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6CF3A78-648B-4D28-BC7A-BC5C6995F1BD}">
          <p14:sldIdLst>
            <p14:sldId id="266"/>
            <p14:sldId id="259"/>
            <p14:sldId id="260"/>
            <p14:sldId id="261"/>
            <p14:sldId id="262"/>
            <p14:sldId id="263"/>
          </p14:sldIdLst>
        </p14:section>
        <p14:section name="草稿" id="{777B570C-73B1-4927-9A8C-F404F3DE1D04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4" autoAdjust="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E582F-9FE7-A37A-5545-A3033420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E767E-7712-2814-5F75-09BC363A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ACCDD-A3A5-7206-86FD-D89E218F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149E54-A8AA-C794-D9DB-956867EE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E4DBD-BD5B-17E0-6B06-C202E04C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37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2D467-FC04-2DF6-2786-14032BA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0A324B-0091-BF75-5B77-A74CF634F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3EA190-D902-17E1-E08D-AB04996B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8B360E-8A3A-70BB-AB05-363966ED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D15A2B-3B9C-92E6-898F-5814933E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27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22F1FC-1790-9ACE-0101-25424B62B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9A863F-E3F6-2C5E-6A6B-FBBFC4C9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03EC9-72C6-8A60-01D5-79FDF9E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013EBC-24FA-62E1-FF12-E795A5E7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FAF427-7327-907E-BD05-23396486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3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2E0E5-038E-8EAD-A072-C3F22544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0F081-1917-2A50-36B0-B092466F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8B90B-ABB5-96C9-CDDD-37614019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8311B-DD23-4B27-99ED-E88A2F69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BF3F25-6512-EA2E-BB99-CB957095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96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CB7BE-E47E-D799-3510-23A225CF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4D75EA-1737-479F-4DEB-396E4054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A00C2-D434-8127-71E3-282FBB8F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8B648-00B6-05CE-F3A2-B230A7CB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43AB7E-E16B-353E-7DFE-E247D35C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2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2606D-D0A6-6C2D-7A26-9BCAA18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E7DC3-9A0E-0AAC-9A7E-FFD0C15B5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E8A237-09B5-103F-811F-FAA78BB00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D91FEF-3C20-7EA5-29BC-D485A5A2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444658-AD57-8B8D-232D-A601389F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E86DEC-E97B-D9C5-EF5B-8195BD86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02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058FE-2CD6-1E3C-D68F-F77802A9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D0717-63EE-C364-0AD6-C8B4CD67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9DFB78-29A1-6DA1-6159-A899DC5E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56945E-9027-EB37-BA46-951624FE6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F7ED2C-087A-5187-55B3-EADEAE2DA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7FC8B6-6C1C-40F4-DCB7-8327AE72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1367CA-E5AB-B7DE-ED74-3E95A834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A8571A-24B2-A1CA-C3BB-A7F0C577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84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F2FF1-349D-D41B-EDA4-7A0F38D6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FD87A2-1432-C13B-780A-76CEF965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343B14-9CCB-336A-E640-12BF5DD7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FDFBF3-8248-E331-5AA9-94566B2D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1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137066-3D44-7691-D628-6DC904AA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8166C4-8160-D617-D90E-D73DE1CC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4C5004-CF6D-D03F-2DC2-1049DE07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2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A3290-5618-594D-D81F-A621FECA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1103F-E639-3DED-B4DF-786EFB52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48A054-DBC8-0C74-E2CB-D958AA32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D7D725-D748-77A8-A340-C7DF8909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777E57-6109-1C80-3B26-A329044F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1952C6-7B3B-4370-F386-9C1DBB42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C1C2D-AC8F-2DB4-A862-4F596CBE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8B51F9-87C0-0F89-8E8E-65A9F0999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E09F99-ED9C-B8AA-1D08-46AB899C1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1B4BC7-8ACD-D9E4-EE0E-EE610C44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266BA2-D0C9-8173-8326-527031FA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ABE166-AA86-66D0-4CB2-1861B8A2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6DC7A2-AC30-9B0F-F32F-FAA5853D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DD30A0-3CC8-B931-0F26-D9DB0019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C590DC-81B1-862E-D34B-6ACAF73D2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72CB3-47FC-4D73-8B3F-3D2CF3EE016E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FECB92-5CD1-9735-0047-93C1DEB71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DEC8AE-D53A-B05F-2EB3-8CC31FA3C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58C5-73BC-4C06-9248-393EBEDDE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17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手繪多邊形: 圖案 166">
            <a:extLst>
              <a:ext uri="{FF2B5EF4-FFF2-40B4-BE49-F238E27FC236}">
                <a16:creationId xmlns:a16="http://schemas.microsoft.com/office/drawing/2014/main" id="{6D5F2BB9-3B34-788D-4D82-50D750755FC0}"/>
              </a:ext>
            </a:extLst>
          </p:cNvPr>
          <p:cNvSpPr/>
          <p:nvPr/>
        </p:nvSpPr>
        <p:spPr>
          <a:xfrm rot="6897495" flipH="1">
            <a:off x="3003292" y="2646236"/>
            <a:ext cx="1054392" cy="368813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手繪多邊形: 圖案 173">
            <a:extLst>
              <a:ext uri="{FF2B5EF4-FFF2-40B4-BE49-F238E27FC236}">
                <a16:creationId xmlns:a16="http://schemas.microsoft.com/office/drawing/2014/main" id="{78ED999C-5448-E502-2A4A-950504FEBC7D}"/>
              </a:ext>
            </a:extLst>
          </p:cNvPr>
          <p:cNvSpPr/>
          <p:nvPr/>
        </p:nvSpPr>
        <p:spPr>
          <a:xfrm>
            <a:off x="4074795" y="1677752"/>
            <a:ext cx="211000" cy="535858"/>
          </a:xfrm>
          <a:custGeom>
            <a:avLst/>
            <a:gdLst>
              <a:gd name="connsiteX0" fmla="*/ 0 w 368300"/>
              <a:gd name="connsiteY0" fmla="*/ 695960 h 695960"/>
              <a:gd name="connsiteX1" fmla="*/ 261620 w 368300"/>
              <a:gd name="connsiteY1" fmla="*/ 297180 h 695960"/>
              <a:gd name="connsiteX2" fmla="*/ 368300 w 368300"/>
              <a:gd name="connsiteY2" fmla="*/ 0 h 69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300" h="695960">
                <a:moveTo>
                  <a:pt x="0" y="695960"/>
                </a:moveTo>
                <a:cubicBezTo>
                  <a:pt x="100118" y="554566"/>
                  <a:pt x="200237" y="413173"/>
                  <a:pt x="261620" y="297180"/>
                </a:cubicBezTo>
                <a:cubicBezTo>
                  <a:pt x="323003" y="181187"/>
                  <a:pt x="342900" y="30903"/>
                  <a:pt x="3683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6" name="手繪多邊形: 圖案 155">
            <a:extLst>
              <a:ext uri="{FF2B5EF4-FFF2-40B4-BE49-F238E27FC236}">
                <a16:creationId xmlns:a16="http://schemas.microsoft.com/office/drawing/2014/main" id="{66C00F45-7DE6-E4EA-C956-DEDDDD769BB0}"/>
              </a:ext>
            </a:extLst>
          </p:cNvPr>
          <p:cNvSpPr/>
          <p:nvPr/>
        </p:nvSpPr>
        <p:spPr>
          <a:xfrm>
            <a:off x="2892439" y="2323321"/>
            <a:ext cx="504013" cy="801132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手繪多邊形: 圖案 156">
            <a:extLst>
              <a:ext uri="{FF2B5EF4-FFF2-40B4-BE49-F238E27FC236}">
                <a16:creationId xmlns:a16="http://schemas.microsoft.com/office/drawing/2014/main" id="{09214E91-DF5C-E5EA-5E1E-E874B1E3E89C}"/>
              </a:ext>
            </a:extLst>
          </p:cNvPr>
          <p:cNvSpPr/>
          <p:nvPr/>
        </p:nvSpPr>
        <p:spPr>
          <a:xfrm rot="18086197">
            <a:off x="2768960" y="3619249"/>
            <a:ext cx="542477" cy="707393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79BE3FD-AB24-010F-E228-93CDEB20F2B9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5283134" y="4205852"/>
            <a:ext cx="233318" cy="398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12962FE-6A83-3D3A-8C1D-841B76D233E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413715" y="4598950"/>
            <a:ext cx="923793" cy="3630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手繪多邊形: 圖案 103">
            <a:extLst>
              <a:ext uri="{FF2B5EF4-FFF2-40B4-BE49-F238E27FC236}">
                <a16:creationId xmlns:a16="http://schemas.microsoft.com/office/drawing/2014/main" id="{C3C4C8E8-8446-FAE1-CF25-C6BE3DCE2A75}"/>
              </a:ext>
            </a:extLst>
          </p:cNvPr>
          <p:cNvSpPr/>
          <p:nvPr/>
        </p:nvSpPr>
        <p:spPr>
          <a:xfrm>
            <a:off x="4792785" y="3365728"/>
            <a:ext cx="1786689" cy="2049408"/>
          </a:xfrm>
          <a:custGeom>
            <a:avLst/>
            <a:gdLst>
              <a:gd name="connsiteX0" fmla="*/ 742950 w 742950"/>
              <a:gd name="connsiteY0" fmla="*/ 638175 h 638175"/>
              <a:gd name="connsiteX1" fmla="*/ 419100 w 742950"/>
              <a:gd name="connsiteY1" fmla="*/ 266700 h 638175"/>
              <a:gd name="connsiteX2" fmla="*/ 0 w 7429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638175">
                <a:moveTo>
                  <a:pt x="742950" y="638175"/>
                </a:moveTo>
                <a:cubicBezTo>
                  <a:pt x="642937" y="505619"/>
                  <a:pt x="542925" y="373063"/>
                  <a:pt x="419100" y="266700"/>
                </a:cubicBezTo>
                <a:cubicBezTo>
                  <a:pt x="295275" y="160337"/>
                  <a:pt x="147637" y="80168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手繪多邊形: 圖案 102">
            <a:extLst>
              <a:ext uri="{FF2B5EF4-FFF2-40B4-BE49-F238E27FC236}">
                <a16:creationId xmlns:a16="http://schemas.microsoft.com/office/drawing/2014/main" id="{326C6AA8-8F87-C2D7-3D92-058FCEC36B77}"/>
              </a:ext>
            </a:extLst>
          </p:cNvPr>
          <p:cNvSpPr/>
          <p:nvPr/>
        </p:nvSpPr>
        <p:spPr>
          <a:xfrm>
            <a:off x="3396453" y="3493696"/>
            <a:ext cx="673181" cy="895147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手繪多邊形: 圖案 138">
            <a:extLst>
              <a:ext uri="{FF2B5EF4-FFF2-40B4-BE49-F238E27FC236}">
                <a16:creationId xmlns:a16="http://schemas.microsoft.com/office/drawing/2014/main" id="{17DE3CEF-9C99-F661-2E7E-D34CC6595235}"/>
              </a:ext>
            </a:extLst>
          </p:cNvPr>
          <p:cNvSpPr/>
          <p:nvPr/>
        </p:nvSpPr>
        <p:spPr>
          <a:xfrm flipH="1" flipV="1">
            <a:off x="3816356" y="2115446"/>
            <a:ext cx="466836" cy="1062749"/>
          </a:xfrm>
          <a:custGeom>
            <a:avLst/>
            <a:gdLst>
              <a:gd name="connsiteX0" fmla="*/ 0 w 1112363"/>
              <a:gd name="connsiteY0" fmla="*/ 0 h 1197204"/>
              <a:gd name="connsiteX1" fmla="*/ 273377 w 1112363"/>
              <a:gd name="connsiteY1" fmla="*/ 631596 h 1197204"/>
              <a:gd name="connsiteX2" fmla="*/ 1112363 w 1112363"/>
              <a:gd name="connsiteY2" fmla="*/ 1197204 h 119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363" h="1197204">
                <a:moveTo>
                  <a:pt x="0" y="0"/>
                </a:moveTo>
                <a:cubicBezTo>
                  <a:pt x="43991" y="216031"/>
                  <a:pt x="87983" y="432062"/>
                  <a:pt x="273377" y="631596"/>
                </a:cubicBezTo>
                <a:cubicBezTo>
                  <a:pt x="458771" y="831130"/>
                  <a:pt x="882977" y="1176779"/>
                  <a:pt x="1112363" y="1197204"/>
                </a:cubicBezTo>
              </a:path>
            </a:pathLst>
          </a:cu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手繪多邊形: 圖案 204">
            <a:extLst>
              <a:ext uri="{FF2B5EF4-FFF2-40B4-BE49-F238E27FC236}">
                <a16:creationId xmlns:a16="http://schemas.microsoft.com/office/drawing/2014/main" id="{8CF0F6E9-743F-20A6-6445-3D3C5D6FFA89}"/>
              </a:ext>
            </a:extLst>
          </p:cNvPr>
          <p:cNvSpPr/>
          <p:nvPr/>
        </p:nvSpPr>
        <p:spPr>
          <a:xfrm flipH="1">
            <a:off x="6995141" y="5668893"/>
            <a:ext cx="684968" cy="311028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手繪多邊形: 圖案 205">
            <a:extLst>
              <a:ext uri="{FF2B5EF4-FFF2-40B4-BE49-F238E27FC236}">
                <a16:creationId xmlns:a16="http://schemas.microsoft.com/office/drawing/2014/main" id="{4AE5AA1D-7FF1-1A98-A951-1BED3B88A90B}"/>
              </a:ext>
            </a:extLst>
          </p:cNvPr>
          <p:cNvSpPr/>
          <p:nvPr/>
        </p:nvSpPr>
        <p:spPr>
          <a:xfrm flipH="1">
            <a:off x="7008014" y="5668893"/>
            <a:ext cx="2195059" cy="311028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手繪多邊形: 圖案 203">
            <a:extLst>
              <a:ext uri="{FF2B5EF4-FFF2-40B4-BE49-F238E27FC236}">
                <a16:creationId xmlns:a16="http://schemas.microsoft.com/office/drawing/2014/main" id="{DFEB7672-8F5E-A5CD-0098-375F5F27BD46}"/>
              </a:ext>
            </a:extLst>
          </p:cNvPr>
          <p:cNvSpPr/>
          <p:nvPr/>
        </p:nvSpPr>
        <p:spPr>
          <a:xfrm>
            <a:off x="6005464" y="5668893"/>
            <a:ext cx="998826" cy="311028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手繪多邊形: 圖案 191">
            <a:extLst>
              <a:ext uri="{FF2B5EF4-FFF2-40B4-BE49-F238E27FC236}">
                <a16:creationId xmlns:a16="http://schemas.microsoft.com/office/drawing/2014/main" id="{C818F0DB-D2F6-055C-588E-F24D8BF0DFA3}"/>
              </a:ext>
            </a:extLst>
          </p:cNvPr>
          <p:cNvSpPr/>
          <p:nvPr/>
        </p:nvSpPr>
        <p:spPr>
          <a:xfrm>
            <a:off x="2688201" y="1455459"/>
            <a:ext cx="271877" cy="652959"/>
          </a:xfrm>
          <a:custGeom>
            <a:avLst/>
            <a:gdLst>
              <a:gd name="connsiteX0" fmla="*/ 742950 w 742950"/>
              <a:gd name="connsiteY0" fmla="*/ 638175 h 638175"/>
              <a:gd name="connsiteX1" fmla="*/ 419100 w 742950"/>
              <a:gd name="connsiteY1" fmla="*/ 266700 h 638175"/>
              <a:gd name="connsiteX2" fmla="*/ 0 w 7429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638175">
                <a:moveTo>
                  <a:pt x="742950" y="638175"/>
                </a:moveTo>
                <a:cubicBezTo>
                  <a:pt x="642937" y="505619"/>
                  <a:pt x="542925" y="373063"/>
                  <a:pt x="419100" y="266700"/>
                </a:cubicBezTo>
                <a:cubicBezTo>
                  <a:pt x="295275" y="160337"/>
                  <a:pt x="147637" y="80168"/>
                  <a:pt x="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手繪多邊形: 圖案 157">
            <a:extLst>
              <a:ext uri="{FF2B5EF4-FFF2-40B4-BE49-F238E27FC236}">
                <a16:creationId xmlns:a16="http://schemas.microsoft.com/office/drawing/2014/main" id="{9A70A9AC-AE8C-5500-9D5E-E2295B1FA3F0}"/>
              </a:ext>
            </a:extLst>
          </p:cNvPr>
          <p:cNvSpPr/>
          <p:nvPr/>
        </p:nvSpPr>
        <p:spPr>
          <a:xfrm flipH="1">
            <a:off x="3613951" y="4831180"/>
            <a:ext cx="1150393" cy="385515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手繪多邊形: 圖案 150">
            <a:extLst>
              <a:ext uri="{FF2B5EF4-FFF2-40B4-BE49-F238E27FC236}">
                <a16:creationId xmlns:a16="http://schemas.microsoft.com/office/drawing/2014/main" id="{B2F6D7C3-2060-E311-05F7-CFE55EEAC1EF}"/>
              </a:ext>
            </a:extLst>
          </p:cNvPr>
          <p:cNvSpPr/>
          <p:nvPr/>
        </p:nvSpPr>
        <p:spPr>
          <a:xfrm>
            <a:off x="2632528" y="5627867"/>
            <a:ext cx="744134" cy="339365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手繪多邊形: 圖案 151">
            <a:extLst>
              <a:ext uri="{FF2B5EF4-FFF2-40B4-BE49-F238E27FC236}">
                <a16:creationId xmlns:a16="http://schemas.microsoft.com/office/drawing/2014/main" id="{D2790D4F-823D-C300-FA2F-F8F20491ABB9}"/>
              </a:ext>
            </a:extLst>
          </p:cNvPr>
          <p:cNvSpPr/>
          <p:nvPr/>
        </p:nvSpPr>
        <p:spPr>
          <a:xfrm flipH="1">
            <a:off x="3378108" y="5627867"/>
            <a:ext cx="744134" cy="339365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7D199A-42EC-FB34-F3E9-7AC7F4E3C500}"/>
              </a:ext>
            </a:extLst>
          </p:cNvPr>
          <p:cNvSpPr/>
          <p:nvPr/>
        </p:nvSpPr>
        <p:spPr>
          <a:xfrm>
            <a:off x="2972020" y="1874798"/>
            <a:ext cx="848863" cy="457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租客</a:t>
            </a: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3648D560-6EBE-F1B9-B0D5-2BABA96E6C54}"/>
              </a:ext>
            </a:extLst>
          </p:cNvPr>
          <p:cNvSpPr/>
          <p:nvPr/>
        </p:nvSpPr>
        <p:spPr>
          <a:xfrm>
            <a:off x="6599426" y="1874797"/>
            <a:ext cx="834657" cy="457200"/>
          </a:xfrm>
          <a:prstGeom prst="fram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房間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E955734-568C-2903-CD8E-19F16C3DDF50}"/>
              </a:ext>
            </a:extLst>
          </p:cNvPr>
          <p:cNvGrpSpPr/>
          <p:nvPr/>
        </p:nvGrpSpPr>
        <p:grpSpPr>
          <a:xfrm>
            <a:off x="6357168" y="2815794"/>
            <a:ext cx="1301153" cy="549935"/>
            <a:chOff x="5677617" y="2282403"/>
            <a:chExt cx="1301153" cy="549935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95EC35C4-47A9-21E9-9B67-2504483D1E04}"/>
                </a:ext>
              </a:extLst>
            </p:cNvPr>
            <p:cNvGrpSpPr/>
            <p:nvPr/>
          </p:nvGrpSpPr>
          <p:grpSpPr>
            <a:xfrm>
              <a:off x="5677617" y="2282403"/>
              <a:ext cx="1301153" cy="549935"/>
              <a:chOff x="5608606" y="2213391"/>
              <a:chExt cx="1509623" cy="549935"/>
            </a:xfrm>
          </p:grpSpPr>
          <p:sp>
            <p:nvSpPr>
              <p:cNvPr id="10" name="流程圖: 決策 9">
                <a:extLst>
                  <a:ext uri="{FF2B5EF4-FFF2-40B4-BE49-F238E27FC236}">
                    <a16:creationId xmlns:a16="http://schemas.microsoft.com/office/drawing/2014/main" id="{6EA62D90-8DF1-1573-D5E6-9C09444B2751}"/>
                  </a:ext>
                </a:extLst>
              </p:cNvPr>
              <p:cNvSpPr/>
              <p:nvPr/>
            </p:nvSpPr>
            <p:spPr>
              <a:xfrm>
                <a:off x="5608606" y="2213391"/>
                <a:ext cx="1509623" cy="549935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流程圖: 決策 7">
                <a:extLst>
                  <a:ext uri="{FF2B5EF4-FFF2-40B4-BE49-F238E27FC236}">
                    <a16:creationId xmlns:a16="http://schemas.microsoft.com/office/drawing/2014/main" id="{BB8415C1-5E17-0570-14F7-1F6BD7B29CEE}"/>
                  </a:ext>
                </a:extLst>
              </p:cNvPr>
              <p:cNvSpPr/>
              <p:nvPr/>
            </p:nvSpPr>
            <p:spPr>
              <a:xfrm>
                <a:off x="5717875" y="2261557"/>
                <a:ext cx="1293962" cy="4572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31403D6-D14B-5741-6193-1E4477004BD0}"/>
                </a:ext>
              </a:extLst>
            </p:cNvPr>
            <p:cNvSpPr txBox="1"/>
            <p:nvPr/>
          </p:nvSpPr>
          <p:spPr>
            <a:xfrm>
              <a:off x="5941441" y="2372704"/>
              <a:ext cx="7735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包含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A856FE9-C48B-5608-0055-49C3F4931C85}"/>
              </a:ext>
            </a:extLst>
          </p:cNvPr>
          <p:cNvGrpSpPr/>
          <p:nvPr/>
        </p:nvGrpSpPr>
        <p:grpSpPr>
          <a:xfrm>
            <a:off x="5452877" y="1026725"/>
            <a:ext cx="707366" cy="457200"/>
            <a:chOff x="7873043" y="967759"/>
            <a:chExt cx="707366" cy="4572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7832A61-C6E2-05A0-D3EB-952E6D27A619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94486E5-DFF3-1275-C814-3C1DDF38D909}"/>
                </a:ext>
              </a:extLst>
            </p:cNvPr>
            <p:cNvSpPr txBox="1"/>
            <p:nvPr/>
          </p:nvSpPr>
          <p:spPr>
            <a:xfrm>
              <a:off x="7900000" y="999390"/>
              <a:ext cx="65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房號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BF40218-E5CA-5A8B-2FF4-CCAE4BB66595}"/>
              </a:ext>
            </a:extLst>
          </p:cNvPr>
          <p:cNvGrpSpPr/>
          <p:nvPr/>
        </p:nvGrpSpPr>
        <p:grpSpPr>
          <a:xfrm>
            <a:off x="6367196" y="1021342"/>
            <a:ext cx="707366" cy="457200"/>
            <a:chOff x="7873043" y="967759"/>
            <a:chExt cx="707366" cy="457200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E109338E-9572-76C6-03A0-3E7039C4888F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8D85076-DA26-879E-53C4-1CD85E32FE4E}"/>
                </a:ext>
              </a:extLst>
            </p:cNvPr>
            <p:cNvSpPr txBox="1"/>
            <p:nvPr/>
          </p:nvSpPr>
          <p:spPr>
            <a:xfrm>
              <a:off x="7900000" y="999390"/>
              <a:ext cx="65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坪數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18621E7-3A7E-E520-8A7C-E4CB1A95CE44}"/>
              </a:ext>
            </a:extLst>
          </p:cNvPr>
          <p:cNvGrpSpPr/>
          <p:nvPr/>
        </p:nvGrpSpPr>
        <p:grpSpPr>
          <a:xfrm>
            <a:off x="7193219" y="1018287"/>
            <a:ext cx="1216689" cy="457200"/>
            <a:chOff x="7873043" y="967759"/>
            <a:chExt cx="707366" cy="4572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1F760FF-6E26-51E8-0484-AC1E02E4CC32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68E45B5-C02C-58C4-7C82-1A082949D2C8}"/>
                </a:ext>
              </a:extLst>
            </p:cNvPr>
            <p:cNvSpPr txBox="1"/>
            <p:nvPr/>
          </p:nvSpPr>
          <p:spPr>
            <a:xfrm>
              <a:off x="7899998" y="999390"/>
              <a:ext cx="6534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房間類型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5FF805BD-EA38-B215-8C40-B1A9454A2FA9}"/>
              </a:ext>
            </a:extLst>
          </p:cNvPr>
          <p:cNvSpPr/>
          <p:nvPr/>
        </p:nvSpPr>
        <p:spPr>
          <a:xfrm>
            <a:off x="6589964" y="3652755"/>
            <a:ext cx="834657" cy="4571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房子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19E08EA-33B9-7FE1-164F-FBB8B7AA3ADE}"/>
              </a:ext>
            </a:extLst>
          </p:cNvPr>
          <p:cNvGrpSpPr/>
          <p:nvPr/>
        </p:nvGrpSpPr>
        <p:grpSpPr>
          <a:xfrm>
            <a:off x="8582237" y="3065415"/>
            <a:ext cx="1274738" cy="457200"/>
            <a:chOff x="7873043" y="967759"/>
            <a:chExt cx="707366" cy="4572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1207A5C2-D3F0-2613-EDF0-1EEE86FD0C85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1E81282-3189-1443-8316-887A79FAFAF0}"/>
                </a:ext>
              </a:extLst>
            </p:cNvPr>
            <p:cNvSpPr txBox="1"/>
            <p:nvPr/>
          </p:nvSpPr>
          <p:spPr>
            <a:xfrm>
              <a:off x="7917961" y="99915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房子地址</a:t>
              </a: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04BBD88A-800C-1C8B-64B8-75EF748D39A5}"/>
              </a:ext>
            </a:extLst>
          </p:cNvPr>
          <p:cNvGrpSpPr/>
          <p:nvPr/>
        </p:nvGrpSpPr>
        <p:grpSpPr>
          <a:xfrm>
            <a:off x="8590992" y="3663249"/>
            <a:ext cx="1274738" cy="457200"/>
            <a:chOff x="7873043" y="967759"/>
            <a:chExt cx="707366" cy="457200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4D17CD1C-1B7A-3954-E6FC-0049F308865B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0234EE50-B1E2-2CBD-5A39-4D8E878199D0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房子名稱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373922C0-9333-03F5-F137-5ABAA43113CA}"/>
              </a:ext>
            </a:extLst>
          </p:cNvPr>
          <p:cNvGrpSpPr/>
          <p:nvPr/>
        </p:nvGrpSpPr>
        <p:grpSpPr>
          <a:xfrm>
            <a:off x="8584467" y="4267429"/>
            <a:ext cx="1274738" cy="457200"/>
            <a:chOff x="7873043" y="967759"/>
            <a:chExt cx="707366" cy="457200"/>
          </a:xfrm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7CEE1325-3F3A-7131-D09D-80AD7B83F314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EA4DFA3-B247-BC15-5C96-CBAFC0ED533C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樓層數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1E61FA5-F6B2-8435-4438-D245944C7E73}"/>
              </a:ext>
            </a:extLst>
          </p:cNvPr>
          <p:cNvGrpSpPr/>
          <p:nvPr/>
        </p:nvGrpSpPr>
        <p:grpSpPr>
          <a:xfrm>
            <a:off x="6360553" y="4429106"/>
            <a:ext cx="1302859" cy="672171"/>
            <a:chOff x="3914956" y="1384537"/>
            <a:chExt cx="1071112" cy="672171"/>
          </a:xfrm>
        </p:grpSpPr>
        <p:sp>
          <p:nvSpPr>
            <p:cNvPr id="50" name="流程圖: 決策 49">
              <a:extLst>
                <a:ext uri="{FF2B5EF4-FFF2-40B4-BE49-F238E27FC236}">
                  <a16:creationId xmlns:a16="http://schemas.microsoft.com/office/drawing/2014/main" id="{F0AAA1B6-66E7-4A41-EFF0-F30DF50BEF3D}"/>
                </a:ext>
              </a:extLst>
            </p:cNvPr>
            <p:cNvSpPr/>
            <p:nvPr/>
          </p:nvSpPr>
          <p:spPr>
            <a:xfrm>
              <a:off x="3914956" y="1384537"/>
              <a:ext cx="1071112" cy="4572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D5DA7592-F3FD-CDD5-A7EF-E7D4D9115832}"/>
                </a:ext>
              </a:extLst>
            </p:cNvPr>
            <p:cNvSpPr txBox="1"/>
            <p:nvPr/>
          </p:nvSpPr>
          <p:spPr>
            <a:xfrm>
              <a:off x="4093766" y="1410377"/>
              <a:ext cx="7376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提供房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EBBEED64-01B0-64DA-21A9-380C0EF60B5B}"/>
              </a:ext>
            </a:extLst>
          </p:cNvPr>
          <p:cNvSpPr/>
          <p:nvPr/>
        </p:nvSpPr>
        <p:spPr>
          <a:xfrm>
            <a:off x="6589963" y="5217900"/>
            <a:ext cx="834657" cy="457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房東</a:t>
            </a: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0A41E0F-17FD-198C-D914-EE73B1D2916A}"/>
              </a:ext>
            </a:extLst>
          </p:cNvPr>
          <p:cNvGrpSpPr/>
          <p:nvPr/>
        </p:nvGrpSpPr>
        <p:grpSpPr>
          <a:xfrm>
            <a:off x="6967743" y="5963721"/>
            <a:ext cx="1339942" cy="457200"/>
            <a:chOff x="7873043" y="967759"/>
            <a:chExt cx="689518" cy="457200"/>
          </a:xfrm>
        </p:grpSpPr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4D2F8E89-841F-EB4B-BD8F-128E92956DF7}"/>
                </a:ext>
              </a:extLst>
            </p:cNvPr>
            <p:cNvSpPr/>
            <p:nvPr/>
          </p:nvSpPr>
          <p:spPr>
            <a:xfrm>
              <a:off x="7873043" y="967759"/>
              <a:ext cx="689518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409FBD9D-CF00-FC92-A7CC-58C822D5345F}"/>
                </a:ext>
              </a:extLst>
            </p:cNvPr>
            <p:cNvSpPr txBox="1"/>
            <p:nvPr/>
          </p:nvSpPr>
          <p:spPr>
            <a:xfrm>
              <a:off x="7910656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房東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姓名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D51C3B84-1BC8-F491-255D-FB29DDD846DB}"/>
              </a:ext>
            </a:extLst>
          </p:cNvPr>
          <p:cNvGrpSpPr/>
          <p:nvPr/>
        </p:nvGrpSpPr>
        <p:grpSpPr>
          <a:xfrm>
            <a:off x="8525789" y="5963721"/>
            <a:ext cx="1339941" cy="457200"/>
            <a:chOff x="7873043" y="967759"/>
            <a:chExt cx="689518" cy="457200"/>
          </a:xfrm>
        </p:grpSpPr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B7FA416D-0CE4-7AD8-F911-A66D50E99B89}"/>
                </a:ext>
              </a:extLst>
            </p:cNvPr>
            <p:cNvSpPr/>
            <p:nvPr/>
          </p:nvSpPr>
          <p:spPr>
            <a:xfrm>
              <a:off x="7873043" y="967759"/>
              <a:ext cx="689518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2410D79-D455-9256-182B-8F7C2C98E8F8}"/>
                </a:ext>
              </a:extLst>
            </p:cNvPr>
            <p:cNvSpPr txBox="1"/>
            <p:nvPr/>
          </p:nvSpPr>
          <p:spPr>
            <a:xfrm>
              <a:off x="7910656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房東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電話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5FB81BB-F40D-9868-6598-6BC818009104}"/>
              </a:ext>
            </a:extLst>
          </p:cNvPr>
          <p:cNvGrpSpPr/>
          <p:nvPr/>
        </p:nvGrpSpPr>
        <p:grpSpPr>
          <a:xfrm>
            <a:off x="4167861" y="4375779"/>
            <a:ext cx="1115273" cy="457200"/>
            <a:chOff x="5771794" y="2330569"/>
            <a:chExt cx="1115273" cy="457200"/>
          </a:xfrm>
        </p:grpSpPr>
        <p:sp>
          <p:nvSpPr>
            <p:cNvPr id="66" name="流程圖: 決策 65">
              <a:extLst>
                <a:ext uri="{FF2B5EF4-FFF2-40B4-BE49-F238E27FC236}">
                  <a16:creationId xmlns:a16="http://schemas.microsoft.com/office/drawing/2014/main" id="{BB913E43-8CF8-5B44-5AF4-2341BDD99A77}"/>
                </a:ext>
              </a:extLst>
            </p:cNvPr>
            <p:cNvSpPr/>
            <p:nvPr/>
          </p:nvSpPr>
          <p:spPr>
            <a:xfrm>
              <a:off x="5771794" y="2330569"/>
              <a:ext cx="1115273" cy="45720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5D734DF-5543-0FFD-1DF0-E1C6ABD786F2}"/>
                </a:ext>
              </a:extLst>
            </p:cNvPr>
            <p:cNvSpPr txBox="1"/>
            <p:nvPr/>
          </p:nvSpPr>
          <p:spPr>
            <a:xfrm>
              <a:off x="5941441" y="2372704"/>
              <a:ext cx="7735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擁有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939194D5-3251-7A81-5CBB-ED3C4FDC5E8B}"/>
              </a:ext>
            </a:extLst>
          </p:cNvPr>
          <p:cNvGrpSpPr/>
          <p:nvPr/>
        </p:nvGrpSpPr>
        <p:grpSpPr>
          <a:xfrm>
            <a:off x="1231555" y="4364761"/>
            <a:ext cx="1274738" cy="457200"/>
            <a:chOff x="7873043" y="967759"/>
            <a:chExt cx="707366" cy="457200"/>
          </a:xfrm>
        </p:grpSpPr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5CF70C3-9E7E-7C6D-7AB8-A994C580AC05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533F8A6-2D2A-7C81-1B16-D4B978C94BB9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每月水費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D7FE26A2-C35B-4D7F-A430-6E5E21FD018E}"/>
              </a:ext>
            </a:extLst>
          </p:cNvPr>
          <p:cNvGrpSpPr/>
          <p:nvPr/>
        </p:nvGrpSpPr>
        <p:grpSpPr>
          <a:xfrm>
            <a:off x="1225211" y="5001871"/>
            <a:ext cx="1274738" cy="457200"/>
            <a:chOff x="7873043" y="967759"/>
            <a:chExt cx="707366" cy="457200"/>
          </a:xfrm>
        </p:grpSpPr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75AA2054-9327-96FF-3604-0B8D635F5C01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C97F0A41-43F1-DD12-8F2B-E40073D7A85C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每月租金</a:t>
              </a: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E18094FB-4DB3-DE29-1AC4-3798B7154CDB}"/>
              </a:ext>
            </a:extLst>
          </p:cNvPr>
          <p:cNvGrpSpPr/>
          <p:nvPr/>
        </p:nvGrpSpPr>
        <p:grpSpPr>
          <a:xfrm>
            <a:off x="3042770" y="5167036"/>
            <a:ext cx="707366" cy="457200"/>
            <a:chOff x="7873043" y="967759"/>
            <a:chExt cx="707366" cy="457200"/>
          </a:xfrm>
        </p:grpSpPr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EEF9A58B-8DC2-6BC1-B804-EE157DF3C47F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EE48538-AFF8-734F-33BB-561038E4BE85}"/>
                </a:ext>
              </a:extLst>
            </p:cNvPr>
            <p:cNvSpPr txBox="1"/>
            <p:nvPr/>
          </p:nvSpPr>
          <p:spPr>
            <a:xfrm>
              <a:off x="7900000" y="999390"/>
              <a:ext cx="65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租期</a:t>
              </a:r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AB8F4557-9450-ADA4-3327-7A90D7B485BC}"/>
              </a:ext>
            </a:extLst>
          </p:cNvPr>
          <p:cNvGrpSpPr/>
          <p:nvPr/>
        </p:nvGrpSpPr>
        <p:grpSpPr>
          <a:xfrm>
            <a:off x="2001245" y="5963721"/>
            <a:ext cx="1274738" cy="457200"/>
            <a:chOff x="7873043" y="967759"/>
            <a:chExt cx="707366" cy="457200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91F45B17-386D-1595-1E5B-36B96B96C867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83FAD3B8-2DBA-1408-6713-446A5CD0BE3A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租期開始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CC39740-4E12-41E3-1335-3DD4DF2F42C6}"/>
              </a:ext>
            </a:extLst>
          </p:cNvPr>
          <p:cNvGrpSpPr/>
          <p:nvPr/>
        </p:nvGrpSpPr>
        <p:grpSpPr>
          <a:xfrm>
            <a:off x="3493825" y="5963721"/>
            <a:ext cx="1274738" cy="457200"/>
            <a:chOff x="7873043" y="967759"/>
            <a:chExt cx="707366" cy="457200"/>
          </a:xfrm>
        </p:grpSpPr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8FD59347-9463-D2D2-D85F-0AB966D9CE64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EAFF5CAB-450D-7106-4A8D-0C84D664D157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租期結束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9163E723-CCA0-D028-A595-770BAFA80792}"/>
              </a:ext>
            </a:extLst>
          </p:cNvPr>
          <p:cNvGrpSpPr/>
          <p:nvPr/>
        </p:nvGrpSpPr>
        <p:grpSpPr>
          <a:xfrm>
            <a:off x="4150683" y="5186537"/>
            <a:ext cx="1274738" cy="457200"/>
            <a:chOff x="7873043" y="967759"/>
            <a:chExt cx="707366" cy="457200"/>
          </a:xfrm>
        </p:grpSpPr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05BF71D2-AD65-E25E-4AD3-B1AF3526F94E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255DA00A-0670-7A5E-841D-6C6861043906}"/>
                </a:ext>
              </a:extLst>
            </p:cNvPr>
            <p:cNvSpPr txBox="1"/>
            <p:nvPr/>
          </p:nvSpPr>
          <p:spPr>
            <a:xfrm>
              <a:off x="7916094" y="992192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合約編號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AA7FE48A-5237-D495-F02F-898ACAE9AC6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7007745" y="2331997"/>
            <a:ext cx="9010" cy="483797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468AE97E-A5F4-8291-2944-007901CA92D0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 flipH="1">
            <a:off x="7007293" y="3365729"/>
            <a:ext cx="452" cy="287026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0BA40591-C8AD-55BA-7819-5BEA5B75BC92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7007293" y="4109954"/>
            <a:ext cx="4690" cy="319152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D5962424-30EC-AE5B-AD73-6851B6FA3348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V="1">
            <a:off x="7007292" y="4886306"/>
            <a:ext cx="4691" cy="331594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: 圖案 124">
            <a:extLst>
              <a:ext uri="{FF2B5EF4-FFF2-40B4-BE49-F238E27FC236}">
                <a16:creationId xmlns:a16="http://schemas.microsoft.com/office/drawing/2014/main" id="{A2E98405-05CA-C05C-8965-32E0D7A601CB}"/>
              </a:ext>
            </a:extLst>
          </p:cNvPr>
          <p:cNvSpPr/>
          <p:nvPr/>
        </p:nvSpPr>
        <p:spPr>
          <a:xfrm>
            <a:off x="5799168" y="1474519"/>
            <a:ext cx="1217587" cy="400277"/>
          </a:xfrm>
          <a:custGeom>
            <a:avLst/>
            <a:gdLst>
              <a:gd name="connsiteX0" fmla="*/ 7654 w 903200"/>
              <a:gd name="connsiteY0" fmla="*/ 0 h 386499"/>
              <a:gd name="connsiteX1" fmla="*/ 130202 w 903200"/>
              <a:gd name="connsiteY1" fmla="*/ 235670 h 386499"/>
              <a:gd name="connsiteX2" fmla="*/ 903200 w 903200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200" h="386499">
                <a:moveTo>
                  <a:pt x="7654" y="0"/>
                </a:moveTo>
                <a:cubicBezTo>
                  <a:pt x="-5701" y="85627"/>
                  <a:pt x="-19056" y="171254"/>
                  <a:pt x="130202" y="235670"/>
                </a:cubicBezTo>
                <a:cubicBezTo>
                  <a:pt x="279460" y="300086"/>
                  <a:pt x="779080" y="347221"/>
                  <a:pt x="903200" y="38649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手繪多邊形: 圖案 128">
            <a:extLst>
              <a:ext uri="{FF2B5EF4-FFF2-40B4-BE49-F238E27FC236}">
                <a16:creationId xmlns:a16="http://schemas.microsoft.com/office/drawing/2014/main" id="{239CCC0E-226D-B371-3CD0-67239A1B2C1C}"/>
              </a:ext>
            </a:extLst>
          </p:cNvPr>
          <p:cNvSpPr/>
          <p:nvPr/>
        </p:nvSpPr>
        <p:spPr>
          <a:xfrm flipH="1">
            <a:off x="7027011" y="1470471"/>
            <a:ext cx="2093774" cy="404326"/>
          </a:xfrm>
          <a:custGeom>
            <a:avLst/>
            <a:gdLst>
              <a:gd name="connsiteX0" fmla="*/ 7654 w 903200"/>
              <a:gd name="connsiteY0" fmla="*/ 0 h 386499"/>
              <a:gd name="connsiteX1" fmla="*/ 130202 w 903200"/>
              <a:gd name="connsiteY1" fmla="*/ 235670 h 386499"/>
              <a:gd name="connsiteX2" fmla="*/ 903200 w 903200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200" h="386499">
                <a:moveTo>
                  <a:pt x="7654" y="0"/>
                </a:moveTo>
                <a:cubicBezTo>
                  <a:pt x="-5701" y="85627"/>
                  <a:pt x="-19056" y="171254"/>
                  <a:pt x="130202" y="235670"/>
                </a:cubicBezTo>
                <a:cubicBezTo>
                  <a:pt x="279460" y="300086"/>
                  <a:pt x="779080" y="347221"/>
                  <a:pt x="903200" y="38649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B528A54B-16D0-15DD-D2AE-D6269670CB1C}"/>
              </a:ext>
            </a:extLst>
          </p:cNvPr>
          <p:cNvCxnSpPr>
            <a:cxnSpLocks/>
            <a:stCxn id="36" idx="3"/>
            <a:endCxn id="44" idx="2"/>
          </p:cNvCxnSpPr>
          <p:nvPr/>
        </p:nvCxnSpPr>
        <p:spPr>
          <a:xfrm>
            <a:off x="7424621" y="3881355"/>
            <a:ext cx="1166371" cy="10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手繪多邊形: 圖案 135">
            <a:extLst>
              <a:ext uri="{FF2B5EF4-FFF2-40B4-BE49-F238E27FC236}">
                <a16:creationId xmlns:a16="http://schemas.microsoft.com/office/drawing/2014/main" id="{60588261-D7E2-8EA3-7A18-65ACDD74C234}"/>
              </a:ext>
            </a:extLst>
          </p:cNvPr>
          <p:cNvSpPr/>
          <p:nvPr/>
        </p:nvSpPr>
        <p:spPr>
          <a:xfrm>
            <a:off x="7430188" y="3261739"/>
            <a:ext cx="1160352" cy="612743"/>
          </a:xfrm>
          <a:custGeom>
            <a:avLst/>
            <a:gdLst>
              <a:gd name="connsiteX0" fmla="*/ 0 w 1131216"/>
              <a:gd name="connsiteY0" fmla="*/ 612743 h 612743"/>
              <a:gd name="connsiteX1" fmla="*/ 433633 w 1131216"/>
              <a:gd name="connsiteY1" fmla="*/ 216817 h 612743"/>
              <a:gd name="connsiteX2" fmla="*/ 1131216 w 1131216"/>
              <a:gd name="connsiteY2" fmla="*/ 0 h 61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216" h="612743">
                <a:moveTo>
                  <a:pt x="0" y="612743"/>
                </a:moveTo>
                <a:cubicBezTo>
                  <a:pt x="122548" y="465842"/>
                  <a:pt x="245097" y="318941"/>
                  <a:pt x="433633" y="216817"/>
                </a:cubicBezTo>
                <a:cubicBezTo>
                  <a:pt x="622169" y="114693"/>
                  <a:pt x="1002383" y="29851"/>
                  <a:pt x="1131216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手繪多邊形: 圖案 136">
            <a:extLst>
              <a:ext uri="{FF2B5EF4-FFF2-40B4-BE49-F238E27FC236}">
                <a16:creationId xmlns:a16="http://schemas.microsoft.com/office/drawing/2014/main" id="{60B81795-529A-CDC4-A2B2-346A5D9988BD}"/>
              </a:ext>
            </a:extLst>
          </p:cNvPr>
          <p:cNvSpPr/>
          <p:nvPr/>
        </p:nvSpPr>
        <p:spPr>
          <a:xfrm flipV="1">
            <a:off x="7430414" y="3895677"/>
            <a:ext cx="1160352" cy="609193"/>
          </a:xfrm>
          <a:custGeom>
            <a:avLst/>
            <a:gdLst>
              <a:gd name="connsiteX0" fmla="*/ 0 w 1131216"/>
              <a:gd name="connsiteY0" fmla="*/ 612743 h 612743"/>
              <a:gd name="connsiteX1" fmla="*/ 433633 w 1131216"/>
              <a:gd name="connsiteY1" fmla="*/ 216817 h 612743"/>
              <a:gd name="connsiteX2" fmla="*/ 1131216 w 1131216"/>
              <a:gd name="connsiteY2" fmla="*/ 0 h 61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216" h="612743">
                <a:moveTo>
                  <a:pt x="0" y="612743"/>
                </a:moveTo>
                <a:cubicBezTo>
                  <a:pt x="122548" y="465842"/>
                  <a:pt x="245097" y="318941"/>
                  <a:pt x="433633" y="216817"/>
                </a:cubicBezTo>
                <a:cubicBezTo>
                  <a:pt x="622169" y="114693"/>
                  <a:pt x="1002383" y="29851"/>
                  <a:pt x="1131216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73206041-0D59-C8DB-E481-56B630C9273B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396453" y="4827550"/>
            <a:ext cx="1" cy="339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9A0AA8F0-CF21-3CE9-36D8-AD0FBD151200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2506293" y="4593361"/>
            <a:ext cx="465729" cy="5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手繪多邊形: 圖案 158">
            <a:extLst>
              <a:ext uri="{FF2B5EF4-FFF2-40B4-BE49-F238E27FC236}">
                <a16:creationId xmlns:a16="http://schemas.microsoft.com/office/drawing/2014/main" id="{07C922B1-2662-F900-CB84-72DF8D712CE5}"/>
              </a:ext>
            </a:extLst>
          </p:cNvPr>
          <p:cNvSpPr/>
          <p:nvPr/>
        </p:nvSpPr>
        <p:spPr>
          <a:xfrm>
            <a:off x="2499708" y="3918361"/>
            <a:ext cx="457755" cy="677173"/>
          </a:xfrm>
          <a:custGeom>
            <a:avLst/>
            <a:gdLst>
              <a:gd name="connsiteX0" fmla="*/ 742950 w 742950"/>
              <a:gd name="connsiteY0" fmla="*/ 638175 h 638175"/>
              <a:gd name="connsiteX1" fmla="*/ 419100 w 742950"/>
              <a:gd name="connsiteY1" fmla="*/ 266700 h 638175"/>
              <a:gd name="connsiteX2" fmla="*/ 0 w 7429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638175">
                <a:moveTo>
                  <a:pt x="742950" y="638175"/>
                </a:moveTo>
                <a:cubicBezTo>
                  <a:pt x="642937" y="505619"/>
                  <a:pt x="542925" y="373063"/>
                  <a:pt x="419100" y="266700"/>
                </a:cubicBezTo>
                <a:cubicBezTo>
                  <a:pt x="295275" y="160337"/>
                  <a:pt x="147637" y="80168"/>
                  <a:pt x="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手繪多邊形: 圖案 160">
            <a:extLst>
              <a:ext uri="{FF2B5EF4-FFF2-40B4-BE49-F238E27FC236}">
                <a16:creationId xmlns:a16="http://schemas.microsoft.com/office/drawing/2014/main" id="{750FF317-9038-4D90-C8F2-029FFE0D2556}"/>
              </a:ext>
            </a:extLst>
          </p:cNvPr>
          <p:cNvSpPr/>
          <p:nvPr/>
        </p:nvSpPr>
        <p:spPr>
          <a:xfrm flipV="1">
            <a:off x="2507214" y="4595533"/>
            <a:ext cx="450102" cy="633829"/>
          </a:xfrm>
          <a:custGeom>
            <a:avLst/>
            <a:gdLst>
              <a:gd name="connsiteX0" fmla="*/ 742950 w 742950"/>
              <a:gd name="connsiteY0" fmla="*/ 638175 h 638175"/>
              <a:gd name="connsiteX1" fmla="*/ 419100 w 742950"/>
              <a:gd name="connsiteY1" fmla="*/ 266700 h 638175"/>
              <a:gd name="connsiteX2" fmla="*/ 0 w 7429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638175">
                <a:moveTo>
                  <a:pt x="742950" y="638175"/>
                </a:moveTo>
                <a:cubicBezTo>
                  <a:pt x="642937" y="505619"/>
                  <a:pt x="542925" y="373063"/>
                  <a:pt x="419100" y="266700"/>
                </a:cubicBezTo>
                <a:cubicBezTo>
                  <a:pt x="295275" y="160337"/>
                  <a:pt x="147637" y="80168"/>
                  <a:pt x="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B6F38181-F6D1-FFDF-66C7-CE0FB2CB41FB}"/>
              </a:ext>
            </a:extLst>
          </p:cNvPr>
          <p:cNvCxnSpPr>
            <a:cxnSpLocks/>
          </p:cNvCxnSpPr>
          <p:nvPr/>
        </p:nvCxnSpPr>
        <p:spPr>
          <a:xfrm>
            <a:off x="5577481" y="1392250"/>
            <a:ext cx="44953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BE006A04-7005-6D0E-1D12-768004EF85E1}"/>
              </a:ext>
            </a:extLst>
          </p:cNvPr>
          <p:cNvGrpSpPr/>
          <p:nvPr/>
        </p:nvGrpSpPr>
        <p:grpSpPr>
          <a:xfrm>
            <a:off x="5249986" y="5963721"/>
            <a:ext cx="1499653" cy="457200"/>
            <a:chOff x="5346173" y="5473462"/>
            <a:chExt cx="1499653" cy="457200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1D927168-5EDE-CB87-010C-A41EABE883D3}"/>
                </a:ext>
              </a:extLst>
            </p:cNvPr>
            <p:cNvGrpSpPr/>
            <p:nvPr/>
          </p:nvGrpSpPr>
          <p:grpSpPr>
            <a:xfrm>
              <a:off x="5346173" y="5473462"/>
              <a:ext cx="1499653" cy="457200"/>
              <a:chOff x="7873043" y="967759"/>
              <a:chExt cx="689518" cy="457200"/>
            </a:xfrm>
          </p:grpSpPr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E9751785-AE08-73B6-C791-73FBA9271DFD}"/>
                  </a:ext>
                </a:extLst>
              </p:cNvPr>
              <p:cNvSpPr/>
              <p:nvPr/>
            </p:nvSpPr>
            <p:spPr>
              <a:xfrm>
                <a:off x="7873043" y="967759"/>
                <a:ext cx="689518" cy="457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81535FE-F7BF-318C-5D1A-89C0C6B3DB5D}"/>
                  </a:ext>
                </a:extLst>
              </p:cNvPr>
              <p:cNvSpPr txBox="1"/>
              <p:nvPr/>
            </p:nvSpPr>
            <p:spPr>
              <a:xfrm>
                <a:off x="7909048" y="983959"/>
                <a:ext cx="6142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房東身分證</a:t>
                </a:r>
              </a:p>
            </p:txBody>
          </p:sp>
        </p:grp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F38AB10D-DCDB-5C4A-C5B4-7C9790A117AE}"/>
                </a:ext>
              </a:extLst>
            </p:cNvPr>
            <p:cNvCxnSpPr>
              <a:cxnSpLocks/>
            </p:cNvCxnSpPr>
            <p:nvPr/>
          </p:nvCxnSpPr>
          <p:spPr>
            <a:xfrm>
              <a:off x="5541316" y="5826644"/>
              <a:ext cx="110992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9CD05197-3418-0129-F60C-3D7D1D4F3F6C}"/>
              </a:ext>
            </a:extLst>
          </p:cNvPr>
          <p:cNvCxnSpPr>
            <a:cxnSpLocks/>
          </p:cNvCxnSpPr>
          <p:nvPr/>
        </p:nvCxnSpPr>
        <p:spPr>
          <a:xfrm>
            <a:off x="8779792" y="3427283"/>
            <a:ext cx="88803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5B0700F9-2D43-C1D1-BCA1-66F737109BB8}"/>
              </a:ext>
            </a:extLst>
          </p:cNvPr>
          <p:cNvGrpSpPr/>
          <p:nvPr/>
        </p:nvGrpSpPr>
        <p:grpSpPr>
          <a:xfrm>
            <a:off x="1192047" y="1226218"/>
            <a:ext cx="1499653" cy="457200"/>
            <a:chOff x="5346173" y="5473462"/>
            <a:chExt cx="1499653" cy="457200"/>
          </a:xfrm>
        </p:grpSpPr>
        <p:grpSp>
          <p:nvGrpSpPr>
            <p:cNvPr id="179" name="群組 178">
              <a:extLst>
                <a:ext uri="{FF2B5EF4-FFF2-40B4-BE49-F238E27FC236}">
                  <a16:creationId xmlns:a16="http://schemas.microsoft.com/office/drawing/2014/main" id="{ADC0222F-46FF-D372-1CBE-ACB251695F51}"/>
                </a:ext>
              </a:extLst>
            </p:cNvPr>
            <p:cNvGrpSpPr/>
            <p:nvPr/>
          </p:nvGrpSpPr>
          <p:grpSpPr>
            <a:xfrm>
              <a:off x="5346173" y="5473462"/>
              <a:ext cx="1499653" cy="457200"/>
              <a:chOff x="7873043" y="967759"/>
              <a:chExt cx="689518" cy="457200"/>
            </a:xfrm>
          </p:grpSpPr>
          <p:sp>
            <p:nvSpPr>
              <p:cNvPr id="181" name="橢圓 180">
                <a:extLst>
                  <a:ext uri="{FF2B5EF4-FFF2-40B4-BE49-F238E27FC236}">
                    <a16:creationId xmlns:a16="http://schemas.microsoft.com/office/drawing/2014/main" id="{E182D2C6-1F77-EBDA-D99C-FD0D672428A6}"/>
                  </a:ext>
                </a:extLst>
              </p:cNvPr>
              <p:cNvSpPr/>
              <p:nvPr/>
            </p:nvSpPr>
            <p:spPr>
              <a:xfrm>
                <a:off x="7873043" y="967759"/>
                <a:ext cx="689518" cy="457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11154B08-158B-C4CE-6464-FE8E51DAB569}"/>
                  </a:ext>
                </a:extLst>
              </p:cNvPr>
              <p:cNvSpPr txBox="1"/>
              <p:nvPr/>
            </p:nvSpPr>
            <p:spPr>
              <a:xfrm>
                <a:off x="7909048" y="983959"/>
                <a:ext cx="6142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租客</a:t>
                </a:r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身分證</a:t>
                </a:r>
              </a:p>
            </p:txBody>
          </p:sp>
        </p:grp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60CE311C-8198-3986-5B97-315623586278}"/>
                </a:ext>
              </a:extLst>
            </p:cNvPr>
            <p:cNvCxnSpPr>
              <a:cxnSpLocks/>
            </p:cNvCxnSpPr>
            <p:nvPr/>
          </p:nvCxnSpPr>
          <p:spPr>
            <a:xfrm>
              <a:off x="5542905" y="5823469"/>
              <a:ext cx="11079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37D6155-F6AC-5F5D-9BF4-C652ED2C8A48}"/>
              </a:ext>
            </a:extLst>
          </p:cNvPr>
          <p:cNvGrpSpPr/>
          <p:nvPr/>
        </p:nvGrpSpPr>
        <p:grpSpPr>
          <a:xfrm>
            <a:off x="1192049" y="1874797"/>
            <a:ext cx="1499653" cy="457200"/>
            <a:chOff x="7873043" y="967759"/>
            <a:chExt cx="689518" cy="457200"/>
          </a:xfrm>
        </p:grpSpPr>
        <p:sp>
          <p:nvSpPr>
            <p:cNvPr id="184" name="橢圓 183">
              <a:extLst>
                <a:ext uri="{FF2B5EF4-FFF2-40B4-BE49-F238E27FC236}">
                  <a16:creationId xmlns:a16="http://schemas.microsoft.com/office/drawing/2014/main" id="{5E1DA796-AA23-FA66-3EF3-E5DFCF9DBC65}"/>
                </a:ext>
              </a:extLst>
            </p:cNvPr>
            <p:cNvSpPr/>
            <p:nvPr/>
          </p:nvSpPr>
          <p:spPr>
            <a:xfrm>
              <a:off x="7873043" y="967759"/>
              <a:ext cx="689518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C91E04DD-6A78-2572-3995-F750A740368F}"/>
                </a:ext>
              </a:extLst>
            </p:cNvPr>
            <p:cNvSpPr txBox="1"/>
            <p:nvPr/>
          </p:nvSpPr>
          <p:spPr>
            <a:xfrm>
              <a:off x="7910656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租客姓名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A2C63C50-2F3F-6C07-936C-D6B3677203C7}"/>
              </a:ext>
            </a:extLst>
          </p:cNvPr>
          <p:cNvCxnSpPr>
            <a:cxnSpLocks/>
            <a:stCxn id="4" idx="1"/>
            <a:endCxn id="184" idx="6"/>
          </p:cNvCxnSpPr>
          <p:nvPr/>
        </p:nvCxnSpPr>
        <p:spPr>
          <a:xfrm flipH="1" flipV="1">
            <a:off x="2691702" y="2103397"/>
            <a:ext cx="28031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9D31F302-32C5-9EE4-F120-2529106F69AE}"/>
              </a:ext>
            </a:extLst>
          </p:cNvPr>
          <p:cNvGrpSpPr/>
          <p:nvPr/>
        </p:nvGrpSpPr>
        <p:grpSpPr>
          <a:xfrm>
            <a:off x="1192048" y="2526652"/>
            <a:ext cx="1499653" cy="457200"/>
            <a:chOff x="7873043" y="967759"/>
            <a:chExt cx="689518" cy="457200"/>
          </a:xfrm>
        </p:grpSpPr>
        <p:sp>
          <p:nvSpPr>
            <p:cNvPr id="190" name="橢圓 189">
              <a:extLst>
                <a:ext uri="{FF2B5EF4-FFF2-40B4-BE49-F238E27FC236}">
                  <a16:creationId xmlns:a16="http://schemas.microsoft.com/office/drawing/2014/main" id="{020BBD4F-0088-D898-D620-B1F524852145}"/>
                </a:ext>
              </a:extLst>
            </p:cNvPr>
            <p:cNvSpPr/>
            <p:nvPr/>
          </p:nvSpPr>
          <p:spPr>
            <a:xfrm>
              <a:off x="7873043" y="967759"/>
              <a:ext cx="689518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72619947-442E-7135-460D-DFCA93409FAE}"/>
                </a:ext>
              </a:extLst>
            </p:cNvPr>
            <p:cNvSpPr txBox="1"/>
            <p:nvPr/>
          </p:nvSpPr>
          <p:spPr>
            <a:xfrm>
              <a:off x="7910656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租客電話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3" name="手繪多邊形: 圖案 192">
            <a:extLst>
              <a:ext uri="{FF2B5EF4-FFF2-40B4-BE49-F238E27FC236}">
                <a16:creationId xmlns:a16="http://schemas.microsoft.com/office/drawing/2014/main" id="{74E7E891-BF5D-EC8F-2141-95298403B70C}"/>
              </a:ext>
            </a:extLst>
          </p:cNvPr>
          <p:cNvSpPr/>
          <p:nvPr/>
        </p:nvSpPr>
        <p:spPr>
          <a:xfrm flipV="1">
            <a:off x="2690405" y="2115447"/>
            <a:ext cx="271877" cy="647370"/>
          </a:xfrm>
          <a:custGeom>
            <a:avLst/>
            <a:gdLst>
              <a:gd name="connsiteX0" fmla="*/ 742950 w 742950"/>
              <a:gd name="connsiteY0" fmla="*/ 638175 h 638175"/>
              <a:gd name="connsiteX1" fmla="*/ 419100 w 742950"/>
              <a:gd name="connsiteY1" fmla="*/ 266700 h 638175"/>
              <a:gd name="connsiteX2" fmla="*/ 0 w 7429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638175">
                <a:moveTo>
                  <a:pt x="742950" y="638175"/>
                </a:moveTo>
                <a:cubicBezTo>
                  <a:pt x="642937" y="505619"/>
                  <a:pt x="542925" y="373063"/>
                  <a:pt x="419100" y="266700"/>
                </a:cubicBezTo>
                <a:cubicBezTo>
                  <a:pt x="295275" y="160337"/>
                  <a:pt x="147637" y="80168"/>
                  <a:pt x="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ABE88308-9BD2-C40C-181F-6244654EB33C}"/>
              </a:ext>
            </a:extLst>
          </p:cNvPr>
          <p:cNvSpPr txBox="1"/>
          <p:nvPr/>
        </p:nvSpPr>
        <p:spPr>
          <a:xfrm>
            <a:off x="6991979" y="2556677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N</a:t>
            </a:r>
            <a:endParaRPr lang="zh-TW" altLang="en-US" sz="1600" dirty="0"/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6D251F7B-C923-81DF-AD42-9D0502DF799E}"/>
              </a:ext>
            </a:extLst>
          </p:cNvPr>
          <p:cNvSpPr txBox="1"/>
          <p:nvPr/>
        </p:nvSpPr>
        <p:spPr>
          <a:xfrm>
            <a:off x="7007291" y="3256025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</a:t>
            </a:r>
            <a:endParaRPr lang="zh-TW" altLang="en-US" sz="1600" dirty="0"/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CB158956-63D5-1CC4-379C-D9B1EECBF441}"/>
              </a:ext>
            </a:extLst>
          </p:cNvPr>
          <p:cNvSpPr txBox="1"/>
          <p:nvPr/>
        </p:nvSpPr>
        <p:spPr>
          <a:xfrm>
            <a:off x="6984418" y="4178322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N</a:t>
            </a:r>
            <a:endParaRPr lang="zh-TW" altLang="en-US" sz="1600" dirty="0"/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2DE20B91-E579-B62A-8949-8E96A537C11E}"/>
              </a:ext>
            </a:extLst>
          </p:cNvPr>
          <p:cNvSpPr txBox="1"/>
          <p:nvPr/>
        </p:nvSpPr>
        <p:spPr>
          <a:xfrm>
            <a:off x="7007291" y="4797077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</a:t>
            </a:r>
            <a:endParaRPr lang="zh-TW" altLang="en-US" sz="1600" dirty="0"/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8DA0E2B1-7BA1-C705-598B-90E243536586}"/>
              </a:ext>
            </a:extLst>
          </p:cNvPr>
          <p:cNvSpPr txBox="1"/>
          <p:nvPr/>
        </p:nvSpPr>
        <p:spPr>
          <a:xfrm>
            <a:off x="4070086" y="4242434"/>
            <a:ext cx="33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</a:t>
            </a:r>
            <a:endParaRPr lang="zh-TW" altLang="en-US" sz="1600" dirty="0"/>
          </a:p>
        </p:txBody>
      </p: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83B8A3E8-6D47-7899-6935-1D1436B98955}"/>
              </a:ext>
            </a:extLst>
          </p:cNvPr>
          <p:cNvGrpSpPr/>
          <p:nvPr/>
        </p:nvGrpSpPr>
        <p:grpSpPr>
          <a:xfrm>
            <a:off x="1224971" y="3696768"/>
            <a:ext cx="1274738" cy="457200"/>
            <a:chOff x="7873043" y="967759"/>
            <a:chExt cx="707366" cy="457200"/>
          </a:xfrm>
        </p:grpSpPr>
        <p:sp>
          <p:nvSpPr>
            <p:cNvPr id="213" name="橢圓 212">
              <a:extLst>
                <a:ext uri="{FF2B5EF4-FFF2-40B4-BE49-F238E27FC236}">
                  <a16:creationId xmlns:a16="http://schemas.microsoft.com/office/drawing/2014/main" id="{AA3F36F6-B5C7-A707-1F8C-A031D2EA61BE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29AB5DF8-3620-61A1-466F-421B2F5569C6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每度電費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FE7F74FF-2639-165D-3B0F-88ECC9EE26BB}"/>
              </a:ext>
            </a:extLst>
          </p:cNvPr>
          <p:cNvCxnSpPr>
            <a:cxnSpLocks/>
          </p:cNvCxnSpPr>
          <p:nvPr/>
        </p:nvCxnSpPr>
        <p:spPr>
          <a:xfrm flipV="1">
            <a:off x="5674360" y="2312288"/>
            <a:ext cx="938674" cy="1613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7F443B7-7AAD-8AC0-BDAD-2CE1A46EB7BC}"/>
              </a:ext>
            </a:extLst>
          </p:cNvPr>
          <p:cNvSpPr txBox="1"/>
          <p:nvPr/>
        </p:nvSpPr>
        <p:spPr>
          <a:xfrm>
            <a:off x="5105264" y="4245415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</a:t>
            </a:r>
            <a:endParaRPr lang="zh-TW" altLang="en-US" sz="1600" dirty="0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B360DF08-38CA-510B-B7B6-337FE8C50D90}"/>
              </a:ext>
            </a:extLst>
          </p:cNvPr>
          <p:cNvGrpSpPr/>
          <p:nvPr/>
        </p:nvGrpSpPr>
        <p:grpSpPr>
          <a:xfrm>
            <a:off x="3741567" y="3137893"/>
            <a:ext cx="1071112" cy="457200"/>
            <a:chOff x="3914956" y="1384537"/>
            <a:chExt cx="1071112" cy="457200"/>
          </a:xfrm>
        </p:grpSpPr>
        <p:sp>
          <p:nvSpPr>
            <p:cNvPr id="100" name="流程圖: 決策 99">
              <a:extLst>
                <a:ext uri="{FF2B5EF4-FFF2-40B4-BE49-F238E27FC236}">
                  <a16:creationId xmlns:a16="http://schemas.microsoft.com/office/drawing/2014/main" id="{8F54ACDF-AB45-730D-A3BB-E74B6BA7933C}"/>
                </a:ext>
              </a:extLst>
            </p:cNvPr>
            <p:cNvSpPr/>
            <p:nvPr/>
          </p:nvSpPr>
          <p:spPr>
            <a:xfrm>
              <a:off x="3914956" y="1384537"/>
              <a:ext cx="1071112" cy="45720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79E115C7-0EDB-BDF0-B1FF-FA1E363A83FA}"/>
                </a:ext>
              </a:extLst>
            </p:cNvPr>
            <p:cNvSpPr txBox="1"/>
            <p:nvPr/>
          </p:nvSpPr>
          <p:spPr>
            <a:xfrm>
              <a:off x="4084966" y="1428471"/>
              <a:ext cx="7310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簽約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D57CC85-6214-6E33-FDCD-354B98E4F7C5}"/>
              </a:ext>
            </a:extLst>
          </p:cNvPr>
          <p:cNvSpPr txBox="1"/>
          <p:nvPr/>
        </p:nvSpPr>
        <p:spPr>
          <a:xfrm>
            <a:off x="4798490" y="3111971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</a:t>
            </a:r>
            <a:endParaRPr lang="zh-TW" altLang="en-US" sz="16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2454993-574C-89CE-FC0C-9E45B0B0D18A}"/>
              </a:ext>
            </a:extLst>
          </p:cNvPr>
          <p:cNvSpPr txBox="1"/>
          <p:nvPr/>
        </p:nvSpPr>
        <p:spPr>
          <a:xfrm>
            <a:off x="3578509" y="3368629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N</a:t>
            </a:r>
            <a:endParaRPr lang="zh-TW" altLang="en-US" sz="1600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9C23C393-C914-D863-3BF3-10A7D7D006E3}"/>
              </a:ext>
            </a:extLst>
          </p:cNvPr>
          <p:cNvSpPr txBox="1"/>
          <p:nvPr/>
        </p:nvSpPr>
        <p:spPr>
          <a:xfrm>
            <a:off x="4279604" y="2810020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</a:t>
            </a:r>
            <a:endParaRPr lang="zh-TW" altLang="en-US" sz="16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527EDE9-3E53-DB4C-FCBF-67416F4F1D7F}"/>
              </a:ext>
            </a:extLst>
          </p:cNvPr>
          <p:cNvSpPr/>
          <p:nvPr/>
        </p:nvSpPr>
        <p:spPr>
          <a:xfrm>
            <a:off x="2967493" y="4381837"/>
            <a:ext cx="848863" cy="457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合約</a:t>
            </a:r>
          </a:p>
        </p:txBody>
      </p: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770D7A8A-8B64-1770-B2B3-B53427DB5B16}"/>
              </a:ext>
            </a:extLst>
          </p:cNvPr>
          <p:cNvCxnSpPr>
            <a:cxnSpLocks/>
          </p:cNvCxnSpPr>
          <p:nvPr/>
        </p:nvCxnSpPr>
        <p:spPr>
          <a:xfrm>
            <a:off x="4347960" y="5545500"/>
            <a:ext cx="88803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手繪多邊形: 圖案 119">
            <a:extLst>
              <a:ext uri="{FF2B5EF4-FFF2-40B4-BE49-F238E27FC236}">
                <a16:creationId xmlns:a16="http://schemas.microsoft.com/office/drawing/2014/main" id="{DF40B916-539F-B997-C8C7-0660DDBB3C59}"/>
              </a:ext>
            </a:extLst>
          </p:cNvPr>
          <p:cNvSpPr/>
          <p:nvPr/>
        </p:nvSpPr>
        <p:spPr>
          <a:xfrm flipH="1">
            <a:off x="4285795" y="1101356"/>
            <a:ext cx="885245" cy="183521"/>
          </a:xfrm>
          <a:custGeom>
            <a:avLst/>
            <a:gdLst>
              <a:gd name="connsiteX0" fmla="*/ 7654 w 903200"/>
              <a:gd name="connsiteY0" fmla="*/ 0 h 386499"/>
              <a:gd name="connsiteX1" fmla="*/ 130202 w 903200"/>
              <a:gd name="connsiteY1" fmla="*/ 235670 h 386499"/>
              <a:gd name="connsiteX2" fmla="*/ 903200 w 903200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200" h="386499">
                <a:moveTo>
                  <a:pt x="7654" y="0"/>
                </a:moveTo>
                <a:cubicBezTo>
                  <a:pt x="-5701" y="85627"/>
                  <a:pt x="-19056" y="171254"/>
                  <a:pt x="130202" y="235670"/>
                </a:cubicBezTo>
                <a:cubicBezTo>
                  <a:pt x="279460" y="300086"/>
                  <a:pt x="779080" y="347221"/>
                  <a:pt x="903200" y="38649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手繪多邊形: 圖案 120">
            <a:extLst>
              <a:ext uri="{FF2B5EF4-FFF2-40B4-BE49-F238E27FC236}">
                <a16:creationId xmlns:a16="http://schemas.microsoft.com/office/drawing/2014/main" id="{59A45DCD-644B-BADB-A179-8C6ED3B413FB}"/>
              </a:ext>
            </a:extLst>
          </p:cNvPr>
          <p:cNvSpPr/>
          <p:nvPr/>
        </p:nvSpPr>
        <p:spPr>
          <a:xfrm>
            <a:off x="3391721" y="1094424"/>
            <a:ext cx="877489" cy="202792"/>
          </a:xfrm>
          <a:custGeom>
            <a:avLst/>
            <a:gdLst>
              <a:gd name="connsiteX0" fmla="*/ 7654 w 903200"/>
              <a:gd name="connsiteY0" fmla="*/ 0 h 386499"/>
              <a:gd name="connsiteX1" fmla="*/ 130202 w 903200"/>
              <a:gd name="connsiteY1" fmla="*/ 235670 h 386499"/>
              <a:gd name="connsiteX2" fmla="*/ 903200 w 903200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200" h="386499">
                <a:moveTo>
                  <a:pt x="7654" y="0"/>
                </a:moveTo>
                <a:cubicBezTo>
                  <a:pt x="-5701" y="85627"/>
                  <a:pt x="-19056" y="171254"/>
                  <a:pt x="130202" y="235670"/>
                </a:cubicBezTo>
                <a:cubicBezTo>
                  <a:pt x="279460" y="300086"/>
                  <a:pt x="779080" y="347221"/>
                  <a:pt x="903200" y="38649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831045C3-10D7-69C6-9E22-12D4E2A4E52F}"/>
              </a:ext>
            </a:extLst>
          </p:cNvPr>
          <p:cNvCxnSpPr>
            <a:cxnSpLocks/>
            <a:stCxn id="135" idx="4"/>
            <a:endCxn id="128" idx="0"/>
          </p:cNvCxnSpPr>
          <p:nvPr/>
        </p:nvCxnSpPr>
        <p:spPr>
          <a:xfrm flipH="1">
            <a:off x="4272425" y="1095594"/>
            <a:ext cx="6183" cy="218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FC1787B2-1655-230A-E2AB-1CF106A534A8}"/>
              </a:ext>
            </a:extLst>
          </p:cNvPr>
          <p:cNvGrpSpPr/>
          <p:nvPr/>
        </p:nvGrpSpPr>
        <p:grpSpPr>
          <a:xfrm>
            <a:off x="3664086" y="1282658"/>
            <a:ext cx="1216689" cy="457200"/>
            <a:chOff x="7873043" y="967759"/>
            <a:chExt cx="707366" cy="457200"/>
          </a:xfrm>
        </p:grpSpPr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F9486662-8D91-A6C1-D391-37E55DFB2728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1492C10-71F0-E127-5E2C-C2D29213B4A6}"/>
                </a:ext>
              </a:extLst>
            </p:cNvPr>
            <p:cNvSpPr txBox="1"/>
            <p:nvPr/>
          </p:nvSpPr>
          <p:spPr>
            <a:xfrm>
              <a:off x="7899998" y="999390"/>
              <a:ext cx="6534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繳費狀態</a:t>
              </a:r>
            </a:p>
          </p:txBody>
        </p:sp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A624F25A-9A80-DA37-8536-E7FDCC706132}"/>
              </a:ext>
            </a:extLst>
          </p:cNvPr>
          <p:cNvGrpSpPr/>
          <p:nvPr/>
        </p:nvGrpSpPr>
        <p:grpSpPr>
          <a:xfrm>
            <a:off x="3047235" y="641681"/>
            <a:ext cx="707366" cy="457200"/>
            <a:chOff x="7873043" y="967759"/>
            <a:chExt cx="707366" cy="457200"/>
          </a:xfrm>
        </p:grpSpPr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ADCF73CF-CCC0-0226-0CB9-608DA33DEE37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7CE36465-E0FD-E000-5072-83CAF76EE3D7}"/>
                </a:ext>
              </a:extLst>
            </p:cNvPr>
            <p:cNvSpPr txBox="1"/>
            <p:nvPr/>
          </p:nvSpPr>
          <p:spPr>
            <a:xfrm>
              <a:off x="7900000" y="999390"/>
              <a:ext cx="65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租金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1879AAE1-0350-4C8F-D7D8-0CCA79C1C38A}"/>
              </a:ext>
            </a:extLst>
          </p:cNvPr>
          <p:cNvGrpSpPr/>
          <p:nvPr/>
        </p:nvGrpSpPr>
        <p:grpSpPr>
          <a:xfrm>
            <a:off x="3924925" y="638394"/>
            <a:ext cx="707366" cy="457200"/>
            <a:chOff x="7873043" y="967759"/>
            <a:chExt cx="707366" cy="457200"/>
          </a:xfrm>
        </p:grpSpPr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24E6D9D4-82E6-874A-CE82-9FA362146956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A97D4B1-D6D9-DC2B-66FA-D214FDF9F734}"/>
                </a:ext>
              </a:extLst>
            </p:cNvPr>
            <p:cNvSpPr txBox="1"/>
            <p:nvPr/>
          </p:nvSpPr>
          <p:spPr>
            <a:xfrm>
              <a:off x="7900000" y="999390"/>
              <a:ext cx="65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水費</a:t>
              </a:r>
            </a:p>
          </p:txBody>
        </p: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52366B8B-2D88-8B90-4213-37C941E61E8E}"/>
              </a:ext>
            </a:extLst>
          </p:cNvPr>
          <p:cNvGrpSpPr/>
          <p:nvPr/>
        </p:nvGrpSpPr>
        <p:grpSpPr>
          <a:xfrm>
            <a:off x="4803259" y="641681"/>
            <a:ext cx="707366" cy="457200"/>
            <a:chOff x="7873043" y="967759"/>
            <a:chExt cx="707366" cy="457200"/>
          </a:xfrm>
        </p:grpSpPr>
        <p:sp>
          <p:nvSpPr>
            <p:cNvPr id="142" name="橢圓 141">
              <a:extLst>
                <a:ext uri="{FF2B5EF4-FFF2-40B4-BE49-F238E27FC236}">
                  <a16:creationId xmlns:a16="http://schemas.microsoft.com/office/drawing/2014/main" id="{7F2E9397-525F-84C3-69BF-A52B3210C50B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AEBAE4A1-E665-66BC-0F60-D54004627853}"/>
                </a:ext>
              </a:extLst>
            </p:cNvPr>
            <p:cNvSpPr txBox="1"/>
            <p:nvPr/>
          </p:nvSpPr>
          <p:spPr>
            <a:xfrm>
              <a:off x="7900000" y="999390"/>
              <a:ext cx="65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電費</a:t>
              </a:r>
            </a:p>
          </p:txBody>
        </p: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3D2C820-1CD1-EAE7-D0C7-5A8E46934C32}"/>
              </a:ext>
            </a:extLst>
          </p:cNvPr>
          <p:cNvSpPr/>
          <p:nvPr/>
        </p:nvSpPr>
        <p:spPr>
          <a:xfrm>
            <a:off x="5493590" y="3919638"/>
            <a:ext cx="190985" cy="290976"/>
          </a:xfrm>
          <a:custGeom>
            <a:avLst/>
            <a:gdLst>
              <a:gd name="connsiteX0" fmla="*/ 25120 w 209848"/>
              <a:gd name="connsiteY0" fmla="*/ 277384 h 277384"/>
              <a:gd name="connsiteX1" fmla="*/ 15884 w 209848"/>
              <a:gd name="connsiteY1" fmla="*/ 92657 h 277384"/>
              <a:gd name="connsiteX2" fmla="*/ 209848 w 209848"/>
              <a:gd name="connsiteY2" fmla="*/ 293 h 27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48" h="277384">
                <a:moveTo>
                  <a:pt x="25120" y="277384"/>
                </a:moveTo>
                <a:cubicBezTo>
                  <a:pt x="5108" y="208111"/>
                  <a:pt x="-14904" y="138839"/>
                  <a:pt x="15884" y="92657"/>
                </a:cubicBezTo>
                <a:cubicBezTo>
                  <a:pt x="46672" y="46475"/>
                  <a:pt x="154430" y="-4325"/>
                  <a:pt x="209848" y="29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39C6761E-33B7-786C-0F0E-978CA8A71C7C}"/>
              </a:ext>
            </a:extLst>
          </p:cNvPr>
          <p:cNvGrpSpPr/>
          <p:nvPr/>
        </p:nvGrpSpPr>
        <p:grpSpPr>
          <a:xfrm>
            <a:off x="8512441" y="1018287"/>
            <a:ext cx="1216689" cy="457200"/>
            <a:chOff x="7873043" y="967759"/>
            <a:chExt cx="707366" cy="457200"/>
          </a:xfrm>
        </p:grpSpPr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7AE5FC54-531E-8432-B84A-0E7333E5517A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84E1FA42-3E06-2A3C-2BC0-5A77FA2E4310}"/>
                </a:ext>
              </a:extLst>
            </p:cNvPr>
            <p:cNvSpPr txBox="1"/>
            <p:nvPr/>
          </p:nvSpPr>
          <p:spPr>
            <a:xfrm>
              <a:off x="7899998" y="999390"/>
              <a:ext cx="6534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出租狀態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16" name="手繪多邊形: 圖案 115">
            <a:extLst>
              <a:ext uri="{FF2B5EF4-FFF2-40B4-BE49-F238E27FC236}">
                <a16:creationId xmlns:a16="http://schemas.microsoft.com/office/drawing/2014/main" id="{0F4F7C2D-8DBC-D5AE-BF5C-E16B38F35FCB}"/>
              </a:ext>
            </a:extLst>
          </p:cNvPr>
          <p:cNvSpPr/>
          <p:nvPr/>
        </p:nvSpPr>
        <p:spPr>
          <a:xfrm>
            <a:off x="6749639" y="1478542"/>
            <a:ext cx="277372" cy="385391"/>
          </a:xfrm>
          <a:custGeom>
            <a:avLst/>
            <a:gdLst>
              <a:gd name="connsiteX0" fmla="*/ 7654 w 903200"/>
              <a:gd name="connsiteY0" fmla="*/ 0 h 386499"/>
              <a:gd name="connsiteX1" fmla="*/ 130202 w 903200"/>
              <a:gd name="connsiteY1" fmla="*/ 235670 h 386499"/>
              <a:gd name="connsiteX2" fmla="*/ 903200 w 903200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200" h="386499">
                <a:moveTo>
                  <a:pt x="7654" y="0"/>
                </a:moveTo>
                <a:cubicBezTo>
                  <a:pt x="-5701" y="85627"/>
                  <a:pt x="-19056" y="171254"/>
                  <a:pt x="130202" y="235670"/>
                </a:cubicBezTo>
                <a:cubicBezTo>
                  <a:pt x="279460" y="300086"/>
                  <a:pt x="779080" y="347221"/>
                  <a:pt x="903200" y="38649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手繪多邊形: 圖案 143">
            <a:extLst>
              <a:ext uri="{FF2B5EF4-FFF2-40B4-BE49-F238E27FC236}">
                <a16:creationId xmlns:a16="http://schemas.microsoft.com/office/drawing/2014/main" id="{ECF20A33-A5D5-70B0-F8B6-66227A385F4D}"/>
              </a:ext>
            </a:extLst>
          </p:cNvPr>
          <p:cNvSpPr/>
          <p:nvPr/>
        </p:nvSpPr>
        <p:spPr>
          <a:xfrm>
            <a:off x="7037266" y="1482359"/>
            <a:ext cx="760533" cy="381573"/>
          </a:xfrm>
          <a:custGeom>
            <a:avLst/>
            <a:gdLst>
              <a:gd name="connsiteX0" fmla="*/ 0 w 768350"/>
              <a:gd name="connsiteY0" fmla="*/ 387350 h 387350"/>
              <a:gd name="connsiteX1" fmla="*/ 571500 w 768350"/>
              <a:gd name="connsiteY1" fmla="*/ 241300 h 387350"/>
              <a:gd name="connsiteX2" fmla="*/ 768350 w 768350"/>
              <a:gd name="connsiteY2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387350">
                <a:moveTo>
                  <a:pt x="0" y="387350"/>
                </a:moveTo>
                <a:cubicBezTo>
                  <a:pt x="221721" y="346604"/>
                  <a:pt x="443442" y="305858"/>
                  <a:pt x="571500" y="241300"/>
                </a:cubicBezTo>
                <a:cubicBezTo>
                  <a:pt x="699558" y="176742"/>
                  <a:pt x="729192" y="34925"/>
                  <a:pt x="7683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60F79554-FD7E-E0E6-09E3-4379801A5C53}"/>
              </a:ext>
            </a:extLst>
          </p:cNvPr>
          <p:cNvSpPr txBox="1"/>
          <p:nvPr/>
        </p:nvSpPr>
        <p:spPr>
          <a:xfrm>
            <a:off x="109147" y="123243"/>
            <a:ext cx="20937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套房收租管理系統</a:t>
            </a: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A3BCE108-2D2B-6765-0B5D-0809B95440D8}"/>
              </a:ext>
            </a:extLst>
          </p:cNvPr>
          <p:cNvGrpSpPr/>
          <p:nvPr/>
        </p:nvGrpSpPr>
        <p:grpSpPr>
          <a:xfrm>
            <a:off x="2350533" y="3112151"/>
            <a:ext cx="1071112" cy="457200"/>
            <a:chOff x="3914956" y="1384537"/>
            <a:chExt cx="1071112" cy="457200"/>
          </a:xfrm>
        </p:grpSpPr>
        <p:sp>
          <p:nvSpPr>
            <p:cNvPr id="154" name="流程圖: 決策 153">
              <a:extLst>
                <a:ext uri="{FF2B5EF4-FFF2-40B4-BE49-F238E27FC236}">
                  <a16:creationId xmlns:a16="http://schemas.microsoft.com/office/drawing/2014/main" id="{A9BCDBFA-FD4D-DFD1-FA44-B4C0AAC2D5FB}"/>
                </a:ext>
              </a:extLst>
            </p:cNvPr>
            <p:cNvSpPr/>
            <p:nvPr/>
          </p:nvSpPr>
          <p:spPr>
            <a:xfrm>
              <a:off x="3914956" y="1384537"/>
              <a:ext cx="1071112" cy="45720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8553E5A3-136C-7021-273C-AA303C8F7B06}"/>
                </a:ext>
              </a:extLst>
            </p:cNvPr>
            <p:cNvSpPr txBox="1"/>
            <p:nvPr/>
          </p:nvSpPr>
          <p:spPr>
            <a:xfrm>
              <a:off x="4084966" y="1428471"/>
              <a:ext cx="7310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繳費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D091F657-976A-690C-7C11-4D9C050542D7}"/>
              </a:ext>
            </a:extLst>
          </p:cNvPr>
          <p:cNvSpPr txBox="1"/>
          <p:nvPr/>
        </p:nvSpPr>
        <p:spPr>
          <a:xfrm>
            <a:off x="2854835" y="3496388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N</a:t>
            </a:r>
            <a:endParaRPr lang="zh-TW" altLang="en-US" sz="1600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994C8943-ABD7-C12E-B77B-DD8D2ABFAA68}"/>
              </a:ext>
            </a:extLst>
          </p:cNvPr>
          <p:cNvSpPr txBox="1"/>
          <p:nvPr/>
        </p:nvSpPr>
        <p:spPr>
          <a:xfrm>
            <a:off x="2875684" y="2849250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</a:t>
            </a:r>
            <a:endParaRPr lang="zh-TW" altLang="en-US" sz="1600" dirty="0"/>
          </a:p>
        </p:txBody>
      </p:sp>
      <p:sp>
        <p:nvSpPr>
          <p:cNvPr id="175" name="手繪多邊形: 圖案 174">
            <a:extLst>
              <a:ext uri="{FF2B5EF4-FFF2-40B4-BE49-F238E27FC236}">
                <a16:creationId xmlns:a16="http://schemas.microsoft.com/office/drawing/2014/main" id="{B777DF21-A9F4-DD45-6875-072E0479F0EB}"/>
              </a:ext>
            </a:extLst>
          </p:cNvPr>
          <p:cNvSpPr/>
          <p:nvPr/>
        </p:nvSpPr>
        <p:spPr>
          <a:xfrm>
            <a:off x="3896177" y="2207895"/>
            <a:ext cx="182428" cy="234109"/>
          </a:xfrm>
          <a:custGeom>
            <a:avLst/>
            <a:gdLst>
              <a:gd name="connsiteX0" fmla="*/ 25120 w 209848"/>
              <a:gd name="connsiteY0" fmla="*/ 277384 h 277384"/>
              <a:gd name="connsiteX1" fmla="*/ 15884 w 209848"/>
              <a:gd name="connsiteY1" fmla="*/ 92657 h 277384"/>
              <a:gd name="connsiteX2" fmla="*/ 209848 w 209848"/>
              <a:gd name="connsiteY2" fmla="*/ 293 h 27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48" h="277384">
                <a:moveTo>
                  <a:pt x="25120" y="277384"/>
                </a:moveTo>
                <a:cubicBezTo>
                  <a:pt x="5108" y="208111"/>
                  <a:pt x="-14904" y="138839"/>
                  <a:pt x="15884" y="92657"/>
                </a:cubicBezTo>
                <a:cubicBezTo>
                  <a:pt x="46672" y="46475"/>
                  <a:pt x="154430" y="-4325"/>
                  <a:pt x="209848" y="29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8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41BE57B-C3A5-F869-176A-67B2F7B78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64147"/>
              </p:ext>
            </p:extLst>
          </p:nvPr>
        </p:nvGraphicFramePr>
        <p:xfrm>
          <a:off x="506572" y="972715"/>
          <a:ext cx="60526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560">
                  <a:extLst>
                    <a:ext uri="{9D8B030D-6E8A-4147-A177-3AD203B41FA5}">
                      <a16:colId xmlns:a16="http://schemas.microsoft.com/office/drawing/2014/main" val="51870680"/>
                    </a:ext>
                  </a:extLst>
                </a:gridCol>
                <a:gridCol w="2017560">
                  <a:extLst>
                    <a:ext uri="{9D8B030D-6E8A-4147-A177-3AD203B41FA5}">
                      <a16:colId xmlns:a16="http://schemas.microsoft.com/office/drawing/2014/main" val="4029228652"/>
                    </a:ext>
                  </a:extLst>
                </a:gridCol>
                <a:gridCol w="2017560">
                  <a:extLst>
                    <a:ext uri="{9D8B030D-6E8A-4147-A177-3AD203B41FA5}">
                      <a16:colId xmlns:a16="http://schemas.microsoft.com/office/drawing/2014/main" val="2772268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房東身分證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房東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姓名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房東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電話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869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D33FC2B-4175-A915-2175-38C9CF4DFC8A}"/>
              </a:ext>
            </a:extLst>
          </p:cNvPr>
          <p:cNvSpPr txBox="1"/>
          <p:nvPr/>
        </p:nvSpPr>
        <p:spPr>
          <a:xfrm>
            <a:off x="470178" y="603383"/>
            <a:ext cx="64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房東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66B6E00-3001-A54C-14A8-A31A17296660}"/>
              </a:ext>
            </a:extLst>
          </p:cNvPr>
          <p:cNvCxnSpPr>
            <a:cxnSpLocks/>
          </p:cNvCxnSpPr>
          <p:nvPr/>
        </p:nvCxnSpPr>
        <p:spPr>
          <a:xfrm>
            <a:off x="966329" y="1288258"/>
            <a:ext cx="110992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68C9944-0E41-50C8-580F-B557B3D0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56877"/>
              </p:ext>
            </p:extLst>
          </p:nvPr>
        </p:nvGraphicFramePr>
        <p:xfrm>
          <a:off x="506572" y="1839490"/>
          <a:ext cx="607997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657">
                  <a:extLst>
                    <a:ext uri="{9D8B030D-6E8A-4147-A177-3AD203B41FA5}">
                      <a16:colId xmlns:a16="http://schemas.microsoft.com/office/drawing/2014/main" val="51870680"/>
                    </a:ext>
                  </a:extLst>
                </a:gridCol>
                <a:gridCol w="2026657">
                  <a:extLst>
                    <a:ext uri="{9D8B030D-6E8A-4147-A177-3AD203B41FA5}">
                      <a16:colId xmlns:a16="http://schemas.microsoft.com/office/drawing/2014/main" val="4029228652"/>
                    </a:ext>
                  </a:extLst>
                </a:gridCol>
                <a:gridCol w="2026657">
                  <a:extLst>
                    <a:ext uri="{9D8B030D-6E8A-4147-A177-3AD203B41FA5}">
                      <a16:colId xmlns:a16="http://schemas.microsoft.com/office/drawing/2014/main" val="2772268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房子地址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房子名稱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樓層數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869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EA4435B-2007-731D-7ECF-CDC4D7A16E1C}"/>
              </a:ext>
            </a:extLst>
          </p:cNvPr>
          <p:cNvSpPr txBox="1"/>
          <p:nvPr/>
        </p:nvSpPr>
        <p:spPr>
          <a:xfrm>
            <a:off x="470178" y="1470158"/>
            <a:ext cx="64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房子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CC5A994-2ED7-7F41-8A0B-FA203182C720}"/>
              </a:ext>
            </a:extLst>
          </p:cNvPr>
          <p:cNvCxnSpPr>
            <a:cxnSpLocks/>
          </p:cNvCxnSpPr>
          <p:nvPr/>
        </p:nvCxnSpPr>
        <p:spPr>
          <a:xfrm>
            <a:off x="966329" y="2155033"/>
            <a:ext cx="110992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6503C815-C4C4-1078-368A-7757B9359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15806"/>
              </p:ext>
            </p:extLst>
          </p:nvPr>
        </p:nvGraphicFramePr>
        <p:xfrm>
          <a:off x="506572" y="2772940"/>
          <a:ext cx="75230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601">
                  <a:extLst>
                    <a:ext uri="{9D8B030D-6E8A-4147-A177-3AD203B41FA5}">
                      <a16:colId xmlns:a16="http://schemas.microsoft.com/office/drawing/2014/main" val="51870680"/>
                    </a:ext>
                  </a:extLst>
                </a:gridCol>
                <a:gridCol w="1504601">
                  <a:extLst>
                    <a:ext uri="{9D8B030D-6E8A-4147-A177-3AD203B41FA5}">
                      <a16:colId xmlns:a16="http://schemas.microsoft.com/office/drawing/2014/main" val="4029228652"/>
                    </a:ext>
                  </a:extLst>
                </a:gridCol>
                <a:gridCol w="1504601">
                  <a:extLst>
                    <a:ext uri="{9D8B030D-6E8A-4147-A177-3AD203B41FA5}">
                      <a16:colId xmlns:a16="http://schemas.microsoft.com/office/drawing/2014/main" val="2772268433"/>
                    </a:ext>
                  </a:extLst>
                </a:gridCol>
                <a:gridCol w="1504601">
                  <a:extLst>
                    <a:ext uri="{9D8B030D-6E8A-4147-A177-3AD203B41FA5}">
                      <a16:colId xmlns:a16="http://schemas.microsoft.com/office/drawing/2014/main" val="2491372683"/>
                    </a:ext>
                  </a:extLst>
                </a:gridCol>
                <a:gridCol w="1504601">
                  <a:extLst>
                    <a:ext uri="{9D8B030D-6E8A-4147-A177-3AD203B41FA5}">
                      <a16:colId xmlns:a16="http://schemas.microsoft.com/office/drawing/2014/main" val="1514753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房子地址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房號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坪數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房間類型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出租狀態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869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5ADA96-B2B3-DF5D-66CC-A24CA23E85C7}"/>
              </a:ext>
            </a:extLst>
          </p:cNvPr>
          <p:cNvSpPr txBox="1"/>
          <p:nvPr/>
        </p:nvSpPr>
        <p:spPr>
          <a:xfrm>
            <a:off x="470178" y="2403608"/>
            <a:ext cx="64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房間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C28DA4A-6B58-AE86-A62C-E246CD06DFF6}"/>
              </a:ext>
            </a:extLst>
          </p:cNvPr>
          <p:cNvCxnSpPr>
            <a:cxnSpLocks/>
          </p:cNvCxnSpPr>
          <p:nvPr/>
        </p:nvCxnSpPr>
        <p:spPr>
          <a:xfrm>
            <a:off x="691838" y="3088483"/>
            <a:ext cx="24313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CE16B7CA-343D-A3CF-F033-182C2586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59765"/>
              </p:ext>
            </p:extLst>
          </p:nvPr>
        </p:nvGraphicFramePr>
        <p:xfrm>
          <a:off x="506572" y="3706390"/>
          <a:ext cx="452003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6679">
                  <a:extLst>
                    <a:ext uri="{9D8B030D-6E8A-4147-A177-3AD203B41FA5}">
                      <a16:colId xmlns:a16="http://schemas.microsoft.com/office/drawing/2014/main" val="51870680"/>
                    </a:ext>
                  </a:extLst>
                </a:gridCol>
                <a:gridCol w="1506679">
                  <a:extLst>
                    <a:ext uri="{9D8B030D-6E8A-4147-A177-3AD203B41FA5}">
                      <a16:colId xmlns:a16="http://schemas.microsoft.com/office/drawing/2014/main" val="4029228652"/>
                    </a:ext>
                  </a:extLst>
                </a:gridCol>
                <a:gridCol w="1506679">
                  <a:extLst>
                    <a:ext uri="{9D8B030D-6E8A-4147-A177-3AD203B41FA5}">
                      <a16:colId xmlns:a16="http://schemas.microsoft.com/office/drawing/2014/main" val="2772268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客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身分證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租客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姓名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租客電話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8698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A2927F09-E1B4-CA0A-22A3-79635B12F67C}"/>
              </a:ext>
            </a:extLst>
          </p:cNvPr>
          <p:cNvSpPr txBox="1"/>
          <p:nvPr/>
        </p:nvSpPr>
        <p:spPr>
          <a:xfrm>
            <a:off x="433784" y="3337058"/>
            <a:ext cx="64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租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F2A09D2-859F-0D6D-0436-8FC777FFF28F}"/>
              </a:ext>
            </a:extLst>
          </p:cNvPr>
          <p:cNvCxnSpPr>
            <a:cxnSpLocks/>
          </p:cNvCxnSpPr>
          <p:nvPr/>
        </p:nvCxnSpPr>
        <p:spPr>
          <a:xfrm>
            <a:off x="691838" y="4021933"/>
            <a:ext cx="11463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871905E-37D5-4460-CF1C-33DD447289B0}"/>
              </a:ext>
            </a:extLst>
          </p:cNvPr>
          <p:cNvSpPr txBox="1"/>
          <p:nvPr/>
        </p:nvSpPr>
        <p:spPr>
          <a:xfrm>
            <a:off x="433784" y="4348150"/>
            <a:ext cx="64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合約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89DA8BA-38C2-7DF6-C1A8-0EAA0A8DC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8922"/>
              </p:ext>
            </p:extLst>
          </p:nvPr>
        </p:nvGraphicFramePr>
        <p:xfrm>
          <a:off x="7055403" y="974501"/>
          <a:ext cx="40533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658">
                  <a:extLst>
                    <a:ext uri="{9D8B030D-6E8A-4147-A177-3AD203B41FA5}">
                      <a16:colId xmlns:a16="http://schemas.microsoft.com/office/drawing/2014/main" val="51870680"/>
                    </a:ext>
                  </a:extLst>
                </a:gridCol>
                <a:gridCol w="2026658">
                  <a:extLst>
                    <a:ext uri="{9D8B030D-6E8A-4147-A177-3AD203B41FA5}">
                      <a16:colId xmlns:a16="http://schemas.microsoft.com/office/drawing/2014/main" val="4029228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房東身分證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房子地址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869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4E01FBC-4046-44A5-35E2-B4FCBFBFA571}"/>
              </a:ext>
            </a:extLst>
          </p:cNvPr>
          <p:cNvSpPr txBox="1"/>
          <p:nvPr/>
        </p:nvSpPr>
        <p:spPr>
          <a:xfrm>
            <a:off x="7019009" y="605169"/>
            <a:ext cx="93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提供房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AEBAE94-6356-D05B-F039-313BCEF5F98A}"/>
              </a:ext>
            </a:extLst>
          </p:cNvPr>
          <p:cNvCxnSpPr>
            <a:cxnSpLocks/>
          </p:cNvCxnSpPr>
          <p:nvPr/>
        </p:nvCxnSpPr>
        <p:spPr>
          <a:xfrm>
            <a:off x="7466210" y="1287291"/>
            <a:ext cx="314598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13C2F690-5BF2-CD3F-E87E-B7722A6A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28641"/>
              </p:ext>
            </p:extLst>
          </p:nvPr>
        </p:nvGraphicFramePr>
        <p:xfrm>
          <a:off x="506572" y="4713910"/>
          <a:ext cx="131411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545">
                  <a:extLst>
                    <a:ext uri="{9D8B030D-6E8A-4147-A177-3AD203B41FA5}">
                      <a16:colId xmlns:a16="http://schemas.microsoft.com/office/drawing/2014/main" val="3448385334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170571728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609611287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878281055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910193298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1766947735"/>
                    </a:ext>
                  </a:extLst>
                </a:gridCol>
                <a:gridCol w="1378545">
                  <a:extLst>
                    <a:ext uri="{9D8B030D-6E8A-4147-A177-3AD203B41FA5}">
                      <a16:colId xmlns:a16="http://schemas.microsoft.com/office/drawing/2014/main" val="2514868218"/>
                    </a:ext>
                  </a:extLst>
                </a:gridCol>
                <a:gridCol w="1378545">
                  <a:extLst>
                    <a:ext uri="{9D8B030D-6E8A-4147-A177-3AD203B41FA5}">
                      <a16:colId xmlns:a16="http://schemas.microsoft.com/office/drawing/2014/main" val="228855216"/>
                    </a:ext>
                  </a:extLst>
                </a:gridCol>
                <a:gridCol w="1378545">
                  <a:extLst>
                    <a:ext uri="{9D8B030D-6E8A-4147-A177-3AD203B41FA5}">
                      <a16:colId xmlns:a16="http://schemas.microsoft.com/office/drawing/2014/main" val="1028778738"/>
                    </a:ext>
                  </a:extLst>
                </a:gridCol>
                <a:gridCol w="1378545">
                  <a:extLst>
                    <a:ext uri="{9D8B030D-6E8A-4147-A177-3AD203B41FA5}">
                      <a16:colId xmlns:a16="http://schemas.microsoft.com/office/drawing/2014/main" val="3914138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合約編號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每月電費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每月水費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每月租金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租期開始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租期結束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房東身分證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客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身分證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房子地址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房號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25968"/>
                  </a:ext>
                </a:extLst>
              </a:tr>
            </a:tbl>
          </a:graphicData>
        </a:graphic>
      </p:graphicFrame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3EC3051-565C-FA28-70B8-B3D2E77D4DDE}"/>
              </a:ext>
            </a:extLst>
          </p:cNvPr>
          <p:cNvCxnSpPr>
            <a:cxnSpLocks/>
          </p:cNvCxnSpPr>
          <p:nvPr/>
        </p:nvCxnSpPr>
        <p:spPr>
          <a:xfrm>
            <a:off x="736726" y="5031769"/>
            <a:ext cx="9403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B68EBF88-3929-23EF-68F2-BF1CB5C24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26522"/>
              </p:ext>
            </p:extLst>
          </p:nvPr>
        </p:nvGraphicFramePr>
        <p:xfrm>
          <a:off x="1231911" y="5924625"/>
          <a:ext cx="798551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102">
                  <a:extLst>
                    <a:ext uri="{9D8B030D-6E8A-4147-A177-3AD203B41FA5}">
                      <a16:colId xmlns:a16="http://schemas.microsoft.com/office/drawing/2014/main" val="4044081204"/>
                    </a:ext>
                  </a:extLst>
                </a:gridCol>
                <a:gridCol w="1597102">
                  <a:extLst>
                    <a:ext uri="{9D8B030D-6E8A-4147-A177-3AD203B41FA5}">
                      <a16:colId xmlns:a16="http://schemas.microsoft.com/office/drawing/2014/main" val="3079303344"/>
                    </a:ext>
                  </a:extLst>
                </a:gridCol>
                <a:gridCol w="1597102">
                  <a:extLst>
                    <a:ext uri="{9D8B030D-6E8A-4147-A177-3AD203B41FA5}">
                      <a16:colId xmlns:a16="http://schemas.microsoft.com/office/drawing/2014/main" val="3012533006"/>
                    </a:ext>
                  </a:extLst>
                </a:gridCol>
                <a:gridCol w="1597102">
                  <a:extLst>
                    <a:ext uri="{9D8B030D-6E8A-4147-A177-3AD203B41FA5}">
                      <a16:colId xmlns:a16="http://schemas.microsoft.com/office/drawing/2014/main" val="528854206"/>
                    </a:ext>
                  </a:extLst>
                </a:gridCol>
                <a:gridCol w="1597102">
                  <a:extLst>
                    <a:ext uri="{9D8B030D-6E8A-4147-A177-3AD203B41FA5}">
                      <a16:colId xmlns:a16="http://schemas.microsoft.com/office/drawing/2014/main" val="2751705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合約編號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客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身分證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繳租金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繳水費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繳電費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178545"/>
                  </a:ext>
                </a:extLst>
              </a:tr>
            </a:tbl>
          </a:graphicData>
        </a:graphic>
      </p:graphicFrame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120C1AA-BE18-C254-6CDA-798F4C75F647}"/>
              </a:ext>
            </a:extLst>
          </p:cNvPr>
          <p:cNvCxnSpPr>
            <a:cxnSpLocks/>
          </p:cNvCxnSpPr>
          <p:nvPr/>
        </p:nvCxnSpPr>
        <p:spPr>
          <a:xfrm>
            <a:off x="3796589" y="6235944"/>
            <a:ext cx="98798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B332421-952C-3C69-B815-BDA6932EAFBD}"/>
              </a:ext>
            </a:extLst>
          </p:cNvPr>
          <p:cNvSpPr txBox="1"/>
          <p:nvPr/>
        </p:nvSpPr>
        <p:spPr>
          <a:xfrm>
            <a:off x="1189607" y="5528921"/>
            <a:ext cx="64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繳費</a:t>
            </a:r>
          </a:p>
        </p:txBody>
      </p:sp>
    </p:spTree>
    <p:extLst>
      <p:ext uri="{BB962C8B-B14F-4D97-AF65-F5344CB8AC3E}">
        <p14:creationId xmlns:p14="http://schemas.microsoft.com/office/powerpoint/2010/main" val="5009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F0A04EF-CAF8-F868-9906-2B621CD2D7D6}"/>
              </a:ext>
            </a:extLst>
          </p:cNvPr>
          <p:cNvSpPr txBox="1"/>
          <p:nvPr/>
        </p:nvSpPr>
        <p:spPr>
          <a:xfrm>
            <a:off x="1108363" y="840509"/>
            <a:ext cx="98921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房東資訊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紀載每位房東資料，包括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身分證號、姓名、電話。其中身分證號是唯一，且每位房東至少有一棟房子，並可以簽約很多份合約或不建立合約。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房子資訊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紀載每個房子的資料，包括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地址、名稱、樓層數。其中地址是唯一。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房間資訊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紀載每棟房子中擁有的房間，包括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房號、坪數、房間類型、出租狀態。其中沒有任一屬性是唯一，但同一棟房子的房號必不相同，且相同房間最多只能有一份合約。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租客資訊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紀載每位租客資料，包括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身分證號、姓名、電話。其中身分證號是唯一，且要成為租客至少需簽約一份租房合約，並且記錄租客按照合約繳費之狀態，包括租金、水費、電費。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合約資訊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紀載租客與房東簽約的合約資料，包括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合約編號、每度電費、每月水費、每月租金、租期的開始與結束日期。其中合約編號是唯一，且一份合約必須擁有一間房間。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3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189CD9A-E52A-2A4B-F087-4B1E011C4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57657"/>
              </p:ext>
            </p:extLst>
          </p:nvPr>
        </p:nvGraphicFramePr>
        <p:xfrm>
          <a:off x="553305" y="480944"/>
          <a:ext cx="607997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657">
                  <a:extLst>
                    <a:ext uri="{9D8B030D-6E8A-4147-A177-3AD203B41FA5}">
                      <a16:colId xmlns:a16="http://schemas.microsoft.com/office/drawing/2014/main" val="51870680"/>
                    </a:ext>
                  </a:extLst>
                </a:gridCol>
                <a:gridCol w="2026657">
                  <a:extLst>
                    <a:ext uri="{9D8B030D-6E8A-4147-A177-3AD203B41FA5}">
                      <a16:colId xmlns:a16="http://schemas.microsoft.com/office/drawing/2014/main" val="4029228652"/>
                    </a:ext>
                  </a:extLst>
                </a:gridCol>
                <a:gridCol w="2026657">
                  <a:extLst>
                    <a:ext uri="{9D8B030D-6E8A-4147-A177-3AD203B41FA5}">
                      <a16:colId xmlns:a16="http://schemas.microsoft.com/office/drawing/2014/main" val="2772268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房東身分證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房東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姓名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房東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電話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869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1CD0897-7135-B944-D335-C93EB8DE5830}"/>
              </a:ext>
            </a:extLst>
          </p:cNvPr>
          <p:cNvSpPr txBox="1"/>
          <p:nvPr/>
        </p:nvSpPr>
        <p:spPr>
          <a:xfrm>
            <a:off x="516911" y="111612"/>
            <a:ext cx="64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房東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56E79F9-64D0-277A-19CF-925B6608DA1D}"/>
              </a:ext>
            </a:extLst>
          </p:cNvPr>
          <p:cNvCxnSpPr>
            <a:cxnSpLocks/>
          </p:cNvCxnSpPr>
          <p:nvPr/>
        </p:nvCxnSpPr>
        <p:spPr>
          <a:xfrm>
            <a:off x="1013062" y="796487"/>
            <a:ext cx="110992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F696E50-F136-5BCD-6C74-17EEDEA72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47858"/>
              </p:ext>
            </p:extLst>
          </p:nvPr>
        </p:nvGraphicFramePr>
        <p:xfrm>
          <a:off x="553305" y="1088942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643076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66691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857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A111111111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蛇丸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0911111111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0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A222222222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陳翔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0922222222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A333333333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海牛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0933333333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0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A444444444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肥叔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0944444444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771244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A965D9B6-3CB9-9966-511E-CAABF9742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40245"/>
              </p:ext>
            </p:extLst>
          </p:nvPr>
        </p:nvGraphicFramePr>
        <p:xfrm>
          <a:off x="610793" y="3581678"/>
          <a:ext cx="607997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657">
                  <a:extLst>
                    <a:ext uri="{9D8B030D-6E8A-4147-A177-3AD203B41FA5}">
                      <a16:colId xmlns:a16="http://schemas.microsoft.com/office/drawing/2014/main" val="51870680"/>
                    </a:ext>
                  </a:extLst>
                </a:gridCol>
                <a:gridCol w="2026657">
                  <a:extLst>
                    <a:ext uri="{9D8B030D-6E8A-4147-A177-3AD203B41FA5}">
                      <a16:colId xmlns:a16="http://schemas.microsoft.com/office/drawing/2014/main" val="4029228652"/>
                    </a:ext>
                  </a:extLst>
                </a:gridCol>
                <a:gridCol w="2026657">
                  <a:extLst>
                    <a:ext uri="{9D8B030D-6E8A-4147-A177-3AD203B41FA5}">
                      <a16:colId xmlns:a16="http://schemas.microsoft.com/office/drawing/2014/main" val="2772268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房子地址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房子名稱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樓層數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869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9C6A803-A8B9-9658-4318-38C3C659A20F}"/>
              </a:ext>
            </a:extLst>
          </p:cNvPr>
          <p:cNvSpPr txBox="1"/>
          <p:nvPr/>
        </p:nvSpPr>
        <p:spPr>
          <a:xfrm>
            <a:off x="574399" y="3212346"/>
            <a:ext cx="64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房子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050B2B9-5FCB-F84C-1BCC-9516327A9665}"/>
              </a:ext>
            </a:extLst>
          </p:cNvPr>
          <p:cNvCxnSpPr>
            <a:cxnSpLocks/>
          </p:cNvCxnSpPr>
          <p:nvPr/>
        </p:nvCxnSpPr>
        <p:spPr>
          <a:xfrm>
            <a:off x="1070550" y="3897221"/>
            <a:ext cx="110992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E6DD9C7B-1581-2C8F-D8A5-5616A60D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69224"/>
              </p:ext>
            </p:extLst>
          </p:nvPr>
        </p:nvGraphicFramePr>
        <p:xfrm>
          <a:off x="610793" y="4225913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643076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66691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857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台北市天龍路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天龍泡泡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0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桃園市捷運路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棒球公寓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新竹市風大路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三隻小豬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0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苗栗市木雕路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木頭村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77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南投縣魚池鄉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九族文化村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18284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D8D775C2-A27C-ECFF-31EF-ABD87B206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17137"/>
              </p:ext>
            </p:extLst>
          </p:nvPr>
        </p:nvGraphicFramePr>
        <p:xfrm>
          <a:off x="7145456" y="1456243"/>
          <a:ext cx="405331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657">
                  <a:extLst>
                    <a:ext uri="{9D8B030D-6E8A-4147-A177-3AD203B41FA5}">
                      <a16:colId xmlns:a16="http://schemas.microsoft.com/office/drawing/2014/main" val="51870680"/>
                    </a:ext>
                  </a:extLst>
                </a:gridCol>
                <a:gridCol w="2026657">
                  <a:extLst>
                    <a:ext uri="{9D8B030D-6E8A-4147-A177-3AD203B41FA5}">
                      <a16:colId xmlns:a16="http://schemas.microsoft.com/office/drawing/2014/main" val="4029228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房東身分證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房子地址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869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499B1D-2C2F-EE42-C480-70A06D4D0B0C}"/>
              </a:ext>
            </a:extLst>
          </p:cNvPr>
          <p:cNvSpPr txBox="1"/>
          <p:nvPr/>
        </p:nvSpPr>
        <p:spPr>
          <a:xfrm>
            <a:off x="7109062" y="1086911"/>
            <a:ext cx="93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提供房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98C82A5-3B9C-B7A5-9106-80E4776C6C1E}"/>
              </a:ext>
            </a:extLst>
          </p:cNvPr>
          <p:cNvCxnSpPr>
            <a:cxnSpLocks/>
          </p:cNvCxnSpPr>
          <p:nvPr/>
        </p:nvCxnSpPr>
        <p:spPr>
          <a:xfrm>
            <a:off x="7556263" y="1769033"/>
            <a:ext cx="314598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6">
            <a:extLst>
              <a:ext uri="{FF2B5EF4-FFF2-40B4-BE49-F238E27FC236}">
                <a16:creationId xmlns:a16="http://schemas.microsoft.com/office/drawing/2014/main" id="{E16723F2-3455-971D-6BD4-3803773F1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8448"/>
              </p:ext>
            </p:extLst>
          </p:nvPr>
        </p:nvGraphicFramePr>
        <p:xfrm>
          <a:off x="7145456" y="2017903"/>
          <a:ext cx="406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643076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666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A111111111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台北市天龍路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0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A111111111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桃園市捷運路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A222222222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新竹市風大路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0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A333333333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苗栗市木雕路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4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A444444444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南投縣魚池鄉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8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2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4E094E-0D40-F812-AE65-6218B99BD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98930"/>
              </p:ext>
            </p:extLst>
          </p:nvPr>
        </p:nvGraphicFramePr>
        <p:xfrm>
          <a:off x="589699" y="780720"/>
          <a:ext cx="992907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815">
                  <a:extLst>
                    <a:ext uri="{9D8B030D-6E8A-4147-A177-3AD203B41FA5}">
                      <a16:colId xmlns:a16="http://schemas.microsoft.com/office/drawing/2014/main" val="51870680"/>
                    </a:ext>
                  </a:extLst>
                </a:gridCol>
                <a:gridCol w="1985815">
                  <a:extLst>
                    <a:ext uri="{9D8B030D-6E8A-4147-A177-3AD203B41FA5}">
                      <a16:colId xmlns:a16="http://schemas.microsoft.com/office/drawing/2014/main" val="4029228652"/>
                    </a:ext>
                  </a:extLst>
                </a:gridCol>
                <a:gridCol w="1985815">
                  <a:extLst>
                    <a:ext uri="{9D8B030D-6E8A-4147-A177-3AD203B41FA5}">
                      <a16:colId xmlns:a16="http://schemas.microsoft.com/office/drawing/2014/main" val="2772268433"/>
                    </a:ext>
                  </a:extLst>
                </a:gridCol>
                <a:gridCol w="1985815">
                  <a:extLst>
                    <a:ext uri="{9D8B030D-6E8A-4147-A177-3AD203B41FA5}">
                      <a16:colId xmlns:a16="http://schemas.microsoft.com/office/drawing/2014/main" val="2491372683"/>
                    </a:ext>
                  </a:extLst>
                </a:gridCol>
                <a:gridCol w="1985815">
                  <a:extLst>
                    <a:ext uri="{9D8B030D-6E8A-4147-A177-3AD203B41FA5}">
                      <a16:colId xmlns:a16="http://schemas.microsoft.com/office/drawing/2014/main" val="2614004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房子地址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房號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坪數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房間類型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出租狀態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台北市天龍路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套房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已出租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975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台北市天龍路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套房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已出租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43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桃園市捷運路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套房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已出租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289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新竹市風大路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雅房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空房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04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新竹市風大路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雅房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已出租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36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新竹市風大路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套房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空房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15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新竹市風大路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套房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空房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86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苗栗市木雕路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雅房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空房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5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苗栗市木雕路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雅房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空房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98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苗栗市木雕路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雅房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空房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04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苗栗市木雕路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雅房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已出租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547048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F605B6E-D944-80E9-EC28-EAA71D631AC6}"/>
              </a:ext>
            </a:extLst>
          </p:cNvPr>
          <p:cNvSpPr txBox="1"/>
          <p:nvPr/>
        </p:nvSpPr>
        <p:spPr>
          <a:xfrm>
            <a:off x="553305" y="411388"/>
            <a:ext cx="64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房間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A464116-CE9D-F432-0491-6C62E798536C}"/>
              </a:ext>
            </a:extLst>
          </p:cNvPr>
          <p:cNvCxnSpPr>
            <a:cxnSpLocks/>
          </p:cNvCxnSpPr>
          <p:nvPr/>
        </p:nvCxnSpPr>
        <p:spPr>
          <a:xfrm>
            <a:off x="1049456" y="1096263"/>
            <a:ext cx="318916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2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B36E0DE7-0A55-951D-D0CC-D2EAD79B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2503"/>
              </p:ext>
            </p:extLst>
          </p:nvPr>
        </p:nvGraphicFramePr>
        <p:xfrm>
          <a:off x="589697" y="1324196"/>
          <a:ext cx="4520037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6679">
                  <a:extLst>
                    <a:ext uri="{9D8B030D-6E8A-4147-A177-3AD203B41FA5}">
                      <a16:colId xmlns:a16="http://schemas.microsoft.com/office/drawing/2014/main" val="2064307601"/>
                    </a:ext>
                  </a:extLst>
                </a:gridCol>
                <a:gridCol w="1506679">
                  <a:extLst>
                    <a:ext uri="{9D8B030D-6E8A-4147-A177-3AD203B41FA5}">
                      <a16:colId xmlns:a16="http://schemas.microsoft.com/office/drawing/2014/main" val="1456669105"/>
                    </a:ext>
                  </a:extLst>
                </a:gridCol>
                <a:gridCol w="1506679">
                  <a:extLst>
                    <a:ext uri="{9D8B030D-6E8A-4147-A177-3AD203B41FA5}">
                      <a16:colId xmlns:a16="http://schemas.microsoft.com/office/drawing/2014/main" val="304857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B111111111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皮卡丘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0900000001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0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B222222222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傑尼龜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0900000002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B333333333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噴火龍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0900000003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07661"/>
                  </a:ext>
                </a:extLst>
              </a:tr>
              <a:tr h="301528">
                <a:tc>
                  <a:txBody>
                    <a:bodyPr/>
                    <a:lstStyle/>
                    <a:p>
                      <a:r>
                        <a:rPr lang="en-US" altLang="zh-TW" dirty="0"/>
                        <a:t>B444444444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梗鬼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0900000004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771244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770F06EC-8562-15A3-DE72-158A8327A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32500"/>
              </p:ext>
            </p:extLst>
          </p:nvPr>
        </p:nvGraphicFramePr>
        <p:xfrm>
          <a:off x="589698" y="806172"/>
          <a:ext cx="452003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6679">
                  <a:extLst>
                    <a:ext uri="{9D8B030D-6E8A-4147-A177-3AD203B41FA5}">
                      <a16:colId xmlns:a16="http://schemas.microsoft.com/office/drawing/2014/main" val="51870680"/>
                    </a:ext>
                  </a:extLst>
                </a:gridCol>
                <a:gridCol w="1506679">
                  <a:extLst>
                    <a:ext uri="{9D8B030D-6E8A-4147-A177-3AD203B41FA5}">
                      <a16:colId xmlns:a16="http://schemas.microsoft.com/office/drawing/2014/main" val="4029228652"/>
                    </a:ext>
                  </a:extLst>
                </a:gridCol>
                <a:gridCol w="1506679">
                  <a:extLst>
                    <a:ext uri="{9D8B030D-6E8A-4147-A177-3AD203B41FA5}">
                      <a16:colId xmlns:a16="http://schemas.microsoft.com/office/drawing/2014/main" val="2772268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客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身分證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租客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姓名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租客電話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869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FFAE89-E40E-C274-E0A6-4FE8A31EEEE3}"/>
              </a:ext>
            </a:extLst>
          </p:cNvPr>
          <p:cNvSpPr txBox="1"/>
          <p:nvPr/>
        </p:nvSpPr>
        <p:spPr>
          <a:xfrm>
            <a:off x="516910" y="436840"/>
            <a:ext cx="64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租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1BACBEB-39CA-A861-FA65-68B4DBE711EE}"/>
              </a:ext>
            </a:extLst>
          </p:cNvPr>
          <p:cNvCxnSpPr>
            <a:cxnSpLocks/>
          </p:cNvCxnSpPr>
          <p:nvPr/>
        </p:nvCxnSpPr>
        <p:spPr>
          <a:xfrm>
            <a:off x="830380" y="1121715"/>
            <a:ext cx="11463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DBC60E9-FF3D-FD41-872E-A61E5A09D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59096"/>
              </p:ext>
            </p:extLst>
          </p:nvPr>
        </p:nvGraphicFramePr>
        <p:xfrm>
          <a:off x="632002" y="3527493"/>
          <a:ext cx="798551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102">
                  <a:extLst>
                    <a:ext uri="{9D8B030D-6E8A-4147-A177-3AD203B41FA5}">
                      <a16:colId xmlns:a16="http://schemas.microsoft.com/office/drawing/2014/main" val="4044081204"/>
                    </a:ext>
                  </a:extLst>
                </a:gridCol>
                <a:gridCol w="1597102">
                  <a:extLst>
                    <a:ext uri="{9D8B030D-6E8A-4147-A177-3AD203B41FA5}">
                      <a16:colId xmlns:a16="http://schemas.microsoft.com/office/drawing/2014/main" val="3079303344"/>
                    </a:ext>
                  </a:extLst>
                </a:gridCol>
                <a:gridCol w="1597102">
                  <a:extLst>
                    <a:ext uri="{9D8B030D-6E8A-4147-A177-3AD203B41FA5}">
                      <a16:colId xmlns:a16="http://schemas.microsoft.com/office/drawing/2014/main" val="3012533006"/>
                    </a:ext>
                  </a:extLst>
                </a:gridCol>
                <a:gridCol w="1597102">
                  <a:extLst>
                    <a:ext uri="{9D8B030D-6E8A-4147-A177-3AD203B41FA5}">
                      <a16:colId xmlns:a16="http://schemas.microsoft.com/office/drawing/2014/main" val="528854206"/>
                    </a:ext>
                  </a:extLst>
                </a:gridCol>
                <a:gridCol w="1597102">
                  <a:extLst>
                    <a:ext uri="{9D8B030D-6E8A-4147-A177-3AD203B41FA5}">
                      <a16:colId xmlns:a16="http://schemas.microsoft.com/office/drawing/2014/main" val="2751705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合約編號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租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客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身分證</a:t>
                      </a:r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繳租金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繳水費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繳電費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178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B111111111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892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B111111111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8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B222222222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99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B333333333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95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B444444444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963560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513D0E-7D1C-8138-1009-8FC167ADF5F5}"/>
              </a:ext>
            </a:extLst>
          </p:cNvPr>
          <p:cNvCxnSpPr>
            <a:cxnSpLocks/>
          </p:cNvCxnSpPr>
          <p:nvPr/>
        </p:nvCxnSpPr>
        <p:spPr>
          <a:xfrm>
            <a:off x="955136" y="3838812"/>
            <a:ext cx="98798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60C892-B57D-95E0-F2B7-B46B675F54E1}"/>
              </a:ext>
            </a:extLst>
          </p:cNvPr>
          <p:cNvSpPr txBox="1"/>
          <p:nvPr/>
        </p:nvSpPr>
        <p:spPr>
          <a:xfrm>
            <a:off x="589698" y="3131789"/>
            <a:ext cx="64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繳費</a:t>
            </a:r>
          </a:p>
        </p:txBody>
      </p:sp>
    </p:spTree>
    <p:extLst>
      <p:ext uri="{BB962C8B-B14F-4D97-AF65-F5344CB8AC3E}">
        <p14:creationId xmlns:p14="http://schemas.microsoft.com/office/powerpoint/2010/main" val="196406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手繪多邊形: 圖案 204">
            <a:extLst>
              <a:ext uri="{FF2B5EF4-FFF2-40B4-BE49-F238E27FC236}">
                <a16:creationId xmlns:a16="http://schemas.microsoft.com/office/drawing/2014/main" id="{8CF0F6E9-743F-20A6-6445-3D3C5D6FFA89}"/>
              </a:ext>
            </a:extLst>
          </p:cNvPr>
          <p:cNvSpPr/>
          <p:nvPr/>
        </p:nvSpPr>
        <p:spPr>
          <a:xfrm flipH="1">
            <a:off x="6814166" y="5357743"/>
            <a:ext cx="684968" cy="311028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手繪多邊形: 圖案 205">
            <a:extLst>
              <a:ext uri="{FF2B5EF4-FFF2-40B4-BE49-F238E27FC236}">
                <a16:creationId xmlns:a16="http://schemas.microsoft.com/office/drawing/2014/main" id="{4AE5AA1D-7FF1-1A98-A951-1BED3B88A90B}"/>
              </a:ext>
            </a:extLst>
          </p:cNvPr>
          <p:cNvSpPr/>
          <p:nvPr/>
        </p:nvSpPr>
        <p:spPr>
          <a:xfrm flipH="1">
            <a:off x="6827039" y="5357743"/>
            <a:ext cx="2195059" cy="311028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手繪多邊形: 圖案 203">
            <a:extLst>
              <a:ext uri="{FF2B5EF4-FFF2-40B4-BE49-F238E27FC236}">
                <a16:creationId xmlns:a16="http://schemas.microsoft.com/office/drawing/2014/main" id="{DFEB7672-8F5E-A5CD-0098-375F5F27BD46}"/>
              </a:ext>
            </a:extLst>
          </p:cNvPr>
          <p:cNvSpPr/>
          <p:nvPr/>
        </p:nvSpPr>
        <p:spPr>
          <a:xfrm>
            <a:off x="5824489" y="5357743"/>
            <a:ext cx="998826" cy="311028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手繪多邊形: 圖案 191">
            <a:extLst>
              <a:ext uri="{FF2B5EF4-FFF2-40B4-BE49-F238E27FC236}">
                <a16:creationId xmlns:a16="http://schemas.microsoft.com/office/drawing/2014/main" id="{C818F0DB-D2F6-055C-588E-F24D8BF0DFA3}"/>
              </a:ext>
            </a:extLst>
          </p:cNvPr>
          <p:cNvSpPr/>
          <p:nvPr/>
        </p:nvSpPr>
        <p:spPr>
          <a:xfrm>
            <a:off x="2507226" y="1144309"/>
            <a:ext cx="271877" cy="652959"/>
          </a:xfrm>
          <a:custGeom>
            <a:avLst/>
            <a:gdLst>
              <a:gd name="connsiteX0" fmla="*/ 742950 w 742950"/>
              <a:gd name="connsiteY0" fmla="*/ 638175 h 638175"/>
              <a:gd name="connsiteX1" fmla="*/ 419100 w 742950"/>
              <a:gd name="connsiteY1" fmla="*/ 266700 h 638175"/>
              <a:gd name="connsiteX2" fmla="*/ 0 w 7429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638175">
                <a:moveTo>
                  <a:pt x="742950" y="638175"/>
                </a:moveTo>
                <a:cubicBezTo>
                  <a:pt x="642937" y="505619"/>
                  <a:pt x="542925" y="373063"/>
                  <a:pt x="419100" y="266700"/>
                </a:cubicBezTo>
                <a:cubicBezTo>
                  <a:pt x="295275" y="160337"/>
                  <a:pt x="147637" y="80168"/>
                  <a:pt x="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手繪多邊形: 圖案 157">
            <a:extLst>
              <a:ext uri="{FF2B5EF4-FFF2-40B4-BE49-F238E27FC236}">
                <a16:creationId xmlns:a16="http://schemas.microsoft.com/office/drawing/2014/main" id="{9A70A9AC-AE8C-5500-9D5E-E2295B1FA3F0}"/>
              </a:ext>
            </a:extLst>
          </p:cNvPr>
          <p:cNvSpPr/>
          <p:nvPr/>
        </p:nvSpPr>
        <p:spPr>
          <a:xfrm flipH="1">
            <a:off x="3682488" y="4278894"/>
            <a:ext cx="900881" cy="626652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手繪多邊形: 圖案 150">
            <a:extLst>
              <a:ext uri="{FF2B5EF4-FFF2-40B4-BE49-F238E27FC236}">
                <a16:creationId xmlns:a16="http://schemas.microsoft.com/office/drawing/2014/main" id="{B2F6D7C3-2060-E311-05F7-CFE55EEAC1EF}"/>
              </a:ext>
            </a:extLst>
          </p:cNvPr>
          <p:cNvSpPr/>
          <p:nvPr/>
        </p:nvSpPr>
        <p:spPr>
          <a:xfrm>
            <a:off x="2451553" y="5316717"/>
            <a:ext cx="744134" cy="339365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手繪多邊形: 圖案 151">
            <a:extLst>
              <a:ext uri="{FF2B5EF4-FFF2-40B4-BE49-F238E27FC236}">
                <a16:creationId xmlns:a16="http://schemas.microsoft.com/office/drawing/2014/main" id="{D2790D4F-823D-C300-FA2F-F8F20491ABB9}"/>
              </a:ext>
            </a:extLst>
          </p:cNvPr>
          <p:cNvSpPr/>
          <p:nvPr/>
        </p:nvSpPr>
        <p:spPr>
          <a:xfrm flipH="1">
            <a:off x="3197133" y="5316717"/>
            <a:ext cx="744134" cy="339365"/>
          </a:xfrm>
          <a:custGeom>
            <a:avLst/>
            <a:gdLst>
              <a:gd name="connsiteX0" fmla="*/ 744134 w 744134"/>
              <a:gd name="connsiteY0" fmla="*/ 0 h 339365"/>
              <a:gd name="connsiteX1" fmla="*/ 235087 w 744134"/>
              <a:gd name="connsiteY1" fmla="*/ 131976 h 339365"/>
              <a:gd name="connsiteX2" fmla="*/ 8843 w 744134"/>
              <a:gd name="connsiteY2" fmla="*/ 339365 h 3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34" h="339365">
                <a:moveTo>
                  <a:pt x="744134" y="0"/>
                </a:moveTo>
                <a:cubicBezTo>
                  <a:pt x="550884" y="37707"/>
                  <a:pt x="357635" y="75415"/>
                  <a:pt x="235087" y="131976"/>
                </a:cubicBezTo>
                <a:cubicBezTo>
                  <a:pt x="112539" y="188537"/>
                  <a:pt x="-38291" y="326796"/>
                  <a:pt x="8843" y="33936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手繪多邊形: 圖案 143">
            <a:extLst>
              <a:ext uri="{FF2B5EF4-FFF2-40B4-BE49-F238E27FC236}">
                <a16:creationId xmlns:a16="http://schemas.microsoft.com/office/drawing/2014/main" id="{433CDBC9-3330-F113-B311-24F4B8B2515C}"/>
              </a:ext>
            </a:extLst>
          </p:cNvPr>
          <p:cNvSpPr/>
          <p:nvPr/>
        </p:nvSpPr>
        <p:spPr>
          <a:xfrm>
            <a:off x="3215400" y="3497344"/>
            <a:ext cx="1164919" cy="565608"/>
          </a:xfrm>
          <a:custGeom>
            <a:avLst/>
            <a:gdLst>
              <a:gd name="connsiteX0" fmla="*/ 1083222 w 1083222"/>
              <a:gd name="connsiteY0" fmla="*/ 0 h 565608"/>
              <a:gd name="connsiteX1" fmla="*/ 423346 w 1083222"/>
              <a:gd name="connsiteY1" fmla="*/ 282804 h 565608"/>
              <a:gd name="connsiteX2" fmla="*/ 27420 w 1083222"/>
              <a:gd name="connsiteY2" fmla="*/ 565608 h 5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222" h="565608">
                <a:moveTo>
                  <a:pt x="1083222" y="0"/>
                </a:moveTo>
                <a:cubicBezTo>
                  <a:pt x="841267" y="94268"/>
                  <a:pt x="599313" y="188536"/>
                  <a:pt x="423346" y="282804"/>
                </a:cubicBezTo>
                <a:cubicBezTo>
                  <a:pt x="247379" y="377072"/>
                  <a:pt x="-99842" y="538899"/>
                  <a:pt x="27420" y="565608"/>
                </a:cubicBezTo>
              </a:path>
            </a:pathLst>
          </a:cu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F53A98AD-52D1-8963-1CED-7B06F3CA51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39908" y="1792248"/>
            <a:ext cx="848863" cy="0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手繪多邊形: 圖案 139">
            <a:extLst>
              <a:ext uri="{FF2B5EF4-FFF2-40B4-BE49-F238E27FC236}">
                <a16:creationId xmlns:a16="http://schemas.microsoft.com/office/drawing/2014/main" id="{9B976FAA-1E2C-CB85-DE8E-FA34E9352F41}"/>
              </a:ext>
            </a:extLst>
          </p:cNvPr>
          <p:cNvSpPr/>
          <p:nvPr/>
        </p:nvSpPr>
        <p:spPr>
          <a:xfrm>
            <a:off x="4868674" y="3508099"/>
            <a:ext cx="1548055" cy="1627243"/>
          </a:xfrm>
          <a:custGeom>
            <a:avLst/>
            <a:gdLst>
              <a:gd name="connsiteX0" fmla="*/ 1483275 w 1483275"/>
              <a:gd name="connsiteY0" fmla="*/ 1593130 h 1593130"/>
              <a:gd name="connsiteX1" fmla="*/ 418046 w 1483275"/>
              <a:gd name="connsiteY1" fmla="*/ 980388 h 1593130"/>
              <a:gd name="connsiteX2" fmla="*/ 3266 w 1483275"/>
              <a:gd name="connsiteY2" fmla="*/ 0 h 15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3275" h="1593130">
                <a:moveTo>
                  <a:pt x="1483275" y="1593130"/>
                </a:moveTo>
                <a:cubicBezTo>
                  <a:pt x="1073994" y="1419520"/>
                  <a:pt x="664714" y="1245910"/>
                  <a:pt x="418046" y="980388"/>
                </a:cubicBezTo>
                <a:cubicBezTo>
                  <a:pt x="171378" y="714866"/>
                  <a:pt x="-28157" y="146115"/>
                  <a:pt x="3266" y="0"/>
                </a:cubicBezTo>
              </a:path>
            </a:pathLst>
          </a:cu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手繪多邊形: 圖案 138">
            <a:extLst>
              <a:ext uri="{FF2B5EF4-FFF2-40B4-BE49-F238E27FC236}">
                <a16:creationId xmlns:a16="http://schemas.microsoft.com/office/drawing/2014/main" id="{17DE3CEF-9C99-F661-2E7E-D34CC6595235}"/>
              </a:ext>
            </a:extLst>
          </p:cNvPr>
          <p:cNvSpPr/>
          <p:nvPr/>
        </p:nvSpPr>
        <p:spPr>
          <a:xfrm>
            <a:off x="3205114" y="2007908"/>
            <a:ext cx="1112363" cy="1233487"/>
          </a:xfrm>
          <a:custGeom>
            <a:avLst/>
            <a:gdLst>
              <a:gd name="connsiteX0" fmla="*/ 0 w 1112363"/>
              <a:gd name="connsiteY0" fmla="*/ 0 h 1197204"/>
              <a:gd name="connsiteX1" fmla="*/ 273377 w 1112363"/>
              <a:gd name="connsiteY1" fmla="*/ 631596 h 1197204"/>
              <a:gd name="connsiteX2" fmla="*/ 1112363 w 1112363"/>
              <a:gd name="connsiteY2" fmla="*/ 1197204 h 119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363" h="1197204">
                <a:moveTo>
                  <a:pt x="0" y="0"/>
                </a:moveTo>
                <a:cubicBezTo>
                  <a:pt x="43991" y="216031"/>
                  <a:pt x="87983" y="432062"/>
                  <a:pt x="273377" y="631596"/>
                </a:cubicBezTo>
                <a:cubicBezTo>
                  <a:pt x="458771" y="831130"/>
                  <a:pt x="882977" y="1176779"/>
                  <a:pt x="1112363" y="1197204"/>
                </a:cubicBezTo>
              </a:path>
            </a:pathLst>
          </a:cu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7D199A-42EC-FB34-F3E9-7AC7F4E3C500}"/>
              </a:ext>
            </a:extLst>
          </p:cNvPr>
          <p:cNvSpPr/>
          <p:nvPr/>
        </p:nvSpPr>
        <p:spPr>
          <a:xfrm>
            <a:off x="2791045" y="1563648"/>
            <a:ext cx="848863" cy="4571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Tenant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3648D560-6EBE-F1B9-B0D5-2BABA96E6C54}"/>
              </a:ext>
            </a:extLst>
          </p:cNvPr>
          <p:cNvSpPr/>
          <p:nvPr/>
        </p:nvSpPr>
        <p:spPr>
          <a:xfrm>
            <a:off x="6361615" y="1563647"/>
            <a:ext cx="923400" cy="457200"/>
          </a:xfrm>
          <a:prstGeom prst="fram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Room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E955734-568C-2903-CD8E-19F16C3DDF50}"/>
              </a:ext>
            </a:extLst>
          </p:cNvPr>
          <p:cNvGrpSpPr/>
          <p:nvPr/>
        </p:nvGrpSpPr>
        <p:grpSpPr>
          <a:xfrm>
            <a:off x="6176193" y="2504644"/>
            <a:ext cx="1301153" cy="549935"/>
            <a:chOff x="5677617" y="2282403"/>
            <a:chExt cx="1301153" cy="549935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95EC35C4-47A9-21E9-9B67-2504483D1E04}"/>
                </a:ext>
              </a:extLst>
            </p:cNvPr>
            <p:cNvGrpSpPr/>
            <p:nvPr/>
          </p:nvGrpSpPr>
          <p:grpSpPr>
            <a:xfrm>
              <a:off x="5677617" y="2282403"/>
              <a:ext cx="1301153" cy="549935"/>
              <a:chOff x="5608606" y="2213391"/>
              <a:chExt cx="1509623" cy="549935"/>
            </a:xfrm>
          </p:grpSpPr>
          <p:sp>
            <p:nvSpPr>
              <p:cNvPr id="10" name="流程圖: 決策 9">
                <a:extLst>
                  <a:ext uri="{FF2B5EF4-FFF2-40B4-BE49-F238E27FC236}">
                    <a16:creationId xmlns:a16="http://schemas.microsoft.com/office/drawing/2014/main" id="{6EA62D90-8DF1-1573-D5E6-9C09444B2751}"/>
                  </a:ext>
                </a:extLst>
              </p:cNvPr>
              <p:cNvSpPr/>
              <p:nvPr/>
            </p:nvSpPr>
            <p:spPr>
              <a:xfrm>
                <a:off x="5608606" y="2213391"/>
                <a:ext cx="1509623" cy="549935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流程圖: 決策 7">
                <a:extLst>
                  <a:ext uri="{FF2B5EF4-FFF2-40B4-BE49-F238E27FC236}">
                    <a16:creationId xmlns:a16="http://schemas.microsoft.com/office/drawing/2014/main" id="{BB8415C1-5E17-0570-14F7-1F6BD7B29CEE}"/>
                  </a:ext>
                </a:extLst>
              </p:cNvPr>
              <p:cNvSpPr/>
              <p:nvPr/>
            </p:nvSpPr>
            <p:spPr>
              <a:xfrm>
                <a:off x="5717875" y="2261557"/>
                <a:ext cx="1293962" cy="4572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31403D6-D14B-5741-6193-1E4477004BD0}"/>
                </a:ext>
              </a:extLst>
            </p:cNvPr>
            <p:cNvSpPr txBox="1"/>
            <p:nvPr/>
          </p:nvSpPr>
          <p:spPr>
            <a:xfrm>
              <a:off x="5941441" y="2372704"/>
              <a:ext cx="7735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包含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881F45B-BB39-75A9-BBF7-516B1CC6552C}"/>
              </a:ext>
            </a:extLst>
          </p:cNvPr>
          <p:cNvGrpSpPr/>
          <p:nvPr/>
        </p:nvGrpSpPr>
        <p:grpSpPr>
          <a:xfrm>
            <a:off x="4350991" y="1563647"/>
            <a:ext cx="1071112" cy="457200"/>
            <a:chOff x="3914956" y="1384537"/>
            <a:chExt cx="1071112" cy="457200"/>
          </a:xfrm>
        </p:grpSpPr>
        <p:sp>
          <p:nvSpPr>
            <p:cNvPr id="5" name="流程圖: 決策 4">
              <a:extLst>
                <a:ext uri="{FF2B5EF4-FFF2-40B4-BE49-F238E27FC236}">
                  <a16:creationId xmlns:a16="http://schemas.microsoft.com/office/drawing/2014/main" id="{26DA5CF8-C7A2-D0D2-0BC3-5B3DE6C8A3B8}"/>
                </a:ext>
              </a:extLst>
            </p:cNvPr>
            <p:cNvSpPr/>
            <p:nvPr/>
          </p:nvSpPr>
          <p:spPr>
            <a:xfrm>
              <a:off x="3914956" y="1384537"/>
              <a:ext cx="1071112" cy="45720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E247116-A331-A2EA-7E89-697EC6C88BAB}"/>
                </a:ext>
              </a:extLst>
            </p:cNvPr>
            <p:cNvSpPr txBox="1"/>
            <p:nvPr/>
          </p:nvSpPr>
          <p:spPr>
            <a:xfrm>
              <a:off x="4084966" y="1428471"/>
              <a:ext cx="7310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居住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A856FE9-C48B-5608-0055-49C3F4931C85}"/>
              </a:ext>
            </a:extLst>
          </p:cNvPr>
          <p:cNvGrpSpPr/>
          <p:nvPr/>
        </p:nvGrpSpPr>
        <p:grpSpPr>
          <a:xfrm>
            <a:off x="5563007" y="689669"/>
            <a:ext cx="707366" cy="457200"/>
            <a:chOff x="7873043" y="967759"/>
            <a:chExt cx="707366" cy="4572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7832A61-C6E2-05A0-D3EB-952E6D27A619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94486E5-DFF3-1275-C814-3C1DDF38D909}"/>
                </a:ext>
              </a:extLst>
            </p:cNvPr>
            <p:cNvSpPr txBox="1"/>
            <p:nvPr/>
          </p:nvSpPr>
          <p:spPr>
            <a:xfrm>
              <a:off x="7900000" y="999390"/>
              <a:ext cx="65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房號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BF40218-E5CA-5A8B-2FF4-CCAE4BB66595}"/>
              </a:ext>
            </a:extLst>
          </p:cNvPr>
          <p:cNvGrpSpPr/>
          <p:nvPr/>
        </p:nvGrpSpPr>
        <p:grpSpPr>
          <a:xfrm>
            <a:off x="6477326" y="684286"/>
            <a:ext cx="707366" cy="457200"/>
            <a:chOff x="7873043" y="967759"/>
            <a:chExt cx="707366" cy="457200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E109338E-9572-76C6-03A0-3E7039C4888F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8D85076-DA26-879E-53C4-1CD85E32FE4E}"/>
                </a:ext>
              </a:extLst>
            </p:cNvPr>
            <p:cNvSpPr txBox="1"/>
            <p:nvPr/>
          </p:nvSpPr>
          <p:spPr>
            <a:xfrm>
              <a:off x="7900000" y="999390"/>
              <a:ext cx="65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坪數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18621E7-3A7E-E520-8A7C-E4CB1A95CE44}"/>
              </a:ext>
            </a:extLst>
          </p:cNvPr>
          <p:cNvGrpSpPr/>
          <p:nvPr/>
        </p:nvGrpSpPr>
        <p:grpSpPr>
          <a:xfrm>
            <a:off x="7396416" y="680330"/>
            <a:ext cx="1216689" cy="457200"/>
            <a:chOff x="7873043" y="967759"/>
            <a:chExt cx="707366" cy="4572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1F760FF-6E26-51E8-0484-AC1E02E4CC32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68E45B5-C02C-58C4-7C82-1A082949D2C8}"/>
                </a:ext>
              </a:extLst>
            </p:cNvPr>
            <p:cNvSpPr txBox="1"/>
            <p:nvPr/>
          </p:nvSpPr>
          <p:spPr>
            <a:xfrm>
              <a:off x="7899998" y="999390"/>
              <a:ext cx="6534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房間類型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BFD5FCE-836B-0F9C-E13C-0A928D6B5173}"/>
              </a:ext>
            </a:extLst>
          </p:cNvPr>
          <p:cNvGrpSpPr/>
          <p:nvPr/>
        </p:nvGrpSpPr>
        <p:grpSpPr>
          <a:xfrm>
            <a:off x="9001219" y="321590"/>
            <a:ext cx="707366" cy="457200"/>
            <a:chOff x="7873043" y="967759"/>
            <a:chExt cx="707366" cy="457200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1732B09-D84E-5695-A86D-FB130CA01D75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D0999E0-3F8A-61C6-52B3-E60CB83B41E8}"/>
                </a:ext>
              </a:extLst>
            </p:cNvPr>
            <p:cNvSpPr txBox="1"/>
            <p:nvPr/>
          </p:nvSpPr>
          <p:spPr>
            <a:xfrm>
              <a:off x="7900000" y="999390"/>
              <a:ext cx="65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雅房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6779CA9A-30CF-8B4A-D8A2-705F29F8384C}"/>
              </a:ext>
            </a:extLst>
          </p:cNvPr>
          <p:cNvGrpSpPr/>
          <p:nvPr/>
        </p:nvGrpSpPr>
        <p:grpSpPr>
          <a:xfrm>
            <a:off x="8995592" y="1048630"/>
            <a:ext cx="707366" cy="457200"/>
            <a:chOff x="7873043" y="967759"/>
            <a:chExt cx="707366" cy="45720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5123A0E4-AB55-71A3-46B8-9C0268CD5C9B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7064581-D02A-681F-0D25-CBCD3B062573}"/>
                </a:ext>
              </a:extLst>
            </p:cNvPr>
            <p:cNvSpPr txBox="1"/>
            <p:nvPr/>
          </p:nvSpPr>
          <p:spPr>
            <a:xfrm>
              <a:off x="7900000" y="999390"/>
              <a:ext cx="65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套房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5FF805BD-EA38-B215-8C40-B1A9454A2FA9}"/>
              </a:ext>
            </a:extLst>
          </p:cNvPr>
          <p:cNvSpPr/>
          <p:nvPr/>
        </p:nvSpPr>
        <p:spPr>
          <a:xfrm>
            <a:off x="6408989" y="3341605"/>
            <a:ext cx="834657" cy="4571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House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19E08EA-33B9-7FE1-164F-FBB8B7AA3ADE}"/>
              </a:ext>
            </a:extLst>
          </p:cNvPr>
          <p:cNvGrpSpPr/>
          <p:nvPr/>
        </p:nvGrpSpPr>
        <p:grpSpPr>
          <a:xfrm>
            <a:off x="8401262" y="2754265"/>
            <a:ext cx="1274738" cy="457200"/>
            <a:chOff x="7873043" y="967759"/>
            <a:chExt cx="707366" cy="4572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1207A5C2-D3F0-2613-EDF0-1EEE86FD0C85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1E81282-3189-1443-8316-887A79FAFAF0}"/>
                </a:ext>
              </a:extLst>
            </p:cNvPr>
            <p:cNvSpPr txBox="1"/>
            <p:nvPr/>
          </p:nvSpPr>
          <p:spPr>
            <a:xfrm>
              <a:off x="7902111" y="1000704"/>
              <a:ext cx="6492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H_address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04BBD88A-800C-1C8B-64B8-75EF748D39A5}"/>
              </a:ext>
            </a:extLst>
          </p:cNvPr>
          <p:cNvGrpSpPr/>
          <p:nvPr/>
        </p:nvGrpSpPr>
        <p:grpSpPr>
          <a:xfrm>
            <a:off x="8410017" y="3352099"/>
            <a:ext cx="1274738" cy="457200"/>
            <a:chOff x="7873043" y="967759"/>
            <a:chExt cx="707366" cy="457200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4D17CD1C-1B7A-3954-E6FC-0049F308865B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0234EE50-B1E2-2CBD-5A39-4D8E878199D0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H_name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373922C0-9333-03F5-F137-5ABAA43113CA}"/>
              </a:ext>
            </a:extLst>
          </p:cNvPr>
          <p:cNvGrpSpPr/>
          <p:nvPr/>
        </p:nvGrpSpPr>
        <p:grpSpPr>
          <a:xfrm>
            <a:off x="8403492" y="3956279"/>
            <a:ext cx="1274738" cy="457200"/>
            <a:chOff x="7873043" y="967759"/>
            <a:chExt cx="707366" cy="457200"/>
          </a:xfrm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7CEE1325-3F3A-7131-D09D-80AD7B83F314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EA4DFA3-B247-BC15-5C96-CBAFC0ED533C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樓層數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1E61FA5-F6B2-8435-4438-D245944C7E73}"/>
              </a:ext>
            </a:extLst>
          </p:cNvPr>
          <p:cNvGrpSpPr/>
          <p:nvPr/>
        </p:nvGrpSpPr>
        <p:grpSpPr>
          <a:xfrm>
            <a:off x="6291211" y="4117956"/>
            <a:ext cx="1071112" cy="457200"/>
            <a:chOff x="3914956" y="1384537"/>
            <a:chExt cx="1071112" cy="457200"/>
          </a:xfrm>
        </p:grpSpPr>
        <p:sp>
          <p:nvSpPr>
            <p:cNvPr id="50" name="流程圖: 決策 49">
              <a:extLst>
                <a:ext uri="{FF2B5EF4-FFF2-40B4-BE49-F238E27FC236}">
                  <a16:creationId xmlns:a16="http://schemas.microsoft.com/office/drawing/2014/main" id="{F0AAA1B6-66E7-4A41-EFF0-F30DF50BEF3D}"/>
                </a:ext>
              </a:extLst>
            </p:cNvPr>
            <p:cNvSpPr/>
            <p:nvPr/>
          </p:nvSpPr>
          <p:spPr>
            <a:xfrm>
              <a:off x="3914956" y="1384537"/>
              <a:ext cx="1071112" cy="4572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D5DA7592-F3FD-CDD5-A7EF-E7D4D9115832}"/>
                </a:ext>
              </a:extLst>
            </p:cNvPr>
            <p:cNvSpPr txBox="1"/>
            <p:nvPr/>
          </p:nvSpPr>
          <p:spPr>
            <a:xfrm>
              <a:off x="4084966" y="1428471"/>
              <a:ext cx="7310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提供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EBBEED64-01B0-64DA-21A9-380C0EF60B5B}"/>
              </a:ext>
            </a:extLst>
          </p:cNvPr>
          <p:cNvSpPr/>
          <p:nvPr/>
        </p:nvSpPr>
        <p:spPr>
          <a:xfrm>
            <a:off x="6315354" y="4906743"/>
            <a:ext cx="1031307" cy="457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Landlord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0A41E0F-17FD-198C-D914-EE73B1D2916A}"/>
              </a:ext>
            </a:extLst>
          </p:cNvPr>
          <p:cNvGrpSpPr/>
          <p:nvPr/>
        </p:nvGrpSpPr>
        <p:grpSpPr>
          <a:xfrm>
            <a:off x="6786768" y="5652571"/>
            <a:ext cx="1339942" cy="457200"/>
            <a:chOff x="7873043" y="967759"/>
            <a:chExt cx="689518" cy="457200"/>
          </a:xfrm>
        </p:grpSpPr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4D2F8E89-841F-EB4B-BD8F-128E92956DF7}"/>
                </a:ext>
              </a:extLst>
            </p:cNvPr>
            <p:cNvSpPr/>
            <p:nvPr/>
          </p:nvSpPr>
          <p:spPr>
            <a:xfrm>
              <a:off x="7873043" y="967759"/>
              <a:ext cx="689518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409FBD9D-CF00-FC92-A7CC-58C822D5345F}"/>
                </a:ext>
              </a:extLst>
            </p:cNvPr>
            <p:cNvSpPr txBox="1"/>
            <p:nvPr/>
          </p:nvSpPr>
          <p:spPr>
            <a:xfrm>
              <a:off x="7910656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L_name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D51C3B84-1BC8-F491-255D-FB29DDD846DB}"/>
              </a:ext>
            </a:extLst>
          </p:cNvPr>
          <p:cNvGrpSpPr/>
          <p:nvPr/>
        </p:nvGrpSpPr>
        <p:grpSpPr>
          <a:xfrm>
            <a:off x="8344814" y="5652571"/>
            <a:ext cx="1339941" cy="457200"/>
            <a:chOff x="7873043" y="967759"/>
            <a:chExt cx="689518" cy="457200"/>
          </a:xfrm>
        </p:grpSpPr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B7FA416D-0CE4-7AD8-F911-A66D50E99B89}"/>
                </a:ext>
              </a:extLst>
            </p:cNvPr>
            <p:cNvSpPr/>
            <p:nvPr/>
          </p:nvSpPr>
          <p:spPr>
            <a:xfrm>
              <a:off x="7873043" y="967759"/>
              <a:ext cx="689518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2410D79-D455-9256-182B-8F7C2C98E8F8}"/>
                </a:ext>
              </a:extLst>
            </p:cNvPr>
            <p:cNvSpPr txBox="1"/>
            <p:nvPr/>
          </p:nvSpPr>
          <p:spPr>
            <a:xfrm>
              <a:off x="7910656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L_phone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5FB81BB-F40D-9868-6598-6BC818009104}"/>
              </a:ext>
            </a:extLst>
          </p:cNvPr>
          <p:cNvGrpSpPr/>
          <p:nvPr/>
        </p:nvGrpSpPr>
        <p:grpSpPr>
          <a:xfrm>
            <a:off x="3950219" y="3101845"/>
            <a:ext cx="1301153" cy="549935"/>
            <a:chOff x="5677616" y="2282403"/>
            <a:chExt cx="1301153" cy="549935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811BDDBA-19C5-83A7-D62B-B0C8A804BF5A}"/>
                </a:ext>
              </a:extLst>
            </p:cNvPr>
            <p:cNvGrpSpPr/>
            <p:nvPr/>
          </p:nvGrpSpPr>
          <p:grpSpPr>
            <a:xfrm>
              <a:off x="5677616" y="2282403"/>
              <a:ext cx="1301153" cy="549935"/>
              <a:chOff x="5608608" y="2213391"/>
              <a:chExt cx="1509624" cy="549935"/>
            </a:xfrm>
          </p:grpSpPr>
          <p:sp>
            <p:nvSpPr>
              <p:cNvPr id="65" name="流程圖: 決策 64">
                <a:extLst>
                  <a:ext uri="{FF2B5EF4-FFF2-40B4-BE49-F238E27FC236}">
                    <a16:creationId xmlns:a16="http://schemas.microsoft.com/office/drawing/2014/main" id="{4B8CBAE1-97DD-C7E6-9D91-D47DCB492B73}"/>
                  </a:ext>
                </a:extLst>
              </p:cNvPr>
              <p:cNvSpPr/>
              <p:nvPr/>
            </p:nvSpPr>
            <p:spPr>
              <a:xfrm>
                <a:off x="5608608" y="2213391"/>
                <a:ext cx="1509624" cy="549935"/>
              </a:xfrm>
              <a:prstGeom prst="flowChartDecis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流程圖: 決策 65">
                <a:extLst>
                  <a:ext uri="{FF2B5EF4-FFF2-40B4-BE49-F238E27FC236}">
                    <a16:creationId xmlns:a16="http://schemas.microsoft.com/office/drawing/2014/main" id="{BB913E43-8CF8-5B44-5AF4-2341BDD99A77}"/>
                  </a:ext>
                </a:extLst>
              </p:cNvPr>
              <p:cNvSpPr/>
              <p:nvPr/>
            </p:nvSpPr>
            <p:spPr>
              <a:xfrm>
                <a:off x="5717875" y="2261557"/>
                <a:ext cx="1293962" cy="4572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5D734DF-5543-0FFD-1DF0-E1C6ABD786F2}"/>
                </a:ext>
              </a:extLst>
            </p:cNvPr>
            <p:cNvSpPr txBox="1"/>
            <p:nvPr/>
          </p:nvSpPr>
          <p:spPr>
            <a:xfrm>
              <a:off x="5941441" y="2372704"/>
              <a:ext cx="7735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簽約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框架 66">
            <a:extLst>
              <a:ext uri="{FF2B5EF4-FFF2-40B4-BE49-F238E27FC236}">
                <a16:creationId xmlns:a16="http://schemas.microsoft.com/office/drawing/2014/main" id="{DDEB5B10-98AF-8426-6F84-1BD937C5ED89}"/>
              </a:ext>
            </a:extLst>
          </p:cNvPr>
          <p:cNvSpPr/>
          <p:nvPr/>
        </p:nvSpPr>
        <p:spPr>
          <a:xfrm>
            <a:off x="2697249" y="4060456"/>
            <a:ext cx="1036458" cy="457200"/>
          </a:xfrm>
          <a:prstGeom prst="fram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939194D5-3251-7A81-5CBB-ED3C4FDC5E8B}"/>
              </a:ext>
            </a:extLst>
          </p:cNvPr>
          <p:cNvGrpSpPr/>
          <p:nvPr/>
        </p:nvGrpSpPr>
        <p:grpSpPr>
          <a:xfrm>
            <a:off x="1050580" y="4053611"/>
            <a:ext cx="1274738" cy="457200"/>
            <a:chOff x="7873043" y="967759"/>
            <a:chExt cx="707366" cy="457200"/>
          </a:xfrm>
        </p:grpSpPr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5CF70C3-9E7E-7C6D-7AB8-A994C580AC05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533F8A6-2D2A-7C81-1B16-D4B978C94BB9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w_bill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D7FE26A2-C35B-4D7F-A430-6E5E21FD018E}"/>
              </a:ext>
            </a:extLst>
          </p:cNvPr>
          <p:cNvGrpSpPr/>
          <p:nvPr/>
        </p:nvGrpSpPr>
        <p:grpSpPr>
          <a:xfrm>
            <a:off x="1032750" y="4690721"/>
            <a:ext cx="1306521" cy="457200"/>
            <a:chOff x="7866672" y="967759"/>
            <a:chExt cx="725003" cy="457200"/>
          </a:xfrm>
        </p:grpSpPr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75AA2054-9327-96FF-3604-0B8D635F5C01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C97F0A41-43F1-DD12-8F2B-E40073D7A85C}"/>
                </a:ext>
              </a:extLst>
            </p:cNvPr>
            <p:cNvSpPr txBox="1"/>
            <p:nvPr/>
          </p:nvSpPr>
          <p:spPr>
            <a:xfrm>
              <a:off x="7866672" y="1002169"/>
              <a:ext cx="72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rent_money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E18094FB-4DB3-DE29-1AC4-3798B7154CDB}"/>
              </a:ext>
            </a:extLst>
          </p:cNvPr>
          <p:cNvGrpSpPr/>
          <p:nvPr/>
        </p:nvGrpSpPr>
        <p:grpSpPr>
          <a:xfrm>
            <a:off x="2861795" y="4855886"/>
            <a:ext cx="707366" cy="457200"/>
            <a:chOff x="7873043" y="967759"/>
            <a:chExt cx="707366" cy="457200"/>
          </a:xfrm>
        </p:grpSpPr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EEF9A58B-8DC2-6BC1-B804-EE157DF3C47F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EE48538-AFF8-734F-33BB-561038E4BE85}"/>
                </a:ext>
              </a:extLst>
            </p:cNvPr>
            <p:cNvSpPr txBox="1"/>
            <p:nvPr/>
          </p:nvSpPr>
          <p:spPr>
            <a:xfrm>
              <a:off x="7900000" y="999390"/>
              <a:ext cx="65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租期</a:t>
              </a:r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AB8F4557-9450-ADA4-3327-7A90D7B485BC}"/>
              </a:ext>
            </a:extLst>
          </p:cNvPr>
          <p:cNvGrpSpPr/>
          <p:nvPr/>
        </p:nvGrpSpPr>
        <p:grpSpPr>
          <a:xfrm>
            <a:off x="1820270" y="5652571"/>
            <a:ext cx="1274738" cy="457200"/>
            <a:chOff x="7873043" y="967759"/>
            <a:chExt cx="707366" cy="457200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91F45B17-386D-1595-1E5B-36B96B96C867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83FAD3B8-2DBA-1408-6713-446A5CD0BE3A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start_rent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CC39740-4E12-41E3-1335-3DD4DF2F42C6}"/>
              </a:ext>
            </a:extLst>
          </p:cNvPr>
          <p:cNvGrpSpPr/>
          <p:nvPr/>
        </p:nvGrpSpPr>
        <p:grpSpPr>
          <a:xfrm>
            <a:off x="3312850" y="5652571"/>
            <a:ext cx="1274738" cy="457200"/>
            <a:chOff x="7873043" y="967759"/>
            <a:chExt cx="707366" cy="457200"/>
          </a:xfrm>
        </p:grpSpPr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8FD59347-9463-D2D2-D85F-0AB966D9CE64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EAFF5CAB-450D-7106-4A8D-0C84D664D157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end_rent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9163E723-CCA0-D028-A595-770BAFA80792}"/>
              </a:ext>
            </a:extLst>
          </p:cNvPr>
          <p:cNvGrpSpPr/>
          <p:nvPr/>
        </p:nvGrpSpPr>
        <p:grpSpPr>
          <a:xfrm>
            <a:off x="3969705" y="4875387"/>
            <a:ext cx="1294449" cy="457200"/>
            <a:chOff x="7873043" y="967759"/>
            <a:chExt cx="718304" cy="457200"/>
          </a:xfrm>
        </p:grpSpPr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05BF71D2-AD65-E25E-4AD3-B1AF3526F94E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255DA00A-0670-7A5E-841D-6C6861043906}"/>
                </a:ext>
              </a:extLst>
            </p:cNvPr>
            <p:cNvSpPr txBox="1"/>
            <p:nvPr/>
          </p:nvSpPr>
          <p:spPr>
            <a:xfrm>
              <a:off x="7889592" y="992192"/>
              <a:ext cx="7017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build time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9CCBCED8-C688-B438-1CB5-0A3E31C3802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22103" y="1792247"/>
            <a:ext cx="939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AA7FE48A-5237-D495-F02F-898ACAE9AC6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6823315" y="2020847"/>
            <a:ext cx="3455" cy="483797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468AE97E-A5F4-8291-2944-007901CA92D0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 flipH="1">
            <a:off x="6826318" y="3054579"/>
            <a:ext cx="452" cy="287026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0BA40591-C8AD-55BA-7819-5BEA5B75BC92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6826318" y="3798804"/>
            <a:ext cx="449" cy="319152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D5962424-30EC-AE5B-AD73-6851B6FA3348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6826767" y="4575156"/>
            <a:ext cx="4241" cy="331587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: 圖案 124">
            <a:extLst>
              <a:ext uri="{FF2B5EF4-FFF2-40B4-BE49-F238E27FC236}">
                <a16:creationId xmlns:a16="http://schemas.microsoft.com/office/drawing/2014/main" id="{A2E98405-05CA-C05C-8965-32E0D7A601CB}"/>
              </a:ext>
            </a:extLst>
          </p:cNvPr>
          <p:cNvSpPr/>
          <p:nvPr/>
        </p:nvSpPr>
        <p:spPr>
          <a:xfrm>
            <a:off x="5912380" y="1159497"/>
            <a:ext cx="923400" cy="404150"/>
          </a:xfrm>
          <a:custGeom>
            <a:avLst/>
            <a:gdLst>
              <a:gd name="connsiteX0" fmla="*/ 7654 w 903200"/>
              <a:gd name="connsiteY0" fmla="*/ 0 h 386499"/>
              <a:gd name="connsiteX1" fmla="*/ 130202 w 903200"/>
              <a:gd name="connsiteY1" fmla="*/ 235670 h 386499"/>
              <a:gd name="connsiteX2" fmla="*/ 903200 w 903200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200" h="386499">
                <a:moveTo>
                  <a:pt x="7654" y="0"/>
                </a:moveTo>
                <a:cubicBezTo>
                  <a:pt x="-5701" y="85627"/>
                  <a:pt x="-19056" y="171254"/>
                  <a:pt x="130202" y="235670"/>
                </a:cubicBezTo>
                <a:cubicBezTo>
                  <a:pt x="279460" y="300086"/>
                  <a:pt x="779080" y="347221"/>
                  <a:pt x="903200" y="38649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6A1F2713-FD52-F36A-6599-4CB46C8E1A23}"/>
              </a:ext>
            </a:extLst>
          </p:cNvPr>
          <p:cNvCxnSpPr>
            <a:cxnSpLocks/>
            <a:stCxn id="25" idx="4"/>
            <a:endCxn id="125" idx="2"/>
          </p:cNvCxnSpPr>
          <p:nvPr/>
        </p:nvCxnSpPr>
        <p:spPr>
          <a:xfrm>
            <a:off x="6831009" y="1141486"/>
            <a:ext cx="4771" cy="422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手繪多邊形: 圖案 128">
            <a:extLst>
              <a:ext uri="{FF2B5EF4-FFF2-40B4-BE49-F238E27FC236}">
                <a16:creationId xmlns:a16="http://schemas.microsoft.com/office/drawing/2014/main" id="{239CCC0E-226D-B371-3CD0-67239A1B2C1C}"/>
              </a:ext>
            </a:extLst>
          </p:cNvPr>
          <p:cNvSpPr/>
          <p:nvPr/>
        </p:nvSpPr>
        <p:spPr>
          <a:xfrm flipH="1">
            <a:off x="6846039" y="1144309"/>
            <a:ext cx="1204452" cy="419338"/>
          </a:xfrm>
          <a:custGeom>
            <a:avLst/>
            <a:gdLst>
              <a:gd name="connsiteX0" fmla="*/ 7654 w 903200"/>
              <a:gd name="connsiteY0" fmla="*/ 0 h 386499"/>
              <a:gd name="connsiteX1" fmla="*/ 130202 w 903200"/>
              <a:gd name="connsiteY1" fmla="*/ 235670 h 386499"/>
              <a:gd name="connsiteX2" fmla="*/ 903200 w 903200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200" h="386499">
                <a:moveTo>
                  <a:pt x="7654" y="0"/>
                </a:moveTo>
                <a:cubicBezTo>
                  <a:pt x="-5701" y="85627"/>
                  <a:pt x="-19056" y="171254"/>
                  <a:pt x="130202" y="235670"/>
                </a:cubicBezTo>
                <a:cubicBezTo>
                  <a:pt x="279460" y="300086"/>
                  <a:pt x="779080" y="347221"/>
                  <a:pt x="903200" y="38649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手繪多邊形: 圖案 130">
            <a:extLst>
              <a:ext uri="{FF2B5EF4-FFF2-40B4-BE49-F238E27FC236}">
                <a16:creationId xmlns:a16="http://schemas.microsoft.com/office/drawing/2014/main" id="{0BAEA0DF-4511-F20D-C5E3-77944803CC59}"/>
              </a:ext>
            </a:extLst>
          </p:cNvPr>
          <p:cNvSpPr/>
          <p:nvPr/>
        </p:nvSpPr>
        <p:spPr>
          <a:xfrm>
            <a:off x="8582629" y="514277"/>
            <a:ext cx="412962" cy="315070"/>
          </a:xfrm>
          <a:custGeom>
            <a:avLst/>
            <a:gdLst>
              <a:gd name="connsiteX0" fmla="*/ 0 w 377072"/>
              <a:gd name="connsiteY0" fmla="*/ 315070 h 315070"/>
              <a:gd name="connsiteX1" fmla="*/ 103694 w 377072"/>
              <a:gd name="connsiteY1" fmla="*/ 107680 h 315070"/>
              <a:gd name="connsiteX2" fmla="*/ 377072 w 377072"/>
              <a:gd name="connsiteY2" fmla="*/ 3986 h 3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72" h="315070">
                <a:moveTo>
                  <a:pt x="0" y="315070"/>
                </a:moveTo>
                <a:cubicBezTo>
                  <a:pt x="20424" y="237298"/>
                  <a:pt x="40849" y="159527"/>
                  <a:pt x="103694" y="107680"/>
                </a:cubicBezTo>
                <a:cubicBezTo>
                  <a:pt x="166539" y="55833"/>
                  <a:pt x="298515" y="-18010"/>
                  <a:pt x="377072" y="398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手繪多邊形: 圖案 131">
            <a:extLst>
              <a:ext uri="{FF2B5EF4-FFF2-40B4-BE49-F238E27FC236}">
                <a16:creationId xmlns:a16="http://schemas.microsoft.com/office/drawing/2014/main" id="{3FA79AC7-EB68-8EF0-3D01-CF293926BA97}"/>
              </a:ext>
            </a:extLst>
          </p:cNvPr>
          <p:cNvSpPr/>
          <p:nvPr/>
        </p:nvSpPr>
        <p:spPr>
          <a:xfrm flipV="1">
            <a:off x="8582630" y="970482"/>
            <a:ext cx="412962" cy="315069"/>
          </a:xfrm>
          <a:custGeom>
            <a:avLst/>
            <a:gdLst>
              <a:gd name="connsiteX0" fmla="*/ 0 w 377072"/>
              <a:gd name="connsiteY0" fmla="*/ 315070 h 315070"/>
              <a:gd name="connsiteX1" fmla="*/ 103694 w 377072"/>
              <a:gd name="connsiteY1" fmla="*/ 107680 h 315070"/>
              <a:gd name="connsiteX2" fmla="*/ 377072 w 377072"/>
              <a:gd name="connsiteY2" fmla="*/ 3986 h 3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072" h="315070">
                <a:moveTo>
                  <a:pt x="0" y="315070"/>
                </a:moveTo>
                <a:cubicBezTo>
                  <a:pt x="20424" y="237298"/>
                  <a:pt x="40849" y="159527"/>
                  <a:pt x="103694" y="107680"/>
                </a:cubicBezTo>
                <a:cubicBezTo>
                  <a:pt x="166539" y="55833"/>
                  <a:pt x="298515" y="-18010"/>
                  <a:pt x="377072" y="398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B528A54B-16D0-15DD-D2AE-D6269670CB1C}"/>
              </a:ext>
            </a:extLst>
          </p:cNvPr>
          <p:cNvCxnSpPr>
            <a:cxnSpLocks/>
            <a:stCxn id="36" idx="3"/>
            <a:endCxn id="44" idx="2"/>
          </p:cNvCxnSpPr>
          <p:nvPr/>
        </p:nvCxnSpPr>
        <p:spPr>
          <a:xfrm>
            <a:off x="7243646" y="3570205"/>
            <a:ext cx="1166371" cy="10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手繪多邊形: 圖案 135">
            <a:extLst>
              <a:ext uri="{FF2B5EF4-FFF2-40B4-BE49-F238E27FC236}">
                <a16:creationId xmlns:a16="http://schemas.microsoft.com/office/drawing/2014/main" id="{60588261-D7E2-8EA3-7A18-65ACDD74C234}"/>
              </a:ext>
            </a:extLst>
          </p:cNvPr>
          <p:cNvSpPr/>
          <p:nvPr/>
        </p:nvSpPr>
        <p:spPr>
          <a:xfrm>
            <a:off x="7249213" y="2950589"/>
            <a:ext cx="1160352" cy="612743"/>
          </a:xfrm>
          <a:custGeom>
            <a:avLst/>
            <a:gdLst>
              <a:gd name="connsiteX0" fmla="*/ 0 w 1131216"/>
              <a:gd name="connsiteY0" fmla="*/ 612743 h 612743"/>
              <a:gd name="connsiteX1" fmla="*/ 433633 w 1131216"/>
              <a:gd name="connsiteY1" fmla="*/ 216817 h 612743"/>
              <a:gd name="connsiteX2" fmla="*/ 1131216 w 1131216"/>
              <a:gd name="connsiteY2" fmla="*/ 0 h 61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216" h="612743">
                <a:moveTo>
                  <a:pt x="0" y="612743"/>
                </a:moveTo>
                <a:cubicBezTo>
                  <a:pt x="122548" y="465842"/>
                  <a:pt x="245097" y="318941"/>
                  <a:pt x="433633" y="216817"/>
                </a:cubicBezTo>
                <a:cubicBezTo>
                  <a:pt x="622169" y="114693"/>
                  <a:pt x="1002383" y="29851"/>
                  <a:pt x="1131216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手繪多邊形: 圖案 136">
            <a:extLst>
              <a:ext uri="{FF2B5EF4-FFF2-40B4-BE49-F238E27FC236}">
                <a16:creationId xmlns:a16="http://schemas.microsoft.com/office/drawing/2014/main" id="{60B81795-529A-CDC4-A2B2-346A5D9988BD}"/>
              </a:ext>
            </a:extLst>
          </p:cNvPr>
          <p:cNvSpPr/>
          <p:nvPr/>
        </p:nvSpPr>
        <p:spPr>
          <a:xfrm flipV="1">
            <a:off x="7249439" y="3584527"/>
            <a:ext cx="1160352" cy="609193"/>
          </a:xfrm>
          <a:custGeom>
            <a:avLst/>
            <a:gdLst>
              <a:gd name="connsiteX0" fmla="*/ 0 w 1131216"/>
              <a:gd name="connsiteY0" fmla="*/ 612743 h 612743"/>
              <a:gd name="connsiteX1" fmla="*/ 433633 w 1131216"/>
              <a:gd name="connsiteY1" fmla="*/ 216817 h 612743"/>
              <a:gd name="connsiteX2" fmla="*/ 1131216 w 1131216"/>
              <a:gd name="connsiteY2" fmla="*/ 0 h 61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216" h="612743">
                <a:moveTo>
                  <a:pt x="0" y="612743"/>
                </a:moveTo>
                <a:cubicBezTo>
                  <a:pt x="122548" y="465842"/>
                  <a:pt x="245097" y="318941"/>
                  <a:pt x="433633" y="216817"/>
                </a:cubicBezTo>
                <a:cubicBezTo>
                  <a:pt x="622169" y="114693"/>
                  <a:pt x="1002383" y="29851"/>
                  <a:pt x="1131216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73206041-0D59-C8DB-E481-56B630C9273B}"/>
              </a:ext>
            </a:extLst>
          </p:cNvPr>
          <p:cNvCxnSpPr>
            <a:cxnSpLocks/>
            <a:stCxn id="67" idx="2"/>
            <a:endCxn id="78" idx="0"/>
          </p:cNvCxnSpPr>
          <p:nvPr/>
        </p:nvCxnSpPr>
        <p:spPr>
          <a:xfrm>
            <a:off x="3215478" y="4517656"/>
            <a:ext cx="0" cy="338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9A0AA8F0-CF21-3CE9-36D8-AD0FBD151200}"/>
              </a:ext>
            </a:extLst>
          </p:cNvPr>
          <p:cNvCxnSpPr>
            <a:cxnSpLocks/>
            <a:stCxn id="69" idx="6"/>
            <a:endCxn id="67" idx="1"/>
          </p:cNvCxnSpPr>
          <p:nvPr/>
        </p:nvCxnSpPr>
        <p:spPr>
          <a:xfrm>
            <a:off x="2325318" y="4282211"/>
            <a:ext cx="371931" cy="6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手繪多邊形: 圖案 158">
            <a:extLst>
              <a:ext uri="{FF2B5EF4-FFF2-40B4-BE49-F238E27FC236}">
                <a16:creationId xmlns:a16="http://schemas.microsoft.com/office/drawing/2014/main" id="{07C922B1-2662-F900-CB84-72DF8D712CE5}"/>
              </a:ext>
            </a:extLst>
          </p:cNvPr>
          <p:cNvSpPr/>
          <p:nvPr/>
        </p:nvSpPr>
        <p:spPr>
          <a:xfrm>
            <a:off x="2318733" y="3607212"/>
            <a:ext cx="377595" cy="671682"/>
          </a:xfrm>
          <a:custGeom>
            <a:avLst/>
            <a:gdLst>
              <a:gd name="connsiteX0" fmla="*/ 742950 w 742950"/>
              <a:gd name="connsiteY0" fmla="*/ 638175 h 638175"/>
              <a:gd name="connsiteX1" fmla="*/ 419100 w 742950"/>
              <a:gd name="connsiteY1" fmla="*/ 266700 h 638175"/>
              <a:gd name="connsiteX2" fmla="*/ 0 w 7429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638175">
                <a:moveTo>
                  <a:pt x="742950" y="638175"/>
                </a:moveTo>
                <a:cubicBezTo>
                  <a:pt x="642937" y="505619"/>
                  <a:pt x="542925" y="373063"/>
                  <a:pt x="419100" y="266700"/>
                </a:cubicBezTo>
                <a:cubicBezTo>
                  <a:pt x="295275" y="160337"/>
                  <a:pt x="147637" y="80168"/>
                  <a:pt x="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手繪多邊形: 圖案 160">
            <a:extLst>
              <a:ext uri="{FF2B5EF4-FFF2-40B4-BE49-F238E27FC236}">
                <a16:creationId xmlns:a16="http://schemas.microsoft.com/office/drawing/2014/main" id="{750FF317-9038-4D90-C8F2-029FFE0D2556}"/>
              </a:ext>
            </a:extLst>
          </p:cNvPr>
          <p:cNvSpPr/>
          <p:nvPr/>
        </p:nvSpPr>
        <p:spPr>
          <a:xfrm flipV="1">
            <a:off x="2326239" y="4289054"/>
            <a:ext cx="371009" cy="629157"/>
          </a:xfrm>
          <a:custGeom>
            <a:avLst/>
            <a:gdLst>
              <a:gd name="connsiteX0" fmla="*/ 742950 w 742950"/>
              <a:gd name="connsiteY0" fmla="*/ 638175 h 638175"/>
              <a:gd name="connsiteX1" fmla="*/ 419100 w 742950"/>
              <a:gd name="connsiteY1" fmla="*/ 266700 h 638175"/>
              <a:gd name="connsiteX2" fmla="*/ 0 w 7429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638175">
                <a:moveTo>
                  <a:pt x="742950" y="638175"/>
                </a:moveTo>
                <a:cubicBezTo>
                  <a:pt x="642937" y="505619"/>
                  <a:pt x="542925" y="373063"/>
                  <a:pt x="419100" y="266700"/>
                </a:cubicBezTo>
                <a:cubicBezTo>
                  <a:pt x="295275" y="160337"/>
                  <a:pt x="147637" y="80168"/>
                  <a:pt x="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CEC4C4F1-0CC5-74ED-ED89-C9910B87F19E}"/>
              </a:ext>
            </a:extLst>
          </p:cNvPr>
          <p:cNvCxnSpPr>
            <a:cxnSpLocks/>
          </p:cNvCxnSpPr>
          <p:nvPr/>
        </p:nvCxnSpPr>
        <p:spPr>
          <a:xfrm>
            <a:off x="4161926" y="5233951"/>
            <a:ext cx="91961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B6F38181-F6D1-FFDF-66C7-CE0FB2CB41FB}"/>
              </a:ext>
            </a:extLst>
          </p:cNvPr>
          <p:cNvCxnSpPr>
            <a:cxnSpLocks/>
          </p:cNvCxnSpPr>
          <p:nvPr/>
        </p:nvCxnSpPr>
        <p:spPr>
          <a:xfrm>
            <a:off x="5687611" y="1055194"/>
            <a:ext cx="44953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BE006A04-7005-6D0E-1D12-768004EF85E1}"/>
              </a:ext>
            </a:extLst>
          </p:cNvPr>
          <p:cNvGrpSpPr/>
          <p:nvPr/>
        </p:nvGrpSpPr>
        <p:grpSpPr>
          <a:xfrm>
            <a:off x="5069011" y="5652571"/>
            <a:ext cx="1499653" cy="457200"/>
            <a:chOff x="5346173" y="5473462"/>
            <a:chExt cx="1499653" cy="457200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1D927168-5EDE-CB87-010C-A41EABE883D3}"/>
                </a:ext>
              </a:extLst>
            </p:cNvPr>
            <p:cNvGrpSpPr/>
            <p:nvPr/>
          </p:nvGrpSpPr>
          <p:grpSpPr>
            <a:xfrm>
              <a:off x="5346173" y="5473462"/>
              <a:ext cx="1499653" cy="457200"/>
              <a:chOff x="7873043" y="967759"/>
              <a:chExt cx="689518" cy="457200"/>
            </a:xfrm>
          </p:grpSpPr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E9751785-AE08-73B6-C791-73FBA9271DFD}"/>
                  </a:ext>
                </a:extLst>
              </p:cNvPr>
              <p:cNvSpPr/>
              <p:nvPr/>
            </p:nvSpPr>
            <p:spPr>
              <a:xfrm>
                <a:off x="7873043" y="967759"/>
                <a:ext cx="689518" cy="457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81535FE-F7BF-318C-5D1A-89C0C6B3DB5D}"/>
                  </a:ext>
                </a:extLst>
              </p:cNvPr>
              <p:cNvSpPr txBox="1"/>
              <p:nvPr/>
            </p:nvSpPr>
            <p:spPr>
              <a:xfrm>
                <a:off x="7909048" y="983959"/>
                <a:ext cx="6142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L_ID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F38AB10D-DCDB-5C4A-C5B4-7C9790A117AE}"/>
                </a:ext>
              </a:extLst>
            </p:cNvPr>
            <p:cNvCxnSpPr>
              <a:cxnSpLocks/>
            </p:cNvCxnSpPr>
            <p:nvPr/>
          </p:nvCxnSpPr>
          <p:spPr>
            <a:xfrm>
              <a:off x="5541316" y="5826644"/>
              <a:ext cx="110992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9CD05197-3418-0129-F60C-3D7D1D4F3F6C}"/>
              </a:ext>
            </a:extLst>
          </p:cNvPr>
          <p:cNvCxnSpPr>
            <a:cxnSpLocks/>
          </p:cNvCxnSpPr>
          <p:nvPr/>
        </p:nvCxnSpPr>
        <p:spPr>
          <a:xfrm>
            <a:off x="8598817" y="3116133"/>
            <a:ext cx="88803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5B0700F9-2D43-C1D1-BCA1-66F737109BB8}"/>
              </a:ext>
            </a:extLst>
          </p:cNvPr>
          <p:cNvGrpSpPr/>
          <p:nvPr/>
        </p:nvGrpSpPr>
        <p:grpSpPr>
          <a:xfrm>
            <a:off x="1011072" y="915068"/>
            <a:ext cx="1499653" cy="457200"/>
            <a:chOff x="5346173" y="5473462"/>
            <a:chExt cx="1499653" cy="457200"/>
          </a:xfrm>
        </p:grpSpPr>
        <p:grpSp>
          <p:nvGrpSpPr>
            <p:cNvPr id="179" name="群組 178">
              <a:extLst>
                <a:ext uri="{FF2B5EF4-FFF2-40B4-BE49-F238E27FC236}">
                  <a16:creationId xmlns:a16="http://schemas.microsoft.com/office/drawing/2014/main" id="{ADC0222F-46FF-D372-1CBE-ACB251695F51}"/>
                </a:ext>
              </a:extLst>
            </p:cNvPr>
            <p:cNvGrpSpPr/>
            <p:nvPr/>
          </p:nvGrpSpPr>
          <p:grpSpPr>
            <a:xfrm>
              <a:off x="5346173" y="5473462"/>
              <a:ext cx="1499653" cy="457200"/>
              <a:chOff x="7873043" y="967759"/>
              <a:chExt cx="689518" cy="457200"/>
            </a:xfrm>
          </p:grpSpPr>
          <p:sp>
            <p:nvSpPr>
              <p:cNvPr id="181" name="橢圓 180">
                <a:extLst>
                  <a:ext uri="{FF2B5EF4-FFF2-40B4-BE49-F238E27FC236}">
                    <a16:creationId xmlns:a16="http://schemas.microsoft.com/office/drawing/2014/main" id="{E182D2C6-1F77-EBDA-D99C-FD0D672428A6}"/>
                  </a:ext>
                </a:extLst>
              </p:cNvPr>
              <p:cNvSpPr/>
              <p:nvPr/>
            </p:nvSpPr>
            <p:spPr>
              <a:xfrm>
                <a:off x="7873043" y="967759"/>
                <a:ext cx="689518" cy="457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11154B08-158B-C4CE-6464-FE8E51DAB569}"/>
                  </a:ext>
                </a:extLst>
              </p:cNvPr>
              <p:cNvSpPr txBox="1"/>
              <p:nvPr/>
            </p:nvSpPr>
            <p:spPr>
              <a:xfrm>
                <a:off x="7909048" y="983959"/>
                <a:ext cx="6142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T_ID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60CE311C-8198-3986-5B97-315623586278}"/>
                </a:ext>
              </a:extLst>
            </p:cNvPr>
            <p:cNvCxnSpPr>
              <a:cxnSpLocks/>
            </p:cNvCxnSpPr>
            <p:nvPr/>
          </p:nvCxnSpPr>
          <p:spPr>
            <a:xfrm>
              <a:off x="5542905" y="5823469"/>
              <a:ext cx="11079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A37D6155-F6AC-5F5D-9BF4-C652ED2C8A48}"/>
              </a:ext>
            </a:extLst>
          </p:cNvPr>
          <p:cNvGrpSpPr/>
          <p:nvPr/>
        </p:nvGrpSpPr>
        <p:grpSpPr>
          <a:xfrm>
            <a:off x="1011074" y="1563647"/>
            <a:ext cx="1499653" cy="457200"/>
            <a:chOff x="7873043" y="967759"/>
            <a:chExt cx="689518" cy="457200"/>
          </a:xfrm>
        </p:grpSpPr>
        <p:sp>
          <p:nvSpPr>
            <p:cNvPr id="184" name="橢圓 183">
              <a:extLst>
                <a:ext uri="{FF2B5EF4-FFF2-40B4-BE49-F238E27FC236}">
                  <a16:creationId xmlns:a16="http://schemas.microsoft.com/office/drawing/2014/main" id="{5E1DA796-AA23-FA66-3EF3-E5DFCF9DBC65}"/>
                </a:ext>
              </a:extLst>
            </p:cNvPr>
            <p:cNvSpPr/>
            <p:nvPr/>
          </p:nvSpPr>
          <p:spPr>
            <a:xfrm>
              <a:off x="7873043" y="967759"/>
              <a:ext cx="689518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C91E04DD-6A78-2572-3995-F750A740368F}"/>
                </a:ext>
              </a:extLst>
            </p:cNvPr>
            <p:cNvSpPr txBox="1"/>
            <p:nvPr/>
          </p:nvSpPr>
          <p:spPr>
            <a:xfrm>
              <a:off x="7910656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T_name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A2C63C50-2F3F-6C07-936C-D6B3677203C7}"/>
              </a:ext>
            </a:extLst>
          </p:cNvPr>
          <p:cNvCxnSpPr>
            <a:cxnSpLocks/>
            <a:stCxn id="4" idx="1"/>
            <a:endCxn id="184" idx="6"/>
          </p:cNvCxnSpPr>
          <p:nvPr/>
        </p:nvCxnSpPr>
        <p:spPr>
          <a:xfrm flipH="1" flipV="1">
            <a:off x="2510727" y="1792247"/>
            <a:ext cx="28031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9D31F302-32C5-9EE4-F120-2529106F69AE}"/>
              </a:ext>
            </a:extLst>
          </p:cNvPr>
          <p:cNvGrpSpPr/>
          <p:nvPr/>
        </p:nvGrpSpPr>
        <p:grpSpPr>
          <a:xfrm>
            <a:off x="1011073" y="2215502"/>
            <a:ext cx="1499653" cy="457200"/>
            <a:chOff x="7873043" y="967759"/>
            <a:chExt cx="689518" cy="457200"/>
          </a:xfrm>
        </p:grpSpPr>
        <p:sp>
          <p:nvSpPr>
            <p:cNvPr id="190" name="橢圓 189">
              <a:extLst>
                <a:ext uri="{FF2B5EF4-FFF2-40B4-BE49-F238E27FC236}">
                  <a16:creationId xmlns:a16="http://schemas.microsoft.com/office/drawing/2014/main" id="{020BBD4F-0088-D898-D620-B1F524852145}"/>
                </a:ext>
              </a:extLst>
            </p:cNvPr>
            <p:cNvSpPr/>
            <p:nvPr/>
          </p:nvSpPr>
          <p:spPr>
            <a:xfrm>
              <a:off x="7873043" y="967759"/>
              <a:ext cx="689518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72619947-442E-7135-460D-DFCA93409FAE}"/>
                </a:ext>
              </a:extLst>
            </p:cNvPr>
            <p:cNvSpPr txBox="1"/>
            <p:nvPr/>
          </p:nvSpPr>
          <p:spPr>
            <a:xfrm>
              <a:off x="7910656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T_phone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93" name="手繪多邊形: 圖案 192">
            <a:extLst>
              <a:ext uri="{FF2B5EF4-FFF2-40B4-BE49-F238E27FC236}">
                <a16:creationId xmlns:a16="http://schemas.microsoft.com/office/drawing/2014/main" id="{74E7E891-BF5D-EC8F-2141-95298403B70C}"/>
              </a:ext>
            </a:extLst>
          </p:cNvPr>
          <p:cNvSpPr/>
          <p:nvPr/>
        </p:nvSpPr>
        <p:spPr>
          <a:xfrm flipV="1">
            <a:off x="2509430" y="1804297"/>
            <a:ext cx="271877" cy="647370"/>
          </a:xfrm>
          <a:custGeom>
            <a:avLst/>
            <a:gdLst>
              <a:gd name="connsiteX0" fmla="*/ 742950 w 742950"/>
              <a:gd name="connsiteY0" fmla="*/ 638175 h 638175"/>
              <a:gd name="connsiteX1" fmla="*/ 419100 w 742950"/>
              <a:gd name="connsiteY1" fmla="*/ 266700 h 638175"/>
              <a:gd name="connsiteX2" fmla="*/ 0 w 7429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638175">
                <a:moveTo>
                  <a:pt x="742950" y="638175"/>
                </a:moveTo>
                <a:cubicBezTo>
                  <a:pt x="642937" y="505619"/>
                  <a:pt x="542925" y="373063"/>
                  <a:pt x="419100" y="266700"/>
                </a:cubicBezTo>
                <a:cubicBezTo>
                  <a:pt x="295275" y="160337"/>
                  <a:pt x="147637" y="80168"/>
                  <a:pt x="0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9DC0428-30EF-8D1A-3E98-3BB2977D9510}"/>
              </a:ext>
            </a:extLst>
          </p:cNvPr>
          <p:cNvSpPr txBox="1"/>
          <p:nvPr/>
        </p:nvSpPr>
        <p:spPr>
          <a:xfrm>
            <a:off x="5311917" y="1483107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0E0239D2-B711-34A5-2491-C268470D9474}"/>
              </a:ext>
            </a:extLst>
          </p:cNvPr>
          <p:cNvSpPr txBox="1"/>
          <p:nvPr/>
        </p:nvSpPr>
        <p:spPr>
          <a:xfrm>
            <a:off x="4172089" y="1483107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ABE88308-9BD2-C40C-181F-6244654EB33C}"/>
              </a:ext>
            </a:extLst>
          </p:cNvPr>
          <p:cNvSpPr txBox="1"/>
          <p:nvPr/>
        </p:nvSpPr>
        <p:spPr>
          <a:xfrm>
            <a:off x="6811004" y="2245527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6D251F7B-C923-81DF-AD42-9D0502DF799E}"/>
              </a:ext>
            </a:extLst>
          </p:cNvPr>
          <p:cNvSpPr txBox="1"/>
          <p:nvPr/>
        </p:nvSpPr>
        <p:spPr>
          <a:xfrm>
            <a:off x="6826316" y="2944875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CB158956-63D5-1CC4-379C-D9B1EECBF441}"/>
              </a:ext>
            </a:extLst>
          </p:cNvPr>
          <p:cNvSpPr txBox="1"/>
          <p:nvPr/>
        </p:nvSpPr>
        <p:spPr>
          <a:xfrm>
            <a:off x="6803443" y="3867172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2DE20B91-E579-B62A-8949-8E96A537C11E}"/>
              </a:ext>
            </a:extLst>
          </p:cNvPr>
          <p:cNvSpPr txBox="1"/>
          <p:nvPr/>
        </p:nvSpPr>
        <p:spPr>
          <a:xfrm>
            <a:off x="6826316" y="4485927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0BED6ED4-BC5E-98D9-4441-22279D7F28C1}"/>
              </a:ext>
            </a:extLst>
          </p:cNvPr>
          <p:cNvSpPr txBox="1"/>
          <p:nvPr/>
        </p:nvSpPr>
        <p:spPr>
          <a:xfrm>
            <a:off x="4115780" y="2891087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8DA0E2B1-7BA1-C705-598B-90E243536586}"/>
              </a:ext>
            </a:extLst>
          </p:cNvPr>
          <p:cNvSpPr txBox="1"/>
          <p:nvPr/>
        </p:nvSpPr>
        <p:spPr>
          <a:xfrm>
            <a:off x="4908735" y="3462367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5BF1A194-2AE0-5654-5B1F-5E31F0526B7D}"/>
              </a:ext>
            </a:extLst>
          </p:cNvPr>
          <p:cNvSpPr txBox="1"/>
          <p:nvPr/>
        </p:nvSpPr>
        <p:spPr>
          <a:xfrm>
            <a:off x="3682490" y="3387334"/>
            <a:ext cx="27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83B8A3E8-6D47-7899-6935-1D1436B98955}"/>
              </a:ext>
            </a:extLst>
          </p:cNvPr>
          <p:cNvGrpSpPr/>
          <p:nvPr/>
        </p:nvGrpSpPr>
        <p:grpSpPr>
          <a:xfrm>
            <a:off x="1043996" y="3385618"/>
            <a:ext cx="1274738" cy="457200"/>
            <a:chOff x="7873043" y="967759"/>
            <a:chExt cx="707366" cy="457200"/>
          </a:xfrm>
        </p:grpSpPr>
        <p:sp>
          <p:nvSpPr>
            <p:cNvPr id="213" name="橢圓 212">
              <a:extLst>
                <a:ext uri="{FF2B5EF4-FFF2-40B4-BE49-F238E27FC236}">
                  <a16:creationId xmlns:a16="http://schemas.microsoft.com/office/drawing/2014/main" id="{AA3F36F6-B5C7-A707-1F8C-A031D2EA61BE}"/>
                </a:ext>
              </a:extLst>
            </p:cNvPr>
            <p:cNvSpPr/>
            <p:nvPr/>
          </p:nvSpPr>
          <p:spPr>
            <a:xfrm>
              <a:off x="7873043" y="967759"/>
              <a:ext cx="70736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29AB5DF8-3620-61A1-466F-421B2F5569C6}"/>
                </a:ext>
              </a:extLst>
            </p:cNvPr>
            <p:cNvSpPr txBox="1"/>
            <p:nvPr/>
          </p:nvSpPr>
          <p:spPr>
            <a:xfrm>
              <a:off x="7919580" y="1011693"/>
              <a:ext cx="614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e_bill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B95A850-DF81-1D87-065D-0B10823EE7EA}"/>
              </a:ext>
            </a:extLst>
          </p:cNvPr>
          <p:cNvSpPr txBox="1"/>
          <p:nvPr/>
        </p:nvSpPr>
        <p:spPr>
          <a:xfrm>
            <a:off x="266553" y="175681"/>
            <a:ext cx="9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舊的</a:t>
            </a:r>
          </a:p>
        </p:txBody>
      </p:sp>
    </p:spTree>
    <p:extLst>
      <p:ext uri="{BB962C8B-B14F-4D97-AF65-F5344CB8AC3E}">
        <p14:creationId xmlns:p14="http://schemas.microsoft.com/office/powerpoint/2010/main" val="352196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772</Words>
  <Application>Microsoft Office PowerPoint</Application>
  <PresentationFormat>寬螢幕</PresentationFormat>
  <Paragraphs>289</Paragraphs>
  <Slides>7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長青 李</dc:creator>
  <cp:lastModifiedBy>長青 李</cp:lastModifiedBy>
  <cp:revision>75</cp:revision>
  <dcterms:created xsi:type="dcterms:W3CDTF">2022-12-06T01:44:54Z</dcterms:created>
  <dcterms:modified xsi:type="dcterms:W3CDTF">2022-12-18T16:39:10Z</dcterms:modified>
</cp:coreProperties>
</file>