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4536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4536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4536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7989" y="1865503"/>
            <a:ext cx="3315335" cy="156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4536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4843" y="2452496"/>
            <a:ext cx="8862313" cy="433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Relationship Id="rId3" Type="http://schemas.openxmlformats.org/officeDocument/2006/relationships/image" Target="../media/image44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12552"/>
            <a:ext cx="5196765" cy="623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algn="ctr" marL="774700" marR="763905">
              <a:lnSpc>
                <a:spcPts val="3890"/>
              </a:lnSpc>
              <a:spcBef>
                <a:spcPts val="585"/>
              </a:spcBef>
            </a:pPr>
            <a:r>
              <a:rPr dirty="0" spc="130"/>
              <a:t>H</a:t>
            </a:r>
            <a:r>
              <a:rPr dirty="0" spc="-415"/>
              <a:t> </a:t>
            </a:r>
            <a:r>
              <a:rPr dirty="0" spc="-45"/>
              <a:t>o</a:t>
            </a:r>
            <a:r>
              <a:rPr dirty="0" spc="-409"/>
              <a:t> </a:t>
            </a:r>
            <a:r>
              <a:rPr dirty="0" spc="515"/>
              <a:t>u</a:t>
            </a:r>
            <a:r>
              <a:rPr dirty="0" spc="-420"/>
              <a:t> </a:t>
            </a:r>
            <a:r>
              <a:rPr dirty="0" spc="-275"/>
              <a:t>s</a:t>
            </a:r>
            <a:r>
              <a:rPr dirty="0" spc="-420"/>
              <a:t> </a:t>
            </a:r>
            <a:r>
              <a:rPr dirty="0" spc="150"/>
              <a:t>e  </a:t>
            </a:r>
            <a:r>
              <a:rPr dirty="0" spc="340"/>
              <a:t>P</a:t>
            </a:r>
            <a:r>
              <a:rPr dirty="0" spc="-409"/>
              <a:t> </a:t>
            </a:r>
            <a:r>
              <a:rPr dirty="0" spc="505"/>
              <a:t>r</a:t>
            </a:r>
            <a:r>
              <a:rPr dirty="0" spc="-420"/>
              <a:t> </a:t>
            </a:r>
            <a:r>
              <a:rPr dirty="0" spc="320"/>
              <a:t>i</a:t>
            </a:r>
            <a:r>
              <a:rPr dirty="0" spc="-415"/>
              <a:t> </a:t>
            </a:r>
            <a:r>
              <a:rPr dirty="0" spc="25"/>
              <a:t>c</a:t>
            </a:r>
            <a:r>
              <a:rPr dirty="0" spc="-415"/>
              <a:t> </a:t>
            </a:r>
            <a:r>
              <a:rPr dirty="0" spc="150"/>
              <a:t>e</a:t>
            </a:r>
          </a:p>
          <a:p>
            <a:pPr algn="ctr">
              <a:lnSpc>
                <a:spcPts val="3829"/>
              </a:lnSpc>
            </a:pPr>
            <a:r>
              <a:rPr dirty="0" spc="340"/>
              <a:t>P</a:t>
            </a:r>
            <a:r>
              <a:rPr dirty="0" spc="-400"/>
              <a:t> </a:t>
            </a:r>
            <a:r>
              <a:rPr dirty="0" spc="570"/>
              <a:t>re</a:t>
            </a:r>
            <a:r>
              <a:rPr dirty="0" spc="-400"/>
              <a:t> </a:t>
            </a:r>
            <a:r>
              <a:rPr dirty="0" spc="484"/>
              <a:t>d</a:t>
            </a:r>
            <a:r>
              <a:rPr dirty="0" spc="-415"/>
              <a:t> </a:t>
            </a:r>
            <a:r>
              <a:rPr dirty="0" spc="320"/>
              <a:t>i</a:t>
            </a:r>
            <a:r>
              <a:rPr dirty="0" spc="-405"/>
              <a:t> </a:t>
            </a:r>
            <a:r>
              <a:rPr dirty="0" spc="25"/>
              <a:t>c</a:t>
            </a:r>
            <a:r>
              <a:rPr dirty="0" spc="-415"/>
              <a:t> </a:t>
            </a:r>
            <a:r>
              <a:rPr dirty="0" spc="355"/>
              <a:t>t</a:t>
            </a:r>
            <a:r>
              <a:rPr dirty="0" spc="-415"/>
              <a:t> </a:t>
            </a:r>
            <a:r>
              <a:rPr dirty="0" spc="320"/>
              <a:t>i</a:t>
            </a:r>
            <a:r>
              <a:rPr dirty="0" spc="-420"/>
              <a:t> </a:t>
            </a:r>
            <a:r>
              <a:rPr dirty="0" spc="-45"/>
              <a:t>o</a:t>
            </a:r>
            <a:r>
              <a:rPr dirty="0" spc="-409"/>
              <a:t> </a:t>
            </a:r>
            <a:r>
              <a:rPr dirty="0" spc="515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6401" y="3346526"/>
            <a:ext cx="2819400" cy="156273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06680" marR="97790" indent="482600">
              <a:lnSpc>
                <a:spcPts val="3890"/>
              </a:lnSpc>
              <a:spcBef>
                <a:spcPts val="590"/>
              </a:spcBef>
            </a:pPr>
            <a:r>
              <a:rPr dirty="0" sz="3600" spc="520" b="1">
                <a:solidFill>
                  <a:srgbClr val="44536A"/>
                </a:solidFill>
                <a:latin typeface="Arial"/>
                <a:cs typeface="Arial"/>
              </a:rPr>
              <a:t>u </a:t>
            </a:r>
            <a:r>
              <a:rPr dirty="0" sz="3600" spc="-270" b="1">
                <a:solidFill>
                  <a:srgbClr val="44536A"/>
                </a:solidFill>
                <a:latin typeface="Arial"/>
                <a:cs typeface="Arial"/>
              </a:rPr>
              <a:t>s </a:t>
            </a:r>
            <a:r>
              <a:rPr dirty="0" sz="3600" spc="320" b="1">
                <a:solidFill>
                  <a:srgbClr val="44536A"/>
                </a:solidFill>
                <a:latin typeface="Arial"/>
                <a:cs typeface="Arial"/>
              </a:rPr>
              <a:t>i </a:t>
            </a:r>
            <a:r>
              <a:rPr dirty="0" sz="3600" spc="515" b="1">
                <a:solidFill>
                  <a:srgbClr val="44536A"/>
                </a:solidFill>
                <a:latin typeface="Arial"/>
                <a:cs typeface="Arial"/>
              </a:rPr>
              <a:t>n </a:t>
            </a:r>
            <a:r>
              <a:rPr dirty="0" sz="3600" spc="-180" b="1">
                <a:solidFill>
                  <a:srgbClr val="44536A"/>
                </a:solidFill>
                <a:latin typeface="Arial"/>
                <a:cs typeface="Arial"/>
              </a:rPr>
              <a:t>g  </a:t>
            </a:r>
            <a:r>
              <a:rPr dirty="0" sz="3600" spc="409" b="1">
                <a:solidFill>
                  <a:srgbClr val="44536A"/>
                </a:solidFill>
                <a:latin typeface="Arial"/>
                <a:cs typeface="Arial"/>
              </a:rPr>
              <a:t>M</a:t>
            </a:r>
            <a:r>
              <a:rPr dirty="0" sz="3600" spc="-415" b="1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dirty="0" sz="3600" spc="530" b="1">
                <a:solidFill>
                  <a:srgbClr val="44536A"/>
                </a:solidFill>
                <a:latin typeface="Arial"/>
                <a:cs typeface="Arial"/>
              </a:rPr>
              <a:t>a</a:t>
            </a:r>
            <a:r>
              <a:rPr dirty="0" sz="3600" spc="-415" b="1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dirty="0" sz="3600" spc="25" b="1">
                <a:solidFill>
                  <a:srgbClr val="44536A"/>
                </a:solidFill>
                <a:latin typeface="Arial"/>
                <a:cs typeface="Arial"/>
              </a:rPr>
              <a:t>c</a:t>
            </a:r>
            <a:r>
              <a:rPr dirty="0" sz="3600" spc="-409" b="1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dirty="0" sz="3600" spc="530" b="1">
                <a:solidFill>
                  <a:srgbClr val="44536A"/>
                </a:solidFill>
                <a:latin typeface="Arial"/>
                <a:cs typeface="Arial"/>
              </a:rPr>
              <a:t>h</a:t>
            </a:r>
            <a:r>
              <a:rPr dirty="0" sz="3600" spc="-415" b="1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dirty="0" sz="3600" spc="320" b="1">
                <a:solidFill>
                  <a:srgbClr val="44536A"/>
                </a:solidFill>
                <a:latin typeface="Arial"/>
                <a:cs typeface="Arial"/>
              </a:rPr>
              <a:t>i</a:t>
            </a:r>
            <a:r>
              <a:rPr dirty="0" sz="3600" spc="-409" b="1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dirty="0" sz="3600" spc="515" b="1">
                <a:solidFill>
                  <a:srgbClr val="44536A"/>
                </a:solidFill>
                <a:latin typeface="Arial"/>
                <a:cs typeface="Arial"/>
              </a:rPr>
              <a:t>n</a:t>
            </a:r>
            <a:r>
              <a:rPr dirty="0" sz="3600" spc="-420" b="1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dirty="0" sz="3600" spc="150" b="1">
                <a:solidFill>
                  <a:srgbClr val="44536A"/>
                </a:solidFill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3829"/>
              </a:lnSpc>
            </a:pPr>
            <a:r>
              <a:rPr dirty="0" sz="3600" spc="210" b="1">
                <a:solidFill>
                  <a:srgbClr val="44536A"/>
                </a:solidFill>
                <a:latin typeface="Arial"/>
                <a:cs typeface="Arial"/>
              </a:rPr>
              <a:t>L</a:t>
            </a:r>
            <a:r>
              <a:rPr dirty="0" sz="3600" spc="-405" b="1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dirty="0" sz="3600" spc="150" b="1">
                <a:solidFill>
                  <a:srgbClr val="44536A"/>
                </a:solidFill>
                <a:latin typeface="Arial"/>
                <a:cs typeface="Arial"/>
              </a:rPr>
              <a:t>e</a:t>
            </a:r>
            <a:r>
              <a:rPr dirty="0" sz="3600" spc="-400" b="1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dirty="0" sz="3600" spc="530" b="1">
                <a:solidFill>
                  <a:srgbClr val="44536A"/>
                </a:solidFill>
                <a:latin typeface="Arial"/>
                <a:cs typeface="Arial"/>
              </a:rPr>
              <a:t>a</a:t>
            </a:r>
            <a:r>
              <a:rPr dirty="0" sz="3600" spc="-415" b="1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dirty="0" sz="3600" spc="505" b="1">
                <a:solidFill>
                  <a:srgbClr val="44536A"/>
                </a:solidFill>
                <a:latin typeface="Arial"/>
                <a:cs typeface="Arial"/>
              </a:rPr>
              <a:t>r</a:t>
            </a:r>
            <a:r>
              <a:rPr dirty="0" sz="3600" spc="-405" b="1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dirty="0" sz="3600" spc="515" b="1">
                <a:solidFill>
                  <a:srgbClr val="44536A"/>
                </a:solidFill>
                <a:latin typeface="Arial"/>
                <a:cs typeface="Arial"/>
              </a:rPr>
              <a:t>n</a:t>
            </a:r>
            <a:r>
              <a:rPr dirty="0" sz="3600" spc="-425" b="1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dirty="0" sz="3600" spc="320" b="1">
                <a:solidFill>
                  <a:srgbClr val="44536A"/>
                </a:solidFill>
                <a:latin typeface="Arial"/>
                <a:cs typeface="Arial"/>
              </a:rPr>
              <a:t>i</a:t>
            </a:r>
            <a:r>
              <a:rPr dirty="0" sz="3600" spc="-420" b="1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dirty="0" sz="3600" spc="515" b="1">
                <a:solidFill>
                  <a:srgbClr val="44536A"/>
                </a:solidFill>
                <a:latin typeface="Arial"/>
                <a:cs typeface="Arial"/>
              </a:rPr>
              <a:t>n</a:t>
            </a:r>
            <a:r>
              <a:rPr dirty="0" sz="3600" spc="-425" b="1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dirty="0" sz="3600" spc="-180" b="1">
                <a:solidFill>
                  <a:srgbClr val="44536A"/>
                </a:solidFill>
                <a:latin typeface="Arial"/>
                <a:cs typeface="Arial"/>
              </a:rPr>
              <a:t>g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09152" y="4901368"/>
            <a:ext cx="2880995" cy="177927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dirty="0" sz="2000" spc="-20" b="1">
                <a:solidFill>
                  <a:srgbClr val="385622"/>
                </a:solidFill>
                <a:latin typeface="Arial"/>
                <a:cs typeface="Arial"/>
              </a:rPr>
              <a:t>Ayush</a:t>
            </a:r>
            <a:r>
              <a:rPr dirty="0" sz="2000" spc="5" b="1">
                <a:solidFill>
                  <a:srgbClr val="385622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385622"/>
                </a:solidFill>
                <a:latin typeface="Arial"/>
                <a:cs typeface="Arial"/>
              </a:rPr>
              <a:t>Gupta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dirty="0" sz="2000" b="1">
                <a:solidFill>
                  <a:srgbClr val="385622"/>
                </a:solidFill>
                <a:latin typeface="Arial"/>
                <a:cs typeface="Arial"/>
              </a:rPr>
              <a:t>(D21007)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dirty="0" sz="2000" b="1">
                <a:solidFill>
                  <a:srgbClr val="385622"/>
                </a:solidFill>
                <a:latin typeface="Arial"/>
                <a:cs typeface="Arial"/>
              </a:rPr>
              <a:t>&amp;</a:t>
            </a:r>
            <a:endParaRPr sz="2000">
              <a:latin typeface="Arial"/>
              <a:cs typeface="Arial"/>
            </a:endParaRPr>
          </a:p>
          <a:p>
            <a:pPr algn="ctr" marL="12700" marR="5080">
              <a:lnSpc>
                <a:spcPct val="114999"/>
              </a:lnSpc>
            </a:pPr>
            <a:r>
              <a:rPr dirty="0" sz="2000" b="1">
                <a:solidFill>
                  <a:srgbClr val="385622"/>
                </a:solidFill>
                <a:latin typeface="Arial"/>
                <a:cs typeface="Arial"/>
              </a:rPr>
              <a:t>Preethi</a:t>
            </a:r>
            <a:r>
              <a:rPr dirty="0" sz="2000" spc="-50" b="1">
                <a:solidFill>
                  <a:srgbClr val="385622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385622"/>
                </a:solidFill>
                <a:latin typeface="Arial"/>
                <a:cs typeface="Arial"/>
              </a:rPr>
              <a:t>Vijayaraghavalu  </a:t>
            </a:r>
            <a:r>
              <a:rPr dirty="0" sz="2000" b="1">
                <a:solidFill>
                  <a:srgbClr val="385622"/>
                </a:solidFill>
                <a:latin typeface="Arial"/>
                <a:cs typeface="Arial"/>
              </a:rPr>
              <a:t>(D21026)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83563"/>
            <a:ext cx="86995" cy="673735"/>
          </a:xfrm>
          <a:custGeom>
            <a:avLst/>
            <a:gdLst/>
            <a:ahLst/>
            <a:cxnLst/>
            <a:rect l="l" t="t" r="r" b="b"/>
            <a:pathLst>
              <a:path w="86995" h="673735">
                <a:moveTo>
                  <a:pt x="86868" y="0"/>
                </a:moveTo>
                <a:lnTo>
                  <a:pt x="0" y="0"/>
                </a:lnTo>
                <a:lnTo>
                  <a:pt x="0" y="673608"/>
                </a:lnTo>
                <a:lnTo>
                  <a:pt x="86868" y="673608"/>
                </a:lnTo>
                <a:lnTo>
                  <a:pt x="8686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020" y="1083563"/>
            <a:ext cx="195580" cy="673735"/>
          </a:xfrm>
          <a:custGeom>
            <a:avLst/>
            <a:gdLst/>
            <a:ahLst/>
            <a:cxnLst/>
            <a:rect l="l" t="t" r="r" b="b"/>
            <a:pathLst>
              <a:path w="195579" h="673735">
                <a:moveTo>
                  <a:pt x="195072" y="0"/>
                </a:moveTo>
                <a:lnTo>
                  <a:pt x="0" y="0"/>
                </a:lnTo>
                <a:lnTo>
                  <a:pt x="0" y="673608"/>
                </a:lnTo>
                <a:lnTo>
                  <a:pt x="195072" y="673608"/>
                </a:lnTo>
                <a:lnTo>
                  <a:pt x="19507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4463" y="2090927"/>
            <a:ext cx="4297680" cy="27940"/>
          </a:xfrm>
          <a:custGeom>
            <a:avLst/>
            <a:gdLst/>
            <a:ahLst/>
            <a:cxnLst/>
            <a:rect l="l" t="t" r="r" b="b"/>
            <a:pathLst>
              <a:path w="4297680" h="27939">
                <a:moveTo>
                  <a:pt x="4297680" y="0"/>
                </a:moveTo>
                <a:lnTo>
                  <a:pt x="0" y="0"/>
                </a:lnTo>
                <a:lnTo>
                  <a:pt x="0" y="27432"/>
                </a:lnTo>
                <a:lnTo>
                  <a:pt x="4297680" y="27432"/>
                </a:lnTo>
                <a:lnTo>
                  <a:pt x="429768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69442" y="2685643"/>
            <a:ext cx="4386580" cy="317182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400" spc="-110" b="1">
                <a:latin typeface="Arial"/>
                <a:cs typeface="Arial"/>
              </a:rPr>
              <a:t>Step </a:t>
            </a:r>
            <a:r>
              <a:rPr dirty="0" sz="1400" spc="-70" b="1">
                <a:latin typeface="Arial"/>
                <a:cs typeface="Arial"/>
              </a:rPr>
              <a:t>9</a:t>
            </a:r>
            <a:r>
              <a:rPr dirty="0" sz="1400" spc="-60" b="1">
                <a:latin typeface="Arial"/>
                <a:cs typeface="Arial"/>
              </a:rPr>
              <a:t> </a:t>
            </a:r>
            <a:r>
              <a:rPr dirty="0" sz="1400" spc="-80" b="1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241300" indent="-228600">
              <a:lnSpc>
                <a:spcPts val="1595"/>
              </a:lnSpc>
              <a:spcBef>
                <a:spcPts val="4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400" spc="-25">
                <a:latin typeface="Carlito"/>
                <a:cs typeface="Carlito"/>
              </a:rPr>
              <a:t>We </a:t>
            </a:r>
            <a:r>
              <a:rPr dirty="0" sz="1400" spc="-5">
                <a:latin typeface="Carlito"/>
                <a:cs typeface="Carlito"/>
              </a:rPr>
              <a:t>can find the </a:t>
            </a:r>
            <a:r>
              <a:rPr dirty="0" sz="1400" spc="-85" b="1">
                <a:latin typeface="Arial"/>
                <a:cs typeface="Arial"/>
              </a:rPr>
              <a:t>pairwise </a:t>
            </a:r>
            <a:r>
              <a:rPr dirty="0" sz="1400" spc="-80" b="1">
                <a:latin typeface="Arial"/>
                <a:cs typeface="Arial"/>
              </a:rPr>
              <a:t>correlation </a:t>
            </a:r>
            <a:r>
              <a:rPr dirty="0" sz="1400" spc="-5">
                <a:latin typeface="Carlito"/>
                <a:cs typeface="Carlito"/>
              </a:rPr>
              <a:t>between the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515"/>
              </a:lnSpc>
            </a:pPr>
            <a:r>
              <a:rPr dirty="0" sz="1400" spc="-10">
                <a:latin typeface="Carlito"/>
                <a:cs typeface="Carlito"/>
              </a:rPr>
              <a:t>different columns </a:t>
            </a:r>
            <a:r>
              <a:rPr dirty="0" sz="1400">
                <a:latin typeface="Carlito"/>
                <a:cs typeface="Carlito"/>
              </a:rPr>
              <a:t>of </a:t>
            </a:r>
            <a:r>
              <a:rPr dirty="0" sz="1400" spc="-5">
                <a:latin typeface="Carlito"/>
                <a:cs typeface="Carlito"/>
              </a:rPr>
              <a:t>the </a:t>
            </a:r>
            <a:r>
              <a:rPr dirty="0" sz="1400" spc="-10">
                <a:latin typeface="Carlito"/>
                <a:cs typeface="Carlito"/>
              </a:rPr>
              <a:t>data </a:t>
            </a:r>
            <a:r>
              <a:rPr dirty="0" sz="1400" spc="-5">
                <a:latin typeface="Carlito"/>
                <a:cs typeface="Carlito"/>
              </a:rPr>
              <a:t>using the </a:t>
            </a:r>
            <a:r>
              <a:rPr dirty="0" sz="1400" spc="-80" b="1">
                <a:latin typeface="Arial"/>
                <a:cs typeface="Arial"/>
              </a:rPr>
              <a:t>corr() </a:t>
            </a:r>
            <a:r>
              <a:rPr dirty="0" sz="1400" spc="-5">
                <a:latin typeface="Carlito"/>
                <a:cs typeface="Carlito"/>
              </a:rPr>
              <a:t>method.</a:t>
            </a:r>
            <a:r>
              <a:rPr dirty="0" sz="1400" spc="7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(Note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00"/>
              </a:lnSpc>
            </a:pPr>
            <a:r>
              <a:rPr dirty="0" sz="1400" spc="-80">
                <a:latin typeface="Arial"/>
                <a:cs typeface="Arial"/>
              </a:rPr>
              <a:t>– </a:t>
            </a:r>
            <a:r>
              <a:rPr dirty="0" sz="1400">
                <a:latin typeface="Carlito"/>
                <a:cs typeface="Carlito"/>
              </a:rPr>
              <a:t>All </a:t>
            </a:r>
            <a:r>
              <a:rPr dirty="0" sz="1400" spc="-5">
                <a:latin typeface="Carlito"/>
                <a:cs typeface="Carlito"/>
              </a:rPr>
              <a:t>non-numeric </a:t>
            </a:r>
            <a:r>
              <a:rPr dirty="0" sz="1400" spc="-10">
                <a:latin typeface="Carlito"/>
                <a:cs typeface="Carlito"/>
              </a:rPr>
              <a:t>data </a:t>
            </a:r>
            <a:r>
              <a:rPr dirty="0" sz="1400" spc="-5">
                <a:latin typeface="Carlito"/>
                <a:cs typeface="Carlito"/>
              </a:rPr>
              <a:t>type column </a:t>
            </a:r>
            <a:r>
              <a:rPr dirty="0" sz="1400">
                <a:latin typeface="Carlito"/>
                <a:cs typeface="Carlito"/>
              </a:rPr>
              <a:t>will </a:t>
            </a:r>
            <a:r>
              <a:rPr dirty="0" sz="1400" spc="-5">
                <a:latin typeface="Carlito"/>
                <a:cs typeface="Carlito"/>
              </a:rPr>
              <a:t>be</a:t>
            </a:r>
            <a:r>
              <a:rPr dirty="0" sz="140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ignored.)</a:t>
            </a:r>
            <a:endParaRPr sz="1400">
              <a:latin typeface="Carlito"/>
              <a:cs typeface="Carlito"/>
            </a:endParaRPr>
          </a:p>
          <a:p>
            <a:pPr marL="12700" marR="158115">
              <a:lnSpc>
                <a:spcPts val="151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400" spc="-5">
                <a:latin typeface="Carlito"/>
                <a:cs typeface="Carlito"/>
              </a:rPr>
              <a:t>data.corr() </a:t>
            </a:r>
            <a:r>
              <a:rPr dirty="0" sz="1400">
                <a:latin typeface="Carlito"/>
                <a:cs typeface="Carlito"/>
              </a:rPr>
              <a:t>is </a:t>
            </a:r>
            <a:r>
              <a:rPr dirty="0" sz="1400" spc="-5">
                <a:latin typeface="Carlito"/>
                <a:cs typeface="Carlito"/>
              </a:rPr>
              <a:t>used </a:t>
            </a:r>
            <a:r>
              <a:rPr dirty="0" sz="1400" spc="-10">
                <a:latin typeface="Carlito"/>
                <a:cs typeface="Carlito"/>
              </a:rPr>
              <a:t>to </a:t>
            </a:r>
            <a:r>
              <a:rPr dirty="0" sz="1400" spc="-5">
                <a:latin typeface="Carlito"/>
                <a:cs typeface="Carlito"/>
              </a:rPr>
              <a:t>find the </a:t>
            </a:r>
            <a:r>
              <a:rPr dirty="0" sz="1400">
                <a:latin typeface="Carlito"/>
                <a:cs typeface="Carlito"/>
              </a:rPr>
              <a:t>pairwise </a:t>
            </a:r>
            <a:r>
              <a:rPr dirty="0" sz="1400" spc="-5">
                <a:latin typeface="Carlito"/>
                <a:cs typeface="Carlito"/>
              </a:rPr>
              <a:t>correlation </a:t>
            </a:r>
            <a:r>
              <a:rPr dirty="0" sz="1400">
                <a:latin typeface="Carlito"/>
                <a:cs typeface="Carlito"/>
              </a:rPr>
              <a:t>of all  </a:t>
            </a:r>
            <a:r>
              <a:rPr dirty="0" sz="1400" spc="-70">
                <a:latin typeface="Arial"/>
                <a:cs typeface="Arial"/>
              </a:rPr>
              <a:t>columns </a:t>
            </a:r>
            <a:r>
              <a:rPr dirty="0" sz="1400" spc="-15">
                <a:latin typeface="Arial"/>
                <a:cs typeface="Arial"/>
              </a:rPr>
              <a:t>in </a:t>
            </a:r>
            <a:r>
              <a:rPr dirty="0" sz="1400" spc="-20">
                <a:latin typeface="Arial"/>
                <a:cs typeface="Arial"/>
              </a:rPr>
              <a:t>the </a:t>
            </a:r>
            <a:r>
              <a:rPr dirty="0" sz="1400" spc="-55">
                <a:latin typeface="Arial"/>
                <a:cs typeface="Arial"/>
              </a:rPr>
              <a:t>data </a:t>
            </a:r>
            <a:r>
              <a:rPr dirty="0" sz="1400" spc="-40">
                <a:latin typeface="Arial"/>
                <a:cs typeface="Arial"/>
              </a:rPr>
              <a:t>frame. </a:t>
            </a:r>
            <a:r>
              <a:rPr dirty="0" sz="1400" spc="-90">
                <a:latin typeface="Arial"/>
                <a:cs typeface="Arial"/>
              </a:rPr>
              <a:t>Any </a:t>
            </a:r>
            <a:r>
              <a:rPr dirty="0" sz="1400" spc="-30">
                <a:latin typeface="Arial"/>
                <a:cs typeface="Arial"/>
              </a:rPr>
              <a:t>‘nan’ </a:t>
            </a:r>
            <a:r>
              <a:rPr dirty="0" sz="1400" spc="-80">
                <a:latin typeface="Arial"/>
                <a:cs typeface="Arial"/>
              </a:rPr>
              <a:t>values </a:t>
            </a:r>
            <a:r>
              <a:rPr dirty="0" sz="1400" spc="-65">
                <a:latin typeface="Arial"/>
                <a:cs typeface="Arial"/>
              </a:rPr>
              <a:t>are  </a:t>
            </a:r>
            <a:r>
              <a:rPr dirty="0" sz="1400" spc="-5">
                <a:latin typeface="Carlito"/>
                <a:cs typeface="Carlito"/>
              </a:rPr>
              <a:t>automatically</a:t>
            </a:r>
            <a:r>
              <a:rPr dirty="0" sz="1400" spc="10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excluded.</a:t>
            </a:r>
            <a:endParaRPr sz="1400">
              <a:latin typeface="Carlito"/>
              <a:cs typeface="Carlito"/>
            </a:endParaRPr>
          </a:p>
          <a:p>
            <a:pPr marL="12700" marR="13335">
              <a:lnSpc>
                <a:spcPct val="90000"/>
              </a:lnSpc>
              <a:spcBef>
                <a:spcPts val="5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400" spc="-5">
                <a:latin typeface="Carlito"/>
                <a:cs typeface="Carlito"/>
              </a:rPr>
              <a:t>The resulting coefficient </a:t>
            </a:r>
            <a:r>
              <a:rPr dirty="0" sz="1400">
                <a:latin typeface="Carlito"/>
                <a:cs typeface="Carlito"/>
              </a:rPr>
              <a:t>is a </a:t>
            </a:r>
            <a:r>
              <a:rPr dirty="0" sz="1400" spc="-5">
                <a:latin typeface="Carlito"/>
                <a:cs typeface="Carlito"/>
              </a:rPr>
              <a:t>value between </a:t>
            </a:r>
            <a:r>
              <a:rPr dirty="0" sz="1400">
                <a:latin typeface="Carlito"/>
                <a:cs typeface="Carlito"/>
              </a:rPr>
              <a:t>-1 </a:t>
            </a:r>
            <a:r>
              <a:rPr dirty="0" sz="1400" spc="-5">
                <a:latin typeface="Carlito"/>
                <a:cs typeface="Carlito"/>
              </a:rPr>
              <a:t>and </a:t>
            </a:r>
            <a:r>
              <a:rPr dirty="0" sz="1400">
                <a:latin typeface="Carlito"/>
                <a:cs typeface="Carlito"/>
              </a:rPr>
              <a:t>1  </a:t>
            </a:r>
            <a:r>
              <a:rPr dirty="0" sz="1400" spc="-5">
                <a:latin typeface="Carlito"/>
                <a:cs typeface="Carlito"/>
              </a:rPr>
              <a:t>inclusive, where: </a:t>
            </a:r>
            <a:r>
              <a:rPr dirty="0" sz="1400">
                <a:latin typeface="Carlito"/>
                <a:cs typeface="Carlito"/>
              </a:rPr>
              <a:t>1: </a:t>
            </a:r>
            <a:r>
              <a:rPr dirty="0" sz="1400" spc="-30">
                <a:latin typeface="Carlito"/>
                <a:cs typeface="Carlito"/>
              </a:rPr>
              <a:t>Total </a:t>
            </a:r>
            <a:r>
              <a:rPr dirty="0" sz="1400" spc="-5">
                <a:latin typeface="Carlito"/>
                <a:cs typeface="Carlito"/>
              </a:rPr>
              <a:t>positive linear correlation, </a:t>
            </a:r>
            <a:r>
              <a:rPr dirty="0" sz="1400">
                <a:latin typeface="Carlito"/>
                <a:cs typeface="Carlito"/>
              </a:rPr>
              <a:t>0: No  linear </a:t>
            </a:r>
            <a:r>
              <a:rPr dirty="0" sz="1400" spc="-5">
                <a:latin typeface="Carlito"/>
                <a:cs typeface="Carlito"/>
              </a:rPr>
              <a:t>correlation, the two variables most </a:t>
            </a:r>
            <a:r>
              <a:rPr dirty="0" sz="1400" spc="-10">
                <a:latin typeface="Carlito"/>
                <a:cs typeface="Carlito"/>
              </a:rPr>
              <a:t>likely </a:t>
            </a:r>
            <a:r>
              <a:rPr dirty="0" sz="1400" spc="-5">
                <a:latin typeface="Carlito"/>
                <a:cs typeface="Carlito"/>
              </a:rPr>
              <a:t>do not </a:t>
            </a:r>
            <a:r>
              <a:rPr dirty="0" sz="1400" spc="-10">
                <a:latin typeface="Carlito"/>
                <a:cs typeface="Carlito"/>
              </a:rPr>
              <a:t>affect  </a:t>
            </a:r>
            <a:r>
              <a:rPr dirty="0" sz="1400" spc="-5">
                <a:latin typeface="Carlito"/>
                <a:cs typeface="Carlito"/>
              </a:rPr>
              <a:t>each </a:t>
            </a:r>
            <a:r>
              <a:rPr dirty="0" sz="1400" spc="-25">
                <a:latin typeface="Carlito"/>
                <a:cs typeface="Carlito"/>
              </a:rPr>
              <a:t>other, </a:t>
            </a:r>
            <a:r>
              <a:rPr dirty="0" sz="1400">
                <a:latin typeface="Carlito"/>
                <a:cs typeface="Carlito"/>
              </a:rPr>
              <a:t>-1: </a:t>
            </a:r>
            <a:r>
              <a:rPr dirty="0" sz="1400" spc="-30">
                <a:latin typeface="Carlito"/>
                <a:cs typeface="Carlito"/>
              </a:rPr>
              <a:t>Total </a:t>
            </a:r>
            <a:r>
              <a:rPr dirty="0" sz="1400" spc="-10">
                <a:latin typeface="Carlito"/>
                <a:cs typeface="Carlito"/>
              </a:rPr>
              <a:t>negative </a:t>
            </a:r>
            <a:r>
              <a:rPr dirty="0" sz="1400">
                <a:latin typeface="Carlito"/>
                <a:cs typeface="Carlito"/>
              </a:rPr>
              <a:t>linear</a:t>
            </a:r>
            <a:r>
              <a:rPr dirty="0" sz="1400" spc="7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correlation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400">
              <a:latin typeface="Carlito"/>
              <a:cs typeface="Carlito"/>
            </a:endParaRPr>
          </a:p>
          <a:p>
            <a:pPr marL="12700" marR="13970">
              <a:lnSpc>
                <a:spcPts val="1510"/>
              </a:lnSpc>
              <a:spcBef>
                <a:spcPts val="10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400" spc="-25">
                <a:latin typeface="Carlito"/>
                <a:cs typeface="Carlito"/>
              </a:rPr>
              <a:t>Now, </a:t>
            </a:r>
            <a:r>
              <a:rPr dirty="0" sz="1400" spc="-5">
                <a:latin typeface="Carlito"/>
                <a:cs typeface="Carlito"/>
              </a:rPr>
              <a:t>we </a:t>
            </a:r>
            <a:r>
              <a:rPr dirty="0" sz="1400">
                <a:latin typeface="Carlito"/>
                <a:cs typeface="Carlito"/>
              </a:rPr>
              <a:t>will </a:t>
            </a:r>
            <a:r>
              <a:rPr dirty="0" sz="1400" spc="-10">
                <a:latin typeface="Carlito"/>
                <a:cs typeface="Carlito"/>
              </a:rPr>
              <a:t>create </a:t>
            </a:r>
            <a:r>
              <a:rPr dirty="0" sz="1400">
                <a:latin typeface="Carlito"/>
                <a:cs typeface="Carlito"/>
              </a:rPr>
              <a:t>a </a:t>
            </a:r>
            <a:r>
              <a:rPr dirty="0" sz="1400" spc="-80" b="1">
                <a:latin typeface="Arial"/>
                <a:cs typeface="Arial"/>
              </a:rPr>
              <a:t>heatmap </a:t>
            </a:r>
            <a:r>
              <a:rPr dirty="0" sz="1400" spc="-5">
                <a:latin typeface="Carlito"/>
                <a:cs typeface="Carlito"/>
              </a:rPr>
              <a:t>using Seaborn </a:t>
            </a:r>
            <a:r>
              <a:rPr dirty="0" sz="1400" spc="-10">
                <a:latin typeface="Carlito"/>
                <a:cs typeface="Carlito"/>
              </a:rPr>
              <a:t>to </a:t>
            </a:r>
            <a:r>
              <a:rPr dirty="0" sz="1400" spc="-5">
                <a:latin typeface="Carlito"/>
                <a:cs typeface="Carlito"/>
              </a:rPr>
              <a:t>visualize  the correlation between the </a:t>
            </a:r>
            <a:r>
              <a:rPr dirty="0" sz="1400" spc="-10">
                <a:latin typeface="Carlito"/>
                <a:cs typeface="Carlito"/>
              </a:rPr>
              <a:t>different columns </a:t>
            </a:r>
            <a:r>
              <a:rPr dirty="0" sz="1400" spc="-5">
                <a:latin typeface="Carlito"/>
                <a:cs typeface="Carlito"/>
              </a:rPr>
              <a:t>of our</a:t>
            </a:r>
            <a:r>
              <a:rPr dirty="0" sz="1400" spc="45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data: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6955" y="0"/>
              <a:ext cx="1495425" cy="6858000"/>
            </a:xfrm>
            <a:custGeom>
              <a:avLst/>
              <a:gdLst/>
              <a:ahLst/>
              <a:cxnLst/>
              <a:rect l="l" t="t" r="r" b="b"/>
              <a:pathLst>
                <a:path w="1495425" h="6858000">
                  <a:moveTo>
                    <a:pt x="14950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5044" y="6858000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44311" y="498360"/>
              <a:ext cx="6283451" cy="61097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86043" y="513587"/>
              <a:ext cx="6009640" cy="5835650"/>
            </a:xfrm>
            <a:custGeom>
              <a:avLst/>
              <a:gdLst/>
              <a:ahLst/>
              <a:cxnLst/>
              <a:rect l="l" t="t" r="r" b="b"/>
              <a:pathLst>
                <a:path w="6009640" h="5835650">
                  <a:moveTo>
                    <a:pt x="6009132" y="0"/>
                  </a:moveTo>
                  <a:lnTo>
                    <a:pt x="0" y="0"/>
                  </a:lnTo>
                  <a:lnTo>
                    <a:pt x="0" y="5835396"/>
                  </a:lnTo>
                  <a:lnTo>
                    <a:pt x="6009132" y="5835396"/>
                  </a:lnTo>
                  <a:lnTo>
                    <a:pt x="6009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77127" y="800100"/>
              <a:ext cx="5425439" cy="525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93920" cy="6858000"/>
          </a:xfrm>
          <a:custGeom>
            <a:avLst/>
            <a:gdLst/>
            <a:ahLst/>
            <a:cxnLst/>
            <a:rect l="l" t="t" r="r" b="b"/>
            <a:pathLst>
              <a:path w="4693920" h="6858000">
                <a:moveTo>
                  <a:pt x="4693920" y="0"/>
                </a:moveTo>
                <a:lnTo>
                  <a:pt x="0" y="0"/>
                </a:lnTo>
                <a:lnTo>
                  <a:pt x="0" y="6858000"/>
                </a:lnTo>
                <a:lnTo>
                  <a:pt x="4693920" y="6858000"/>
                </a:lnTo>
                <a:lnTo>
                  <a:pt x="4693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8560" y="1747017"/>
            <a:ext cx="3203575" cy="248348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Step</a:t>
            </a:r>
            <a:r>
              <a:rPr dirty="0" sz="2800" spc="-2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10:</a:t>
            </a:r>
            <a:endParaRPr sz="2800">
              <a:latin typeface="Trebuchet MS"/>
              <a:cs typeface="Trebuchet MS"/>
            </a:endParaRPr>
          </a:p>
          <a:p>
            <a:pPr marL="12700" marR="5080" indent="80645">
              <a:lnSpc>
                <a:spcPct val="90000"/>
              </a:lnSpc>
              <a:spcBef>
                <a:spcPts val="605"/>
              </a:spcBef>
            </a:pP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Analysing 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continuous 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values 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by  </a:t>
            </a:r>
            <a:r>
              <a:rPr dirty="0" sz="2800" spc="-160">
                <a:solidFill>
                  <a:srgbClr val="FFFFFF"/>
                </a:solidFill>
                <a:latin typeface="Trebuchet MS"/>
                <a:cs typeface="Trebuchet MS"/>
              </a:rPr>
              <a:t>creating 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histograms</a:t>
            </a:r>
            <a:r>
              <a:rPr dirty="0" sz="2800" spc="-2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to  understand 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distribution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9273" y="681990"/>
            <a:ext cx="1126490" cy="847725"/>
          </a:xfrm>
          <a:custGeom>
            <a:avLst/>
            <a:gdLst/>
            <a:ahLst/>
            <a:cxnLst/>
            <a:rect l="l" t="t" r="r" b="b"/>
            <a:pathLst>
              <a:path w="1126489" h="847725">
                <a:moveTo>
                  <a:pt x="192001" y="847344"/>
                </a:moveTo>
                <a:lnTo>
                  <a:pt x="150625" y="824102"/>
                </a:lnTo>
                <a:lnTo>
                  <a:pt x="66909" y="679608"/>
                </a:lnTo>
                <a:lnTo>
                  <a:pt x="23920" y="605409"/>
                </a:lnTo>
                <a:lnTo>
                  <a:pt x="8082" y="578072"/>
                </a:lnTo>
                <a:lnTo>
                  <a:pt x="5819" y="574167"/>
                </a:lnTo>
                <a:lnTo>
                  <a:pt x="1454" y="562808"/>
                </a:lnTo>
                <a:lnTo>
                  <a:pt x="0" y="550163"/>
                </a:lnTo>
                <a:lnTo>
                  <a:pt x="1454" y="537519"/>
                </a:lnTo>
                <a:lnTo>
                  <a:pt x="5819" y="526161"/>
                </a:lnTo>
                <a:lnTo>
                  <a:pt x="89535" y="381666"/>
                </a:lnTo>
                <a:lnTo>
                  <a:pt x="132524" y="307466"/>
                </a:lnTo>
                <a:lnTo>
                  <a:pt x="148362" y="280130"/>
                </a:lnTo>
                <a:lnTo>
                  <a:pt x="150625" y="276225"/>
                </a:lnTo>
                <a:lnTo>
                  <a:pt x="157818" y="267128"/>
                </a:lnTo>
                <a:lnTo>
                  <a:pt x="168084" y="259746"/>
                </a:lnTo>
                <a:lnTo>
                  <a:pt x="179964" y="254793"/>
                </a:lnTo>
                <a:lnTo>
                  <a:pt x="192001" y="252984"/>
                </a:lnTo>
                <a:lnTo>
                  <a:pt x="359447" y="252984"/>
                </a:lnTo>
                <a:lnTo>
                  <a:pt x="445433" y="252984"/>
                </a:lnTo>
                <a:lnTo>
                  <a:pt x="477112" y="252984"/>
                </a:lnTo>
                <a:lnTo>
                  <a:pt x="481637" y="252984"/>
                </a:lnTo>
                <a:lnTo>
                  <a:pt x="493181" y="254793"/>
                </a:lnTo>
                <a:lnTo>
                  <a:pt x="606725" y="420719"/>
                </a:lnTo>
                <a:lnTo>
                  <a:pt x="649744" y="494919"/>
                </a:lnTo>
                <a:lnTo>
                  <a:pt x="665593" y="522255"/>
                </a:lnTo>
                <a:lnTo>
                  <a:pt x="667858" y="526161"/>
                </a:lnTo>
                <a:lnTo>
                  <a:pt x="671715" y="537519"/>
                </a:lnTo>
                <a:lnTo>
                  <a:pt x="673001" y="550163"/>
                </a:lnTo>
                <a:lnTo>
                  <a:pt x="671715" y="562808"/>
                </a:lnTo>
                <a:lnTo>
                  <a:pt x="667858" y="574167"/>
                </a:lnTo>
                <a:lnTo>
                  <a:pt x="584083" y="718661"/>
                </a:lnTo>
                <a:lnTo>
                  <a:pt x="541064" y="792861"/>
                </a:lnTo>
                <a:lnTo>
                  <a:pt x="525215" y="820197"/>
                </a:lnTo>
                <a:lnTo>
                  <a:pt x="522951" y="824102"/>
                </a:lnTo>
                <a:lnTo>
                  <a:pt x="515286" y="833199"/>
                </a:lnTo>
                <a:lnTo>
                  <a:pt x="504880" y="840581"/>
                </a:lnTo>
                <a:lnTo>
                  <a:pt x="493181" y="845534"/>
                </a:lnTo>
                <a:lnTo>
                  <a:pt x="481637" y="847344"/>
                </a:lnTo>
                <a:lnTo>
                  <a:pt x="192001" y="847344"/>
                </a:lnTo>
                <a:close/>
              </a:path>
              <a:path w="1126489" h="847725">
                <a:moveTo>
                  <a:pt x="734914" y="486156"/>
                </a:moveTo>
                <a:lnTo>
                  <a:pt x="701259" y="467233"/>
                </a:lnTo>
                <a:lnTo>
                  <a:pt x="633196" y="349023"/>
                </a:lnTo>
                <a:lnTo>
                  <a:pt x="598246" y="288321"/>
                </a:lnTo>
                <a:lnTo>
                  <a:pt x="585369" y="265957"/>
                </a:lnTo>
                <a:lnTo>
                  <a:pt x="583530" y="262763"/>
                </a:lnTo>
                <a:lnTo>
                  <a:pt x="579958" y="253432"/>
                </a:lnTo>
                <a:lnTo>
                  <a:pt x="578767" y="243077"/>
                </a:lnTo>
                <a:lnTo>
                  <a:pt x="579958" y="232723"/>
                </a:lnTo>
                <a:lnTo>
                  <a:pt x="583530" y="223393"/>
                </a:lnTo>
                <a:lnTo>
                  <a:pt x="651592" y="105183"/>
                </a:lnTo>
                <a:lnTo>
                  <a:pt x="686542" y="44481"/>
                </a:lnTo>
                <a:lnTo>
                  <a:pt x="707089" y="11519"/>
                </a:lnTo>
                <a:lnTo>
                  <a:pt x="734914" y="0"/>
                </a:lnTo>
                <a:lnTo>
                  <a:pt x="871038" y="0"/>
                </a:lnTo>
                <a:lnTo>
                  <a:pt x="940939" y="0"/>
                </a:lnTo>
                <a:lnTo>
                  <a:pt x="966693" y="0"/>
                </a:lnTo>
                <a:lnTo>
                  <a:pt x="970372" y="0"/>
                </a:lnTo>
                <a:lnTo>
                  <a:pt x="979774" y="1474"/>
                </a:lnTo>
                <a:lnTo>
                  <a:pt x="989295" y="5508"/>
                </a:lnTo>
                <a:lnTo>
                  <a:pt x="997768" y="11519"/>
                </a:lnTo>
                <a:lnTo>
                  <a:pt x="1004027" y="18923"/>
                </a:lnTo>
                <a:lnTo>
                  <a:pt x="1072089" y="137132"/>
                </a:lnTo>
                <a:lnTo>
                  <a:pt x="1107039" y="197834"/>
                </a:lnTo>
                <a:lnTo>
                  <a:pt x="1119916" y="220198"/>
                </a:lnTo>
                <a:lnTo>
                  <a:pt x="1121756" y="223393"/>
                </a:lnTo>
                <a:lnTo>
                  <a:pt x="1124899" y="232723"/>
                </a:lnTo>
                <a:lnTo>
                  <a:pt x="1125947" y="243078"/>
                </a:lnTo>
                <a:lnTo>
                  <a:pt x="1124899" y="253432"/>
                </a:lnTo>
                <a:lnTo>
                  <a:pt x="1121756" y="262763"/>
                </a:lnTo>
                <a:lnTo>
                  <a:pt x="1053693" y="380972"/>
                </a:lnTo>
                <a:lnTo>
                  <a:pt x="1018743" y="441674"/>
                </a:lnTo>
                <a:lnTo>
                  <a:pt x="1005866" y="464038"/>
                </a:lnTo>
                <a:lnTo>
                  <a:pt x="970372" y="486156"/>
                </a:lnTo>
                <a:lnTo>
                  <a:pt x="734914" y="486156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07508" y="1114044"/>
            <a:ext cx="6472428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9955" y="641604"/>
            <a:ext cx="708660" cy="2476500"/>
            <a:chOff x="409955" y="641604"/>
            <a:chExt cx="708660" cy="2476500"/>
          </a:xfrm>
        </p:grpSpPr>
        <p:sp>
          <p:nvSpPr>
            <p:cNvPr id="3" name="object 3"/>
            <p:cNvSpPr/>
            <p:nvPr/>
          </p:nvSpPr>
          <p:spPr>
            <a:xfrm>
              <a:off x="409955" y="1022604"/>
              <a:ext cx="708660" cy="2095500"/>
            </a:xfrm>
            <a:custGeom>
              <a:avLst/>
              <a:gdLst/>
              <a:ahLst/>
              <a:cxnLst/>
              <a:rect l="l" t="t" r="r" b="b"/>
              <a:pathLst>
                <a:path w="708660" h="2095500">
                  <a:moveTo>
                    <a:pt x="0" y="0"/>
                  </a:moveTo>
                  <a:lnTo>
                    <a:pt x="0" y="1517396"/>
                  </a:lnTo>
                  <a:lnTo>
                    <a:pt x="708660" y="2095500"/>
                  </a:lnTo>
                  <a:lnTo>
                    <a:pt x="708660" y="578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9955" y="838200"/>
              <a:ext cx="402590" cy="1705610"/>
            </a:xfrm>
            <a:custGeom>
              <a:avLst/>
              <a:gdLst/>
              <a:ahLst/>
              <a:cxnLst/>
              <a:rect l="l" t="t" r="r" b="b"/>
              <a:pathLst>
                <a:path w="402590" h="1705610">
                  <a:moveTo>
                    <a:pt x="402336" y="0"/>
                  </a:moveTo>
                  <a:lnTo>
                    <a:pt x="0" y="183007"/>
                  </a:lnTo>
                  <a:lnTo>
                    <a:pt x="0" y="1705355"/>
                  </a:lnTo>
                  <a:lnTo>
                    <a:pt x="402336" y="1517777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4651" y="641604"/>
              <a:ext cx="167640" cy="1713230"/>
            </a:xfrm>
            <a:custGeom>
              <a:avLst/>
              <a:gdLst/>
              <a:ahLst/>
              <a:cxnLst/>
              <a:rect l="l" t="t" r="r" b="b"/>
              <a:pathLst>
                <a:path w="167640" h="1713230">
                  <a:moveTo>
                    <a:pt x="0" y="0"/>
                  </a:moveTo>
                  <a:lnTo>
                    <a:pt x="0" y="1545336"/>
                  </a:lnTo>
                  <a:lnTo>
                    <a:pt x="167640" y="1712976"/>
                  </a:lnTo>
                  <a:lnTo>
                    <a:pt x="167640" y="169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1222735" y="635508"/>
            <a:ext cx="329565" cy="1742439"/>
          </a:xfrm>
          <a:custGeom>
            <a:avLst/>
            <a:gdLst/>
            <a:ahLst/>
            <a:cxnLst/>
            <a:rect l="l" t="t" r="r" b="b"/>
            <a:pathLst>
              <a:path w="329565" h="1742439">
                <a:moveTo>
                  <a:pt x="329184" y="0"/>
                </a:moveTo>
                <a:lnTo>
                  <a:pt x="0" y="198627"/>
                </a:lnTo>
                <a:lnTo>
                  <a:pt x="0" y="1741931"/>
                </a:lnTo>
                <a:lnTo>
                  <a:pt x="329184" y="1543303"/>
                </a:lnTo>
                <a:lnTo>
                  <a:pt x="32918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4651" y="635508"/>
            <a:ext cx="10907395" cy="1542415"/>
          </a:xfrm>
          <a:prstGeom prst="rect"/>
          <a:solidFill>
            <a:srgbClr val="4471C4"/>
          </a:solidFill>
        </p:spPr>
        <p:txBody>
          <a:bodyPr wrap="square" lIns="0" tIns="418465" rIns="0" bIns="0" rtlCol="0" vert="horz">
            <a:spAutoFit/>
          </a:bodyPr>
          <a:lstStyle/>
          <a:p>
            <a:pPr marL="405130">
              <a:lnSpc>
                <a:spcPct val="100000"/>
              </a:lnSpc>
              <a:spcBef>
                <a:spcPts val="3295"/>
              </a:spcBef>
            </a:pPr>
            <a:r>
              <a:rPr dirty="0" u="heavy" sz="40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INITIAL </a:t>
            </a:r>
            <a:r>
              <a:rPr dirty="0" u="heavy" sz="40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MODEL</a:t>
            </a:r>
            <a:r>
              <a:rPr dirty="0" u="heavy" sz="4000" spc="-4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0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FITTING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765">
              <a:lnSpc>
                <a:spcPts val="2050"/>
              </a:lnSpc>
              <a:spcBef>
                <a:spcPts val="100"/>
              </a:spcBef>
            </a:pPr>
            <a:r>
              <a:rPr dirty="0" spc="-5"/>
              <a:t>After analyzing </a:t>
            </a:r>
            <a:r>
              <a:rPr dirty="0" spc="-10"/>
              <a:t>year_feature </a:t>
            </a:r>
            <a:r>
              <a:rPr dirty="0"/>
              <a:t>, </a:t>
            </a:r>
            <a:r>
              <a:rPr dirty="0" spc="-15"/>
              <a:t>discrete_feature </a:t>
            </a:r>
            <a:r>
              <a:rPr dirty="0"/>
              <a:t>and </a:t>
            </a:r>
            <a:r>
              <a:rPr dirty="0" spc="-10"/>
              <a:t>continuous </a:t>
            </a:r>
            <a:r>
              <a:rPr dirty="0" spc="-15"/>
              <a:t>features </a:t>
            </a:r>
            <a:r>
              <a:rPr dirty="0" spc="-10"/>
              <a:t>v/s </a:t>
            </a:r>
            <a:r>
              <a:rPr dirty="0" spc="-5"/>
              <a:t>price. </a:t>
            </a:r>
            <a:r>
              <a:rPr dirty="0" spc="-35"/>
              <a:t>We</a:t>
            </a:r>
            <a:r>
              <a:rPr dirty="0" spc="220"/>
              <a:t> </a:t>
            </a:r>
            <a:r>
              <a:rPr dirty="0" spc="-5"/>
              <a:t>observe</a:t>
            </a:r>
          </a:p>
          <a:p>
            <a:pPr marL="24765">
              <a:lnSpc>
                <a:spcPts val="2050"/>
              </a:lnSpc>
            </a:pPr>
            <a:r>
              <a:rPr dirty="0" spc="-5"/>
              <a:t>that </a:t>
            </a:r>
            <a:r>
              <a:rPr dirty="0" spc="-10"/>
              <a:t>following </a:t>
            </a:r>
            <a:r>
              <a:rPr dirty="0" spc="-5"/>
              <a:t>variables </a:t>
            </a:r>
            <a:r>
              <a:rPr dirty="0" spc="-10"/>
              <a:t>have </a:t>
            </a:r>
            <a:r>
              <a:rPr dirty="0"/>
              <a:t>a </a:t>
            </a:r>
            <a:r>
              <a:rPr dirty="0" spc="-10"/>
              <a:t>corelation </a:t>
            </a:r>
            <a:r>
              <a:rPr dirty="0" spc="-5"/>
              <a:t>&gt;0.5 with</a:t>
            </a:r>
            <a:r>
              <a:rPr dirty="0" spc="60"/>
              <a:t> </a:t>
            </a:r>
            <a:r>
              <a:rPr dirty="0" spc="-5"/>
              <a:t>price:-</a:t>
            </a:r>
          </a:p>
          <a:p>
            <a:pPr marL="24765">
              <a:lnSpc>
                <a:spcPct val="100000"/>
              </a:lnSpc>
              <a:spcBef>
                <a:spcPts val="795"/>
              </a:spcBef>
            </a:pPr>
            <a:r>
              <a:rPr dirty="0" b="1" i="1">
                <a:latin typeface="Carlito"/>
                <a:cs typeface="Carlito"/>
              </a:rPr>
              <a:t>[ </a:t>
            </a:r>
            <a:r>
              <a:rPr dirty="0" spc="-5" b="1" i="1">
                <a:latin typeface="Carlito"/>
                <a:cs typeface="Carlito"/>
              </a:rPr>
              <a:t>'bathrooms', </a:t>
            </a:r>
            <a:r>
              <a:rPr dirty="0" spc="-10" b="1" i="1">
                <a:latin typeface="Carlito"/>
                <a:cs typeface="Carlito"/>
              </a:rPr>
              <a:t>'sqft_living</a:t>
            </a:r>
            <a:r>
              <a:rPr dirty="0" spc="-10" b="1" i="1">
                <a:latin typeface="Arial"/>
                <a:cs typeface="Arial"/>
              </a:rPr>
              <a:t>', </a:t>
            </a:r>
            <a:r>
              <a:rPr dirty="0" spc="-80" b="1" i="1">
                <a:latin typeface="Arial"/>
                <a:cs typeface="Arial"/>
              </a:rPr>
              <a:t>'grade',</a:t>
            </a:r>
            <a:r>
              <a:rPr dirty="0" spc="-100" b="1" i="1">
                <a:latin typeface="Arial"/>
                <a:cs typeface="Arial"/>
              </a:rPr>
              <a:t> </a:t>
            </a:r>
            <a:r>
              <a:rPr dirty="0" spc="-95" b="1" i="1">
                <a:latin typeface="Arial"/>
                <a:cs typeface="Arial"/>
              </a:rPr>
              <a:t>'sqft_above','sqft_living15’]</a:t>
            </a:r>
          </a:p>
          <a:p>
            <a:pPr marL="12065">
              <a:lnSpc>
                <a:spcPct val="100000"/>
              </a:lnSpc>
            </a:pPr>
          </a:p>
          <a:p>
            <a:pPr marL="12065">
              <a:lnSpc>
                <a:spcPct val="100000"/>
              </a:lnSpc>
              <a:spcBef>
                <a:spcPts val="40"/>
              </a:spcBef>
            </a:pPr>
            <a:endParaRPr sz="14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</a:pPr>
            <a:r>
              <a:rPr dirty="0" spc="-145" b="1">
                <a:latin typeface="Arial"/>
                <a:cs typeface="Arial"/>
              </a:rPr>
              <a:t>Step</a:t>
            </a:r>
            <a:r>
              <a:rPr dirty="0" spc="-105" b="1">
                <a:latin typeface="Arial"/>
                <a:cs typeface="Arial"/>
              </a:rPr>
              <a:t> </a:t>
            </a:r>
            <a:r>
              <a:rPr dirty="0" spc="-100" b="1">
                <a:latin typeface="Arial"/>
                <a:cs typeface="Arial"/>
              </a:rPr>
              <a:t>1:</a:t>
            </a:r>
          </a:p>
          <a:p>
            <a:pPr marL="24765" marR="5080">
              <a:lnSpc>
                <a:spcPct val="90000"/>
              </a:lnSpc>
              <a:spcBef>
                <a:spcPts val="1005"/>
              </a:spcBef>
              <a:tabLst>
                <a:tab pos="4352925" algn="l"/>
              </a:tabLst>
            </a:pPr>
            <a:r>
              <a:rPr dirty="0"/>
              <a:t>In </a:t>
            </a:r>
            <a:r>
              <a:rPr dirty="0" spc="-15"/>
              <a:t>First </a:t>
            </a:r>
            <a:r>
              <a:rPr dirty="0" spc="-10"/>
              <a:t>attempt </a:t>
            </a:r>
            <a:r>
              <a:rPr dirty="0" spc="-5"/>
              <a:t>of </a:t>
            </a:r>
            <a:r>
              <a:rPr dirty="0" spc="-10"/>
              <a:t>fitting </a:t>
            </a:r>
            <a:r>
              <a:rPr dirty="0" spc="-5"/>
              <a:t>model </a:t>
            </a:r>
            <a:r>
              <a:rPr dirty="0" spc="-10"/>
              <a:t>we </a:t>
            </a:r>
            <a:r>
              <a:rPr dirty="0" spc="-25"/>
              <a:t>take </a:t>
            </a:r>
            <a:r>
              <a:rPr dirty="0" spc="-5"/>
              <a:t>all </a:t>
            </a:r>
            <a:r>
              <a:rPr dirty="0"/>
              <a:t>the </a:t>
            </a:r>
            <a:r>
              <a:rPr dirty="0" spc="-5"/>
              <a:t>independent variables </a:t>
            </a:r>
            <a:r>
              <a:rPr dirty="0" spc="-15"/>
              <a:t>for </a:t>
            </a:r>
            <a:r>
              <a:rPr dirty="0" spc="-5"/>
              <a:t>predicting </a:t>
            </a:r>
            <a:r>
              <a:rPr dirty="0" spc="-15"/>
              <a:t>target  </a:t>
            </a:r>
            <a:r>
              <a:rPr dirty="0" spc="-5"/>
              <a:t>variable </a:t>
            </a:r>
            <a:r>
              <a:rPr dirty="0"/>
              <a:t>, </a:t>
            </a:r>
            <a:r>
              <a:rPr dirty="0" spc="-5"/>
              <a:t>Using Linear </a:t>
            </a:r>
            <a:r>
              <a:rPr dirty="0" spc="-10"/>
              <a:t>Regression </a:t>
            </a:r>
            <a:r>
              <a:rPr dirty="0"/>
              <a:t>model </a:t>
            </a:r>
            <a:r>
              <a:rPr dirty="0" spc="-5"/>
              <a:t>by doing cross-validation of </a:t>
            </a:r>
            <a:r>
              <a:rPr dirty="0" spc="-10"/>
              <a:t>10-fold, we </a:t>
            </a:r>
            <a:r>
              <a:rPr dirty="0" spc="-5"/>
              <a:t>determine </a:t>
            </a:r>
            <a:r>
              <a:rPr dirty="0"/>
              <a:t>the  </a:t>
            </a:r>
            <a:r>
              <a:rPr dirty="0" spc="-145" b="1">
                <a:latin typeface="Arial"/>
                <a:cs typeface="Arial"/>
              </a:rPr>
              <a:t>Root </a:t>
            </a:r>
            <a:r>
              <a:rPr dirty="0" spc="-65" b="1">
                <a:latin typeface="Arial"/>
                <a:cs typeface="Arial"/>
              </a:rPr>
              <a:t>Mean </a:t>
            </a:r>
            <a:r>
              <a:rPr dirty="0" spc="-150" b="1">
                <a:latin typeface="Arial"/>
                <a:cs typeface="Arial"/>
              </a:rPr>
              <a:t>Square </a:t>
            </a:r>
            <a:r>
              <a:rPr dirty="0" spc="-155" b="1">
                <a:latin typeface="Arial"/>
                <a:cs typeface="Arial"/>
              </a:rPr>
              <a:t>Error(RMSE) </a:t>
            </a:r>
            <a:r>
              <a:rPr dirty="0" spc="40" b="1">
                <a:latin typeface="Arial"/>
                <a:cs typeface="Arial"/>
              </a:rPr>
              <a:t> </a:t>
            </a:r>
            <a:r>
              <a:rPr dirty="0" spc="-40" b="1">
                <a:latin typeface="Arial"/>
                <a:cs typeface="Arial"/>
              </a:rPr>
              <a:t>,</a:t>
            </a:r>
            <a:r>
              <a:rPr dirty="0" spc="-85" b="1">
                <a:latin typeface="Arial"/>
                <a:cs typeface="Arial"/>
              </a:rPr>
              <a:t> </a:t>
            </a:r>
            <a:r>
              <a:rPr dirty="0" spc="-155" b="1">
                <a:latin typeface="Arial"/>
                <a:cs typeface="Arial"/>
              </a:rPr>
              <a:t>R-Squared	</a:t>
            </a:r>
            <a:r>
              <a:rPr dirty="0" spc="-5"/>
              <a:t>of our</a:t>
            </a:r>
            <a:r>
              <a:rPr dirty="0" spc="10"/>
              <a:t> </a:t>
            </a:r>
            <a:r>
              <a:rPr dirty="0"/>
              <a:t>model</a:t>
            </a:r>
          </a:p>
          <a:p>
            <a:pPr marL="24765">
              <a:lnSpc>
                <a:spcPct val="100000"/>
              </a:lnSpc>
              <a:spcBef>
                <a:spcPts val="695"/>
              </a:spcBef>
            </a:pPr>
            <a:r>
              <a:rPr dirty="0" b="1" i="1">
                <a:latin typeface="Carlito"/>
                <a:cs typeface="Carlito"/>
              </a:rPr>
              <a:t>[ </a:t>
            </a:r>
            <a:r>
              <a:rPr dirty="0" spc="-5" b="1" i="1">
                <a:latin typeface="Carlito"/>
                <a:cs typeface="Carlito"/>
              </a:rPr>
              <a:t>'bathrooms', </a:t>
            </a:r>
            <a:r>
              <a:rPr dirty="0" spc="-10" b="1" i="1">
                <a:latin typeface="Carlito"/>
                <a:cs typeface="Carlito"/>
              </a:rPr>
              <a:t>'sqft_living</a:t>
            </a:r>
            <a:r>
              <a:rPr dirty="0" spc="-10" b="1" i="1">
                <a:latin typeface="Arial"/>
                <a:cs typeface="Arial"/>
              </a:rPr>
              <a:t>', </a:t>
            </a:r>
            <a:r>
              <a:rPr dirty="0" spc="-80" b="1" i="1">
                <a:latin typeface="Arial"/>
                <a:cs typeface="Arial"/>
              </a:rPr>
              <a:t>'grade', </a:t>
            </a:r>
            <a:r>
              <a:rPr dirty="0" spc="-95" b="1" i="1">
                <a:latin typeface="Arial"/>
                <a:cs typeface="Arial"/>
              </a:rPr>
              <a:t>'sqft_above','sqft_living15’] </a:t>
            </a:r>
            <a:r>
              <a:rPr dirty="0" sz="1900" spc="2925" i="1">
                <a:latin typeface="Wingdings"/>
                <a:cs typeface="Wingdings"/>
              </a:rPr>
              <a:t>→</a:t>
            </a:r>
            <a:r>
              <a:rPr dirty="0" sz="1900" spc="130" i="1">
                <a:latin typeface="Times New Roman"/>
                <a:cs typeface="Times New Roman"/>
              </a:rPr>
              <a:t> </a:t>
            </a:r>
            <a:r>
              <a:rPr dirty="0" spc="-5" b="1" i="1">
                <a:latin typeface="Carlito"/>
                <a:cs typeface="Carlito"/>
              </a:rPr>
              <a:t>Independent </a:t>
            </a:r>
            <a:r>
              <a:rPr dirty="0" spc="-25" b="1" i="1">
                <a:latin typeface="Carlito"/>
                <a:cs typeface="Carlito"/>
              </a:rPr>
              <a:t>Variables</a:t>
            </a:r>
            <a:endParaRPr sz="1900">
              <a:latin typeface="Carlito"/>
              <a:cs typeface="Carlito"/>
            </a:endParaRPr>
          </a:p>
          <a:p>
            <a:pPr marL="24765">
              <a:lnSpc>
                <a:spcPct val="100000"/>
              </a:lnSpc>
              <a:spcBef>
                <a:spcPts val="1465"/>
              </a:spcBef>
            </a:pPr>
            <a:r>
              <a:rPr dirty="0" spc="215" b="1" i="1">
                <a:latin typeface="Arial"/>
                <a:cs typeface="Arial"/>
              </a:rPr>
              <a:t>[‘price’]</a:t>
            </a:r>
            <a:r>
              <a:rPr dirty="0" sz="1900" spc="215" i="1">
                <a:latin typeface="Wingdings"/>
                <a:cs typeface="Wingdings"/>
              </a:rPr>
              <a:t>→</a:t>
            </a:r>
            <a:r>
              <a:rPr dirty="0" sz="1900" spc="-80" i="1">
                <a:latin typeface="Times New Roman"/>
                <a:cs typeface="Times New Roman"/>
              </a:rPr>
              <a:t> </a:t>
            </a:r>
            <a:r>
              <a:rPr dirty="0" spc="-5" b="1" i="1">
                <a:latin typeface="Carlito"/>
                <a:cs typeface="Carlito"/>
              </a:rPr>
              <a:t>Dependent </a:t>
            </a:r>
            <a:r>
              <a:rPr dirty="0" spc="-10" b="1" i="1">
                <a:latin typeface="Carlito"/>
                <a:cs typeface="Carlito"/>
              </a:rPr>
              <a:t>Variables</a:t>
            </a:r>
            <a:endParaRPr sz="1900">
              <a:latin typeface="Carlito"/>
              <a:cs typeface="Carlito"/>
            </a:endParaRPr>
          </a:p>
          <a:p>
            <a:pPr marL="24765">
              <a:lnSpc>
                <a:spcPct val="100000"/>
              </a:lnSpc>
              <a:spcBef>
                <a:spcPts val="1550"/>
              </a:spcBef>
            </a:pPr>
            <a:r>
              <a:rPr dirty="0"/>
              <a:t>RMSE </a:t>
            </a:r>
            <a:r>
              <a:rPr dirty="0" spc="-10"/>
              <a:t>score </a:t>
            </a:r>
            <a:r>
              <a:rPr dirty="0"/>
              <a:t>is:</a:t>
            </a:r>
            <a:r>
              <a:rPr dirty="0" spc="20"/>
              <a:t> </a:t>
            </a:r>
            <a:r>
              <a:rPr dirty="0"/>
              <a:t>232734.2204257465</a:t>
            </a:r>
          </a:p>
          <a:p>
            <a:pPr marL="24765">
              <a:lnSpc>
                <a:spcPct val="100000"/>
              </a:lnSpc>
              <a:spcBef>
                <a:spcPts val="1585"/>
              </a:spcBef>
            </a:pPr>
            <a:r>
              <a:rPr dirty="0" spc="-5"/>
              <a:t>R-squared </a:t>
            </a:r>
            <a:r>
              <a:rPr dirty="0" spc="-15"/>
              <a:t>score </a:t>
            </a:r>
            <a:r>
              <a:rPr dirty="0" spc="-5"/>
              <a:t>is:</a:t>
            </a:r>
            <a:r>
              <a:rPr dirty="0" spc="30"/>
              <a:t> </a:t>
            </a:r>
            <a:r>
              <a:rPr dirty="0"/>
              <a:t>0.5587357758967998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204" y="1118616"/>
            <a:ext cx="4619625" cy="4620895"/>
          </a:xfrm>
          <a:custGeom>
            <a:avLst/>
            <a:gdLst/>
            <a:ahLst/>
            <a:cxnLst/>
            <a:rect l="l" t="t" r="r" b="b"/>
            <a:pathLst>
              <a:path w="4619625" h="4620895">
                <a:moveTo>
                  <a:pt x="2309622" y="0"/>
                </a:moveTo>
                <a:lnTo>
                  <a:pt x="2261299" y="495"/>
                </a:lnTo>
                <a:lnTo>
                  <a:pt x="2213219" y="1976"/>
                </a:lnTo>
                <a:lnTo>
                  <a:pt x="2165390" y="4431"/>
                </a:lnTo>
                <a:lnTo>
                  <a:pt x="2117822" y="7852"/>
                </a:lnTo>
                <a:lnTo>
                  <a:pt x="2070525" y="12229"/>
                </a:lnTo>
                <a:lnTo>
                  <a:pt x="2023508" y="17553"/>
                </a:lnTo>
                <a:lnTo>
                  <a:pt x="1976782" y="23812"/>
                </a:lnTo>
                <a:lnTo>
                  <a:pt x="1930355" y="30999"/>
                </a:lnTo>
                <a:lnTo>
                  <a:pt x="1884238" y="39103"/>
                </a:lnTo>
                <a:lnTo>
                  <a:pt x="1838440" y="48115"/>
                </a:lnTo>
                <a:lnTo>
                  <a:pt x="1792970" y="58025"/>
                </a:lnTo>
                <a:lnTo>
                  <a:pt x="1747839" y="68823"/>
                </a:lnTo>
                <a:lnTo>
                  <a:pt x="1703055" y="80499"/>
                </a:lnTo>
                <a:lnTo>
                  <a:pt x="1658629" y="93045"/>
                </a:lnTo>
                <a:lnTo>
                  <a:pt x="1614571" y="106450"/>
                </a:lnTo>
                <a:lnTo>
                  <a:pt x="1570889" y="120705"/>
                </a:lnTo>
                <a:lnTo>
                  <a:pt x="1527594" y="135800"/>
                </a:lnTo>
                <a:lnTo>
                  <a:pt x="1484695" y="151725"/>
                </a:lnTo>
                <a:lnTo>
                  <a:pt x="1442202" y="168471"/>
                </a:lnTo>
                <a:lnTo>
                  <a:pt x="1400124" y="186029"/>
                </a:lnTo>
                <a:lnTo>
                  <a:pt x="1358472" y="204388"/>
                </a:lnTo>
                <a:lnTo>
                  <a:pt x="1317254" y="223538"/>
                </a:lnTo>
                <a:lnTo>
                  <a:pt x="1276481" y="243471"/>
                </a:lnTo>
                <a:lnTo>
                  <a:pt x="1236161" y="264176"/>
                </a:lnTo>
                <a:lnTo>
                  <a:pt x="1196306" y="285645"/>
                </a:lnTo>
                <a:lnTo>
                  <a:pt x="1156923" y="307866"/>
                </a:lnTo>
                <a:lnTo>
                  <a:pt x="1118024" y="330832"/>
                </a:lnTo>
                <a:lnTo>
                  <a:pt x="1079617" y="354531"/>
                </a:lnTo>
                <a:lnTo>
                  <a:pt x="1041713" y="378954"/>
                </a:lnTo>
                <a:lnTo>
                  <a:pt x="1004320" y="404092"/>
                </a:lnTo>
                <a:lnTo>
                  <a:pt x="967449" y="429935"/>
                </a:lnTo>
                <a:lnTo>
                  <a:pt x="931109" y="456474"/>
                </a:lnTo>
                <a:lnTo>
                  <a:pt x="895310" y="483698"/>
                </a:lnTo>
                <a:lnTo>
                  <a:pt x="860061" y="511598"/>
                </a:lnTo>
                <a:lnTo>
                  <a:pt x="825373" y="540165"/>
                </a:lnTo>
                <a:lnTo>
                  <a:pt x="791254" y="569388"/>
                </a:lnTo>
                <a:lnTo>
                  <a:pt x="757715" y="599259"/>
                </a:lnTo>
                <a:lnTo>
                  <a:pt x="724765" y="629767"/>
                </a:lnTo>
                <a:lnTo>
                  <a:pt x="692413" y="660903"/>
                </a:lnTo>
                <a:lnTo>
                  <a:pt x="660670" y="692657"/>
                </a:lnTo>
                <a:lnTo>
                  <a:pt x="629545" y="725019"/>
                </a:lnTo>
                <a:lnTo>
                  <a:pt x="599047" y="757981"/>
                </a:lnTo>
                <a:lnTo>
                  <a:pt x="569187" y="791531"/>
                </a:lnTo>
                <a:lnTo>
                  <a:pt x="539974" y="825662"/>
                </a:lnTo>
                <a:lnTo>
                  <a:pt x="511417" y="860362"/>
                </a:lnTo>
                <a:lnTo>
                  <a:pt x="483526" y="895622"/>
                </a:lnTo>
                <a:lnTo>
                  <a:pt x="456312" y="931433"/>
                </a:lnTo>
                <a:lnTo>
                  <a:pt x="429782" y="967785"/>
                </a:lnTo>
                <a:lnTo>
                  <a:pt x="403948" y="1004669"/>
                </a:lnTo>
                <a:lnTo>
                  <a:pt x="378819" y="1042074"/>
                </a:lnTo>
                <a:lnTo>
                  <a:pt x="354404" y="1079991"/>
                </a:lnTo>
                <a:lnTo>
                  <a:pt x="330713" y="1118410"/>
                </a:lnTo>
                <a:lnTo>
                  <a:pt x="307756" y="1157323"/>
                </a:lnTo>
                <a:lnTo>
                  <a:pt x="285542" y="1196718"/>
                </a:lnTo>
                <a:lnTo>
                  <a:pt x="264082" y="1236587"/>
                </a:lnTo>
                <a:lnTo>
                  <a:pt x="243384" y="1276919"/>
                </a:lnTo>
                <a:lnTo>
                  <a:pt x="223458" y="1317706"/>
                </a:lnTo>
                <a:lnTo>
                  <a:pt x="204314" y="1358937"/>
                </a:lnTo>
                <a:lnTo>
                  <a:pt x="185962" y="1400603"/>
                </a:lnTo>
                <a:lnTo>
                  <a:pt x="168411" y="1442695"/>
                </a:lnTo>
                <a:lnTo>
                  <a:pt x="151670" y="1485201"/>
                </a:lnTo>
                <a:lnTo>
                  <a:pt x="135751" y="1528114"/>
                </a:lnTo>
                <a:lnTo>
                  <a:pt x="120661" y="1571423"/>
                </a:lnTo>
                <a:lnTo>
                  <a:pt x="106411" y="1615119"/>
                </a:lnTo>
                <a:lnTo>
                  <a:pt x="93011" y="1659191"/>
                </a:lnTo>
                <a:lnTo>
                  <a:pt x="80470" y="1703631"/>
                </a:lnTo>
                <a:lnTo>
                  <a:pt x="68798" y="1748428"/>
                </a:lnTo>
                <a:lnTo>
                  <a:pt x="58003" y="1793574"/>
                </a:lnTo>
                <a:lnTo>
                  <a:pt x="48097" y="1839058"/>
                </a:lnTo>
                <a:lnTo>
                  <a:pt x="39089" y="1884870"/>
                </a:lnTo>
                <a:lnTo>
                  <a:pt x="30988" y="1931002"/>
                </a:lnTo>
                <a:lnTo>
                  <a:pt x="23804" y="1977443"/>
                </a:lnTo>
                <a:lnTo>
                  <a:pt x="17546" y="2024184"/>
                </a:lnTo>
                <a:lnTo>
                  <a:pt x="12225" y="2071215"/>
                </a:lnTo>
                <a:lnTo>
                  <a:pt x="7849" y="2118526"/>
                </a:lnTo>
                <a:lnTo>
                  <a:pt x="4430" y="2166108"/>
                </a:lnTo>
                <a:lnTo>
                  <a:pt x="1975" y="2213952"/>
                </a:lnTo>
                <a:lnTo>
                  <a:pt x="495" y="2262047"/>
                </a:lnTo>
                <a:lnTo>
                  <a:pt x="0" y="2310384"/>
                </a:lnTo>
                <a:lnTo>
                  <a:pt x="495" y="2358720"/>
                </a:lnTo>
                <a:lnTo>
                  <a:pt x="1975" y="2406815"/>
                </a:lnTo>
                <a:lnTo>
                  <a:pt x="4430" y="2454659"/>
                </a:lnTo>
                <a:lnTo>
                  <a:pt x="7849" y="2502241"/>
                </a:lnTo>
                <a:lnTo>
                  <a:pt x="12225" y="2549552"/>
                </a:lnTo>
                <a:lnTo>
                  <a:pt x="17546" y="2596583"/>
                </a:lnTo>
                <a:lnTo>
                  <a:pt x="23804" y="2643324"/>
                </a:lnTo>
                <a:lnTo>
                  <a:pt x="30988" y="2689765"/>
                </a:lnTo>
                <a:lnTo>
                  <a:pt x="39089" y="2735897"/>
                </a:lnTo>
                <a:lnTo>
                  <a:pt x="48097" y="2781709"/>
                </a:lnTo>
                <a:lnTo>
                  <a:pt x="58003" y="2827193"/>
                </a:lnTo>
                <a:lnTo>
                  <a:pt x="68798" y="2872339"/>
                </a:lnTo>
                <a:lnTo>
                  <a:pt x="80470" y="2917136"/>
                </a:lnTo>
                <a:lnTo>
                  <a:pt x="93011" y="2961576"/>
                </a:lnTo>
                <a:lnTo>
                  <a:pt x="106411" y="3005648"/>
                </a:lnTo>
                <a:lnTo>
                  <a:pt x="120661" y="3049344"/>
                </a:lnTo>
                <a:lnTo>
                  <a:pt x="135751" y="3092653"/>
                </a:lnTo>
                <a:lnTo>
                  <a:pt x="151670" y="3135566"/>
                </a:lnTo>
                <a:lnTo>
                  <a:pt x="168411" y="3178072"/>
                </a:lnTo>
                <a:lnTo>
                  <a:pt x="185962" y="3220164"/>
                </a:lnTo>
                <a:lnTo>
                  <a:pt x="204314" y="3261830"/>
                </a:lnTo>
                <a:lnTo>
                  <a:pt x="223458" y="3303061"/>
                </a:lnTo>
                <a:lnTo>
                  <a:pt x="243384" y="3343848"/>
                </a:lnTo>
                <a:lnTo>
                  <a:pt x="264082" y="3384180"/>
                </a:lnTo>
                <a:lnTo>
                  <a:pt x="285542" y="3424049"/>
                </a:lnTo>
                <a:lnTo>
                  <a:pt x="307756" y="3463444"/>
                </a:lnTo>
                <a:lnTo>
                  <a:pt x="330713" y="3502357"/>
                </a:lnTo>
                <a:lnTo>
                  <a:pt x="354404" y="3540776"/>
                </a:lnTo>
                <a:lnTo>
                  <a:pt x="378819" y="3578693"/>
                </a:lnTo>
                <a:lnTo>
                  <a:pt x="403948" y="3616098"/>
                </a:lnTo>
                <a:lnTo>
                  <a:pt x="429782" y="3652982"/>
                </a:lnTo>
                <a:lnTo>
                  <a:pt x="456312" y="3689334"/>
                </a:lnTo>
                <a:lnTo>
                  <a:pt x="483526" y="3725145"/>
                </a:lnTo>
                <a:lnTo>
                  <a:pt x="511417" y="3760405"/>
                </a:lnTo>
                <a:lnTo>
                  <a:pt x="539974" y="3795105"/>
                </a:lnTo>
                <a:lnTo>
                  <a:pt x="569187" y="3829236"/>
                </a:lnTo>
                <a:lnTo>
                  <a:pt x="599047" y="3862786"/>
                </a:lnTo>
                <a:lnTo>
                  <a:pt x="629545" y="3895748"/>
                </a:lnTo>
                <a:lnTo>
                  <a:pt x="660670" y="3928110"/>
                </a:lnTo>
                <a:lnTo>
                  <a:pt x="692413" y="3959864"/>
                </a:lnTo>
                <a:lnTo>
                  <a:pt x="724765" y="3991000"/>
                </a:lnTo>
                <a:lnTo>
                  <a:pt x="757715" y="4021508"/>
                </a:lnTo>
                <a:lnTo>
                  <a:pt x="791254" y="4051379"/>
                </a:lnTo>
                <a:lnTo>
                  <a:pt x="825373" y="4080602"/>
                </a:lnTo>
                <a:lnTo>
                  <a:pt x="860061" y="4109169"/>
                </a:lnTo>
                <a:lnTo>
                  <a:pt x="895310" y="4137069"/>
                </a:lnTo>
                <a:lnTo>
                  <a:pt x="931109" y="4164293"/>
                </a:lnTo>
                <a:lnTo>
                  <a:pt x="967449" y="4190832"/>
                </a:lnTo>
                <a:lnTo>
                  <a:pt x="1004320" y="4216675"/>
                </a:lnTo>
                <a:lnTo>
                  <a:pt x="1041713" y="4241813"/>
                </a:lnTo>
                <a:lnTo>
                  <a:pt x="1079617" y="4266236"/>
                </a:lnTo>
                <a:lnTo>
                  <a:pt x="1118024" y="4289935"/>
                </a:lnTo>
                <a:lnTo>
                  <a:pt x="1156923" y="4312901"/>
                </a:lnTo>
                <a:lnTo>
                  <a:pt x="1196306" y="4335122"/>
                </a:lnTo>
                <a:lnTo>
                  <a:pt x="1236161" y="4356591"/>
                </a:lnTo>
                <a:lnTo>
                  <a:pt x="1276481" y="4377296"/>
                </a:lnTo>
                <a:lnTo>
                  <a:pt x="1317254" y="4397229"/>
                </a:lnTo>
                <a:lnTo>
                  <a:pt x="1358472" y="4416379"/>
                </a:lnTo>
                <a:lnTo>
                  <a:pt x="1400124" y="4434738"/>
                </a:lnTo>
                <a:lnTo>
                  <a:pt x="1442202" y="4452296"/>
                </a:lnTo>
                <a:lnTo>
                  <a:pt x="1484695" y="4469042"/>
                </a:lnTo>
                <a:lnTo>
                  <a:pt x="1527594" y="4484967"/>
                </a:lnTo>
                <a:lnTo>
                  <a:pt x="1570889" y="4500062"/>
                </a:lnTo>
                <a:lnTo>
                  <a:pt x="1614571" y="4514317"/>
                </a:lnTo>
                <a:lnTo>
                  <a:pt x="1658629" y="4527722"/>
                </a:lnTo>
                <a:lnTo>
                  <a:pt x="1703055" y="4540268"/>
                </a:lnTo>
                <a:lnTo>
                  <a:pt x="1747839" y="4551944"/>
                </a:lnTo>
                <a:lnTo>
                  <a:pt x="1792970" y="4562742"/>
                </a:lnTo>
                <a:lnTo>
                  <a:pt x="1838440" y="4572652"/>
                </a:lnTo>
                <a:lnTo>
                  <a:pt x="1884238" y="4581664"/>
                </a:lnTo>
                <a:lnTo>
                  <a:pt x="1930355" y="4589768"/>
                </a:lnTo>
                <a:lnTo>
                  <a:pt x="1976782" y="4596955"/>
                </a:lnTo>
                <a:lnTo>
                  <a:pt x="2023508" y="4603214"/>
                </a:lnTo>
                <a:lnTo>
                  <a:pt x="2070525" y="4608538"/>
                </a:lnTo>
                <a:lnTo>
                  <a:pt x="2117822" y="4612915"/>
                </a:lnTo>
                <a:lnTo>
                  <a:pt x="2165390" y="4616336"/>
                </a:lnTo>
                <a:lnTo>
                  <a:pt x="2213219" y="4618791"/>
                </a:lnTo>
                <a:lnTo>
                  <a:pt x="2261299" y="4620272"/>
                </a:lnTo>
                <a:lnTo>
                  <a:pt x="2309622" y="4620768"/>
                </a:lnTo>
                <a:lnTo>
                  <a:pt x="2357944" y="4620272"/>
                </a:lnTo>
                <a:lnTo>
                  <a:pt x="2406024" y="4618791"/>
                </a:lnTo>
                <a:lnTo>
                  <a:pt x="2453853" y="4616336"/>
                </a:lnTo>
                <a:lnTo>
                  <a:pt x="2501421" y="4612915"/>
                </a:lnTo>
                <a:lnTo>
                  <a:pt x="2548718" y="4608538"/>
                </a:lnTo>
                <a:lnTo>
                  <a:pt x="2595735" y="4603214"/>
                </a:lnTo>
                <a:lnTo>
                  <a:pt x="2642461" y="4596955"/>
                </a:lnTo>
                <a:lnTo>
                  <a:pt x="2688888" y="4589768"/>
                </a:lnTo>
                <a:lnTo>
                  <a:pt x="2735005" y="4581664"/>
                </a:lnTo>
                <a:lnTo>
                  <a:pt x="2780803" y="4572652"/>
                </a:lnTo>
                <a:lnTo>
                  <a:pt x="2826273" y="4562742"/>
                </a:lnTo>
                <a:lnTo>
                  <a:pt x="2871404" y="4551944"/>
                </a:lnTo>
                <a:lnTo>
                  <a:pt x="2916188" y="4540268"/>
                </a:lnTo>
                <a:lnTo>
                  <a:pt x="2960614" y="4527722"/>
                </a:lnTo>
                <a:lnTo>
                  <a:pt x="3004672" y="4514317"/>
                </a:lnTo>
                <a:lnTo>
                  <a:pt x="3048354" y="4500062"/>
                </a:lnTo>
                <a:lnTo>
                  <a:pt x="3091649" y="4484967"/>
                </a:lnTo>
                <a:lnTo>
                  <a:pt x="3134548" y="4469042"/>
                </a:lnTo>
                <a:lnTo>
                  <a:pt x="3177041" y="4452296"/>
                </a:lnTo>
                <a:lnTo>
                  <a:pt x="3219119" y="4434738"/>
                </a:lnTo>
                <a:lnTo>
                  <a:pt x="3260771" y="4416379"/>
                </a:lnTo>
                <a:lnTo>
                  <a:pt x="3301989" y="4397229"/>
                </a:lnTo>
                <a:lnTo>
                  <a:pt x="3342762" y="4377296"/>
                </a:lnTo>
                <a:lnTo>
                  <a:pt x="3383082" y="4356591"/>
                </a:lnTo>
                <a:lnTo>
                  <a:pt x="3422937" y="4335122"/>
                </a:lnTo>
                <a:lnTo>
                  <a:pt x="3462320" y="4312901"/>
                </a:lnTo>
                <a:lnTo>
                  <a:pt x="3501219" y="4289935"/>
                </a:lnTo>
                <a:lnTo>
                  <a:pt x="3539626" y="4266236"/>
                </a:lnTo>
                <a:lnTo>
                  <a:pt x="3577530" y="4241813"/>
                </a:lnTo>
                <a:lnTo>
                  <a:pt x="3614923" y="4216675"/>
                </a:lnTo>
                <a:lnTo>
                  <a:pt x="3651794" y="4190832"/>
                </a:lnTo>
                <a:lnTo>
                  <a:pt x="3688134" y="4164293"/>
                </a:lnTo>
                <a:lnTo>
                  <a:pt x="3723933" y="4137069"/>
                </a:lnTo>
                <a:lnTo>
                  <a:pt x="3759182" y="4109169"/>
                </a:lnTo>
                <a:lnTo>
                  <a:pt x="3793870" y="4080602"/>
                </a:lnTo>
                <a:lnTo>
                  <a:pt x="3827989" y="4051379"/>
                </a:lnTo>
                <a:lnTo>
                  <a:pt x="3861528" y="4021508"/>
                </a:lnTo>
                <a:lnTo>
                  <a:pt x="3894478" y="3991000"/>
                </a:lnTo>
                <a:lnTo>
                  <a:pt x="3926830" y="3959864"/>
                </a:lnTo>
                <a:lnTo>
                  <a:pt x="3958573" y="3928110"/>
                </a:lnTo>
                <a:lnTo>
                  <a:pt x="3989698" y="3895748"/>
                </a:lnTo>
                <a:lnTo>
                  <a:pt x="4020196" y="3862786"/>
                </a:lnTo>
                <a:lnTo>
                  <a:pt x="4050056" y="3829236"/>
                </a:lnTo>
                <a:lnTo>
                  <a:pt x="4079269" y="3795105"/>
                </a:lnTo>
                <a:lnTo>
                  <a:pt x="4107826" y="3760405"/>
                </a:lnTo>
                <a:lnTo>
                  <a:pt x="4135717" y="3725145"/>
                </a:lnTo>
                <a:lnTo>
                  <a:pt x="4162931" y="3689334"/>
                </a:lnTo>
                <a:lnTo>
                  <a:pt x="4189461" y="3652982"/>
                </a:lnTo>
                <a:lnTo>
                  <a:pt x="4215295" y="3616098"/>
                </a:lnTo>
                <a:lnTo>
                  <a:pt x="4240424" y="3578693"/>
                </a:lnTo>
                <a:lnTo>
                  <a:pt x="4264839" y="3540776"/>
                </a:lnTo>
                <a:lnTo>
                  <a:pt x="4288530" y="3502357"/>
                </a:lnTo>
                <a:lnTo>
                  <a:pt x="4311487" y="3463444"/>
                </a:lnTo>
                <a:lnTo>
                  <a:pt x="4333701" y="3424049"/>
                </a:lnTo>
                <a:lnTo>
                  <a:pt x="4355161" y="3384180"/>
                </a:lnTo>
                <a:lnTo>
                  <a:pt x="4375859" y="3343848"/>
                </a:lnTo>
                <a:lnTo>
                  <a:pt x="4395785" y="3303061"/>
                </a:lnTo>
                <a:lnTo>
                  <a:pt x="4414929" y="3261830"/>
                </a:lnTo>
                <a:lnTo>
                  <a:pt x="4433281" y="3220164"/>
                </a:lnTo>
                <a:lnTo>
                  <a:pt x="4450832" y="3178072"/>
                </a:lnTo>
                <a:lnTo>
                  <a:pt x="4467573" y="3135566"/>
                </a:lnTo>
                <a:lnTo>
                  <a:pt x="4483492" y="3092653"/>
                </a:lnTo>
                <a:lnTo>
                  <a:pt x="4498582" y="3049344"/>
                </a:lnTo>
                <a:lnTo>
                  <a:pt x="4512832" y="3005648"/>
                </a:lnTo>
                <a:lnTo>
                  <a:pt x="4526232" y="2961576"/>
                </a:lnTo>
                <a:lnTo>
                  <a:pt x="4538773" y="2917136"/>
                </a:lnTo>
                <a:lnTo>
                  <a:pt x="4550445" y="2872339"/>
                </a:lnTo>
                <a:lnTo>
                  <a:pt x="4561240" y="2827193"/>
                </a:lnTo>
                <a:lnTo>
                  <a:pt x="4571146" y="2781709"/>
                </a:lnTo>
                <a:lnTo>
                  <a:pt x="4580154" y="2735897"/>
                </a:lnTo>
                <a:lnTo>
                  <a:pt x="4588255" y="2689765"/>
                </a:lnTo>
                <a:lnTo>
                  <a:pt x="4595439" y="2643324"/>
                </a:lnTo>
                <a:lnTo>
                  <a:pt x="4601697" y="2596583"/>
                </a:lnTo>
                <a:lnTo>
                  <a:pt x="4607018" y="2549552"/>
                </a:lnTo>
                <a:lnTo>
                  <a:pt x="4611394" y="2502241"/>
                </a:lnTo>
                <a:lnTo>
                  <a:pt x="4614813" y="2454659"/>
                </a:lnTo>
                <a:lnTo>
                  <a:pt x="4617268" y="2406815"/>
                </a:lnTo>
                <a:lnTo>
                  <a:pt x="4618748" y="2358720"/>
                </a:lnTo>
                <a:lnTo>
                  <a:pt x="4619244" y="2310384"/>
                </a:lnTo>
                <a:lnTo>
                  <a:pt x="4618748" y="2262047"/>
                </a:lnTo>
                <a:lnTo>
                  <a:pt x="4617268" y="2213952"/>
                </a:lnTo>
                <a:lnTo>
                  <a:pt x="4614813" y="2166108"/>
                </a:lnTo>
                <a:lnTo>
                  <a:pt x="4611394" y="2118526"/>
                </a:lnTo>
                <a:lnTo>
                  <a:pt x="4607018" y="2071215"/>
                </a:lnTo>
                <a:lnTo>
                  <a:pt x="4601697" y="2024184"/>
                </a:lnTo>
                <a:lnTo>
                  <a:pt x="4595439" y="1977443"/>
                </a:lnTo>
                <a:lnTo>
                  <a:pt x="4588255" y="1931002"/>
                </a:lnTo>
                <a:lnTo>
                  <a:pt x="4580154" y="1884870"/>
                </a:lnTo>
                <a:lnTo>
                  <a:pt x="4571146" y="1839058"/>
                </a:lnTo>
                <a:lnTo>
                  <a:pt x="4561240" y="1793574"/>
                </a:lnTo>
                <a:lnTo>
                  <a:pt x="4550445" y="1748428"/>
                </a:lnTo>
                <a:lnTo>
                  <a:pt x="4538773" y="1703631"/>
                </a:lnTo>
                <a:lnTo>
                  <a:pt x="4526232" y="1659191"/>
                </a:lnTo>
                <a:lnTo>
                  <a:pt x="4512832" y="1615119"/>
                </a:lnTo>
                <a:lnTo>
                  <a:pt x="4498582" y="1571423"/>
                </a:lnTo>
                <a:lnTo>
                  <a:pt x="4483492" y="1528114"/>
                </a:lnTo>
                <a:lnTo>
                  <a:pt x="4467573" y="1485201"/>
                </a:lnTo>
                <a:lnTo>
                  <a:pt x="4450832" y="1442695"/>
                </a:lnTo>
                <a:lnTo>
                  <a:pt x="4433281" y="1400603"/>
                </a:lnTo>
                <a:lnTo>
                  <a:pt x="4414929" y="1358937"/>
                </a:lnTo>
                <a:lnTo>
                  <a:pt x="4395785" y="1317706"/>
                </a:lnTo>
                <a:lnTo>
                  <a:pt x="4375859" y="1276919"/>
                </a:lnTo>
                <a:lnTo>
                  <a:pt x="4355161" y="1236587"/>
                </a:lnTo>
                <a:lnTo>
                  <a:pt x="4333701" y="1196718"/>
                </a:lnTo>
                <a:lnTo>
                  <a:pt x="4311487" y="1157323"/>
                </a:lnTo>
                <a:lnTo>
                  <a:pt x="4288530" y="1118410"/>
                </a:lnTo>
                <a:lnTo>
                  <a:pt x="4264839" y="1079991"/>
                </a:lnTo>
                <a:lnTo>
                  <a:pt x="4240424" y="1042074"/>
                </a:lnTo>
                <a:lnTo>
                  <a:pt x="4215295" y="1004669"/>
                </a:lnTo>
                <a:lnTo>
                  <a:pt x="4189461" y="967785"/>
                </a:lnTo>
                <a:lnTo>
                  <a:pt x="4162931" y="931433"/>
                </a:lnTo>
                <a:lnTo>
                  <a:pt x="4135717" y="895622"/>
                </a:lnTo>
                <a:lnTo>
                  <a:pt x="4107826" y="860362"/>
                </a:lnTo>
                <a:lnTo>
                  <a:pt x="4079269" y="825662"/>
                </a:lnTo>
                <a:lnTo>
                  <a:pt x="4050056" y="791531"/>
                </a:lnTo>
                <a:lnTo>
                  <a:pt x="4020196" y="757981"/>
                </a:lnTo>
                <a:lnTo>
                  <a:pt x="3989698" y="725019"/>
                </a:lnTo>
                <a:lnTo>
                  <a:pt x="3958573" y="692657"/>
                </a:lnTo>
                <a:lnTo>
                  <a:pt x="3926830" y="660903"/>
                </a:lnTo>
                <a:lnTo>
                  <a:pt x="3894478" y="629767"/>
                </a:lnTo>
                <a:lnTo>
                  <a:pt x="3861528" y="599259"/>
                </a:lnTo>
                <a:lnTo>
                  <a:pt x="3827989" y="569388"/>
                </a:lnTo>
                <a:lnTo>
                  <a:pt x="3793870" y="540165"/>
                </a:lnTo>
                <a:lnTo>
                  <a:pt x="3759182" y="511598"/>
                </a:lnTo>
                <a:lnTo>
                  <a:pt x="3723933" y="483698"/>
                </a:lnTo>
                <a:lnTo>
                  <a:pt x="3688134" y="456474"/>
                </a:lnTo>
                <a:lnTo>
                  <a:pt x="3651794" y="429935"/>
                </a:lnTo>
                <a:lnTo>
                  <a:pt x="3614923" y="404092"/>
                </a:lnTo>
                <a:lnTo>
                  <a:pt x="3577530" y="378954"/>
                </a:lnTo>
                <a:lnTo>
                  <a:pt x="3539626" y="354531"/>
                </a:lnTo>
                <a:lnTo>
                  <a:pt x="3501219" y="330832"/>
                </a:lnTo>
                <a:lnTo>
                  <a:pt x="3462320" y="307866"/>
                </a:lnTo>
                <a:lnTo>
                  <a:pt x="3422937" y="285645"/>
                </a:lnTo>
                <a:lnTo>
                  <a:pt x="3383082" y="264176"/>
                </a:lnTo>
                <a:lnTo>
                  <a:pt x="3342762" y="243471"/>
                </a:lnTo>
                <a:lnTo>
                  <a:pt x="3301989" y="223538"/>
                </a:lnTo>
                <a:lnTo>
                  <a:pt x="3260771" y="204388"/>
                </a:lnTo>
                <a:lnTo>
                  <a:pt x="3219119" y="186029"/>
                </a:lnTo>
                <a:lnTo>
                  <a:pt x="3177041" y="168471"/>
                </a:lnTo>
                <a:lnTo>
                  <a:pt x="3134548" y="151725"/>
                </a:lnTo>
                <a:lnTo>
                  <a:pt x="3091649" y="135800"/>
                </a:lnTo>
                <a:lnTo>
                  <a:pt x="3048354" y="120705"/>
                </a:lnTo>
                <a:lnTo>
                  <a:pt x="3004672" y="106450"/>
                </a:lnTo>
                <a:lnTo>
                  <a:pt x="2960614" y="93045"/>
                </a:lnTo>
                <a:lnTo>
                  <a:pt x="2916188" y="80499"/>
                </a:lnTo>
                <a:lnTo>
                  <a:pt x="2871404" y="68823"/>
                </a:lnTo>
                <a:lnTo>
                  <a:pt x="2826273" y="58025"/>
                </a:lnTo>
                <a:lnTo>
                  <a:pt x="2780803" y="48115"/>
                </a:lnTo>
                <a:lnTo>
                  <a:pt x="2735005" y="39103"/>
                </a:lnTo>
                <a:lnTo>
                  <a:pt x="2688888" y="30999"/>
                </a:lnTo>
                <a:lnTo>
                  <a:pt x="2642461" y="23812"/>
                </a:lnTo>
                <a:lnTo>
                  <a:pt x="2595735" y="17553"/>
                </a:lnTo>
                <a:lnTo>
                  <a:pt x="2548718" y="12229"/>
                </a:lnTo>
                <a:lnTo>
                  <a:pt x="2501421" y="7852"/>
                </a:lnTo>
                <a:lnTo>
                  <a:pt x="2453853" y="4431"/>
                </a:lnTo>
                <a:lnTo>
                  <a:pt x="2406024" y="1976"/>
                </a:lnTo>
                <a:lnTo>
                  <a:pt x="2357944" y="495"/>
                </a:lnTo>
                <a:lnTo>
                  <a:pt x="230962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50086" y="2240406"/>
            <a:ext cx="3110865" cy="231013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 marR="5080" indent="1080135">
              <a:lnSpc>
                <a:spcPts val="4550"/>
              </a:lnSpc>
              <a:spcBef>
                <a:spcPts val="455"/>
              </a:spcBef>
            </a:pPr>
            <a:r>
              <a:rPr dirty="0" sz="4000" spc="-5" b="1">
                <a:solidFill>
                  <a:srgbClr val="FFFFFF"/>
                </a:solidFill>
                <a:latin typeface="Times New Roman"/>
                <a:cs typeface="Times New Roman"/>
              </a:rPr>
              <a:t>INIT</a:t>
            </a:r>
            <a:r>
              <a:rPr dirty="0" sz="4000" spc="1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4000" spc="-5" b="1">
                <a:solidFill>
                  <a:srgbClr val="FFFFFF"/>
                </a:solidFill>
                <a:latin typeface="Times New Roman"/>
                <a:cs typeface="Times New Roman"/>
              </a:rPr>
              <a:t>AL  </a:t>
            </a:r>
            <a:r>
              <a:rPr dirty="0" sz="4000" spc="-5" b="1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  <a:p>
            <a:pPr marL="467995">
              <a:lnSpc>
                <a:spcPts val="3970"/>
              </a:lnSpc>
            </a:pPr>
            <a:r>
              <a:rPr dirty="0" sz="4000" spc="-5" b="1">
                <a:solidFill>
                  <a:srgbClr val="FFFFFF"/>
                </a:solidFill>
                <a:latin typeface="Times New Roman"/>
                <a:cs typeface="Times New Roman"/>
              </a:rPr>
              <a:t>FITTING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ts val="4560"/>
              </a:lnSpc>
            </a:pPr>
            <a:r>
              <a:rPr dirty="0" sz="4000" spc="-5" b="1">
                <a:solidFill>
                  <a:srgbClr val="FFFFFF"/>
                </a:solidFill>
                <a:latin typeface="Times New Roman"/>
                <a:cs typeface="Times New Roman"/>
              </a:rPr>
              <a:t>(contd):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94748" y="941112"/>
            <a:ext cx="2376805" cy="1490345"/>
          </a:xfrm>
          <a:custGeom>
            <a:avLst/>
            <a:gdLst/>
            <a:ahLst/>
            <a:cxnLst/>
            <a:rect l="l" t="t" r="r" b="b"/>
            <a:pathLst>
              <a:path w="2376804" h="1490345">
                <a:moveTo>
                  <a:pt x="0" y="288755"/>
                </a:moveTo>
                <a:lnTo>
                  <a:pt x="39458" y="260804"/>
                </a:lnTo>
                <a:lnTo>
                  <a:pt x="79505" y="234304"/>
                </a:lnTo>
                <a:lnTo>
                  <a:pt x="120109" y="209253"/>
                </a:lnTo>
                <a:lnTo>
                  <a:pt x="161236" y="185644"/>
                </a:lnTo>
                <a:lnTo>
                  <a:pt x="202855" y="163472"/>
                </a:lnTo>
                <a:lnTo>
                  <a:pt x="244933" y="142733"/>
                </a:lnTo>
                <a:lnTo>
                  <a:pt x="287437" y="123421"/>
                </a:lnTo>
                <a:lnTo>
                  <a:pt x="330336" y="105532"/>
                </a:lnTo>
                <a:lnTo>
                  <a:pt x="373596" y="89060"/>
                </a:lnTo>
                <a:lnTo>
                  <a:pt x="417187" y="74001"/>
                </a:lnTo>
                <a:lnTo>
                  <a:pt x="461074" y="60350"/>
                </a:lnTo>
                <a:lnTo>
                  <a:pt x="505225" y="48101"/>
                </a:lnTo>
                <a:lnTo>
                  <a:pt x="549609" y="37249"/>
                </a:lnTo>
                <a:lnTo>
                  <a:pt x="594193" y="27790"/>
                </a:lnTo>
                <a:lnTo>
                  <a:pt x="638944" y="19719"/>
                </a:lnTo>
                <a:lnTo>
                  <a:pt x="683831" y="13030"/>
                </a:lnTo>
                <a:lnTo>
                  <a:pt x="728820" y="7718"/>
                </a:lnTo>
                <a:lnTo>
                  <a:pt x="773879" y="3780"/>
                </a:lnTo>
                <a:lnTo>
                  <a:pt x="818976" y="1208"/>
                </a:lnTo>
                <a:lnTo>
                  <a:pt x="864078" y="0"/>
                </a:lnTo>
                <a:lnTo>
                  <a:pt x="909153" y="148"/>
                </a:lnTo>
                <a:lnTo>
                  <a:pt x="954169" y="1650"/>
                </a:lnTo>
                <a:lnTo>
                  <a:pt x="999093" y="4498"/>
                </a:lnTo>
                <a:lnTo>
                  <a:pt x="1043893" y="8690"/>
                </a:lnTo>
                <a:lnTo>
                  <a:pt x="1088536" y="14219"/>
                </a:lnTo>
                <a:lnTo>
                  <a:pt x="1132991" y="21080"/>
                </a:lnTo>
                <a:lnTo>
                  <a:pt x="1177223" y="29269"/>
                </a:lnTo>
                <a:lnTo>
                  <a:pt x="1221202" y="38781"/>
                </a:lnTo>
                <a:lnTo>
                  <a:pt x="1264895" y="49610"/>
                </a:lnTo>
                <a:lnTo>
                  <a:pt x="1308269" y="61752"/>
                </a:lnTo>
                <a:lnTo>
                  <a:pt x="1351292" y="75201"/>
                </a:lnTo>
                <a:lnTo>
                  <a:pt x="1393932" y="89953"/>
                </a:lnTo>
                <a:lnTo>
                  <a:pt x="1436156" y="106003"/>
                </a:lnTo>
                <a:lnTo>
                  <a:pt x="1477931" y="123345"/>
                </a:lnTo>
                <a:lnTo>
                  <a:pt x="1519226" y="141975"/>
                </a:lnTo>
                <a:lnTo>
                  <a:pt x="1560008" y="161887"/>
                </a:lnTo>
                <a:lnTo>
                  <a:pt x="1600245" y="183077"/>
                </a:lnTo>
                <a:lnTo>
                  <a:pt x="1639903" y="205539"/>
                </a:lnTo>
                <a:lnTo>
                  <a:pt x="1678951" y="229269"/>
                </a:lnTo>
                <a:lnTo>
                  <a:pt x="1717357" y="254262"/>
                </a:lnTo>
                <a:lnTo>
                  <a:pt x="1755087" y="280512"/>
                </a:lnTo>
                <a:lnTo>
                  <a:pt x="1792110" y="308014"/>
                </a:lnTo>
                <a:lnTo>
                  <a:pt x="1828393" y="336765"/>
                </a:lnTo>
                <a:lnTo>
                  <a:pt x="1863904" y="366758"/>
                </a:lnTo>
                <a:lnTo>
                  <a:pt x="1898610" y="397988"/>
                </a:lnTo>
                <a:lnTo>
                  <a:pt x="1932479" y="430451"/>
                </a:lnTo>
                <a:lnTo>
                  <a:pt x="1965479" y="464142"/>
                </a:lnTo>
                <a:lnTo>
                  <a:pt x="1997576" y="499056"/>
                </a:lnTo>
                <a:lnTo>
                  <a:pt x="2028740" y="535187"/>
                </a:lnTo>
                <a:lnTo>
                  <a:pt x="2058936" y="572530"/>
                </a:lnTo>
                <a:lnTo>
                  <a:pt x="2088133" y="611081"/>
                </a:lnTo>
                <a:lnTo>
                  <a:pt x="2116898" y="651779"/>
                </a:lnTo>
                <a:lnTo>
                  <a:pt x="2144230" y="693313"/>
                </a:lnTo>
                <a:lnTo>
                  <a:pt x="2170114" y="735645"/>
                </a:lnTo>
                <a:lnTo>
                  <a:pt x="2194539" y="778737"/>
                </a:lnTo>
                <a:lnTo>
                  <a:pt x="2217490" y="822549"/>
                </a:lnTo>
                <a:lnTo>
                  <a:pt x="2238956" y="867043"/>
                </a:lnTo>
                <a:lnTo>
                  <a:pt x="2258922" y="912180"/>
                </a:lnTo>
                <a:lnTo>
                  <a:pt x="2277376" y="957920"/>
                </a:lnTo>
                <a:lnTo>
                  <a:pt x="2294304" y="1004226"/>
                </a:lnTo>
                <a:lnTo>
                  <a:pt x="2309694" y="1051057"/>
                </a:lnTo>
                <a:lnTo>
                  <a:pt x="2323532" y="1098375"/>
                </a:lnTo>
                <a:lnTo>
                  <a:pt x="2335805" y="1146142"/>
                </a:lnTo>
                <a:lnTo>
                  <a:pt x="2346501" y="1194318"/>
                </a:lnTo>
                <a:lnTo>
                  <a:pt x="2355605" y="1242865"/>
                </a:lnTo>
                <a:lnTo>
                  <a:pt x="2363106" y="1291743"/>
                </a:lnTo>
                <a:lnTo>
                  <a:pt x="2368989" y="1340914"/>
                </a:lnTo>
                <a:lnTo>
                  <a:pt x="2373242" y="1390339"/>
                </a:lnTo>
                <a:lnTo>
                  <a:pt x="2375852" y="1439978"/>
                </a:lnTo>
                <a:lnTo>
                  <a:pt x="2376804" y="1489794"/>
                </a:lnTo>
              </a:path>
            </a:pathLst>
          </a:custGeom>
          <a:ln w="127000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9827" y="4780788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3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2"/>
                </a:lnTo>
                <a:lnTo>
                  <a:pt x="321821" y="541195"/>
                </a:lnTo>
                <a:lnTo>
                  <a:pt x="367967" y="528520"/>
                </a:lnTo>
                <a:lnTo>
                  <a:pt x="410464" y="508338"/>
                </a:lnTo>
                <a:lnTo>
                  <a:pt x="448538" y="481420"/>
                </a:lnTo>
                <a:lnTo>
                  <a:pt x="481420" y="448538"/>
                </a:lnTo>
                <a:lnTo>
                  <a:pt x="508338" y="410464"/>
                </a:lnTo>
                <a:lnTo>
                  <a:pt x="528520" y="367967"/>
                </a:lnTo>
                <a:lnTo>
                  <a:pt x="541195" y="321821"/>
                </a:lnTo>
                <a:lnTo>
                  <a:pt x="545591" y="272795"/>
                </a:lnTo>
                <a:lnTo>
                  <a:pt x="541195" y="223770"/>
                </a:lnTo>
                <a:lnTo>
                  <a:pt x="528520" y="177624"/>
                </a:lnTo>
                <a:lnTo>
                  <a:pt x="508338" y="135127"/>
                </a:lnTo>
                <a:lnTo>
                  <a:pt x="481420" y="97053"/>
                </a:lnTo>
                <a:lnTo>
                  <a:pt x="448538" y="64171"/>
                </a:lnTo>
                <a:lnTo>
                  <a:pt x="410463" y="37253"/>
                </a:lnTo>
                <a:lnTo>
                  <a:pt x="367967" y="17071"/>
                </a:lnTo>
                <a:lnTo>
                  <a:pt x="32182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563870" y="1603654"/>
            <a:ext cx="5349240" cy="1376045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600" spc="-135" b="1">
                <a:latin typeface="Arial"/>
                <a:cs typeface="Arial"/>
              </a:rPr>
              <a:t>Step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 spc="-90" b="1">
                <a:latin typeface="Arial"/>
                <a:cs typeface="Arial"/>
              </a:rPr>
              <a:t>2:</a:t>
            </a:r>
            <a:endParaRPr sz="1600">
              <a:latin typeface="Arial"/>
              <a:cs typeface="Arial"/>
            </a:endParaRPr>
          </a:p>
          <a:p>
            <a:pPr marL="12700" marR="5080" indent="45720">
              <a:lnSpc>
                <a:spcPct val="90100"/>
              </a:lnSpc>
              <a:spcBef>
                <a:spcPts val="990"/>
              </a:spcBef>
            </a:pPr>
            <a:r>
              <a:rPr dirty="0" sz="1600" spc="-5">
                <a:latin typeface="Carlito"/>
                <a:cs typeface="Carlito"/>
              </a:rPr>
              <a:t>In </a:t>
            </a:r>
            <a:r>
              <a:rPr dirty="0" sz="1600" spc="-10">
                <a:latin typeface="Carlito"/>
                <a:cs typeface="Carlito"/>
              </a:rPr>
              <a:t>second </a:t>
            </a:r>
            <a:r>
              <a:rPr dirty="0" sz="1600" spc="-15">
                <a:latin typeface="Carlito"/>
                <a:cs typeface="Carlito"/>
              </a:rPr>
              <a:t>attempt </a:t>
            </a:r>
            <a:r>
              <a:rPr dirty="0" sz="1600" spc="-10">
                <a:latin typeface="Carlito"/>
                <a:cs typeface="Carlito"/>
              </a:rPr>
              <a:t>we observed that </a:t>
            </a:r>
            <a:r>
              <a:rPr dirty="0" sz="1600" spc="-5">
                <a:latin typeface="Carlito"/>
                <a:cs typeface="Carlito"/>
              </a:rPr>
              <a:t>sqft_living is </a:t>
            </a:r>
            <a:r>
              <a:rPr dirty="0" sz="1600" spc="-15">
                <a:latin typeface="Carlito"/>
                <a:cs typeface="Carlito"/>
              </a:rPr>
              <a:t>corelated </a:t>
            </a:r>
            <a:r>
              <a:rPr dirty="0" sz="1600" spc="-10">
                <a:latin typeface="Carlito"/>
                <a:cs typeface="Carlito"/>
              </a:rPr>
              <a:t>to  grade </a:t>
            </a:r>
            <a:r>
              <a:rPr dirty="0" sz="1600" spc="-5">
                <a:latin typeface="Carlito"/>
                <a:cs typeface="Carlito"/>
              </a:rPr>
              <a:t>and </a:t>
            </a:r>
            <a:r>
              <a:rPr dirty="0" sz="1600" spc="-10">
                <a:latin typeface="Carlito"/>
                <a:cs typeface="Carlito"/>
              </a:rPr>
              <a:t>sqft_above </a:t>
            </a:r>
            <a:r>
              <a:rPr dirty="0" sz="1600" spc="-5">
                <a:latin typeface="Carlito"/>
                <a:cs typeface="Carlito"/>
              </a:rPr>
              <a:t>, </a:t>
            </a:r>
            <a:r>
              <a:rPr dirty="0" sz="1600">
                <a:latin typeface="Carlito"/>
                <a:cs typeface="Carlito"/>
              </a:rPr>
              <a:t>with </a:t>
            </a:r>
            <a:r>
              <a:rPr dirty="0" sz="1600" spc="-10">
                <a:latin typeface="Carlito"/>
                <a:cs typeface="Carlito"/>
              </a:rPr>
              <a:t>coffeicient </a:t>
            </a:r>
            <a:r>
              <a:rPr dirty="0" sz="1600" spc="-5">
                <a:latin typeface="Carlito"/>
                <a:cs typeface="Carlito"/>
              </a:rPr>
              <a:t>of </a:t>
            </a:r>
            <a:r>
              <a:rPr dirty="0" sz="1600" spc="-10">
                <a:latin typeface="Carlito"/>
                <a:cs typeface="Carlito"/>
              </a:rPr>
              <a:t>correlation &gt;0.65 </a:t>
            </a:r>
            <a:r>
              <a:rPr dirty="0" sz="1600" spc="-5">
                <a:latin typeface="Carlito"/>
                <a:cs typeface="Carlito"/>
              </a:rPr>
              <a:t>, this  </a:t>
            </a:r>
            <a:r>
              <a:rPr dirty="0" sz="1600" spc="-15">
                <a:latin typeface="Carlito"/>
                <a:cs typeface="Carlito"/>
              </a:rPr>
              <a:t>makes </a:t>
            </a:r>
            <a:r>
              <a:rPr dirty="0" sz="1600" spc="-5">
                <a:latin typeface="Carlito"/>
                <a:cs typeface="Carlito"/>
              </a:rPr>
              <a:t>sqft_living </a:t>
            </a:r>
            <a:r>
              <a:rPr dirty="0" sz="1600" spc="-10">
                <a:latin typeface="Carlito"/>
                <a:cs typeface="Carlito"/>
              </a:rPr>
              <a:t>roughly dependent </a:t>
            </a:r>
            <a:r>
              <a:rPr dirty="0" sz="1600" spc="-5">
                <a:latin typeface="Carlito"/>
                <a:cs typeface="Carlito"/>
              </a:rPr>
              <a:t>with </a:t>
            </a:r>
            <a:r>
              <a:rPr dirty="0" sz="1600" spc="-10">
                <a:latin typeface="Carlito"/>
                <a:cs typeface="Carlito"/>
              </a:rPr>
              <a:t>grade </a:t>
            </a:r>
            <a:r>
              <a:rPr dirty="0" sz="1600" spc="-5">
                <a:latin typeface="Carlito"/>
                <a:cs typeface="Carlito"/>
              </a:rPr>
              <a:t>and</a:t>
            </a:r>
            <a:r>
              <a:rPr dirty="0" sz="1600" spc="8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sqft_above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ts val="1730"/>
              </a:lnSpc>
            </a:pPr>
            <a:r>
              <a:rPr dirty="0" sz="1600" spc="-5">
                <a:latin typeface="Carlito"/>
                <a:cs typeface="Carlito"/>
              </a:rPr>
              <a:t>, so </a:t>
            </a:r>
            <a:r>
              <a:rPr dirty="0" sz="1600" spc="-10">
                <a:latin typeface="Carlito"/>
                <a:cs typeface="Carlito"/>
              </a:rPr>
              <a:t>we can </a:t>
            </a:r>
            <a:r>
              <a:rPr dirty="0" sz="1600">
                <a:latin typeface="Carlito"/>
                <a:cs typeface="Carlito"/>
              </a:rPr>
              <a:t>try </a:t>
            </a:r>
            <a:r>
              <a:rPr dirty="0" sz="1600" spc="-10">
                <a:latin typeface="Carlito"/>
                <a:cs typeface="Carlito"/>
              </a:rPr>
              <a:t>to </a:t>
            </a:r>
            <a:r>
              <a:rPr dirty="0" sz="1600" spc="-5">
                <a:latin typeface="Carlito"/>
                <a:cs typeface="Carlito"/>
              </a:rPr>
              <a:t>fit the model without </a:t>
            </a:r>
            <a:r>
              <a:rPr dirty="0" sz="1600" spc="-10">
                <a:latin typeface="Carlito"/>
                <a:cs typeface="Carlito"/>
              </a:rPr>
              <a:t>grade </a:t>
            </a:r>
            <a:r>
              <a:rPr dirty="0" sz="1600" spc="-5">
                <a:latin typeface="Carlito"/>
                <a:cs typeface="Carlito"/>
              </a:rPr>
              <a:t>and</a:t>
            </a:r>
            <a:r>
              <a:rPr dirty="0" sz="1600" spc="10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soft_above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3870" y="3394924"/>
            <a:ext cx="5287645" cy="4978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 marR="5080">
              <a:lnSpc>
                <a:spcPts val="1720"/>
              </a:lnSpc>
              <a:spcBef>
                <a:spcPts val="405"/>
              </a:spcBef>
            </a:pPr>
            <a:r>
              <a:rPr dirty="0" sz="1600" spc="-15" b="1" i="1">
                <a:latin typeface="Arial"/>
                <a:cs typeface="Arial"/>
              </a:rPr>
              <a:t>[ </a:t>
            </a:r>
            <a:r>
              <a:rPr dirty="0" sz="1600" spc="-95" b="1" i="1">
                <a:latin typeface="Arial"/>
                <a:cs typeface="Arial"/>
              </a:rPr>
              <a:t>'bathrooms', </a:t>
            </a:r>
            <a:r>
              <a:rPr dirty="0" sz="1600" spc="-85" b="1" i="1">
                <a:latin typeface="Arial"/>
                <a:cs typeface="Arial"/>
              </a:rPr>
              <a:t>'sqft_living','sqft_living15’] </a:t>
            </a:r>
            <a:r>
              <a:rPr dirty="0" sz="1650" spc="2630" i="1">
                <a:latin typeface="Wingdings"/>
                <a:cs typeface="Wingdings"/>
              </a:rPr>
              <a:t>→</a:t>
            </a:r>
            <a:r>
              <a:rPr dirty="0" sz="1650" spc="25" i="1">
                <a:latin typeface="Times New Roman"/>
                <a:cs typeface="Times New Roman"/>
              </a:rPr>
              <a:t> </a:t>
            </a:r>
            <a:r>
              <a:rPr dirty="0" sz="1600" spc="-10" b="1" i="1">
                <a:latin typeface="Carlito"/>
                <a:cs typeface="Carlito"/>
              </a:rPr>
              <a:t>Independent  </a:t>
            </a:r>
            <a:r>
              <a:rPr dirty="0" sz="1600" spc="-585" b="1" i="1">
                <a:latin typeface="Carlito"/>
                <a:cs typeface="Carlito"/>
              </a:rPr>
              <a:t>Vari</a:t>
            </a:r>
            <a:r>
              <a:rPr dirty="0" sz="1600" spc="-5" b="1" i="1">
                <a:latin typeface="Carlito"/>
                <a:cs typeface="Carlito"/>
              </a:rPr>
              <a:t> </a:t>
            </a:r>
            <a:r>
              <a:rPr dirty="0" sz="1600" spc="-5" b="1" i="1">
                <a:latin typeface="Carlito"/>
                <a:cs typeface="Carlito"/>
              </a:rPr>
              <a:t>ables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3870" y="4062817"/>
            <a:ext cx="267525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190" b="1" i="1">
                <a:latin typeface="Arial"/>
                <a:cs typeface="Arial"/>
              </a:rPr>
              <a:t>[‘price’]</a:t>
            </a:r>
            <a:r>
              <a:rPr dirty="0" sz="1650" spc="190" i="1">
                <a:latin typeface="Wingdings"/>
                <a:cs typeface="Wingdings"/>
              </a:rPr>
              <a:t>→</a:t>
            </a:r>
            <a:r>
              <a:rPr dirty="0" sz="1650" spc="190" i="1">
                <a:latin typeface="Times New Roman"/>
                <a:cs typeface="Times New Roman"/>
              </a:rPr>
              <a:t> </a:t>
            </a:r>
            <a:r>
              <a:rPr dirty="0" sz="1600" spc="-10" b="1" i="1">
                <a:latin typeface="Carlito"/>
                <a:cs typeface="Carlito"/>
              </a:rPr>
              <a:t>Dependent</a:t>
            </a:r>
            <a:r>
              <a:rPr dirty="0" sz="1600" spc="-190" b="1" i="1">
                <a:latin typeface="Carlito"/>
                <a:cs typeface="Carlito"/>
              </a:rPr>
              <a:t> </a:t>
            </a:r>
            <a:r>
              <a:rPr dirty="0" sz="1600" spc="-305" b="1" i="1">
                <a:latin typeface="Carlito"/>
                <a:cs typeface="Carlito"/>
              </a:rPr>
              <a:t>Variables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3870" y="4762017"/>
            <a:ext cx="4265930" cy="141287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600" spc="-5">
                <a:latin typeface="Carlito"/>
                <a:cs typeface="Carlito"/>
              </a:rPr>
              <a:t>RMSE </a:t>
            </a:r>
            <a:r>
              <a:rPr dirty="0" sz="1600" spc="-15">
                <a:latin typeface="Carlito"/>
                <a:cs typeface="Carlito"/>
              </a:rPr>
              <a:t>score </a:t>
            </a:r>
            <a:r>
              <a:rPr dirty="0" sz="1600" spc="-5">
                <a:latin typeface="Carlito"/>
                <a:cs typeface="Carlito"/>
              </a:rPr>
              <a:t>is:</a:t>
            </a:r>
            <a:r>
              <a:rPr dirty="0" sz="1600" spc="5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240532.81908393564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600" spc="-10">
                <a:latin typeface="Carlito"/>
                <a:cs typeface="Carlito"/>
              </a:rPr>
              <a:t>R-squared </a:t>
            </a:r>
            <a:r>
              <a:rPr dirty="0" sz="1600" spc="-15">
                <a:latin typeface="Carlito"/>
                <a:cs typeface="Carlito"/>
              </a:rPr>
              <a:t>score </a:t>
            </a:r>
            <a:r>
              <a:rPr dirty="0" sz="1600" spc="-5">
                <a:latin typeface="Carlito"/>
                <a:cs typeface="Carlito"/>
              </a:rPr>
              <a:t>is:</a:t>
            </a:r>
            <a:r>
              <a:rPr dirty="0" sz="1600" spc="6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0.5278962737575922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 i="1">
                <a:latin typeface="Carlito"/>
                <a:cs typeface="Carlito"/>
              </a:rPr>
              <a:t>(It </a:t>
            </a:r>
            <a:r>
              <a:rPr dirty="0" sz="1600" spc="-5" b="1" i="1">
                <a:latin typeface="Carlito"/>
                <a:cs typeface="Carlito"/>
              </a:rPr>
              <a:t>turned </a:t>
            </a:r>
            <a:r>
              <a:rPr dirty="0" sz="1600" spc="-10" b="1" i="1">
                <a:latin typeface="Carlito"/>
                <a:cs typeface="Carlito"/>
              </a:rPr>
              <a:t>out to </a:t>
            </a:r>
            <a:r>
              <a:rPr dirty="0" sz="1600" spc="-5" b="1" i="1">
                <a:latin typeface="Carlito"/>
                <a:cs typeface="Carlito"/>
              </a:rPr>
              <a:t>be giving less R2 and more</a:t>
            </a:r>
            <a:r>
              <a:rPr dirty="0" sz="1600" spc="170" b="1" i="1">
                <a:latin typeface="Carlito"/>
                <a:cs typeface="Carlito"/>
              </a:rPr>
              <a:t> </a:t>
            </a:r>
            <a:r>
              <a:rPr dirty="0" sz="1600" spc="-5" b="1" i="1">
                <a:latin typeface="Carlito"/>
                <a:cs typeface="Carlito"/>
              </a:rPr>
              <a:t>RMSE)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093335" cy="6858000"/>
          </a:xfrm>
          <a:custGeom>
            <a:avLst/>
            <a:gdLst/>
            <a:ahLst/>
            <a:cxnLst/>
            <a:rect l="l" t="t" r="r" b="b"/>
            <a:pathLst>
              <a:path w="5093335" h="6858000">
                <a:moveTo>
                  <a:pt x="5093208" y="0"/>
                </a:moveTo>
                <a:lnTo>
                  <a:pt x="0" y="0"/>
                </a:lnTo>
                <a:lnTo>
                  <a:pt x="0" y="6858000"/>
                </a:lnTo>
                <a:lnTo>
                  <a:pt x="5093208" y="6858000"/>
                </a:lnTo>
                <a:lnTo>
                  <a:pt x="50932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3605" y="2549474"/>
            <a:ext cx="3674745" cy="156273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algn="ctr" marL="12700" marR="5080">
              <a:lnSpc>
                <a:spcPts val="3890"/>
              </a:lnSpc>
              <a:spcBef>
                <a:spcPts val="590"/>
              </a:spcBef>
            </a:pPr>
            <a:r>
              <a:rPr dirty="0" sz="3600" spc="-5" b="1">
                <a:solidFill>
                  <a:srgbClr val="FFFFFF"/>
                </a:solidFill>
                <a:latin typeface="Times New Roman"/>
                <a:cs typeface="Times New Roman"/>
              </a:rPr>
              <a:t>INITIAL</a:t>
            </a:r>
            <a:r>
              <a:rPr dirty="0" sz="36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FFFFFF"/>
                </a:solidFill>
                <a:latin typeface="Times New Roman"/>
                <a:cs typeface="Times New Roman"/>
              </a:rPr>
              <a:t>MODEL </a:t>
            </a:r>
            <a:r>
              <a:rPr dirty="0" sz="36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FFFFFF"/>
                </a:solidFill>
                <a:latin typeface="Times New Roman"/>
                <a:cs typeface="Times New Roman"/>
              </a:rPr>
              <a:t>FITTING</a:t>
            </a:r>
            <a:endParaRPr sz="3600">
              <a:latin typeface="Times New Roman"/>
              <a:cs typeface="Times New Roman"/>
            </a:endParaRPr>
          </a:p>
          <a:p>
            <a:pPr algn="ctr" marR="33655">
              <a:lnSpc>
                <a:spcPts val="3829"/>
              </a:lnSpc>
            </a:pPr>
            <a:r>
              <a:rPr dirty="0" sz="3600" b="1">
                <a:solidFill>
                  <a:srgbClr val="FFFFFF"/>
                </a:solidFill>
                <a:latin typeface="Times New Roman"/>
                <a:cs typeface="Times New Roman"/>
              </a:rPr>
              <a:t>(contd):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8111" y="667512"/>
            <a:ext cx="6263640" cy="1777364"/>
            <a:chOff x="5468111" y="667512"/>
            <a:chExt cx="6263640" cy="1777364"/>
          </a:xfrm>
        </p:grpSpPr>
        <p:sp>
          <p:nvSpPr>
            <p:cNvPr id="5" name="object 5"/>
            <p:cNvSpPr/>
            <p:nvPr/>
          </p:nvSpPr>
          <p:spPr>
            <a:xfrm>
              <a:off x="5468111" y="667512"/>
              <a:ext cx="6263640" cy="868680"/>
            </a:xfrm>
            <a:custGeom>
              <a:avLst/>
              <a:gdLst/>
              <a:ahLst/>
              <a:cxnLst/>
              <a:rect l="l" t="t" r="r" b="b"/>
              <a:pathLst>
                <a:path w="6263640" h="868680">
                  <a:moveTo>
                    <a:pt x="6118860" y="0"/>
                  </a:moveTo>
                  <a:lnTo>
                    <a:pt x="144779" y="0"/>
                  </a:ln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79"/>
                  </a:lnTo>
                  <a:lnTo>
                    <a:pt x="0" y="723900"/>
                  </a:lnTo>
                  <a:lnTo>
                    <a:pt x="7376" y="769680"/>
                  </a:lnTo>
                  <a:lnTo>
                    <a:pt x="27919" y="809426"/>
                  </a:lnTo>
                  <a:lnTo>
                    <a:pt x="59253" y="840760"/>
                  </a:lnTo>
                  <a:lnTo>
                    <a:pt x="98999" y="861303"/>
                  </a:lnTo>
                  <a:lnTo>
                    <a:pt x="144779" y="868679"/>
                  </a:lnTo>
                  <a:lnTo>
                    <a:pt x="6118860" y="868679"/>
                  </a:lnTo>
                  <a:lnTo>
                    <a:pt x="6164640" y="861303"/>
                  </a:lnTo>
                  <a:lnTo>
                    <a:pt x="6204386" y="840760"/>
                  </a:lnTo>
                  <a:lnTo>
                    <a:pt x="6235720" y="809426"/>
                  </a:lnTo>
                  <a:lnTo>
                    <a:pt x="6256263" y="769680"/>
                  </a:lnTo>
                  <a:lnTo>
                    <a:pt x="6263640" y="723900"/>
                  </a:lnTo>
                  <a:lnTo>
                    <a:pt x="6263640" y="144779"/>
                  </a:lnTo>
                  <a:lnTo>
                    <a:pt x="6256263" y="98999"/>
                  </a:lnTo>
                  <a:lnTo>
                    <a:pt x="6235720" y="59253"/>
                  </a:lnTo>
                  <a:lnTo>
                    <a:pt x="6204386" y="27919"/>
                  </a:lnTo>
                  <a:lnTo>
                    <a:pt x="6164640" y="7376"/>
                  </a:lnTo>
                  <a:lnTo>
                    <a:pt x="611886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68111" y="1575815"/>
              <a:ext cx="6263640" cy="868680"/>
            </a:xfrm>
            <a:custGeom>
              <a:avLst/>
              <a:gdLst/>
              <a:ahLst/>
              <a:cxnLst/>
              <a:rect l="l" t="t" r="r" b="b"/>
              <a:pathLst>
                <a:path w="6263640" h="868680">
                  <a:moveTo>
                    <a:pt x="6118860" y="0"/>
                  </a:moveTo>
                  <a:lnTo>
                    <a:pt x="144779" y="0"/>
                  </a:ln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80"/>
                  </a:lnTo>
                  <a:lnTo>
                    <a:pt x="0" y="723900"/>
                  </a:lnTo>
                  <a:lnTo>
                    <a:pt x="7376" y="769680"/>
                  </a:lnTo>
                  <a:lnTo>
                    <a:pt x="27919" y="809426"/>
                  </a:lnTo>
                  <a:lnTo>
                    <a:pt x="59253" y="840760"/>
                  </a:lnTo>
                  <a:lnTo>
                    <a:pt x="98999" y="861303"/>
                  </a:lnTo>
                  <a:lnTo>
                    <a:pt x="144779" y="868680"/>
                  </a:lnTo>
                  <a:lnTo>
                    <a:pt x="6118860" y="868680"/>
                  </a:lnTo>
                  <a:lnTo>
                    <a:pt x="6164640" y="861303"/>
                  </a:lnTo>
                  <a:lnTo>
                    <a:pt x="6204386" y="840760"/>
                  </a:lnTo>
                  <a:lnTo>
                    <a:pt x="6235720" y="809426"/>
                  </a:lnTo>
                  <a:lnTo>
                    <a:pt x="6256263" y="769680"/>
                  </a:lnTo>
                  <a:lnTo>
                    <a:pt x="6263640" y="723900"/>
                  </a:lnTo>
                  <a:lnTo>
                    <a:pt x="6263640" y="144780"/>
                  </a:lnTo>
                  <a:lnTo>
                    <a:pt x="6256263" y="98999"/>
                  </a:lnTo>
                  <a:lnTo>
                    <a:pt x="6235720" y="59253"/>
                  </a:lnTo>
                  <a:lnTo>
                    <a:pt x="6204386" y="27919"/>
                  </a:lnTo>
                  <a:lnTo>
                    <a:pt x="6164640" y="7376"/>
                  </a:lnTo>
                  <a:lnTo>
                    <a:pt x="6118860" y="0"/>
                  </a:lnTo>
                  <a:close/>
                </a:path>
              </a:pathLst>
            </a:custGeom>
            <a:solidFill>
              <a:srgbClr val="DC79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552059" y="670407"/>
            <a:ext cx="6051550" cy="144081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400" spc="-114" b="1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dirty="0" sz="14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75" b="1">
                <a:solidFill>
                  <a:srgbClr val="FFFFFF"/>
                </a:solidFill>
                <a:latin typeface="Arial"/>
                <a:cs typeface="Arial"/>
              </a:rPr>
              <a:t>3: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540"/>
              </a:lnSpc>
              <a:spcBef>
                <a:spcPts val="625"/>
              </a:spcBef>
            </a:pPr>
            <a:r>
              <a:rPr dirty="0" sz="1400" spc="-5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dirty="0" sz="140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dirty="0" sz="1400" spc="-15">
                <a:solidFill>
                  <a:srgbClr val="FFFFFF"/>
                </a:solidFill>
                <a:latin typeface="Carlito"/>
                <a:cs typeface="Carlito"/>
              </a:rPr>
              <a:t>Attempt </a:t>
            </a:r>
            <a:r>
              <a:rPr dirty="0" sz="1400" spc="-5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dirty="0" sz="1400">
                <a:solidFill>
                  <a:srgbClr val="FFFFFF"/>
                </a:solidFill>
                <a:latin typeface="Carlito"/>
                <a:cs typeface="Carlito"/>
              </a:rPr>
              <a:t>try </a:t>
            </a:r>
            <a:r>
              <a:rPr dirty="0" sz="1400" spc="-1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1400" spc="-15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dirty="0" sz="1400">
                <a:solidFill>
                  <a:srgbClr val="FFFFFF"/>
                </a:solidFill>
                <a:latin typeface="Carlito"/>
                <a:cs typeface="Carlito"/>
              </a:rPr>
              <a:t>a liner </a:t>
            </a:r>
            <a:r>
              <a:rPr dirty="0" sz="1400" spc="-5">
                <a:solidFill>
                  <a:srgbClr val="FFFFFF"/>
                </a:solidFill>
                <a:latin typeface="Carlito"/>
                <a:cs typeface="Carlito"/>
              </a:rPr>
              <a:t>regression </a:t>
            </a:r>
            <a:r>
              <a:rPr dirty="0" sz="1400">
                <a:solidFill>
                  <a:srgbClr val="FFFFFF"/>
                </a:solidFill>
                <a:latin typeface="Carlito"/>
                <a:cs typeface="Carlito"/>
              </a:rPr>
              <a:t>, </a:t>
            </a:r>
            <a:r>
              <a:rPr dirty="0" sz="1400" spc="-5">
                <a:solidFill>
                  <a:srgbClr val="FFFFFF"/>
                </a:solidFill>
                <a:latin typeface="Carlito"/>
                <a:cs typeface="Carlito"/>
              </a:rPr>
              <a:t>so wee </a:t>
            </a:r>
            <a:r>
              <a:rPr dirty="0" sz="1400" spc="-15">
                <a:solidFill>
                  <a:srgbClr val="FFFFFF"/>
                </a:solidFill>
                <a:latin typeface="Carlito"/>
                <a:cs typeface="Carlito"/>
              </a:rPr>
              <a:t>keep </a:t>
            </a:r>
            <a:r>
              <a:rPr dirty="0" sz="1400" spc="-5">
                <a:solidFill>
                  <a:srgbClr val="FFFFFF"/>
                </a:solidFill>
                <a:latin typeface="Carlito"/>
                <a:cs typeface="Carlito"/>
              </a:rPr>
              <a:t>on sqft_living </a:t>
            </a:r>
            <a:r>
              <a:rPr dirty="0" sz="1400" spc="-10">
                <a:solidFill>
                  <a:srgbClr val="FFFFFF"/>
                </a:solidFill>
                <a:latin typeface="Carlito"/>
                <a:cs typeface="Carlito"/>
              </a:rPr>
              <a:t>to predict  target</a:t>
            </a:r>
            <a:r>
              <a:rPr dirty="0" sz="1400" spc="-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rlito"/>
                <a:cs typeface="Carlito"/>
              </a:rPr>
              <a:t>variable,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400" b="1" i="1">
                <a:solidFill>
                  <a:srgbClr val="FFFFFF"/>
                </a:solidFill>
                <a:latin typeface="Carlito"/>
                <a:cs typeface="Carlito"/>
              </a:rPr>
              <a:t>[ </a:t>
            </a:r>
            <a:r>
              <a:rPr dirty="0" sz="1400" spc="-5" b="1" i="1">
                <a:solidFill>
                  <a:srgbClr val="FFFFFF"/>
                </a:solidFill>
                <a:latin typeface="Carlito"/>
                <a:cs typeface="Carlito"/>
              </a:rPr>
              <a:t>'sqft_living'] </a:t>
            </a:r>
            <a:r>
              <a:rPr dirty="0" sz="1450" spc="2315" i="1">
                <a:solidFill>
                  <a:srgbClr val="FFFFFF"/>
                </a:solidFill>
                <a:latin typeface="Wingdings"/>
                <a:cs typeface="Wingdings"/>
              </a:rPr>
              <a:t>→</a:t>
            </a:r>
            <a:r>
              <a:rPr dirty="0" sz="1450" spc="-1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 i="1">
                <a:solidFill>
                  <a:srgbClr val="FFFFFF"/>
                </a:solidFill>
                <a:latin typeface="Carlito"/>
                <a:cs typeface="Carlito"/>
              </a:rPr>
              <a:t>Independent </a:t>
            </a:r>
            <a:r>
              <a:rPr dirty="0" sz="1400" spc="-10" b="1" i="1">
                <a:solidFill>
                  <a:srgbClr val="FFFFFF"/>
                </a:solidFill>
                <a:latin typeface="Carlito"/>
                <a:cs typeface="Carlito"/>
              </a:rPr>
              <a:t>Variables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68111" y="2484120"/>
            <a:ext cx="6263640" cy="868680"/>
          </a:xfrm>
          <a:custGeom>
            <a:avLst/>
            <a:gdLst/>
            <a:ahLst/>
            <a:cxnLst/>
            <a:rect l="l" t="t" r="r" b="b"/>
            <a:pathLst>
              <a:path w="6263640" h="868679">
                <a:moveTo>
                  <a:pt x="6118860" y="0"/>
                </a:moveTo>
                <a:lnTo>
                  <a:pt x="144779" y="0"/>
                </a:ln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79"/>
                </a:lnTo>
                <a:lnTo>
                  <a:pt x="0" y="723900"/>
                </a:lnTo>
                <a:lnTo>
                  <a:pt x="7376" y="769680"/>
                </a:lnTo>
                <a:lnTo>
                  <a:pt x="27919" y="809426"/>
                </a:lnTo>
                <a:lnTo>
                  <a:pt x="59253" y="840760"/>
                </a:lnTo>
                <a:lnTo>
                  <a:pt x="98999" y="861303"/>
                </a:lnTo>
                <a:lnTo>
                  <a:pt x="144779" y="868679"/>
                </a:lnTo>
                <a:lnTo>
                  <a:pt x="6118860" y="868679"/>
                </a:lnTo>
                <a:lnTo>
                  <a:pt x="6164640" y="861303"/>
                </a:lnTo>
                <a:lnTo>
                  <a:pt x="6204386" y="840760"/>
                </a:lnTo>
                <a:lnTo>
                  <a:pt x="6235720" y="809426"/>
                </a:lnTo>
                <a:lnTo>
                  <a:pt x="6256263" y="769680"/>
                </a:lnTo>
                <a:lnTo>
                  <a:pt x="6263640" y="723900"/>
                </a:lnTo>
                <a:lnTo>
                  <a:pt x="6263640" y="144779"/>
                </a:lnTo>
                <a:lnTo>
                  <a:pt x="6256263" y="98999"/>
                </a:lnTo>
                <a:lnTo>
                  <a:pt x="6235720" y="59253"/>
                </a:lnTo>
                <a:lnTo>
                  <a:pt x="6204386" y="27919"/>
                </a:lnTo>
                <a:lnTo>
                  <a:pt x="6164640" y="7376"/>
                </a:lnTo>
                <a:lnTo>
                  <a:pt x="6118860" y="0"/>
                </a:lnTo>
                <a:close/>
              </a:path>
            </a:pathLst>
          </a:custGeom>
          <a:solidFill>
            <a:srgbClr val="CC7C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552059" y="2768735"/>
            <a:ext cx="234124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170" b="1" i="1">
                <a:solidFill>
                  <a:srgbClr val="FFFFFF"/>
                </a:solidFill>
                <a:latin typeface="Arial"/>
                <a:cs typeface="Arial"/>
              </a:rPr>
              <a:t>[‘price’]</a:t>
            </a:r>
            <a:r>
              <a:rPr dirty="0" sz="1450" spc="170" i="1">
                <a:solidFill>
                  <a:srgbClr val="FFFFFF"/>
                </a:solidFill>
                <a:latin typeface="Wingdings"/>
                <a:cs typeface="Wingdings"/>
              </a:rPr>
              <a:t>→</a:t>
            </a:r>
            <a:r>
              <a:rPr dirty="0" sz="1450" spc="-11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 i="1">
                <a:solidFill>
                  <a:srgbClr val="FFFFFF"/>
                </a:solidFill>
                <a:latin typeface="Carlito"/>
                <a:cs typeface="Carlito"/>
              </a:rPr>
              <a:t>Dependent </a:t>
            </a:r>
            <a:r>
              <a:rPr dirty="0" sz="1400" spc="-265" b="1" i="1">
                <a:solidFill>
                  <a:srgbClr val="FFFFFF"/>
                </a:solidFill>
                <a:latin typeface="Carlito"/>
                <a:cs typeface="Carlito"/>
              </a:rPr>
              <a:t>Variables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68111" y="3392423"/>
            <a:ext cx="6263640" cy="868680"/>
          </a:xfrm>
          <a:custGeom>
            <a:avLst/>
            <a:gdLst/>
            <a:ahLst/>
            <a:cxnLst/>
            <a:rect l="l" t="t" r="r" b="b"/>
            <a:pathLst>
              <a:path w="6263640" h="868679">
                <a:moveTo>
                  <a:pt x="6118860" y="0"/>
                </a:moveTo>
                <a:lnTo>
                  <a:pt x="144779" y="0"/>
                </a:ln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79"/>
                </a:lnTo>
                <a:lnTo>
                  <a:pt x="0" y="723900"/>
                </a:lnTo>
                <a:lnTo>
                  <a:pt x="7376" y="769680"/>
                </a:lnTo>
                <a:lnTo>
                  <a:pt x="27919" y="809426"/>
                </a:lnTo>
                <a:lnTo>
                  <a:pt x="59253" y="840760"/>
                </a:lnTo>
                <a:lnTo>
                  <a:pt x="98999" y="861303"/>
                </a:lnTo>
                <a:lnTo>
                  <a:pt x="144779" y="868680"/>
                </a:lnTo>
                <a:lnTo>
                  <a:pt x="6118860" y="868680"/>
                </a:lnTo>
                <a:lnTo>
                  <a:pt x="6164640" y="861303"/>
                </a:lnTo>
                <a:lnTo>
                  <a:pt x="6204386" y="840760"/>
                </a:lnTo>
                <a:lnTo>
                  <a:pt x="6235720" y="809426"/>
                </a:lnTo>
                <a:lnTo>
                  <a:pt x="6256263" y="769680"/>
                </a:lnTo>
                <a:lnTo>
                  <a:pt x="6263640" y="723900"/>
                </a:lnTo>
                <a:lnTo>
                  <a:pt x="6263640" y="144779"/>
                </a:lnTo>
                <a:lnTo>
                  <a:pt x="6256263" y="98999"/>
                </a:lnTo>
                <a:lnTo>
                  <a:pt x="6235720" y="59253"/>
                </a:lnTo>
                <a:lnTo>
                  <a:pt x="6204386" y="27919"/>
                </a:lnTo>
                <a:lnTo>
                  <a:pt x="6164640" y="7376"/>
                </a:lnTo>
                <a:lnTo>
                  <a:pt x="6118860" y="0"/>
                </a:lnTo>
                <a:close/>
              </a:path>
            </a:pathLst>
          </a:custGeom>
          <a:solidFill>
            <a:srgbClr val="BC85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52059" y="3686936"/>
            <a:ext cx="26816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Carlito"/>
                <a:cs typeface="Carlito"/>
              </a:rPr>
              <a:t>RMSE </a:t>
            </a:r>
            <a:r>
              <a:rPr dirty="0" sz="1400" spc="-1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dirty="0" sz="1400">
                <a:solidFill>
                  <a:srgbClr val="FFFFFF"/>
                </a:solidFill>
                <a:latin typeface="Carlito"/>
                <a:cs typeface="Carlito"/>
              </a:rPr>
              <a:t>is:</a:t>
            </a:r>
            <a:r>
              <a:rPr dirty="0" sz="14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rlito"/>
                <a:cs typeface="Carlito"/>
              </a:rPr>
              <a:t>240532.81908393564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68111" y="4300728"/>
            <a:ext cx="6263640" cy="868680"/>
          </a:xfrm>
          <a:custGeom>
            <a:avLst/>
            <a:gdLst/>
            <a:ahLst/>
            <a:cxnLst/>
            <a:rect l="l" t="t" r="r" b="b"/>
            <a:pathLst>
              <a:path w="6263640" h="868679">
                <a:moveTo>
                  <a:pt x="6118860" y="0"/>
                </a:moveTo>
                <a:lnTo>
                  <a:pt x="144779" y="0"/>
                </a:ln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0" y="723900"/>
                </a:lnTo>
                <a:lnTo>
                  <a:pt x="7376" y="769680"/>
                </a:lnTo>
                <a:lnTo>
                  <a:pt x="27919" y="809426"/>
                </a:lnTo>
                <a:lnTo>
                  <a:pt x="59253" y="840760"/>
                </a:lnTo>
                <a:lnTo>
                  <a:pt x="98999" y="861303"/>
                </a:lnTo>
                <a:lnTo>
                  <a:pt x="144779" y="868680"/>
                </a:lnTo>
                <a:lnTo>
                  <a:pt x="6118860" y="868680"/>
                </a:lnTo>
                <a:lnTo>
                  <a:pt x="6164640" y="861303"/>
                </a:lnTo>
                <a:lnTo>
                  <a:pt x="6204386" y="840760"/>
                </a:lnTo>
                <a:lnTo>
                  <a:pt x="6235720" y="809426"/>
                </a:lnTo>
                <a:lnTo>
                  <a:pt x="6256263" y="769680"/>
                </a:lnTo>
                <a:lnTo>
                  <a:pt x="6263640" y="723900"/>
                </a:lnTo>
                <a:lnTo>
                  <a:pt x="6263640" y="144780"/>
                </a:lnTo>
                <a:lnTo>
                  <a:pt x="6256263" y="98999"/>
                </a:lnTo>
                <a:lnTo>
                  <a:pt x="6235720" y="59253"/>
                </a:lnTo>
                <a:lnTo>
                  <a:pt x="6204386" y="27919"/>
                </a:lnTo>
                <a:lnTo>
                  <a:pt x="6164640" y="7376"/>
                </a:lnTo>
                <a:lnTo>
                  <a:pt x="6118860" y="0"/>
                </a:lnTo>
                <a:close/>
              </a:path>
            </a:pathLst>
          </a:custGeom>
          <a:solidFill>
            <a:srgbClr val="AF92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552059" y="4595621"/>
            <a:ext cx="29991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Carlito"/>
                <a:cs typeface="Carlito"/>
              </a:rPr>
              <a:t>R-squared </a:t>
            </a:r>
            <a:r>
              <a:rPr dirty="0" sz="1400" spc="-1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dirty="0" sz="1400">
                <a:solidFill>
                  <a:srgbClr val="FFFFFF"/>
                </a:solidFill>
                <a:latin typeface="Carlito"/>
                <a:cs typeface="Carlito"/>
              </a:rPr>
              <a:t>is:</a:t>
            </a:r>
            <a:r>
              <a:rPr dirty="0" sz="1400" spc="-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rlito"/>
                <a:cs typeface="Carlito"/>
              </a:rPr>
              <a:t>0.5278962737575922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68111" y="5210555"/>
            <a:ext cx="6263640" cy="867410"/>
          </a:xfrm>
          <a:custGeom>
            <a:avLst/>
            <a:gdLst/>
            <a:ahLst/>
            <a:cxnLst/>
            <a:rect l="l" t="t" r="r" b="b"/>
            <a:pathLst>
              <a:path w="6263640" h="867410">
                <a:moveTo>
                  <a:pt x="6119114" y="0"/>
                </a:moveTo>
                <a:lnTo>
                  <a:pt x="144525" y="0"/>
                </a:lnTo>
                <a:lnTo>
                  <a:pt x="98868" y="7374"/>
                </a:lnTo>
                <a:lnTo>
                  <a:pt x="59198" y="27903"/>
                </a:lnTo>
                <a:lnTo>
                  <a:pt x="27903" y="59198"/>
                </a:lnTo>
                <a:lnTo>
                  <a:pt x="7374" y="98868"/>
                </a:lnTo>
                <a:lnTo>
                  <a:pt x="0" y="144526"/>
                </a:lnTo>
                <a:lnTo>
                  <a:pt x="0" y="722630"/>
                </a:lnTo>
                <a:lnTo>
                  <a:pt x="7374" y="768311"/>
                </a:lnTo>
                <a:lnTo>
                  <a:pt x="27903" y="807985"/>
                </a:lnTo>
                <a:lnTo>
                  <a:pt x="59198" y="839270"/>
                </a:lnTo>
                <a:lnTo>
                  <a:pt x="98868" y="859787"/>
                </a:lnTo>
                <a:lnTo>
                  <a:pt x="144525" y="867156"/>
                </a:lnTo>
                <a:lnTo>
                  <a:pt x="6119114" y="867156"/>
                </a:lnTo>
                <a:lnTo>
                  <a:pt x="6164771" y="859787"/>
                </a:lnTo>
                <a:lnTo>
                  <a:pt x="6204441" y="839270"/>
                </a:lnTo>
                <a:lnTo>
                  <a:pt x="6235736" y="807985"/>
                </a:lnTo>
                <a:lnTo>
                  <a:pt x="6256265" y="768311"/>
                </a:lnTo>
                <a:lnTo>
                  <a:pt x="6263640" y="722630"/>
                </a:lnTo>
                <a:lnTo>
                  <a:pt x="6263640" y="144526"/>
                </a:lnTo>
                <a:lnTo>
                  <a:pt x="6256265" y="98868"/>
                </a:lnTo>
                <a:lnTo>
                  <a:pt x="6235736" y="59198"/>
                </a:lnTo>
                <a:lnTo>
                  <a:pt x="6204441" y="27903"/>
                </a:lnTo>
                <a:lnTo>
                  <a:pt x="6164771" y="7374"/>
                </a:lnTo>
                <a:lnTo>
                  <a:pt x="611911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552059" y="5504179"/>
            <a:ext cx="33572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 i="1">
                <a:solidFill>
                  <a:srgbClr val="FFFFFF"/>
                </a:solidFill>
                <a:latin typeface="Carlito"/>
                <a:cs typeface="Carlito"/>
              </a:rPr>
              <a:t>(turns </a:t>
            </a:r>
            <a:r>
              <a:rPr dirty="0" sz="1400" b="1" i="1">
                <a:solidFill>
                  <a:srgbClr val="FFFFFF"/>
                </a:solidFill>
                <a:latin typeface="Carlito"/>
                <a:cs typeface="Carlito"/>
              </a:rPr>
              <a:t>out that </a:t>
            </a:r>
            <a:r>
              <a:rPr dirty="0" sz="1400" spc="-5" b="1" i="1">
                <a:solidFill>
                  <a:srgbClr val="FFFFFF"/>
                </a:solidFill>
                <a:latin typeface="Carlito"/>
                <a:cs typeface="Carlito"/>
              </a:rPr>
              <a:t>result </a:t>
            </a:r>
            <a:r>
              <a:rPr dirty="0" sz="1400" b="1" i="1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dirty="0" sz="1400" spc="-5" b="1" i="1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dirty="0" sz="1400" b="1" i="1">
                <a:solidFill>
                  <a:srgbClr val="FFFFFF"/>
                </a:solidFill>
                <a:latin typeface="Carlito"/>
                <a:cs typeface="Carlito"/>
              </a:rPr>
              <a:t>as in </a:t>
            </a:r>
            <a:r>
              <a:rPr dirty="0" sz="1400" spc="-5" b="1" i="1">
                <a:solidFill>
                  <a:srgbClr val="FFFFFF"/>
                </a:solidFill>
                <a:latin typeface="Carlito"/>
                <a:cs typeface="Carlito"/>
              </a:rPr>
              <a:t>attempt</a:t>
            </a:r>
            <a:r>
              <a:rPr dirty="0" sz="1400" spc="-95" b="1" i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400" b="1" i="1">
                <a:solidFill>
                  <a:srgbClr val="FFFFFF"/>
                </a:solidFill>
                <a:latin typeface="Carlito"/>
                <a:cs typeface="Carlito"/>
              </a:rPr>
              <a:t>2)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93920" cy="6858000"/>
          </a:xfrm>
          <a:custGeom>
            <a:avLst/>
            <a:gdLst/>
            <a:ahLst/>
            <a:cxnLst/>
            <a:rect l="l" t="t" r="r" b="b"/>
            <a:pathLst>
              <a:path w="4693920" h="6858000">
                <a:moveTo>
                  <a:pt x="4693920" y="0"/>
                </a:moveTo>
                <a:lnTo>
                  <a:pt x="0" y="0"/>
                </a:lnTo>
                <a:lnTo>
                  <a:pt x="0" y="6858000"/>
                </a:lnTo>
                <a:lnTo>
                  <a:pt x="4693920" y="6858000"/>
                </a:lnTo>
                <a:lnTo>
                  <a:pt x="4693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8560" y="1726514"/>
            <a:ext cx="2992120" cy="2508250"/>
          </a:xfrm>
          <a:prstGeom prst="rect"/>
        </p:spPr>
        <p:txBody>
          <a:bodyPr wrap="square" lIns="0" tIns="8064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635"/>
              </a:spcBef>
            </a:pPr>
            <a:r>
              <a:rPr dirty="0" sz="4400">
                <a:solidFill>
                  <a:srgbClr val="FFFFFF"/>
                </a:solidFill>
                <a:latin typeface="Times New Roman"/>
                <a:cs typeface="Times New Roman"/>
              </a:rPr>
              <a:t>INITIAL  MODEL  FITTING  O/P</a:t>
            </a:r>
            <a:r>
              <a:rPr dirty="0" sz="4400" spc="-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FFFFFF"/>
                </a:solidFill>
                <a:latin typeface="Times New Roman"/>
                <a:cs typeface="Times New Roman"/>
              </a:rPr>
              <a:t>DEMO: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9273" y="681990"/>
            <a:ext cx="1126490" cy="847725"/>
          </a:xfrm>
          <a:custGeom>
            <a:avLst/>
            <a:gdLst/>
            <a:ahLst/>
            <a:cxnLst/>
            <a:rect l="l" t="t" r="r" b="b"/>
            <a:pathLst>
              <a:path w="1126489" h="847725">
                <a:moveTo>
                  <a:pt x="192001" y="847344"/>
                </a:moveTo>
                <a:lnTo>
                  <a:pt x="150625" y="824102"/>
                </a:lnTo>
                <a:lnTo>
                  <a:pt x="66909" y="679608"/>
                </a:lnTo>
                <a:lnTo>
                  <a:pt x="23920" y="605409"/>
                </a:lnTo>
                <a:lnTo>
                  <a:pt x="8082" y="578072"/>
                </a:lnTo>
                <a:lnTo>
                  <a:pt x="5819" y="574167"/>
                </a:lnTo>
                <a:lnTo>
                  <a:pt x="1454" y="562808"/>
                </a:lnTo>
                <a:lnTo>
                  <a:pt x="0" y="550163"/>
                </a:lnTo>
                <a:lnTo>
                  <a:pt x="1454" y="537519"/>
                </a:lnTo>
                <a:lnTo>
                  <a:pt x="5819" y="526161"/>
                </a:lnTo>
                <a:lnTo>
                  <a:pt x="89535" y="381666"/>
                </a:lnTo>
                <a:lnTo>
                  <a:pt x="132524" y="307466"/>
                </a:lnTo>
                <a:lnTo>
                  <a:pt x="148362" y="280130"/>
                </a:lnTo>
                <a:lnTo>
                  <a:pt x="150625" y="276225"/>
                </a:lnTo>
                <a:lnTo>
                  <a:pt x="157818" y="267128"/>
                </a:lnTo>
                <a:lnTo>
                  <a:pt x="168084" y="259746"/>
                </a:lnTo>
                <a:lnTo>
                  <a:pt x="179964" y="254793"/>
                </a:lnTo>
                <a:lnTo>
                  <a:pt x="192001" y="252984"/>
                </a:lnTo>
                <a:lnTo>
                  <a:pt x="359447" y="252984"/>
                </a:lnTo>
                <a:lnTo>
                  <a:pt x="445433" y="252984"/>
                </a:lnTo>
                <a:lnTo>
                  <a:pt x="477112" y="252984"/>
                </a:lnTo>
                <a:lnTo>
                  <a:pt x="481637" y="252984"/>
                </a:lnTo>
                <a:lnTo>
                  <a:pt x="493181" y="254793"/>
                </a:lnTo>
                <a:lnTo>
                  <a:pt x="606725" y="420719"/>
                </a:lnTo>
                <a:lnTo>
                  <a:pt x="649744" y="494919"/>
                </a:lnTo>
                <a:lnTo>
                  <a:pt x="665593" y="522255"/>
                </a:lnTo>
                <a:lnTo>
                  <a:pt x="667858" y="526161"/>
                </a:lnTo>
                <a:lnTo>
                  <a:pt x="671715" y="537519"/>
                </a:lnTo>
                <a:lnTo>
                  <a:pt x="673001" y="550163"/>
                </a:lnTo>
                <a:lnTo>
                  <a:pt x="671715" y="562808"/>
                </a:lnTo>
                <a:lnTo>
                  <a:pt x="667858" y="574167"/>
                </a:lnTo>
                <a:lnTo>
                  <a:pt x="584083" y="718661"/>
                </a:lnTo>
                <a:lnTo>
                  <a:pt x="541064" y="792861"/>
                </a:lnTo>
                <a:lnTo>
                  <a:pt x="525215" y="820197"/>
                </a:lnTo>
                <a:lnTo>
                  <a:pt x="522951" y="824102"/>
                </a:lnTo>
                <a:lnTo>
                  <a:pt x="515286" y="833199"/>
                </a:lnTo>
                <a:lnTo>
                  <a:pt x="504880" y="840581"/>
                </a:lnTo>
                <a:lnTo>
                  <a:pt x="493181" y="845534"/>
                </a:lnTo>
                <a:lnTo>
                  <a:pt x="481637" y="847344"/>
                </a:lnTo>
                <a:lnTo>
                  <a:pt x="192001" y="847344"/>
                </a:lnTo>
                <a:close/>
              </a:path>
              <a:path w="1126489" h="847725">
                <a:moveTo>
                  <a:pt x="734914" y="486156"/>
                </a:moveTo>
                <a:lnTo>
                  <a:pt x="701259" y="467233"/>
                </a:lnTo>
                <a:lnTo>
                  <a:pt x="633196" y="349023"/>
                </a:lnTo>
                <a:lnTo>
                  <a:pt x="598246" y="288321"/>
                </a:lnTo>
                <a:lnTo>
                  <a:pt x="585369" y="265957"/>
                </a:lnTo>
                <a:lnTo>
                  <a:pt x="583530" y="262763"/>
                </a:lnTo>
                <a:lnTo>
                  <a:pt x="579958" y="253432"/>
                </a:lnTo>
                <a:lnTo>
                  <a:pt x="578767" y="243077"/>
                </a:lnTo>
                <a:lnTo>
                  <a:pt x="579958" y="232723"/>
                </a:lnTo>
                <a:lnTo>
                  <a:pt x="583530" y="223393"/>
                </a:lnTo>
                <a:lnTo>
                  <a:pt x="651592" y="105183"/>
                </a:lnTo>
                <a:lnTo>
                  <a:pt x="686542" y="44481"/>
                </a:lnTo>
                <a:lnTo>
                  <a:pt x="707089" y="11519"/>
                </a:lnTo>
                <a:lnTo>
                  <a:pt x="734914" y="0"/>
                </a:lnTo>
                <a:lnTo>
                  <a:pt x="871038" y="0"/>
                </a:lnTo>
                <a:lnTo>
                  <a:pt x="940939" y="0"/>
                </a:lnTo>
                <a:lnTo>
                  <a:pt x="966693" y="0"/>
                </a:lnTo>
                <a:lnTo>
                  <a:pt x="970372" y="0"/>
                </a:lnTo>
                <a:lnTo>
                  <a:pt x="979774" y="1474"/>
                </a:lnTo>
                <a:lnTo>
                  <a:pt x="989295" y="5508"/>
                </a:lnTo>
                <a:lnTo>
                  <a:pt x="997768" y="11519"/>
                </a:lnTo>
                <a:lnTo>
                  <a:pt x="1004027" y="18923"/>
                </a:lnTo>
                <a:lnTo>
                  <a:pt x="1072089" y="137132"/>
                </a:lnTo>
                <a:lnTo>
                  <a:pt x="1107039" y="197834"/>
                </a:lnTo>
                <a:lnTo>
                  <a:pt x="1119916" y="220198"/>
                </a:lnTo>
                <a:lnTo>
                  <a:pt x="1121756" y="223393"/>
                </a:lnTo>
                <a:lnTo>
                  <a:pt x="1124899" y="232723"/>
                </a:lnTo>
                <a:lnTo>
                  <a:pt x="1125947" y="243078"/>
                </a:lnTo>
                <a:lnTo>
                  <a:pt x="1124899" y="253432"/>
                </a:lnTo>
                <a:lnTo>
                  <a:pt x="1121756" y="262763"/>
                </a:lnTo>
                <a:lnTo>
                  <a:pt x="1053693" y="380972"/>
                </a:lnTo>
                <a:lnTo>
                  <a:pt x="1018743" y="441674"/>
                </a:lnTo>
                <a:lnTo>
                  <a:pt x="1005866" y="464038"/>
                </a:lnTo>
                <a:lnTo>
                  <a:pt x="970372" y="486156"/>
                </a:lnTo>
                <a:lnTo>
                  <a:pt x="734914" y="486156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31079" y="934211"/>
            <a:ext cx="7252716" cy="4524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9955" y="641604"/>
            <a:ext cx="708660" cy="2476500"/>
            <a:chOff x="409955" y="641604"/>
            <a:chExt cx="708660" cy="2476500"/>
          </a:xfrm>
        </p:grpSpPr>
        <p:sp>
          <p:nvSpPr>
            <p:cNvPr id="3" name="object 3"/>
            <p:cNvSpPr/>
            <p:nvPr/>
          </p:nvSpPr>
          <p:spPr>
            <a:xfrm>
              <a:off x="409955" y="1022604"/>
              <a:ext cx="708660" cy="2095500"/>
            </a:xfrm>
            <a:custGeom>
              <a:avLst/>
              <a:gdLst/>
              <a:ahLst/>
              <a:cxnLst/>
              <a:rect l="l" t="t" r="r" b="b"/>
              <a:pathLst>
                <a:path w="708660" h="2095500">
                  <a:moveTo>
                    <a:pt x="0" y="0"/>
                  </a:moveTo>
                  <a:lnTo>
                    <a:pt x="0" y="1517396"/>
                  </a:lnTo>
                  <a:lnTo>
                    <a:pt x="708660" y="2095500"/>
                  </a:lnTo>
                  <a:lnTo>
                    <a:pt x="708660" y="578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9955" y="838200"/>
              <a:ext cx="402590" cy="1705610"/>
            </a:xfrm>
            <a:custGeom>
              <a:avLst/>
              <a:gdLst/>
              <a:ahLst/>
              <a:cxnLst/>
              <a:rect l="l" t="t" r="r" b="b"/>
              <a:pathLst>
                <a:path w="402590" h="1705610">
                  <a:moveTo>
                    <a:pt x="402336" y="0"/>
                  </a:moveTo>
                  <a:lnTo>
                    <a:pt x="0" y="183007"/>
                  </a:lnTo>
                  <a:lnTo>
                    <a:pt x="0" y="1705355"/>
                  </a:lnTo>
                  <a:lnTo>
                    <a:pt x="402336" y="1517777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4651" y="641604"/>
              <a:ext cx="167640" cy="1713230"/>
            </a:xfrm>
            <a:custGeom>
              <a:avLst/>
              <a:gdLst/>
              <a:ahLst/>
              <a:cxnLst/>
              <a:rect l="l" t="t" r="r" b="b"/>
              <a:pathLst>
                <a:path w="167640" h="1713230">
                  <a:moveTo>
                    <a:pt x="0" y="0"/>
                  </a:moveTo>
                  <a:lnTo>
                    <a:pt x="0" y="1545336"/>
                  </a:lnTo>
                  <a:lnTo>
                    <a:pt x="167640" y="1712976"/>
                  </a:lnTo>
                  <a:lnTo>
                    <a:pt x="167640" y="169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7348728" y="635508"/>
            <a:ext cx="329565" cy="1742439"/>
          </a:xfrm>
          <a:custGeom>
            <a:avLst/>
            <a:gdLst/>
            <a:ahLst/>
            <a:cxnLst/>
            <a:rect l="l" t="t" r="r" b="b"/>
            <a:pathLst>
              <a:path w="329565" h="1742439">
                <a:moveTo>
                  <a:pt x="329183" y="0"/>
                </a:moveTo>
                <a:lnTo>
                  <a:pt x="0" y="198627"/>
                </a:lnTo>
                <a:lnTo>
                  <a:pt x="0" y="1741931"/>
                </a:lnTo>
                <a:lnTo>
                  <a:pt x="329183" y="1543303"/>
                </a:lnTo>
                <a:lnTo>
                  <a:pt x="329183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4651" y="635508"/>
            <a:ext cx="7033259" cy="1542415"/>
          </a:xfrm>
          <a:prstGeom prst="rect"/>
          <a:solidFill>
            <a:srgbClr val="4471C4"/>
          </a:solidFill>
        </p:spPr>
        <p:txBody>
          <a:bodyPr wrap="square" lIns="0" tIns="213995" rIns="0" bIns="0" rtlCol="0" vert="horz">
            <a:spAutoFit/>
          </a:bodyPr>
          <a:lstStyle/>
          <a:p>
            <a:pPr marL="411480" marR="2750820">
              <a:lnSpc>
                <a:spcPts val="4320"/>
              </a:lnSpc>
              <a:spcBef>
                <a:spcPts val="1685"/>
              </a:spcBef>
            </a:pPr>
            <a:r>
              <a:rPr dirty="0" u="heavy" sz="4000" spc="-50">
                <a:solidFill>
                  <a:srgbClr val="FDFFFF"/>
                </a:solidFill>
                <a:uFill>
                  <a:solidFill>
                    <a:srgbClr val="FDFFFF"/>
                  </a:solidFill>
                </a:uFill>
                <a:latin typeface="Times New Roman"/>
                <a:cs typeface="Times New Roman"/>
              </a:rPr>
              <a:t>FEATURE </a:t>
            </a:r>
            <a:r>
              <a:rPr dirty="0" sz="4000" spc="-50">
                <a:solidFill>
                  <a:srgbClr val="FDFFFF"/>
                </a:solidFill>
                <a:latin typeface="Times New Roman"/>
                <a:cs typeface="Times New Roman"/>
              </a:rPr>
              <a:t> </a:t>
            </a:r>
            <a:r>
              <a:rPr dirty="0" u="heavy" sz="4000" spc="-5">
                <a:solidFill>
                  <a:srgbClr val="FDFFFF"/>
                </a:solidFill>
                <a:uFill>
                  <a:solidFill>
                    <a:srgbClr val="FDFFFF"/>
                  </a:solidFill>
                </a:uFill>
                <a:latin typeface="Times New Roman"/>
                <a:cs typeface="Times New Roman"/>
              </a:rPr>
              <a:t>ENIGINEERING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3632" y="2559176"/>
            <a:ext cx="2701290" cy="1727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90"/>
              </a:lnSpc>
            </a:pPr>
            <a:r>
              <a:rPr dirty="0" sz="1100" spc="-110" b="1">
                <a:latin typeface="Arial"/>
                <a:cs typeface="Arial"/>
              </a:rPr>
              <a:t>A&gt; </a:t>
            </a:r>
            <a:r>
              <a:rPr dirty="0" sz="1100" spc="-65" b="1">
                <a:latin typeface="Arial"/>
                <a:cs typeface="Arial"/>
              </a:rPr>
              <a:t>Implementing </a:t>
            </a:r>
            <a:r>
              <a:rPr dirty="0" sz="1100" spc="-70" b="1">
                <a:latin typeface="Arial"/>
                <a:cs typeface="Arial"/>
              </a:rPr>
              <a:t>logarithmic</a:t>
            </a:r>
            <a:r>
              <a:rPr dirty="0" sz="1100" spc="-65" b="1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transformation:-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1058" y="2819781"/>
            <a:ext cx="57492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Carlito"/>
                <a:cs typeface="Carlito"/>
              </a:rPr>
              <a:t>for </a:t>
            </a:r>
            <a:r>
              <a:rPr dirty="0" sz="1100">
                <a:latin typeface="Carlito"/>
                <a:cs typeface="Carlito"/>
              </a:rPr>
              <a:t>eg, before </a:t>
            </a:r>
            <a:r>
              <a:rPr dirty="0" sz="1100" spc="-5">
                <a:latin typeface="Carlito"/>
                <a:cs typeface="Carlito"/>
              </a:rPr>
              <a:t>logarithmic transformation </a:t>
            </a:r>
            <a:r>
              <a:rPr dirty="0" sz="1100">
                <a:latin typeface="Carlito"/>
                <a:cs typeface="Carlito"/>
              </a:rPr>
              <a:t>, </a:t>
            </a:r>
            <a:r>
              <a:rPr dirty="0" sz="1100" spc="-5">
                <a:latin typeface="Carlito"/>
                <a:cs typeface="Carlito"/>
              </a:rPr>
              <a:t>sqft_living </a:t>
            </a:r>
            <a:r>
              <a:rPr dirty="0" sz="1100">
                <a:latin typeface="Carlito"/>
                <a:cs typeface="Carlito"/>
              </a:rPr>
              <a:t>is skwed to </a:t>
            </a:r>
            <a:r>
              <a:rPr dirty="0" sz="1100" spc="-5">
                <a:latin typeface="Carlito"/>
                <a:cs typeface="Carlito"/>
              </a:rPr>
              <a:t>right </a:t>
            </a:r>
            <a:r>
              <a:rPr dirty="0" sz="1100">
                <a:latin typeface="Carlito"/>
                <a:cs typeface="Carlito"/>
              </a:rPr>
              <a:t>, and </a:t>
            </a:r>
            <a:r>
              <a:rPr dirty="0" sz="1100" spc="-5">
                <a:latin typeface="Carlito"/>
                <a:cs typeface="Carlito"/>
              </a:rPr>
              <a:t>scatter </a:t>
            </a:r>
            <a:r>
              <a:rPr dirty="0" sz="1100">
                <a:latin typeface="Carlito"/>
                <a:cs typeface="Carlito"/>
              </a:rPr>
              <a:t>plot is </a:t>
            </a:r>
            <a:r>
              <a:rPr dirty="0" sz="1100" spc="-5">
                <a:latin typeface="Carlito"/>
                <a:cs typeface="Carlito"/>
              </a:rPr>
              <a:t>spread</a:t>
            </a:r>
            <a:r>
              <a:rPr dirty="0" sz="1100" spc="-1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out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8472" y="3677411"/>
            <a:ext cx="3823716" cy="1986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98135" y="3677411"/>
            <a:ext cx="3759708" cy="1956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37701" y="2553080"/>
            <a:ext cx="2517140" cy="3308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3664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rlito"/>
                <a:cs typeface="Carlito"/>
              </a:rPr>
              <a:t>Before </a:t>
            </a:r>
            <a:r>
              <a:rPr dirty="0" sz="1800" spc="-5">
                <a:latin typeface="Carlito"/>
                <a:cs typeface="Carlito"/>
              </a:rPr>
              <a:t>logarithmic  </a:t>
            </a:r>
            <a:r>
              <a:rPr dirty="0" sz="1800" spc="-10">
                <a:latin typeface="Carlito"/>
                <a:cs typeface="Carlito"/>
              </a:rPr>
              <a:t>transformation </a:t>
            </a:r>
            <a:r>
              <a:rPr dirty="0" sz="1800" spc="-5">
                <a:latin typeface="Carlito"/>
                <a:cs typeface="Carlito"/>
              </a:rPr>
              <a:t>RMSE</a:t>
            </a:r>
            <a:r>
              <a:rPr dirty="0" sz="1800" spc="-7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  r2</a:t>
            </a:r>
            <a:r>
              <a:rPr dirty="0" sz="1800" spc="-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score:-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rlito"/>
                <a:cs typeface="Carlito"/>
              </a:rPr>
              <a:t>X</a:t>
            </a:r>
            <a:r>
              <a:rPr dirty="0" sz="1800" spc="-5">
                <a:latin typeface="Carlito"/>
                <a:cs typeface="Carlito"/>
              </a:rPr>
              <a:t> </a:t>
            </a:r>
            <a:r>
              <a:rPr dirty="0" sz="1800" spc="-155" b="1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>
                <a:latin typeface="Carlito"/>
                <a:cs typeface="Carlito"/>
              </a:rPr>
              <a:t>d</a:t>
            </a:r>
            <a:r>
              <a:rPr dirty="0" sz="1800" spc="-10">
                <a:latin typeface="Carlito"/>
                <a:cs typeface="Carlito"/>
              </a:rPr>
              <a:t>a</a:t>
            </a:r>
            <a:r>
              <a:rPr dirty="0" sz="1800" spc="-30">
                <a:latin typeface="Carlito"/>
                <a:cs typeface="Carlito"/>
              </a:rPr>
              <a:t>t</a:t>
            </a:r>
            <a:r>
              <a:rPr dirty="0" sz="1800">
                <a:latin typeface="Carlito"/>
                <a:cs typeface="Carlito"/>
              </a:rPr>
              <a:t>a[['sq</a:t>
            </a:r>
            <a:r>
              <a:rPr dirty="0" sz="1800" spc="-5">
                <a:latin typeface="Carlito"/>
                <a:cs typeface="Carlito"/>
              </a:rPr>
              <a:t>ft_l</a:t>
            </a:r>
            <a:r>
              <a:rPr dirty="0" sz="1800" spc="-10">
                <a:latin typeface="Carlito"/>
                <a:cs typeface="Carlito"/>
              </a:rPr>
              <a:t>i</a:t>
            </a:r>
            <a:r>
              <a:rPr dirty="0" sz="1800">
                <a:latin typeface="Carlito"/>
                <a:cs typeface="Carlito"/>
              </a:rPr>
              <a:t>ving',</a:t>
            </a:r>
            <a:r>
              <a:rPr dirty="0" sz="1800" spc="-5">
                <a:latin typeface="Carlito"/>
                <a:cs typeface="Carlito"/>
              </a:rPr>
              <a:t>'</a:t>
            </a:r>
            <a:r>
              <a:rPr dirty="0" sz="1800">
                <a:latin typeface="Carlito"/>
                <a:cs typeface="Carlito"/>
              </a:rPr>
              <a:t>g</a:t>
            </a:r>
            <a:r>
              <a:rPr dirty="0" sz="1800" spc="-40">
                <a:latin typeface="Carlito"/>
                <a:cs typeface="Carlito"/>
              </a:rPr>
              <a:t>r</a:t>
            </a:r>
            <a:r>
              <a:rPr dirty="0" sz="1800">
                <a:latin typeface="Carlito"/>
                <a:cs typeface="Carlito"/>
              </a:rPr>
              <a:t>ad</a:t>
            </a:r>
            <a:r>
              <a:rPr dirty="0" sz="1800" spc="5">
                <a:latin typeface="Carlito"/>
                <a:cs typeface="Carlito"/>
              </a:rPr>
              <a:t>e</a:t>
            </a:r>
            <a:r>
              <a:rPr dirty="0" sz="1800">
                <a:latin typeface="Carlito"/>
                <a:cs typeface="Carlito"/>
              </a:rPr>
              <a:t>'</a:t>
            </a:r>
            <a:r>
              <a:rPr dirty="0" sz="1800" spc="-10">
                <a:latin typeface="Carlito"/>
                <a:cs typeface="Carlito"/>
              </a:rPr>
              <a:t>,</a:t>
            </a:r>
            <a:r>
              <a:rPr dirty="0" sz="1800" spc="5">
                <a:latin typeface="Carlito"/>
                <a:cs typeface="Carlito"/>
              </a:rPr>
              <a:t>'</a:t>
            </a:r>
            <a:r>
              <a:rPr dirty="0" sz="1800">
                <a:latin typeface="Carlito"/>
                <a:cs typeface="Carlito"/>
              </a:rPr>
              <a:t>s  </a:t>
            </a:r>
            <a:r>
              <a:rPr dirty="0" sz="1800" spc="10">
                <a:latin typeface="Carlito"/>
                <a:cs typeface="Carlito"/>
              </a:rPr>
              <a:t>qft_above</a:t>
            </a:r>
            <a:r>
              <a:rPr dirty="0" sz="1800" spc="10">
                <a:latin typeface="Arial"/>
                <a:cs typeface="Arial"/>
              </a:rPr>
              <a:t>’]] </a:t>
            </a:r>
            <a:r>
              <a:rPr dirty="0" sz="1800" spc="-55">
                <a:latin typeface="Arial"/>
                <a:cs typeface="Arial"/>
              </a:rPr>
              <a:t>, </a:t>
            </a:r>
            <a:r>
              <a:rPr dirty="0" sz="1800" spc="-325">
                <a:latin typeface="Arial"/>
                <a:cs typeface="Arial"/>
              </a:rPr>
              <a:t>Y </a:t>
            </a:r>
            <a:r>
              <a:rPr dirty="0" sz="1800" spc="-155" b="1">
                <a:latin typeface="Arial"/>
                <a:cs typeface="Arial"/>
              </a:rPr>
              <a:t>=  </a:t>
            </a:r>
            <a:r>
              <a:rPr dirty="0" sz="1800" spc="-30">
                <a:latin typeface="Arial"/>
                <a:cs typeface="Arial"/>
              </a:rPr>
              <a:t>data['price’],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5"/>
              </a:lnSpc>
            </a:pPr>
            <a:r>
              <a:rPr dirty="0" sz="1800" spc="-10">
                <a:latin typeface="Courier New"/>
                <a:cs typeface="Courier New"/>
              </a:rPr>
              <a:t>RMSE score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is: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50"/>
              </a:lnSpc>
              <a:spcBef>
                <a:spcPts val="30"/>
              </a:spcBef>
            </a:pPr>
            <a:r>
              <a:rPr dirty="0" sz="1800" spc="-10">
                <a:latin typeface="Courier New"/>
                <a:cs typeface="Courier New"/>
              </a:rPr>
              <a:t>232622.3513474019</a:t>
            </a:r>
            <a:endParaRPr sz="1800">
              <a:latin typeface="Courier New"/>
              <a:cs typeface="Courier New"/>
            </a:endParaRPr>
          </a:p>
          <a:p>
            <a:pPr marL="12700" marR="448309">
              <a:lnSpc>
                <a:spcPts val="2160"/>
              </a:lnSpc>
              <a:spcBef>
                <a:spcPts val="60"/>
              </a:spcBef>
            </a:pPr>
            <a:r>
              <a:rPr dirty="0" sz="1800" spc="-10">
                <a:latin typeface="Courier New"/>
                <a:cs typeface="Courier New"/>
              </a:rPr>
              <a:t>R-squared</a:t>
            </a:r>
            <a:r>
              <a:rPr dirty="0" sz="1800" spc="-8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score  </a:t>
            </a:r>
            <a:r>
              <a:rPr dirty="0" sz="1800" spc="-5">
                <a:latin typeface="Courier New"/>
                <a:cs typeface="Courier New"/>
              </a:rPr>
              <a:t>is: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dirty="0" sz="1800" spc="-10">
                <a:latin typeface="Courier New"/>
                <a:cs typeface="Courier New"/>
              </a:rPr>
              <a:t>0.5591403960932072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136" y="5701284"/>
            <a:ext cx="527685" cy="158750"/>
          </a:xfrm>
          <a:custGeom>
            <a:avLst/>
            <a:gdLst/>
            <a:ahLst/>
            <a:cxnLst/>
            <a:rect l="l" t="t" r="r" b="b"/>
            <a:pathLst>
              <a:path w="527685" h="158750">
                <a:moveTo>
                  <a:pt x="527304" y="0"/>
                </a:moveTo>
                <a:lnTo>
                  <a:pt x="0" y="0"/>
                </a:lnTo>
                <a:lnTo>
                  <a:pt x="0" y="158495"/>
                </a:lnTo>
                <a:lnTo>
                  <a:pt x="527304" y="158495"/>
                </a:lnTo>
                <a:lnTo>
                  <a:pt x="52730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26136" y="0"/>
            <a:ext cx="11497310" cy="6635750"/>
            <a:chOff x="326136" y="0"/>
            <a:chExt cx="11497310" cy="6635750"/>
          </a:xfrm>
        </p:grpSpPr>
        <p:sp>
          <p:nvSpPr>
            <p:cNvPr id="4" name="object 4"/>
            <p:cNvSpPr/>
            <p:nvPr/>
          </p:nvSpPr>
          <p:spPr>
            <a:xfrm>
              <a:off x="326136" y="0"/>
              <a:ext cx="527685" cy="5608320"/>
            </a:xfrm>
            <a:custGeom>
              <a:avLst/>
              <a:gdLst/>
              <a:ahLst/>
              <a:cxnLst/>
              <a:rect l="l" t="t" r="r" b="b"/>
              <a:pathLst>
                <a:path w="527685" h="5608320">
                  <a:moveTo>
                    <a:pt x="527304" y="0"/>
                  </a:moveTo>
                  <a:lnTo>
                    <a:pt x="0" y="0"/>
                  </a:lnTo>
                  <a:lnTo>
                    <a:pt x="0" y="5608320"/>
                  </a:lnTo>
                  <a:lnTo>
                    <a:pt x="527304" y="5608320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7388" y="502919"/>
              <a:ext cx="11385804" cy="6132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9120" y="518159"/>
              <a:ext cx="11111865" cy="5858510"/>
            </a:xfrm>
            <a:custGeom>
              <a:avLst/>
              <a:gdLst/>
              <a:ahLst/>
              <a:cxnLst/>
              <a:rect l="l" t="t" r="r" b="b"/>
              <a:pathLst>
                <a:path w="11111865" h="5858510">
                  <a:moveTo>
                    <a:pt x="11111484" y="0"/>
                  </a:moveTo>
                  <a:lnTo>
                    <a:pt x="0" y="0"/>
                  </a:lnTo>
                  <a:lnTo>
                    <a:pt x="0" y="5858256"/>
                  </a:lnTo>
                  <a:lnTo>
                    <a:pt x="11111484" y="5858256"/>
                  </a:lnTo>
                  <a:lnTo>
                    <a:pt x="111114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5786" y="1064463"/>
            <a:ext cx="4582795" cy="981710"/>
          </a:xfrm>
          <a:prstGeom prst="rect"/>
        </p:spPr>
        <p:txBody>
          <a:bodyPr wrap="square" lIns="0" tIns="69215" rIns="0" bIns="0" rtlCol="0" vert="horz">
            <a:spAutoFit/>
          </a:bodyPr>
          <a:lstStyle/>
          <a:p>
            <a:pPr marL="12700" marR="5080">
              <a:lnSpc>
                <a:spcPts val="3570"/>
              </a:lnSpc>
              <a:spcBef>
                <a:spcPts val="545"/>
              </a:spcBef>
            </a:pPr>
            <a:r>
              <a:rPr dirty="0" sz="3300" spc="-35">
                <a:solidFill>
                  <a:srgbClr val="000000"/>
                </a:solidFill>
                <a:latin typeface="Times New Roman"/>
                <a:cs typeface="Times New Roman"/>
              </a:rPr>
              <a:t>FEATURE  </a:t>
            </a:r>
            <a:r>
              <a:rPr dirty="0" sz="3300">
                <a:solidFill>
                  <a:srgbClr val="000000"/>
                </a:solidFill>
                <a:latin typeface="Times New Roman"/>
                <a:cs typeface="Times New Roman"/>
              </a:rPr>
              <a:t>ENGINEERING</a:t>
            </a:r>
            <a:r>
              <a:rPr dirty="0" sz="3300" spc="-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300">
                <a:solidFill>
                  <a:srgbClr val="000000"/>
                </a:solidFill>
                <a:latin typeface="Times New Roman"/>
                <a:cs typeface="Times New Roman"/>
              </a:rPr>
              <a:t>(contd):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3983" y="2263139"/>
            <a:ext cx="5462270" cy="3517900"/>
            <a:chOff x="633983" y="2263139"/>
            <a:chExt cx="5462270" cy="3517900"/>
          </a:xfrm>
        </p:grpSpPr>
        <p:sp>
          <p:nvSpPr>
            <p:cNvPr id="9" name="object 9"/>
            <p:cNvSpPr/>
            <p:nvPr/>
          </p:nvSpPr>
          <p:spPr>
            <a:xfrm>
              <a:off x="1056131" y="2263139"/>
              <a:ext cx="4937760" cy="27940"/>
            </a:xfrm>
            <a:custGeom>
              <a:avLst/>
              <a:gdLst/>
              <a:ahLst/>
              <a:cxnLst/>
              <a:rect l="l" t="t" r="r" b="b"/>
              <a:pathLst>
                <a:path w="4937760" h="27939">
                  <a:moveTo>
                    <a:pt x="493776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4937760" y="27432"/>
                  </a:lnTo>
                  <a:lnTo>
                    <a:pt x="493776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33983" y="3774947"/>
              <a:ext cx="2891028" cy="2005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49751" y="3890772"/>
              <a:ext cx="2746248" cy="18897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134567" y="3075813"/>
            <a:ext cx="4540250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 spc="-5">
                <a:latin typeface="Carlito"/>
                <a:cs typeface="Carlito"/>
              </a:rPr>
              <a:t>After log </a:t>
            </a:r>
            <a:r>
              <a:rPr dirty="0" sz="1800" spc="-10">
                <a:latin typeface="Carlito"/>
                <a:cs typeface="Carlito"/>
              </a:rPr>
              <a:t>transformation </a:t>
            </a:r>
            <a:r>
              <a:rPr dirty="0" sz="1800">
                <a:latin typeface="Carlito"/>
                <a:cs typeface="Carlito"/>
              </a:rPr>
              <a:t>, the </a:t>
            </a:r>
            <a:r>
              <a:rPr dirty="0" sz="1800" spc="-10">
                <a:latin typeface="Carlito"/>
                <a:cs typeface="Carlito"/>
              </a:rPr>
              <a:t>distribution </a:t>
            </a:r>
            <a:r>
              <a:rPr dirty="0" sz="1800" spc="-5">
                <a:latin typeface="Carlito"/>
                <a:cs typeface="Carlito"/>
              </a:rPr>
              <a:t>is </a:t>
            </a:r>
            <a:r>
              <a:rPr dirty="0" sz="1800">
                <a:latin typeface="Carlito"/>
                <a:cs typeface="Carlito"/>
              </a:rPr>
              <a:t>less-  </a:t>
            </a:r>
            <a:r>
              <a:rPr dirty="0" sz="1800" spc="-15">
                <a:latin typeface="Carlito"/>
                <a:cs typeface="Carlito"/>
              </a:rPr>
              <a:t>skewed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10">
                <a:latin typeface="Carlito"/>
                <a:cs typeface="Carlito"/>
              </a:rPr>
              <a:t>more centered </a:t>
            </a:r>
            <a:r>
              <a:rPr dirty="0" sz="1800">
                <a:latin typeface="Carlito"/>
                <a:cs typeface="Carlito"/>
              </a:rPr>
              <a:t>and less </a:t>
            </a:r>
            <a:r>
              <a:rPr dirty="0" sz="1800" spc="-5">
                <a:latin typeface="Carlito"/>
                <a:cs typeface="Carlito"/>
              </a:rPr>
              <a:t>spread</a:t>
            </a:r>
            <a:r>
              <a:rPr dirty="0" sz="1800" spc="2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out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12785" y="2356230"/>
            <a:ext cx="3521710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7782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rlito"/>
                <a:cs typeface="Carlito"/>
              </a:rPr>
              <a:t>After logarithmic </a:t>
            </a:r>
            <a:r>
              <a:rPr dirty="0" sz="1800" spc="-10">
                <a:latin typeface="Carlito"/>
                <a:cs typeface="Carlito"/>
              </a:rPr>
              <a:t>transformation</a:t>
            </a:r>
            <a:r>
              <a:rPr dirty="0" sz="1800" spc="-7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,  </a:t>
            </a:r>
            <a:r>
              <a:rPr dirty="0" sz="1800" spc="-10">
                <a:latin typeface="Carlito"/>
                <a:cs typeface="Carlito"/>
              </a:rPr>
              <a:t>RSME </a:t>
            </a:r>
            <a:r>
              <a:rPr dirty="0" sz="1800">
                <a:latin typeface="Carlito"/>
                <a:cs typeface="Carlito"/>
              </a:rPr>
              <a:t>and R2</a:t>
            </a:r>
            <a:r>
              <a:rPr dirty="0" sz="1800" spc="15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score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rlito"/>
                <a:cs typeface="Carlito"/>
              </a:rPr>
              <a:t>X</a:t>
            </a:r>
            <a:r>
              <a:rPr dirty="0" sz="1800" spc="-5">
                <a:latin typeface="Carlito"/>
                <a:cs typeface="Carlito"/>
              </a:rPr>
              <a:t> </a:t>
            </a:r>
            <a:r>
              <a:rPr dirty="0" sz="1800" spc="-155" b="1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rlito"/>
                <a:cs typeface="Carlito"/>
              </a:rPr>
              <a:t>data[['sqft_living','grade','sqft_above</a:t>
            </a:r>
            <a:r>
              <a:rPr dirty="0" sz="1800" spc="-5"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  <a:p>
            <a:pPr marL="12700" marR="1179830">
              <a:lnSpc>
                <a:spcPct val="98400"/>
              </a:lnSpc>
              <a:spcBef>
                <a:spcPts val="35"/>
              </a:spcBef>
            </a:pPr>
            <a:r>
              <a:rPr dirty="0" sz="1800">
                <a:latin typeface="Carlito"/>
                <a:cs typeface="Carlito"/>
              </a:rPr>
              <a:t>]] , Y </a:t>
            </a:r>
            <a:r>
              <a:rPr dirty="0" sz="1800" spc="-155" b="1">
                <a:latin typeface="Arial"/>
                <a:cs typeface="Arial"/>
              </a:rPr>
              <a:t>= </a:t>
            </a:r>
            <a:r>
              <a:rPr dirty="0" sz="1800" spc="-30">
                <a:latin typeface="Arial"/>
                <a:cs typeface="Arial"/>
              </a:rPr>
              <a:t>data['price’],  </a:t>
            </a:r>
            <a:r>
              <a:rPr dirty="0" sz="1800" spc="-10">
                <a:latin typeface="Courier New"/>
                <a:cs typeface="Courier New"/>
              </a:rPr>
              <a:t>RMSE score </a:t>
            </a:r>
            <a:r>
              <a:rPr dirty="0" sz="1800" spc="-5">
                <a:latin typeface="Courier New"/>
                <a:cs typeface="Courier New"/>
              </a:rPr>
              <a:t>is:  23</a:t>
            </a:r>
            <a:r>
              <a:rPr dirty="0" sz="1800" spc="-15">
                <a:latin typeface="Courier New"/>
                <a:cs typeface="Courier New"/>
              </a:rPr>
              <a:t>2</a:t>
            </a:r>
            <a:r>
              <a:rPr dirty="0" sz="1800" spc="-5">
                <a:latin typeface="Courier New"/>
                <a:cs typeface="Courier New"/>
              </a:rPr>
              <a:t>6</a:t>
            </a:r>
            <a:r>
              <a:rPr dirty="0" sz="1800" spc="-15">
                <a:latin typeface="Courier New"/>
                <a:cs typeface="Courier New"/>
              </a:rPr>
              <a:t>2</a:t>
            </a:r>
            <a:r>
              <a:rPr dirty="0" sz="1800" spc="-5">
                <a:latin typeface="Courier New"/>
                <a:cs typeface="Courier New"/>
              </a:rPr>
              <a:t>2.</a:t>
            </a:r>
            <a:r>
              <a:rPr dirty="0" sz="1800" spc="-15">
                <a:latin typeface="Courier New"/>
                <a:cs typeface="Courier New"/>
              </a:rPr>
              <a:t>3</a:t>
            </a:r>
            <a:r>
              <a:rPr dirty="0" sz="1800" spc="-5">
                <a:latin typeface="Courier New"/>
                <a:cs typeface="Courier New"/>
              </a:rPr>
              <a:t>5</a:t>
            </a:r>
            <a:r>
              <a:rPr dirty="0" sz="1800" spc="-15">
                <a:latin typeface="Courier New"/>
                <a:cs typeface="Courier New"/>
              </a:rPr>
              <a:t>13</a:t>
            </a:r>
            <a:r>
              <a:rPr dirty="0" sz="1800" spc="-5">
                <a:latin typeface="Courier New"/>
                <a:cs typeface="Courier New"/>
              </a:rPr>
              <a:t>47</a:t>
            </a:r>
            <a:r>
              <a:rPr dirty="0" sz="1800" spc="-15">
                <a:latin typeface="Courier New"/>
                <a:cs typeface="Courier New"/>
              </a:rPr>
              <a:t>4</a:t>
            </a:r>
            <a:r>
              <a:rPr dirty="0" sz="1800" spc="-5">
                <a:latin typeface="Courier New"/>
                <a:cs typeface="Courier New"/>
              </a:rPr>
              <a:t>0</a:t>
            </a:r>
            <a:r>
              <a:rPr dirty="0" sz="1800" spc="-15">
                <a:latin typeface="Courier New"/>
                <a:cs typeface="Courier New"/>
              </a:rPr>
              <a:t>1</a:t>
            </a:r>
            <a:r>
              <a:rPr dirty="0" sz="1800">
                <a:latin typeface="Courier New"/>
                <a:cs typeface="Courier New"/>
              </a:rPr>
              <a:t>9</a:t>
            </a:r>
            <a:endParaRPr sz="1800">
              <a:latin typeface="Courier New"/>
              <a:cs typeface="Courier New"/>
            </a:endParaRPr>
          </a:p>
          <a:p>
            <a:pPr marL="12700" marR="905510">
              <a:lnSpc>
                <a:spcPts val="2180"/>
              </a:lnSpc>
              <a:spcBef>
                <a:spcPts val="30"/>
              </a:spcBef>
            </a:pPr>
            <a:r>
              <a:rPr dirty="0" sz="1800" spc="-10">
                <a:latin typeface="Courier New"/>
                <a:cs typeface="Courier New"/>
              </a:rPr>
              <a:t>R-squared score</a:t>
            </a:r>
            <a:r>
              <a:rPr dirty="0" sz="1800" spc="-9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is:  </a:t>
            </a:r>
            <a:r>
              <a:rPr dirty="0" sz="1800" spc="-10">
                <a:latin typeface="Courier New"/>
                <a:cs typeface="Courier New"/>
              </a:rPr>
              <a:t>0.5591403960932072</a:t>
            </a:r>
            <a:endParaRPr sz="1800">
              <a:latin typeface="Courier New"/>
              <a:cs typeface="Courier New"/>
            </a:endParaRPr>
          </a:p>
          <a:p>
            <a:pPr algn="just" marL="12700" marR="266700">
              <a:lnSpc>
                <a:spcPct val="100000"/>
              </a:lnSpc>
            </a:pPr>
            <a:r>
              <a:rPr dirty="0" sz="1800" b="1" i="1">
                <a:latin typeface="Carlito"/>
                <a:cs typeface="Carlito"/>
              </a:rPr>
              <a:t>(we </a:t>
            </a:r>
            <a:r>
              <a:rPr dirty="0" sz="1800" spc="-5" b="1" i="1">
                <a:latin typeface="Carlito"/>
                <a:cs typeface="Carlito"/>
              </a:rPr>
              <a:t>observed </a:t>
            </a:r>
            <a:r>
              <a:rPr dirty="0" sz="1800" b="1" i="1">
                <a:latin typeface="Carlito"/>
                <a:cs typeface="Carlito"/>
              </a:rPr>
              <a:t>that </a:t>
            </a:r>
            <a:r>
              <a:rPr dirty="0" sz="1800" spc="-5" b="1" i="1">
                <a:latin typeface="Carlito"/>
                <a:cs typeface="Carlito"/>
              </a:rPr>
              <a:t>we </a:t>
            </a:r>
            <a:r>
              <a:rPr dirty="0" sz="1800" b="1" i="1">
                <a:latin typeface="Carlito"/>
                <a:cs typeface="Carlito"/>
              </a:rPr>
              <a:t>are </a:t>
            </a:r>
            <a:r>
              <a:rPr dirty="0" sz="1800" spc="-5" b="1" i="1">
                <a:latin typeface="Carlito"/>
                <a:cs typeface="Carlito"/>
              </a:rPr>
              <a:t>getting  </a:t>
            </a:r>
            <a:r>
              <a:rPr dirty="0" sz="1800" b="1" i="1">
                <a:latin typeface="Carlito"/>
                <a:cs typeface="Carlito"/>
              </a:rPr>
              <a:t>the </a:t>
            </a:r>
            <a:r>
              <a:rPr dirty="0" sz="1800" spc="-5" b="1" i="1">
                <a:latin typeface="Carlito"/>
                <a:cs typeface="Carlito"/>
              </a:rPr>
              <a:t>same RMSE </a:t>
            </a:r>
            <a:r>
              <a:rPr dirty="0" sz="1800" b="1" i="1">
                <a:latin typeface="Carlito"/>
                <a:cs typeface="Carlito"/>
              </a:rPr>
              <a:t>and </a:t>
            </a:r>
            <a:r>
              <a:rPr dirty="0" sz="1800" spc="-5" b="1" i="1">
                <a:latin typeface="Carlito"/>
                <a:cs typeface="Carlito"/>
              </a:rPr>
              <a:t>R2 </a:t>
            </a:r>
            <a:r>
              <a:rPr dirty="0" sz="1800" spc="-10" b="1" i="1">
                <a:latin typeface="Carlito"/>
                <a:cs typeface="Carlito"/>
              </a:rPr>
              <a:t>score even  </a:t>
            </a:r>
            <a:r>
              <a:rPr dirty="0" sz="1800" spc="-5" b="1" i="1">
                <a:latin typeface="Carlito"/>
                <a:cs typeface="Carlito"/>
              </a:rPr>
              <a:t>after logarithmic</a:t>
            </a:r>
            <a:r>
              <a:rPr dirty="0" sz="1800" spc="-25" b="1" i="1">
                <a:latin typeface="Carlito"/>
                <a:cs typeface="Carlito"/>
              </a:rPr>
              <a:t> </a:t>
            </a:r>
            <a:r>
              <a:rPr dirty="0" sz="1800" spc="-5" b="1" i="1">
                <a:latin typeface="Carlito"/>
                <a:cs typeface="Carlito"/>
              </a:rPr>
              <a:t>transformation)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813" y="394792"/>
            <a:ext cx="4993005" cy="1068705"/>
          </a:xfrm>
          <a:prstGeom prst="rect"/>
        </p:spPr>
        <p:txBody>
          <a:bodyPr wrap="square" lIns="0" tIns="74930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dirty="0" spc="-40">
                <a:solidFill>
                  <a:srgbClr val="000000"/>
                </a:solidFill>
                <a:latin typeface="Times New Roman"/>
                <a:cs typeface="Times New Roman"/>
              </a:rPr>
              <a:t>FEATURE 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ENGINEERING</a:t>
            </a:r>
            <a:r>
              <a:rPr dirty="0" spc="-10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(contd):</a:t>
            </a:r>
          </a:p>
        </p:txBody>
      </p:sp>
      <p:sp>
        <p:nvSpPr>
          <p:cNvPr id="3" name="object 3"/>
          <p:cNvSpPr/>
          <p:nvPr/>
        </p:nvSpPr>
        <p:spPr>
          <a:xfrm>
            <a:off x="6976871" y="0"/>
            <a:ext cx="1772920" cy="1187450"/>
          </a:xfrm>
          <a:custGeom>
            <a:avLst/>
            <a:gdLst/>
            <a:ahLst/>
            <a:cxnLst/>
            <a:rect l="l" t="t" r="r" b="b"/>
            <a:pathLst>
              <a:path w="1772920" h="1187450">
                <a:moveTo>
                  <a:pt x="1772411" y="0"/>
                </a:moveTo>
                <a:lnTo>
                  <a:pt x="1648586" y="0"/>
                </a:lnTo>
                <a:lnTo>
                  <a:pt x="1648586" y="1063244"/>
                </a:lnTo>
                <a:lnTo>
                  <a:pt x="123825" y="1063244"/>
                </a:lnTo>
                <a:lnTo>
                  <a:pt x="123825" y="0"/>
                </a:lnTo>
                <a:lnTo>
                  <a:pt x="0" y="0"/>
                </a:lnTo>
                <a:lnTo>
                  <a:pt x="0" y="1125220"/>
                </a:lnTo>
                <a:lnTo>
                  <a:pt x="4861" y="1149369"/>
                </a:lnTo>
                <a:lnTo>
                  <a:pt x="18129" y="1169066"/>
                </a:lnTo>
                <a:lnTo>
                  <a:pt x="37826" y="1182334"/>
                </a:lnTo>
                <a:lnTo>
                  <a:pt x="61975" y="1187196"/>
                </a:lnTo>
                <a:lnTo>
                  <a:pt x="1710435" y="1187196"/>
                </a:lnTo>
                <a:lnTo>
                  <a:pt x="1734585" y="1182334"/>
                </a:lnTo>
                <a:lnTo>
                  <a:pt x="1754282" y="1169066"/>
                </a:lnTo>
                <a:lnTo>
                  <a:pt x="1767550" y="1149369"/>
                </a:lnTo>
                <a:lnTo>
                  <a:pt x="1772411" y="1125220"/>
                </a:lnTo>
                <a:lnTo>
                  <a:pt x="1772411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9639" y="1819529"/>
            <a:ext cx="3991610" cy="20764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30"/>
              </a:lnSpc>
            </a:pPr>
            <a:r>
              <a:rPr dirty="0" sz="1700" spc="-210" b="1">
                <a:latin typeface="Arial"/>
                <a:cs typeface="Arial"/>
              </a:rPr>
              <a:t>B&gt; </a:t>
            </a:r>
            <a:r>
              <a:rPr dirty="0" sz="1700" spc="-95" b="1">
                <a:latin typeface="Arial"/>
                <a:cs typeface="Arial"/>
              </a:rPr>
              <a:t>Implemented </a:t>
            </a:r>
            <a:r>
              <a:rPr dirty="0" sz="1700" spc="-105" b="1">
                <a:latin typeface="Arial"/>
                <a:cs typeface="Arial"/>
              </a:rPr>
              <a:t>old </a:t>
            </a:r>
            <a:r>
              <a:rPr dirty="0" sz="1700" spc="-114" b="1">
                <a:latin typeface="Arial"/>
                <a:cs typeface="Arial"/>
              </a:rPr>
              <a:t>Feature </a:t>
            </a:r>
            <a:r>
              <a:rPr dirty="0" sz="1700" spc="-60" b="1">
                <a:latin typeface="Arial"/>
                <a:cs typeface="Arial"/>
              </a:rPr>
              <a:t>to </a:t>
            </a:r>
            <a:r>
              <a:rPr dirty="0" sz="1700" spc="-95" b="1">
                <a:latin typeface="Arial"/>
                <a:cs typeface="Arial"/>
              </a:rPr>
              <a:t>new</a:t>
            </a:r>
            <a:r>
              <a:rPr dirty="0" sz="1700" spc="-275" b="1">
                <a:latin typeface="Arial"/>
                <a:cs typeface="Arial"/>
              </a:rPr>
              <a:t> </a:t>
            </a:r>
            <a:r>
              <a:rPr dirty="0" sz="1700" spc="-114" b="1">
                <a:latin typeface="Arial"/>
                <a:cs typeface="Arial"/>
              </a:rPr>
              <a:t>Feature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639" y="2083180"/>
            <a:ext cx="1386205" cy="20764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0"/>
              </a:lnSpc>
            </a:pPr>
            <a:r>
              <a:rPr dirty="0" sz="1700" spc="-285" b="1">
                <a:latin typeface="Arial"/>
                <a:cs typeface="Arial"/>
              </a:rPr>
              <a:t>T</a:t>
            </a:r>
            <a:r>
              <a:rPr dirty="0" sz="1700" spc="-105" b="1">
                <a:latin typeface="Arial"/>
                <a:cs typeface="Arial"/>
              </a:rPr>
              <a:t>r</a:t>
            </a:r>
            <a:r>
              <a:rPr dirty="0" sz="1700" spc="-170" b="1">
                <a:latin typeface="Arial"/>
                <a:cs typeface="Arial"/>
              </a:rPr>
              <a:t>an</a:t>
            </a:r>
            <a:r>
              <a:rPr dirty="0" sz="1700" spc="-175" b="1">
                <a:latin typeface="Arial"/>
                <a:cs typeface="Arial"/>
              </a:rPr>
              <a:t>s</a:t>
            </a:r>
            <a:r>
              <a:rPr dirty="0" sz="1700" spc="-55" b="1">
                <a:latin typeface="Arial"/>
                <a:cs typeface="Arial"/>
              </a:rPr>
              <a:t>f</a:t>
            </a:r>
            <a:r>
              <a:rPr dirty="0" sz="1700" spc="-110" b="1">
                <a:latin typeface="Arial"/>
                <a:cs typeface="Arial"/>
              </a:rPr>
              <a:t>o</a:t>
            </a:r>
            <a:r>
              <a:rPr dirty="0" sz="1700" spc="-80" b="1">
                <a:latin typeface="Arial"/>
                <a:cs typeface="Arial"/>
              </a:rPr>
              <a:t>r</a:t>
            </a:r>
            <a:r>
              <a:rPr dirty="0" sz="1700" spc="-130" b="1">
                <a:latin typeface="Arial"/>
                <a:cs typeface="Arial"/>
              </a:rPr>
              <a:t>m</a:t>
            </a:r>
            <a:r>
              <a:rPr dirty="0" sz="1700" spc="-120" b="1">
                <a:latin typeface="Arial"/>
                <a:cs typeface="Arial"/>
              </a:rPr>
              <a:t>a</a:t>
            </a:r>
            <a:r>
              <a:rPr dirty="0" sz="1700" spc="-20" b="1">
                <a:latin typeface="Arial"/>
                <a:cs typeface="Arial"/>
              </a:rPr>
              <a:t>t</a:t>
            </a:r>
            <a:r>
              <a:rPr dirty="0" sz="1700" spc="-30" b="1">
                <a:latin typeface="Arial"/>
                <a:cs typeface="Arial"/>
              </a:rPr>
              <a:t>i</a:t>
            </a:r>
            <a:r>
              <a:rPr dirty="0" sz="1700" spc="-125" b="1">
                <a:latin typeface="Arial"/>
                <a:cs typeface="Arial"/>
              </a:rPr>
              <a:t>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2339086"/>
            <a:ext cx="5205730" cy="345567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 marR="111760">
              <a:lnSpc>
                <a:spcPct val="80100"/>
              </a:lnSpc>
              <a:spcBef>
                <a:spcPts val="509"/>
              </a:spcBef>
            </a:pPr>
            <a:r>
              <a:rPr dirty="0" sz="1700" spc="-5">
                <a:latin typeface="Carlito"/>
                <a:cs typeface="Carlito"/>
              </a:rPr>
              <a:t>After logarithmic </a:t>
            </a:r>
            <a:r>
              <a:rPr dirty="0" sz="1700" spc="-10">
                <a:latin typeface="Carlito"/>
                <a:cs typeface="Carlito"/>
              </a:rPr>
              <a:t>transformation, </a:t>
            </a:r>
            <a:r>
              <a:rPr dirty="0" sz="1700" spc="-5">
                <a:latin typeface="Carlito"/>
                <a:cs typeface="Carlito"/>
              </a:rPr>
              <a:t>to reduce </a:t>
            </a:r>
            <a:r>
              <a:rPr dirty="0" sz="1700">
                <a:latin typeface="Carlito"/>
                <a:cs typeface="Carlito"/>
              </a:rPr>
              <a:t>our </a:t>
            </a:r>
            <a:r>
              <a:rPr dirty="0" sz="1700" spc="-5">
                <a:latin typeface="Carlito"/>
                <a:cs typeface="Carlito"/>
              </a:rPr>
              <a:t>RMSE </a:t>
            </a:r>
            <a:r>
              <a:rPr dirty="0" sz="1700">
                <a:latin typeface="Carlito"/>
                <a:cs typeface="Carlito"/>
              </a:rPr>
              <a:t>and  </a:t>
            </a:r>
            <a:r>
              <a:rPr dirty="0" sz="1700" spc="-5">
                <a:latin typeface="Carlito"/>
                <a:cs typeface="Carlito"/>
              </a:rPr>
              <a:t>increase </a:t>
            </a:r>
            <a:r>
              <a:rPr dirty="0" sz="1700">
                <a:latin typeface="Carlito"/>
                <a:cs typeface="Carlito"/>
              </a:rPr>
              <a:t>R2 </a:t>
            </a:r>
            <a:r>
              <a:rPr dirty="0" sz="1700" spc="-10">
                <a:latin typeface="Carlito"/>
                <a:cs typeface="Carlito"/>
              </a:rPr>
              <a:t>score </a:t>
            </a:r>
            <a:r>
              <a:rPr dirty="0" sz="1700" spc="-5">
                <a:latin typeface="Carlito"/>
                <a:cs typeface="Carlito"/>
              </a:rPr>
              <a:t>we </a:t>
            </a:r>
            <a:r>
              <a:rPr dirty="0" sz="1700">
                <a:latin typeface="Carlito"/>
                <a:cs typeface="Carlito"/>
              </a:rPr>
              <a:t>use </a:t>
            </a:r>
            <a:r>
              <a:rPr dirty="0" sz="1700" spc="-5">
                <a:latin typeface="Carlito"/>
                <a:cs typeface="Carlito"/>
              </a:rPr>
              <a:t>old </a:t>
            </a:r>
            <a:r>
              <a:rPr dirty="0" sz="1700" spc="-10">
                <a:latin typeface="Carlito"/>
                <a:cs typeface="Carlito"/>
              </a:rPr>
              <a:t>feature </a:t>
            </a:r>
            <a:r>
              <a:rPr dirty="0" sz="1700" spc="-5">
                <a:latin typeface="Carlito"/>
                <a:cs typeface="Carlito"/>
              </a:rPr>
              <a:t>to new </a:t>
            </a:r>
            <a:r>
              <a:rPr dirty="0" sz="1700" spc="-10">
                <a:latin typeface="Carlito"/>
                <a:cs typeface="Carlito"/>
              </a:rPr>
              <a:t>feature  transformation</a:t>
            </a:r>
            <a:endParaRPr sz="1700">
              <a:latin typeface="Carlito"/>
              <a:cs typeface="Carlito"/>
            </a:endParaRPr>
          </a:p>
          <a:p>
            <a:pPr marL="12700" marR="338455">
              <a:lnSpc>
                <a:spcPct val="80000"/>
              </a:lnSpc>
              <a:spcBef>
                <a:spcPts val="1005"/>
              </a:spcBef>
            </a:pPr>
            <a:r>
              <a:rPr dirty="0" sz="1700" spc="-30">
                <a:latin typeface="Carlito"/>
                <a:cs typeface="Carlito"/>
              </a:rPr>
              <a:t>We </a:t>
            </a:r>
            <a:r>
              <a:rPr dirty="0" sz="1700" spc="-10">
                <a:latin typeface="Carlito"/>
                <a:cs typeface="Carlito"/>
              </a:rPr>
              <a:t>have converted </a:t>
            </a:r>
            <a:r>
              <a:rPr dirty="0" sz="1700" spc="-5">
                <a:latin typeface="Carlito"/>
                <a:cs typeface="Carlito"/>
              </a:rPr>
              <a:t>year_build </a:t>
            </a:r>
            <a:r>
              <a:rPr dirty="0" sz="1700" spc="-5">
                <a:latin typeface="Arial"/>
                <a:cs typeface="Arial"/>
              </a:rPr>
              <a:t>of </a:t>
            </a:r>
            <a:r>
              <a:rPr dirty="0" sz="1700" spc="-25">
                <a:latin typeface="Arial"/>
                <a:cs typeface="Arial"/>
              </a:rPr>
              <a:t>our </a:t>
            </a:r>
            <a:r>
              <a:rPr dirty="0" sz="1700" spc="-45">
                <a:latin typeface="Arial"/>
                <a:cs typeface="Arial"/>
              </a:rPr>
              <a:t>feature </a:t>
            </a:r>
            <a:r>
              <a:rPr dirty="0" sz="1700" spc="20">
                <a:latin typeface="Arial"/>
                <a:cs typeface="Arial"/>
              </a:rPr>
              <a:t>to</a:t>
            </a:r>
            <a:r>
              <a:rPr dirty="0" sz="1700" spc="-305">
                <a:latin typeface="Arial"/>
                <a:cs typeface="Arial"/>
              </a:rPr>
              <a:t> </a:t>
            </a:r>
            <a:r>
              <a:rPr dirty="0" sz="1700" spc="-105">
                <a:latin typeface="Arial"/>
                <a:cs typeface="Arial"/>
              </a:rPr>
              <a:t>“Age </a:t>
            </a:r>
            <a:r>
              <a:rPr dirty="0" sz="1700" spc="-5">
                <a:latin typeface="Arial"/>
                <a:cs typeface="Arial"/>
              </a:rPr>
              <a:t>of  </a:t>
            </a:r>
            <a:r>
              <a:rPr dirty="0" sz="1700" spc="-70">
                <a:latin typeface="Arial"/>
                <a:cs typeface="Arial"/>
              </a:rPr>
              <a:t>House”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ts val="1835"/>
              </a:lnSpc>
              <a:spcBef>
                <a:spcPts val="1265"/>
              </a:spcBef>
            </a:pPr>
            <a:r>
              <a:rPr dirty="0" sz="1700">
                <a:latin typeface="Carlito"/>
                <a:cs typeface="Carlito"/>
              </a:rPr>
              <a:t>X </a:t>
            </a:r>
            <a:r>
              <a:rPr dirty="0" sz="1700" spc="-145" b="1">
                <a:latin typeface="Arial"/>
                <a:cs typeface="Arial"/>
              </a:rPr>
              <a:t>= </a:t>
            </a:r>
            <a:r>
              <a:rPr dirty="0" sz="1700" spc="-5">
                <a:latin typeface="Carlito"/>
                <a:cs typeface="Carlito"/>
              </a:rPr>
              <a:t>data[['sqft_living','grade','sqft_above</a:t>
            </a:r>
            <a:r>
              <a:rPr dirty="0" sz="1700" spc="-5">
                <a:latin typeface="Arial"/>
                <a:cs typeface="Arial"/>
              </a:rPr>
              <a:t>’]] </a:t>
            </a:r>
            <a:r>
              <a:rPr dirty="0" sz="1700" spc="-50">
                <a:latin typeface="Arial"/>
                <a:cs typeface="Arial"/>
              </a:rPr>
              <a:t>, </a:t>
            </a:r>
            <a:r>
              <a:rPr dirty="0" sz="1700" spc="-305">
                <a:latin typeface="Arial"/>
                <a:cs typeface="Arial"/>
              </a:rPr>
              <a:t>Y</a:t>
            </a:r>
            <a:r>
              <a:rPr dirty="0" sz="1700" spc="-165">
                <a:latin typeface="Arial"/>
                <a:cs typeface="Arial"/>
              </a:rPr>
              <a:t> </a:t>
            </a:r>
            <a:r>
              <a:rPr dirty="0" sz="1700" spc="-145" b="1">
                <a:latin typeface="Arial"/>
                <a:cs typeface="Arial"/>
              </a:rPr>
              <a:t>=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835"/>
              </a:lnSpc>
            </a:pPr>
            <a:r>
              <a:rPr dirty="0" sz="1700" spc="-30">
                <a:latin typeface="Arial"/>
                <a:cs typeface="Arial"/>
              </a:rPr>
              <a:t>data['price’],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700" spc="-5">
                <a:latin typeface="Carlito"/>
                <a:cs typeface="Carlito"/>
              </a:rPr>
              <a:t>RMSE </a:t>
            </a:r>
            <a:r>
              <a:rPr dirty="0" sz="1700" spc="-10">
                <a:latin typeface="Carlito"/>
                <a:cs typeface="Carlito"/>
              </a:rPr>
              <a:t>score </a:t>
            </a:r>
            <a:r>
              <a:rPr dirty="0" sz="1700">
                <a:latin typeface="Carlito"/>
                <a:cs typeface="Carlito"/>
              </a:rPr>
              <a:t>is: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231864.7618515001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700" spc="-5">
                <a:latin typeface="Carlito"/>
                <a:cs typeface="Carlito"/>
              </a:rPr>
              <a:t>R-squared </a:t>
            </a:r>
            <a:r>
              <a:rPr dirty="0" sz="1700" spc="-10">
                <a:latin typeface="Carlito"/>
                <a:cs typeface="Carlito"/>
              </a:rPr>
              <a:t>score </a:t>
            </a:r>
            <a:r>
              <a:rPr dirty="0" sz="1700">
                <a:latin typeface="Carlito"/>
                <a:cs typeface="Carlito"/>
              </a:rPr>
              <a:t>is: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0.5644728985102629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700" b="1" i="1">
                <a:latin typeface="Carlito"/>
                <a:cs typeface="Carlito"/>
              </a:rPr>
              <a:t>(we </a:t>
            </a:r>
            <a:r>
              <a:rPr dirty="0" sz="1700" spc="-5" b="1" i="1">
                <a:latin typeface="Carlito"/>
                <a:cs typeface="Carlito"/>
              </a:rPr>
              <a:t>observe </a:t>
            </a:r>
            <a:r>
              <a:rPr dirty="0" sz="1700" b="1" i="1">
                <a:latin typeface="Carlito"/>
                <a:cs typeface="Carlito"/>
              </a:rPr>
              <a:t>that </a:t>
            </a:r>
            <a:r>
              <a:rPr dirty="0" sz="1700" spc="-5" b="1" i="1">
                <a:latin typeface="Carlito"/>
                <a:cs typeface="Carlito"/>
              </a:rPr>
              <a:t>our </a:t>
            </a:r>
            <a:r>
              <a:rPr dirty="0" sz="1700" b="1" i="1">
                <a:latin typeface="Carlito"/>
                <a:cs typeface="Carlito"/>
              </a:rPr>
              <a:t>RMSE is </a:t>
            </a:r>
            <a:r>
              <a:rPr dirty="0" sz="1700" spc="-5" b="1" i="1">
                <a:latin typeface="Carlito"/>
                <a:cs typeface="Carlito"/>
              </a:rPr>
              <a:t>reduced </a:t>
            </a:r>
            <a:r>
              <a:rPr dirty="0" sz="1700" b="1" i="1">
                <a:latin typeface="Carlito"/>
                <a:cs typeface="Carlito"/>
              </a:rPr>
              <a:t>and </a:t>
            </a:r>
            <a:r>
              <a:rPr dirty="0" sz="1700" spc="-5" b="1" i="1">
                <a:latin typeface="Carlito"/>
                <a:cs typeface="Carlito"/>
              </a:rPr>
              <a:t>r2 </a:t>
            </a:r>
            <a:r>
              <a:rPr dirty="0" sz="1700" b="1" i="1">
                <a:latin typeface="Carlito"/>
                <a:cs typeface="Carlito"/>
              </a:rPr>
              <a:t>is</a:t>
            </a:r>
            <a:r>
              <a:rPr dirty="0" sz="1700" spc="35" b="1" i="1">
                <a:latin typeface="Carlito"/>
                <a:cs typeface="Carlito"/>
              </a:rPr>
              <a:t> </a:t>
            </a:r>
            <a:r>
              <a:rPr dirty="0" sz="1700" spc="-5" b="1" i="1">
                <a:latin typeface="Carlito"/>
                <a:cs typeface="Carlito"/>
              </a:rPr>
              <a:t>increased)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99069" y="2067305"/>
            <a:ext cx="812800" cy="81280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0" y="406146"/>
                </a:moveTo>
                <a:lnTo>
                  <a:pt x="2732" y="358785"/>
                </a:lnTo>
                <a:lnTo>
                  <a:pt x="10727" y="313028"/>
                </a:lnTo>
                <a:lnTo>
                  <a:pt x="23680" y="269180"/>
                </a:lnTo>
                <a:lnTo>
                  <a:pt x="41285" y="227544"/>
                </a:lnTo>
                <a:lnTo>
                  <a:pt x="63238" y="188427"/>
                </a:lnTo>
                <a:lnTo>
                  <a:pt x="89233" y="152133"/>
                </a:lnTo>
                <a:lnTo>
                  <a:pt x="118967" y="118967"/>
                </a:lnTo>
                <a:lnTo>
                  <a:pt x="152133" y="89233"/>
                </a:lnTo>
                <a:lnTo>
                  <a:pt x="188427" y="63238"/>
                </a:lnTo>
                <a:lnTo>
                  <a:pt x="227544" y="41285"/>
                </a:lnTo>
                <a:lnTo>
                  <a:pt x="269180" y="23680"/>
                </a:lnTo>
                <a:lnTo>
                  <a:pt x="313028" y="10727"/>
                </a:lnTo>
                <a:lnTo>
                  <a:pt x="358785" y="2732"/>
                </a:lnTo>
                <a:lnTo>
                  <a:pt x="406146" y="0"/>
                </a:lnTo>
                <a:lnTo>
                  <a:pt x="453506" y="2732"/>
                </a:lnTo>
                <a:lnTo>
                  <a:pt x="499263" y="10727"/>
                </a:lnTo>
                <a:lnTo>
                  <a:pt x="543111" y="23680"/>
                </a:lnTo>
                <a:lnTo>
                  <a:pt x="584747" y="41285"/>
                </a:lnTo>
                <a:lnTo>
                  <a:pt x="623864" y="63238"/>
                </a:lnTo>
                <a:lnTo>
                  <a:pt x="660158" y="89233"/>
                </a:lnTo>
                <a:lnTo>
                  <a:pt x="693324" y="118967"/>
                </a:lnTo>
                <a:lnTo>
                  <a:pt x="723058" y="152133"/>
                </a:lnTo>
                <a:lnTo>
                  <a:pt x="749053" y="188427"/>
                </a:lnTo>
                <a:lnTo>
                  <a:pt x="771006" y="227544"/>
                </a:lnTo>
                <a:lnTo>
                  <a:pt x="788611" y="269180"/>
                </a:lnTo>
                <a:lnTo>
                  <a:pt x="801564" y="313028"/>
                </a:lnTo>
                <a:lnTo>
                  <a:pt x="809559" y="358785"/>
                </a:lnTo>
                <a:lnTo>
                  <a:pt x="812291" y="406146"/>
                </a:lnTo>
                <a:lnTo>
                  <a:pt x="809559" y="453506"/>
                </a:lnTo>
                <a:lnTo>
                  <a:pt x="801564" y="499263"/>
                </a:lnTo>
                <a:lnTo>
                  <a:pt x="788611" y="543111"/>
                </a:lnTo>
                <a:lnTo>
                  <a:pt x="771006" y="584747"/>
                </a:lnTo>
                <a:lnTo>
                  <a:pt x="749053" y="623864"/>
                </a:lnTo>
                <a:lnTo>
                  <a:pt x="723058" y="660158"/>
                </a:lnTo>
                <a:lnTo>
                  <a:pt x="693324" y="693324"/>
                </a:lnTo>
                <a:lnTo>
                  <a:pt x="660158" y="723058"/>
                </a:lnTo>
                <a:lnTo>
                  <a:pt x="623864" y="749053"/>
                </a:lnTo>
                <a:lnTo>
                  <a:pt x="584747" y="771006"/>
                </a:lnTo>
                <a:lnTo>
                  <a:pt x="543111" y="788611"/>
                </a:lnTo>
                <a:lnTo>
                  <a:pt x="499263" y="801564"/>
                </a:lnTo>
                <a:lnTo>
                  <a:pt x="453506" y="809559"/>
                </a:lnTo>
                <a:lnTo>
                  <a:pt x="406146" y="812292"/>
                </a:lnTo>
                <a:lnTo>
                  <a:pt x="358785" y="809559"/>
                </a:lnTo>
                <a:lnTo>
                  <a:pt x="313028" y="801564"/>
                </a:lnTo>
                <a:lnTo>
                  <a:pt x="269180" y="788611"/>
                </a:lnTo>
                <a:lnTo>
                  <a:pt x="227544" y="771006"/>
                </a:lnTo>
                <a:lnTo>
                  <a:pt x="188427" y="749053"/>
                </a:lnTo>
                <a:lnTo>
                  <a:pt x="152133" y="723058"/>
                </a:lnTo>
                <a:lnTo>
                  <a:pt x="118967" y="693324"/>
                </a:lnTo>
                <a:lnTo>
                  <a:pt x="89233" y="660158"/>
                </a:lnTo>
                <a:lnTo>
                  <a:pt x="63238" y="623864"/>
                </a:lnTo>
                <a:lnTo>
                  <a:pt x="41285" y="584747"/>
                </a:lnTo>
                <a:lnTo>
                  <a:pt x="23680" y="543111"/>
                </a:lnTo>
                <a:lnTo>
                  <a:pt x="10727" y="499263"/>
                </a:lnTo>
                <a:lnTo>
                  <a:pt x="2732" y="453506"/>
                </a:lnTo>
                <a:lnTo>
                  <a:pt x="0" y="406146"/>
                </a:lnTo>
                <a:close/>
              </a:path>
            </a:pathLst>
          </a:custGeom>
          <a:ln w="1270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119359" y="352082"/>
            <a:ext cx="1190244" cy="2590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71588" y="3400044"/>
            <a:ext cx="1664207" cy="2671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001757" y="3643121"/>
            <a:ext cx="127000" cy="1597660"/>
          </a:xfrm>
          <a:custGeom>
            <a:avLst/>
            <a:gdLst/>
            <a:ahLst/>
            <a:cxnLst/>
            <a:rect l="l" t="t" r="r" b="b"/>
            <a:pathLst>
              <a:path w="127000" h="1597660">
                <a:moveTo>
                  <a:pt x="0" y="1597659"/>
                </a:moveTo>
                <a:lnTo>
                  <a:pt x="127000" y="1597659"/>
                </a:lnTo>
                <a:lnTo>
                  <a:pt x="127000" y="0"/>
                </a:lnTo>
                <a:lnTo>
                  <a:pt x="0" y="0"/>
                </a:lnTo>
                <a:lnTo>
                  <a:pt x="0" y="159765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339328" y="6379464"/>
            <a:ext cx="1134110" cy="478790"/>
          </a:xfrm>
          <a:custGeom>
            <a:avLst/>
            <a:gdLst/>
            <a:ahLst/>
            <a:cxnLst/>
            <a:rect l="l" t="t" r="r" b="b"/>
            <a:pathLst>
              <a:path w="1134109" h="478790">
                <a:moveTo>
                  <a:pt x="566927" y="0"/>
                </a:moveTo>
                <a:lnTo>
                  <a:pt x="518239" y="2030"/>
                </a:lnTo>
                <a:lnTo>
                  <a:pt x="470670" y="8013"/>
                </a:lnTo>
                <a:lnTo>
                  <a:pt x="424382" y="17787"/>
                </a:lnTo>
                <a:lnTo>
                  <a:pt x="379538" y="31188"/>
                </a:lnTo>
                <a:lnTo>
                  <a:pt x="336299" y="48056"/>
                </a:lnTo>
                <a:lnTo>
                  <a:pt x="294827" y="68226"/>
                </a:lnTo>
                <a:lnTo>
                  <a:pt x="255286" y="91538"/>
                </a:lnTo>
                <a:lnTo>
                  <a:pt x="217835" y="117828"/>
                </a:lnTo>
                <a:lnTo>
                  <a:pt x="182639" y="146934"/>
                </a:lnTo>
                <a:lnTo>
                  <a:pt x="149858" y="178694"/>
                </a:lnTo>
                <a:lnTo>
                  <a:pt x="119655" y="212946"/>
                </a:lnTo>
                <a:lnTo>
                  <a:pt x="92192" y="249527"/>
                </a:lnTo>
                <a:lnTo>
                  <a:pt x="67632" y="288275"/>
                </a:lnTo>
                <a:lnTo>
                  <a:pt x="46135" y="329028"/>
                </a:lnTo>
                <a:lnTo>
                  <a:pt x="27864" y="371623"/>
                </a:lnTo>
                <a:lnTo>
                  <a:pt x="12982" y="415897"/>
                </a:lnTo>
                <a:lnTo>
                  <a:pt x="1650" y="461689"/>
                </a:lnTo>
                <a:lnTo>
                  <a:pt x="0" y="478535"/>
                </a:lnTo>
                <a:lnTo>
                  <a:pt x="1133855" y="478535"/>
                </a:lnTo>
                <a:lnTo>
                  <a:pt x="1120873" y="415897"/>
                </a:lnTo>
                <a:lnTo>
                  <a:pt x="1105991" y="371623"/>
                </a:lnTo>
                <a:lnTo>
                  <a:pt x="1087720" y="329028"/>
                </a:lnTo>
                <a:lnTo>
                  <a:pt x="1066223" y="288275"/>
                </a:lnTo>
                <a:lnTo>
                  <a:pt x="1041663" y="249527"/>
                </a:lnTo>
                <a:lnTo>
                  <a:pt x="1014200" y="212946"/>
                </a:lnTo>
                <a:lnTo>
                  <a:pt x="983997" y="178694"/>
                </a:lnTo>
                <a:lnTo>
                  <a:pt x="951216" y="146934"/>
                </a:lnTo>
                <a:lnTo>
                  <a:pt x="916020" y="117828"/>
                </a:lnTo>
                <a:lnTo>
                  <a:pt x="878569" y="91538"/>
                </a:lnTo>
                <a:lnTo>
                  <a:pt x="839028" y="68226"/>
                </a:lnTo>
                <a:lnTo>
                  <a:pt x="797556" y="48056"/>
                </a:lnTo>
                <a:lnTo>
                  <a:pt x="754317" y="31188"/>
                </a:lnTo>
                <a:lnTo>
                  <a:pt x="709473" y="17787"/>
                </a:lnTo>
                <a:lnTo>
                  <a:pt x="663185" y="8013"/>
                </a:lnTo>
                <a:lnTo>
                  <a:pt x="615616" y="2030"/>
                </a:lnTo>
                <a:lnTo>
                  <a:pt x="5669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789919" y="4440935"/>
            <a:ext cx="1402080" cy="2093595"/>
          </a:xfrm>
          <a:custGeom>
            <a:avLst/>
            <a:gdLst/>
            <a:ahLst/>
            <a:cxnLst/>
            <a:rect l="l" t="t" r="r" b="b"/>
            <a:pathLst>
              <a:path w="1402079" h="2093595">
                <a:moveTo>
                  <a:pt x="1402079" y="0"/>
                </a:moveTo>
                <a:lnTo>
                  <a:pt x="62737" y="0"/>
                </a:lnTo>
                <a:lnTo>
                  <a:pt x="38308" y="4927"/>
                </a:lnTo>
                <a:lnTo>
                  <a:pt x="18367" y="18367"/>
                </a:lnTo>
                <a:lnTo>
                  <a:pt x="4927" y="38308"/>
                </a:lnTo>
                <a:lnTo>
                  <a:pt x="0" y="62737"/>
                </a:lnTo>
                <a:lnTo>
                  <a:pt x="541" y="70961"/>
                </a:lnTo>
                <a:lnTo>
                  <a:pt x="1146428" y="2062594"/>
                </a:lnTo>
                <a:lnTo>
                  <a:pt x="1193008" y="2093505"/>
                </a:lnTo>
                <a:lnTo>
                  <a:pt x="1216993" y="2091826"/>
                </a:lnTo>
                <a:lnTo>
                  <a:pt x="1238621" y="2081275"/>
                </a:lnTo>
                <a:lnTo>
                  <a:pt x="1255140" y="2062594"/>
                </a:lnTo>
                <a:lnTo>
                  <a:pt x="1402079" y="1808340"/>
                </a:lnTo>
                <a:lnTo>
                  <a:pt x="1402079" y="1557807"/>
                </a:lnTo>
                <a:lnTo>
                  <a:pt x="1200784" y="1905977"/>
                </a:lnTo>
                <a:lnTo>
                  <a:pt x="171450" y="125475"/>
                </a:lnTo>
                <a:lnTo>
                  <a:pt x="1402079" y="125475"/>
                </a:lnTo>
                <a:lnTo>
                  <a:pt x="1402079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480435" cy="6858000"/>
            <a:chOff x="0" y="0"/>
            <a:chExt cx="348043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013585" cy="6858000"/>
            </a:xfrm>
            <a:custGeom>
              <a:avLst/>
              <a:gdLst/>
              <a:ahLst/>
              <a:cxnLst/>
              <a:rect l="l" t="t" r="r" b="b"/>
              <a:pathLst>
                <a:path w="2013585" h="6858000">
                  <a:moveTo>
                    <a:pt x="201320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013204" y="6858000"/>
                  </a:lnTo>
                  <a:lnTo>
                    <a:pt x="2013204" y="0"/>
                  </a:lnTo>
                  <a:close/>
                </a:path>
              </a:pathLst>
            </a:custGeom>
            <a:solidFill>
              <a:srgbClr val="4B63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53161" y="1988947"/>
              <a:ext cx="2926892" cy="2882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179067" y="2973451"/>
            <a:ext cx="1674495" cy="8699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 indent="286385">
              <a:lnSpc>
                <a:spcPts val="1939"/>
              </a:lnSpc>
              <a:spcBef>
                <a:spcPts val="345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FEATURE 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ENGI</a:t>
            </a:r>
            <a:r>
              <a:rPr dirty="0" sz="1800" spc="-15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EER</a:t>
            </a:r>
            <a:r>
              <a:rPr dirty="0" sz="1800" spc="-1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endParaRPr sz="1800">
              <a:latin typeface="Times New Roman"/>
              <a:cs typeface="Times New Roman"/>
            </a:endParaRPr>
          </a:p>
          <a:p>
            <a:pPr marL="230504">
              <a:lnSpc>
                <a:spcPct val="100000"/>
              </a:lnSpc>
              <a:spcBef>
                <a:spcPts val="360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O/P</a:t>
            </a:r>
            <a:r>
              <a:rPr dirty="0" sz="1800" spc="-1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DEMO: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63696" y="844296"/>
            <a:ext cx="8197596" cy="5256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669779" cy="6857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25211" y="0"/>
              <a:ext cx="7066788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24425" y="0"/>
            <a:ext cx="22663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85" b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000" spc="-6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4000" spc="-55" b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dirty="0" sz="4000" spc="-6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4000" spc="-395" b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000" spc="-6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4000" spc="-355" b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4000" spc="-6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4000" spc="-140" b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000" spc="-6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4000" spc="-5" b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000" spc="-67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4000" spc="-190" b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36363" y="558545"/>
            <a:ext cx="2315210" cy="26034"/>
          </a:xfrm>
          <a:custGeom>
            <a:avLst/>
            <a:gdLst/>
            <a:ahLst/>
            <a:cxnLst/>
            <a:rect l="l" t="t" r="r" b="b"/>
            <a:pathLst>
              <a:path w="2315209" h="26034">
                <a:moveTo>
                  <a:pt x="2314956" y="0"/>
                </a:moveTo>
                <a:lnTo>
                  <a:pt x="0" y="0"/>
                </a:lnTo>
                <a:lnTo>
                  <a:pt x="0" y="25907"/>
                </a:lnTo>
                <a:lnTo>
                  <a:pt x="2314956" y="25907"/>
                </a:lnTo>
                <a:lnTo>
                  <a:pt x="2314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37133" y="2506802"/>
            <a:ext cx="15932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 spc="-5">
                <a:latin typeface="Trebuchet MS"/>
                <a:cs typeface="Trebuchet MS"/>
              </a:rPr>
              <a:t>Hypothesis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133" y="3208401"/>
            <a:ext cx="32378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 spc="-20">
                <a:latin typeface="Trebuchet MS"/>
                <a:cs typeface="Trebuchet MS"/>
              </a:rPr>
              <a:t>Exploratory </a:t>
            </a:r>
            <a:r>
              <a:rPr dirty="0" sz="2000" spc="-15">
                <a:latin typeface="Trebuchet MS"/>
                <a:cs typeface="Trebuchet MS"/>
              </a:rPr>
              <a:t>Data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Analysis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133" y="3909440"/>
            <a:ext cx="25476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 spc="-15">
                <a:latin typeface="Trebuchet MS"/>
                <a:cs typeface="Trebuchet MS"/>
              </a:rPr>
              <a:t>Initial </a:t>
            </a:r>
            <a:r>
              <a:rPr dirty="0" sz="2000" spc="-30">
                <a:latin typeface="Trebuchet MS"/>
                <a:cs typeface="Trebuchet MS"/>
              </a:rPr>
              <a:t>Model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Fitting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133" y="4610861"/>
            <a:ext cx="26371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 spc="-40">
                <a:latin typeface="Trebuchet MS"/>
                <a:cs typeface="Trebuchet MS"/>
              </a:rPr>
              <a:t>Feature </a:t>
            </a:r>
            <a:r>
              <a:rPr dirty="0" sz="2000" spc="5">
                <a:latin typeface="Trebuchet MS"/>
                <a:cs typeface="Trebuchet MS"/>
              </a:rPr>
              <a:t>Engineering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09633" y="2457704"/>
            <a:ext cx="23837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2000" spc="-15">
                <a:latin typeface="Trebuchet MS"/>
                <a:cs typeface="Trebuchet MS"/>
              </a:rPr>
              <a:t>Final </a:t>
            </a:r>
            <a:r>
              <a:rPr dirty="0" sz="2000" spc="-30">
                <a:latin typeface="Trebuchet MS"/>
                <a:cs typeface="Trebuchet MS"/>
              </a:rPr>
              <a:t>Model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Fitting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09633" y="3219704"/>
            <a:ext cx="30721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2000" spc="-25">
                <a:latin typeface="Trebuchet MS"/>
                <a:cs typeface="Trebuchet MS"/>
              </a:rPr>
              <a:t>Hyper </a:t>
            </a:r>
            <a:r>
              <a:rPr dirty="0" sz="2000" spc="-15">
                <a:latin typeface="Trebuchet MS"/>
                <a:cs typeface="Trebuchet MS"/>
              </a:rPr>
              <a:t>Parameter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Tuning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09633" y="3981958"/>
            <a:ext cx="18605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2000" spc="-25">
                <a:latin typeface="Trebuchet MS"/>
                <a:cs typeface="Trebuchet MS"/>
              </a:rPr>
              <a:t>Model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Testing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09633" y="4743958"/>
            <a:ext cx="15582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2000" spc="10">
                <a:latin typeface="Trebuchet MS"/>
                <a:cs typeface="Trebuchet MS"/>
              </a:rPr>
              <a:t>Co</a:t>
            </a:r>
            <a:r>
              <a:rPr dirty="0" sz="2000" spc="5">
                <a:latin typeface="Trebuchet MS"/>
                <a:cs typeface="Trebuchet MS"/>
              </a:rPr>
              <a:t>n</a:t>
            </a:r>
            <a:r>
              <a:rPr dirty="0" sz="2000" spc="25">
                <a:latin typeface="Trebuchet MS"/>
                <a:cs typeface="Trebuchet MS"/>
              </a:rPr>
              <a:t>clusion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060190" cy="6858000"/>
            <a:chOff x="0" y="0"/>
            <a:chExt cx="406019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60190" cy="6858000"/>
            </a:xfrm>
            <a:custGeom>
              <a:avLst/>
              <a:gdLst/>
              <a:ahLst/>
              <a:cxnLst/>
              <a:rect l="l" t="t" r="r" b="b"/>
              <a:pathLst>
                <a:path w="4060190" h="6858000">
                  <a:moveTo>
                    <a:pt x="4059936" y="6857998"/>
                  </a:moveTo>
                  <a:lnTo>
                    <a:pt x="4059936" y="0"/>
                  </a:lnTo>
                  <a:lnTo>
                    <a:pt x="0" y="0"/>
                  </a:lnTo>
                  <a:lnTo>
                    <a:pt x="0" y="6857998"/>
                  </a:lnTo>
                  <a:lnTo>
                    <a:pt x="4059936" y="685799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34910" y="3074796"/>
              <a:ext cx="2272665" cy="657225"/>
            </a:xfrm>
            <a:custGeom>
              <a:avLst/>
              <a:gdLst/>
              <a:ahLst/>
              <a:cxnLst/>
              <a:rect l="l" t="t" r="r" b="b"/>
              <a:pathLst>
                <a:path w="2272665" h="657225">
                  <a:moveTo>
                    <a:pt x="1900466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1900466" y="53340"/>
                  </a:lnTo>
                  <a:lnTo>
                    <a:pt x="1900466" y="0"/>
                  </a:lnTo>
                  <a:close/>
                </a:path>
                <a:path w="2272665" h="657225">
                  <a:moveTo>
                    <a:pt x="2272322" y="603504"/>
                  </a:moveTo>
                  <a:lnTo>
                    <a:pt x="0" y="603504"/>
                  </a:lnTo>
                  <a:lnTo>
                    <a:pt x="0" y="656844"/>
                  </a:lnTo>
                  <a:lnTo>
                    <a:pt x="2272322" y="656844"/>
                  </a:lnTo>
                  <a:lnTo>
                    <a:pt x="2272322" y="6035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22172" y="2442463"/>
            <a:ext cx="2614930" cy="1904364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 marR="330835">
              <a:lnSpc>
                <a:spcPts val="4750"/>
              </a:lnSpc>
              <a:spcBef>
                <a:spcPts val="705"/>
              </a:spcBef>
            </a:pPr>
            <a:r>
              <a:rPr dirty="0" sz="4400" spc="235" b="1">
                <a:solidFill>
                  <a:srgbClr val="FFFFFF"/>
                </a:solidFill>
                <a:latin typeface="Times New Roman"/>
                <a:cs typeface="Times New Roman"/>
              </a:rPr>
              <a:t>FINAL  </a:t>
            </a:r>
            <a:r>
              <a:rPr dirty="0" sz="4400" spc="295" b="1">
                <a:solidFill>
                  <a:srgbClr val="FFFFFF"/>
                </a:solidFill>
                <a:latin typeface="Times New Roman"/>
                <a:cs typeface="Times New Roman"/>
              </a:rPr>
              <a:t>MO</a:t>
            </a:r>
            <a:r>
              <a:rPr dirty="0" sz="4400" spc="295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4400" spc="29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440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ts val="4685"/>
              </a:lnSpc>
            </a:pPr>
            <a:r>
              <a:rPr dirty="0" sz="4400" spc="295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4400" spc="29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4400" spc="295" b="1">
                <a:solidFill>
                  <a:srgbClr val="FFFFFF"/>
                </a:solidFill>
                <a:latin typeface="Times New Roman"/>
                <a:cs typeface="Times New Roman"/>
              </a:rPr>
              <a:t>TT</a:t>
            </a:r>
            <a:r>
              <a:rPr dirty="0" sz="4400" spc="29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4400" spc="295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4400" b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4910" y="4281804"/>
            <a:ext cx="2629535" cy="53340"/>
          </a:xfrm>
          <a:custGeom>
            <a:avLst/>
            <a:gdLst/>
            <a:ahLst/>
            <a:cxnLst/>
            <a:rect l="l" t="t" r="r" b="b"/>
            <a:pathLst>
              <a:path w="2629535" h="53339">
                <a:moveTo>
                  <a:pt x="2628938" y="0"/>
                </a:moveTo>
                <a:lnTo>
                  <a:pt x="0" y="0"/>
                </a:lnTo>
                <a:lnTo>
                  <a:pt x="0" y="53340"/>
                </a:lnTo>
                <a:lnTo>
                  <a:pt x="2628938" y="53340"/>
                </a:lnTo>
                <a:lnTo>
                  <a:pt x="26289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08576" y="232409"/>
            <a:ext cx="6654800" cy="37211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775"/>
              </a:lnSpc>
            </a:pPr>
            <a:r>
              <a:rPr dirty="0" sz="2400" spc="-170" b="1">
                <a:latin typeface="Arial"/>
                <a:cs typeface="Arial"/>
              </a:rPr>
              <a:t>Forward </a:t>
            </a:r>
            <a:r>
              <a:rPr dirty="0" sz="2400" spc="-175" b="1">
                <a:latin typeface="Arial"/>
                <a:cs typeface="Arial"/>
              </a:rPr>
              <a:t>Selection </a:t>
            </a:r>
            <a:r>
              <a:rPr dirty="0" sz="2400" spc="-130" b="1">
                <a:latin typeface="Arial"/>
                <a:cs typeface="Arial"/>
              </a:rPr>
              <a:t>or </a:t>
            </a:r>
            <a:r>
              <a:rPr dirty="0" sz="2400" spc="-200" b="1">
                <a:latin typeface="Arial"/>
                <a:cs typeface="Arial"/>
              </a:rPr>
              <a:t>Backward </a:t>
            </a:r>
            <a:r>
              <a:rPr dirty="0" sz="2400" spc="-150" b="1">
                <a:latin typeface="Arial"/>
                <a:cs typeface="Arial"/>
              </a:rPr>
              <a:t>Elimination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135" b="1"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6510" y="791336"/>
            <a:ext cx="7301230" cy="73469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 marR="5080">
              <a:lnSpc>
                <a:spcPct val="70100"/>
              </a:lnSpc>
              <a:spcBef>
                <a:spcPts val="635"/>
              </a:spcBef>
            </a:pPr>
            <a:r>
              <a:rPr dirty="0" sz="1500" spc="-10" b="1" i="1">
                <a:latin typeface="Carlito"/>
                <a:cs typeface="Carlito"/>
              </a:rPr>
              <a:t>Forward </a:t>
            </a:r>
            <a:r>
              <a:rPr dirty="0" sz="1500" spc="-5" b="1" i="1">
                <a:latin typeface="Carlito"/>
                <a:cs typeface="Carlito"/>
              </a:rPr>
              <a:t>selection</a:t>
            </a:r>
            <a:r>
              <a:rPr dirty="0" sz="1500" spc="-5">
                <a:latin typeface="Carlito"/>
                <a:cs typeface="Carlito"/>
              </a:rPr>
              <a:t>, </a:t>
            </a:r>
            <a:r>
              <a:rPr dirty="0" sz="1500" spc="-10">
                <a:latin typeface="Carlito"/>
                <a:cs typeface="Carlito"/>
              </a:rPr>
              <a:t>start </a:t>
            </a:r>
            <a:r>
              <a:rPr dirty="0" sz="1500" spc="-5">
                <a:latin typeface="Carlito"/>
                <a:cs typeface="Carlito"/>
              </a:rPr>
              <a:t>fitting </a:t>
            </a:r>
            <a:r>
              <a:rPr dirty="0" sz="1500">
                <a:latin typeface="Carlito"/>
                <a:cs typeface="Carlito"/>
              </a:rPr>
              <a:t>the model </a:t>
            </a:r>
            <a:r>
              <a:rPr dirty="0" sz="1500" spc="-5">
                <a:latin typeface="Carlito"/>
                <a:cs typeface="Carlito"/>
              </a:rPr>
              <a:t>with each </a:t>
            </a:r>
            <a:r>
              <a:rPr dirty="0" sz="1500">
                <a:latin typeface="Carlito"/>
                <a:cs typeface="Carlito"/>
              </a:rPr>
              <a:t>individual </a:t>
            </a:r>
            <a:r>
              <a:rPr dirty="0" sz="1500" spc="-15">
                <a:latin typeface="Carlito"/>
                <a:cs typeface="Carlito"/>
              </a:rPr>
              <a:t>feature </a:t>
            </a:r>
            <a:r>
              <a:rPr dirty="0" sz="1500" spc="-5">
                <a:latin typeface="Carlito"/>
                <a:cs typeface="Carlito"/>
              </a:rPr>
              <a:t>one </a:t>
            </a:r>
            <a:r>
              <a:rPr dirty="0" sz="1500" spc="-10">
                <a:latin typeface="Carlito"/>
                <a:cs typeface="Carlito"/>
              </a:rPr>
              <a:t>at </a:t>
            </a:r>
            <a:r>
              <a:rPr dirty="0" sz="1500">
                <a:latin typeface="Carlito"/>
                <a:cs typeface="Carlito"/>
              </a:rPr>
              <a:t>a time and </a:t>
            </a:r>
            <a:r>
              <a:rPr dirty="0" sz="1500" spc="-5">
                <a:latin typeface="Carlito"/>
                <a:cs typeface="Carlito"/>
              </a:rPr>
              <a:t>select  </a:t>
            </a:r>
            <a:r>
              <a:rPr dirty="0" sz="1500">
                <a:latin typeface="Carlito"/>
                <a:cs typeface="Carlito"/>
              </a:rPr>
              <a:t>the </a:t>
            </a:r>
            <a:r>
              <a:rPr dirty="0" sz="1500" spc="-15">
                <a:latin typeface="Carlito"/>
                <a:cs typeface="Carlito"/>
              </a:rPr>
              <a:t>feature </a:t>
            </a:r>
            <a:r>
              <a:rPr dirty="0" sz="1500" spc="-5">
                <a:latin typeface="Carlito"/>
                <a:cs typeface="Carlito"/>
              </a:rPr>
              <a:t>with </a:t>
            </a:r>
            <a:r>
              <a:rPr dirty="0" sz="1500">
                <a:latin typeface="Carlito"/>
                <a:cs typeface="Carlito"/>
              </a:rPr>
              <a:t>the minimum </a:t>
            </a:r>
            <a:r>
              <a:rPr dirty="0" sz="1500" i="1">
                <a:latin typeface="Carlito"/>
                <a:cs typeface="Carlito"/>
              </a:rPr>
              <a:t>r2 </a:t>
            </a:r>
            <a:r>
              <a:rPr dirty="0" sz="1500" spc="-5" i="1">
                <a:latin typeface="Carlito"/>
                <a:cs typeface="Carlito"/>
              </a:rPr>
              <a:t>score</a:t>
            </a:r>
            <a:r>
              <a:rPr dirty="0" sz="1500" spc="-5">
                <a:latin typeface="Carlito"/>
                <a:cs typeface="Carlito"/>
              </a:rPr>
              <a:t>. Then again fits </a:t>
            </a:r>
            <a:r>
              <a:rPr dirty="0" sz="1500">
                <a:latin typeface="Carlito"/>
                <a:cs typeface="Carlito"/>
              </a:rPr>
              <a:t>a model </a:t>
            </a:r>
            <a:r>
              <a:rPr dirty="0" sz="1500" spc="-5">
                <a:latin typeface="Carlito"/>
                <a:cs typeface="Carlito"/>
              </a:rPr>
              <a:t>with </a:t>
            </a:r>
            <a:r>
              <a:rPr dirty="0" sz="1500" spc="-10">
                <a:latin typeface="Carlito"/>
                <a:cs typeface="Carlito"/>
              </a:rPr>
              <a:t>two features </a:t>
            </a:r>
            <a:r>
              <a:rPr dirty="0" sz="1500" spc="-5">
                <a:latin typeface="Carlito"/>
                <a:cs typeface="Carlito"/>
              </a:rPr>
              <a:t>by </a:t>
            </a:r>
            <a:r>
              <a:rPr dirty="0" sz="1500">
                <a:latin typeface="Carlito"/>
                <a:cs typeface="Carlito"/>
              </a:rPr>
              <a:t>trying  </a:t>
            </a:r>
            <a:r>
              <a:rPr dirty="0" sz="1500" spc="-5">
                <a:latin typeface="Carlito"/>
                <a:cs typeface="Carlito"/>
              </a:rPr>
              <a:t>combinations of </a:t>
            </a:r>
            <a:r>
              <a:rPr dirty="0" sz="1500">
                <a:latin typeface="Carlito"/>
                <a:cs typeface="Carlito"/>
              </a:rPr>
              <a:t>the earlier </a:t>
            </a:r>
            <a:r>
              <a:rPr dirty="0" sz="1500" spc="-5">
                <a:latin typeface="Carlito"/>
                <a:cs typeface="Carlito"/>
              </a:rPr>
              <a:t>selected </a:t>
            </a:r>
            <a:r>
              <a:rPr dirty="0" sz="1500" spc="-15">
                <a:latin typeface="Carlito"/>
                <a:cs typeface="Carlito"/>
              </a:rPr>
              <a:t>feature </a:t>
            </a:r>
            <a:r>
              <a:rPr dirty="0" sz="1500" spc="-5">
                <a:latin typeface="Carlito"/>
                <a:cs typeface="Carlito"/>
              </a:rPr>
              <a:t>with </a:t>
            </a:r>
            <a:r>
              <a:rPr dirty="0" sz="1500">
                <a:latin typeface="Carlito"/>
                <a:cs typeface="Carlito"/>
              </a:rPr>
              <a:t>all </a:t>
            </a:r>
            <a:r>
              <a:rPr dirty="0" sz="1500" spc="-5">
                <a:latin typeface="Carlito"/>
                <a:cs typeface="Carlito"/>
              </a:rPr>
              <a:t>other remaining </a:t>
            </a:r>
            <a:r>
              <a:rPr dirty="0" sz="1500" spc="-10">
                <a:latin typeface="Carlito"/>
                <a:cs typeface="Carlito"/>
              </a:rPr>
              <a:t>features </a:t>
            </a:r>
            <a:r>
              <a:rPr dirty="0" sz="1500">
                <a:latin typeface="Carlito"/>
                <a:cs typeface="Carlito"/>
              </a:rPr>
              <a:t>and similarly is  </a:t>
            </a:r>
            <a:r>
              <a:rPr dirty="0" sz="1500" spc="-5">
                <a:latin typeface="Carlito"/>
                <a:cs typeface="Carlito"/>
              </a:rPr>
              <a:t>fits until </a:t>
            </a:r>
            <a:r>
              <a:rPr dirty="0" sz="1500">
                <a:latin typeface="Carlito"/>
                <a:cs typeface="Carlito"/>
              </a:rPr>
              <a:t>a minimum r2 </a:t>
            </a:r>
            <a:r>
              <a:rPr dirty="0" sz="1500" spc="-10">
                <a:latin typeface="Carlito"/>
                <a:cs typeface="Carlito"/>
              </a:rPr>
              <a:t>score </a:t>
            </a:r>
            <a:r>
              <a:rPr dirty="0" sz="1500">
                <a:latin typeface="Carlito"/>
                <a:cs typeface="Carlito"/>
              </a:rPr>
              <a:t>is </a:t>
            </a:r>
            <a:r>
              <a:rPr dirty="0" sz="1500" spc="-5">
                <a:latin typeface="Carlito"/>
                <a:cs typeface="Carlito"/>
              </a:rPr>
              <a:t>not achieved with combination of </a:t>
            </a:r>
            <a:r>
              <a:rPr dirty="0" sz="1500">
                <a:latin typeface="Carlito"/>
                <a:cs typeface="Carlito"/>
              </a:rPr>
              <a:t>all</a:t>
            </a:r>
            <a:r>
              <a:rPr dirty="0" sz="1500" spc="-40">
                <a:latin typeface="Carlito"/>
                <a:cs typeface="Carlito"/>
              </a:rPr>
              <a:t> </a:t>
            </a:r>
            <a:r>
              <a:rPr dirty="0" sz="1500" spc="-10">
                <a:latin typeface="Carlito"/>
                <a:cs typeface="Carlito"/>
              </a:rPr>
              <a:t>features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9310" y="4125214"/>
            <a:ext cx="7820659" cy="227266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455930">
              <a:lnSpc>
                <a:spcPct val="100000"/>
              </a:lnSpc>
              <a:spcBef>
                <a:spcPts val="600"/>
              </a:spcBef>
            </a:pPr>
            <a:r>
              <a:rPr dirty="0" sz="1500" spc="-5">
                <a:latin typeface="Carlito"/>
                <a:cs typeface="Carlito"/>
              </a:rPr>
              <a:t>SequentialFeatureSelector() function accepts </a:t>
            </a:r>
            <a:r>
              <a:rPr dirty="0" sz="1500">
                <a:latin typeface="Carlito"/>
                <a:cs typeface="Carlito"/>
              </a:rPr>
              <a:t>the </a:t>
            </a:r>
            <a:r>
              <a:rPr dirty="0" sz="1500" spc="-10">
                <a:latin typeface="Carlito"/>
                <a:cs typeface="Carlito"/>
              </a:rPr>
              <a:t>following </a:t>
            </a:r>
            <a:r>
              <a:rPr dirty="0" sz="1500" spc="-5">
                <a:latin typeface="Carlito"/>
                <a:cs typeface="Carlito"/>
              </a:rPr>
              <a:t>major arguments</a:t>
            </a:r>
            <a:r>
              <a:rPr dirty="0" sz="1500" spc="-40">
                <a:latin typeface="Carlito"/>
                <a:cs typeface="Carlito"/>
              </a:rPr>
              <a:t> </a:t>
            </a:r>
            <a:r>
              <a:rPr dirty="0" sz="1500" spc="5">
                <a:latin typeface="Carlito"/>
                <a:cs typeface="Carlito"/>
              </a:rPr>
              <a:t>:-</a:t>
            </a:r>
            <a:endParaRPr sz="1500">
              <a:latin typeface="Carlito"/>
              <a:cs typeface="Carlito"/>
            </a:endParaRPr>
          </a:p>
          <a:p>
            <a:pPr marL="241300" marR="1775460" indent="-228600">
              <a:lnSpc>
                <a:spcPct val="70000"/>
              </a:lnSpc>
              <a:spcBef>
                <a:spcPts val="10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00" spc="-5">
                <a:latin typeface="Carlito"/>
                <a:cs typeface="Carlito"/>
              </a:rPr>
              <a:t>LinearRegression() </a:t>
            </a:r>
            <a:r>
              <a:rPr dirty="0" sz="1500">
                <a:latin typeface="Carlito"/>
                <a:cs typeface="Carlito"/>
              </a:rPr>
              <a:t>is an </a:t>
            </a:r>
            <a:r>
              <a:rPr dirty="0" sz="1500" spc="-5">
                <a:latin typeface="Carlito"/>
                <a:cs typeface="Carlito"/>
              </a:rPr>
              <a:t>estimator </a:t>
            </a:r>
            <a:r>
              <a:rPr dirty="0" sz="1500" spc="-15">
                <a:latin typeface="Carlito"/>
                <a:cs typeface="Carlito"/>
              </a:rPr>
              <a:t>for </a:t>
            </a:r>
            <a:r>
              <a:rPr dirty="0" sz="1500">
                <a:latin typeface="Carlito"/>
                <a:cs typeface="Carlito"/>
              </a:rPr>
              <a:t>the </a:t>
            </a:r>
            <a:r>
              <a:rPr dirty="0" sz="1500" spc="-5">
                <a:latin typeface="Carlito"/>
                <a:cs typeface="Carlito"/>
              </a:rPr>
              <a:t>entire </a:t>
            </a:r>
            <a:r>
              <a:rPr dirty="0" sz="1500" spc="-10">
                <a:latin typeface="Carlito"/>
                <a:cs typeface="Carlito"/>
              </a:rPr>
              <a:t>process. </a:t>
            </a:r>
            <a:r>
              <a:rPr dirty="0" sz="1500" spc="-15">
                <a:latin typeface="Carlito"/>
                <a:cs typeface="Carlito"/>
              </a:rPr>
              <a:t>Similarly, </a:t>
            </a:r>
            <a:r>
              <a:rPr dirty="0" sz="1500">
                <a:latin typeface="Carlito"/>
                <a:cs typeface="Carlito"/>
              </a:rPr>
              <a:t>it </a:t>
            </a:r>
            <a:r>
              <a:rPr dirty="0" sz="1500" spc="-5">
                <a:latin typeface="Carlito"/>
                <a:cs typeface="Carlito"/>
              </a:rPr>
              <a:t>can </a:t>
            </a:r>
            <a:r>
              <a:rPr dirty="0" sz="1500">
                <a:latin typeface="Carlito"/>
                <a:cs typeface="Carlito"/>
              </a:rPr>
              <a:t>be  </a:t>
            </a:r>
            <a:r>
              <a:rPr dirty="0" sz="1500" spc="-10">
                <a:latin typeface="Carlito"/>
                <a:cs typeface="Carlito"/>
              </a:rPr>
              <a:t>any </a:t>
            </a:r>
            <a:r>
              <a:rPr dirty="0" sz="1500" spc="-5" i="1">
                <a:latin typeface="Carlito"/>
                <a:cs typeface="Carlito"/>
              </a:rPr>
              <a:t>classification </a:t>
            </a:r>
            <a:r>
              <a:rPr dirty="0" sz="1500">
                <a:latin typeface="Carlito"/>
                <a:cs typeface="Carlito"/>
              </a:rPr>
              <a:t>based</a:t>
            </a:r>
            <a:r>
              <a:rPr dirty="0" sz="1500" spc="2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algorithm.</a:t>
            </a:r>
            <a:endParaRPr sz="1500">
              <a:latin typeface="Carlito"/>
              <a:cs typeface="Carlito"/>
            </a:endParaRPr>
          </a:p>
          <a:p>
            <a:pPr marL="241300" marR="22479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00" spc="-10">
                <a:latin typeface="Carlito"/>
                <a:cs typeface="Carlito"/>
              </a:rPr>
              <a:t>k_features </a:t>
            </a:r>
            <a:r>
              <a:rPr dirty="0" sz="1500" spc="-5">
                <a:latin typeface="Carlito"/>
                <a:cs typeface="Carlito"/>
              </a:rPr>
              <a:t>indicates </a:t>
            </a:r>
            <a:r>
              <a:rPr dirty="0" sz="1500">
                <a:latin typeface="Carlito"/>
                <a:cs typeface="Carlito"/>
              </a:rPr>
              <a:t>the number </a:t>
            </a:r>
            <a:r>
              <a:rPr dirty="0" sz="1500" spc="-5">
                <a:latin typeface="Carlito"/>
                <a:cs typeface="Carlito"/>
              </a:rPr>
              <a:t>of </a:t>
            </a:r>
            <a:r>
              <a:rPr dirty="0" sz="1500" spc="-10">
                <a:latin typeface="Carlito"/>
                <a:cs typeface="Carlito"/>
              </a:rPr>
              <a:t>features to </a:t>
            </a:r>
            <a:r>
              <a:rPr dirty="0" sz="1500">
                <a:latin typeface="Carlito"/>
                <a:cs typeface="Carlito"/>
              </a:rPr>
              <a:t>be </a:t>
            </a:r>
            <a:r>
              <a:rPr dirty="0" sz="1500" spc="-5">
                <a:latin typeface="Carlito"/>
                <a:cs typeface="Carlito"/>
              </a:rPr>
              <a:t>selected. </a:t>
            </a:r>
            <a:r>
              <a:rPr dirty="0" sz="1500">
                <a:latin typeface="Carlito"/>
                <a:cs typeface="Carlito"/>
              </a:rPr>
              <a:t>It </a:t>
            </a:r>
            <a:r>
              <a:rPr dirty="0" sz="1500" spc="-5">
                <a:latin typeface="Carlito"/>
                <a:cs typeface="Carlito"/>
              </a:rPr>
              <a:t>can </a:t>
            </a:r>
            <a:r>
              <a:rPr dirty="0" sz="1500">
                <a:latin typeface="Carlito"/>
                <a:cs typeface="Carlito"/>
              </a:rPr>
              <a:t>be </a:t>
            </a:r>
            <a:r>
              <a:rPr dirty="0" sz="1500" spc="-10">
                <a:latin typeface="Carlito"/>
                <a:cs typeface="Carlito"/>
              </a:rPr>
              <a:t>any random </a:t>
            </a:r>
            <a:r>
              <a:rPr dirty="0" sz="1500" spc="-5">
                <a:latin typeface="Carlito"/>
                <a:cs typeface="Carlito"/>
              </a:rPr>
              <a:t>value, but </a:t>
            </a:r>
            <a:r>
              <a:rPr dirty="0" sz="1500">
                <a:latin typeface="Carlito"/>
                <a:cs typeface="Carlito"/>
              </a:rPr>
              <a:t>the  </a:t>
            </a:r>
            <a:r>
              <a:rPr dirty="0" sz="1500" spc="-5">
                <a:latin typeface="Carlito"/>
                <a:cs typeface="Carlito"/>
              </a:rPr>
              <a:t>optimal </a:t>
            </a:r>
            <a:r>
              <a:rPr dirty="0" sz="1500" spc="-10">
                <a:latin typeface="Carlito"/>
                <a:cs typeface="Carlito"/>
              </a:rPr>
              <a:t>value </a:t>
            </a:r>
            <a:r>
              <a:rPr dirty="0" sz="1500" spc="-5">
                <a:latin typeface="Carlito"/>
                <a:cs typeface="Carlito"/>
              </a:rPr>
              <a:t>can be </a:t>
            </a:r>
            <a:r>
              <a:rPr dirty="0" sz="1500" spc="-10">
                <a:latin typeface="Carlito"/>
                <a:cs typeface="Carlito"/>
              </a:rPr>
              <a:t>found </a:t>
            </a:r>
            <a:r>
              <a:rPr dirty="0" sz="1500" spc="-5">
                <a:latin typeface="Carlito"/>
                <a:cs typeface="Carlito"/>
              </a:rPr>
              <a:t>by analyzing </a:t>
            </a:r>
            <a:r>
              <a:rPr dirty="0" sz="1500">
                <a:latin typeface="Carlito"/>
                <a:cs typeface="Carlito"/>
              </a:rPr>
              <a:t>and </a:t>
            </a:r>
            <a:r>
              <a:rPr dirty="0" sz="1500" spc="-5">
                <a:latin typeface="Carlito"/>
                <a:cs typeface="Carlito"/>
              </a:rPr>
              <a:t>visualizing </a:t>
            </a:r>
            <a:r>
              <a:rPr dirty="0" sz="1500">
                <a:latin typeface="Carlito"/>
                <a:cs typeface="Carlito"/>
              </a:rPr>
              <a:t>the </a:t>
            </a:r>
            <a:r>
              <a:rPr dirty="0" sz="1500" spc="-5" i="1">
                <a:latin typeface="Carlito"/>
                <a:cs typeface="Carlito"/>
              </a:rPr>
              <a:t>scores </a:t>
            </a:r>
            <a:r>
              <a:rPr dirty="0" sz="1500" spc="-15">
                <a:latin typeface="Carlito"/>
                <a:cs typeface="Carlito"/>
              </a:rPr>
              <a:t>for </a:t>
            </a:r>
            <a:r>
              <a:rPr dirty="0" sz="1500" spc="-10">
                <a:latin typeface="Carlito"/>
                <a:cs typeface="Carlito"/>
              </a:rPr>
              <a:t>different </a:t>
            </a:r>
            <a:r>
              <a:rPr dirty="0" sz="1500" spc="-5">
                <a:latin typeface="Carlito"/>
                <a:cs typeface="Carlito"/>
              </a:rPr>
              <a:t>numbers of  </a:t>
            </a:r>
            <a:r>
              <a:rPr dirty="0" sz="1500" spc="-10">
                <a:latin typeface="Carlito"/>
                <a:cs typeface="Carlito"/>
              </a:rPr>
              <a:t>features.</a:t>
            </a:r>
            <a:endParaRPr sz="1500">
              <a:latin typeface="Carlito"/>
              <a:cs typeface="Carlito"/>
            </a:endParaRPr>
          </a:p>
          <a:p>
            <a:pPr marL="241300" indent="-228600">
              <a:lnSpc>
                <a:spcPts val="1530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00" spc="-10">
                <a:latin typeface="Carlito"/>
                <a:cs typeface="Carlito"/>
              </a:rPr>
              <a:t>forward </a:t>
            </a:r>
            <a:r>
              <a:rPr dirty="0" sz="1500">
                <a:latin typeface="Carlito"/>
                <a:cs typeface="Carlito"/>
              </a:rPr>
              <a:t>and </a:t>
            </a:r>
            <a:r>
              <a:rPr dirty="0" sz="1500" spc="-5">
                <a:latin typeface="Carlito"/>
                <a:cs typeface="Carlito"/>
              </a:rPr>
              <a:t>floating arguments </a:t>
            </a:r>
            <a:r>
              <a:rPr dirty="0" sz="1500" spc="-15">
                <a:latin typeface="Carlito"/>
                <a:cs typeface="Carlito"/>
              </a:rPr>
              <a:t>for different flavors </a:t>
            </a:r>
            <a:r>
              <a:rPr dirty="0" sz="1500" spc="-5">
                <a:latin typeface="Carlito"/>
                <a:cs typeface="Carlito"/>
              </a:rPr>
              <a:t>of </a:t>
            </a:r>
            <a:r>
              <a:rPr dirty="0" sz="1500" spc="-5" i="1">
                <a:latin typeface="Carlito"/>
                <a:cs typeface="Carlito"/>
              </a:rPr>
              <a:t>wrapper methods</a:t>
            </a:r>
            <a:r>
              <a:rPr dirty="0" sz="1500" spc="-5">
                <a:latin typeface="Carlito"/>
                <a:cs typeface="Carlito"/>
              </a:rPr>
              <a:t>, </a:t>
            </a:r>
            <a:r>
              <a:rPr dirty="0" sz="1500" spc="-10">
                <a:latin typeface="Carlito"/>
                <a:cs typeface="Carlito"/>
              </a:rPr>
              <a:t>here, forward </a:t>
            </a:r>
            <a:r>
              <a:rPr dirty="0" sz="1500">
                <a:latin typeface="Carlito"/>
                <a:cs typeface="Carlito"/>
              </a:rPr>
              <a:t>=</a:t>
            </a:r>
            <a:r>
              <a:rPr dirty="0" sz="1500" spc="80">
                <a:latin typeface="Carlito"/>
                <a:cs typeface="Carlito"/>
              </a:rPr>
              <a:t> </a:t>
            </a:r>
            <a:r>
              <a:rPr dirty="0" sz="1500" spc="-25">
                <a:latin typeface="Carlito"/>
                <a:cs typeface="Carlito"/>
              </a:rPr>
              <a:t>True</a:t>
            </a:r>
            <a:endParaRPr sz="1500">
              <a:latin typeface="Carlito"/>
              <a:cs typeface="Carlito"/>
            </a:endParaRPr>
          </a:p>
          <a:p>
            <a:pPr marL="241300">
              <a:lnSpc>
                <a:spcPts val="1530"/>
              </a:lnSpc>
            </a:pPr>
            <a:r>
              <a:rPr dirty="0" sz="1500">
                <a:latin typeface="Carlito"/>
                <a:cs typeface="Carlito"/>
              </a:rPr>
              <a:t>and </a:t>
            </a:r>
            <a:r>
              <a:rPr dirty="0" sz="1500" spc="-5">
                <a:latin typeface="Carlito"/>
                <a:cs typeface="Carlito"/>
              </a:rPr>
              <a:t>floating </a:t>
            </a:r>
            <a:r>
              <a:rPr dirty="0" sz="1500">
                <a:latin typeface="Carlito"/>
                <a:cs typeface="Carlito"/>
              </a:rPr>
              <a:t>= </a:t>
            </a:r>
            <a:r>
              <a:rPr dirty="0" sz="1500" spc="-10">
                <a:latin typeface="Carlito"/>
                <a:cs typeface="Carlito"/>
              </a:rPr>
              <a:t>False are </a:t>
            </a:r>
            <a:r>
              <a:rPr dirty="0" sz="1500" spc="-15">
                <a:latin typeface="Carlito"/>
                <a:cs typeface="Carlito"/>
              </a:rPr>
              <a:t>for </a:t>
            </a:r>
            <a:r>
              <a:rPr dirty="0" sz="1500" spc="-10" i="1">
                <a:latin typeface="Carlito"/>
                <a:cs typeface="Carlito"/>
              </a:rPr>
              <a:t>forward </a:t>
            </a:r>
            <a:r>
              <a:rPr dirty="0" sz="1500" i="1">
                <a:latin typeface="Carlito"/>
                <a:cs typeface="Carlito"/>
              </a:rPr>
              <a:t>selection</a:t>
            </a:r>
            <a:r>
              <a:rPr dirty="0" sz="1500" spc="45" i="1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technique.</a:t>
            </a:r>
            <a:endParaRPr sz="1500">
              <a:latin typeface="Carlito"/>
              <a:cs typeface="Carlito"/>
            </a:endParaRPr>
          </a:p>
          <a:p>
            <a:pPr marL="241300" marR="508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00" spc="-5">
                <a:latin typeface="Carlito"/>
                <a:cs typeface="Carlito"/>
              </a:rPr>
              <a:t>The scoring argument specifies </a:t>
            </a:r>
            <a:r>
              <a:rPr dirty="0" sz="1500">
                <a:latin typeface="Carlito"/>
                <a:cs typeface="Carlito"/>
              </a:rPr>
              <a:t>the </a:t>
            </a:r>
            <a:r>
              <a:rPr dirty="0" sz="1500" spc="-5" i="1">
                <a:latin typeface="Carlito"/>
                <a:cs typeface="Carlito"/>
              </a:rPr>
              <a:t>evaluation criterion </a:t>
            </a:r>
            <a:r>
              <a:rPr dirty="0" sz="1500" spc="-10">
                <a:latin typeface="Carlito"/>
                <a:cs typeface="Carlito"/>
              </a:rPr>
              <a:t>to </a:t>
            </a:r>
            <a:r>
              <a:rPr dirty="0" sz="1500">
                <a:latin typeface="Carlito"/>
                <a:cs typeface="Carlito"/>
              </a:rPr>
              <a:t>be </a:t>
            </a:r>
            <a:r>
              <a:rPr dirty="0" sz="1500" spc="-5">
                <a:latin typeface="Carlito"/>
                <a:cs typeface="Carlito"/>
              </a:rPr>
              <a:t>used. </a:t>
            </a:r>
            <a:r>
              <a:rPr dirty="0" sz="1500" spc="-15">
                <a:latin typeface="Carlito"/>
                <a:cs typeface="Carlito"/>
              </a:rPr>
              <a:t>For </a:t>
            </a:r>
            <a:r>
              <a:rPr dirty="0" sz="1500" spc="-5" i="1">
                <a:latin typeface="Carlito"/>
                <a:cs typeface="Carlito"/>
              </a:rPr>
              <a:t>regression </a:t>
            </a:r>
            <a:r>
              <a:rPr dirty="0" sz="1500" spc="-5">
                <a:latin typeface="Carlito"/>
                <a:cs typeface="Carlito"/>
              </a:rPr>
              <a:t>problems, there  </a:t>
            </a:r>
            <a:r>
              <a:rPr dirty="0" sz="1500">
                <a:latin typeface="Carlito"/>
                <a:cs typeface="Carlito"/>
              </a:rPr>
              <a:t>is </a:t>
            </a:r>
            <a:r>
              <a:rPr dirty="0" sz="1500" spc="-5">
                <a:latin typeface="Carlito"/>
                <a:cs typeface="Carlito"/>
              </a:rPr>
              <a:t>only </a:t>
            </a:r>
            <a:r>
              <a:rPr dirty="0" sz="1500">
                <a:latin typeface="Carlito"/>
                <a:cs typeface="Carlito"/>
              </a:rPr>
              <a:t>r2 </a:t>
            </a:r>
            <a:r>
              <a:rPr dirty="0" sz="1500" spc="-5" i="1">
                <a:latin typeface="Carlito"/>
                <a:cs typeface="Carlito"/>
              </a:rPr>
              <a:t>score </a:t>
            </a:r>
            <a:r>
              <a:rPr dirty="0" sz="1500">
                <a:latin typeface="Carlito"/>
                <a:cs typeface="Carlito"/>
              </a:rPr>
              <a:t>in </a:t>
            </a:r>
            <a:r>
              <a:rPr dirty="0" sz="1500" spc="-10">
                <a:latin typeface="Carlito"/>
                <a:cs typeface="Carlito"/>
              </a:rPr>
              <a:t>default</a:t>
            </a:r>
            <a:r>
              <a:rPr dirty="0" sz="1500" spc="-2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implementation.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90515" y="2095500"/>
            <a:ext cx="6838188" cy="163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296" y="690829"/>
            <a:ext cx="70370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FINAL </a:t>
            </a:r>
            <a:r>
              <a:rPr dirty="0" spc="-5">
                <a:solidFill>
                  <a:srgbClr val="000000"/>
                </a:solidFill>
                <a:latin typeface="Times New Roman"/>
                <a:cs typeface="Times New Roman"/>
              </a:rPr>
              <a:t>MODEL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FITTING</a:t>
            </a:r>
            <a:r>
              <a:rPr dirty="0" spc="-4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172" y="1773682"/>
            <a:ext cx="4410710" cy="153479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</a:pPr>
            <a:r>
              <a:rPr dirty="0" sz="1800">
                <a:latin typeface="Carlito"/>
                <a:cs typeface="Carlito"/>
              </a:rPr>
              <a:t>In </a:t>
            </a:r>
            <a:r>
              <a:rPr dirty="0" sz="1800" b="1" i="1">
                <a:latin typeface="Carlito"/>
                <a:cs typeface="Carlito"/>
              </a:rPr>
              <a:t>backward </a:t>
            </a:r>
            <a:r>
              <a:rPr dirty="0" sz="1800" spc="-5" b="1" i="1">
                <a:latin typeface="Carlito"/>
                <a:cs typeface="Carlito"/>
              </a:rPr>
              <a:t>elimination</a:t>
            </a:r>
            <a:r>
              <a:rPr dirty="0" sz="1800" spc="-5">
                <a:latin typeface="Carlito"/>
                <a:cs typeface="Carlito"/>
              </a:rPr>
              <a:t>, </a:t>
            </a:r>
            <a:r>
              <a:rPr dirty="0" sz="1800" spc="-10">
                <a:latin typeface="Carlito"/>
                <a:cs typeface="Carlito"/>
              </a:rPr>
              <a:t>we start </a:t>
            </a:r>
            <a:r>
              <a:rPr dirty="0" sz="1800" spc="-5">
                <a:latin typeface="Carlito"/>
                <a:cs typeface="Carlito"/>
              </a:rPr>
              <a:t>with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full  </a:t>
            </a:r>
            <a:r>
              <a:rPr dirty="0" sz="1800">
                <a:latin typeface="Carlito"/>
                <a:cs typeface="Carlito"/>
              </a:rPr>
              <a:t>model </a:t>
            </a:r>
            <a:r>
              <a:rPr dirty="0" sz="1800" spc="-5">
                <a:latin typeface="Carlito"/>
                <a:cs typeface="Carlito"/>
              </a:rPr>
              <a:t>(including </a:t>
            </a:r>
            <a:r>
              <a:rPr dirty="0" sz="1800">
                <a:latin typeface="Carlito"/>
                <a:cs typeface="Carlito"/>
              </a:rPr>
              <a:t>all the </a:t>
            </a:r>
            <a:r>
              <a:rPr dirty="0" sz="1800" spc="-5">
                <a:latin typeface="Carlito"/>
                <a:cs typeface="Carlito"/>
              </a:rPr>
              <a:t>independent variables)  </a:t>
            </a:r>
            <a:r>
              <a:rPr dirty="0" sz="1800">
                <a:latin typeface="Carlito"/>
                <a:cs typeface="Carlito"/>
              </a:rPr>
              <a:t>and then </a:t>
            </a:r>
            <a:r>
              <a:rPr dirty="0" sz="1800" spc="-10">
                <a:latin typeface="Carlito"/>
                <a:cs typeface="Carlito"/>
              </a:rPr>
              <a:t>remove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insignificant </a:t>
            </a:r>
            <a:r>
              <a:rPr dirty="0" sz="1800" spc="-15">
                <a:latin typeface="Carlito"/>
                <a:cs typeface="Carlito"/>
              </a:rPr>
              <a:t>feature </a:t>
            </a:r>
            <a:r>
              <a:rPr dirty="0" sz="1800" spc="-5">
                <a:latin typeface="Carlito"/>
                <a:cs typeface="Carlito"/>
              </a:rPr>
              <a:t>with 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highest </a:t>
            </a:r>
            <a:r>
              <a:rPr dirty="0" sz="1800" spc="-5" i="1">
                <a:latin typeface="Carlito"/>
                <a:cs typeface="Carlito"/>
              </a:rPr>
              <a:t>p-value</a:t>
            </a:r>
            <a:r>
              <a:rPr dirty="0" sz="1800" spc="-5">
                <a:latin typeface="Carlito"/>
                <a:cs typeface="Carlito"/>
              </a:rPr>
              <a:t>(&gt; </a:t>
            </a:r>
            <a:r>
              <a:rPr dirty="0" sz="1800" spc="-10" i="1">
                <a:latin typeface="Carlito"/>
                <a:cs typeface="Carlito"/>
              </a:rPr>
              <a:t>significance </a:t>
            </a:r>
            <a:r>
              <a:rPr dirty="0" sz="1800" spc="-5" i="1">
                <a:latin typeface="Carlito"/>
                <a:cs typeface="Carlito"/>
              </a:rPr>
              <a:t>level</a:t>
            </a:r>
            <a:r>
              <a:rPr dirty="0" sz="1800" spc="-5">
                <a:latin typeface="Carlito"/>
                <a:cs typeface="Carlito"/>
              </a:rPr>
              <a:t>). This  process repeats </a:t>
            </a:r>
            <a:r>
              <a:rPr dirty="0" sz="1800" spc="-10">
                <a:latin typeface="Carlito"/>
                <a:cs typeface="Carlito"/>
              </a:rPr>
              <a:t>again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10">
                <a:latin typeface="Carlito"/>
                <a:cs typeface="Carlito"/>
              </a:rPr>
              <a:t>again </a:t>
            </a:r>
            <a:r>
              <a:rPr dirty="0" sz="1800" spc="-5">
                <a:latin typeface="Carlito"/>
                <a:cs typeface="Carlito"/>
              </a:rPr>
              <a:t>until </a:t>
            </a:r>
            <a:r>
              <a:rPr dirty="0" sz="1800" spc="-10">
                <a:latin typeface="Carlito"/>
                <a:cs typeface="Carlito"/>
              </a:rPr>
              <a:t>we have 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final </a:t>
            </a:r>
            <a:r>
              <a:rPr dirty="0" sz="1800">
                <a:latin typeface="Carlito"/>
                <a:cs typeface="Carlito"/>
              </a:rPr>
              <a:t>set </a:t>
            </a:r>
            <a:r>
              <a:rPr dirty="0" sz="1800" spc="-5">
                <a:latin typeface="Carlito"/>
                <a:cs typeface="Carlito"/>
              </a:rPr>
              <a:t>of </a:t>
            </a:r>
            <a:r>
              <a:rPr dirty="0" sz="1800" spc="-10" i="1">
                <a:latin typeface="Carlito"/>
                <a:cs typeface="Carlito"/>
              </a:rPr>
              <a:t>significant</a:t>
            </a:r>
            <a:r>
              <a:rPr dirty="0" sz="1800" spc="35" i="1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features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628644"/>
            <a:ext cx="5329555" cy="2990215"/>
            <a:chOff x="0" y="3628644"/>
            <a:chExt cx="5329555" cy="2990215"/>
          </a:xfrm>
        </p:grpSpPr>
        <p:sp>
          <p:nvSpPr>
            <p:cNvPr id="5" name="object 5"/>
            <p:cNvSpPr/>
            <p:nvPr/>
          </p:nvSpPr>
          <p:spPr>
            <a:xfrm>
              <a:off x="0" y="4600955"/>
              <a:ext cx="1014094" cy="2018030"/>
            </a:xfrm>
            <a:custGeom>
              <a:avLst/>
              <a:gdLst/>
              <a:ahLst/>
              <a:cxnLst/>
              <a:rect l="l" t="t" r="r" b="b"/>
              <a:pathLst>
                <a:path w="1014094" h="2018029">
                  <a:moveTo>
                    <a:pt x="1014056" y="1370545"/>
                  </a:moveTo>
                  <a:lnTo>
                    <a:pt x="832510" y="1189012"/>
                  </a:lnTo>
                  <a:lnTo>
                    <a:pt x="1013460" y="1008888"/>
                  </a:lnTo>
                  <a:lnTo>
                    <a:pt x="0" y="0"/>
                  </a:lnTo>
                  <a:lnTo>
                    <a:pt x="0" y="2017776"/>
                  </a:lnTo>
                  <a:lnTo>
                    <a:pt x="488391" y="1531594"/>
                  </a:lnTo>
                  <a:lnTo>
                    <a:pt x="670699" y="1713890"/>
                  </a:lnTo>
                  <a:lnTo>
                    <a:pt x="1014056" y="1370545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51331" y="3628644"/>
              <a:ext cx="4578096" cy="10591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1219307" y="0"/>
            <a:ext cx="972819" cy="1935480"/>
          </a:xfrm>
          <a:custGeom>
            <a:avLst/>
            <a:gdLst/>
            <a:ahLst/>
            <a:cxnLst/>
            <a:rect l="l" t="t" r="r" b="b"/>
            <a:pathLst>
              <a:path w="972820" h="1935480">
                <a:moveTo>
                  <a:pt x="972693" y="0"/>
                </a:moveTo>
                <a:lnTo>
                  <a:pt x="381" y="967740"/>
                </a:lnTo>
                <a:lnTo>
                  <a:pt x="177482" y="1144016"/>
                </a:lnTo>
                <a:lnTo>
                  <a:pt x="0" y="1321562"/>
                </a:lnTo>
                <a:lnTo>
                  <a:pt x="348615" y="1670177"/>
                </a:lnTo>
                <a:lnTo>
                  <a:pt x="526986" y="1491881"/>
                </a:lnTo>
                <a:lnTo>
                  <a:pt x="972693" y="1935480"/>
                </a:lnTo>
                <a:lnTo>
                  <a:pt x="97269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049769" y="1773682"/>
            <a:ext cx="4264025" cy="2598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05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>
                <a:latin typeface="Carlito"/>
                <a:cs typeface="Carlito"/>
              </a:rPr>
              <a:t>All </a:t>
            </a:r>
            <a:r>
              <a:rPr dirty="0" sz="1800" spc="-15">
                <a:latin typeface="Carlito"/>
                <a:cs typeface="Carlito"/>
              </a:rPr>
              <a:t>parameters </a:t>
            </a:r>
            <a:r>
              <a:rPr dirty="0" sz="1800" spc="-10">
                <a:latin typeface="Carlito"/>
                <a:cs typeface="Carlito"/>
              </a:rPr>
              <a:t>are </a:t>
            </a:r>
            <a:r>
              <a:rPr dirty="0" sz="1800">
                <a:latin typeface="Carlito"/>
                <a:cs typeface="Carlito"/>
              </a:rPr>
              <a:t>same , </a:t>
            </a:r>
            <a:r>
              <a:rPr dirty="0" sz="1800" spc="-10">
                <a:latin typeface="Carlito"/>
                <a:cs typeface="Carlito"/>
              </a:rPr>
              <a:t>just </a:t>
            </a:r>
            <a:r>
              <a:rPr dirty="0" sz="1800" spc="-5">
                <a:latin typeface="Carlito"/>
                <a:cs typeface="Carlito"/>
              </a:rPr>
              <a:t>that</a:t>
            </a:r>
            <a:r>
              <a:rPr dirty="0" sz="1800" spc="-10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forward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050"/>
              </a:lnSpc>
            </a:pPr>
            <a:r>
              <a:rPr dirty="0" sz="1800" spc="-95">
                <a:latin typeface="Arial"/>
                <a:cs typeface="Arial"/>
              </a:rPr>
              <a:t>is </a:t>
            </a:r>
            <a:r>
              <a:rPr dirty="0" sz="1800" spc="-55">
                <a:latin typeface="Arial"/>
                <a:cs typeface="Arial"/>
              </a:rPr>
              <a:t>kept </a:t>
            </a:r>
            <a:r>
              <a:rPr dirty="0" sz="1800" spc="-15">
                <a:latin typeface="Arial"/>
                <a:cs typeface="Arial"/>
              </a:rPr>
              <a:t>“false”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85">
                <a:latin typeface="Arial"/>
                <a:cs typeface="Arial"/>
              </a:rPr>
              <a:t>backward</a:t>
            </a:r>
            <a:r>
              <a:rPr dirty="0" sz="1800" spc="-305">
                <a:latin typeface="Arial"/>
                <a:cs typeface="Arial"/>
              </a:rPr>
              <a:t> </a:t>
            </a:r>
            <a:r>
              <a:rPr dirty="0" sz="1800" spc="-65">
                <a:latin typeface="Arial"/>
                <a:cs typeface="Arial"/>
              </a:rPr>
              <a:t>selection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 spc="-10">
                <a:latin typeface="Carlito"/>
                <a:cs typeface="Carlito"/>
              </a:rPr>
              <a:t>Here we are directly </a:t>
            </a:r>
            <a:r>
              <a:rPr dirty="0" sz="1800" spc="-5">
                <a:latin typeface="Carlito"/>
                <a:cs typeface="Carlito"/>
              </a:rPr>
              <a:t>using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optimal  value of </a:t>
            </a:r>
            <a:r>
              <a:rPr dirty="0" sz="1800" spc="-10">
                <a:latin typeface="Carlito"/>
                <a:cs typeface="Carlito"/>
              </a:rPr>
              <a:t>k_features </a:t>
            </a:r>
            <a:r>
              <a:rPr dirty="0" sz="1800" spc="-5">
                <a:latin typeface="Carlito"/>
                <a:cs typeface="Carlito"/>
              </a:rPr>
              <a:t>argument </a:t>
            </a:r>
            <a:r>
              <a:rPr dirty="0" sz="1800">
                <a:latin typeface="Carlito"/>
                <a:cs typeface="Carlito"/>
              </a:rPr>
              <a:t>in </a:t>
            </a:r>
            <a:r>
              <a:rPr dirty="0" sz="1800" spc="-5">
                <a:latin typeface="Carlito"/>
                <a:cs typeface="Carlito"/>
              </a:rPr>
              <a:t>both </a:t>
            </a:r>
            <a:r>
              <a:rPr dirty="0" sz="1800" spc="-5" i="1">
                <a:latin typeface="Carlito"/>
                <a:cs typeface="Carlito"/>
              </a:rPr>
              <a:t>forward  </a:t>
            </a:r>
            <a:r>
              <a:rPr dirty="0" sz="1800" spc="-5" i="1">
                <a:latin typeface="Carlito"/>
                <a:cs typeface="Carlito"/>
              </a:rPr>
              <a:t>selection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5" i="1">
                <a:latin typeface="Carlito"/>
                <a:cs typeface="Carlito"/>
              </a:rPr>
              <a:t>backward elimination. </a:t>
            </a:r>
            <a:r>
              <a:rPr dirty="0" sz="1800">
                <a:latin typeface="Carlito"/>
                <a:cs typeface="Carlito"/>
              </a:rPr>
              <a:t>In </a:t>
            </a:r>
            <a:r>
              <a:rPr dirty="0" sz="1800" spc="-10">
                <a:latin typeface="Carlito"/>
                <a:cs typeface="Carlito"/>
              </a:rPr>
              <a:t>order  to </a:t>
            </a:r>
            <a:r>
              <a:rPr dirty="0" sz="1800" spc="-5">
                <a:latin typeface="Carlito"/>
                <a:cs typeface="Carlito"/>
              </a:rPr>
              <a:t>find out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optimal</a:t>
            </a:r>
            <a:r>
              <a:rPr dirty="0" sz="1800" spc="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number</a:t>
            </a:r>
            <a:endParaRPr sz="1800">
              <a:latin typeface="Carlito"/>
              <a:cs typeface="Carlito"/>
            </a:endParaRPr>
          </a:p>
          <a:p>
            <a:pPr marL="12700" marR="33655">
              <a:lnSpc>
                <a:spcPts val="1939"/>
              </a:lnSpc>
              <a:spcBef>
                <a:spcPts val="30"/>
              </a:spcBef>
            </a:pPr>
            <a:r>
              <a:rPr dirty="0" sz="1800" spc="-5">
                <a:latin typeface="Carlito"/>
                <a:cs typeface="Carlito"/>
              </a:rPr>
              <a:t>of </a:t>
            </a:r>
            <a:r>
              <a:rPr dirty="0" sz="1800" spc="-10" i="1">
                <a:latin typeface="Carlito"/>
                <a:cs typeface="Carlito"/>
              </a:rPr>
              <a:t>significant </a:t>
            </a:r>
            <a:r>
              <a:rPr dirty="0" sz="1800" spc="-10">
                <a:latin typeface="Carlito"/>
                <a:cs typeface="Carlito"/>
              </a:rPr>
              <a:t>features, we </a:t>
            </a:r>
            <a:r>
              <a:rPr dirty="0" sz="1800" spc="-5">
                <a:latin typeface="Carlito"/>
                <a:cs typeface="Carlito"/>
              </a:rPr>
              <a:t>can use </a:t>
            </a:r>
            <a:r>
              <a:rPr dirty="0" sz="1800" i="1">
                <a:latin typeface="Carlito"/>
                <a:cs typeface="Carlito"/>
              </a:rPr>
              <a:t>the </a:t>
            </a:r>
            <a:r>
              <a:rPr dirty="0" sz="1800" spc="-5" i="1">
                <a:latin typeface="Carlito"/>
                <a:cs typeface="Carlito"/>
              </a:rPr>
              <a:t>hit and  </a:t>
            </a:r>
            <a:r>
              <a:rPr dirty="0" sz="1800" spc="-5" i="1">
                <a:latin typeface="Carlito"/>
                <a:cs typeface="Carlito"/>
              </a:rPr>
              <a:t>trial </a:t>
            </a:r>
            <a:r>
              <a:rPr dirty="0" sz="1800" spc="-5">
                <a:latin typeface="Carlito"/>
                <a:cs typeface="Carlito"/>
              </a:rPr>
              <a:t>method </a:t>
            </a:r>
            <a:r>
              <a:rPr dirty="0" sz="1800" spc="-15">
                <a:latin typeface="Carlito"/>
                <a:cs typeface="Carlito"/>
              </a:rPr>
              <a:t>for different </a:t>
            </a:r>
            <a:r>
              <a:rPr dirty="0" sz="1800" spc="-5">
                <a:latin typeface="Carlito"/>
                <a:cs typeface="Carlito"/>
              </a:rPr>
              <a:t>values of  </a:t>
            </a:r>
            <a:r>
              <a:rPr dirty="0" sz="1800" spc="-10">
                <a:latin typeface="Carlito"/>
                <a:cs typeface="Carlito"/>
              </a:rPr>
              <a:t>k_features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15">
                <a:latin typeface="Carlito"/>
                <a:cs typeface="Carlito"/>
              </a:rPr>
              <a:t>make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final decision by  </a:t>
            </a:r>
            <a:r>
              <a:rPr dirty="0" sz="1800" spc="-10">
                <a:latin typeface="Carlito"/>
                <a:cs typeface="Carlito"/>
              </a:rPr>
              <a:t>plotting </a:t>
            </a:r>
            <a:r>
              <a:rPr dirty="0" sz="1800" spc="-5">
                <a:latin typeface="Carlito"/>
                <a:cs typeface="Carlito"/>
              </a:rPr>
              <a:t>it </a:t>
            </a:r>
            <a:r>
              <a:rPr dirty="0" sz="1800" spc="-10">
                <a:latin typeface="Carlito"/>
                <a:cs typeface="Carlito"/>
              </a:rPr>
              <a:t>against </a:t>
            </a:r>
            <a:r>
              <a:rPr dirty="0" sz="1800" spc="-5">
                <a:latin typeface="Carlito"/>
                <a:cs typeface="Carlito"/>
              </a:rPr>
              <a:t>the </a:t>
            </a:r>
            <a:r>
              <a:rPr dirty="0" sz="1800">
                <a:latin typeface="Carlito"/>
                <a:cs typeface="Carlito"/>
              </a:rPr>
              <a:t>model</a:t>
            </a:r>
            <a:r>
              <a:rPr dirty="0" sz="1800" spc="3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performance.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8555" y="0"/>
            <a:ext cx="3248025" cy="3357245"/>
          </a:xfrm>
          <a:custGeom>
            <a:avLst/>
            <a:gdLst/>
            <a:ahLst/>
            <a:cxnLst/>
            <a:rect l="l" t="t" r="r" b="b"/>
            <a:pathLst>
              <a:path w="3248025" h="3357245">
                <a:moveTo>
                  <a:pt x="3247644" y="0"/>
                </a:moveTo>
                <a:lnTo>
                  <a:pt x="0" y="0"/>
                </a:lnTo>
                <a:lnTo>
                  <a:pt x="0" y="3175254"/>
                </a:lnTo>
                <a:lnTo>
                  <a:pt x="55991" y="3195189"/>
                </a:lnTo>
                <a:lnTo>
                  <a:pt x="110696" y="3213827"/>
                </a:lnTo>
                <a:lnTo>
                  <a:pt x="164144" y="3231194"/>
                </a:lnTo>
                <a:lnTo>
                  <a:pt x="216367" y="3247316"/>
                </a:lnTo>
                <a:lnTo>
                  <a:pt x="267396" y="3262216"/>
                </a:lnTo>
                <a:lnTo>
                  <a:pt x="317260" y="3275920"/>
                </a:lnTo>
                <a:lnTo>
                  <a:pt x="365991" y="3288454"/>
                </a:lnTo>
                <a:lnTo>
                  <a:pt x="413619" y="3299842"/>
                </a:lnTo>
                <a:lnTo>
                  <a:pt x="460175" y="3310110"/>
                </a:lnTo>
                <a:lnTo>
                  <a:pt x="505689" y="3319283"/>
                </a:lnTo>
                <a:lnTo>
                  <a:pt x="550192" y="3327386"/>
                </a:lnTo>
                <a:lnTo>
                  <a:pt x="593715" y="3334444"/>
                </a:lnTo>
                <a:lnTo>
                  <a:pt x="636288" y="3340482"/>
                </a:lnTo>
                <a:lnTo>
                  <a:pt x="677942" y="3345526"/>
                </a:lnTo>
                <a:lnTo>
                  <a:pt x="718707" y="3349600"/>
                </a:lnTo>
                <a:lnTo>
                  <a:pt x="758615" y="3352731"/>
                </a:lnTo>
                <a:lnTo>
                  <a:pt x="797696" y="3354942"/>
                </a:lnTo>
                <a:lnTo>
                  <a:pt x="835980" y="3356260"/>
                </a:lnTo>
                <a:lnTo>
                  <a:pt x="873498" y="3356709"/>
                </a:lnTo>
                <a:lnTo>
                  <a:pt x="910281" y="3356315"/>
                </a:lnTo>
                <a:lnTo>
                  <a:pt x="981764" y="3353096"/>
                </a:lnTo>
                <a:lnTo>
                  <a:pt x="1050673" y="3346806"/>
                </a:lnTo>
                <a:lnTo>
                  <a:pt x="1117254" y="3337645"/>
                </a:lnTo>
                <a:lnTo>
                  <a:pt x="1181752" y="3325815"/>
                </a:lnTo>
                <a:lnTo>
                  <a:pt x="1244412" y="3311517"/>
                </a:lnTo>
                <a:lnTo>
                  <a:pt x="1305478" y="3294952"/>
                </a:lnTo>
                <a:lnTo>
                  <a:pt x="1365197" y="3276323"/>
                </a:lnTo>
                <a:lnTo>
                  <a:pt x="1423813" y="3255830"/>
                </a:lnTo>
                <a:lnTo>
                  <a:pt x="1481571" y="3233674"/>
                </a:lnTo>
                <a:lnTo>
                  <a:pt x="1538716" y="3210057"/>
                </a:lnTo>
                <a:lnTo>
                  <a:pt x="1623821" y="3172333"/>
                </a:lnTo>
                <a:lnTo>
                  <a:pt x="1680507" y="3145944"/>
                </a:lnTo>
                <a:lnTo>
                  <a:pt x="1912152" y="3034838"/>
                </a:lnTo>
                <a:lnTo>
                  <a:pt x="1972514" y="3006681"/>
                </a:lnTo>
                <a:lnTo>
                  <a:pt x="2034347" y="2978773"/>
                </a:lnTo>
                <a:lnTo>
                  <a:pt x="2097895" y="2951318"/>
                </a:lnTo>
                <a:lnTo>
                  <a:pt x="2163404" y="2924516"/>
                </a:lnTo>
                <a:lnTo>
                  <a:pt x="2231118" y="2898567"/>
                </a:lnTo>
                <a:lnTo>
                  <a:pt x="2301284" y="2873675"/>
                </a:lnTo>
                <a:lnTo>
                  <a:pt x="2374145" y="2850039"/>
                </a:lnTo>
                <a:lnTo>
                  <a:pt x="2411663" y="2838756"/>
                </a:lnTo>
                <a:lnTo>
                  <a:pt x="2449947" y="2827862"/>
                </a:lnTo>
                <a:lnTo>
                  <a:pt x="2489028" y="2817383"/>
                </a:lnTo>
                <a:lnTo>
                  <a:pt x="2528936" y="2807345"/>
                </a:lnTo>
                <a:lnTo>
                  <a:pt x="2569701" y="2797771"/>
                </a:lnTo>
                <a:lnTo>
                  <a:pt x="2611355" y="2788688"/>
                </a:lnTo>
                <a:lnTo>
                  <a:pt x="2653928" y="2780121"/>
                </a:lnTo>
                <a:lnTo>
                  <a:pt x="2697451" y="2772094"/>
                </a:lnTo>
                <a:lnTo>
                  <a:pt x="2741954" y="2764634"/>
                </a:lnTo>
                <a:lnTo>
                  <a:pt x="2787468" y="2757764"/>
                </a:lnTo>
                <a:lnTo>
                  <a:pt x="2834024" y="2751511"/>
                </a:lnTo>
                <a:lnTo>
                  <a:pt x="2881652" y="2745899"/>
                </a:lnTo>
                <a:lnTo>
                  <a:pt x="2930383" y="2740953"/>
                </a:lnTo>
                <a:lnTo>
                  <a:pt x="2980247" y="2736700"/>
                </a:lnTo>
                <a:lnTo>
                  <a:pt x="3031276" y="2733163"/>
                </a:lnTo>
                <a:lnTo>
                  <a:pt x="3083499" y="2730369"/>
                </a:lnTo>
                <a:lnTo>
                  <a:pt x="3136947" y="2728341"/>
                </a:lnTo>
                <a:lnTo>
                  <a:pt x="3191652" y="2727107"/>
                </a:lnTo>
                <a:lnTo>
                  <a:pt x="3247644" y="2726690"/>
                </a:lnTo>
                <a:lnTo>
                  <a:pt x="3247644" y="0"/>
                </a:lnTo>
                <a:close/>
              </a:path>
            </a:pathLst>
          </a:custGeom>
          <a:solidFill>
            <a:srgbClr val="4657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5887"/>
            <a:ext cx="2184400" cy="1906905"/>
          </a:xfrm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443865">
              <a:lnSpc>
                <a:spcPts val="3460"/>
              </a:lnSpc>
              <a:spcBef>
                <a:spcPts val="535"/>
              </a:spcBef>
            </a:pP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FINAL  MODEL 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FITTING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O/P</a:t>
            </a:r>
            <a:r>
              <a:rPr dirty="0" sz="3200" spc="-2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DEMO: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5844" y="999744"/>
            <a:ext cx="7780020" cy="5244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613" y="254888"/>
            <a:ext cx="60077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DECISION TREE</a:t>
            </a:r>
            <a:r>
              <a:rPr dirty="0" u="heavy" sz="3200" spc="-12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REGRESSION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917194"/>
            <a:ext cx="11121390" cy="276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rlito"/>
                <a:cs typeface="Carlito"/>
              </a:rPr>
              <a:t>Decision </a:t>
            </a:r>
            <a:r>
              <a:rPr dirty="0" sz="2000" spc="-10">
                <a:latin typeface="Carlito"/>
                <a:cs typeface="Carlito"/>
              </a:rPr>
              <a:t>tree </a:t>
            </a:r>
            <a:r>
              <a:rPr dirty="0" sz="2000" spc="-5">
                <a:latin typeface="Carlito"/>
                <a:cs typeface="Carlito"/>
              </a:rPr>
              <a:t>builds regression or classification </a:t>
            </a:r>
            <a:r>
              <a:rPr dirty="0" sz="2000">
                <a:latin typeface="Carlito"/>
                <a:cs typeface="Carlito"/>
              </a:rPr>
              <a:t>models in the </a:t>
            </a:r>
            <a:r>
              <a:rPr dirty="0" sz="2000" spc="-15">
                <a:latin typeface="Carlito"/>
                <a:cs typeface="Carlito"/>
              </a:rPr>
              <a:t>form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>
                <a:latin typeface="Carlito"/>
                <a:cs typeface="Carlito"/>
              </a:rPr>
              <a:t>a </a:t>
            </a:r>
            <a:r>
              <a:rPr dirty="0" sz="2000" spc="-5">
                <a:latin typeface="Carlito"/>
                <a:cs typeface="Carlito"/>
              </a:rPr>
              <a:t>tree structure. </a:t>
            </a:r>
            <a:r>
              <a:rPr dirty="0" sz="2000">
                <a:latin typeface="Carlito"/>
                <a:cs typeface="Carlito"/>
              </a:rPr>
              <a:t>It </a:t>
            </a:r>
            <a:r>
              <a:rPr dirty="0" sz="2000" spc="-10">
                <a:latin typeface="Carlito"/>
                <a:cs typeface="Carlito"/>
              </a:rPr>
              <a:t>breaks </a:t>
            </a:r>
            <a:r>
              <a:rPr dirty="0" sz="2000" spc="-5">
                <a:latin typeface="Carlito"/>
                <a:cs typeface="Carlito"/>
              </a:rPr>
              <a:t>down </a:t>
            </a:r>
            <a:r>
              <a:rPr dirty="0" sz="2000">
                <a:latin typeface="Carlito"/>
                <a:cs typeface="Carlito"/>
              </a:rPr>
              <a:t>a  </a:t>
            </a:r>
            <a:r>
              <a:rPr dirty="0" sz="2000" spc="-10">
                <a:latin typeface="Carlito"/>
                <a:cs typeface="Carlito"/>
              </a:rPr>
              <a:t>dataset </a:t>
            </a:r>
            <a:r>
              <a:rPr dirty="0" sz="2000" spc="-15">
                <a:latin typeface="Carlito"/>
                <a:cs typeface="Carlito"/>
              </a:rPr>
              <a:t>into </a:t>
            </a:r>
            <a:r>
              <a:rPr dirty="0" sz="2000" spc="-5">
                <a:latin typeface="Carlito"/>
                <a:cs typeface="Carlito"/>
              </a:rPr>
              <a:t>smaller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smaller subsets while </a:t>
            </a:r>
            <a:r>
              <a:rPr dirty="0" sz="2000" spc="-15">
                <a:latin typeface="Carlito"/>
                <a:cs typeface="Carlito"/>
              </a:rPr>
              <a:t>at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same time </a:t>
            </a:r>
            <a:r>
              <a:rPr dirty="0" sz="2000">
                <a:latin typeface="Carlito"/>
                <a:cs typeface="Carlito"/>
              </a:rPr>
              <a:t>an </a:t>
            </a:r>
            <a:r>
              <a:rPr dirty="0" sz="2000" spc="-10">
                <a:latin typeface="Carlito"/>
                <a:cs typeface="Carlito"/>
              </a:rPr>
              <a:t>associated </a:t>
            </a:r>
            <a:r>
              <a:rPr dirty="0" sz="2000" spc="-5">
                <a:latin typeface="Carlito"/>
                <a:cs typeface="Carlito"/>
              </a:rPr>
              <a:t>decision tree </a:t>
            </a:r>
            <a:r>
              <a:rPr dirty="0" sz="2000">
                <a:latin typeface="Carlito"/>
                <a:cs typeface="Carlito"/>
              </a:rPr>
              <a:t>is </a:t>
            </a:r>
            <a:r>
              <a:rPr dirty="0" sz="2000" spc="-10">
                <a:latin typeface="Carlito"/>
                <a:cs typeface="Carlito"/>
              </a:rPr>
              <a:t>incrementally  developed. </a:t>
            </a:r>
            <a:r>
              <a:rPr dirty="0" sz="2000" spc="-5">
                <a:latin typeface="Carlito"/>
                <a:cs typeface="Carlito"/>
              </a:rPr>
              <a:t>The final </a:t>
            </a:r>
            <a:r>
              <a:rPr dirty="0" sz="2000" spc="-10">
                <a:latin typeface="Carlito"/>
                <a:cs typeface="Carlito"/>
              </a:rPr>
              <a:t>result </a:t>
            </a:r>
            <a:r>
              <a:rPr dirty="0" sz="2000">
                <a:latin typeface="Carlito"/>
                <a:cs typeface="Carlito"/>
              </a:rPr>
              <a:t>is a </a:t>
            </a:r>
            <a:r>
              <a:rPr dirty="0" sz="2000" spc="-5">
                <a:latin typeface="Carlito"/>
                <a:cs typeface="Carlito"/>
              </a:rPr>
              <a:t>tree </a:t>
            </a:r>
            <a:r>
              <a:rPr dirty="0" sz="2000">
                <a:latin typeface="Carlito"/>
                <a:cs typeface="Carlito"/>
              </a:rPr>
              <a:t>with </a:t>
            </a:r>
            <a:r>
              <a:rPr dirty="0" sz="2000" spc="-160" b="1">
                <a:latin typeface="Arial"/>
                <a:cs typeface="Arial"/>
              </a:rPr>
              <a:t>decision </a:t>
            </a:r>
            <a:r>
              <a:rPr dirty="0" sz="2000" spc="-170" b="1">
                <a:latin typeface="Arial"/>
                <a:cs typeface="Arial"/>
              </a:rPr>
              <a:t>nodes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90" b="1">
                <a:latin typeface="Arial"/>
                <a:cs typeface="Arial"/>
              </a:rPr>
              <a:t>leaf</a:t>
            </a:r>
            <a:r>
              <a:rPr dirty="0" sz="2000" spc="15" b="1">
                <a:latin typeface="Arial"/>
                <a:cs typeface="Arial"/>
              </a:rPr>
              <a:t> </a:t>
            </a:r>
            <a:r>
              <a:rPr dirty="0" sz="2000" spc="-170" b="1">
                <a:latin typeface="Arial"/>
                <a:cs typeface="Arial"/>
              </a:rPr>
              <a:t>nodes</a:t>
            </a:r>
            <a:endParaRPr sz="2000">
              <a:latin typeface="Arial"/>
              <a:cs typeface="Arial"/>
            </a:endParaRPr>
          </a:p>
          <a:p>
            <a:pPr marL="12700" marR="469900">
              <a:lnSpc>
                <a:spcPct val="100000"/>
              </a:lnSpc>
            </a:pPr>
            <a:r>
              <a:rPr dirty="0" sz="2000" spc="-35">
                <a:latin typeface="Carlito"/>
                <a:cs typeface="Carlito"/>
              </a:rPr>
              <a:t>We </a:t>
            </a:r>
            <a:r>
              <a:rPr dirty="0" sz="2000" spc="-5">
                <a:latin typeface="Carlito"/>
                <a:cs typeface="Carlito"/>
              </a:rPr>
              <a:t>need </a:t>
            </a:r>
            <a:r>
              <a:rPr dirty="0" sz="2000" spc="-15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pick </a:t>
            </a:r>
            <a:r>
              <a:rPr dirty="0" sz="2000">
                <a:latin typeface="Carlito"/>
                <a:cs typeface="Carlito"/>
              </a:rPr>
              <a:t>a </a:t>
            </a:r>
            <a:r>
              <a:rPr dirty="0" sz="2000" spc="-5">
                <a:latin typeface="Carlito"/>
                <a:cs typeface="Carlito"/>
              </a:rPr>
              <a:t>variable </a:t>
            </a:r>
            <a:r>
              <a:rPr dirty="0" sz="2000">
                <a:latin typeface="Carlito"/>
                <a:cs typeface="Carlito"/>
              </a:rPr>
              <a:t>and the </a:t>
            </a:r>
            <a:r>
              <a:rPr dirty="0" sz="2000" spc="-5">
                <a:latin typeface="Carlito"/>
                <a:cs typeface="Carlito"/>
              </a:rPr>
              <a:t>value </a:t>
            </a:r>
            <a:r>
              <a:rPr dirty="0" sz="2000" spc="-15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split on such that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two groups are </a:t>
            </a:r>
            <a:r>
              <a:rPr dirty="0" sz="2000">
                <a:latin typeface="Carlito"/>
                <a:cs typeface="Carlito"/>
              </a:rPr>
              <a:t>as </a:t>
            </a:r>
            <a:r>
              <a:rPr dirty="0" sz="2000" spc="-15">
                <a:latin typeface="Carlito"/>
                <a:cs typeface="Carlito"/>
              </a:rPr>
              <a:t>different </a:t>
            </a:r>
            <a:r>
              <a:rPr dirty="0" sz="2000" spc="-10">
                <a:latin typeface="Carlito"/>
                <a:cs typeface="Carlito"/>
              </a:rPr>
              <a:t>from </a:t>
            </a:r>
            <a:r>
              <a:rPr dirty="0" sz="2000">
                <a:latin typeface="Carlito"/>
                <a:cs typeface="Carlito"/>
              </a:rPr>
              <a:t>each  </a:t>
            </a:r>
            <a:r>
              <a:rPr dirty="0" sz="2000" spc="-5">
                <a:latin typeface="Carlito"/>
                <a:cs typeface="Carlito"/>
              </a:rPr>
              <a:t>other </a:t>
            </a:r>
            <a:r>
              <a:rPr dirty="0" sz="2000">
                <a:latin typeface="Carlito"/>
                <a:cs typeface="Carlito"/>
              </a:rPr>
              <a:t>as</a:t>
            </a:r>
            <a:r>
              <a:rPr dirty="0" sz="2000" spc="-5">
                <a:latin typeface="Carlito"/>
                <a:cs typeface="Carlito"/>
              </a:rPr>
              <a:t> possible.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arlito"/>
                <a:cs typeface="Carlito"/>
              </a:rPr>
              <a:t>Selecting dependent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independent</a:t>
            </a:r>
            <a:r>
              <a:rPr dirty="0" sz="2000" spc="-2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variables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000" spc="-235" b="1">
                <a:latin typeface="Arial"/>
                <a:cs typeface="Arial"/>
              </a:rPr>
              <a:t>X </a:t>
            </a:r>
            <a:r>
              <a:rPr dirty="0" sz="2000" spc="-170" b="1">
                <a:latin typeface="Arial"/>
                <a:cs typeface="Arial"/>
              </a:rPr>
              <a:t>=</a:t>
            </a:r>
            <a:r>
              <a:rPr dirty="0" sz="2000" spc="-305" b="1">
                <a:latin typeface="Arial"/>
                <a:cs typeface="Arial"/>
              </a:rPr>
              <a:t> </a:t>
            </a:r>
            <a:r>
              <a:rPr dirty="0" sz="2000" spc="-105" b="1">
                <a:latin typeface="Arial"/>
                <a:cs typeface="Arial"/>
              </a:rPr>
              <a:t>data[['sqft_living','bathrooms','sqft_living15','grade','sqft_above’]]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295" b="1">
                <a:latin typeface="Arial"/>
                <a:cs typeface="Arial"/>
              </a:rPr>
              <a:t>Y </a:t>
            </a:r>
            <a:r>
              <a:rPr dirty="0" sz="2000" spc="-170" b="1">
                <a:latin typeface="Arial"/>
                <a:cs typeface="Arial"/>
              </a:rPr>
              <a:t>=</a:t>
            </a:r>
            <a:r>
              <a:rPr dirty="0" sz="2000" spc="-185" b="1">
                <a:latin typeface="Arial"/>
                <a:cs typeface="Arial"/>
              </a:rPr>
              <a:t> </a:t>
            </a:r>
            <a:r>
              <a:rPr dirty="0" sz="2000" spc="-95" b="1">
                <a:latin typeface="Arial"/>
                <a:cs typeface="Arial"/>
              </a:rPr>
              <a:t>data['price’]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arlito"/>
                <a:cs typeface="Carlito"/>
              </a:rPr>
              <a:t>Fitting </a:t>
            </a:r>
            <a:r>
              <a:rPr dirty="0" sz="2000">
                <a:latin typeface="Carlito"/>
                <a:cs typeface="Carlito"/>
              </a:rPr>
              <a:t>the model </a:t>
            </a:r>
            <a:r>
              <a:rPr dirty="0" sz="2000" spc="-5">
                <a:latin typeface="Carlito"/>
                <a:cs typeface="Carlito"/>
              </a:rPr>
              <a:t>with dept =3 </a:t>
            </a:r>
            <a:r>
              <a:rPr dirty="0" sz="2000">
                <a:latin typeface="Carlito"/>
                <a:cs typeface="Carlito"/>
              </a:rPr>
              <a:t>and number </a:t>
            </a:r>
            <a:r>
              <a:rPr dirty="0" sz="2000" spc="-5">
                <a:latin typeface="Carlito"/>
                <a:cs typeface="Carlito"/>
              </a:rPr>
              <a:t>of leaf </a:t>
            </a:r>
            <a:r>
              <a:rPr dirty="0" sz="2000">
                <a:latin typeface="Carlito"/>
                <a:cs typeface="Carlito"/>
              </a:rPr>
              <a:t>in each </a:t>
            </a:r>
            <a:r>
              <a:rPr dirty="0" sz="2000" spc="-5">
                <a:latin typeface="Carlito"/>
                <a:cs typeface="Carlito"/>
              </a:rPr>
              <a:t>node </a:t>
            </a:r>
            <a:r>
              <a:rPr dirty="0" sz="2000" spc="-15">
                <a:latin typeface="Carlito"/>
                <a:cs typeface="Carlito"/>
              </a:rPr>
              <a:t>to </a:t>
            </a:r>
            <a:r>
              <a:rPr dirty="0" sz="2000">
                <a:latin typeface="Carlito"/>
                <a:cs typeface="Carlito"/>
              </a:rPr>
              <a:t>be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5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5819" y="4375156"/>
            <a:ext cx="10157460" cy="626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65708" y="5652922"/>
            <a:ext cx="6013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rlito"/>
                <a:cs typeface="Carlito"/>
              </a:rPr>
              <a:t>After </a:t>
            </a:r>
            <a:r>
              <a:rPr dirty="0" sz="1800" spc="-10">
                <a:latin typeface="Carlito"/>
                <a:cs typeface="Carlito"/>
              </a:rPr>
              <a:t>fitting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model </a:t>
            </a:r>
            <a:r>
              <a:rPr dirty="0" sz="1800" spc="-10">
                <a:latin typeface="Carlito"/>
                <a:cs typeface="Carlito"/>
              </a:rPr>
              <a:t>we get </a:t>
            </a:r>
            <a:r>
              <a:rPr dirty="0" sz="1800" spc="-5">
                <a:latin typeface="Carlito"/>
                <a:cs typeface="Carlito"/>
              </a:rPr>
              <a:t>RMSE value </a:t>
            </a:r>
            <a:r>
              <a:rPr dirty="0" sz="1800">
                <a:latin typeface="Carlito"/>
                <a:cs typeface="Carlito"/>
              </a:rPr>
              <a:t>as :</a:t>
            </a:r>
            <a:r>
              <a:rPr dirty="0" sz="1800" spc="11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281479.94414763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2272"/>
            <a:ext cx="12192000" cy="736600"/>
          </a:xfrm>
          <a:custGeom>
            <a:avLst/>
            <a:gdLst/>
            <a:ahLst/>
            <a:cxnLst/>
            <a:rect l="l" t="t" r="r" b="b"/>
            <a:pathLst>
              <a:path w="12192000" h="736600">
                <a:moveTo>
                  <a:pt x="12192000" y="0"/>
                </a:moveTo>
                <a:lnTo>
                  <a:pt x="0" y="0"/>
                </a:lnTo>
                <a:lnTo>
                  <a:pt x="0" y="736091"/>
                </a:lnTo>
                <a:lnTo>
                  <a:pt x="12192000" y="736091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2997" y="721613"/>
            <a:ext cx="55029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DECISION TREE O/P</a:t>
            </a:r>
            <a:r>
              <a:rPr dirty="0" sz="3200" spc="-2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DEMO: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9155" y="1603247"/>
            <a:ext cx="9188196" cy="4826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824" y="176911"/>
            <a:ext cx="58629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HYPER </a:t>
            </a:r>
            <a:r>
              <a:rPr dirty="0" u="heavy" sz="3200" spc="-2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PARAMETER</a:t>
            </a:r>
            <a:r>
              <a:rPr dirty="0" u="heavy" sz="3200" spc="-13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TUNING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124" y="1070559"/>
            <a:ext cx="11444605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17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1785" algn="l"/>
                <a:tab pos="312420" algn="l"/>
              </a:tabLst>
            </a:pPr>
            <a:r>
              <a:rPr dirty="0" sz="1800" spc="-10">
                <a:latin typeface="Carlito"/>
                <a:cs typeface="Carlito"/>
              </a:rPr>
              <a:t>Many </a:t>
            </a:r>
            <a:r>
              <a:rPr dirty="0" sz="1800">
                <a:latin typeface="Carlito"/>
                <a:cs typeface="Carlito"/>
              </a:rPr>
              <a:t>a </a:t>
            </a:r>
            <a:r>
              <a:rPr dirty="0" sz="1800" spc="-5">
                <a:latin typeface="Carlito"/>
                <a:cs typeface="Carlito"/>
              </a:rPr>
              <a:t>times while </a:t>
            </a:r>
            <a:r>
              <a:rPr dirty="0" sz="1800" spc="-10">
                <a:latin typeface="Carlito"/>
                <a:cs typeface="Carlito"/>
              </a:rPr>
              <a:t>working </a:t>
            </a:r>
            <a:r>
              <a:rPr dirty="0" sz="1800" spc="-5">
                <a:latin typeface="Carlito"/>
                <a:cs typeface="Carlito"/>
              </a:rPr>
              <a:t>on </a:t>
            </a:r>
            <a:r>
              <a:rPr dirty="0" sz="1800">
                <a:latin typeface="Carlito"/>
                <a:cs typeface="Carlito"/>
              </a:rPr>
              <a:t>a </a:t>
            </a:r>
            <a:r>
              <a:rPr dirty="0" sz="1800" spc="-10">
                <a:latin typeface="Carlito"/>
                <a:cs typeface="Carlito"/>
              </a:rPr>
              <a:t>dataset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5">
                <a:latin typeface="Carlito"/>
                <a:cs typeface="Carlito"/>
              </a:rPr>
              <a:t>using </a:t>
            </a:r>
            <a:r>
              <a:rPr dirty="0" sz="1800">
                <a:latin typeface="Carlito"/>
                <a:cs typeface="Carlito"/>
              </a:rPr>
              <a:t>a </a:t>
            </a:r>
            <a:r>
              <a:rPr dirty="0" sz="1800" spc="-5">
                <a:latin typeface="Carlito"/>
                <a:cs typeface="Carlito"/>
              </a:rPr>
              <a:t>Machine Learning </a:t>
            </a:r>
            <a:r>
              <a:rPr dirty="0" sz="1800">
                <a:latin typeface="Carlito"/>
                <a:cs typeface="Carlito"/>
              </a:rPr>
              <a:t>model </a:t>
            </a:r>
            <a:r>
              <a:rPr dirty="0" sz="1800" spc="-10">
                <a:latin typeface="Carlito"/>
                <a:cs typeface="Carlito"/>
              </a:rPr>
              <a:t>we </a:t>
            </a:r>
            <a:r>
              <a:rPr dirty="0" sz="1800" spc="-5">
                <a:latin typeface="Carlito"/>
                <a:cs typeface="Carlito"/>
              </a:rPr>
              <a:t>don't know which set</a:t>
            </a:r>
            <a:r>
              <a:rPr dirty="0" sz="1800" spc="229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of</a:t>
            </a:r>
            <a:endParaRPr sz="1800">
              <a:latin typeface="Carlito"/>
              <a:cs typeface="Carlito"/>
            </a:endParaRPr>
          </a:p>
          <a:p>
            <a:pPr marL="31178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arlito"/>
                <a:cs typeface="Carlito"/>
              </a:rPr>
              <a:t>hyperparameters </a:t>
            </a:r>
            <a:r>
              <a:rPr dirty="0" sz="1800" spc="-5">
                <a:latin typeface="Carlito"/>
                <a:cs typeface="Carlito"/>
              </a:rPr>
              <a:t>will give us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best</a:t>
            </a:r>
            <a:r>
              <a:rPr dirty="0" sz="1800" spc="5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result.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311785" marR="334010" indent="-287020">
              <a:lnSpc>
                <a:spcPct val="100000"/>
              </a:lnSpc>
              <a:buFont typeface="Arial"/>
              <a:buChar char="•"/>
              <a:tabLst>
                <a:tab pos="363220" algn="l"/>
                <a:tab pos="363855" algn="l"/>
              </a:tabLst>
            </a:pPr>
            <a:r>
              <a:rPr dirty="0"/>
              <a:t>	</a:t>
            </a:r>
            <a:r>
              <a:rPr dirty="0" sz="1800" spc="-10">
                <a:latin typeface="Carlito"/>
                <a:cs typeface="Carlito"/>
              </a:rPr>
              <a:t>Passing </a:t>
            </a:r>
            <a:r>
              <a:rPr dirty="0" sz="1800">
                <a:latin typeface="Carlito"/>
                <a:cs typeface="Carlito"/>
              </a:rPr>
              <a:t>all </a:t>
            </a:r>
            <a:r>
              <a:rPr dirty="0" sz="1800" spc="-5">
                <a:latin typeface="Carlito"/>
                <a:cs typeface="Carlito"/>
              </a:rPr>
              <a:t>sets of </a:t>
            </a:r>
            <a:r>
              <a:rPr dirty="0" sz="1800" spc="-10">
                <a:latin typeface="Carlito"/>
                <a:cs typeface="Carlito"/>
              </a:rPr>
              <a:t>hyperparameters </a:t>
            </a:r>
            <a:r>
              <a:rPr dirty="0" sz="1800" spc="-5">
                <a:latin typeface="Carlito"/>
                <a:cs typeface="Carlito"/>
              </a:rPr>
              <a:t>manually </a:t>
            </a:r>
            <a:r>
              <a:rPr dirty="0" sz="1800" spc="-10">
                <a:latin typeface="Carlito"/>
                <a:cs typeface="Carlito"/>
              </a:rPr>
              <a:t>through </a:t>
            </a:r>
            <a:r>
              <a:rPr dirty="0" sz="1800">
                <a:latin typeface="Carlito"/>
                <a:cs typeface="Carlito"/>
              </a:rPr>
              <a:t>the model and </a:t>
            </a:r>
            <a:r>
              <a:rPr dirty="0" sz="1800" spc="-5">
                <a:latin typeface="Carlito"/>
                <a:cs typeface="Carlito"/>
              </a:rPr>
              <a:t>checking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result </a:t>
            </a:r>
            <a:r>
              <a:rPr dirty="0" sz="1800" spc="-5">
                <a:latin typeface="Carlito"/>
                <a:cs typeface="Carlito"/>
              </a:rPr>
              <a:t>might be </a:t>
            </a:r>
            <a:r>
              <a:rPr dirty="0" sz="1800">
                <a:latin typeface="Carlito"/>
                <a:cs typeface="Carlito"/>
              </a:rPr>
              <a:t>a </a:t>
            </a:r>
            <a:r>
              <a:rPr dirty="0" sz="1800" spc="-5">
                <a:latin typeface="Carlito"/>
                <a:cs typeface="Carlito"/>
              </a:rPr>
              <a:t>hectic </a:t>
            </a:r>
            <a:r>
              <a:rPr dirty="0" sz="1800" spc="-10">
                <a:latin typeface="Carlito"/>
                <a:cs typeface="Carlito"/>
              </a:rPr>
              <a:t>work </a:t>
            </a:r>
            <a:r>
              <a:rPr dirty="0" sz="1800">
                <a:latin typeface="Carlito"/>
                <a:cs typeface="Carlito"/>
              </a:rPr>
              <a:t>and  </a:t>
            </a:r>
            <a:r>
              <a:rPr dirty="0" sz="1800" spc="-15">
                <a:latin typeface="Carlito"/>
                <a:cs typeface="Carlito"/>
              </a:rPr>
              <a:t>may </a:t>
            </a:r>
            <a:r>
              <a:rPr dirty="0" sz="1800" spc="-5">
                <a:latin typeface="Carlito"/>
                <a:cs typeface="Carlito"/>
              </a:rPr>
              <a:t>not be possible </a:t>
            </a:r>
            <a:r>
              <a:rPr dirty="0" sz="1800" spc="-10">
                <a:latin typeface="Carlito"/>
                <a:cs typeface="Carlito"/>
              </a:rPr>
              <a:t>to</a:t>
            </a:r>
            <a:r>
              <a:rPr dirty="0" sz="1800" spc="4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do.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274320" indent="-249554">
              <a:lnSpc>
                <a:spcPct val="100000"/>
              </a:lnSpc>
              <a:buFont typeface="Arial"/>
              <a:buChar char="•"/>
              <a:tabLst>
                <a:tab pos="274320" algn="l"/>
                <a:tab pos="274955" algn="l"/>
              </a:tabLst>
            </a:pPr>
            <a:r>
              <a:rPr dirty="0" baseline="23148" sz="2700" spc="-165">
                <a:latin typeface="Carlito"/>
                <a:cs typeface="Carlito"/>
              </a:rPr>
              <a:t>.</a:t>
            </a:r>
            <a:r>
              <a:rPr dirty="0" sz="1800" spc="-110">
                <a:latin typeface="Carlito"/>
                <a:cs typeface="Carlito"/>
              </a:rPr>
              <a:t>To </a:t>
            </a:r>
            <a:r>
              <a:rPr dirty="0" sz="1800" spc="-10">
                <a:latin typeface="Carlito"/>
                <a:cs typeface="Carlito"/>
              </a:rPr>
              <a:t>get </a:t>
            </a:r>
            <a:r>
              <a:rPr dirty="0" sz="1800" spc="-5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best </a:t>
            </a:r>
            <a:r>
              <a:rPr dirty="0" sz="1800" spc="-5">
                <a:latin typeface="Carlito"/>
                <a:cs typeface="Carlito"/>
              </a:rPr>
              <a:t>set of </a:t>
            </a:r>
            <a:r>
              <a:rPr dirty="0" sz="1800" spc="-10">
                <a:latin typeface="Carlito"/>
                <a:cs typeface="Carlito"/>
              </a:rPr>
              <a:t>hyperparameters we can </a:t>
            </a:r>
            <a:r>
              <a:rPr dirty="0" sz="1800" spc="-5">
                <a:latin typeface="Carlito"/>
                <a:cs typeface="Carlito"/>
              </a:rPr>
              <a:t>use Grid </a:t>
            </a:r>
            <a:r>
              <a:rPr dirty="0" sz="1800" spc="-10">
                <a:latin typeface="Carlito"/>
                <a:cs typeface="Carlito"/>
              </a:rPr>
              <a:t>Search. </a:t>
            </a:r>
            <a:r>
              <a:rPr dirty="0" sz="1800" spc="-5">
                <a:latin typeface="Carlito"/>
                <a:cs typeface="Carlito"/>
              </a:rPr>
              <a:t>Grid </a:t>
            </a:r>
            <a:r>
              <a:rPr dirty="0" sz="1800" spc="-10">
                <a:latin typeface="Carlito"/>
                <a:cs typeface="Carlito"/>
              </a:rPr>
              <a:t>Search </a:t>
            </a:r>
            <a:r>
              <a:rPr dirty="0" sz="1800" spc="-5">
                <a:latin typeface="Carlito"/>
                <a:cs typeface="Carlito"/>
              </a:rPr>
              <a:t>passes all </a:t>
            </a:r>
            <a:r>
              <a:rPr dirty="0" sz="1800" spc="-10">
                <a:latin typeface="Carlito"/>
                <a:cs typeface="Carlito"/>
              </a:rPr>
              <a:t>combinations </a:t>
            </a:r>
            <a:r>
              <a:rPr dirty="0" sz="1800" spc="-5">
                <a:latin typeface="Carlito"/>
                <a:cs typeface="Carlito"/>
              </a:rPr>
              <a:t>of</a:t>
            </a:r>
            <a:r>
              <a:rPr dirty="0" sz="1800" spc="7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hyperparameters</a:t>
            </a:r>
            <a:endParaRPr sz="1800">
              <a:latin typeface="Carlito"/>
              <a:cs typeface="Carlito"/>
            </a:endParaRPr>
          </a:p>
          <a:p>
            <a:pPr marL="31178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rlito"/>
                <a:cs typeface="Carlito"/>
              </a:rPr>
              <a:t>one by one </a:t>
            </a:r>
            <a:r>
              <a:rPr dirty="0" sz="1800" spc="-10">
                <a:latin typeface="Carlito"/>
                <a:cs typeface="Carlito"/>
              </a:rPr>
              <a:t>into </a:t>
            </a:r>
            <a:r>
              <a:rPr dirty="0" sz="1800">
                <a:latin typeface="Carlito"/>
                <a:cs typeface="Carlito"/>
              </a:rPr>
              <a:t>the model and check the</a:t>
            </a:r>
            <a:r>
              <a:rPr dirty="0" sz="1800" spc="8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result.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311785" indent="-287020">
              <a:lnSpc>
                <a:spcPct val="100000"/>
              </a:lnSpc>
              <a:buFont typeface="Arial"/>
              <a:buChar char="•"/>
              <a:tabLst>
                <a:tab pos="311785" algn="l"/>
                <a:tab pos="312420" algn="l"/>
              </a:tabLst>
            </a:pPr>
            <a:r>
              <a:rPr dirty="0" sz="1800" spc="-25">
                <a:latin typeface="Carlito"/>
                <a:cs typeface="Carlito"/>
              </a:rPr>
              <a:t>Finally, </a:t>
            </a:r>
            <a:r>
              <a:rPr dirty="0" sz="1800" spc="-5">
                <a:latin typeface="Carlito"/>
                <a:cs typeface="Carlito"/>
              </a:rPr>
              <a:t>it gives us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set of </a:t>
            </a:r>
            <a:r>
              <a:rPr dirty="0" sz="1800" spc="-10">
                <a:latin typeface="Carlito"/>
                <a:cs typeface="Carlito"/>
              </a:rPr>
              <a:t>hyperparameters </a:t>
            </a:r>
            <a:r>
              <a:rPr dirty="0" sz="1800" spc="-5">
                <a:latin typeface="Carlito"/>
                <a:cs typeface="Carlito"/>
              </a:rPr>
              <a:t>which gives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best result after </a:t>
            </a:r>
            <a:r>
              <a:rPr dirty="0" sz="1800" spc="-5">
                <a:latin typeface="Carlito"/>
                <a:cs typeface="Carlito"/>
              </a:rPr>
              <a:t>passing </a:t>
            </a:r>
            <a:r>
              <a:rPr dirty="0" sz="1800">
                <a:latin typeface="Carlito"/>
                <a:cs typeface="Carlito"/>
              </a:rPr>
              <a:t>in the</a:t>
            </a:r>
            <a:r>
              <a:rPr dirty="0" sz="1800" spc="18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model.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311785" marR="23495" indent="-287020">
              <a:lnSpc>
                <a:spcPct val="100000"/>
              </a:lnSpc>
              <a:buFont typeface="Arial"/>
              <a:buChar char="•"/>
              <a:tabLst>
                <a:tab pos="311785" algn="l"/>
                <a:tab pos="312420" algn="l"/>
              </a:tabLst>
            </a:pPr>
            <a:r>
              <a:rPr dirty="0" sz="1800" spc="-35">
                <a:latin typeface="Carlito"/>
                <a:cs typeface="Carlito"/>
              </a:rPr>
              <a:t>We </a:t>
            </a:r>
            <a:r>
              <a:rPr dirty="0" sz="1800" spc="-5">
                <a:latin typeface="Carlito"/>
                <a:cs typeface="Carlito"/>
              </a:rPr>
              <a:t>did not </a:t>
            </a:r>
            <a:r>
              <a:rPr dirty="0" sz="1800" spc="-10">
                <a:latin typeface="Carlito"/>
                <a:cs typeface="Carlito"/>
              </a:rPr>
              <a:t>provide </a:t>
            </a:r>
            <a:r>
              <a:rPr dirty="0" sz="1800" spc="-15">
                <a:latin typeface="Carlito"/>
                <a:cs typeface="Carlito"/>
              </a:rPr>
              <a:t>any </a:t>
            </a:r>
            <a:r>
              <a:rPr dirty="0" sz="1800">
                <a:latin typeface="Carlito"/>
                <a:cs typeface="Carlito"/>
              </a:rPr>
              <a:t>tuning </a:t>
            </a:r>
            <a:r>
              <a:rPr dirty="0" sz="1800" spc="-15">
                <a:latin typeface="Carlito"/>
                <a:cs typeface="Carlito"/>
              </a:rPr>
              <a:t>parameters </a:t>
            </a:r>
            <a:r>
              <a:rPr dirty="0" sz="1800" spc="-5">
                <a:latin typeface="Carlito"/>
                <a:cs typeface="Carlito"/>
              </a:rPr>
              <a:t>while initializing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tree </a:t>
            </a:r>
            <a:r>
              <a:rPr dirty="0" sz="1800">
                <a:latin typeface="Carlito"/>
                <a:cs typeface="Carlito"/>
              </a:rPr>
              <a:t>as a </a:t>
            </a:r>
            <a:r>
              <a:rPr dirty="0" sz="1800" spc="-5">
                <a:latin typeface="Carlito"/>
                <a:cs typeface="Carlito"/>
              </a:rPr>
              <a:t>result of which algorithm split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training </a:t>
            </a:r>
            <a:r>
              <a:rPr dirty="0" sz="1800" spc="-15">
                <a:latin typeface="Carlito"/>
                <a:cs typeface="Carlito"/>
              </a:rPr>
              <a:t>data  </a:t>
            </a:r>
            <a:r>
              <a:rPr dirty="0" sz="1800" spc="-5">
                <a:latin typeface="Carlito"/>
                <a:cs typeface="Carlito"/>
              </a:rPr>
              <a:t>till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leaf node. Due </a:t>
            </a:r>
            <a:r>
              <a:rPr dirty="0" sz="1800" spc="-10">
                <a:latin typeface="Carlito"/>
                <a:cs typeface="Carlito"/>
              </a:rPr>
              <a:t>to </a:t>
            </a:r>
            <a:r>
              <a:rPr dirty="0" sz="1800" spc="-5">
                <a:latin typeface="Carlito"/>
                <a:cs typeface="Carlito"/>
              </a:rPr>
              <a:t>which depth of </a:t>
            </a:r>
            <a:r>
              <a:rPr dirty="0" sz="1800" spc="-10">
                <a:latin typeface="Carlito"/>
                <a:cs typeface="Carlito"/>
              </a:rPr>
              <a:t>tree </a:t>
            </a:r>
            <a:r>
              <a:rPr dirty="0" sz="1800" spc="-5">
                <a:latin typeface="Carlito"/>
                <a:cs typeface="Carlito"/>
              </a:rPr>
              <a:t>increased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5">
                <a:latin typeface="Carlito"/>
                <a:cs typeface="Carlito"/>
              </a:rPr>
              <a:t>our </a:t>
            </a:r>
            <a:r>
              <a:rPr dirty="0" sz="1800">
                <a:latin typeface="Carlito"/>
                <a:cs typeface="Carlito"/>
              </a:rPr>
              <a:t>model </a:t>
            </a:r>
            <a:r>
              <a:rPr dirty="0" sz="1800" spc="-5">
                <a:latin typeface="Carlito"/>
                <a:cs typeface="Carlito"/>
              </a:rPr>
              <a:t>did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204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overfitting.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311785" marR="55244" indent="-287020">
              <a:lnSpc>
                <a:spcPct val="100000"/>
              </a:lnSpc>
              <a:buFont typeface="Arial"/>
              <a:buChar char="•"/>
              <a:tabLst>
                <a:tab pos="311785" algn="l"/>
                <a:tab pos="312420" algn="l"/>
              </a:tabLst>
            </a:pPr>
            <a:r>
              <a:rPr dirty="0" sz="1800" spc="-5">
                <a:latin typeface="Carlito"/>
                <a:cs typeface="Carlito"/>
              </a:rPr>
              <a:t>That's </a:t>
            </a:r>
            <a:r>
              <a:rPr dirty="0" sz="1800" spc="-15">
                <a:latin typeface="Carlito"/>
                <a:cs typeface="Carlito"/>
              </a:rPr>
              <a:t>why </a:t>
            </a:r>
            <a:r>
              <a:rPr dirty="0" sz="1800" spc="-10">
                <a:latin typeface="Carlito"/>
                <a:cs typeface="Carlito"/>
              </a:rPr>
              <a:t>we are getting </a:t>
            </a:r>
            <a:r>
              <a:rPr dirty="0" sz="1800" spc="-5">
                <a:latin typeface="Carlito"/>
                <a:cs typeface="Carlito"/>
              </a:rPr>
              <a:t>high </a:t>
            </a:r>
            <a:r>
              <a:rPr dirty="0" sz="1800" spc="-15">
                <a:latin typeface="Carlito"/>
                <a:cs typeface="Carlito"/>
              </a:rPr>
              <a:t>score </a:t>
            </a:r>
            <a:r>
              <a:rPr dirty="0" sz="1800" spc="-5">
                <a:latin typeface="Carlito"/>
                <a:cs typeface="Carlito"/>
              </a:rPr>
              <a:t>on our </a:t>
            </a:r>
            <a:r>
              <a:rPr dirty="0" sz="1800" spc="-10">
                <a:latin typeface="Carlito"/>
                <a:cs typeface="Carlito"/>
              </a:rPr>
              <a:t>training </a:t>
            </a:r>
            <a:r>
              <a:rPr dirty="0" sz="1800" spc="-15">
                <a:latin typeface="Carlito"/>
                <a:cs typeface="Carlito"/>
              </a:rPr>
              <a:t>data </a:t>
            </a:r>
            <a:r>
              <a:rPr dirty="0" sz="1800">
                <a:latin typeface="Carlito"/>
                <a:cs typeface="Carlito"/>
              </a:rPr>
              <a:t>and less </a:t>
            </a:r>
            <a:r>
              <a:rPr dirty="0" sz="1800" spc="-15">
                <a:latin typeface="Carlito"/>
                <a:cs typeface="Carlito"/>
              </a:rPr>
              <a:t>score </a:t>
            </a:r>
            <a:r>
              <a:rPr dirty="0" sz="1800" spc="-5">
                <a:latin typeface="Carlito"/>
                <a:cs typeface="Carlito"/>
              </a:rPr>
              <a:t>on </a:t>
            </a:r>
            <a:r>
              <a:rPr dirty="0" sz="1800" spc="-15">
                <a:latin typeface="Carlito"/>
                <a:cs typeface="Carlito"/>
              </a:rPr>
              <a:t>test </a:t>
            </a:r>
            <a:r>
              <a:rPr dirty="0" sz="1800" spc="-10">
                <a:latin typeface="Carlito"/>
                <a:cs typeface="Carlito"/>
              </a:rPr>
              <a:t>data. </a:t>
            </a:r>
            <a:r>
              <a:rPr dirty="0" sz="1800" spc="-5">
                <a:latin typeface="Carlito"/>
                <a:cs typeface="Carlito"/>
              </a:rPr>
              <a:t>So </a:t>
            </a:r>
            <a:r>
              <a:rPr dirty="0" sz="1800" spc="-10">
                <a:latin typeface="Carlito"/>
                <a:cs typeface="Carlito"/>
              </a:rPr>
              <a:t>to solve </a:t>
            </a:r>
            <a:r>
              <a:rPr dirty="0" sz="1800" spc="-5">
                <a:latin typeface="Carlito"/>
                <a:cs typeface="Carlito"/>
              </a:rPr>
              <a:t>this </a:t>
            </a:r>
            <a:r>
              <a:rPr dirty="0" sz="1800" spc="-10">
                <a:latin typeface="Carlito"/>
                <a:cs typeface="Carlito"/>
              </a:rPr>
              <a:t>problem we would  </a:t>
            </a:r>
            <a:r>
              <a:rPr dirty="0" sz="1800" spc="-5">
                <a:latin typeface="Carlito"/>
                <a:cs typeface="Carlito"/>
              </a:rPr>
              <a:t>use hyper </a:t>
            </a:r>
            <a:r>
              <a:rPr dirty="0" sz="1800" spc="-10">
                <a:latin typeface="Carlito"/>
                <a:cs typeface="Carlito"/>
              </a:rPr>
              <a:t>parameter</a:t>
            </a:r>
            <a:r>
              <a:rPr dirty="0" sz="1800" spc="1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tuning.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4040" cy="6858000"/>
          </a:xfrm>
          <a:custGeom>
            <a:avLst/>
            <a:gdLst/>
            <a:ahLst/>
            <a:cxnLst/>
            <a:rect l="l" t="t" r="r" b="b"/>
            <a:pathLst>
              <a:path w="5654040" h="6858000">
                <a:moveTo>
                  <a:pt x="5163820" y="0"/>
                </a:moveTo>
                <a:lnTo>
                  <a:pt x="0" y="0"/>
                </a:lnTo>
                <a:lnTo>
                  <a:pt x="0" y="6857999"/>
                </a:lnTo>
                <a:lnTo>
                  <a:pt x="5654040" y="6857999"/>
                </a:lnTo>
                <a:lnTo>
                  <a:pt x="4722241" y="6857997"/>
                </a:lnTo>
                <a:lnTo>
                  <a:pt x="4704588" y="6843646"/>
                </a:lnTo>
                <a:lnTo>
                  <a:pt x="4700006" y="6838021"/>
                </a:lnTo>
                <a:lnTo>
                  <a:pt x="4697555" y="6831944"/>
                </a:lnTo>
                <a:lnTo>
                  <a:pt x="4697890" y="6825243"/>
                </a:lnTo>
                <a:lnTo>
                  <a:pt x="4701667" y="6817744"/>
                </a:lnTo>
                <a:lnTo>
                  <a:pt x="4693068" y="6793453"/>
                </a:lnTo>
                <a:lnTo>
                  <a:pt x="4691078" y="6784271"/>
                </a:lnTo>
                <a:lnTo>
                  <a:pt x="4694826" y="6777285"/>
                </a:lnTo>
                <a:lnTo>
                  <a:pt x="4703445" y="6759581"/>
                </a:lnTo>
                <a:lnTo>
                  <a:pt x="4700244" y="6742570"/>
                </a:lnTo>
                <a:lnTo>
                  <a:pt x="4696126" y="6730314"/>
                </a:lnTo>
                <a:lnTo>
                  <a:pt x="4692747" y="6719121"/>
                </a:lnTo>
                <a:lnTo>
                  <a:pt x="4691761" y="6705295"/>
                </a:lnTo>
                <a:lnTo>
                  <a:pt x="4689034" y="6686648"/>
                </a:lnTo>
                <a:lnTo>
                  <a:pt x="4687760" y="6672630"/>
                </a:lnTo>
                <a:lnTo>
                  <a:pt x="4685438" y="6658860"/>
                </a:lnTo>
                <a:lnTo>
                  <a:pt x="4679569" y="6640957"/>
                </a:lnTo>
                <a:lnTo>
                  <a:pt x="4673538" y="6609607"/>
                </a:lnTo>
                <a:lnTo>
                  <a:pt x="4672472" y="6585858"/>
                </a:lnTo>
                <a:lnTo>
                  <a:pt x="4675378" y="6541312"/>
                </a:lnTo>
                <a:lnTo>
                  <a:pt x="4672641" y="6500712"/>
                </a:lnTo>
                <a:lnTo>
                  <a:pt x="4666916" y="6456632"/>
                </a:lnTo>
                <a:lnTo>
                  <a:pt x="4653407" y="6370256"/>
                </a:lnTo>
                <a:lnTo>
                  <a:pt x="4646072" y="6331777"/>
                </a:lnTo>
                <a:lnTo>
                  <a:pt x="4637595" y="6295085"/>
                </a:lnTo>
                <a:lnTo>
                  <a:pt x="4631118" y="6259649"/>
                </a:lnTo>
                <a:lnTo>
                  <a:pt x="4629785" y="6224943"/>
                </a:lnTo>
                <a:lnTo>
                  <a:pt x="4626102" y="6089688"/>
                </a:lnTo>
                <a:lnTo>
                  <a:pt x="4620962" y="6050534"/>
                </a:lnTo>
                <a:lnTo>
                  <a:pt x="4615275" y="6018871"/>
                </a:lnTo>
                <a:lnTo>
                  <a:pt x="4614779" y="5993692"/>
                </a:lnTo>
                <a:lnTo>
                  <a:pt x="4625213" y="5973991"/>
                </a:lnTo>
                <a:lnTo>
                  <a:pt x="4622139" y="5956603"/>
                </a:lnTo>
                <a:lnTo>
                  <a:pt x="4625768" y="5950172"/>
                </a:lnTo>
                <a:lnTo>
                  <a:pt x="4630231" y="5947112"/>
                </a:lnTo>
                <a:lnTo>
                  <a:pt x="4629658" y="5939840"/>
                </a:lnTo>
                <a:lnTo>
                  <a:pt x="4610354" y="5906465"/>
                </a:lnTo>
                <a:lnTo>
                  <a:pt x="4606036" y="5862701"/>
                </a:lnTo>
                <a:lnTo>
                  <a:pt x="4605928" y="5850711"/>
                </a:lnTo>
                <a:lnTo>
                  <a:pt x="4606321" y="5845257"/>
                </a:lnTo>
                <a:lnTo>
                  <a:pt x="4607429" y="5838680"/>
                </a:lnTo>
                <a:lnTo>
                  <a:pt x="4609465" y="5823318"/>
                </a:lnTo>
                <a:lnTo>
                  <a:pt x="4608322" y="5769229"/>
                </a:lnTo>
                <a:lnTo>
                  <a:pt x="4612364" y="5744365"/>
                </a:lnTo>
                <a:lnTo>
                  <a:pt x="4618448" y="5691372"/>
                </a:lnTo>
                <a:lnTo>
                  <a:pt x="4622419" y="5667895"/>
                </a:lnTo>
                <a:lnTo>
                  <a:pt x="4620978" y="5651512"/>
                </a:lnTo>
                <a:lnTo>
                  <a:pt x="4626705" y="5633042"/>
                </a:lnTo>
                <a:lnTo>
                  <a:pt x="4634384" y="5613669"/>
                </a:lnTo>
                <a:lnTo>
                  <a:pt x="4638802" y="5594578"/>
                </a:lnTo>
                <a:lnTo>
                  <a:pt x="4634408" y="5552032"/>
                </a:lnTo>
                <a:lnTo>
                  <a:pt x="4634611" y="5527767"/>
                </a:lnTo>
                <a:lnTo>
                  <a:pt x="4636051" y="5504306"/>
                </a:lnTo>
                <a:lnTo>
                  <a:pt x="4635373" y="5464175"/>
                </a:lnTo>
                <a:lnTo>
                  <a:pt x="4630517" y="5412934"/>
                </a:lnTo>
                <a:lnTo>
                  <a:pt x="4626149" y="5358955"/>
                </a:lnTo>
                <a:lnTo>
                  <a:pt x="4619498" y="5269738"/>
                </a:lnTo>
                <a:lnTo>
                  <a:pt x="4616989" y="5242941"/>
                </a:lnTo>
                <a:lnTo>
                  <a:pt x="4614957" y="5225097"/>
                </a:lnTo>
                <a:lnTo>
                  <a:pt x="4614211" y="5214874"/>
                </a:lnTo>
                <a:lnTo>
                  <a:pt x="4615561" y="5210937"/>
                </a:lnTo>
                <a:lnTo>
                  <a:pt x="4599741" y="5178859"/>
                </a:lnTo>
                <a:lnTo>
                  <a:pt x="4599400" y="5153961"/>
                </a:lnTo>
                <a:lnTo>
                  <a:pt x="4604059" y="5132659"/>
                </a:lnTo>
                <a:lnTo>
                  <a:pt x="4603242" y="5111369"/>
                </a:lnTo>
                <a:lnTo>
                  <a:pt x="4606768" y="5074626"/>
                </a:lnTo>
                <a:lnTo>
                  <a:pt x="4609544" y="5048027"/>
                </a:lnTo>
                <a:lnTo>
                  <a:pt x="4611010" y="5027572"/>
                </a:lnTo>
                <a:lnTo>
                  <a:pt x="4610608" y="5009261"/>
                </a:lnTo>
                <a:lnTo>
                  <a:pt x="4623677" y="4989258"/>
                </a:lnTo>
                <a:lnTo>
                  <a:pt x="4640008" y="4968970"/>
                </a:lnTo>
                <a:lnTo>
                  <a:pt x="4649862" y="4947967"/>
                </a:lnTo>
                <a:lnTo>
                  <a:pt x="4643501" y="4925822"/>
                </a:lnTo>
                <a:lnTo>
                  <a:pt x="4653420" y="4922055"/>
                </a:lnTo>
                <a:lnTo>
                  <a:pt x="4651613" y="4907788"/>
                </a:lnTo>
                <a:lnTo>
                  <a:pt x="4649019" y="4890567"/>
                </a:lnTo>
                <a:lnTo>
                  <a:pt x="4656582" y="4877943"/>
                </a:lnTo>
                <a:lnTo>
                  <a:pt x="4666162" y="4871809"/>
                </a:lnTo>
                <a:lnTo>
                  <a:pt x="4669790" y="4863544"/>
                </a:lnTo>
                <a:lnTo>
                  <a:pt x="4670655" y="4854065"/>
                </a:lnTo>
                <a:lnTo>
                  <a:pt x="4671949" y="4844288"/>
                </a:lnTo>
                <a:lnTo>
                  <a:pt x="4683500" y="4824585"/>
                </a:lnTo>
                <a:lnTo>
                  <a:pt x="4691776" y="4791440"/>
                </a:lnTo>
                <a:lnTo>
                  <a:pt x="4695219" y="4756937"/>
                </a:lnTo>
                <a:lnTo>
                  <a:pt x="4692269" y="4733163"/>
                </a:lnTo>
                <a:lnTo>
                  <a:pt x="4697483" y="4698882"/>
                </a:lnTo>
                <a:lnTo>
                  <a:pt x="4702175" y="4673139"/>
                </a:lnTo>
                <a:lnTo>
                  <a:pt x="4704199" y="4650420"/>
                </a:lnTo>
                <a:lnTo>
                  <a:pt x="4701413" y="4625213"/>
                </a:lnTo>
                <a:lnTo>
                  <a:pt x="4700222" y="4600203"/>
                </a:lnTo>
                <a:lnTo>
                  <a:pt x="4702651" y="4579064"/>
                </a:lnTo>
                <a:lnTo>
                  <a:pt x="4707985" y="4559472"/>
                </a:lnTo>
                <a:lnTo>
                  <a:pt x="4715510" y="4539107"/>
                </a:lnTo>
                <a:lnTo>
                  <a:pt x="4716018" y="4488561"/>
                </a:lnTo>
                <a:lnTo>
                  <a:pt x="4716601" y="4473672"/>
                </a:lnTo>
                <a:lnTo>
                  <a:pt x="4718780" y="4453937"/>
                </a:lnTo>
                <a:lnTo>
                  <a:pt x="4721482" y="4432178"/>
                </a:lnTo>
                <a:lnTo>
                  <a:pt x="4723638" y="4411218"/>
                </a:lnTo>
                <a:lnTo>
                  <a:pt x="4714345" y="4362126"/>
                </a:lnTo>
                <a:lnTo>
                  <a:pt x="4717780" y="4313475"/>
                </a:lnTo>
                <a:lnTo>
                  <a:pt x="4723477" y="4265753"/>
                </a:lnTo>
                <a:lnTo>
                  <a:pt x="4720971" y="4219448"/>
                </a:lnTo>
                <a:lnTo>
                  <a:pt x="4722780" y="4192242"/>
                </a:lnTo>
                <a:lnTo>
                  <a:pt x="4723681" y="4174504"/>
                </a:lnTo>
                <a:lnTo>
                  <a:pt x="4727399" y="4153236"/>
                </a:lnTo>
                <a:lnTo>
                  <a:pt x="4737657" y="4115442"/>
                </a:lnTo>
                <a:lnTo>
                  <a:pt x="4758182" y="4048125"/>
                </a:lnTo>
                <a:lnTo>
                  <a:pt x="4760525" y="4011412"/>
                </a:lnTo>
                <a:lnTo>
                  <a:pt x="4768072" y="3960828"/>
                </a:lnTo>
                <a:lnTo>
                  <a:pt x="4771880" y="3911411"/>
                </a:lnTo>
                <a:lnTo>
                  <a:pt x="4763008" y="3878199"/>
                </a:lnTo>
                <a:lnTo>
                  <a:pt x="4759672" y="3847988"/>
                </a:lnTo>
                <a:lnTo>
                  <a:pt x="4759372" y="3831971"/>
                </a:lnTo>
                <a:lnTo>
                  <a:pt x="4756096" y="3814048"/>
                </a:lnTo>
                <a:lnTo>
                  <a:pt x="4743831" y="3778123"/>
                </a:lnTo>
                <a:lnTo>
                  <a:pt x="4743116" y="3761944"/>
                </a:lnTo>
                <a:lnTo>
                  <a:pt x="4738401" y="3742515"/>
                </a:lnTo>
                <a:lnTo>
                  <a:pt x="4732972" y="3723205"/>
                </a:lnTo>
                <a:lnTo>
                  <a:pt x="4730115" y="3707383"/>
                </a:lnTo>
                <a:lnTo>
                  <a:pt x="4728706" y="3693925"/>
                </a:lnTo>
                <a:lnTo>
                  <a:pt x="4728178" y="3682111"/>
                </a:lnTo>
                <a:lnTo>
                  <a:pt x="4727956" y="3664585"/>
                </a:lnTo>
                <a:lnTo>
                  <a:pt x="4722749" y="3653028"/>
                </a:lnTo>
                <a:lnTo>
                  <a:pt x="4715637" y="3641217"/>
                </a:lnTo>
                <a:lnTo>
                  <a:pt x="4715637" y="3606038"/>
                </a:lnTo>
                <a:lnTo>
                  <a:pt x="4723130" y="3597275"/>
                </a:lnTo>
                <a:lnTo>
                  <a:pt x="4720336" y="3586353"/>
                </a:lnTo>
                <a:lnTo>
                  <a:pt x="4722749" y="3569716"/>
                </a:lnTo>
                <a:lnTo>
                  <a:pt x="4718685" y="3552190"/>
                </a:lnTo>
                <a:lnTo>
                  <a:pt x="4711573" y="3542029"/>
                </a:lnTo>
                <a:lnTo>
                  <a:pt x="4702556" y="3531235"/>
                </a:lnTo>
                <a:lnTo>
                  <a:pt x="4696206" y="3496437"/>
                </a:lnTo>
                <a:lnTo>
                  <a:pt x="4702175" y="3486912"/>
                </a:lnTo>
                <a:lnTo>
                  <a:pt x="4697476" y="3476371"/>
                </a:lnTo>
                <a:lnTo>
                  <a:pt x="4696825" y="3465256"/>
                </a:lnTo>
                <a:lnTo>
                  <a:pt x="4695825" y="3424554"/>
                </a:lnTo>
                <a:lnTo>
                  <a:pt x="4694047" y="3419855"/>
                </a:lnTo>
                <a:lnTo>
                  <a:pt x="4695571" y="3415157"/>
                </a:lnTo>
                <a:lnTo>
                  <a:pt x="4692142" y="3409823"/>
                </a:lnTo>
                <a:lnTo>
                  <a:pt x="4693793" y="3407029"/>
                </a:lnTo>
                <a:lnTo>
                  <a:pt x="4681474" y="3378962"/>
                </a:lnTo>
                <a:lnTo>
                  <a:pt x="4676140" y="3362960"/>
                </a:lnTo>
                <a:lnTo>
                  <a:pt x="4660265" y="3332099"/>
                </a:lnTo>
                <a:lnTo>
                  <a:pt x="4662297" y="3325622"/>
                </a:lnTo>
                <a:lnTo>
                  <a:pt x="4646168" y="3278124"/>
                </a:lnTo>
                <a:lnTo>
                  <a:pt x="4648327" y="3277235"/>
                </a:lnTo>
                <a:lnTo>
                  <a:pt x="4654169" y="3262629"/>
                </a:lnTo>
                <a:lnTo>
                  <a:pt x="4653026" y="3258692"/>
                </a:lnTo>
                <a:lnTo>
                  <a:pt x="4650593" y="3233951"/>
                </a:lnTo>
                <a:lnTo>
                  <a:pt x="4654518" y="3222497"/>
                </a:lnTo>
                <a:lnTo>
                  <a:pt x="4654490" y="3209615"/>
                </a:lnTo>
                <a:lnTo>
                  <a:pt x="4640199" y="3180588"/>
                </a:lnTo>
                <a:lnTo>
                  <a:pt x="4644485" y="3174103"/>
                </a:lnTo>
                <a:lnTo>
                  <a:pt x="4645723" y="3167475"/>
                </a:lnTo>
                <a:lnTo>
                  <a:pt x="4644199" y="3160228"/>
                </a:lnTo>
                <a:lnTo>
                  <a:pt x="4640199" y="3151886"/>
                </a:lnTo>
                <a:lnTo>
                  <a:pt x="4640589" y="3137275"/>
                </a:lnTo>
                <a:lnTo>
                  <a:pt x="4645040" y="3126724"/>
                </a:lnTo>
                <a:lnTo>
                  <a:pt x="4647039" y="3116720"/>
                </a:lnTo>
                <a:lnTo>
                  <a:pt x="4640072" y="3103753"/>
                </a:lnTo>
                <a:lnTo>
                  <a:pt x="4645247" y="3097224"/>
                </a:lnTo>
                <a:lnTo>
                  <a:pt x="4644993" y="3082099"/>
                </a:lnTo>
                <a:lnTo>
                  <a:pt x="4645072" y="3068212"/>
                </a:lnTo>
                <a:lnTo>
                  <a:pt x="4651248" y="3065399"/>
                </a:lnTo>
                <a:lnTo>
                  <a:pt x="4648160" y="3054244"/>
                </a:lnTo>
                <a:lnTo>
                  <a:pt x="4642453" y="3042269"/>
                </a:lnTo>
                <a:lnTo>
                  <a:pt x="4636031" y="3030555"/>
                </a:lnTo>
                <a:lnTo>
                  <a:pt x="4630801" y="3020187"/>
                </a:lnTo>
                <a:lnTo>
                  <a:pt x="4627407" y="3009606"/>
                </a:lnTo>
                <a:lnTo>
                  <a:pt x="4619049" y="2997398"/>
                </a:lnTo>
                <a:lnTo>
                  <a:pt x="4619371" y="2991104"/>
                </a:lnTo>
                <a:lnTo>
                  <a:pt x="4620895" y="2987802"/>
                </a:lnTo>
                <a:lnTo>
                  <a:pt x="4624197" y="2983484"/>
                </a:lnTo>
                <a:lnTo>
                  <a:pt x="4630547" y="2977261"/>
                </a:lnTo>
                <a:lnTo>
                  <a:pt x="4625905" y="2962288"/>
                </a:lnTo>
                <a:lnTo>
                  <a:pt x="4626752" y="2949019"/>
                </a:lnTo>
                <a:lnTo>
                  <a:pt x="4629814" y="2933487"/>
                </a:lnTo>
                <a:lnTo>
                  <a:pt x="4631817" y="2911729"/>
                </a:lnTo>
                <a:lnTo>
                  <a:pt x="4630491" y="2890170"/>
                </a:lnTo>
                <a:lnTo>
                  <a:pt x="4624705" y="2825877"/>
                </a:lnTo>
                <a:lnTo>
                  <a:pt x="4624705" y="2804160"/>
                </a:lnTo>
                <a:lnTo>
                  <a:pt x="4617974" y="2790190"/>
                </a:lnTo>
                <a:lnTo>
                  <a:pt x="4613275" y="2760217"/>
                </a:lnTo>
                <a:lnTo>
                  <a:pt x="4619498" y="2751074"/>
                </a:lnTo>
                <a:lnTo>
                  <a:pt x="4615434" y="2740279"/>
                </a:lnTo>
                <a:lnTo>
                  <a:pt x="4619117" y="2726436"/>
                </a:lnTo>
                <a:lnTo>
                  <a:pt x="4615180" y="2725039"/>
                </a:lnTo>
                <a:lnTo>
                  <a:pt x="4608068" y="2715895"/>
                </a:lnTo>
                <a:lnTo>
                  <a:pt x="4621911" y="2665603"/>
                </a:lnTo>
                <a:lnTo>
                  <a:pt x="4626737" y="2635377"/>
                </a:lnTo>
                <a:lnTo>
                  <a:pt x="4626864" y="2606040"/>
                </a:lnTo>
                <a:lnTo>
                  <a:pt x="4633087" y="2596515"/>
                </a:lnTo>
                <a:lnTo>
                  <a:pt x="4634144" y="2585321"/>
                </a:lnTo>
                <a:lnTo>
                  <a:pt x="4633261" y="2573448"/>
                </a:lnTo>
                <a:lnTo>
                  <a:pt x="4632069" y="2561457"/>
                </a:lnTo>
                <a:lnTo>
                  <a:pt x="4632198" y="2549905"/>
                </a:lnTo>
                <a:lnTo>
                  <a:pt x="4648073" y="2496439"/>
                </a:lnTo>
                <a:lnTo>
                  <a:pt x="4649622" y="2487505"/>
                </a:lnTo>
                <a:lnTo>
                  <a:pt x="4656627" y="2454826"/>
                </a:lnTo>
                <a:lnTo>
                  <a:pt x="4658106" y="2445892"/>
                </a:lnTo>
                <a:lnTo>
                  <a:pt x="4657228" y="2438939"/>
                </a:lnTo>
                <a:lnTo>
                  <a:pt x="4658141" y="2416032"/>
                </a:lnTo>
                <a:lnTo>
                  <a:pt x="4657979" y="2408936"/>
                </a:lnTo>
                <a:lnTo>
                  <a:pt x="4673576" y="2395970"/>
                </a:lnTo>
                <a:lnTo>
                  <a:pt x="4677410" y="2369312"/>
                </a:lnTo>
                <a:lnTo>
                  <a:pt x="4680196" y="2344177"/>
                </a:lnTo>
                <a:lnTo>
                  <a:pt x="4692650" y="2335784"/>
                </a:lnTo>
                <a:lnTo>
                  <a:pt x="4705490" y="2312866"/>
                </a:lnTo>
                <a:lnTo>
                  <a:pt x="4717367" y="2295985"/>
                </a:lnTo>
                <a:lnTo>
                  <a:pt x="4727457" y="2280080"/>
                </a:lnTo>
                <a:lnTo>
                  <a:pt x="4734941" y="2260091"/>
                </a:lnTo>
                <a:lnTo>
                  <a:pt x="4736625" y="2238386"/>
                </a:lnTo>
                <a:lnTo>
                  <a:pt x="4736131" y="2223611"/>
                </a:lnTo>
                <a:lnTo>
                  <a:pt x="4736280" y="2210407"/>
                </a:lnTo>
                <a:lnTo>
                  <a:pt x="4739894" y="2193416"/>
                </a:lnTo>
                <a:lnTo>
                  <a:pt x="4737276" y="2169882"/>
                </a:lnTo>
                <a:lnTo>
                  <a:pt x="4733623" y="2149157"/>
                </a:lnTo>
                <a:lnTo>
                  <a:pt x="4735232" y="2129194"/>
                </a:lnTo>
                <a:lnTo>
                  <a:pt x="4748403" y="2107946"/>
                </a:lnTo>
                <a:lnTo>
                  <a:pt x="4754880" y="2024252"/>
                </a:lnTo>
                <a:lnTo>
                  <a:pt x="4793742" y="1969389"/>
                </a:lnTo>
                <a:lnTo>
                  <a:pt x="4797806" y="1961134"/>
                </a:lnTo>
                <a:lnTo>
                  <a:pt x="4808601" y="1945132"/>
                </a:lnTo>
                <a:lnTo>
                  <a:pt x="4807839" y="1942084"/>
                </a:lnTo>
                <a:lnTo>
                  <a:pt x="4802886" y="1935607"/>
                </a:lnTo>
                <a:lnTo>
                  <a:pt x="4803126" y="1930048"/>
                </a:lnTo>
                <a:lnTo>
                  <a:pt x="4805680" y="1910207"/>
                </a:lnTo>
                <a:lnTo>
                  <a:pt x="4804156" y="1909952"/>
                </a:lnTo>
                <a:lnTo>
                  <a:pt x="4804029" y="1909190"/>
                </a:lnTo>
                <a:lnTo>
                  <a:pt x="4811014" y="1899412"/>
                </a:lnTo>
                <a:lnTo>
                  <a:pt x="4813046" y="1895094"/>
                </a:lnTo>
                <a:lnTo>
                  <a:pt x="4799076" y="1892427"/>
                </a:lnTo>
                <a:lnTo>
                  <a:pt x="4796817" y="1885209"/>
                </a:lnTo>
                <a:lnTo>
                  <a:pt x="4797679" y="1876123"/>
                </a:lnTo>
                <a:lnTo>
                  <a:pt x="4797682" y="1867441"/>
                </a:lnTo>
                <a:lnTo>
                  <a:pt x="4792853" y="1861439"/>
                </a:lnTo>
                <a:lnTo>
                  <a:pt x="4799282" y="1848897"/>
                </a:lnTo>
                <a:lnTo>
                  <a:pt x="4805045" y="1835785"/>
                </a:lnTo>
                <a:lnTo>
                  <a:pt x="4806823" y="1830577"/>
                </a:lnTo>
                <a:lnTo>
                  <a:pt x="4806569" y="1830451"/>
                </a:lnTo>
                <a:lnTo>
                  <a:pt x="4806188" y="1829180"/>
                </a:lnTo>
                <a:lnTo>
                  <a:pt x="4806569" y="1827529"/>
                </a:lnTo>
                <a:lnTo>
                  <a:pt x="4807712" y="1824863"/>
                </a:lnTo>
                <a:lnTo>
                  <a:pt x="4809998" y="1821052"/>
                </a:lnTo>
                <a:lnTo>
                  <a:pt x="4812411" y="1807083"/>
                </a:lnTo>
                <a:lnTo>
                  <a:pt x="4809109" y="1805304"/>
                </a:lnTo>
                <a:lnTo>
                  <a:pt x="4809871" y="1804415"/>
                </a:lnTo>
                <a:lnTo>
                  <a:pt x="4816129" y="1800494"/>
                </a:lnTo>
                <a:lnTo>
                  <a:pt x="4819650" y="1796954"/>
                </a:lnTo>
                <a:lnTo>
                  <a:pt x="4817264" y="1792128"/>
                </a:lnTo>
                <a:lnTo>
                  <a:pt x="4805807" y="1784350"/>
                </a:lnTo>
                <a:lnTo>
                  <a:pt x="4812579" y="1774447"/>
                </a:lnTo>
                <a:lnTo>
                  <a:pt x="4812363" y="1765522"/>
                </a:lnTo>
                <a:lnTo>
                  <a:pt x="4809503" y="1755024"/>
                </a:lnTo>
                <a:lnTo>
                  <a:pt x="4808347" y="1740408"/>
                </a:lnTo>
                <a:lnTo>
                  <a:pt x="4815498" y="1734377"/>
                </a:lnTo>
                <a:lnTo>
                  <a:pt x="4818316" y="1728263"/>
                </a:lnTo>
                <a:lnTo>
                  <a:pt x="4817705" y="1722030"/>
                </a:lnTo>
                <a:lnTo>
                  <a:pt x="4814570" y="1715642"/>
                </a:lnTo>
                <a:lnTo>
                  <a:pt x="4820521" y="1699595"/>
                </a:lnTo>
                <a:lnTo>
                  <a:pt x="4822840" y="1683083"/>
                </a:lnTo>
                <a:lnTo>
                  <a:pt x="4823946" y="1665833"/>
                </a:lnTo>
                <a:lnTo>
                  <a:pt x="4826254" y="1647571"/>
                </a:lnTo>
                <a:lnTo>
                  <a:pt x="4835663" y="1630136"/>
                </a:lnTo>
                <a:lnTo>
                  <a:pt x="4836096" y="1613915"/>
                </a:lnTo>
                <a:lnTo>
                  <a:pt x="4833576" y="1597314"/>
                </a:lnTo>
                <a:lnTo>
                  <a:pt x="4834128" y="1578737"/>
                </a:lnTo>
                <a:lnTo>
                  <a:pt x="4830064" y="1545971"/>
                </a:lnTo>
                <a:lnTo>
                  <a:pt x="4830710" y="1541117"/>
                </a:lnTo>
                <a:lnTo>
                  <a:pt x="4830286" y="1532572"/>
                </a:lnTo>
                <a:lnTo>
                  <a:pt x="4829175" y="1519936"/>
                </a:lnTo>
                <a:lnTo>
                  <a:pt x="4828921" y="1519682"/>
                </a:lnTo>
                <a:lnTo>
                  <a:pt x="4832223" y="1514855"/>
                </a:lnTo>
                <a:lnTo>
                  <a:pt x="4833491" y="1503048"/>
                </a:lnTo>
                <a:lnTo>
                  <a:pt x="4833598" y="1475386"/>
                </a:lnTo>
                <a:lnTo>
                  <a:pt x="4834509" y="1463294"/>
                </a:lnTo>
                <a:lnTo>
                  <a:pt x="4837457" y="1456991"/>
                </a:lnTo>
                <a:lnTo>
                  <a:pt x="4841716" y="1446307"/>
                </a:lnTo>
                <a:lnTo>
                  <a:pt x="4845260" y="1435862"/>
                </a:lnTo>
                <a:lnTo>
                  <a:pt x="4846066" y="1430274"/>
                </a:lnTo>
                <a:lnTo>
                  <a:pt x="4845050" y="1429512"/>
                </a:lnTo>
                <a:lnTo>
                  <a:pt x="4864227" y="1403985"/>
                </a:lnTo>
                <a:lnTo>
                  <a:pt x="4871466" y="1360932"/>
                </a:lnTo>
                <a:lnTo>
                  <a:pt x="4899533" y="1302003"/>
                </a:lnTo>
                <a:lnTo>
                  <a:pt x="4903216" y="1210817"/>
                </a:lnTo>
                <a:lnTo>
                  <a:pt x="4911379" y="1201622"/>
                </a:lnTo>
                <a:lnTo>
                  <a:pt x="4915662" y="1192022"/>
                </a:lnTo>
                <a:lnTo>
                  <a:pt x="4917753" y="1178421"/>
                </a:lnTo>
                <a:lnTo>
                  <a:pt x="4919345" y="1157224"/>
                </a:lnTo>
                <a:lnTo>
                  <a:pt x="4925820" y="1129377"/>
                </a:lnTo>
                <a:lnTo>
                  <a:pt x="4927615" y="1110472"/>
                </a:lnTo>
                <a:lnTo>
                  <a:pt x="4926006" y="1091447"/>
                </a:lnTo>
                <a:lnTo>
                  <a:pt x="4922266" y="1063244"/>
                </a:lnTo>
                <a:lnTo>
                  <a:pt x="4931042" y="1022986"/>
                </a:lnTo>
                <a:lnTo>
                  <a:pt x="4941617" y="984837"/>
                </a:lnTo>
                <a:lnTo>
                  <a:pt x="4961503" y="942425"/>
                </a:lnTo>
                <a:lnTo>
                  <a:pt x="4998212" y="889380"/>
                </a:lnTo>
                <a:lnTo>
                  <a:pt x="5024501" y="816355"/>
                </a:lnTo>
                <a:lnTo>
                  <a:pt x="5031950" y="804574"/>
                </a:lnTo>
                <a:lnTo>
                  <a:pt x="5042852" y="785828"/>
                </a:lnTo>
                <a:lnTo>
                  <a:pt x="5051468" y="766439"/>
                </a:lnTo>
                <a:lnTo>
                  <a:pt x="5052060" y="752728"/>
                </a:lnTo>
                <a:lnTo>
                  <a:pt x="5067046" y="724408"/>
                </a:lnTo>
                <a:lnTo>
                  <a:pt x="5072380" y="722502"/>
                </a:lnTo>
                <a:lnTo>
                  <a:pt x="5075428" y="717550"/>
                </a:lnTo>
                <a:lnTo>
                  <a:pt x="5074666" y="697229"/>
                </a:lnTo>
                <a:lnTo>
                  <a:pt x="5074285" y="693420"/>
                </a:lnTo>
                <a:lnTo>
                  <a:pt x="5074793" y="690879"/>
                </a:lnTo>
                <a:lnTo>
                  <a:pt x="5075682" y="689228"/>
                </a:lnTo>
                <a:lnTo>
                  <a:pt x="5076190" y="689101"/>
                </a:lnTo>
                <a:lnTo>
                  <a:pt x="5076317" y="681609"/>
                </a:lnTo>
                <a:lnTo>
                  <a:pt x="5084575" y="665227"/>
                </a:lnTo>
                <a:lnTo>
                  <a:pt x="5117973" y="601345"/>
                </a:lnTo>
                <a:lnTo>
                  <a:pt x="5114815" y="590224"/>
                </a:lnTo>
                <a:lnTo>
                  <a:pt x="5111575" y="582294"/>
                </a:lnTo>
                <a:lnTo>
                  <a:pt x="5113883" y="579127"/>
                </a:lnTo>
                <a:lnTo>
                  <a:pt x="5127371" y="582295"/>
                </a:lnTo>
                <a:lnTo>
                  <a:pt x="5127752" y="577088"/>
                </a:lnTo>
                <a:lnTo>
                  <a:pt x="5130546" y="574294"/>
                </a:lnTo>
                <a:lnTo>
                  <a:pt x="5134737" y="572515"/>
                </a:lnTo>
                <a:lnTo>
                  <a:pt x="5136515" y="572135"/>
                </a:lnTo>
                <a:lnTo>
                  <a:pt x="5132324" y="536066"/>
                </a:lnTo>
                <a:lnTo>
                  <a:pt x="5134991" y="531622"/>
                </a:lnTo>
                <a:lnTo>
                  <a:pt x="5121529" y="491363"/>
                </a:lnTo>
                <a:lnTo>
                  <a:pt x="5118608" y="487299"/>
                </a:lnTo>
                <a:lnTo>
                  <a:pt x="5117846" y="481964"/>
                </a:lnTo>
                <a:lnTo>
                  <a:pt x="5121783" y="473837"/>
                </a:lnTo>
                <a:lnTo>
                  <a:pt x="5123688" y="472059"/>
                </a:lnTo>
                <a:lnTo>
                  <a:pt x="5140452" y="354583"/>
                </a:lnTo>
                <a:lnTo>
                  <a:pt x="5142041" y="297308"/>
                </a:lnTo>
                <a:lnTo>
                  <a:pt x="5143754" y="265683"/>
                </a:lnTo>
                <a:lnTo>
                  <a:pt x="5142341" y="233558"/>
                </a:lnTo>
                <a:lnTo>
                  <a:pt x="5139499" y="218614"/>
                </a:lnTo>
                <a:lnTo>
                  <a:pt x="5137038" y="207551"/>
                </a:lnTo>
                <a:lnTo>
                  <a:pt x="5136769" y="187071"/>
                </a:lnTo>
                <a:lnTo>
                  <a:pt x="5134858" y="166020"/>
                </a:lnTo>
                <a:lnTo>
                  <a:pt x="5133197" y="144684"/>
                </a:lnTo>
                <a:lnTo>
                  <a:pt x="5135036" y="130349"/>
                </a:lnTo>
                <a:lnTo>
                  <a:pt x="5143627" y="130301"/>
                </a:lnTo>
                <a:lnTo>
                  <a:pt x="5132068" y="96246"/>
                </a:lnTo>
                <a:lnTo>
                  <a:pt x="5137832" y="75406"/>
                </a:lnTo>
                <a:lnTo>
                  <a:pt x="5147859" y="53756"/>
                </a:lnTo>
                <a:lnTo>
                  <a:pt x="5149088" y="17272"/>
                </a:lnTo>
                <a:lnTo>
                  <a:pt x="5155184" y="13843"/>
                </a:lnTo>
                <a:lnTo>
                  <a:pt x="5159756" y="8381"/>
                </a:lnTo>
                <a:lnTo>
                  <a:pt x="5163312" y="1650"/>
                </a:lnTo>
                <a:lnTo>
                  <a:pt x="516382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1324" y="2180336"/>
            <a:ext cx="75247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60">
                <a:solidFill>
                  <a:srgbClr val="000000"/>
                </a:solidFill>
              </a:rPr>
              <a:t>Step</a:t>
            </a:r>
            <a:r>
              <a:rPr dirty="0" sz="2000" spc="-185">
                <a:solidFill>
                  <a:srgbClr val="000000"/>
                </a:solidFill>
              </a:rPr>
              <a:t> </a:t>
            </a:r>
            <a:r>
              <a:rPr dirty="0" sz="2000" spc="-105">
                <a:solidFill>
                  <a:srgbClr val="000000"/>
                </a:solidFill>
              </a:rPr>
              <a:t>1: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941324" y="2881630"/>
            <a:ext cx="3248660" cy="115379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 sz="2000" spc="-35">
                <a:latin typeface="Carlito"/>
                <a:cs typeface="Carlito"/>
              </a:rPr>
              <a:t>We </a:t>
            </a:r>
            <a:r>
              <a:rPr dirty="0" sz="2000" spc="-10">
                <a:latin typeface="Carlito"/>
                <a:cs typeface="Carlito"/>
              </a:rPr>
              <a:t>initialize hyperparameters  </a:t>
            </a:r>
            <a:r>
              <a:rPr dirty="0" sz="2000" spc="-5">
                <a:latin typeface="Carlito"/>
                <a:cs typeface="Carlito"/>
              </a:rPr>
              <a:t>random </a:t>
            </a:r>
            <a:r>
              <a:rPr dirty="0" sz="2000" spc="-10">
                <a:latin typeface="Carlito"/>
                <a:cs typeface="Carlito"/>
              </a:rPr>
              <a:t>range </a:t>
            </a:r>
            <a:r>
              <a:rPr dirty="0" sz="2000" spc="-5">
                <a:latin typeface="Carlito"/>
                <a:cs typeface="Carlito"/>
              </a:rPr>
              <a:t>using</a:t>
            </a:r>
            <a:r>
              <a:rPr dirty="0" sz="2000" spc="-8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Gridsearch  </a:t>
            </a:r>
            <a:r>
              <a:rPr dirty="0" sz="2000" spc="-15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find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best </a:t>
            </a:r>
            <a:r>
              <a:rPr dirty="0" sz="2000" spc="-15">
                <a:latin typeface="Carlito"/>
                <a:cs typeface="Carlito"/>
              </a:rPr>
              <a:t>parameters </a:t>
            </a:r>
            <a:r>
              <a:rPr dirty="0" sz="2000" spc="-20">
                <a:latin typeface="Carlito"/>
                <a:cs typeface="Carlito"/>
              </a:rPr>
              <a:t>for  </a:t>
            </a:r>
            <a:r>
              <a:rPr dirty="0" sz="2000" spc="-5">
                <a:latin typeface="Carlito"/>
                <a:cs typeface="Carlito"/>
              </a:rPr>
              <a:t>our decision tree</a:t>
            </a:r>
            <a:r>
              <a:rPr dirty="0" sz="2000" spc="-1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model.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51120" y="1287780"/>
            <a:ext cx="7030211" cy="4392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172" y="1769110"/>
            <a:ext cx="3348990" cy="1306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60" b="1">
                <a:latin typeface="Arial"/>
                <a:cs typeface="Arial"/>
              </a:rPr>
              <a:t>Step</a:t>
            </a:r>
            <a:r>
              <a:rPr dirty="0" sz="2000" spc="-114" b="1">
                <a:latin typeface="Arial"/>
                <a:cs typeface="Arial"/>
              </a:rPr>
              <a:t> </a:t>
            </a:r>
            <a:r>
              <a:rPr dirty="0" sz="2000" spc="-105" b="1">
                <a:latin typeface="Arial"/>
                <a:cs typeface="Arial"/>
              </a:rPr>
              <a:t>2: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5"/>
              </a:spcBef>
            </a:pPr>
            <a:r>
              <a:rPr dirty="0" sz="2000" spc="-20">
                <a:latin typeface="Carlito"/>
                <a:cs typeface="Carlito"/>
              </a:rPr>
              <a:t>Training </a:t>
            </a:r>
            <a:r>
              <a:rPr dirty="0" sz="2000" spc="-5">
                <a:latin typeface="Carlito"/>
                <a:cs typeface="Carlito"/>
              </a:rPr>
              <a:t>Decision </a:t>
            </a:r>
            <a:r>
              <a:rPr dirty="0" sz="2000" spc="-40">
                <a:latin typeface="Carlito"/>
                <a:cs typeface="Carlito"/>
              </a:rPr>
              <a:t>Tree </a:t>
            </a:r>
            <a:r>
              <a:rPr dirty="0" sz="2000">
                <a:latin typeface="Carlito"/>
                <a:cs typeface="Carlito"/>
              </a:rPr>
              <a:t>With</a:t>
            </a:r>
            <a:r>
              <a:rPr dirty="0" sz="2000" spc="2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Best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</a:pPr>
            <a:r>
              <a:rPr dirty="0" sz="2000" spc="-10">
                <a:latin typeface="Carlito"/>
                <a:cs typeface="Carlito"/>
              </a:rPr>
              <a:t>Hyperparameters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600955"/>
            <a:ext cx="1014094" cy="2018030"/>
          </a:xfrm>
          <a:custGeom>
            <a:avLst/>
            <a:gdLst/>
            <a:ahLst/>
            <a:cxnLst/>
            <a:rect l="l" t="t" r="r" b="b"/>
            <a:pathLst>
              <a:path w="1014094" h="2018029">
                <a:moveTo>
                  <a:pt x="1014056" y="1370545"/>
                </a:moveTo>
                <a:lnTo>
                  <a:pt x="832510" y="1189012"/>
                </a:lnTo>
                <a:lnTo>
                  <a:pt x="1013460" y="1008888"/>
                </a:lnTo>
                <a:lnTo>
                  <a:pt x="0" y="0"/>
                </a:lnTo>
                <a:lnTo>
                  <a:pt x="0" y="2017776"/>
                </a:lnTo>
                <a:lnTo>
                  <a:pt x="488391" y="1531594"/>
                </a:lnTo>
                <a:lnTo>
                  <a:pt x="670699" y="1713890"/>
                </a:lnTo>
                <a:lnTo>
                  <a:pt x="1014056" y="1370545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41876" y="1101852"/>
            <a:ext cx="6780276" cy="4786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19307" y="0"/>
            <a:ext cx="972819" cy="1935480"/>
          </a:xfrm>
          <a:custGeom>
            <a:avLst/>
            <a:gdLst/>
            <a:ahLst/>
            <a:cxnLst/>
            <a:rect l="l" t="t" r="r" b="b"/>
            <a:pathLst>
              <a:path w="972820" h="1935480">
                <a:moveTo>
                  <a:pt x="972693" y="0"/>
                </a:moveTo>
                <a:lnTo>
                  <a:pt x="381" y="967740"/>
                </a:lnTo>
                <a:lnTo>
                  <a:pt x="177482" y="1144016"/>
                </a:lnTo>
                <a:lnTo>
                  <a:pt x="0" y="1321562"/>
                </a:lnTo>
                <a:lnTo>
                  <a:pt x="348615" y="1670177"/>
                </a:lnTo>
                <a:lnTo>
                  <a:pt x="526986" y="1491881"/>
                </a:lnTo>
                <a:lnTo>
                  <a:pt x="972693" y="1935480"/>
                </a:lnTo>
                <a:lnTo>
                  <a:pt x="97269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7219" y="1944623"/>
            <a:ext cx="4023360" cy="27940"/>
          </a:xfrm>
          <a:custGeom>
            <a:avLst/>
            <a:gdLst/>
            <a:ahLst/>
            <a:cxnLst/>
            <a:rect l="l" t="t" r="r" b="b"/>
            <a:pathLst>
              <a:path w="4023360" h="27939">
                <a:moveTo>
                  <a:pt x="4023360" y="0"/>
                </a:moveTo>
                <a:lnTo>
                  <a:pt x="0" y="0"/>
                </a:lnTo>
                <a:lnTo>
                  <a:pt x="0" y="27432"/>
                </a:lnTo>
                <a:lnTo>
                  <a:pt x="4023360" y="27432"/>
                </a:lnTo>
                <a:lnTo>
                  <a:pt x="402336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001" y="2915539"/>
            <a:ext cx="67818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5">
                <a:solidFill>
                  <a:srgbClr val="000000"/>
                </a:solidFill>
              </a:rPr>
              <a:t>Step</a:t>
            </a:r>
            <a:r>
              <a:rPr dirty="0" sz="1800" spc="-175">
                <a:solidFill>
                  <a:srgbClr val="000000"/>
                </a:solidFill>
              </a:rPr>
              <a:t> </a:t>
            </a:r>
            <a:r>
              <a:rPr dirty="0" sz="1800" spc="-100">
                <a:solidFill>
                  <a:srgbClr val="000000"/>
                </a:solidFill>
              </a:rPr>
              <a:t>3: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724001" y="3561715"/>
            <a:ext cx="4098290" cy="10407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</a:pPr>
            <a:r>
              <a:rPr dirty="0" sz="1800" spc="-5">
                <a:latin typeface="Carlito"/>
                <a:cs typeface="Carlito"/>
              </a:rPr>
              <a:t>Let us </a:t>
            </a:r>
            <a:r>
              <a:rPr dirty="0" sz="1800" spc="-10">
                <a:latin typeface="Carlito"/>
                <a:cs typeface="Carlito"/>
              </a:rPr>
              <a:t>compare </a:t>
            </a:r>
            <a:r>
              <a:rPr dirty="0" sz="1800" spc="-5">
                <a:latin typeface="Carlito"/>
                <a:cs typeface="Carlito"/>
              </a:rPr>
              <a:t>now </a:t>
            </a:r>
            <a:r>
              <a:rPr dirty="0" sz="1800" spc="-10">
                <a:latin typeface="Carlito"/>
                <a:cs typeface="Carlito"/>
              </a:rPr>
              <a:t>Error </a:t>
            </a:r>
            <a:r>
              <a:rPr dirty="0" sz="1800" spc="-25">
                <a:latin typeface="Carlito"/>
                <a:cs typeface="Carlito"/>
              </a:rPr>
              <a:t>rate </a:t>
            </a:r>
            <a:r>
              <a:rPr dirty="0" sz="1800" spc="-5">
                <a:latin typeface="Carlito"/>
                <a:cs typeface="Carlito"/>
              </a:rPr>
              <a:t>of our </a:t>
            </a:r>
            <a:r>
              <a:rPr dirty="0" sz="1800">
                <a:latin typeface="Carlito"/>
                <a:cs typeface="Carlito"/>
              </a:rPr>
              <a:t>model  </a:t>
            </a:r>
            <a:r>
              <a:rPr dirty="0" sz="1800" spc="-5">
                <a:latin typeface="Carlito"/>
                <a:cs typeface="Carlito"/>
              </a:rPr>
              <a:t>with </a:t>
            </a:r>
            <a:r>
              <a:rPr dirty="0" sz="1800" spc="-10">
                <a:latin typeface="Carlito"/>
                <a:cs typeface="Carlito"/>
              </a:rPr>
              <a:t>hyper </a:t>
            </a:r>
            <a:r>
              <a:rPr dirty="0" sz="1800" spc="-5">
                <a:latin typeface="Carlito"/>
                <a:cs typeface="Carlito"/>
              </a:rPr>
              <a:t>tuning of </a:t>
            </a:r>
            <a:r>
              <a:rPr dirty="0" sz="1800" spc="-15">
                <a:latin typeface="Carlito"/>
                <a:cs typeface="Carlito"/>
              </a:rPr>
              <a:t>parameters </a:t>
            </a:r>
            <a:r>
              <a:rPr dirty="0" sz="1800" spc="-10">
                <a:latin typeface="Carlito"/>
                <a:cs typeface="Carlito"/>
              </a:rPr>
              <a:t>to </a:t>
            </a:r>
            <a:r>
              <a:rPr dirty="0" sz="1800" spc="-5">
                <a:latin typeface="Carlito"/>
                <a:cs typeface="Carlito"/>
              </a:rPr>
              <a:t>our  original </a:t>
            </a:r>
            <a:r>
              <a:rPr dirty="0" sz="1800">
                <a:latin typeface="Carlito"/>
                <a:cs typeface="Carlito"/>
              </a:rPr>
              <a:t>model </a:t>
            </a:r>
            <a:r>
              <a:rPr dirty="0" sz="1800" spc="-5">
                <a:latin typeface="Carlito"/>
                <a:cs typeface="Carlito"/>
              </a:rPr>
              <a:t>which is without </a:t>
            </a:r>
            <a:r>
              <a:rPr dirty="0" sz="1800">
                <a:latin typeface="Carlito"/>
                <a:cs typeface="Carlito"/>
              </a:rPr>
              <a:t>the tuning  </a:t>
            </a:r>
            <a:r>
              <a:rPr dirty="0" sz="1800" spc="-5">
                <a:latin typeface="Carlito"/>
                <a:cs typeface="Carlito"/>
              </a:rPr>
              <a:t>of</a:t>
            </a:r>
            <a:r>
              <a:rPr dirty="0" sz="1800" spc="-10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parameters.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56" y="5760720"/>
            <a:ext cx="154305" cy="741045"/>
          </a:xfrm>
          <a:custGeom>
            <a:avLst/>
            <a:gdLst/>
            <a:ahLst/>
            <a:cxnLst/>
            <a:rect l="l" t="t" r="r" b="b"/>
            <a:pathLst>
              <a:path w="154304" h="741045">
                <a:moveTo>
                  <a:pt x="153923" y="0"/>
                </a:moveTo>
                <a:lnTo>
                  <a:pt x="0" y="0"/>
                </a:lnTo>
                <a:lnTo>
                  <a:pt x="0" y="740663"/>
                </a:lnTo>
                <a:lnTo>
                  <a:pt x="153923" y="740663"/>
                </a:lnTo>
                <a:lnTo>
                  <a:pt x="15392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358140" y="339852"/>
            <a:ext cx="11833860" cy="6189345"/>
            <a:chOff x="358140" y="339852"/>
            <a:chExt cx="11833860" cy="6189345"/>
          </a:xfrm>
        </p:grpSpPr>
        <p:sp>
          <p:nvSpPr>
            <p:cNvPr id="7" name="object 7"/>
            <p:cNvSpPr/>
            <p:nvPr/>
          </p:nvSpPr>
          <p:spPr>
            <a:xfrm>
              <a:off x="358140" y="5762243"/>
              <a:ext cx="11833860" cy="741045"/>
            </a:xfrm>
            <a:custGeom>
              <a:avLst/>
              <a:gdLst/>
              <a:ahLst/>
              <a:cxnLst/>
              <a:rect l="l" t="t" r="r" b="b"/>
              <a:pathLst>
                <a:path w="11833860" h="741045">
                  <a:moveTo>
                    <a:pt x="11833860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11833860" y="740663"/>
                  </a:lnTo>
                  <a:lnTo>
                    <a:pt x="1183386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54980" y="339852"/>
              <a:ext cx="6458712" cy="61889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96711" y="355092"/>
              <a:ext cx="6184900" cy="5915025"/>
            </a:xfrm>
            <a:custGeom>
              <a:avLst/>
              <a:gdLst/>
              <a:ahLst/>
              <a:cxnLst/>
              <a:rect l="l" t="t" r="r" b="b"/>
              <a:pathLst>
                <a:path w="6184900" h="5915025">
                  <a:moveTo>
                    <a:pt x="6184392" y="0"/>
                  </a:moveTo>
                  <a:lnTo>
                    <a:pt x="0" y="0"/>
                  </a:lnTo>
                  <a:lnTo>
                    <a:pt x="0" y="5914644"/>
                  </a:lnTo>
                  <a:lnTo>
                    <a:pt x="6184392" y="5914644"/>
                  </a:lnTo>
                  <a:lnTo>
                    <a:pt x="6184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39384" y="1039368"/>
              <a:ext cx="5981700" cy="4367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89876" y="0"/>
            <a:ext cx="4802505" cy="6858000"/>
            <a:chOff x="7389876" y="0"/>
            <a:chExt cx="4802505" cy="6858000"/>
          </a:xfrm>
        </p:grpSpPr>
        <p:sp>
          <p:nvSpPr>
            <p:cNvPr id="3" name="object 3"/>
            <p:cNvSpPr/>
            <p:nvPr/>
          </p:nvSpPr>
          <p:spPr>
            <a:xfrm>
              <a:off x="7389876" y="0"/>
              <a:ext cx="4802505" cy="6858000"/>
            </a:xfrm>
            <a:custGeom>
              <a:avLst/>
              <a:gdLst/>
              <a:ahLst/>
              <a:cxnLst/>
              <a:rect l="l" t="t" r="r" b="b"/>
              <a:pathLst>
                <a:path w="4802505" h="6858000">
                  <a:moveTo>
                    <a:pt x="4802124" y="0"/>
                  </a:moveTo>
                  <a:lnTo>
                    <a:pt x="0" y="0"/>
                  </a:lnTo>
                  <a:lnTo>
                    <a:pt x="4825" y="66675"/>
                  </a:lnTo>
                  <a:lnTo>
                    <a:pt x="12700" y="122174"/>
                  </a:lnTo>
                  <a:lnTo>
                    <a:pt x="22225" y="174625"/>
                  </a:lnTo>
                  <a:lnTo>
                    <a:pt x="53975" y="260350"/>
                  </a:lnTo>
                  <a:lnTo>
                    <a:pt x="73025" y="296799"/>
                  </a:lnTo>
                  <a:lnTo>
                    <a:pt x="109474" y="369824"/>
                  </a:lnTo>
                  <a:lnTo>
                    <a:pt x="127000" y="409575"/>
                  </a:lnTo>
                  <a:lnTo>
                    <a:pt x="142875" y="450850"/>
                  </a:lnTo>
                  <a:lnTo>
                    <a:pt x="157099" y="496824"/>
                  </a:lnTo>
                  <a:lnTo>
                    <a:pt x="168275" y="546100"/>
                  </a:lnTo>
                  <a:lnTo>
                    <a:pt x="176149" y="606425"/>
                  </a:lnTo>
                  <a:lnTo>
                    <a:pt x="179324" y="673100"/>
                  </a:lnTo>
                  <a:lnTo>
                    <a:pt x="176149" y="744474"/>
                  </a:lnTo>
                  <a:lnTo>
                    <a:pt x="168275" y="801624"/>
                  </a:lnTo>
                  <a:lnTo>
                    <a:pt x="157099" y="854075"/>
                  </a:lnTo>
                  <a:lnTo>
                    <a:pt x="142875" y="901700"/>
                  </a:lnTo>
                  <a:lnTo>
                    <a:pt x="127000" y="942975"/>
                  </a:lnTo>
                  <a:lnTo>
                    <a:pt x="107950" y="981075"/>
                  </a:lnTo>
                  <a:lnTo>
                    <a:pt x="88900" y="1017524"/>
                  </a:lnTo>
                  <a:lnTo>
                    <a:pt x="69850" y="1055624"/>
                  </a:lnTo>
                  <a:lnTo>
                    <a:pt x="52324" y="1095375"/>
                  </a:lnTo>
                  <a:lnTo>
                    <a:pt x="34925" y="1136650"/>
                  </a:lnTo>
                  <a:lnTo>
                    <a:pt x="20574" y="1182624"/>
                  </a:lnTo>
                  <a:lnTo>
                    <a:pt x="11049" y="1235075"/>
                  </a:lnTo>
                  <a:lnTo>
                    <a:pt x="1650" y="1295400"/>
                  </a:lnTo>
                  <a:lnTo>
                    <a:pt x="0" y="1363599"/>
                  </a:lnTo>
                  <a:lnTo>
                    <a:pt x="1650" y="1431925"/>
                  </a:lnTo>
                  <a:lnTo>
                    <a:pt x="11049" y="1492250"/>
                  </a:lnTo>
                  <a:lnTo>
                    <a:pt x="20574" y="1544574"/>
                  </a:lnTo>
                  <a:lnTo>
                    <a:pt x="34925" y="1589024"/>
                  </a:lnTo>
                  <a:lnTo>
                    <a:pt x="52324" y="1631950"/>
                  </a:lnTo>
                  <a:lnTo>
                    <a:pt x="69850" y="1671574"/>
                  </a:lnTo>
                  <a:lnTo>
                    <a:pt x="88900" y="1708150"/>
                  </a:lnTo>
                  <a:lnTo>
                    <a:pt x="107950" y="1743075"/>
                  </a:lnTo>
                  <a:lnTo>
                    <a:pt x="127000" y="1782699"/>
                  </a:lnTo>
                  <a:lnTo>
                    <a:pt x="142875" y="1823974"/>
                  </a:lnTo>
                  <a:lnTo>
                    <a:pt x="157099" y="1870075"/>
                  </a:lnTo>
                  <a:lnTo>
                    <a:pt x="168275" y="1922399"/>
                  </a:lnTo>
                  <a:lnTo>
                    <a:pt x="176149" y="1982724"/>
                  </a:lnTo>
                  <a:lnTo>
                    <a:pt x="179324" y="2051050"/>
                  </a:lnTo>
                  <a:lnTo>
                    <a:pt x="176149" y="2119249"/>
                  </a:lnTo>
                  <a:lnTo>
                    <a:pt x="168275" y="2179574"/>
                  </a:lnTo>
                  <a:lnTo>
                    <a:pt x="157099" y="2232025"/>
                  </a:lnTo>
                  <a:lnTo>
                    <a:pt x="142875" y="2277999"/>
                  </a:lnTo>
                  <a:lnTo>
                    <a:pt x="127000" y="2319274"/>
                  </a:lnTo>
                  <a:lnTo>
                    <a:pt x="107950" y="2359025"/>
                  </a:lnTo>
                  <a:lnTo>
                    <a:pt x="88900" y="2395474"/>
                  </a:lnTo>
                  <a:lnTo>
                    <a:pt x="69850" y="2433574"/>
                  </a:lnTo>
                  <a:lnTo>
                    <a:pt x="52324" y="2471674"/>
                  </a:lnTo>
                  <a:lnTo>
                    <a:pt x="34925" y="2512949"/>
                  </a:lnTo>
                  <a:lnTo>
                    <a:pt x="20574" y="2560574"/>
                  </a:lnTo>
                  <a:lnTo>
                    <a:pt x="11049" y="2613025"/>
                  </a:lnTo>
                  <a:lnTo>
                    <a:pt x="1650" y="2671699"/>
                  </a:lnTo>
                  <a:lnTo>
                    <a:pt x="0" y="2741549"/>
                  </a:lnTo>
                  <a:lnTo>
                    <a:pt x="1650" y="2809875"/>
                  </a:lnTo>
                  <a:lnTo>
                    <a:pt x="11049" y="2868549"/>
                  </a:lnTo>
                  <a:lnTo>
                    <a:pt x="20574" y="2922524"/>
                  </a:lnTo>
                  <a:lnTo>
                    <a:pt x="34925" y="2966974"/>
                  </a:lnTo>
                  <a:lnTo>
                    <a:pt x="52324" y="3009900"/>
                  </a:lnTo>
                  <a:lnTo>
                    <a:pt x="69850" y="3046349"/>
                  </a:lnTo>
                  <a:lnTo>
                    <a:pt x="88900" y="3084449"/>
                  </a:lnTo>
                  <a:lnTo>
                    <a:pt x="107950" y="3121025"/>
                  </a:lnTo>
                  <a:lnTo>
                    <a:pt x="127000" y="3160649"/>
                  </a:lnTo>
                  <a:lnTo>
                    <a:pt x="142875" y="3201924"/>
                  </a:lnTo>
                  <a:lnTo>
                    <a:pt x="157099" y="3248025"/>
                  </a:lnTo>
                  <a:lnTo>
                    <a:pt x="168275" y="3300349"/>
                  </a:lnTo>
                  <a:lnTo>
                    <a:pt x="176149" y="3360674"/>
                  </a:lnTo>
                  <a:lnTo>
                    <a:pt x="179324" y="3427349"/>
                  </a:lnTo>
                  <a:lnTo>
                    <a:pt x="176149" y="3497199"/>
                  </a:lnTo>
                  <a:lnTo>
                    <a:pt x="168275" y="3557524"/>
                  </a:lnTo>
                  <a:lnTo>
                    <a:pt x="157099" y="3609975"/>
                  </a:lnTo>
                  <a:lnTo>
                    <a:pt x="142875" y="3655949"/>
                  </a:lnTo>
                  <a:lnTo>
                    <a:pt x="127000" y="3697224"/>
                  </a:lnTo>
                  <a:lnTo>
                    <a:pt x="107950" y="3736975"/>
                  </a:lnTo>
                  <a:lnTo>
                    <a:pt x="69850" y="3811524"/>
                  </a:lnTo>
                  <a:lnTo>
                    <a:pt x="52324" y="3848100"/>
                  </a:lnTo>
                  <a:lnTo>
                    <a:pt x="34925" y="3890899"/>
                  </a:lnTo>
                  <a:lnTo>
                    <a:pt x="20574" y="3935349"/>
                  </a:lnTo>
                  <a:lnTo>
                    <a:pt x="11049" y="3987800"/>
                  </a:lnTo>
                  <a:lnTo>
                    <a:pt x="1650" y="4048125"/>
                  </a:lnTo>
                  <a:lnTo>
                    <a:pt x="0" y="4116324"/>
                  </a:lnTo>
                  <a:lnTo>
                    <a:pt x="1650" y="4186174"/>
                  </a:lnTo>
                  <a:lnTo>
                    <a:pt x="11049" y="4244975"/>
                  </a:lnTo>
                  <a:lnTo>
                    <a:pt x="20574" y="4297299"/>
                  </a:lnTo>
                  <a:lnTo>
                    <a:pt x="34925" y="4343400"/>
                  </a:lnTo>
                  <a:lnTo>
                    <a:pt x="52324" y="4386199"/>
                  </a:lnTo>
                  <a:lnTo>
                    <a:pt x="69850" y="4424299"/>
                  </a:lnTo>
                  <a:lnTo>
                    <a:pt x="107950" y="4498975"/>
                  </a:lnTo>
                  <a:lnTo>
                    <a:pt x="127000" y="4537075"/>
                  </a:lnTo>
                  <a:lnTo>
                    <a:pt x="142875" y="4579874"/>
                  </a:lnTo>
                  <a:lnTo>
                    <a:pt x="157099" y="4625975"/>
                  </a:lnTo>
                  <a:lnTo>
                    <a:pt x="168275" y="4678299"/>
                  </a:lnTo>
                  <a:lnTo>
                    <a:pt x="176149" y="4738624"/>
                  </a:lnTo>
                  <a:lnTo>
                    <a:pt x="179324" y="4806950"/>
                  </a:lnTo>
                  <a:lnTo>
                    <a:pt x="176149" y="4875149"/>
                  </a:lnTo>
                  <a:lnTo>
                    <a:pt x="168275" y="4935474"/>
                  </a:lnTo>
                  <a:lnTo>
                    <a:pt x="157099" y="4987925"/>
                  </a:lnTo>
                  <a:lnTo>
                    <a:pt x="142875" y="5033899"/>
                  </a:lnTo>
                  <a:lnTo>
                    <a:pt x="127000" y="5075174"/>
                  </a:lnTo>
                  <a:lnTo>
                    <a:pt x="107950" y="5114925"/>
                  </a:lnTo>
                  <a:lnTo>
                    <a:pt x="88900" y="5149850"/>
                  </a:lnTo>
                  <a:lnTo>
                    <a:pt x="69850" y="5186299"/>
                  </a:lnTo>
                  <a:lnTo>
                    <a:pt x="52324" y="5226050"/>
                  </a:lnTo>
                  <a:lnTo>
                    <a:pt x="34925" y="5268849"/>
                  </a:lnTo>
                  <a:lnTo>
                    <a:pt x="20574" y="5313299"/>
                  </a:lnTo>
                  <a:lnTo>
                    <a:pt x="11049" y="5365750"/>
                  </a:lnTo>
                  <a:lnTo>
                    <a:pt x="1650" y="5426075"/>
                  </a:lnTo>
                  <a:lnTo>
                    <a:pt x="0" y="5494274"/>
                  </a:lnTo>
                  <a:lnTo>
                    <a:pt x="1650" y="5562600"/>
                  </a:lnTo>
                  <a:lnTo>
                    <a:pt x="11049" y="5622925"/>
                  </a:lnTo>
                  <a:lnTo>
                    <a:pt x="20574" y="5675312"/>
                  </a:lnTo>
                  <a:lnTo>
                    <a:pt x="34925" y="5721350"/>
                  </a:lnTo>
                  <a:lnTo>
                    <a:pt x="52324" y="5762625"/>
                  </a:lnTo>
                  <a:lnTo>
                    <a:pt x="69850" y="5802312"/>
                  </a:lnTo>
                  <a:lnTo>
                    <a:pt x="88900" y="5840412"/>
                  </a:lnTo>
                  <a:lnTo>
                    <a:pt x="107950" y="5876925"/>
                  </a:lnTo>
                  <a:lnTo>
                    <a:pt x="127000" y="5915025"/>
                  </a:lnTo>
                  <a:lnTo>
                    <a:pt x="142875" y="5956300"/>
                  </a:lnTo>
                  <a:lnTo>
                    <a:pt x="157099" y="6003925"/>
                  </a:lnTo>
                  <a:lnTo>
                    <a:pt x="168275" y="6056312"/>
                  </a:lnTo>
                  <a:lnTo>
                    <a:pt x="176149" y="6113462"/>
                  </a:lnTo>
                  <a:lnTo>
                    <a:pt x="179324" y="6183312"/>
                  </a:lnTo>
                  <a:lnTo>
                    <a:pt x="176149" y="6251575"/>
                  </a:lnTo>
                  <a:lnTo>
                    <a:pt x="168275" y="6311900"/>
                  </a:lnTo>
                  <a:lnTo>
                    <a:pt x="157099" y="6361112"/>
                  </a:lnTo>
                  <a:lnTo>
                    <a:pt x="142875" y="6407150"/>
                  </a:lnTo>
                  <a:lnTo>
                    <a:pt x="127000" y="6448425"/>
                  </a:lnTo>
                  <a:lnTo>
                    <a:pt x="109474" y="6488112"/>
                  </a:lnTo>
                  <a:lnTo>
                    <a:pt x="73025" y="6561137"/>
                  </a:lnTo>
                  <a:lnTo>
                    <a:pt x="53975" y="6597650"/>
                  </a:lnTo>
                  <a:lnTo>
                    <a:pt x="22225" y="6683375"/>
                  </a:lnTo>
                  <a:lnTo>
                    <a:pt x="12700" y="6735761"/>
                  </a:lnTo>
                  <a:lnTo>
                    <a:pt x="4825" y="6791323"/>
                  </a:lnTo>
                  <a:lnTo>
                    <a:pt x="0" y="6857999"/>
                  </a:lnTo>
                  <a:lnTo>
                    <a:pt x="4802124" y="6857999"/>
                  </a:lnTo>
                  <a:lnTo>
                    <a:pt x="4802124" y="0"/>
                  </a:lnTo>
                  <a:close/>
                </a:path>
              </a:pathLst>
            </a:custGeom>
            <a:solidFill>
              <a:srgbClr val="1F3863">
                <a:alpha val="2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108061" y="1241552"/>
              <a:ext cx="2082164" cy="53340"/>
            </a:xfrm>
            <a:custGeom>
              <a:avLst/>
              <a:gdLst/>
              <a:ahLst/>
              <a:cxnLst/>
              <a:rect l="l" t="t" r="r" b="b"/>
              <a:pathLst>
                <a:path w="2082165" h="53340">
                  <a:moveTo>
                    <a:pt x="2081784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2081784" y="53339"/>
                  </a:lnTo>
                  <a:lnTo>
                    <a:pt x="20817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96504" y="608838"/>
            <a:ext cx="2513965" cy="1300480"/>
          </a:xfrm>
          <a:prstGeom prst="rect"/>
        </p:spPr>
        <p:txBody>
          <a:bodyPr wrap="square" lIns="0" tIns="89535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 sz="4400">
                <a:solidFill>
                  <a:srgbClr val="000000"/>
                </a:solidFill>
                <a:latin typeface="Times New Roman"/>
                <a:cs typeface="Times New Roman"/>
              </a:rPr>
              <a:t>MODEL  </a:t>
            </a:r>
            <a:r>
              <a:rPr dirty="0" sz="4400">
                <a:solidFill>
                  <a:srgbClr val="000000"/>
                </a:solidFill>
                <a:latin typeface="Times New Roman"/>
                <a:cs typeface="Times New Roman"/>
              </a:rPr>
              <a:t>TESTING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1309350" cy="6858000"/>
            <a:chOff x="0" y="0"/>
            <a:chExt cx="11309350" cy="6858000"/>
          </a:xfrm>
        </p:grpSpPr>
        <p:sp>
          <p:nvSpPr>
            <p:cNvPr id="7" name="object 7"/>
            <p:cNvSpPr/>
            <p:nvPr/>
          </p:nvSpPr>
          <p:spPr>
            <a:xfrm>
              <a:off x="8108060" y="1845055"/>
              <a:ext cx="2487295" cy="53340"/>
            </a:xfrm>
            <a:custGeom>
              <a:avLst/>
              <a:gdLst/>
              <a:ahLst/>
              <a:cxnLst/>
              <a:rect l="l" t="t" r="r" b="b"/>
              <a:pathLst>
                <a:path w="2487295" h="53339">
                  <a:moveTo>
                    <a:pt x="2487168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2487168" y="533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713345" cy="6858000"/>
            </a:xfrm>
            <a:custGeom>
              <a:avLst/>
              <a:gdLst/>
              <a:ahLst/>
              <a:cxnLst/>
              <a:rect l="l" t="t" r="r" b="b"/>
              <a:pathLst>
                <a:path w="7713345" h="6858000">
                  <a:moveTo>
                    <a:pt x="7533640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7533640" y="6857999"/>
                  </a:lnTo>
                  <a:lnTo>
                    <a:pt x="7538339" y="6791323"/>
                  </a:lnTo>
                  <a:lnTo>
                    <a:pt x="7546340" y="6735761"/>
                  </a:lnTo>
                  <a:lnTo>
                    <a:pt x="7555865" y="6683375"/>
                  </a:lnTo>
                  <a:lnTo>
                    <a:pt x="7587615" y="6597650"/>
                  </a:lnTo>
                  <a:lnTo>
                    <a:pt x="7606665" y="6561137"/>
                  </a:lnTo>
                  <a:lnTo>
                    <a:pt x="7643114" y="6488112"/>
                  </a:lnTo>
                  <a:lnTo>
                    <a:pt x="7660640" y="6448425"/>
                  </a:lnTo>
                  <a:lnTo>
                    <a:pt x="7676515" y="6407150"/>
                  </a:lnTo>
                  <a:lnTo>
                    <a:pt x="7690739" y="6361112"/>
                  </a:lnTo>
                  <a:lnTo>
                    <a:pt x="7701915" y="6311900"/>
                  </a:lnTo>
                  <a:lnTo>
                    <a:pt x="7709789" y="6251575"/>
                  </a:lnTo>
                  <a:lnTo>
                    <a:pt x="7712964" y="6183312"/>
                  </a:lnTo>
                  <a:lnTo>
                    <a:pt x="7709789" y="6113462"/>
                  </a:lnTo>
                  <a:lnTo>
                    <a:pt x="7701915" y="6056312"/>
                  </a:lnTo>
                  <a:lnTo>
                    <a:pt x="7690739" y="6003925"/>
                  </a:lnTo>
                  <a:lnTo>
                    <a:pt x="7676515" y="5956300"/>
                  </a:lnTo>
                  <a:lnTo>
                    <a:pt x="7660640" y="5915025"/>
                  </a:lnTo>
                  <a:lnTo>
                    <a:pt x="7641590" y="5876925"/>
                  </a:lnTo>
                  <a:lnTo>
                    <a:pt x="7622540" y="5840412"/>
                  </a:lnTo>
                  <a:lnTo>
                    <a:pt x="7603490" y="5802312"/>
                  </a:lnTo>
                  <a:lnTo>
                    <a:pt x="7585964" y="5762625"/>
                  </a:lnTo>
                  <a:lnTo>
                    <a:pt x="7568565" y="5721350"/>
                  </a:lnTo>
                  <a:lnTo>
                    <a:pt x="7554214" y="5675312"/>
                  </a:lnTo>
                  <a:lnTo>
                    <a:pt x="7544689" y="5622925"/>
                  </a:lnTo>
                  <a:lnTo>
                    <a:pt x="7535164" y="5562600"/>
                  </a:lnTo>
                  <a:lnTo>
                    <a:pt x="7533640" y="5494274"/>
                  </a:lnTo>
                  <a:lnTo>
                    <a:pt x="7535164" y="5426075"/>
                  </a:lnTo>
                  <a:lnTo>
                    <a:pt x="7544689" y="5365750"/>
                  </a:lnTo>
                  <a:lnTo>
                    <a:pt x="7554214" y="5313299"/>
                  </a:lnTo>
                  <a:lnTo>
                    <a:pt x="7568565" y="5268849"/>
                  </a:lnTo>
                  <a:lnTo>
                    <a:pt x="7585964" y="5226050"/>
                  </a:lnTo>
                  <a:lnTo>
                    <a:pt x="7603490" y="5186299"/>
                  </a:lnTo>
                  <a:lnTo>
                    <a:pt x="7622540" y="5149850"/>
                  </a:lnTo>
                  <a:lnTo>
                    <a:pt x="7641590" y="5114925"/>
                  </a:lnTo>
                  <a:lnTo>
                    <a:pt x="7660640" y="5075174"/>
                  </a:lnTo>
                  <a:lnTo>
                    <a:pt x="7676515" y="5033899"/>
                  </a:lnTo>
                  <a:lnTo>
                    <a:pt x="7690739" y="4987925"/>
                  </a:lnTo>
                  <a:lnTo>
                    <a:pt x="7701915" y="4935474"/>
                  </a:lnTo>
                  <a:lnTo>
                    <a:pt x="7709789" y="4875149"/>
                  </a:lnTo>
                  <a:lnTo>
                    <a:pt x="7712964" y="4806950"/>
                  </a:lnTo>
                  <a:lnTo>
                    <a:pt x="7709789" y="4738624"/>
                  </a:lnTo>
                  <a:lnTo>
                    <a:pt x="7701915" y="4678299"/>
                  </a:lnTo>
                  <a:lnTo>
                    <a:pt x="7690739" y="4625975"/>
                  </a:lnTo>
                  <a:lnTo>
                    <a:pt x="7676515" y="4579874"/>
                  </a:lnTo>
                  <a:lnTo>
                    <a:pt x="7660640" y="4537075"/>
                  </a:lnTo>
                  <a:lnTo>
                    <a:pt x="7641590" y="4498975"/>
                  </a:lnTo>
                  <a:lnTo>
                    <a:pt x="7603490" y="4424299"/>
                  </a:lnTo>
                  <a:lnTo>
                    <a:pt x="7585964" y="4386199"/>
                  </a:lnTo>
                  <a:lnTo>
                    <a:pt x="7568565" y="4343400"/>
                  </a:lnTo>
                  <a:lnTo>
                    <a:pt x="7554214" y="4297299"/>
                  </a:lnTo>
                  <a:lnTo>
                    <a:pt x="7544689" y="4244975"/>
                  </a:lnTo>
                  <a:lnTo>
                    <a:pt x="7535164" y="4186174"/>
                  </a:lnTo>
                  <a:lnTo>
                    <a:pt x="7533640" y="4116324"/>
                  </a:lnTo>
                  <a:lnTo>
                    <a:pt x="7535164" y="4048125"/>
                  </a:lnTo>
                  <a:lnTo>
                    <a:pt x="7544689" y="3987800"/>
                  </a:lnTo>
                  <a:lnTo>
                    <a:pt x="7554214" y="3935349"/>
                  </a:lnTo>
                  <a:lnTo>
                    <a:pt x="7568565" y="3890899"/>
                  </a:lnTo>
                  <a:lnTo>
                    <a:pt x="7585964" y="3848100"/>
                  </a:lnTo>
                  <a:lnTo>
                    <a:pt x="7603490" y="3811524"/>
                  </a:lnTo>
                  <a:lnTo>
                    <a:pt x="7641590" y="3736975"/>
                  </a:lnTo>
                  <a:lnTo>
                    <a:pt x="7660640" y="3697224"/>
                  </a:lnTo>
                  <a:lnTo>
                    <a:pt x="7676515" y="3655949"/>
                  </a:lnTo>
                  <a:lnTo>
                    <a:pt x="7690739" y="3609975"/>
                  </a:lnTo>
                  <a:lnTo>
                    <a:pt x="7701915" y="3557524"/>
                  </a:lnTo>
                  <a:lnTo>
                    <a:pt x="7709789" y="3497199"/>
                  </a:lnTo>
                  <a:lnTo>
                    <a:pt x="7712964" y="3427349"/>
                  </a:lnTo>
                  <a:lnTo>
                    <a:pt x="7709789" y="3360674"/>
                  </a:lnTo>
                  <a:lnTo>
                    <a:pt x="7701915" y="3300349"/>
                  </a:lnTo>
                  <a:lnTo>
                    <a:pt x="7690739" y="3248025"/>
                  </a:lnTo>
                  <a:lnTo>
                    <a:pt x="7676515" y="3201924"/>
                  </a:lnTo>
                  <a:lnTo>
                    <a:pt x="7660640" y="3160649"/>
                  </a:lnTo>
                  <a:lnTo>
                    <a:pt x="7641590" y="3121025"/>
                  </a:lnTo>
                  <a:lnTo>
                    <a:pt x="7622540" y="3084449"/>
                  </a:lnTo>
                  <a:lnTo>
                    <a:pt x="7603490" y="3046349"/>
                  </a:lnTo>
                  <a:lnTo>
                    <a:pt x="7585964" y="3009900"/>
                  </a:lnTo>
                  <a:lnTo>
                    <a:pt x="7568565" y="2966974"/>
                  </a:lnTo>
                  <a:lnTo>
                    <a:pt x="7554214" y="2922524"/>
                  </a:lnTo>
                  <a:lnTo>
                    <a:pt x="7544689" y="2868549"/>
                  </a:lnTo>
                  <a:lnTo>
                    <a:pt x="7535164" y="2809875"/>
                  </a:lnTo>
                  <a:lnTo>
                    <a:pt x="7533640" y="2741549"/>
                  </a:lnTo>
                  <a:lnTo>
                    <a:pt x="7535164" y="2671699"/>
                  </a:lnTo>
                  <a:lnTo>
                    <a:pt x="7544689" y="2613025"/>
                  </a:lnTo>
                  <a:lnTo>
                    <a:pt x="7554214" y="2560574"/>
                  </a:lnTo>
                  <a:lnTo>
                    <a:pt x="7568565" y="2512949"/>
                  </a:lnTo>
                  <a:lnTo>
                    <a:pt x="7585964" y="2471674"/>
                  </a:lnTo>
                  <a:lnTo>
                    <a:pt x="7603490" y="2433574"/>
                  </a:lnTo>
                  <a:lnTo>
                    <a:pt x="7622540" y="2395474"/>
                  </a:lnTo>
                  <a:lnTo>
                    <a:pt x="7641590" y="2359025"/>
                  </a:lnTo>
                  <a:lnTo>
                    <a:pt x="7660640" y="2319274"/>
                  </a:lnTo>
                  <a:lnTo>
                    <a:pt x="7676515" y="2277999"/>
                  </a:lnTo>
                  <a:lnTo>
                    <a:pt x="7690739" y="2232025"/>
                  </a:lnTo>
                  <a:lnTo>
                    <a:pt x="7701915" y="2179574"/>
                  </a:lnTo>
                  <a:lnTo>
                    <a:pt x="7709789" y="2119249"/>
                  </a:lnTo>
                  <a:lnTo>
                    <a:pt x="7712964" y="2051050"/>
                  </a:lnTo>
                  <a:lnTo>
                    <a:pt x="7709789" y="1982724"/>
                  </a:lnTo>
                  <a:lnTo>
                    <a:pt x="7701915" y="1922399"/>
                  </a:lnTo>
                  <a:lnTo>
                    <a:pt x="7690739" y="1870075"/>
                  </a:lnTo>
                  <a:lnTo>
                    <a:pt x="7676515" y="1823974"/>
                  </a:lnTo>
                  <a:lnTo>
                    <a:pt x="7660640" y="1782699"/>
                  </a:lnTo>
                  <a:lnTo>
                    <a:pt x="7641590" y="1743075"/>
                  </a:lnTo>
                  <a:lnTo>
                    <a:pt x="7622540" y="1708150"/>
                  </a:lnTo>
                  <a:lnTo>
                    <a:pt x="7603490" y="1671574"/>
                  </a:lnTo>
                  <a:lnTo>
                    <a:pt x="7585964" y="1631950"/>
                  </a:lnTo>
                  <a:lnTo>
                    <a:pt x="7568565" y="1589024"/>
                  </a:lnTo>
                  <a:lnTo>
                    <a:pt x="7554214" y="1544574"/>
                  </a:lnTo>
                  <a:lnTo>
                    <a:pt x="7544689" y="1492250"/>
                  </a:lnTo>
                  <a:lnTo>
                    <a:pt x="7535164" y="1431925"/>
                  </a:lnTo>
                  <a:lnTo>
                    <a:pt x="7533640" y="1363599"/>
                  </a:lnTo>
                  <a:lnTo>
                    <a:pt x="7535164" y="1295400"/>
                  </a:lnTo>
                  <a:lnTo>
                    <a:pt x="7544689" y="1235075"/>
                  </a:lnTo>
                  <a:lnTo>
                    <a:pt x="7554214" y="1182624"/>
                  </a:lnTo>
                  <a:lnTo>
                    <a:pt x="7568565" y="1136650"/>
                  </a:lnTo>
                  <a:lnTo>
                    <a:pt x="7585964" y="1095375"/>
                  </a:lnTo>
                  <a:lnTo>
                    <a:pt x="7603490" y="1055624"/>
                  </a:lnTo>
                  <a:lnTo>
                    <a:pt x="7622540" y="1017524"/>
                  </a:lnTo>
                  <a:lnTo>
                    <a:pt x="7641590" y="981075"/>
                  </a:lnTo>
                  <a:lnTo>
                    <a:pt x="7660640" y="942975"/>
                  </a:lnTo>
                  <a:lnTo>
                    <a:pt x="7676515" y="901700"/>
                  </a:lnTo>
                  <a:lnTo>
                    <a:pt x="7690739" y="854075"/>
                  </a:lnTo>
                  <a:lnTo>
                    <a:pt x="7701915" y="801624"/>
                  </a:lnTo>
                  <a:lnTo>
                    <a:pt x="7709789" y="744474"/>
                  </a:lnTo>
                  <a:lnTo>
                    <a:pt x="7712964" y="673100"/>
                  </a:lnTo>
                  <a:lnTo>
                    <a:pt x="7709789" y="606425"/>
                  </a:lnTo>
                  <a:lnTo>
                    <a:pt x="7701915" y="546100"/>
                  </a:lnTo>
                  <a:lnTo>
                    <a:pt x="7690739" y="496824"/>
                  </a:lnTo>
                  <a:lnTo>
                    <a:pt x="7676515" y="450850"/>
                  </a:lnTo>
                  <a:lnTo>
                    <a:pt x="7660640" y="409575"/>
                  </a:lnTo>
                  <a:lnTo>
                    <a:pt x="7643114" y="369824"/>
                  </a:lnTo>
                  <a:lnTo>
                    <a:pt x="7606665" y="296799"/>
                  </a:lnTo>
                  <a:lnTo>
                    <a:pt x="7587615" y="260350"/>
                  </a:lnTo>
                  <a:lnTo>
                    <a:pt x="7555865" y="174625"/>
                  </a:lnTo>
                  <a:lnTo>
                    <a:pt x="7546340" y="122174"/>
                  </a:lnTo>
                  <a:lnTo>
                    <a:pt x="7538339" y="66675"/>
                  </a:lnTo>
                  <a:lnTo>
                    <a:pt x="7533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4215" y="1385316"/>
              <a:ext cx="6882383" cy="4287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109966" y="2338070"/>
              <a:ext cx="3197732" cy="2729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113776" y="2655697"/>
              <a:ext cx="1822069" cy="1137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950704" y="2718942"/>
              <a:ext cx="41275" cy="17145"/>
            </a:xfrm>
            <a:custGeom>
              <a:avLst/>
              <a:gdLst/>
              <a:ahLst/>
              <a:cxnLst/>
              <a:rect l="l" t="t" r="r" b="b"/>
              <a:pathLst>
                <a:path w="41275" h="17144">
                  <a:moveTo>
                    <a:pt x="2540" y="0"/>
                  </a:moveTo>
                  <a:lnTo>
                    <a:pt x="1524" y="635"/>
                  </a:lnTo>
                  <a:lnTo>
                    <a:pt x="380" y="3048"/>
                  </a:lnTo>
                  <a:lnTo>
                    <a:pt x="0" y="5207"/>
                  </a:lnTo>
                  <a:lnTo>
                    <a:pt x="0" y="11303"/>
                  </a:lnTo>
                  <a:lnTo>
                    <a:pt x="380" y="13462"/>
                  </a:lnTo>
                  <a:lnTo>
                    <a:pt x="1524" y="16002"/>
                  </a:lnTo>
                  <a:lnTo>
                    <a:pt x="2540" y="16637"/>
                  </a:lnTo>
                  <a:lnTo>
                    <a:pt x="38607" y="16637"/>
                  </a:lnTo>
                  <a:lnTo>
                    <a:pt x="39497" y="16002"/>
                  </a:lnTo>
                  <a:lnTo>
                    <a:pt x="40640" y="13462"/>
                  </a:lnTo>
                  <a:lnTo>
                    <a:pt x="41021" y="11303"/>
                  </a:lnTo>
                  <a:lnTo>
                    <a:pt x="41021" y="6731"/>
                  </a:lnTo>
                  <a:lnTo>
                    <a:pt x="40386" y="2412"/>
                  </a:lnTo>
                  <a:lnTo>
                    <a:pt x="39370" y="635"/>
                  </a:lnTo>
                  <a:lnTo>
                    <a:pt x="38480" y="127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119998" y="3234308"/>
              <a:ext cx="148208" cy="1047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116823" y="3546094"/>
              <a:ext cx="41275" cy="40640"/>
            </a:xfrm>
            <a:custGeom>
              <a:avLst/>
              <a:gdLst/>
              <a:ahLst/>
              <a:cxnLst/>
              <a:rect l="l" t="t" r="r" b="b"/>
              <a:pathLst>
                <a:path w="41275" h="40639">
                  <a:moveTo>
                    <a:pt x="26034" y="0"/>
                  </a:moveTo>
                  <a:lnTo>
                    <a:pt x="14731" y="0"/>
                  </a:lnTo>
                  <a:lnTo>
                    <a:pt x="10032" y="1904"/>
                  </a:lnTo>
                  <a:lnTo>
                    <a:pt x="2031" y="9905"/>
                  </a:lnTo>
                  <a:lnTo>
                    <a:pt x="0" y="14604"/>
                  </a:lnTo>
                  <a:lnTo>
                    <a:pt x="0" y="25907"/>
                  </a:lnTo>
                  <a:lnTo>
                    <a:pt x="2031" y="30733"/>
                  </a:lnTo>
                  <a:lnTo>
                    <a:pt x="10032" y="38734"/>
                  </a:lnTo>
                  <a:lnTo>
                    <a:pt x="14731" y="40639"/>
                  </a:lnTo>
                  <a:lnTo>
                    <a:pt x="26034" y="40639"/>
                  </a:lnTo>
                  <a:lnTo>
                    <a:pt x="30733" y="38734"/>
                  </a:lnTo>
                  <a:lnTo>
                    <a:pt x="38734" y="30733"/>
                  </a:lnTo>
                  <a:lnTo>
                    <a:pt x="40767" y="25907"/>
                  </a:lnTo>
                  <a:lnTo>
                    <a:pt x="40767" y="14604"/>
                  </a:lnTo>
                  <a:lnTo>
                    <a:pt x="38734" y="9905"/>
                  </a:lnTo>
                  <a:lnTo>
                    <a:pt x="30733" y="1904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348091" y="3511550"/>
              <a:ext cx="2728467" cy="1144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116824" y="3796538"/>
              <a:ext cx="3079750" cy="142240"/>
            </a:xfrm>
            <a:custGeom>
              <a:avLst/>
              <a:gdLst/>
              <a:ahLst/>
              <a:cxnLst/>
              <a:rect l="l" t="t" r="r" b="b"/>
              <a:pathLst>
                <a:path w="3079750" h="142239">
                  <a:moveTo>
                    <a:pt x="40767" y="49149"/>
                  </a:moveTo>
                  <a:lnTo>
                    <a:pt x="38735" y="44450"/>
                  </a:lnTo>
                  <a:lnTo>
                    <a:pt x="30734" y="36449"/>
                  </a:lnTo>
                  <a:lnTo>
                    <a:pt x="26035" y="34544"/>
                  </a:lnTo>
                  <a:lnTo>
                    <a:pt x="14732" y="34544"/>
                  </a:lnTo>
                  <a:lnTo>
                    <a:pt x="10033" y="36449"/>
                  </a:lnTo>
                  <a:lnTo>
                    <a:pt x="2032" y="44450"/>
                  </a:lnTo>
                  <a:lnTo>
                    <a:pt x="0" y="49149"/>
                  </a:lnTo>
                  <a:lnTo>
                    <a:pt x="0" y="60452"/>
                  </a:lnTo>
                  <a:lnTo>
                    <a:pt x="2032" y="65278"/>
                  </a:lnTo>
                  <a:lnTo>
                    <a:pt x="10033" y="73279"/>
                  </a:lnTo>
                  <a:lnTo>
                    <a:pt x="14732" y="75184"/>
                  </a:lnTo>
                  <a:lnTo>
                    <a:pt x="26035" y="75184"/>
                  </a:lnTo>
                  <a:lnTo>
                    <a:pt x="30734" y="73279"/>
                  </a:lnTo>
                  <a:lnTo>
                    <a:pt x="38735" y="65278"/>
                  </a:lnTo>
                  <a:lnTo>
                    <a:pt x="40767" y="60452"/>
                  </a:lnTo>
                  <a:lnTo>
                    <a:pt x="40767" y="49149"/>
                  </a:lnTo>
                  <a:close/>
                </a:path>
                <a:path w="3079750" h="142239">
                  <a:moveTo>
                    <a:pt x="308229" y="108458"/>
                  </a:moveTo>
                  <a:lnTo>
                    <a:pt x="307721" y="106680"/>
                  </a:lnTo>
                  <a:lnTo>
                    <a:pt x="307086" y="105156"/>
                  </a:lnTo>
                  <a:lnTo>
                    <a:pt x="306324" y="103124"/>
                  </a:lnTo>
                  <a:lnTo>
                    <a:pt x="297561" y="82677"/>
                  </a:lnTo>
                  <a:lnTo>
                    <a:pt x="296545" y="80137"/>
                  </a:lnTo>
                  <a:lnTo>
                    <a:pt x="295529" y="77978"/>
                  </a:lnTo>
                  <a:lnTo>
                    <a:pt x="294386" y="75946"/>
                  </a:lnTo>
                  <a:lnTo>
                    <a:pt x="293370" y="74041"/>
                  </a:lnTo>
                  <a:lnTo>
                    <a:pt x="292227" y="72263"/>
                  </a:lnTo>
                  <a:lnTo>
                    <a:pt x="291084" y="70739"/>
                  </a:lnTo>
                  <a:lnTo>
                    <a:pt x="290449" y="69977"/>
                  </a:lnTo>
                  <a:lnTo>
                    <a:pt x="289814" y="69215"/>
                  </a:lnTo>
                  <a:lnTo>
                    <a:pt x="288544" y="67945"/>
                  </a:lnTo>
                  <a:lnTo>
                    <a:pt x="287147" y="66929"/>
                  </a:lnTo>
                  <a:lnTo>
                    <a:pt x="285750" y="65786"/>
                  </a:lnTo>
                  <a:lnTo>
                    <a:pt x="284353" y="64897"/>
                  </a:lnTo>
                  <a:lnTo>
                    <a:pt x="282829" y="64135"/>
                  </a:lnTo>
                  <a:lnTo>
                    <a:pt x="286004" y="63119"/>
                  </a:lnTo>
                  <a:lnTo>
                    <a:pt x="288925" y="61722"/>
                  </a:lnTo>
                  <a:lnTo>
                    <a:pt x="291338" y="60071"/>
                  </a:lnTo>
                  <a:lnTo>
                    <a:pt x="293878" y="58420"/>
                  </a:lnTo>
                  <a:lnTo>
                    <a:pt x="296037" y="56515"/>
                  </a:lnTo>
                  <a:lnTo>
                    <a:pt x="297688" y="54229"/>
                  </a:lnTo>
                  <a:lnTo>
                    <a:pt x="299466" y="51943"/>
                  </a:lnTo>
                  <a:lnTo>
                    <a:pt x="302895" y="32893"/>
                  </a:lnTo>
                  <a:lnTo>
                    <a:pt x="302387" y="29337"/>
                  </a:lnTo>
                  <a:lnTo>
                    <a:pt x="287274" y="12192"/>
                  </a:lnTo>
                  <a:lnTo>
                    <a:pt x="283845" y="10668"/>
                  </a:lnTo>
                  <a:lnTo>
                    <a:pt x="281051" y="9906"/>
                  </a:lnTo>
                  <a:lnTo>
                    <a:pt x="281051" y="35814"/>
                  </a:lnTo>
                  <a:lnTo>
                    <a:pt x="281051" y="41529"/>
                  </a:lnTo>
                  <a:lnTo>
                    <a:pt x="280670" y="43561"/>
                  </a:lnTo>
                  <a:lnTo>
                    <a:pt x="279908" y="45339"/>
                  </a:lnTo>
                  <a:lnTo>
                    <a:pt x="279273" y="47117"/>
                  </a:lnTo>
                  <a:lnTo>
                    <a:pt x="266065" y="54229"/>
                  </a:lnTo>
                  <a:lnTo>
                    <a:pt x="252349" y="54229"/>
                  </a:lnTo>
                  <a:lnTo>
                    <a:pt x="252349" y="24638"/>
                  </a:lnTo>
                  <a:lnTo>
                    <a:pt x="264160" y="24638"/>
                  </a:lnTo>
                  <a:lnTo>
                    <a:pt x="278765" y="30607"/>
                  </a:lnTo>
                  <a:lnTo>
                    <a:pt x="280289" y="32893"/>
                  </a:lnTo>
                  <a:lnTo>
                    <a:pt x="281051" y="35814"/>
                  </a:lnTo>
                  <a:lnTo>
                    <a:pt x="281051" y="9906"/>
                  </a:lnTo>
                  <a:lnTo>
                    <a:pt x="280162" y="9652"/>
                  </a:lnTo>
                  <a:lnTo>
                    <a:pt x="275971" y="9144"/>
                  </a:lnTo>
                  <a:lnTo>
                    <a:pt x="274447" y="8890"/>
                  </a:lnTo>
                  <a:lnTo>
                    <a:pt x="271145" y="8636"/>
                  </a:lnTo>
                  <a:lnTo>
                    <a:pt x="269367" y="8636"/>
                  </a:lnTo>
                  <a:lnTo>
                    <a:pt x="267081" y="8509"/>
                  </a:lnTo>
                  <a:lnTo>
                    <a:pt x="235712" y="8509"/>
                  </a:lnTo>
                  <a:lnTo>
                    <a:pt x="234188" y="9017"/>
                  </a:lnTo>
                  <a:lnTo>
                    <a:pt x="231775" y="11176"/>
                  </a:lnTo>
                  <a:lnTo>
                    <a:pt x="231381" y="12192"/>
                  </a:lnTo>
                  <a:lnTo>
                    <a:pt x="231267" y="110363"/>
                  </a:lnTo>
                  <a:lnTo>
                    <a:pt x="231648" y="111125"/>
                  </a:lnTo>
                  <a:lnTo>
                    <a:pt x="239649" y="113030"/>
                  </a:lnTo>
                  <a:lnTo>
                    <a:pt x="243840" y="113030"/>
                  </a:lnTo>
                  <a:lnTo>
                    <a:pt x="252349" y="69977"/>
                  </a:lnTo>
                  <a:lnTo>
                    <a:pt x="261112" y="69977"/>
                  </a:lnTo>
                  <a:lnTo>
                    <a:pt x="269367" y="74168"/>
                  </a:lnTo>
                  <a:lnTo>
                    <a:pt x="270764" y="75565"/>
                  </a:lnTo>
                  <a:lnTo>
                    <a:pt x="271907" y="77216"/>
                  </a:lnTo>
                  <a:lnTo>
                    <a:pt x="272923" y="79248"/>
                  </a:lnTo>
                  <a:lnTo>
                    <a:pt x="274066" y="81280"/>
                  </a:lnTo>
                  <a:lnTo>
                    <a:pt x="275209" y="83566"/>
                  </a:lnTo>
                  <a:lnTo>
                    <a:pt x="276225" y="86233"/>
                  </a:lnTo>
                  <a:lnTo>
                    <a:pt x="285623" y="109474"/>
                  </a:lnTo>
                  <a:lnTo>
                    <a:pt x="285750" y="110109"/>
                  </a:lnTo>
                  <a:lnTo>
                    <a:pt x="286131" y="110617"/>
                  </a:lnTo>
                  <a:lnTo>
                    <a:pt x="286385" y="111125"/>
                  </a:lnTo>
                  <a:lnTo>
                    <a:pt x="291211" y="112903"/>
                  </a:lnTo>
                  <a:lnTo>
                    <a:pt x="292608" y="112903"/>
                  </a:lnTo>
                  <a:lnTo>
                    <a:pt x="294386" y="113030"/>
                  </a:lnTo>
                  <a:lnTo>
                    <a:pt x="299339" y="113030"/>
                  </a:lnTo>
                  <a:lnTo>
                    <a:pt x="301371" y="112903"/>
                  </a:lnTo>
                  <a:lnTo>
                    <a:pt x="302895" y="112903"/>
                  </a:lnTo>
                  <a:lnTo>
                    <a:pt x="304546" y="112776"/>
                  </a:lnTo>
                  <a:lnTo>
                    <a:pt x="305689" y="112522"/>
                  </a:lnTo>
                  <a:lnTo>
                    <a:pt x="306451" y="112268"/>
                  </a:lnTo>
                  <a:lnTo>
                    <a:pt x="307340" y="112014"/>
                  </a:lnTo>
                  <a:lnTo>
                    <a:pt x="307848" y="111633"/>
                  </a:lnTo>
                  <a:lnTo>
                    <a:pt x="307975" y="111252"/>
                  </a:lnTo>
                  <a:lnTo>
                    <a:pt x="308229" y="110871"/>
                  </a:lnTo>
                  <a:lnTo>
                    <a:pt x="308229" y="108458"/>
                  </a:lnTo>
                  <a:close/>
                </a:path>
                <a:path w="3079750" h="142239">
                  <a:moveTo>
                    <a:pt x="358521" y="70612"/>
                  </a:moveTo>
                  <a:lnTo>
                    <a:pt x="357886" y="66294"/>
                  </a:lnTo>
                  <a:lnTo>
                    <a:pt x="356870" y="64516"/>
                  </a:lnTo>
                  <a:lnTo>
                    <a:pt x="355981" y="64008"/>
                  </a:lnTo>
                  <a:lnTo>
                    <a:pt x="320040" y="63881"/>
                  </a:lnTo>
                  <a:lnTo>
                    <a:pt x="319024" y="64516"/>
                  </a:lnTo>
                  <a:lnTo>
                    <a:pt x="317881" y="66929"/>
                  </a:lnTo>
                  <a:lnTo>
                    <a:pt x="317500" y="69088"/>
                  </a:lnTo>
                  <a:lnTo>
                    <a:pt x="317500" y="75184"/>
                  </a:lnTo>
                  <a:lnTo>
                    <a:pt x="317881" y="77343"/>
                  </a:lnTo>
                  <a:lnTo>
                    <a:pt x="319024" y="79883"/>
                  </a:lnTo>
                  <a:lnTo>
                    <a:pt x="320040" y="80518"/>
                  </a:lnTo>
                  <a:lnTo>
                    <a:pt x="356108" y="80518"/>
                  </a:lnTo>
                  <a:lnTo>
                    <a:pt x="356997" y="79883"/>
                  </a:lnTo>
                  <a:lnTo>
                    <a:pt x="358140" y="77343"/>
                  </a:lnTo>
                  <a:lnTo>
                    <a:pt x="358521" y="75184"/>
                  </a:lnTo>
                  <a:lnTo>
                    <a:pt x="358521" y="70612"/>
                  </a:lnTo>
                  <a:close/>
                </a:path>
                <a:path w="3079750" h="142239">
                  <a:moveTo>
                    <a:pt x="436118" y="77216"/>
                  </a:moveTo>
                  <a:lnTo>
                    <a:pt x="408178" y="49657"/>
                  </a:lnTo>
                  <a:lnTo>
                    <a:pt x="402844" y="47371"/>
                  </a:lnTo>
                  <a:lnTo>
                    <a:pt x="400431" y="46101"/>
                  </a:lnTo>
                  <a:lnTo>
                    <a:pt x="398399" y="44831"/>
                  </a:lnTo>
                  <a:lnTo>
                    <a:pt x="396240" y="43561"/>
                  </a:lnTo>
                  <a:lnTo>
                    <a:pt x="394589" y="42037"/>
                  </a:lnTo>
                  <a:lnTo>
                    <a:pt x="393319" y="40259"/>
                  </a:lnTo>
                  <a:lnTo>
                    <a:pt x="392049" y="38608"/>
                  </a:lnTo>
                  <a:lnTo>
                    <a:pt x="391414" y="36576"/>
                  </a:lnTo>
                  <a:lnTo>
                    <a:pt x="391414" y="32766"/>
                  </a:lnTo>
                  <a:lnTo>
                    <a:pt x="391668" y="31242"/>
                  </a:lnTo>
                  <a:lnTo>
                    <a:pt x="392341" y="29718"/>
                  </a:lnTo>
                  <a:lnTo>
                    <a:pt x="392811" y="28448"/>
                  </a:lnTo>
                  <a:lnTo>
                    <a:pt x="399161" y="24003"/>
                  </a:lnTo>
                  <a:lnTo>
                    <a:pt x="400812" y="23495"/>
                  </a:lnTo>
                  <a:lnTo>
                    <a:pt x="402844" y="23114"/>
                  </a:lnTo>
                  <a:lnTo>
                    <a:pt x="408051" y="23114"/>
                  </a:lnTo>
                  <a:lnTo>
                    <a:pt x="410845" y="23495"/>
                  </a:lnTo>
                  <a:lnTo>
                    <a:pt x="415671" y="25019"/>
                  </a:lnTo>
                  <a:lnTo>
                    <a:pt x="417957" y="25781"/>
                  </a:lnTo>
                  <a:lnTo>
                    <a:pt x="419735" y="26670"/>
                  </a:lnTo>
                  <a:lnTo>
                    <a:pt x="423291" y="28321"/>
                  </a:lnTo>
                  <a:lnTo>
                    <a:pt x="425831" y="29845"/>
                  </a:lnTo>
                  <a:lnTo>
                    <a:pt x="426720" y="30226"/>
                  </a:lnTo>
                  <a:lnTo>
                    <a:pt x="427863" y="30226"/>
                  </a:lnTo>
                  <a:lnTo>
                    <a:pt x="428371" y="30099"/>
                  </a:lnTo>
                  <a:lnTo>
                    <a:pt x="428752" y="29718"/>
                  </a:lnTo>
                  <a:lnTo>
                    <a:pt x="429133" y="29464"/>
                  </a:lnTo>
                  <a:lnTo>
                    <a:pt x="429387" y="28956"/>
                  </a:lnTo>
                  <a:lnTo>
                    <a:pt x="429514" y="28194"/>
                  </a:lnTo>
                  <a:lnTo>
                    <a:pt x="429768" y="27559"/>
                  </a:lnTo>
                  <a:lnTo>
                    <a:pt x="430022" y="23114"/>
                  </a:lnTo>
                  <a:lnTo>
                    <a:pt x="429895" y="17145"/>
                  </a:lnTo>
                  <a:lnTo>
                    <a:pt x="429641" y="15748"/>
                  </a:lnTo>
                  <a:lnTo>
                    <a:pt x="407289" y="6731"/>
                  </a:lnTo>
                  <a:lnTo>
                    <a:pt x="400050" y="6731"/>
                  </a:lnTo>
                  <a:lnTo>
                    <a:pt x="372745" y="23495"/>
                  </a:lnTo>
                  <a:lnTo>
                    <a:pt x="370840" y="27305"/>
                  </a:lnTo>
                  <a:lnTo>
                    <a:pt x="370027" y="31242"/>
                  </a:lnTo>
                  <a:lnTo>
                    <a:pt x="369951" y="41021"/>
                  </a:lnTo>
                  <a:lnTo>
                    <a:pt x="370586" y="44704"/>
                  </a:lnTo>
                  <a:lnTo>
                    <a:pt x="371856" y="47879"/>
                  </a:lnTo>
                  <a:lnTo>
                    <a:pt x="373126" y="50927"/>
                  </a:lnTo>
                  <a:lnTo>
                    <a:pt x="374777" y="53594"/>
                  </a:lnTo>
                  <a:lnTo>
                    <a:pt x="376936" y="55880"/>
                  </a:lnTo>
                  <a:lnTo>
                    <a:pt x="378968" y="58166"/>
                  </a:lnTo>
                  <a:lnTo>
                    <a:pt x="381254" y="60198"/>
                  </a:lnTo>
                  <a:lnTo>
                    <a:pt x="383921" y="61722"/>
                  </a:lnTo>
                  <a:lnTo>
                    <a:pt x="386588" y="63373"/>
                  </a:lnTo>
                  <a:lnTo>
                    <a:pt x="389255" y="64897"/>
                  </a:lnTo>
                  <a:lnTo>
                    <a:pt x="394843" y="67437"/>
                  </a:lnTo>
                  <a:lnTo>
                    <a:pt x="397510" y="68707"/>
                  </a:lnTo>
                  <a:lnTo>
                    <a:pt x="402844" y="70993"/>
                  </a:lnTo>
                  <a:lnTo>
                    <a:pt x="405130" y="72136"/>
                  </a:lnTo>
                  <a:lnTo>
                    <a:pt x="407162" y="73533"/>
                  </a:lnTo>
                  <a:lnTo>
                    <a:pt x="409194" y="74803"/>
                  </a:lnTo>
                  <a:lnTo>
                    <a:pt x="410972" y="76327"/>
                  </a:lnTo>
                  <a:lnTo>
                    <a:pt x="413512" y="79629"/>
                  </a:lnTo>
                  <a:lnTo>
                    <a:pt x="414020" y="81280"/>
                  </a:lnTo>
                  <a:lnTo>
                    <a:pt x="414020" y="86741"/>
                  </a:lnTo>
                  <a:lnTo>
                    <a:pt x="400304" y="97282"/>
                  </a:lnTo>
                  <a:lnTo>
                    <a:pt x="393700" y="97282"/>
                  </a:lnTo>
                  <a:lnTo>
                    <a:pt x="377571" y="91948"/>
                  </a:lnTo>
                  <a:lnTo>
                    <a:pt x="375793" y="91059"/>
                  </a:lnTo>
                  <a:lnTo>
                    <a:pt x="372999" y="89281"/>
                  </a:lnTo>
                  <a:lnTo>
                    <a:pt x="371983" y="88773"/>
                  </a:lnTo>
                  <a:lnTo>
                    <a:pt x="370713" y="88773"/>
                  </a:lnTo>
                  <a:lnTo>
                    <a:pt x="370205" y="88900"/>
                  </a:lnTo>
                  <a:lnTo>
                    <a:pt x="369824" y="89281"/>
                  </a:lnTo>
                  <a:lnTo>
                    <a:pt x="369443" y="89535"/>
                  </a:lnTo>
                  <a:lnTo>
                    <a:pt x="369062" y="90043"/>
                  </a:lnTo>
                  <a:lnTo>
                    <a:pt x="368808" y="90805"/>
                  </a:lnTo>
                  <a:lnTo>
                    <a:pt x="368642" y="91567"/>
                  </a:lnTo>
                  <a:lnTo>
                    <a:pt x="368427" y="92329"/>
                  </a:lnTo>
                  <a:lnTo>
                    <a:pt x="368300" y="101981"/>
                  </a:lnTo>
                  <a:lnTo>
                    <a:pt x="368681" y="103378"/>
                  </a:lnTo>
                  <a:lnTo>
                    <a:pt x="368935" y="104648"/>
                  </a:lnTo>
                  <a:lnTo>
                    <a:pt x="393954" y="114427"/>
                  </a:lnTo>
                  <a:lnTo>
                    <a:pt x="402844" y="114427"/>
                  </a:lnTo>
                  <a:lnTo>
                    <a:pt x="435102" y="91567"/>
                  </a:lnTo>
                  <a:lnTo>
                    <a:pt x="436118" y="86741"/>
                  </a:lnTo>
                  <a:lnTo>
                    <a:pt x="436118" y="77216"/>
                  </a:lnTo>
                  <a:close/>
                </a:path>
                <a:path w="3079750" h="142239">
                  <a:moveTo>
                    <a:pt x="518922" y="45847"/>
                  </a:moveTo>
                  <a:lnTo>
                    <a:pt x="513461" y="34925"/>
                  </a:lnTo>
                  <a:lnTo>
                    <a:pt x="507365" y="34925"/>
                  </a:lnTo>
                  <a:lnTo>
                    <a:pt x="501777" y="37592"/>
                  </a:lnTo>
                  <a:lnTo>
                    <a:pt x="501777" y="45847"/>
                  </a:lnTo>
                  <a:lnTo>
                    <a:pt x="499491" y="43561"/>
                  </a:lnTo>
                  <a:lnTo>
                    <a:pt x="498856" y="43002"/>
                  </a:lnTo>
                  <a:lnTo>
                    <a:pt x="498856" y="61849"/>
                  </a:lnTo>
                  <a:lnTo>
                    <a:pt x="498856" y="85725"/>
                  </a:lnTo>
                  <a:lnTo>
                    <a:pt x="483235" y="97282"/>
                  </a:lnTo>
                  <a:lnTo>
                    <a:pt x="479044" y="97282"/>
                  </a:lnTo>
                  <a:lnTo>
                    <a:pt x="467487" y="76581"/>
                  </a:lnTo>
                  <a:lnTo>
                    <a:pt x="467487" y="70739"/>
                  </a:lnTo>
                  <a:lnTo>
                    <a:pt x="470916" y="57912"/>
                  </a:lnTo>
                  <a:lnTo>
                    <a:pt x="472059" y="55626"/>
                  </a:lnTo>
                  <a:lnTo>
                    <a:pt x="473583" y="53975"/>
                  </a:lnTo>
                  <a:lnTo>
                    <a:pt x="475488" y="52578"/>
                  </a:lnTo>
                  <a:lnTo>
                    <a:pt x="477393" y="51308"/>
                  </a:lnTo>
                  <a:lnTo>
                    <a:pt x="479552" y="50673"/>
                  </a:lnTo>
                  <a:lnTo>
                    <a:pt x="485140" y="50673"/>
                  </a:lnTo>
                  <a:lnTo>
                    <a:pt x="487934" y="51562"/>
                  </a:lnTo>
                  <a:lnTo>
                    <a:pt x="493141" y="55499"/>
                  </a:lnTo>
                  <a:lnTo>
                    <a:pt x="495935" y="58293"/>
                  </a:lnTo>
                  <a:lnTo>
                    <a:pt x="498856" y="61849"/>
                  </a:lnTo>
                  <a:lnTo>
                    <a:pt x="498856" y="43002"/>
                  </a:lnTo>
                  <a:lnTo>
                    <a:pt x="480568" y="33528"/>
                  </a:lnTo>
                  <a:lnTo>
                    <a:pt x="473329" y="33528"/>
                  </a:lnTo>
                  <a:lnTo>
                    <a:pt x="447548" y="62738"/>
                  </a:lnTo>
                  <a:lnTo>
                    <a:pt x="446913" y="80264"/>
                  </a:lnTo>
                  <a:lnTo>
                    <a:pt x="447421" y="85217"/>
                  </a:lnTo>
                  <a:lnTo>
                    <a:pt x="470789" y="114427"/>
                  </a:lnTo>
                  <a:lnTo>
                    <a:pt x="478155" y="114427"/>
                  </a:lnTo>
                  <a:lnTo>
                    <a:pt x="498856" y="104140"/>
                  </a:lnTo>
                  <a:lnTo>
                    <a:pt x="498983" y="139319"/>
                  </a:lnTo>
                  <a:lnTo>
                    <a:pt x="499364" y="139700"/>
                  </a:lnTo>
                  <a:lnTo>
                    <a:pt x="499618" y="140081"/>
                  </a:lnTo>
                  <a:lnTo>
                    <a:pt x="500126" y="140462"/>
                  </a:lnTo>
                  <a:lnTo>
                    <a:pt x="500888" y="140716"/>
                  </a:lnTo>
                  <a:lnTo>
                    <a:pt x="501650" y="141097"/>
                  </a:lnTo>
                  <a:lnTo>
                    <a:pt x="502666" y="141351"/>
                  </a:lnTo>
                  <a:lnTo>
                    <a:pt x="505333" y="141605"/>
                  </a:lnTo>
                  <a:lnTo>
                    <a:pt x="506984" y="141732"/>
                  </a:lnTo>
                  <a:lnTo>
                    <a:pt x="510921" y="141732"/>
                  </a:lnTo>
                  <a:lnTo>
                    <a:pt x="512572" y="141605"/>
                  </a:lnTo>
                  <a:lnTo>
                    <a:pt x="515112" y="141351"/>
                  </a:lnTo>
                  <a:lnTo>
                    <a:pt x="516128" y="141097"/>
                  </a:lnTo>
                  <a:lnTo>
                    <a:pt x="516890" y="140716"/>
                  </a:lnTo>
                  <a:lnTo>
                    <a:pt x="517652" y="140462"/>
                  </a:lnTo>
                  <a:lnTo>
                    <a:pt x="518160" y="140081"/>
                  </a:lnTo>
                  <a:lnTo>
                    <a:pt x="518414" y="139700"/>
                  </a:lnTo>
                  <a:lnTo>
                    <a:pt x="518795" y="139319"/>
                  </a:lnTo>
                  <a:lnTo>
                    <a:pt x="518922" y="104140"/>
                  </a:lnTo>
                  <a:lnTo>
                    <a:pt x="518922" y="97282"/>
                  </a:lnTo>
                  <a:lnTo>
                    <a:pt x="518922" y="50673"/>
                  </a:lnTo>
                  <a:lnTo>
                    <a:pt x="518922" y="45847"/>
                  </a:lnTo>
                  <a:close/>
                </a:path>
                <a:path w="3079750" h="142239">
                  <a:moveTo>
                    <a:pt x="607314" y="37592"/>
                  </a:moveTo>
                  <a:lnTo>
                    <a:pt x="607187" y="37084"/>
                  </a:lnTo>
                  <a:lnTo>
                    <a:pt x="606806" y="36703"/>
                  </a:lnTo>
                  <a:lnTo>
                    <a:pt x="606552" y="36322"/>
                  </a:lnTo>
                  <a:lnTo>
                    <a:pt x="606044" y="35941"/>
                  </a:lnTo>
                  <a:lnTo>
                    <a:pt x="604520" y="35433"/>
                  </a:lnTo>
                  <a:lnTo>
                    <a:pt x="603504" y="35179"/>
                  </a:lnTo>
                  <a:lnTo>
                    <a:pt x="600964" y="34925"/>
                  </a:lnTo>
                  <a:lnTo>
                    <a:pt x="593725" y="34925"/>
                  </a:lnTo>
                  <a:lnTo>
                    <a:pt x="587756" y="36703"/>
                  </a:lnTo>
                  <a:lnTo>
                    <a:pt x="587375" y="37084"/>
                  </a:lnTo>
                  <a:lnTo>
                    <a:pt x="587248" y="85725"/>
                  </a:lnTo>
                  <a:lnTo>
                    <a:pt x="573786" y="96774"/>
                  </a:lnTo>
                  <a:lnTo>
                    <a:pt x="569087" y="96774"/>
                  </a:lnTo>
                  <a:lnTo>
                    <a:pt x="567309" y="96393"/>
                  </a:lnTo>
                  <a:lnTo>
                    <a:pt x="564261" y="94869"/>
                  </a:lnTo>
                  <a:lnTo>
                    <a:pt x="562991" y="93726"/>
                  </a:lnTo>
                  <a:lnTo>
                    <a:pt x="562102" y="92329"/>
                  </a:lnTo>
                  <a:lnTo>
                    <a:pt x="561086" y="90932"/>
                  </a:lnTo>
                  <a:lnTo>
                    <a:pt x="560324" y="89154"/>
                  </a:lnTo>
                  <a:lnTo>
                    <a:pt x="559816" y="87249"/>
                  </a:lnTo>
                  <a:lnTo>
                    <a:pt x="559308" y="85217"/>
                  </a:lnTo>
                  <a:lnTo>
                    <a:pt x="559181" y="37592"/>
                  </a:lnTo>
                  <a:lnTo>
                    <a:pt x="558927" y="37084"/>
                  </a:lnTo>
                  <a:lnTo>
                    <a:pt x="552577" y="34925"/>
                  </a:lnTo>
                  <a:lnTo>
                    <a:pt x="545465" y="34925"/>
                  </a:lnTo>
                  <a:lnTo>
                    <a:pt x="538988" y="37592"/>
                  </a:lnTo>
                  <a:lnTo>
                    <a:pt x="538988" y="87503"/>
                  </a:lnTo>
                  <a:lnTo>
                    <a:pt x="560324" y="114427"/>
                  </a:lnTo>
                  <a:lnTo>
                    <a:pt x="569595" y="114427"/>
                  </a:lnTo>
                  <a:lnTo>
                    <a:pt x="573913" y="113284"/>
                  </a:lnTo>
                  <a:lnTo>
                    <a:pt x="582041" y="108966"/>
                  </a:lnTo>
                  <a:lnTo>
                    <a:pt x="586105" y="105791"/>
                  </a:lnTo>
                  <a:lnTo>
                    <a:pt x="590042" y="101473"/>
                  </a:lnTo>
                  <a:lnTo>
                    <a:pt x="590169" y="110744"/>
                  </a:lnTo>
                  <a:lnTo>
                    <a:pt x="590423" y="111252"/>
                  </a:lnTo>
                  <a:lnTo>
                    <a:pt x="590677" y="111633"/>
                  </a:lnTo>
                  <a:lnTo>
                    <a:pt x="591185" y="111887"/>
                  </a:lnTo>
                  <a:lnTo>
                    <a:pt x="591820" y="112141"/>
                  </a:lnTo>
                  <a:lnTo>
                    <a:pt x="592455" y="112522"/>
                  </a:lnTo>
                  <a:lnTo>
                    <a:pt x="593344" y="112649"/>
                  </a:lnTo>
                  <a:lnTo>
                    <a:pt x="595503" y="112903"/>
                  </a:lnTo>
                  <a:lnTo>
                    <a:pt x="597027" y="113030"/>
                  </a:lnTo>
                  <a:lnTo>
                    <a:pt x="600456" y="113030"/>
                  </a:lnTo>
                  <a:lnTo>
                    <a:pt x="604012" y="112649"/>
                  </a:lnTo>
                  <a:lnTo>
                    <a:pt x="604901" y="112522"/>
                  </a:lnTo>
                  <a:lnTo>
                    <a:pt x="605536" y="112141"/>
                  </a:lnTo>
                  <a:lnTo>
                    <a:pt x="606171" y="111887"/>
                  </a:lnTo>
                  <a:lnTo>
                    <a:pt x="606679" y="111633"/>
                  </a:lnTo>
                  <a:lnTo>
                    <a:pt x="606933" y="111252"/>
                  </a:lnTo>
                  <a:lnTo>
                    <a:pt x="607187" y="110744"/>
                  </a:lnTo>
                  <a:lnTo>
                    <a:pt x="607314" y="110363"/>
                  </a:lnTo>
                  <a:lnTo>
                    <a:pt x="607314" y="101473"/>
                  </a:lnTo>
                  <a:lnTo>
                    <a:pt x="607314" y="96774"/>
                  </a:lnTo>
                  <a:lnTo>
                    <a:pt x="607314" y="37592"/>
                  </a:lnTo>
                  <a:close/>
                </a:path>
                <a:path w="3079750" h="142239">
                  <a:moveTo>
                    <a:pt x="688848" y="79375"/>
                  </a:moveTo>
                  <a:lnTo>
                    <a:pt x="688733" y="56134"/>
                  </a:lnTo>
                  <a:lnTo>
                    <a:pt x="688213" y="52578"/>
                  </a:lnTo>
                  <a:lnTo>
                    <a:pt x="687019" y="48895"/>
                  </a:lnTo>
                  <a:lnTo>
                    <a:pt x="685927" y="45466"/>
                  </a:lnTo>
                  <a:lnTo>
                    <a:pt x="662813" y="33528"/>
                  </a:lnTo>
                  <a:lnTo>
                    <a:pt x="654050" y="33528"/>
                  </a:lnTo>
                  <a:lnTo>
                    <a:pt x="627634" y="44069"/>
                  </a:lnTo>
                  <a:lnTo>
                    <a:pt x="627380" y="44958"/>
                  </a:lnTo>
                  <a:lnTo>
                    <a:pt x="630301" y="56134"/>
                  </a:lnTo>
                  <a:lnTo>
                    <a:pt x="631698" y="56134"/>
                  </a:lnTo>
                  <a:lnTo>
                    <a:pt x="632841" y="55753"/>
                  </a:lnTo>
                  <a:lnTo>
                    <a:pt x="637286" y="53340"/>
                  </a:lnTo>
                  <a:lnTo>
                    <a:pt x="641350" y="51562"/>
                  </a:lnTo>
                  <a:lnTo>
                    <a:pt x="643763" y="50800"/>
                  </a:lnTo>
                  <a:lnTo>
                    <a:pt x="646303" y="50038"/>
                  </a:lnTo>
                  <a:lnTo>
                    <a:pt x="648970" y="49276"/>
                  </a:lnTo>
                  <a:lnTo>
                    <a:pt x="652018" y="48895"/>
                  </a:lnTo>
                  <a:lnTo>
                    <a:pt x="657987" y="48895"/>
                  </a:lnTo>
                  <a:lnTo>
                    <a:pt x="666102" y="52324"/>
                  </a:lnTo>
                  <a:lnTo>
                    <a:pt x="667131" y="53340"/>
                  </a:lnTo>
                  <a:lnTo>
                    <a:pt x="667893" y="54737"/>
                  </a:lnTo>
                  <a:lnTo>
                    <a:pt x="668274" y="56388"/>
                  </a:lnTo>
                  <a:lnTo>
                    <a:pt x="668782" y="58039"/>
                  </a:lnTo>
                  <a:lnTo>
                    <a:pt x="669036" y="60071"/>
                  </a:lnTo>
                  <a:lnTo>
                    <a:pt x="669036" y="66675"/>
                  </a:lnTo>
                  <a:lnTo>
                    <a:pt x="669036" y="79375"/>
                  </a:lnTo>
                  <a:lnTo>
                    <a:pt x="669036" y="91567"/>
                  </a:lnTo>
                  <a:lnTo>
                    <a:pt x="666496" y="94361"/>
                  </a:lnTo>
                  <a:lnTo>
                    <a:pt x="664083" y="96393"/>
                  </a:lnTo>
                  <a:lnTo>
                    <a:pt x="661670" y="97917"/>
                  </a:lnTo>
                  <a:lnTo>
                    <a:pt x="659257" y="99314"/>
                  </a:lnTo>
                  <a:lnTo>
                    <a:pt x="656717" y="100076"/>
                  </a:lnTo>
                  <a:lnTo>
                    <a:pt x="650494" y="100076"/>
                  </a:lnTo>
                  <a:lnTo>
                    <a:pt x="647827" y="99187"/>
                  </a:lnTo>
                  <a:lnTo>
                    <a:pt x="645922" y="97536"/>
                  </a:lnTo>
                  <a:lnTo>
                    <a:pt x="644017" y="95758"/>
                  </a:lnTo>
                  <a:lnTo>
                    <a:pt x="643128" y="93472"/>
                  </a:lnTo>
                  <a:lnTo>
                    <a:pt x="643128" y="88646"/>
                  </a:lnTo>
                  <a:lnTo>
                    <a:pt x="643382" y="87122"/>
                  </a:lnTo>
                  <a:lnTo>
                    <a:pt x="644144" y="85725"/>
                  </a:lnTo>
                  <a:lnTo>
                    <a:pt x="644779" y="84328"/>
                  </a:lnTo>
                  <a:lnTo>
                    <a:pt x="657987" y="79375"/>
                  </a:lnTo>
                  <a:lnTo>
                    <a:pt x="669036" y="79375"/>
                  </a:lnTo>
                  <a:lnTo>
                    <a:pt x="669036" y="66675"/>
                  </a:lnTo>
                  <a:lnTo>
                    <a:pt x="655574" y="66675"/>
                  </a:lnTo>
                  <a:lnTo>
                    <a:pt x="649986" y="67056"/>
                  </a:lnTo>
                  <a:lnTo>
                    <a:pt x="640334" y="69088"/>
                  </a:lnTo>
                  <a:lnTo>
                    <a:pt x="636270" y="70485"/>
                  </a:lnTo>
                  <a:lnTo>
                    <a:pt x="633095" y="72517"/>
                  </a:lnTo>
                  <a:lnTo>
                    <a:pt x="629793" y="74549"/>
                  </a:lnTo>
                  <a:lnTo>
                    <a:pt x="627380" y="77089"/>
                  </a:lnTo>
                  <a:lnTo>
                    <a:pt x="625729" y="80137"/>
                  </a:lnTo>
                  <a:lnTo>
                    <a:pt x="624205" y="83312"/>
                  </a:lnTo>
                  <a:lnTo>
                    <a:pt x="623316" y="86868"/>
                  </a:lnTo>
                  <a:lnTo>
                    <a:pt x="623316" y="94869"/>
                  </a:lnTo>
                  <a:lnTo>
                    <a:pt x="645668" y="114427"/>
                  </a:lnTo>
                  <a:lnTo>
                    <a:pt x="654050" y="114427"/>
                  </a:lnTo>
                  <a:lnTo>
                    <a:pt x="658241" y="113538"/>
                  </a:lnTo>
                  <a:lnTo>
                    <a:pt x="665861" y="109982"/>
                  </a:lnTo>
                  <a:lnTo>
                    <a:pt x="669163" y="107442"/>
                  </a:lnTo>
                  <a:lnTo>
                    <a:pt x="672084" y="104267"/>
                  </a:lnTo>
                  <a:lnTo>
                    <a:pt x="672084" y="110744"/>
                  </a:lnTo>
                  <a:lnTo>
                    <a:pt x="672338" y="111379"/>
                  </a:lnTo>
                  <a:lnTo>
                    <a:pt x="672846" y="111760"/>
                  </a:lnTo>
                  <a:lnTo>
                    <a:pt x="673227" y="112268"/>
                  </a:lnTo>
                  <a:lnTo>
                    <a:pt x="673989" y="112522"/>
                  </a:lnTo>
                  <a:lnTo>
                    <a:pt x="675132" y="112776"/>
                  </a:lnTo>
                  <a:lnTo>
                    <a:pt x="676275" y="112903"/>
                  </a:lnTo>
                  <a:lnTo>
                    <a:pt x="677926" y="113030"/>
                  </a:lnTo>
                  <a:lnTo>
                    <a:pt x="682625" y="113030"/>
                  </a:lnTo>
                  <a:lnTo>
                    <a:pt x="687959" y="111760"/>
                  </a:lnTo>
                  <a:lnTo>
                    <a:pt x="688594" y="111379"/>
                  </a:lnTo>
                  <a:lnTo>
                    <a:pt x="688848" y="110744"/>
                  </a:lnTo>
                  <a:lnTo>
                    <a:pt x="688848" y="104267"/>
                  </a:lnTo>
                  <a:lnTo>
                    <a:pt x="688848" y="100076"/>
                  </a:lnTo>
                  <a:lnTo>
                    <a:pt x="688848" y="79375"/>
                  </a:lnTo>
                  <a:close/>
                </a:path>
                <a:path w="3079750" h="142239">
                  <a:moveTo>
                    <a:pt x="754507" y="46990"/>
                  </a:moveTo>
                  <a:lnTo>
                    <a:pt x="754380" y="38227"/>
                  </a:lnTo>
                  <a:lnTo>
                    <a:pt x="754253" y="37719"/>
                  </a:lnTo>
                  <a:lnTo>
                    <a:pt x="754126" y="37084"/>
                  </a:lnTo>
                  <a:lnTo>
                    <a:pt x="750443" y="34290"/>
                  </a:lnTo>
                  <a:lnTo>
                    <a:pt x="749554" y="34036"/>
                  </a:lnTo>
                  <a:lnTo>
                    <a:pt x="746252" y="33528"/>
                  </a:lnTo>
                  <a:lnTo>
                    <a:pt x="743331" y="33528"/>
                  </a:lnTo>
                  <a:lnTo>
                    <a:pt x="725805" y="46990"/>
                  </a:lnTo>
                  <a:lnTo>
                    <a:pt x="725678" y="37084"/>
                  </a:lnTo>
                  <a:lnTo>
                    <a:pt x="720344" y="34925"/>
                  </a:lnTo>
                  <a:lnTo>
                    <a:pt x="714121" y="34925"/>
                  </a:lnTo>
                  <a:lnTo>
                    <a:pt x="708660" y="37084"/>
                  </a:lnTo>
                  <a:lnTo>
                    <a:pt x="708660" y="110744"/>
                  </a:lnTo>
                  <a:lnTo>
                    <a:pt x="709041" y="111252"/>
                  </a:lnTo>
                  <a:lnTo>
                    <a:pt x="709295" y="111633"/>
                  </a:lnTo>
                  <a:lnTo>
                    <a:pt x="709930" y="111887"/>
                  </a:lnTo>
                  <a:lnTo>
                    <a:pt x="710692" y="112141"/>
                  </a:lnTo>
                  <a:lnTo>
                    <a:pt x="711454" y="112522"/>
                  </a:lnTo>
                  <a:lnTo>
                    <a:pt x="712470" y="112649"/>
                  </a:lnTo>
                  <a:lnTo>
                    <a:pt x="715010" y="112903"/>
                  </a:lnTo>
                  <a:lnTo>
                    <a:pt x="716661" y="113030"/>
                  </a:lnTo>
                  <a:lnTo>
                    <a:pt x="720598" y="113030"/>
                  </a:lnTo>
                  <a:lnTo>
                    <a:pt x="722249" y="112903"/>
                  </a:lnTo>
                  <a:lnTo>
                    <a:pt x="724789" y="112649"/>
                  </a:lnTo>
                  <a:lnTo>
                    <a:pt x="725805" y="112522"/>
                  </a:lnTo>
                  <a:lnTo>
                    <a:pt x="726694" y="112141"/>
                  </a:lnTo>
                  <a:lnTo>
                    <a:pt x="727456" y="111887"/>
                  </a:lnTo>
                  <a:lnTo>
                    <a:pt x="727964" y="111633"/>
                  </a:lnTo>
                  <a:lnTo>
                    <a:pt x="728345" y="111252"/>
                  </a:lnTo>
                  <a:lnTo>
                    <a:pt x="728599" y="110744"/>
                  </a:lnTo>
                  <a:lnTo>
                    <a:pt x="728726" y="65151"/>
                  </a:lnTo>
                  <a:lnTo>
                    <a:pt x="730250" y="62738"/>
                  </a:lnTo>
                  <a:lnTo>
                    <a:pt x="731647" y="60706"/>
                  </a:lnTo>
                  <a:lnTo>
                    <a:pt x="733044" y="59182"/>
                  </a:lnTo>
                  <a:lnTo>
                    <a:pt x="734314" y="57531"/>
                  </a:lnTo>
                  <a:lnTo>
                    <a:pt x="740283" y="53213"/>
                  </a:lnTo>
                  <a:lnTo>
                    <a:pt x="741426" y="52705"/>
                  </a:lnTo>
                  <a:lnTo>
                    <a:pt x="742569" y="52451"/>
                  </a:lnTo>
                  <a:lnTo>
                    <a:pt x="744601" y="52451"/>
                  </a:lnTo>
                  <a:lnTo>
                    <a:pt x="745490" y="52578"/>
                  </a:lnTo>
                  <a:lnTo>
                    <a:pt x="746252" y="52832"/>
                  </a:lnTo>
                  <a:lnTo>
                    <a:pt x="747141" y="52959"/>
                  </a:lnTo>
                  <a:lnTo>
                    <a:pt x="747776" y="53213"/>
                  </a:lnTo>
                  <a:lnTo>
                    <a:pt x="748538" y="53340"/>
                  </a:lnTo>
                  <a:lnTo>
                    <a:pt x="749808" y="53848"/>
                  </a:lnTo>
                  <a:lnTo>
                    <a:pt x="751332" y="54229"/>
                  </a:lnTo>
                  <a:lnTo>
                    <a:pt x="752348" y="54229"/>
                  </a:lnTo>
                  <a:lnTo>
                    <a:pt x="752729" y="54102"/>
                  </a:lnTo>
                  <a:lnTo>
                    <a:pt x="753491" y="53594"/>
                  </a:lnTo>
                  <a:lnTo>
                    <a:pt x="753745" y="53086"/>
                  </a:lnTo>
                  <a:lnTo>
                    <a:pt x="753872" y="52451"/>
                  </a:lnTo>
                  <a:lnTo>
                    <a:pt x="754126" y="51689"/>
                  </a:lnTo>
                  <a:lnTo>
                    <a:pt x="754253" y="50800"/>
                  </a:lnTo>
                  <a:lnTo>
                    <a:pt x="754507" y="48260"/>
                  </a:lnTo>
                  <a:lnTo>
                    <a:pt x="754507" y="46990"/>
                  </a:lnTo>
                  <a:close/>
                </a:path>
                <a:path w="3079750" h="142239">
                  <a:moveTo>
                    <a:pt x="831088" y="66040"/>
                  </a:moveTo>
                  <a:lnTo>
                    <a:pt x="831062" y="63500"/>
                  </a:lnTo>
                  <a:lnTo>
                    <a:pt x="830453" y="58928"/>
                  </a:lnTo>
                  <a:lnTo>
                    <a:pt x="827913" y="50419"/>
                  </a:lnTo>
                  <a:lnTo>
                    <a:pt x="826554" y="47879"/>
                  </a:lnTo>
                  <a:lnTo>
                    <a:pt x="825881" y="46609"/>
                  </a:lnTo>
                  <a:lnTo>
                    <a:pt x="820420" y="40386"/>
                  </a:lnTo>
                  <a:lnTo>
                    <a:pt x="816991" y="37973"/>
                  </a:lnTo>
                  <a:lnTo>
                    <a:pt x="812673" y="36195"/>
                  </a:lnTo>
                  <a:lnTo>
                    <a:pt x="811657" y="35775"/>
                  </a:lnTo>
                  <a:lnTo>
                    <a:pt x="811657" y="60452"/>
                  </a:lnTo>
                  <a:lnTo>
                    <a:pt x="811530" y="66040"/>
                  </a:lnTo>
                  <a:lnTo>
                    <a:pt x="781304" y="66040"/>
                  </a:lnTo>
                  <a:lnTo>
                    <a:pt x="781431" y="63500"/>
                  </a:lnTo>
                  <a:lnTo>
                    <a:pt x="808101" y="52705"/>
                  </a:lnTo>
                  <a:lnTo>
                    <a:pt x="810514" y="55880"/>
                  </a:lnTo>
                  <a:lnTo>
                    <a:pt x="811657" y="60452"/>
                  </a:lnTo>
                  <a:lnTo>
                    <a:pt x="811657" y="35775"/>
                  </a:lnTo>
                  <a:lnTo>
                    <a:pt x="808482" y="34417"/>
                  </a:lnTo>
                  <a:lnTo>
                    <a:pt x="803275" y="33528"/>
                  </a:lnTo>
                  <a:lnTo>
                    <a:pt x="791591" y="33528"/>
                  </a:lnTo>
                  <a:lnTo>
                    <a:pt x="770509" y="44450"/>
                  </a:lnTo>
                  <a:lnTo>
                    <a:pt x="767334" y="48006"/>
                  </a:lnTo>
                  <a:lnTo>
                    <a:pt x="764921" y="52451"/>
                  </a:lnTo>
                  <a:lnTo>
                    <a:pt x="761619" y="62611"/>
                  </a:lnTo>
                  <a:lnTo>
                    <a:pt x="760730" y="68326"/>
                  </a:lnTo>
                  <a:lnTo>
                    <a:pt x="760818" y="82169"/>
                  </a:lnTo>
                  <a:lnTo>
                    <a:pt x="761492" y="87249"/>
                  </a:lnTo>
                  <a:lnTo>
                    <a:pt x="763143" y="92329"/>
                  </a:lnTo>
                  <a:lnTo>
                    <a:pt x="764667" y="97282"/>
                  </a:lnTo>
                  <a:lnTo>
                    <a:pt x="792734" y="114427"/>
                  </a:lnTo>
                  <a:lnTo>
                    <a:pt x="802640" y="114427"/>
                  </a:lnTo>
                  <a:lnTo>
                    <a:pt x="805942" y="114173"/>
                  </a:lnTo>
                  <a:lnTo>
                    <a:pt x="808990" y="113665"/>
                  </a:lnTo>
                  <a:lnTo>
                    <a:pt x="812165" y="113284"/>
                  </a:lnTo>
                  <a:lnTo>
                    <a:pt x="814832" y="112649"/>
                  </a:lnTo>
                  <a:lnTo>
                    <a:pt x="817245" y="112141"/>
                  </a:lnTo>
                  <a:lnTo>
                    <a:pt x="819658" y="111506"/>
                  </a:lnTo>
                  <a:lnTo>
                    <a:pt x="821690" y="110871"/>
                  </a:lnTo>
                  <a:lnTo>
                    <a:pt x="823214" y="110236"/>
                  </a:lnTo>
                  <a:lnTo>
                    <a:pt x="824865" y="109601"/>
                  </a:lnTo>
                  <a:lnTo>
                    <a:pt x="825754" y="109093"/>
                  </a:lnTo>
                  <a:lnTo>
                    <a:pt x="826516" y="108331"/>
                  </a:lnTo>
                  <a:lnTo>
                    <a:pt x="826770" y="107950"/>
                  </a:lnTo>
                  <a:lnTo>
                    <a:pt x="826897" y="107442"/>
                  </a:lnTo>
                  <a:lnTo>
                    <a:pt x="827151" y="107061"/>
                  </a:lnTo>
                  <a:lnTo>
                    <a:pt x="827405" y="106045"/>
                  </a:lnTo>
                  <a:lnTo>
                    <a:pt x="827659" y="104775"/>
                  </a:lnTo>
                  <a:lnTo>
                    <a:pt x="827722" y="99060"/>
                  </a:lnTo>
                  <a:lnTo>
                    <a:pt x="827620" y="97282"/>
                  </a:lnTo>
                  <a:lnTo>
                    <a:pt x="827532" y="96647"/>
                  </a:lnTo>
                  <a:lnTo>
                    <a:pt x="827405" y="96012"/>
                  </a:lnTo>
                  <a:lnTo>
                    <a:pt x="827151" y="95504"/>
                  </a:lnTo>
                  <a:lnTo>
                    <a:pt x="827024" y="94996"/>
                  </a:lnTo>
                  <a:lnTo>
                    <a:pt x="826770" y="94615"/>
                  </a:lnTo>
                  <a:lnTo>
                    <a:pt x="826389" y="94488"/>
                  </a:lnTo>
                  <a:lnTo>
                    <a:pt x="826008" y="94234"/>
                  </a:lnTo>
                  <a:lnTo>
                    <a:pt x="824357" y="94234"/>
                  </a:lnTo>
                  <a:lnTo>
                    <a:pt x="823341" y="94488"/>
                  </a:lnTo>
                  <a:lnTo>
                    <a:pt x="820801" y="95504"/>
                  </a:lnTo>
                  <a:lnTo>
                    <a:pt x="819150" y="96012"/>
                  </a:lnTo>
                  <a:lnTo>
                    <a:pt x="804418" y="99060"/>
                  </a:lnTo>
                  <a:lnTo>
                    <a:pt x="797433" y="99060"/>
                  </a:lnTo>
                  <a:lnTo>
                    <a:pt x="785876" y="93726"/>
                  </a:lnTo>
                  <a:lnTo>
                    <a:pt x="784225" y="92075"/>
                  </a:lnTo>
                  <a:lnTo>
                    <a:pt x="783082" y="89916"/>
                  </a:lnTo>
                  <a:lnTo>
                    <a:pt x="782396" y="87249"/>
                  </a:lnTo>
                  <a:lnTo>
                    <a:pt x="781685" y="84963"/>
                  </a:lnTo>
                  <a:lnTo>
                    <a:pt x="781304" y="82169"/>
                  </a:lnTo>
                  <a:lnTo>
                    <a:pt x="781304" y="79121"/>
                  </a:lnTo>
                  <a:lnTo>
                    <a:pt x="826897" y="79121"/>
                  </a:lnTo>
                  <a:lnTo>
                    <a:pt x="828421" y="78486"/>
                  </a:lnTo>
                  <a:lnTo>
                    <a:pt x="829437" y="77343"/>
                  </a:lnTo>
                  <a:lnTo>
                    <a:pt x="830580" y="76200"/>
                  </a:lnTo>
                  <a:lnTo>
                    <a:pt x="831088" y="74295"/>
                  </a:lnTo>
                  <a:lnTo>
                    <a:pt x="831088" y="66040"/>
                  </a:lnTo>
                  <a:close/>
                </a:path>
                <a:path w="3079750" h="142239">
                  <a:moveTo>
                    <a:pt x="915162" y="43180"/>
                  </a:moveTo>
                  <a:lnTo>
                    <a:pt x="915035" y="3302"/>
                  </a:lnTo>
                  <a:lnTo>
                    <a:pt x="914654" y="2921"/>
                  </a:lnTo>
                  <a:lnTo>
                    <a:pt x="914400" y="2413"/>
                  </a:lnTo>
                  <a:lnTo>
                    <a:pt x="907161" y="889"/>
                  </a:lnTo>
                  <a:lnTo>
                    <a:pt x="903224" y="889"/>
                  </a:lnTo>
                  <a:lnTo>
                    <a:pt x="895604" y="2921"/>
                  </a:lnTo>
                  <a:lnTo>
                    <a:pt x="895223" y="3302"/>
                  </a:lnTo>
                  <a:lnTo>
                    <a:pt x="895096" y="43180"/>
                  </a:lnTo>
                  <a:lnTo>
                    <a:pt x="895096" y="61849"/>
                  </a:lnTo>
                  <a:lnTo>
                    <a:pt x="895096" y="85725"/>
                  </a:lnTo>
                  <a:lnTo>
                    <a:pt x="879475" y="97282"/>
                  </a:lnTo>
                  <a:lnTo>
                    <a:pt x="875284" y="97282"/>
                  </a:lnTo>
                  <a:lnTo>
                    <a:pt x="863727" y="76581"/>
                  </a:lnTo>
                  <a:lnTo>
                    <a:pt x="863727" y="70739"/>
                  </a:lnTo>
                  <a:lnTo>
                    <a:pt x="867156" y="57912"/>
                  </a:lnTo>
                  <a:lnTo>
                    <a:pt x="868299" y="55626"/>
                  </a:lnTo>
                  <a:lnTo>
                    <a:pt x="869823" y="53975"/>
                  </a:lnTo>
                  <a:lnTo>
                    <a:pt x="871728" y="52578"/>
                  </a:lnTo>
                  <a:lnTo>
                    <a:pt x="873633" y="51308"/>
                  </a:lnTo>
                  <a:lnTo>
                    <a:pt x="875792" y="50673"/>
                  </a:lnTo>
                  <a:lnTo>
                    <a:pt x="881380" y="50673"/>
                  </a:lnTo>
                  <a:lnTo>
                    <a:pt x="884174" y="51562"/>
                  </a:lnTo>
                  <a:lnTo>
                    <a:pt x="889381" y="55499"/>
                  </a:lnTo>
                  <a:lnTo>
                    <a:pt x="892175" y="58293"/>
                  </a:lnTo>
                  <a:lnTo>
                    <a:pt x="895096" y="61849"/>
                  </a:lnTo>
                  <a:lnTo>
                    <a:pt x="895096" y="43180"/>
                  </a:lnTo>
                  <a:lnTo>
                    <a:pt x="891921" y="40005"/>
                  </a:lnTo>
                  <a:lnTo>
                    <a:pt x="888619" y="37592"/>
                  </a:lnTo>
                  <a:lnTo>
                    <a:pt x="885317" y="35941"/>
                  </a:lnTo>
                  <a:lnTo>
                    <a:pt x="882142" y="34290"/>
                  </a:lnTo>
                  <a:lnTo>
                    <a:pt x="878459" y="33528"/>
                  </a:lnTo>
                  <a:lnTo>
                    <a:pt x="869315" y="33528"/>
                  </a:lnTo>
                  <a:lnTo>
                    <a:pt x="843788" y="62738"/>
                  </a:lnTo>
                  <a:lnTo>
                    <a:pt x="843153" y="80264"/>
                  </a:lnTo>
                  <a:lnTo>
                    <a:pt x="843635" y="85090"/>
                  </a:lnTo>
                  <a:lnTo>
                    <a:pt x="867537" y="114427"/>
                  </a:lnTo>
                  <a:lnTo>
                    <a:pt x="877951" y="114427"/>
                  </a:lnTo>
                  <a:lnTo>
                    <a:pt x="898017" y="101854"/>
                  </a:lnTo>
                  <a:lnTo>
                    <a:pt x="898017" y="110363"/>
                  </a:lnTo>
                  <a:lnTo>
                    <a:pt x="902589" y="112903"/>
                  </a:lnTo>
                  <a:lnTo>
                    <a:pt x="903605" y="112903"/>
                  </a:lnTo>
                  <a:lnTo>
                    <a:pt x="905002" y="113030"/>
                  </a:lnTo>
                  <a:lnTo>
                    <a:pt x="908304" y="113030"/>
                  </a:lnTo>
                  <a:lnTo>
                    <a:pt x="909701" y="112903"/>
                  </a:lnTo>
                  <a:lnTo>
                    <a:pt x="910844" y="112903"/>
                  </a:lnTo>
                  <a:lnTo>
                    <a:pt x="915162" y="101854"/>
                  </a:lnTo>
                  <a:lnTo>
                    <a:pt x="915162" y="97282"/>
                  </a:lnTo>
                  <a:lnTo>
                    <a:pt x="915162" y="50673"/>
                  </a:lnTo>
                  <a:lnTo>
                    <a:pt x="915162" y="43180"/>
                  </a:lnTo>
                  <a:close/>
                </a:path>
                <a:path w="3079750" h="142239">
                  <a:moveTo>
                    <a:pt x="1027099" y="85852"/>
                  </a:moveTo>
                  <a:lnTo>
                    <a:pt x="1026668" y="83439"/>
                  </a:lnTo>
                  <a:lnTo>
                    <a:pt x="1024636" y="78613"/>
                  </a:lnTo>
                  <a:lnTo>
                    <a:pt x="1023366" y="76581"/>
                  </a:lnTo>
                  <a:lnTo>
                    <a:pt x="1021588" y="74803"/>
                  </a:lnTo>
                  <a:lnTo>
                    <a:pt x="1020064" y="73152"/>
                  </a:lnTo>
                  <a:lnTo>
                    <a:pt x="1018159" y="71755"/>
                  </a:lnTo>
                  <a:lnTo>
                    <a:pt x="1016000" y="70612"/>
                  </a:lnTo>
                  <a:lnTo>
                    <a:pt x="1013841" y="69342"/>
                  </a:lnTo>
                  <a:lnTo>
                    <a:pt x="1011682" y="68326"/>
                  </a:lnTo>
                  <a:lnTo>
                    <a:pt x="1007364" y="66548"/>
                  </a:lnTo>
                  <a:lnTo>
                    <a:pt x="1005205" y="65786"/>
                  </a:lnTo>
                  <a:lnTo>
                    <a:pt x="1003173" y="65024"/>
                  </a:lnTo>
                  <a:lnTo>
                    <a:pt x="991870" y="57150"/>
                  </a:lnTo>
                  <a:lnTo>
                    <a:pt x="991870" y="54356"/>
                  </a:lnTo>
                  <a:lnTo>
                    <a:pt x="992124" y="53340"/>
                  </a:lnTo>
                  <a:lnTo>
                    <a:pt x="992632" y="52451"/>
                  </a:lnTo>
                  <a:lnTo>
                    <a:pt x="993013" y="51562"/>
                  </a:lnTo>
                  <a:lnTo>
                    <a:pt x="993648" y="50673"/>
                  </a:lnTo>
                  <a:lnTo>
                    <a:pt x="994537" y="50038"/>
                  </a:lnTo>
                  <a:lnTo>
                    <a:pt x="995299" y="49276"/>
                  </a:lnTo>
                  <a:lnTo>
                    <a:pt x="996442" y="48768"/>
                  </a:lnTo>
                  <a:lnTo>
                    <a:pt x="997839" y="48387"/>
                  </a:lnTo>
                  <a:lnTo>
                    <a:pt x="999109" y="48006"/>
                  </a:lnTo>
                  <a:lnTo>
                    <a:pt x="1000760" y="47879"/>
                  </a:lnTo>
                  <a:lnTo>
                    <a:pt x="1005078" y="47879"/>
                  </a:lnTo>
                  <a:lnTo>
                    <a:pt x="1007364" y="48133"/>
                  </a:lnTo>
                  <a:lnTo>
                    <a:pt x="1009396" y="48641"/>
                  </a:lnTo>
                  <a:lnTo>
                    <a:pt x="1011428" y="49276"/>
                  </a:lnTo>
                  <a:lnTo>
                    <a:pt x="1013206" y="49784"/>
                  </a:lnTo>
                  <a:lnTo>
                    <a:pt x="1014730" y="50419"/>
                  </a:lnTo>
                  <a:lnTo>
                    <a:pt x="1016254" y="51181"/>
                  </a:lnTo>
                  <a:lnTo>
                    <a:pt x="1017524" y="51689"/>
                  </a:lnTo>
                  <a:lnTo>
                    <a:pt x="1018540" y="52324"/>
                  </a:lnTo>
                  <a:lnTo>
                    <a:pt x="1019556" y="52832"/>
                  </a:lnTo>
                  <a:lnTo>
                    <a:pt x="1020318" y="53086"/>
                  </a:lnTo>
                  <a:lnTo>
                    <a:pt x="1021588" y="53086"/>
                  </a:lnTo>
                  <a:lnTo>
                    <a:pt x="1021969" y="52832"/>
                  </a:lnTo>
                  <a:lnTo>
                    <a:pt x="1022223" y="52705"/>
                  </a:lnTo>
                  <a:lnTo>
                    <a:pt x="1022477" y="52324"/>
                  </a:lnTo>
                  <a:lnTo>
                    <a:pt x="1022731" y="51816"/>
                  </a:lnTo>
                  <a:lnTo>
                    <a:pt x="1022985" y="50546"/>
                  </a:lnTo>
                  <a:lnTo>
                    <a:pt x="1023112" y="48641"/>
                  </a:lnTo>
                  <a:lnTo>
                    <a:pt x="1023188" y="47879"/>
                  </a:lnTo>
                  <a:lnTo>
                    <a:pt x="1023112" y="42926"/>
                  </a:lnTo>
                  <a:lnTo>
                    <a:pt x="1022858" y="41402"/>
                  </a:lnTo>
                  <a:lnTo>
                    <a:pt x="1022731" y="40259"/>
                  </a:lnTo>
                  <a:lnTo>
                    <a:pt x="1022477" y="39878"/>
                  </a:lnTo>
                  <a:lnTo>
                    <a:pt x="1022350" y="39370"/>
                  </a:lnTo>
                  <a:lnTo>
                    <a:pt x="1022096" y="38989"/>
                  </a:lnTo>
                  <a:lnTo>
                    <a:pt x="1021715" y="38608"/>
                  </a:lnTo>
                  <a:lnTo>
                    <a:pt x="1020699" y="37846"/>
                  </a:lnTo>
                  <a:lnTo>
                    <a:pt x="1019810" y="37338"/>
                  </a:lnTo>
                  <a:lnTo>
                    <a:pt x="1018667" y="36830"/>
                  </a:lnTo>
                  <a:lnTo>
                    <a:pt x="1017524" y="36195"/>
                  </a:lnTo>
                  <a:lnTo>
                    <a:pt x="1016127" y="35687"/>
                  </a:lnTo>
                  <a:lnTo>
                    <a:pt x="1014349" y="35179"/>
                  </a:lnTo>
                  <a:lnTo>
                    <a:pt x="1012698" y="34671"/>
                  </a:lnTo>
                  <a:lnTo>
                    <a:pt x="1010666" y="34290"/>
                  </a:lnTo>
                  <a:lnTo>
                    <a:pt x="1008634" y="34036"/>
                  </a:lnTo>
                  <a:lnTo>
                    <a:pt x="1006475" y="33655"/>
                  </a:lnTo>
                  <a:lnTo>
                    <a:pt x="1004316" y="33528"/>
                  </a:lnTo>
                  <a:lnTo>
                    <a:pt x="997585" y="33528"/>
                  </a:lnTo>
                  <a:lnTo>
                    <a:pt x="973023" y="60706"/>
                  </a:lnTo>
                  <a:lnTo>
                    <a:pt x="973328" y="62992"/>
                  </a:lnTo>
                  <a:lnTo>
                    <a:pt x="994537" y="80772"/>
                  </a:lnTo>
                  <a:lnTo>
                    <a:pt x="998601" y="82296"/>
                  </a:lnTo>
                  <a:lnTo>
                    <a:pt x="1007491" y="89535"/>
                  </a:lnTo>
                  <a:lnTo>
                    <a:pt x="1007376" y="93091"/>
                  </a:lnTo>
                  <a:lnTo>
                    <a:pt x="997585" y="99695"/>
                  </a:lnTo>
                  <a:lnTo>
                    <a:pt x="992886" y="99695"/>
                  </a:lnTo>
                  <a:lnTo>
                    <a:pt x="980313" y="95504"/>
                  </a:lnTo>
                  <a:lnTo>
                    <a:pt x="978916" y="94869"/>
                  </a:lnTo>
                  <a:lnTo>
                    <a:pt x="977773" y="94107"/>
                  </a:lnTo>
                  <a:lnTo>
                    <a:pt x="976630" y="93472"/>
                  </a:lnTo>
                  <a:lnTo>
                    <a:pt x="975741" y="93091"/>
                  </a:lnTo>
                  <a:lnTo>
                    <a:pt x="974598" y="93091"/>
                  </a:lnTo>
                  <a:lnTo>
                    <a:pt x="974217" y="93218"/>
                  </a:lnTo>
                  <a:lnTo>
                    <a:pt x="973963" y="93472"/>
                  </a:lnTo>
                  <a:lnTo>
                    <a:pt x="973582" y="93599"/>
                  </a:lnTo>
                  <a:lnTo>
                    <a:pt x="973328" y="93980"/>
                  </a:lnTo>
                  <a:lnTo>
                    <a:pt x="973074" y="94615"/>
                  </a:lnTo>
                  <a:lnTo>
                    <a:pt x="972947" y="95123"/>
                  </a:lnTo>
                  <a:lnTo>
                    <a:pt x="972693" y="95885"/>
                  </a:lnTo>
                  <a:lnTo>
                    <a:pt x="972591" y="97536"/>
                  </a:lnTo>
                  <a:lnTo>
                    <a:pt x="972502" y="103378"/>
                  </a:lnTo>
                  <a:lnTo>
                    <a:pt x="972693" y="104648"/>
                  </a:lnTo>
                  <a:lnTo>
                    <a:pt x="993521" y="114427"/>
                  </a:lnTo>
                  <a:lnTo>
                    <a:pt x="1000633" y="114427"/>
                  </a:lnTo>
                  <a:lnTo>
                    <a:pt x="1004824" y="113792"/>
                  </a:lnTo>
                  <a:lnTo>
                    <a:pt x="1012317" y="111760"/>
                  </a:lnTo>
                  <a:lnTo>
                    <a:pt x="1015619" y="110236"/>
                  </a:lnTo>
                  <a:lnTo>
                    <a:pt x="1018413" y="108077"/>
                  </a:lnTo>
                  <a:lnTo>
                    <a:pt x="1021207" y="106045"/>
                  </a:lnTo>
                  <a:lnTo>
                    <a:pt x="1023366" y="103378"/>
                  </a:lnTo>
                  <a:lnTo>
                    <a:pt x="1025194" y="99695"/>
                  </a:lnTo>
                  <a:lnTo>
                    <a:pt x="1026414" y="97155"/>
                  </a:lnTo>
                  <a:lnTo>
                    <a:pt x="1027061" y="94107"/>
                  </a:lnTo>
                  <a:lnTo>
                    <a:pt x="1027099" y="85852"/>
                  </a:lnTo>
                  <a:close/>
                </a:path>
                <a:path w="3079750" h="142239">
                  <a:moveTo>
                    <a:pt x="1096518" y="97409"/>
                  </a:moveTo>
                  <a:lnTo>
                    <a:pt x="1096416" y="94361"/>
                  </a:lnTo>
                  <a:lnTo>
                    <a:pt x="1096175" y="92329"/>
                  </a:lnTo>
                  <a:lnTo>
                    <a:pt x="1096073" y="91821"/>
                  </a:lnTo>
                  <a:lnTo>
                    <a:pt x="1095883" y="91313"/>
                  </a:lnTo>
                  <a:lnTo>
                    <a:pt x="1095756" y="90551"/>
                  </a:lnTo>
                  <a:lnTo>
                    <a:pt x="1095502" y="90043"/>
                  </a:lnTo>
                  <a:lnTo>
                    <a:pt x="1095121" y="89789"/>
                  </a:lnTo>
                  <a:lnTo>
                    <a:pt x="1094867" y="89535"/>
                  </a:lnTo>
                  <a:lnTo>
                    <a:pt x="1094486" y="89408"/>
                  </a:lnTo>
                  <a:lnTo>
                    <a:pt x="1093216" y="89408"/>
                  </a:lnTo>
                  <a:lnTo>
                    <a:pt x="1092454" y="89789"/>
                  </a:lnTo>
                  <a:lnTo>
                    <a:pt x="1091438" y="90678"/>
                  </a:lnTo>
                  <a:lnTo>
                    <a:pt x="1090422" y="91440"/>
                  </a:lnTo>
                  <a:lnTo>
                    <a:pt x="1089152" y="92329"/>
                  </a:lnTo>
                  <a:lnTo>
                    <a:pt x="1086104" y="94361"/>
                  </a:lnTo>
                  <a:lnTo>
                    <a:pt x="1084326" y="95377"/>
                  </a:lnTo>
                  <a:lnTo>
                    <a:pt x="1082294" y="96139"/>
                  </a:lnTo>
                  <a:lnTo>
                    <a:pt x="1080389" y="97028"/>
                  </a:lnTo>
                  <a:lnTo>
                    <a:pt x="1077976" y="97409"/>
                  </a:lnTo>
                  <a:lnTo>
                    <a:pt x="1072388" y="97409"/>
                  </a:lnTo>
                  <a:lnTo>
                    <a:pt x="1069975" y="96901"/>
                  </a:lnTo>
                  <a:lnTo>
                    <a:pt x="1067943" y="95885"/>
                  </a:lnTo>
                  <a:lnTo>
                    <a:pt x="1065911" y="94996"/>
                  </a:lnTo>
                  <a:lnTo>
                    <a:pt x="1064133" y="93472"/>
                  </a:lnTo>
                  <a:lnTo>
                    <a:pt x="1062761" y="91313"/>
                  </a:lnTo>
                  <a:lnTo>
                    <a:pt x="1061466" y="89535"/>
                  </a:lnTo>
                  <a:lnTo>
                    <a:pt x="1060450" y="86995"/>
                  </a:lnTo>
                  <a:lnTo>
                    <a:pt x="1059688" y="84074"/>
                  </a:lnTo>
                  <a:lnTo>
                    <a:pt x="1059053" y="81153"/>
                  </a:lnTo>
                  <a:lnTo>
                    <a:pt x="1058672" y="77724"/>
                  </a:lnTo>
                  <a:lnTo>
                    <a:pt x="1058672" y="66040"/>
                  </a:lnTo>
                  <a:lnTo>
                    <a:pt x="1060069" y="60071"/>
                  </a:lnTo>
                  <a:lnTo>
                    <a:pt x="1062863" y="56007"/>
                  </a:lnTo>
                  <a:lnTo>
                    <a:pt x="1065657" y="52070"/>
                  </a:lnTo>
                  <a:lnTo>
                    <a:pt x="1069594" y="50038"/>
                  </a:lnTo>
                  <a:lnTo>
                    <a:pt x="1077595" y="50038"/>
                  </a:lnTo>
                  <a:lnTo>
                    <a:pt x="1079881" y="50419"/>
                  </a:lnTo>
                  <a:lnTo>
                    <a:pt x="1081786" y="51181"/>
                  </a:lnTo>
                  <a:lnTo>
                    <a:pt x="1083691" y="51816"/>
                  </a:lnTo>
                  <a:lnTo>
                    <a:pt x="1085342" y="52705"/>
                  </a:lnTo>
                  <a:lnTo>
                    <a:pt x="1088136" y="54483"/>
                  </a:lnTo>
                  <a:lnTo>
                    <a:pt x="1089406" y="55372"/>
                  </a:lnTo>
                  <a:lnTo>
                    <a:pt x="1091438" y="56896"/>
                  </a:lnTo>
                  <a:lnTo>
                    <a:pt x="1092454" y="57277"/>
                  </a:lnTo>
                  <a:lnTo>
                    <a:pt x="1094105" y="57277"/>
                  </a:lnTo>
                  <a:lnTo>
                    <a:pt x="1094867" y="56642"/>
                  </a:lnTo>
                  <a:lnTo>
                    <a:pt x="1095883" y="54102"/>
                  </a:lnTo>
                  <a:lnTo>
                    <a:pt x="1096238" y="52070"/>
                  </a:lnTo>
                  <a:lnTo>
                    <a:pt x="1096264" y="50038"/>
                  </a:lnTo>
                  <a:lnTo>
                    <a:pt x="1096213" y="47117"/>
                  </a:lnTo>
                  <a:lnTo>
                    <a:pt x="1096137" y="45339"/>
                  </a:lnTo>
                  <a:lnTo>
                    <a:pt x="1095883" y="43688"/>
                  </a:lnTo>
                  <a:lnTo>
                    <a:pt x="1095629" y="42418"/>
                  </a:lnTo>
                  <a:lnTo>
                    <a:pt x="1095375" y="41783"/>
                  </a:lnTo>
                  <a:lnTo>
                    <a:pt x="1095248" y="41402"/>
                  </a:lnTo>
                  <a:lnTo>
                    <a:pt x="1076198" y="33655"/>
                  </a:lnTo>
                  <a:lnTo>
                    <a:pt x="1068832" y="33655"/>
                  </a:lnTo>
                  <a:lnTo>
                    <a:pt x="1040587" y="56896"/>
                  </a:lnTo>
                  <a:lnTo>
                    <a:pt x="1038860" y="61976"/>
                  </a:lnTo>
                  <a:lnTo>
                    <a:pt x="1037971" y="68072"/>
                  </a:lnTo>
                  <a:lnTo>
                    <a:pt x="1037971" y="81534"/>
                  </a:lnTo>
                  <a:lnTo>
                    <a:pt x="1046734" y="104140"/>
                  </a:lnTo>
                  <a:lnTo>
                    <a:pt x="1049528" y="107442"/>
                  </a:lnTo>
                  <a:lnTo>
                    <a:pt x="1053211" y="109982"/>
                  </a:lnTo>
                  <a:lnTo>
                    <a:pt x="1057402" y="111760"/>
                  </a:lnTo>
                  <a:lnTo>
                    <a:pt x="1061720" y="113411"/>
                  </a:lnTo>
                  <a:lnTo>
                    <a:pt x="1066546" y="114300"/>
                  </a:lnTo>
                  <a:lnTo>
                    <a:pt x="1074547" y="114300"/>
                  </a:lnTo>
                  <a:lnTo>
                    <a:pt x="1095756" y="105410"/>
                  </a:lnTo>
                  <a:lnTo>
                    <a:pt x="1096010" y="104902"/>
                  </a:lnTo>
                  <a:lnTo>
                    <a:pt x="1096162" y="104140"/>
                  </a:lnTo>
                  <a:lnTo>
                    <a:pt x="1096264" y="102870"/>
                  </a:lnTo>
                  <a:lnTo>
                    <a:pt x="1096518" y="100965"/>
                  </a:lnTo>
                  <a:lnTo>
                    <a:pt x="1096518" y="97409"/>
                  </a:lnTo>
                  <a:close/>
                </a:path>
                <a:path w="3079750" h="142239">
                  <a:moveTo>
                    <a:pt x="1181862" y="79375"/>
                  </a:moveTo>
                  <a:lnTo>
                    <a:pt x="1181823" y="66548"/>
                  </a:lnTo>
                  <a:lnTo>
                    <a:pt x="1181100" y="61214"/>
                  </a:lnTo>
                  <a:lnTo>
                    <a:pt x="1178052" y="51308"/>
                  </a:lnTo>
                  <a:lnTo>
                    <a:pt x="1177048" y="49530"/>
                  </a:lnTo>
                  <a:lnTo>
                    <a:pt x="1175766" y="47244"/>
                  </a:lnTo>
                  <a:lnTo>
                    <a:pt x="1169670" y="40386"/>
                  </a:lnTo>
                  <a:lnTo>
                    <a:pt x="1165733" y="37846"/>
                  </a:lnTo>
                  <a:lnTo>
                    <a:pt x="1161034" y="36195"/>
                  </a:lnTo>
                  <a:lnTo>
                    <a:pt x="1161034" y="77851"/>
                  </a:lnTo>
                  <a:lnTo>
                    <a:pt x="1160653" y="81280"/>
                  </a:lnTo>
                  <a:lnTo>
                    <a:pt x="1160018" y="84201"/>
                  </a:lnTo>
                  <a:lnTo>
                    <a:pt x="1159256" y="87122"/>
                  </a:lnTo>
                  <a:lnTo>
                    <a:pt x="1158240" y="89662"/>
                  </a:lnTo>
                  <a:lnTo>
                    <a:pt x="1156716" y="91821"/>
                  </a:lnTo>
                  <a:lnTo>
                    <a:pt x="1155319" y="93853"/>
                  </a:lnTo>
                  <a:lnTo>
                    <a:pt x="1153414" y="95504"/>
                  </a:lnTo>
                  <a:lnTo>
                    <a:pt x="1151255" y="96520"/>
                  </a:lnTo>
                  <a:lnTo>
                    <a:pt x="1148969" y="97663"/>
                  </a:lnTo>
                  <a:lnTo>
                    <a:pt x="1146302" y="98171"/>
                  </a:lnTo>
                  <a:lnTo>
                    <a:pt x="1139952" y="98171"/>
                  </a:lnTo>
                  <a:lnTo>
                    <a:pt x="1137158" y="97663"/>
                  </a:lnTo>
                  <a:lnTo>
                    <a:pt x="1134872" y="96393"/>
                  </a:lnTo>
                  <a:lnTo>
                    <a:pt x="1132586" y="95250"/>
                  </a:lnTo>
                  <a:lnTo>
                    <a:pt x="1130808" y="93472"/>
                  </a:lnTo>
                  <a:lnTo>
                    <a:pt x="1128268" y="89154"/>
                  </a:lnTo>
                  <a:lnTo>
                    <a:pt x="1127252" y="86487"/>
                  </a:lnTo>
                  <a:lnTo>
                    <a:pt x="1126744" y="83566"/>
                  </a:lnTo>
                  <a:lnTo>
                    <a:pt x="1126109" y="80518"/>
                  </a:lnTo>
                  <a:lnTo>
                    <a:pt x="1125893" y="77851"/>
                  </a:lnTo>
                  <a:lnTo>
                    <a:pt x="1125956" y="68580"/>
                  </a:lnTo>
                  <a:lnTo>
                    <a:pt x="1126109" y="66548"/>
                  </a:lnTo>
                  <a:lnTo>
                    <a:pt x="1127633" y="60706"/>
                  </a:lnTo>
                  <a:lnTo>
                    <a:pt x="1128649" y="58039"/>
                  </a:lnTo>
                  <a:lnTo>
                    <a:pt x="1130173" y="56007"/>
                  </a:lnTo>
                  <a:lnTo>
                    <a:pt x="1131570" y="53848"/>
                  </a:lnTo>
                  <a:lnTo>
                    <a:pt x="1133475" y="52197"/>
                  </a:lnTo>
                  <a:lnTo>
                    <a:pt x="1135634" y="51181"/>
                  </a:lnTo>
                  <a:lnTo>
                    <a:pt x="1137920" y="50038"/>
                  </a:lnTo>
                  <a:lnTo>
                    <a:pt x="1140587" y="49530"/>
                  </a:lnTo>
                  <a:lnTo>
                    <a:pt x="1146937" y="49530"/>
                  </a:lnTo>
                  <a:lnTo>
                    <a:pt x="1160145" y="64262"/>
                  </a:lnTo>
                  <a:lnTo>
                    <a:pt x="1160780" y="67183"/>
                  </a:lnTo>
                  <a:lnTo>
                    <a:pt x="1160983" y="69977"/>
                  </a:lnTo>
                  <a:lnTo>
                    <a:pt x="1161034" y="77851"/>
                  </a:lnTo>
                  <a:lnTo>
                    <a:pt x="1161034" y="36195"/>
                  </a:lnTo>
                  <a:lnTo>
                    <a:pt x="1156335" y="34417"/>
                  </a:lnTo>
                  <a:lnTo>
                    <a:pt x="1150747" y="33528"/>
                  </a:lnTo>
                  <a:lnTo>
                    <a:pt x="1137666" y="33528"/>
                  </a:lnTo>
                  <a:lnTo>
                    <a:pt x="1105789" y="62992"/>
                  </a:lnTo>
                  <a:lnTo>
                    <a:pt x="1105027" y="68580"/>
                  </a:lnTo>
                  <a:lnTo>
                    <a:pt x="1105052" y="81280"/>
                  </a:lnTo>
                  <a:lnTo>
                    <a:pt x="1130554" y="113538"/>
                  </a:lnTo>
                  <a:lnTo>
                    <a:pt x="1136142" y="114427"/>
                  </a:lnTo>
                  <a:lnTo>
                    <a:pt x="1149096" y="114427"/>
                  </a:lnTo>
                  <a:lnTo>
                    <a:pt x="1154811" y="113411"/>
                  </a:lnTo>
                  <a:lnTo>
                    <a:pt x="1159764" y="111379"/>
                  </a:lnTo>
                  <a:lnTo>
                    <a:pt x="1164717" y="109474"/>
                  </a:lnTo>
                  <a:lnTo>
                    <a:pt x="1168781" y="106553"/>
                  </a:lnTo>
                  <a:lnTo>
                    <a:pt x="1172083" y="102997"/>
                  </a:lnTo>
                  <a:lnTo>
                    <a:pt x="1175385" y="99314"/>
                  </a:lnTo>
                  <a:lnTo>
                    <a:pt x="1176020" y="98171"/>
                  </a:lnTo>
                  <a:lnTo>
                    <a:pt x="1177798" y="94996"/>
                  </a:lnTo>
                  <a:lnTo>
                    <a:pt x="1179525" y="89662"/>
                  </a:lnTo>
                  <a:lnTo>
                    <a:pt x="1180973" y="84963"/>
                  </a:lnTo>
                  <a:lnTo>
                    <a:pt x="1181862" y="79375"/>
                  </a:lnTo>
                  <a:close/>
                </a:path>
                <a:path w="3079750" h="142239">
                  <a:moveTo>
                    <a:pt x="1243711" y="46990"/>
                  </a:moveTo>
                  <a:lnTo>
                    <a:pt x="1243584" y="38227"/>
                  </a:lnTo>
                  <a:lnTo>
                    <a:pt x="1243457" y="37719"/>
                  </a:lnTo>
                  <a:lnTo>
                    <a:pt x="1243330" y="37084"/>
                  </a:lnTo>
                  <a:lnTo>
                    <a:pt x="1239647" y="34290"/>
                  </a:lnTo>
                  <a:lnTo>
                    <a:pt x="1238758" y="34036"/>
                  </a:lnTo>
                  <a:lnTo>
                    <a:pt x="1235456" y="33528"/>
                  </a:lnTo>
                  <a:lnTo>
                    <a:pt x="1232535" y="33528"/>
                  </a:lnTo>
                  <a:lnTo>
                    <a:pt x="1215009" y="46990"/>
                  </a:lnTo>
                  <a:lnTo>
                    <a:pt x="1214882" y="37084"/>
                  </a:lnTo>
                  <a:lnTo>
                    <a:pt x="1209548" y="34925"/>
                  </a:lnTo>
                  <a:lnTo>
                    <a:pt x="1203325" y="34925"/>
                  </a:lnTo>
                  <a:lnTo>
                    <a:pt x="1197737" y="110363"/>
                  </a:lnTo>
                  <a:lnTo>
                    <a:pt x="1197864" y="110744"/>
                  </a:lnTo>
                  <a:lnTo>
                    <a:pt x="1198245" y="111252"/>
                  </a:lnTo>
                  <a:lnTo>
                    <a:pt x="1198499" y="111633"/>
                  </a:lnTo>
                  <a:lnTo>
                    <a:pt x="1199134" y="111887"/>
                  </a:lnTo>
                  <a:lnTo>
                    <a:pt x="1199896" y="112141"/>
                  </a:lnTo>
                  <a:lnTo>
                    <a:pt x="1200658" y="112522"/>
                  </a:lnTo>
                  <a:lnTo>
                    <a:pt x="1201674" y="112649"/>
                  </a:lnTo>
                  <a:lnTo>
                    <a:pt x="1204214" y="112903"/>
                  </a:lnTo>
                  <a:lnTo>
                    <a:pt x="1205865" y="113030"/>
                  </a:lnTo>
                  <a:lnTo>
                    <a:pt x="1209802" y="113030"/>
                  </a:lnTo>
                  <a:lnTo>
                    <a:pt x="1211453" y="112903"/>
                  </a:lnTo>
                  <a:lnTo>
                    <a:pt x="1213993" y="112649"/>
                  </a:lnTo>
                  <a:lnTo>
                    <a:pt x="1215009" y="112522"/>
                  </a:lnTo>
                  <a:lnTo>
                    <a:pt x="1215898" y="112141"/>
                  </a:lnTo>
                  <a:lnTo>
                    <a:pt x="1216660" y="111887"/>
                  </a:lnTo>
                  <a:lnTo>
                    <a:pt x="1217168" y="111633"/>
                  </a:lnTo>
                  <a:lnTo>
                    <a:pt x="1217549" y="111252"/>
                  </a:lnTo>
                  <a:lnTo>
                    <a:pt x="1217803" y="110744"/>
                  </a:lnTo>
                  <a:lnTo>
                    <a:pt x="1217930" y="65151"/>
                  </a:lnTo>
                  <a:lnTo>
                    <a:pt x="1219454" y="62738"/>
                  </a:lnTo>
                  <a:lnTo>
                    <a:pt x="1220851" y="60706"/>
                  </a:lnTo>
                  <a:lnTo>
                    <a:pt x="1222248" y="59182"/>
                  </a:lnTo>
                  <a:lnTo>
                    <a:pt x="1223518" y="57531"/>
                  </a:lnTo>
                  <a:lnTo>
                    <a:pt x="1229487" y="53213"/>
                  </a:lnTo>
                  <a:lnTo>
                    <a:pt x="1230630" y="52705"/>
                  </a:lnTo>
                  <a:lnTo>
                    <a:pt x="1231773" y="52451"/>
                  </a:lnTo>
                  <a:lnTo>
                    <a:pt x="1233805" y="52451"/>
                  </a:lnTo>
                  <a:lnTo>
                    <a:pt x="1234694" y="52578"/>
                  </a:lnTo>
                  <a:lnTo>
                    <a:pt x="1235456" y="52832"/>
                  </a:lnTo>
                  <a:lnTo>
                    <a:pt x="1236345" y="52959"/>
                  </a:lnTo>
                  <a:lnTo>
                    <a:pt x="1236980" y="53213"/>
                  </a:lnTo>
                  <a:lnTo>
                    <a:pt x="1237742" y="53340"/>
                  </a:lnTo>
                  <a:lnTo>
                    <a:pt x="1239012" y="53848"/>
                  </a:lnTo>
                  <a:lnTo>
                    <a:pt x="1240536" y="54229"/>
                  </a:lnTo>
                  <a:lnTo>
                    <a:pt x="1241552" y="54229"/>
                  </a:lnTo>
                  <a:lnTo>
                    <a:pt x="1241933" y="54102"/>
                  </a:lnTo>
                  <a:lnTo>
                    <a:pt x="1242695" y="53594"/>
                  </a:lnTo>
                  <a:lnTo>
                    <a:pt x="1242949" y="53086"/>
                  </a:lnTo>
                  <a:lnTo>
                    <a:pt x="1243076" y="52451"/>
                  </a:lnTo>
                  <a:lnTo>
                    <a:pt x="1243330" y="51689"/>
                  </a:lnTo>
                  <a:lnTo>
                    <a:pt x="1243457" y="50800"/>
                  </a:lnTo>
                  <a:lnTo>
                    <a:pt x="1243711" y="48260"/>
                  </a:lnTo>
                  <a:lnTo>
                    <a:pt x="1243711" y="46990"/>
                  </a:lnTo>
                  <a:close/>
                </a:path>
                <a:path w="3079750" h="142239">
                  <a:moveTo>
                    <a:pt x="1320292" y="66040"/>
                  </a:moveTo>
                  <a:lnTo>
                    <a:pt x="1320266" y="63500"/>
                  </a:lnTo>
                  <a:lnTo>
                    <a:pt x="1319657" y="58928"/>
                  </a:lnTo>
                  <a:lnTo>
                    <a:pt x="1317117" y="50419"/>
                  </a:lnTo>
                  <a:lnTo>
                    <a:pt x="1315758" y="47879"/>
                  </a:lnTo>
                  <a:lnTo>
                    <a:pt x="1315085" y="46609"/>
                  </a:lnTo>
                  <a:lnTo>
                    <a:pt x="1309624" y="40386"/>
                  </a:lnTo>
                  <a:lnTo>
                    <a:pt x="1306195" y="37973"/>
                  </a:lnTo>
                  <a:lnTo>
                    <a:pt x="1301877" y="36195"/>
                  </a:lnTo>
                  <a:lnTo>
                    <a:pt x="1300861" y="35775"/>
                  </a:lnTo>
                  <a:lnTo>
                    <a:pt x="1300861" y="60452"/>
                  </a:lnTo>
                  <a:lnTo>
                    <a:pt x="1300734" y="66040"/>
                  </a:lnTo>
                  <a:lnTo>
                    <a:pt x="1270508" y="66040"/>
                  </a:lnTo>
                  <a:lnTo>
                    <a:pt x="1270635" y="63500"/>
                  </a:lnTo>
                  <a:lnTo>
                    <a:pt x="1297305" y="52705"/>
                  </a:lnTo>
                  <a:lnTo>
                    <a:pt x="1299718" y="55880"/>
                  </a:lnTo>
                  <a:lnTo>
                    <a:pt x="1300861" y="60452"/>
                  </a:lnTo>
                  <a:lnTo>
                    <a:pt x="1300861" y="35775"/>
                  </a:lnTo>
                  <a:lnTo>
                    <a:pt x="1297686" y="34417"/>
                  </a:lnTo>
                  <a:lnTo>
                    <a:pt x="1292479" y="33528"/>
                  </a:lnTo>
                  <a:lnTo>
                    <a:pt x="1280795" y="33528"/>
                  </a:lnTo>
                  <a:lnTo>
                    <a:pt x="1259713" y="44450"/>
                  </a:lnTo>
                  <a:lnTo>
                    <a:pt x="1256538" y="48006"/>
                  </a:lnTo>
                  <a:lnTo>
                    <a:pt x="1254125" y="52451"/>
                  </a:lnTo>
                  <a:lnTo>
                    <a:pt x="1250823" y="62611"/>
                  </a:lnTo>
                  <a:lnTo>
                    <a:pt x="1249934" y="68326"/>
                  </a:lnTo>
                  <a:lnTo>
                    <a:pt x="1250022" y="82169"/>
                  </a:lnTo>
                  <a:lnTo>
                    <a:pt x="1250696" y="87249"/>
                  </a:lnTo>
                  <a:lnTo>
                    <a:pt x="1252347" y="92329"/>
                  </a:lnTo>
                  <a:lnTo>
                    <a:pt x="1253871" y="97282"/>
                  </a:lnTo>
                  <a:lnTo>
                    <a:pt x="1281938" y="114427"/>
                  </a:lnTo>
                  <a:lnTo>
                    <a:pt x="1291844" y="114427"/>
                  </a:lnTo>
                  <a:lnTo>
                    <a:pt x="1295146" y="114173"/>
                  </a:lnTo>
                  <a:lnTo>
                    <a:pt x="1298194" y="113665"/>
                  </a:lnTo>
                  <a:lnTo>
                    <a:pt x="1301369" y="113284"/>
                  </a:lnTo>
                  <a:lnTo>
                    <a:pt x="1304036" y="112649"/>
                  </a:lnTo>
                  <a:lnTo>
                    <a:pt x="1306449" y="112141"/>
                  </a:lnTo>
                  <a:lnTo>
                    <a:pt x="1308862" y="111506"/>
                  </a:lnTo>
                  <a:lnTo>
                    <a:pt x="1310894" y="110871"/>
                  </a:lnTo>
                  <a:lnTo>
                    <a:pt x="1312418" y="110236"/>
                  </a:lnTo>
                  <a:lnTo>
                    <a:pt x="1314069" y="109601"/>
                  </a:lnTo>
                  <a:lnTo>
                    <a:pt x="1314958" y="109093"/>
                  </a:lnTo>
                  <a:lnTo>
                    <a:pt x="1315720" y="108331"/>
                  </a:lnTo>
                  <a:lnTo>
                    <a:pt x="1315974" y="107950"/>
                  </a:lnTo>
                  <a:lnTo>
                    <a:pt x="1316101" y="107442"/>
                  </a:lnTo>
                  <a:lnTo>
                    <a:pt x="1316355" y="107061"/>
                  </a:lnTo>
                  <a:lnTo>
                    <a:pt x="1316609" y="106045"/>
                  </a:lnTo>
                  <a:lnTo>
                    <a:pt x="1316863" y="104775"/>
                  </a:lnTo>
                  <a:lnTo>
                    <a:pt x="1316863" y="103886"/>
                  </a:lnTo>
                  <a:lnTo>
                    <a:pt x="1316990" y="102997"/>
                  </a:lnTo>
                  <a:lnTo>
                    <a:pt x="1316355" y="95504"/>
                  </a:lnTo>
                  <a:lnTo>
                    <a:pt x="1316228" y="94996"/>
                  </a:lnTo>
                  <a:lnTo>
                    <a:pt x="1315974" y="94615"/>
                  </a:lnTo>
                  <a:lnTo>
                    <a:pt x="1315593" y="94488"/>
                  </a:lnTo>
                  <a:lnTo>
                    <a:pt x="1315212" y="94234"/>
                  </a:lnTo>
                  <a:lnTo>
                    <a:pt x="1313561" y="94234"/>
                  </a:lnTo>
                  <a:lnTo>
                    <a:pt x="1312545" y="94488"/>
                  </a:lnTo>
                  <a:lnTo>
                    <a:pt x="1310005" y="95504"/>
                  </a:lnTo>
                  <a:lnTo>
                    <a:pt x="1308354" y="96012"/>
                  </a:lnTo>
                  <a:lnTo>
                    <a:pt x="1293622" y="99060"/>
                  </a:lnTo>
                  <a:lnTo>
                    <a:pt x="1286637" y="99060"/>
                  </a:lnTo>
                  <a:lnTo>
                    <a:pt x="1275080" y="93726"/>
                  </a:lnTo>
                  <a:lnTo>
                    <a:pt x="1273429" y="92075"/>
                  </a:lnTo>
                  <a:lnTo>
                    <a:pt x="1272286" y="89916"/>
                  </a:lnTo>
                  <a:lnTo>
                    <a:pt x="1271600" y="87249"/>
                  </a:lnTo>
                  <a:lnTo>
                    <a:pt x="1270889" y="84963"/>
                  </a:lnTo>
                  <a:lnTo>
                    <a:pt x="1270508" y="82169"/>
                  </a:lnTo>
                  <a:lnTo>
                    <a:pt x="1270508" y="79121"/>
                  </a:lnTo>
                  <a:lnTo>
                    <a:pt x="1316101" y="79121"/>
                  </a:lnTo>
                  <a:lnTo>
                    <a:pt x="1317625" y="78486"/>
                  </a:lnTo>
                  <a:lnTo>
                    <a:pt x="1318641" y="77343"/>
                  </a:lnTo>
                  <a:lnTo>
                    <a:pt x="1319784" y="76200"/>
                  </a:lnTo>
                  <a:lnTo>
                    <a:pt x="1320292" y="74295"/>
                  </a:lnTo>
                  <a:lnTo>
                    <a:pt x="1320292" y="66040"/>
                  </a:lnTo>
                  <a:close/>
                </a:path>
                <a:path w="3079750" h="142239">
                  <a:moveTo>
                    <a:pt x="1420749" y="7874"/>
                  </a:moveTo>
                  <a:lnTo>
                    <a:pt x="1408684" y="0"/>
                  </a:lnTo>
                  <a:lnTo>
                    <a:pt x="1402334" y="0"/>
                  </a:lnTo>
                  <a:lnTo>
                    <a:pt x="1398524" y="635"/>
                  </a:lnTo>
                  <a:lnTo>
                    <a:pt x="1395349" y="1905"/>
                  </a:lnTo>
                  <a:lnTo>
                    <a:pt x="1392174" y="3048"/>
                  </a:lnTo>
                  <a:lnTo>
                    <a:pt x="1381506" y="24511"/>
                  </a:lnTo>
                  <a:lnTo>
                    <a:pt x="1381506" y="35306"/>
                  </a:lnTo>
                  <a:lnTo>
                    <a:pt x="1371981" y="35306"/>
                  </a:lnTo>
                  <a:lnTo>
                    <a:pt x="1371219" y="35814"/>
                  </a:lnTo>
                  <a:lnTo>
                    <a:pt x="1370711" y="36068"/>
                  </a:lnTo>
                  <a:lnTo>
                    <a:pt x="1370457" y="36449"/>
                  </a:lnTo>
                  <a:lnTo>
                    <a:pt x="1369949" y="37719"/>
                  </a:lnTo>
                  <a:lnTo>
                    <a:pt x="1369568" y="40640"/>
                  </a:lnTo>
                  <a:lnTo>
                    <a:pt x="1369441" y="46482"/>
                  </a:lnTo>
                  <a:lnTo>
                    <a:pt x="1369695" y="48641"/>
                  </a:lnTo>
                  <a:lnTo>
                    <a:pt x="1370711" y="51181"/>
                  </a:lnTo>
                  <a:lnTo>
                    <a:pt x="1371473" y="51816"/>
                  </a:lnTo>
                  <a:lnTo>
                    <a:pt x="1381506" y="51816"/>
                  </a:lnTo>
                  <a:lnTo>
                    <a:pt x="1381633" y="110744"/>
                  </a:lnTo>
                  <a:lnTo>
                    <a:pt x="1381887" y="111252"/>
                  </a:lnTo>
                  <a:lnTo>
                    <a:pt x="1382268" y="111633"/>
                  </a:lnTo>
                  <a:lnTo>
                    <a:pt x="1382776" y="111887"/>
                  </a:lnTo>
                  <a:lnTo>
                    <a:pt x="1383538" y="112141"/>
                  </a:lnTo>
                  <a:lnTo>
                    <a:pt x="1384300" y="112522"/>
                  </a:lnTo>
                  <a:lnTo>
                    <a:pt x="1385316" y="112649"/>
                  </a:lnTo>
                  <a:lnTo>
                    <a:pt x="1387983" y="112903"/>
                  </a:lnTo>
                  <a:lnTo>
                    <a:pt x="1389634" y="113030"/>
                  </a:lnTo>
                  <a:lnTo>
                    <a:pt x="1393444" y="113030"/>
                  </a:lnTo>
                  <a:lnTo>
                    <a:pt x="1395095" y="112903"/>
                  </a:lnTo>
                  <a:lnTo>
                    <a:pt x="1397762" y="112649"/>
                  </a:lnTo>
                  <a:lnTo>
                    <a:pt x="1398778" y="112522"/>
                  </a:lnTo>
                  <a:lnTo>
                    <a:pt x="1399540" y="112141"/>
                  </a:lnTo>
                  <a:lnTo>
                    <a:pt x="1400302" y="111887"/>
                  </a:lnTo>
                  <a:lnTo>
                    <a:pt x="1400810" y="111633"/>
                  </a:lnTo>
                  <a:lnTo>
                    <a:pt x="1401191" y="111252"/>
                  </a:lnTo>
                  <a:lnTo>
                    <a:pt x="1401445" y="110744"/>
                  </a:lnTo>
                  <a:lnTo>
                    <a:pt x="1401699" y="110363"/>
                  </a:lnTo>
                  <a:lnTo>
                    <a:pt x="1401699" y="51816"/>
                  </a:lnTo>
                  <a:lnTo>
                    <a:pt x="1415796" y="51816"/>
                  </a:lnTo>
                  <a:lnTo>
                    <a:pt x="1416558" y="51181"/>
                  </a:lnTo>
                  <a:lnTo>
                    <a:pt x="1417574" y="48641"/>
                  </a:lnTo>
                  <a:lnTo>
                    <a:pt x="1417955" y="46482"/>
                  </a:lnTo>
                  <a:lnTo>
                    <a:pt x="1417828" y="40640"/>
                  </a:lnTo>
                  <a:lnTo>
                    <a:pt x="1415288" y="35306"/>
                  </a:lnTo>
                  <a:lnTo>
                    <a:pt x="1401699" y="35306"/>
                  </a:lnTo>
                  <a:lnTo>
                    <a:pt x="1401826" y="24511"/>
                  </a:lnTo>
                  <a:lnTo>
                    <a:pt x="1402207" y="22987"/>
                  </a:lnTo>
                  <a:lnTo>
                    <a:pt x="1402461" y="21336"/>
                  </a:lnTo>
                  <a:lnTo>
                    <a:pt x="1402969" y="20066"/>
                  </a:lnTo>
                  <a:lnTo>
                    <a:pt x="1403731" y="19050"/>
                  </a:lnTo>
                  <a:lnTo>
                    <a:pt x="1404366" y="18161"/>
                  </a:lnTo>
                  <a:lnTo>
                    <a:pt x="1405255" y="17399"/>
                  </a:lnTo>
                  <a:lnTo>
                    <a:pt x="1406271" y="16891"/>
                  </a:lnTo>
                  <a:lnTo>
                    <a:pt x="1407287" y="16510"/>
                  </a:lnTo>
                  <a:lnTo>
                    <a:pt x="1408557" y="16256"/>
                  </a:lnTo>
                  <a:lnTo>
                    <a:pt x="1411224" y="16256"/>
                  </a:lnTo>
                  <a:lnTo>
                    <a:pt x="1412367" y="16383"/>
                  </a:lnTo>
                  <a:lnTo>
                    <a:pt x="1413256" y="16510"/>
                  </a:lnTo>
                  <a:lnTo>
                    <a:pt x="1414145" y="16764"/>
                  </a:lnTo>
                  <a:lnTo>
                    <a:pt x="1414907" y="16891"/>
                  </a:lnTo>
                  <a:lnTo>
                    <a:pt x="1415669" y="17145"/>
                  </a:lnTo>
                  <a:lnTo>
                    <a:pt x="1416304" y="17399"/>
                  </a:lnTo>
                  <a:lnTo>
                    <a:pt x="1416812" y="17526"/>
                  </a:lnTo>
                  <a:lnTo>
                    <a:pt x="1417320" y="17780"/>
                  </a:lnTo>
                  <a:lnTo>
                    <a:pt x="1417701" y="17907"/>
                  </a:lnTo>
                  <a:lnTo>
                    <a:pt x="1418209" y="18034"/>
                  </a:lnTo>
                  <a:lnTo>
                    <a:pt x="1418844" y="18034"/>
                  </a:lnTo>
                  <a:lnTo>
                    <a:pt x="1419098" y="17907"/>
                  </a:lnTo>
                  <a:lnTo>
                    <a:pt x="1419479" y="17780"/>
                  </a:lnTo>
                  <a:lnTo>
                    <a:pt x="1419733" y="17526"/>
                  </a:lnTo>
                  <a:lnTo>
                    <a:pt x="1419987" y="17145"/>
                  </a:lnTo>
                  <a:lnTo>
                    <a:pt x="1420075" y="16764"/>
                  </a:lnTo>
                  <a:lnTo>
                    <a:pt x="1420177" y="16510"/>
                  </a:lnTo>
                  <a:lnTo>
                    <a:pt x="1420304" y="16256"/>
                  </a:lnTo>
                  <a:lnTo>
                    <a:pt x="1420368" y="16129"/>
                  </a:lnTo>
                  <a:lnTo>
                    <a:pt x="1420495" y="15494"/>
                  </a:lnTo>
                  <a:lnTo>
                    <a:pt x="1420749" y="13589"/>
                  </a:lnTo>
                  <a:lnTo>
                    <a:pt x="1420749" y="7874"/>
                  </a:lnTo>
                  <a:close/>
                </a:path>
                <a:path w="3079750" h="142239">
                  <a:moveTo>
                    <a:pt x="1498854" y="79375"/>
                  </a:moveTo>
                  <a:lnTo>
                    <a:pt x="1498815" y="66548"/>
                  </a:lnTo>
                  <a:lnTo>
                    <a:pt x="1498092" y="61214"/>
                  </a:lnTo>
                  <a:lnTo>
                    <a:pt x="1495044" y="51308"/>
                  </a:lnTo>
                  <a:lnTo>
                    <a:pt x="1494040" y="49530"/>
                  </a:lnTo>
                  <a:lnTo>
                    <a:pt x="1492758" y="47244"/>
                  </a:lnTo>
                  <a:lnTo>
                    <a:pt x="1486662" y="40386"/>
                  </a:lnTo>
                  <a:lnTo>
                    <a:pt x="1482725" y="37846"/>
                  </a:lnTo>
                  <a:lnTo>
                    <a:pt x="1478026" y="36195"/>
                  </a:lnTo>
                  <a:lnTo>
                    <a:pt x="1478026" y="77851"/>
                  </a:lnTo>
                  <a:lnTo>
                    <a:pt x="1477645" y="81280"/>
                  </a:lnTo>
                  <a:lnTo>
                    <a:pt x="1477010" y="84201"/>
                  </a:lnTo>
                  <a:lnTo>
                    <a:pt x="1476248" y="87122"/>
                  </a:lnTo>
                  <a:lnTo>
                    <a:pt x="1475232" y="89662"/>
                  </a:lnTo>
                  <a:lnTo>
                    <a:pt x="1473708" y="91821"/>
                  </a:lnTo>
                  <a:lnTo>
                    <a:pt x="1472311" y="93853"/>
                  </a:lnTo>
                  <a:lnTo>
                    <a:pt x="1470406" y="95504"/>
                  </a:lnTo>
                  <a:lnTo>
                    <a:pt x="1468247" y="96520"/>
                  </a:lnTo>
                  <a:lnTo>
                    <a:pt x="1465961" y="97663"/>
                  </a:lnTo>
                  <a:lnTo>
                    <a:pt x="1463294" y="98171"/>
                  </a:lnTo>
                  <a:lnTo>
                    <a:pt x="1456944" y="98171"/>
                  </a:lnTo>
                  <a:lnTo>
                    <a:pt x="1454150" y="97663"/>
                  </a:lnTo>
                  <a:lnTo>
                    <a:pt x="1451864" y="96393"/>
                  </a:lnTo>
                  <a:lnTo>
                    <a:pt x="1449578" y="95250"/>
                  </a:lnTo>
                  <a:lnTo>
                    <a:pt x="1447800" y="93472"/>
                  </a:lnTo>
                  <a:lnTo>
                    <a:pt x="1445260" y="89154"/>
                  </a:lnTo>
                  <a:lnTo>
                    <a:pt x="1444244" y="86487"/>
                  </a:lnTo>
                  <a:lnTo>
                    <a:pt x="1443736" y="83566"/>
                  </a:lnTo>
                  <a:lnTo>
                    <a:pt x="1443101" y="80518"/>
                  </a:lnTo>
                  <a:lnTo>
                    <a:pt x="1442885" y="77851"/>
                  </a:lnTo>
                  <a:lnTo>
                    <a:pt x="1442948" y="68580"/>
                  </a:lnTo>
                  <a:lnTo>
                    <a:pt x="1443101" y="66548"/>
                  </a:lnTo>
                  <a:lnTo>
                    <a:pt x="1444625" y="60706"/>
                  </a:lnTo>
                  <a:lnTo>
                    <a:pt x="1445641" y="58039"/>
                  </a:lnTo>
                  <a:lnTo>
                    <a:pt x="1447165" y="56007"/>
                  </a:lnTo>
                  <a:lnTo>
                    <a:pt x="1448562" y="53848"/>
                  </a:lnTo>
                  <a:lnTo>
                    <a:pt x="1450467" y="52197"/>
                  </a:lnTo>
                  <a:lnTo>
                    <a:pt x="1452626" y="51181"/>
                  </a:lnTo>
                  <a:lnTo>
                    <a:pt x="1454912" y="50038"/>
                  </a:lnTo>
                  <a:lnTo>
                    <a:pt x="1457579" y="49530"/>
                  </a:lnTo>
                  <a:lnTo>
                    <a:pt x="1463929" y="49530"/>
                  </a:lnTo>
                  <a:lnTo>
                    <a:pt x="1477137" y="64262"/>
                  </a:lnTo>
                  <a:lnTo>
                    <a:pt x="1477772" y="67183"/>
                  </a:lnTo>
                  <a:lnTo>
                    <a:pt x="1477975" y="69977"/>
                  </a:lnTo>
                  <a:lnTo>
                    <a:pt x="1478026" y="77851"/>
                  </a:lnTo>
                  <a:lnTo>
                    <a:pt x="1478026" y="36195"/>
                  </a:lnTo>
                  <a:lnTo>
                    <a:pt x="1473327" y="34417"/>
                  </a:lnTo>
                  <a:lnTo>
                    <a:pt x="1467739" y="33528"/>
                  </a:lnTo>
                  <a:lnTo>
                    <a:pt x="1454658" y="33528"/>
                  </a:lnTo>
                  <a:lnTo>
                    <a:pt x="1422781" y="62992"/>
                  </a:lnTo>
                  <a:lnTo>
                    <a:pt x="1422019" y="68580"/>
                  </a:lnTo>
                  <a:lnTo>
                    <a:pt x="1422044" y="81280"/>
                  </a:lnTo>
                  <a:lnTo>
                    <a:pt x="1447546" y="113538"/>
                  </a:lnTo>
                  <a:lnTo>
                    <a:pt x="1453134" y="114427"/>
                  </a:lnTo>
                  <a:lnTo>
                    <a:pt x="1466088" y="114427"/>
                  </a:lnTo>
                  <a:lnTo>
                    <a:pt x="1471803" y="113411"/>
                  </a:lnTo>
                  <a:lnTo>
                    <a:pt x="1476756" y="111379"/>
                  </a:lnTo>
                  <a:lnTo>
                    <a:pt x="1481709" y="109474"/>
                  </a:lnTo>
                  <a:lnTo>
                    <a:pt x="1485773" y="106553"/>
                  </a:lnTo>
                  <a:lnTo>
                    <a:pt x="1489075" y="102997"/>
                  </a:lnTo>
                  <a:lnTo>
                    <a:pt x="1492377" y="99314"/>
                  </a:lnTo>
                  <a:lnTo>
                    <a:pt x="1493012" y="98171"/>
                  </a:lnTo>
                  <a:lnTo>
                    <a:pt x="1494790" y="94996"/>
                  </a:lnTo>
                  <a:lnTo>
                    <a:pt x="1496517" y="89662"/>
                  </a:lnTo>
                  <a:lnTo>
                    <a:pt x="1497965" y="84963"/>
                  </a:lnTo>
                  <a:lnTo>
                    <a:pt x="1498854" y="79375"/>
                  </a:lnTo>
                  <a:close/>
                </a:path>
                <a:path w="3079750" h="142239">
                  <a:moveTo>
                    <a:pt x="1560703" y="46990"/>
                  </a:moveTo>
                  <a:lnTo>
                    <a:pt x="1560576" y="38227"/>
                  </a:lnTo>
                  <a:lnTo>
                    <a:pt x="1560449" y="37719"/>
                  </a:lnTo>
                  <a:lnTo>
                    <a:pt x="1560322" y="37084"/>
                  </a:lnTo>
                  <a:lnTo>
                    <a:pt x="1556639" y="34290"/>
                  </a:lnTo>
                  <a:lnTo>
                    <a:pt x="1555750" y="34036"/>
                  </a:lnTo>
                  <a:lnTo>
                    <a:pt x="1552448" y="33528"/>
                  </a:lnTo>
                  <a:lnTo>
                    <a:pt x="1549527" y="33528"/>
                  </a:lnTo>
                  <a:lnTo>
                    <a:pt x="1532001" y="46990"/>
                  </a:lnTo>
                  <a:lnTo>
                    <a:pt x="1531874" y="37084"/>
                  </a:lnTo>
                  <a:lnTo>
                    <a:pt x="1526540" y="34925"/>
                  </a:lnTo>
                  <a:lnTo>
                    <a:pt x="1520317" y="34925"/>
                  </a:lnTo>
                  <a:lnTo>
                    <a:pt x="1514856" y="37084"/>
                  </a:lnTo>
                  <a:lnTo>
                    <a:pt x="1514856" y="110744"/>
                  </a:lnTo>
                  <a:lnTo>
                    <a:pt x="1515237" y="111252"/>
                  </a:lnTo>
                  <a:lnTo>
                    <a:pt x="1515491" y="111633"/>
                  </a:lnTo>
                  <a:lnTo>
                    <a:pt x="1516126" y="111887"/>
                  </a:lnTo>
                  <a:lnTo>
                    <a:pt x="1516888" y="112141"/>
                  </a:lnTo>
                  <a:lnTo>
                    <a:pt x="1517650" y="112522"/>
                  </a:lnTo>
                  <a:lnTo>
                    <a:pt x="1518666" y="112649"/>
                  </a:lnTo>
                  <a:lnTo>
                    <a:pt x="1521206" y="112903"/>
                  </a:lnTo>
                  <a:lnTo>
                    <a:pt x="1522857" y="113030"/>
                  </a:lnTo>
                  <a:lnTo>
                    <a:pt x="1526794" y="113030"/>
                  </a:lnTo>
                  <a:lnTo>
                    <a:pt x="1528445" y="112903"/>
                  </a:lnTo>
                  <a:lnTo>
                    <a:pt x="1530985" y="112649"/>
                  </a:lnTo>
                  <a:lnTo>
                    <a:pt x="1532001" y="112522"/>
                  </a:lnTo>
                  <a:lnTo>
                    <a:pt x="1532890" y="112141"/>
                  </a:lnTo>
                  <a:lnTo>
                    <a:pt x="1533652" y="111887"/>
                  </a:lnTo>
                  <a:lnTo>
                    <a:pt x="1534160" y="111633"/>
                  </a:lnTo>
                  <a:lnTo>
                    <a:pt x="1534541" y="111252"/>
                  </a:lnTo>
                  <a:lnTo>
                    <a:pt x="1534795" y="110744"/>
                  </a:lnTo>
                  <a:lnTo>
                    <a:pt x="1534922" y="65151"/>
                  </a:lnTo>
                  <a:lnTo>
                    <a:pt x="1536446" y="62738"/>
                  </a:lnTo>
                  <a:lnTo>
                    <a:pt x="1537843" y="60706"/>
                  </a:lnTo>
                  <a:lnTo>
                    <a:pt x="1539240" y="59182"/>
                  </a:lnTo>
                  <a:lnTo>
                    <a:pt x="1540510" y="57531"/>
                  </a:lnTo>
                  <a:lnTo>
                    <a:pt x="1546479" y="53213"/>
                  </a:lnTo>
                  <a:lnTo>
                    <a:pt x="1547622" y="52705"/>
                  </a:lnTo>
                  <a:lnTo>
                    <a:pt x="1548765" y="52451"/>
                  </a:lnTo>
                  <a:lnTo>
                    <a:pt x="1550797" y="52451"/>
                  </a:lnTo>
                  <a:lnTo>
                    <a:pt x="1551686" y="52578"/>
                  </a:lnTo>
                  <a:lnTo>
                    <a:pt x="1552448" y="52832"/>
                  </a:lnTo>
                  <a:lnTo>
                    <a:pt x="1553337" y="52959"/>
                  </a:lnTo>
                  <a:lnTo>
                    <a:pt x="1553972" y="53213"/>
                  </a:lnTo>
                  <a:lnTo>
                    <a:pt x="1554734" y="53340"/>
                  </a:lnTo>
                  <a:lnTo>
                    <a:pt x="1556004" y="53848"/>
                  </a:lnTo>
                  <a:lnTo>
                    <a:pt x="1557528" y="54229"/>
                  </a:lnTo>
                  <a:lnTo>
                    <a:pt x="1558544" y="54229"/>
                  </a:lnTo>
                  <a:lnTo>
                    <a:pt x="1558925" y="54102"/>
                  </a:lnTo>
                  <a:lnTo>
                    <a:pt x="1559687" y="53594"/>
                  </a:lnTo>
                  <a:lnTo>
                    <a:pt x="1559941" y="53086"/>
                  </a:lnTo>
                  <a:lnTo>
                    <a:pt x="1560068" y="52451"/>
                  </a:lnTo>
                  <a:lnTo>
                    <a:pt x="1560322" y="51689"/>
                  </a:lnTo>
                  <a:lnTo>
                    <a:pt x="1560449" y="50800"/>
                  </a:lnTo>
                  <a:lnTo>
                    <a:pt x="1560703" y="48260"/>
                  </a:lnTo>
                  <a:lnTo>
                    <a:pt x="1560703" y="46990"/>
                  </a:lnTo>
                  <a:close/>
                </a:path>
                <a:path w="3079750" h="142239">
                  <a:moveTo>
                    <a:pt x="1656207" y="46482"/>
                  </a:moveTo>
                  <a:lnTo>
                    <a:pt x="1653540" y="35306"/>
                  </a:lnTo>
                  <a:lnTo>
                    <a:pt x="1637411" y="35306"/>
                  </a:lnTo>
                  <a:lnTo>
                    <a:pt x="1637284" y="18415"/>
                  </a:lnTo>
                  <a:lnTo>
                    <a:pt x="1636903" y="17907"/>
                  </a:lnTo>
                  <a:lnTo>
                    <a:pt x="1636649" y="17526"/>
                  </a:lnTo>
                  <a:lnTo>
                    <a:pt x="1636014" y="17145"/>
                  </a:lnTo>
                  <a:lnTo>
                    <a:pt x="1635252" y="16891"/>
                  </a:lnTo>
                  <a:lnTo>
                    <a:pt x="1634617" y="16510"/>
                  </a:lnTo>
                  <a:lnTo>
                    <a:pt x="1630934" y="16129"/>
                  </a:lnTo>
                  <a:lnTo>
                    <a:pt x="1629283" y="16002"/>
                  </a:lnTo>
                  <a:lnTo>
                    <a:pt x="1625346" y="16002"/>
                  </a:lnTo>
                  <a:lnTo>
                    <a:pt x="1623695" y="16129"/>
                  </a:lnTo>
                  <a:lnTo>
                    <a:pt x="1620012" y="16510"/>
                  </a:lnTo>
                  <a:lnTo>
                    <a:pt x="1619250" y="16891"/>
                  </a:lnTo>
                  <a:lnTo>
                    <a:pt x="1618488" y="17145"/>
                  </a:lnTo>
                  <a:lnTo>
                    <a:pt x="1617980" y="17526"/>
                  </a:lnTo>
                  <a:lnTo>
                    <a:pt x="1617726" y="17907"/>
                  </a:lnTo>
                  <a:lnTo>
                    <a:pt x="1617345" y="18415"/>
                  </a:lnTo>
                  <a:lnTo>
                    <a:pt x="1617218" y="35306"/>
                  </a:lnTo>
                  <a:lnTo>
                    <a:pt x="1608201" y="35306"/>
                  </a:lnTo>
                  <a:lnTo>
                    <a:pt x="1607693" y="35560"/>
                  </a:lnTo>
                  <a:lnTo>
                    <a:pt x="1605534" y="40640"/>
                  </a:lnTo>
                  <a:lnTo>
                    <a:pt x="1605534" y="46482"/>
                  </a:lnTo>
                  <a:lnTo>
                    <a:pt x="1605788" y="48641"/>
                  </a:lnTo>
                  <a:lnTo>
                    <a:pt x="1606804" y="51181"/>
                  </a:lnTo>
                  <a:lnTo>
                    <a:pt x="1607566" y="51816"/>
                  </a:lnTo>
                  <a:lnTo>
                    <a:pt x="1617218" y="51816"/>
                  </a:lnTo>
                  <a:lnTo>
                    <a:pt x="1617218" y="92837"/>
                  </a:lnTo>
                  <a:lnTo>
                    <a:pt x="1636649" y="114173"/>
                  </a:lnTo>
                  <a:lnTo>
                    <a:pt x="1642110" y="114173"/>
                  </a:lnTo>
                  <a:lnTo>
                    <a:pt x="1645031" y="113919"/>
                  </a:lnTo>
                  <a:lnTo>
                    <a:pt x="1646555" y="113665"/>
                  </a:lnTo>
                  <a:lnTo>
                    <a:pt x="1647952" y="113538"/>
                  </a:lnTo>
                  <a:lnTo>
                    <a:pt x="1649222" y="113157"/>
                  </a:lnTo>
                  <a:lnTo>
                    <a:pt x="1650492" y="112903"/>
                  </a:lnTo>
                  <a:lnTo>
                    <a:pt x="1652524" y="112141"/>
                  </a:lnTo>
                  <a:lnTo>
                    <a:pt x="1653413" y="111760"/>
                  </a:lnTo>
                  <a:lnTo>
                    <a:pt x="1654175" y="111252"/>
                  </a:lnTo>
                  <a:lnTo>
                    <a:pt x="1654556" y="110744"/>
                  </a:lnTo>
                  <a:lnTo>
                    <a:pt x="1655064" y="110236"/>
                  </a:lnTo>
                  <a:lnTo>
                    <a:pt x="1655445" y="109347"/>
                  </a:lnTo>
                  <a:lnTo>
                    <a:pt x="1655826" y="108204"/>
                  </a:lnTo>
                  <a:lnTo>
                    <a:pt x="1656080" y="106934"/>
                  </a:lnTo>
                  <a:lnTo>
                    <a:pt x="1656080" y="99949"/>
                  </a:lnTo>
                  <a:lnTo>
                    <a:pt x="1654937" y="95631"/>
                  </a:lnTo>
                  <a:lnTo>
                    <a:pt x="1654556" y="95377"/>
                  </a:lnTo>
                  <a:lnTo>
                    <a:pt x="1653159" y="95377"/>
                  </a:lnTo>
                  <a:lnTo>
                    <a:pt x="1652651" y="95631"/>
                  </a:lnTo>
                  <a:lnTo>
                    <a:pt x="1652270" y="95758"/>
                  </a:lnTo>
                  <a:lnTo>
                    <a:pt x="1650365" y="96520"/>
                  </a:lnTo>
                  <a:lnTo>
                    <a:pt x="1649603" y="96647"/>
                  </a:lnTo>
                  <a:lnTo>
                    <a:pt x="1648714" y="96901"/>
                  </a:lnTo>
                  <a:lnTo>
                    <a:pt x="1646936" y="97155"/>
                  </a:lnTo>
                  <a:lnTo>
                    <a:pt x="1642618" y="97155"/>
                  </a:lnTo>
                  <a:lnTo>
                    <a:pt x="1640459" y="96139"/>
                  </a:lnTo>
                  <a:lnTo>
                    <a:pt x="1639189" y="94234"/>
                  </a:lnTo>
                  <a:lnTo>
                    <a:pt x="1638046" y="92329"/>
                  </a:lnTo>
                  <a:lnTo>
                    <a:pt x="1637411" y="89408"/>
                  </a:lnTo>
                  <a:lnTo>
                    <a:pt x="1637411" y="51816"/>
                  </a:lnTo>
                  <a:lnTo>
                    <a:pt x="1654048" y="51816"/>
                  </a:lnTo>
                  <a:lnTo>
                    <a:pt x="1654810" y="51181"/>
                  </a:lnTo>
                  <a:lnTo>
                    <a:pt x="1655445" y="49911"/>
                  </a:lnTo>
                  <a:lnTo>
                    <a:pt x="1655953" y="48641"/>
                  </a:lnTo>
                  <a:lnTo>
                    <a:pt x="1656207" y="46482"/>
                  </a:lnTo>
                  <a:close/>
                </a:path>
                <a:path w="3079750" h="142239">
                  <a:moveTo>
                    <a:pt x="1716151" y="46990"/>
                  </a:moveTo>
                  <a:lnTo>
                    <a:pt x="1716024" y="38227"/>
                  </a:lnTo>
                  <a:lnTo>
                    <a:pt x="1715897" y="37719"/>
                  </a:lnTo>
                  <a:lnTo>
                    <a:pt x="1715770" y="37084"/>
                  </a:lnTo>
                  <a:lnTo>
                    <a:pt x="1712087" y="34290"/>
                  </a:lnTo>
                  <a:lnTo>
                    <a:pt x="1711198" y="34036"/>
                  </a:lnTo>
                  <a:lnTo>
                    <a:pt x="1707896" y="33528"/>
                  </a:lnTo>
                  <a:lnTo>
                    <a:pt x="1704975" y="33528"/>
                  </a:lnTo>
                  <a:lnTo>
                    <a:pt x="1687449" y="46990"/>
                  </a:lnTo>
                  <a:lnTo>
                    <a:pt x="1687322" y="37084"/>
                  </a:lnTo>
                  <a:lnTo>
                    <a:pt x="1681988" y="34925"/>
                  </a:lnTo>
                  <a:lnTo>
                    <a:pt x="1675765" y="34925"/>
                  </a:lnTo>
                  <a:lnTo>
                    <a:pt x="1670304" y="37084"/>
                  </a:lnTo>
                  <a:lnTo>
                    <a:pt x="1670304" y="110744"/>
                  </a:lnTo>
                  <a:lnTo>
                    <a:pt x="1670685" y="111252"/>
                  </a:lnTo>
                  <a:lnTo>
                    <a:pt x="1670939" y="111633"/>
                  </a:lnTo>
                  <a:lnTo>
                    <a:pt x="1671574" y="111887"/>
                  </a:lnTo>
                  <a:lnTo>
                    <a:pt x="1672336" y="112141"/>
                  </a:lnTo>
                  <a:lnTo>
                    <a:pt x="1673098" y="112522"/>
                  </a:lnTo>
                  <a:lnTo>
                    <a:pt x="1674114" y="112649"/>
                  </a:lnTo>
                  <a:lnTo>
                    <a:pt x="1676654" y="112903"/>
                  </a:lnTo>
                  <a:lnTo>
                    <a:pt x="1678305" y="113030"/>
                  </a:lnTo>
                  <a:lnTo>
                    <a:pt x="1682242" y="113030"/>
                  </a:lnTo>
                  <a:lnTo>
                    <a:pt x="1683893" y="112903"/>
                  </a:lnTo>
                  <a:lnTo>
                    <a:pt x="1686433" y="112649"/>
                  </a:lnTo>
                  <a:lnTo>
                    <a:pt x="1687449" y="112522"/>
                  </a:lnTo>
                  <a:lnTo>
                    <a:pt x="1688338" y="112141"/>
                  </a:lnTo>
                  <a:lnTo>
                    <a:pt x="1689100" y="111887"/>
                  </a:lnTo>
                  <a:lnTo>
                    <a:pt x="1689608" y="111633"/>
                  </a:lnTo>
                  <a:lnTo>
                    <a:pt x="1689989" y="111252"/>
                  </a:lnTo>
                  <a:lnTo>
                    <a:pt x="1690243" y="110744"/>
                  </a:lnTo>
                  <a:lnTo>
                    <a:pt x="1690370" y="65151"/>
                  </a:lnTo>
                  <a:lnTo>
                    <a:pt x="1691894" y="62738"/>
                  </a:lnTo>
                  <a:lnTo>
                    <a:pt x="1693291" y="60706"/>
                  </a:lnTo>
                  <a:lnTo>
                    <a:pt x="1694688" y="59182"/>
                  </a:lnTo>
                  <a:lnTo>
                    <a:pt x="1695958" y="57531"/>
                  </a:lnTo>
                  <a:lnTo>
                    <a:pt x="1701927" y="53213"/>
                  </a:lnTo>
                  <a:lnTo>
                    <a:pt x="1703070" y="52705"/>
                  </a:lnTo>
                  <a:lnTo>
                    <a:pt x="1704213" y="52451"/>
                  </a:lnTo>
                  <a:lnTo>
                    <a:pt x="1706245" y="52451"/>
                  </a:lnTo>
                  <a:lnTo>
                    <a:pt x="1707134" y="52578"/>
                  </a:lnTo>
                  <a:lnTo>
                    <a:pt x="1707896" y="52832"/>
                  </a:lnTo>
                  <a:lnTo>
                    <a:pt x="1708785" y="52959"/>
                  </a:lnTo>
                  <a:lnTo>
                    <a:pt x="1709420" y="53213"/>
                  </a:lnTo>
                  <a:lnTo>
                    <a:pt x="1710182" y="53340"/>
                  </a:lnTo>
                  <a:lnTo>
                    <a:pt x="1711452" y="53848"/>
                  </a:lnTo>
                  <a:lnTo>
                    <a:pt x="1712976" y="54229"/>
                  </a:lnTo>
                  <a:lnTo>
                    <a:pt x="1713992" y="54229"/>
                  </a:lnTo>
                  <a:lnTo>
                    <a:pt x="1714373" y="54102"/>
                  </a:lnTo>
                  <a:lnTo>
                    <a:pt x="1715135" y="53594"/>
                  </a:lnTo>
                  <a:lnTo>
                    <a:pt x="1715389" y="53086"/>
                  </a:lnTo>
                  <a:lnTo>
                    <a:pt x="1715516" y="52451"/>
                  </a:lnTo>
                  <a:lnTo>
                    <a:pt x="1715770" y="51689"/>
                  </a:lnTo>
                  <a:lnTo>
                    <a:pt x="1715897" y="50800"/>
                  </a:lnTo>
                  <a:lnTo>
                    <a:pt x="1716151" y="48260"/>
                  </a:lnTo>
                  <a:lnTo>
                    <a:pt x="1716151" y="46990"/>
                  </a:lnTo>
                  <a:close/>
                </a:path>
                <a:path w="3079750" h="142239">
                  <a:moveTo>
                    <a:pt x="1786128" y="79375"/>
                  </a:moveTo>
                  <a:lnTo>
                    <a:pt x="1786013" y="56134"/>
                  </a:lnTo>
                  <a:lnTo>
                    <a:pt x="1785493" y="52578"/>
                  </a:lnTo>
                  <a:lnTo>
                    <a:pt x="1784299" y="48895"/>
                  </a:lnTo>
                  <a:lnTo>
                    <a:pt x="1783207" y="45466"/>
                  </a:lnTo>
                  <a:lnTo>
                    <a:pt x="1760093" y="33528"/>
                  </a:lnTo>
                  <a:lnTo>
                    <a:pt x="1751330" y="33528"/>
                  </a:lnTo>
                  <a:lnTo>
                    <a:pt x="1724914" y="44069"/>
                  </a:lnTo>
                  <a:lnTo>
                    <a:pt x="1724660" y="44958"/>
                  </a:lnTo>
                  <a:lnTo>
                    <a:pt x="1727581" y="56134"/>
                  </a:lnTo>
                  <a:lnTo>
                    <a:pt x="1728978" y="56134"/>
                  </a:lnTo>
                  <a:lnTo>
                    <a:pt x="1730121" y="55753"/>
                  </a:lnTo>
                  <a:lnTo>
                    <a:pt x="1734566" y="53340"/>
                  </a:lnTo>
                  <a:lnTo>
                    <a:pt x="1738630" y="51562"/>
                  </a:lnTo>
                  <a:lnTo>
                    <a:pt x="1741043" y="50800"/>
                  </a:lnTo>
                  <a:lnTo>
                    <a:pt x="1743583" y="50038"/>
                  </a:lnTo>
                  <a:lnTo>
                    <a:pt x="1746250" y="49276"/>
                  </a:lnTo>
                  <a:lnTo>
                    <a:pt x="1749298" y="48895"/>
                  </a:lnTo>
                  <a:lnTo>
                    <a:pt x="1755267" y="48895"/>
                  </a:lnTo>
                  <a:lnTo>
                    <a:pt x="1763395" y="52324"/>
                  </a:lnTo>
                  <a:lnTo>
                    <a:pt x="1764411" y="53340"/>
                  </a:lnTo>
                  <a:lnTo>
                    <a:pt x="1765173" y="54737"/>
                  </a:lnTo>
                  <a:lnTo>
                    <a:pt x="1765554" y="56388"/>
                  </a:lnTo>
                  <a:lnTo>
                    <a:pt x="1766062" y="58039"/>
                  </a:lnTo>
                  <a:lnTo>
                    <a:pt x="1766316" y="60071"/>
                  </a:lnTo>
                  <a:lnTo>
                    <a:pt x="1766316" y="66675"/>
                  </a:lnTo>
                  <a:lnTo>
                    <a:pt x="1766316" y="79375"/>
                  </a:lnTo>
                  <a:lnTo>
                    <a:pt x="1766316" y="91567"/>
                  </a:lnTo>
                  <a:lnTo>
                    <a:pt x="1763776" y="94361"/>
                  </a:lnTo>
                  <a:lnTo>
                    <a:pt x="1761363" y="96393"/>
                  </a:lnTo>
                  <a:lnTo>
                    <a:pt x="1758950" y="97917"/>
                  </a:lnTo>
                  <a:lnTo>
                    <a:pt x="1756537" y="99314"/>
                  </a:lnTo>
                  <a:lnTo>
                    <a:pt x="1753997" y="100076"/>
                  </a:lnTo>
                  <a:lnTo>
                    <a:pt x="1747774" y="100076"/>
                  </a:lnTo>
                  <a:lnTo>
                    <a:pt x="1745107" y="99187"/>
                  </a:lnTo>
                  <a:lnTo>
                    <a:pt x="1743202" y="97536"/>
                  </a:lnTo>
                  <a:lnTo>
                    <a:pt x="1741297" y="95758"/>
                  </a:lnTo>
                  <a:lnTo>
                    <a:pt x="1740408" y="93472"/>
                  </a:lnTo>
                  <a:lnTo>
                    <a:pt x="1740408" y="88646"/>
                  </a:lnTo>
                  <a:lnTo>
                    <a:pt x="1740662" y="87122"/>
                  </a:lnTo>
                  <a:lnTo>
                    <a:pt x="1741424" y="85725"/>
                  </a:lnTo>
                  <a:lnTo>
                    <a:pt x="1742059" y="84328"/>
                  </a:lnTo>
                  <a:lnTo>
                    <a:pt x="1755267" y="79375"/>
                  </a:lnTo>
                  <a:lnTo>
                    <a:pt x="1766316" y="79375"/>
                  </a:lnTo>
                  <a:lnTo>
                    <a:pt x="1766316" y="66675"/>
                  </a:lnTo>
                  <a:lnTo>
                    <a:pt x="1752854" y="66675"/>
                  </a:lnTo>
                  <a:lnTo>
                    <a:pt x="1747266" y="67056"/>
                  </a:lnTo>
                  <a:lnTo>
                    <a:pt x="1737614" y="69088"/>
                  </a:lnTo>
                  <a:lnTo>
                    <a:pt x="1733550" y="70485"/>
                  </a:lnTo>
                  <a:lnTo>
                    <a:pt x="1730375" y="72517"/>
                  </a:lnTo>
                  <a:lnTo>
                    <a:pt x="1727073" y="74549"/>
                  </a:lnTo>
                  <a:lnTo>
                    <a:pt x="1724660" y="77089"/>
                  </a:lnTo>
                  <a:lnTo>
                    <a:pt x="1723009" y="80137"/>
                  </a:lnTo>
                  <a:lnTo>
                    <a:pt x="1721485" y="83312"/>
                  </a:lnTo>
                  <a:lnTo>
                    <a:pt x="1720596" y="86868"/>
                  </a:lnTo>
                  <a:lnTo>
                    <a:pt x="1720596" y="94869"/>
                  </a:lnTo>
                  <a:lnTo>
                    <a:pt x="1742948" y="114427"/>
                  </a:lnTo>
                  <a:lnTo>
                    <a:pt x="1751330" y="114427"/>
                  </a:lnTo>
                  <a:lnTo>
                    <a:pt x="1755521" y="113538"/>
                  </a:lnTo>
                  <a:lnTo>
                    <a:pt x="1763141" y="109982"/>
                  </a:lnTo>
                  <a:lnTo>
                    <a:pt x="1766443" y="107442"/>
                  </a:lnTo>
                  <a:lnTo>
                    <a:pt x="1769364" y="104267"/>
                  </a:lnTo>
                  <a:lnTo>
                    <a:pt x="1769364" y="110744"/>
                  </a:lnTo>
                  <a:lnTo>
                    <a:pt x="1769618" y="111379"/>
                  </a:lnTo>
                  <a:lnTo>
                    <a:pt x="1770126" y="111760"/>
                  </a:lnTo>
                  <a:lnTo>
                    <a:pt x="1770507" y="112268"/>
                  </a:lnTo>
                  <a:lnTo>
                    <a:pt x="1771269" y="112522"/>
                  </a:lnTo>
                  <a:lnTo>
                    <a:pt x="1772412" y="112776"/>
                  </a:lnTo>
                  <a:lnTo>
                    <a:pt x="1773555" y="112903"/>
                  </a:lnTo>
                  <a:lnTo>
                    <a:pt x="1775206" y="113030"/>
                  </a:lnTo>
                  <a:lnTo>
                    <a:pt x="1779905" y="113030"/>
                  </a:lnTo>
                  <a:lnTo>
                    <a:pt x="1786128" y="110744"/>
                  </a:lnTo>
                  <a:lnTo>
                    <a:pt x="1786128" y="104267"/>
                  </a:lnTo>
                  <a:lnTo>
                    <a:pt x="1786128" y="100076"/>
                  </a:lnTo>
                  <a:lnTo>
                    <a:pt x="1786128" y="79375"/>
                  </a:lnTo>
                  <a:close/>
                </a:path>
                <a:path w="3079750" h="142239">
                  <a:moveTo>
                    <a:pt x="1825879" y="37211"/>
                  </a:moveTo>
                  <a:lnTo>
                    <a:pt x="1820799" y="35179"/>
                  </a:lnTo>
                  <a:lnTo>
                    <a:pt x="1819529" y="34925"/>
                  </a:lnTo>
                  <a:lnTo>
                    <a:pt x="1812290" y="34925"/>
                  </a:lnTo>
                  <a:lnTo>
                    <a:pt x="1811020" y="35179"/>
                  </a:lnTo>
                  <a:lnTo>
                    <a:pt x="1809750" y="35306"/>
                  </a:lnTo>
                  <a:lnTo>
                    <a:pt x="1808734" y="35560"/>
                  </a:lnTo>
                  <a:lnTo>
                    <a:pt x="1807210" y="36068"/>
                  </a:lnTo>
                  <a:lnTo>
                    <a:pt x="1806575" y="36449"/>
                  </a:lnTo>
                  <a:lnTo>
                    <a:pt x="1806321" y="36830"/>
                  </a:lnTo>
                  <a:lnTo>
                    <a:pt x="1805940" y="37211"/>
                  </a:lnTo>
                  <a:lnTo>
                    <a:pt x="1805813" y="37719"/>
                  </a:lnTo>
                  <a:lnTo>
                    <a:pt x="1805813" y="110363"/>
                  </a:lnTo>
                  <a:lnTo>
                    <a:pt x="1805940" y="110744"/>
                  </a:lnTo>
                  <a:lnTo>
                    <a:pt x="1806321" y="111252"/>
                  </a:lnTo>
                  <a:lnTo>
                    <a:pt x="1806575" y="111633"/>
                  </a:lnTo>
                  <a:lnTo>
                    <a:pt x="1807210" y="111887"/>
                  </a:lnTo>
                  <a:lnTo>
                    <a:pt x="1807972" y="112141"/>
                  </a:lnTo>
                  <a:lnTo>
                    <a:pt x="1808734" y="112522"/>
                  </a:lnTo>
                  <a:lnTo>
                    <a:pt x="1809750" y="112649"/>
                  </a:lnTo>
                  <a:lnTo>
                    <a:pt x="1812290" y="112903"/>
                  </a:lnTo>
                  <a:lnTo>
                    <a:pt x="1813941" y="113030"/>
                  </a:lnTo>
                  <a:lnTo>
                    <a:pt x="1817878" y="113030"/>
                  </a:lnTo>
                  <a:lnTo>
                    <a:pt x="1819529" y="112903"/>
                  </a:lnTo>
                  <a:lnTo>
                    <a:pt x="1822069" y="112649"/>
                  </a:lnTo>
                  <a:lnTo>
                    <a:pt x="1823085" y="112522"/>
                  </a:lnTo>
                  <a:lnTo>
                    <a:pt x="1823974" y="112141"/>
                  </a:lnTo>
                  <a:lnTo>
                    <a:pt x="1824736" y="111887"/>
                  </a:lnTo>
                  <a:lnTo>
                    <a:pt x="1825244" y="111633"/>
                  </a:lnTo>
                  <a:lnTo>
                    <a:pt x="1825625" y="111252"/>
                  </a:lnTo>
                  <a:lnTo>
                    <a:pt x="1825879" y="110744"/>
                  </a:lnTo>
                  <a:lnTo>
                    <a:pt x="1825879" y="37211"/>
                  </a:lnTo>
                  <a:close/>
                </a:path>
                <a:path w="3079750" h="142239">
                  <a:moveTo>
                    <a:pt x="1827530" y="9906"/>
                  </a:moveTo>
                  <a:lnTo>
                    <a:pt x="1826768" y="7239"/>
                  </a:lnTo>
                  <a:lnTo>
                    <a:pt x="1825117" y="5715"/>
                  </a:lnTo>
                  <a:lnTo>
                    <a:pt x="1823593" y="4191"/>
                  </a:lnTo>
                  <a:lnTo>
                    <a:pt x="1820545" y="3429"/>
                  </a:lnTo>
                  <a:lnTo>
                    <a:pt x="1811401" y="3429"/>
                  </a:lnTo>
                  <a:lnTo>
                    <a:pt x="1804289" y="18161"/>
                  </a:lnTo>
                  <a:lnTo>
                    <a:pt x="1805051" y="20828"/>
                  </a:lnTo>
                  <a:lnTo>
                    <a:pt x="1806702" y="22352"/>
                  </a:lnTo>
                  <a:lnTo>
                    <a:pt x="1808226" y="23876"/>
                  </a:lnTo>
                  <a:lnTo>
                    <a:pt x="1811274" y="24638"/>
                  </a:lnTo>
                  <a:lnTo>
                    <a:pt x="1820291" y="24638"/>
                  </a:lnTo>
                  <a:lnTo>
                    <a:pt x="1823466" y="23876"/>
                  </a:lnTo>
                  <a:lnTo>
                    <a:pt x="1825117" y="22225"/>
                  </a:lnTo>
                  <a:lnTo>
                    <a:pt x="1826768" y="20701"/>
                  </a:lnTo>
                  <a:lnTo>
                    <a:pt x="1827453" y="18161"/>
                  </a:lnTo>
                  <a:lnTo>
                    <a:pt x="1827530" y="9906"/>
                  </a:lnTo>
                  <a:close/>
                </a:path>
                <a:path w="3079750" h="142239">
                  <a:moveTo>
                    <a:pt x="1915414" y="60325"/>
                  </a:moveTo>
                  <a:lnTo>
                    <a:pt x="1914906" y="55880"/>
                  </a:lnTo>
                  <a:lnTo>
                    <a:pt x="1913763" y="51181"/>
                  </a:lnTo>
                  <a:lnTo>
                    <a:pt x="1913128" y="48514"/>
                  </a:lnTo>
                  <a:lnTo>
                    <a:pt x="1912124" y="46355"/>
                  </a:lnTo>
                  <a:lnTo>
                    <a:pt x="1911604" y="45212"/>
                  </a:lnTo>
                  <a:lnTo>
                    <a:pt x="1909572" y="42545"/>
                  </a:lnTo>
                  <a:lnTo>
                    <a:pt x="1907540" y="39751"/>
                  </a:lnTo>
                  <a:lnTo>
                    <a:pt x="1904873" y="37592"/>
                  </a:lnTo>
                  <a:lnTo>
                    <a:pt x="1901444" y="35941"/>
                  </a:lnTo>
                  <a:lnTo>
                    <a:pt x="1898142" y="34290"/>
                  </a:lnTo>
                  <a:lnTo>
                    <a:pt x="1894078" y="33528"/>
                  </a:lnTo>
                  <a:lnTo>
                    <a:pt x="1884680" y="33528"/>
                  </a:lnTo>
                  <a:lnTo>
                    <a:pt x="1880362" y="34544"/>
                  </a:lnTo>
                  <a:lnTo>
                    <a:pt x="1872234" y="38862"/>
                  </a:lnTo>
                  <a:lnTo>
                    <a:pt x="1868170" y="42037"/>
                  </a:lnTo>
                  <a:lnTo>
                    <a:pt x="1864233" y="46355"/>
                  </a:lnTo>
                  <a:lnTo>
                    <a:pt x="1864106" y="37084"/>
                  </a:lnTo>
                  <a:lnTo>
                    <a:pt x="1858772" y="34925"/>
                  </a:lnTo>
                  <a:lnTo>
                    <a:pt x="1852549" y="34925"/>
                  </a:lnTo>
                  <a:lnTo>
                    <a:pt x="1847088" y="37084"/>
                  </a:lnTo>
                  <a:lnTo>
                    <a:pt x="1847088" y="110744"/>
                  </a:lnTo>
                  <a:lnTo>
                    <a:pt x="1847469" y="111252"/>
                  </a:lnTo>
                  <a:lnTo>
                    <a:pt x="1847723" y="111633"/>
                  </a:lnTo>
                  <a:lnTo>
                    <a:pt x="1848358" y="111887"/>
                  </a:lnTo>
                  <a:lnTo>
                    <a:pt x="1849120" y="112141"/>
                  </a:lnTo>
                  <a:lnTo>
                    <a:pt x="1849882" y="112522"/>
                  </a:lnTo>
                  <a:lnTo>
                    <a:pt x="1850898" y="112649"/>
                  </a:lnTo>
                  <a:lnTo>
                    <a:pt x="1853438" y="112903"/>
                  </a:lnTo>
                  <a:lnTo>
                    <a:pt x="1855089" y="113030"/>
                  </a:lnTo>
                  <a:lnTo>
                    <a:pt x="1859026" y="113030"/>
                  </a:lnTo>
                  <a:lnTo>
                    <a:pt x="1860677" y="112903"/>
                  </a:lnTo>
                  <a:lnTo>
                    <a:pt x="1863217" y="112649"/>
                  </a:lnTo>
                  <a:lnTo>
                    <a:pt x="1864233" y="112522"/>
                  </a:lnTo>
                  <a:lnTo>
                    <a:pt x="1865122" y="112141"/>
                  </a:lnTo>
                  <a:lnTo>
                    <a:pt x="1865884" y="111887"/>
                  </a:lnTo>
                  <a:lnTo>
                    <a:pt x="1866392" y="111633"/>
                  </a:lnTo>
                  <a:lnTo>
                    <a:pt x="1866773" y="111252"/>
                  </a:lnTo>
                  <a:lnTo>
                    <a:pt x="1867027" y="110744"/>
                  </a:lnTo>
                  <a:lnTo>
                    <a:pt x="1867154" y="62103"/>
                  </a:lnTo>
                  <a:lnTo>
                    <a:pt x="1870075" y="58547"/>
                  </a:lnTo>
                  <a:lnTo>
                    <a:pt x="1872742" y="55753"/>
                  </a:lnTo>
                  <a:lnTo>
                    <a:pt x="1875409" y="53975"/>
                  </a:lnTo>
                  <a:lnTo>
                    <a:pt x="1878076" y="52070"/>
                  </a:lnTo>
                  <a:lnTo>
                    <a:pt x="1880616" y="51181"/>
                  </a:lnTo>
                  <a:lnTo>
                    <a:pt x="1885188" y="51181"/>
                  </a:lnTo>
                  <a:lnTo>
                    <a:pt x="1894459" y="60706"/>
                  </a:lnTo>
                  <a:lnTo>
                    <a:pt x="1894967" y="62611"/>
                  </a:lnTo>
                  <a:lnTo>
                    <a:pt x="1895221" y="65405"/>
                  </a:lnTo>
                  <a:lnTo>
                    <a:pt x="1895348" y="110744"/>
                  </a:lnTo>
                  <a:lnTo>
                    <a:pt x="1895729" y="111252"/>
                  </a:lnTo>
                  <a:lnTo>
                    <a:pt x="1896110" y="111633"/>
                  </a:lnTo>
                  <a:lnTo>
                    <a:pt x="1896618" y="111887"/>
                  </a:lnTo>
                  <a:lnTo>
                    <a:pt x="1897380" y="112141"/>
                  </a:lnTo>
                  <a:lnTo>
                    <a:pt x="1898142" y="112522"/>
                  </a:lnTo>
                  <a:lnTo>
                    <a:pt x="1899158" y="112649"/>
                  </a:lnTo>
                  <a:lnTo>
                    <a:pt x="1901698" y="112903"/>
                  </a:lnTo>
                  <a:lnTo>
                    <a:pt x="1903349" y="113030"/>
                  </a:lnTo>
                  <a:lnTo>
                    <a:pt x="1907286" y="113030"/>
                  </a:lnTo>
                  <a:lnTo>
                    <a:pt x="1908937" y="112903"/>
                  </a:lnTo>
                  <a:lnTo>
                    <a:pt x="1911604" y="112649"/>
                  </a:lnTo>
                  <a:lnTo>
                    <a:pt x="1912620" y="112522"/>
                  </a:lnTo>
                  <a:lnTo>
                    <a:pt x="1913382" y="112141"/>
                  </a:lnTo>
                  <a:lnTo>
                    <a:pt x="1914652" y="111633"/>
                  </a:lnTo>
                  <a:lnTo>
                    <a:pt x="1914906" y="111252"/>
                  </a:lnTo>
                  <a:lnTo>
                    <a:pt x="1915287" y="110744"/>
                  </a:lnTo>
                  <a:lnTo>
                    <a:pt x="1915414" y="110363"/>
                  </a:lnTo>
                  <a:lnTo>
                    <a:pt x="1915414" y="60325"/>
                  </a:lnTo>
                  <a:close/>
                </a:path>
                <a:path w="3079750" h="142239">
                  <a:moveTo>
                    <a:pt x="2042922" y="43180"/>
                  </a:moveTo>
                  <a:lnTo>
                    <a:pt x="2042795" y="3302"/>
                  </a:lnTo>
                  <a:lnTo>
                    <a:pt x="2042414" y="2921"/>
                  </a:lnTo>
                  <a:lnTo>
                    <a:pt x="2042160" y="2413"/>
                  </a:lnTo>
                  <a:lnTo>
                    <a:pt x="2034921" y="889"/>
                  </a:lnTo>
                  <a:lnTo>
                    <a:pt x="2030984" y="889"/>
                  </a:lnTo>
                  <a:lnTo>
                    <a:pt x="2023364" y="2921"/>
                  </a:lnTo>
                  <a:lnTo>
                    <a:pt x="2022983" y="3302"/>
                  </a:lnTo>
                  <a:lnTo>
                    <a:pt x="2022856" y="43180"/>
                  </a:lnTo>
                  <a:lnTo>
                    <a:pt x="2022856" y="61849"/>
                  </a:lnTo>
                  <a:lnTo>
                    <a:pt x="2022856" y="85725"/>
                  </a:lnTo>
                  <a:lnTo>
                    <a:pt x="2007235" y="97282"/>
                  </a:lnTo>
                  <a:lnTo>
                    <a:pt x="2003044" y="97282"/>
                  </a:lnTo>
                  <a:lnTo>
                    <a:pt x="1991487" y="76581"/>
                  </a:lnTo>
                  <a:lnTo>
                    <a:pt x="1991487" y="70739"/>
                  </a:lnTo>
                  <a:lnTo>
                    <a:pt x="1994916" y="57912"/>
                  </a:lnTo>
                  <a:lnTo>
                    <a:pt x="1996059" y="55626"/>
                  </a:lnTo>
                  <a:lnTo>
                    <a:pt x="1997583" y="53975"/>
                  </a:lnTo>
                  <a:lnTo>
                    <a:pt x="1999488" y="52578"/>
                  </a:lnTo>
                  <a:lnTo>
                    <a:pt x="2001393" y="51308"/>
                  </a:lnTo>
                  <a:lnTo>
                    <a:pt x="2003552" y="50673"/>
                  </a:lnTo>
                  <a:lnTo>
                    <a:pt x="2009140" y="50673"/>
                  </a:lnTo>
                  <a:lnTo>
                    <a:pt x="2011934" y="51562"/>
                  </a:lnTo>
                  <a:lnTo>
                    <a:pt x="2017141" y="55499"/>
                  </a:lnTo>
                  <a:lnTo>
                    <a:pt x="2019935" y="58293"/>
                  </a:lnTo>
                  <a:lnTo>
                    <a:pt x="2022856" y="61849"/>
                  </a:lnTo>
                  <a:lnTo>
                    <a:pt x="2022856" y="43180"/>
                  </a:lnTo>
                  <a:lnTo>
                    <a:pt x="2019681" y="40005"/>
                  </a:lnTo>
                  <a:lnTo>
                    <a:pt x="2016379" y="37592"/>
                  </a:lnTo>
                  <a:lnTo>
                    <a:pt x="2013077" y="35941"/>
                  </a:lnTo>
                  <a:lnTo>
                    <a:pt x="2009902" y="34290"/>
                  </a:lnTo>
                  <a:lnTo>
                    <a:pt x="2006219" y="33528"/>
                  </a:lnTo>
                  <a:lnTo>
                    <a:pt x="1997075" y="33528"/>
                  </a:lnTo>
                  <a:lnTo>
                    <a:pt x="1971548" y="62738"/>
                  </a:lnTo>
                  <a:lnTo>
                    <a:pt x="1970913" y="80264"/>
                  </a:lnTo>
                  <a:lnTo>
                    <a:pt x="1971395" y="85090"/>
                  </a:lnTo>
                  <a:lnTo>
                    <a:pt x="1995297" y="114427"/>
                  </a:lnTo>
                  <a:lnTo>
                    <a:pt x="2005711" y="114427"/>
                  </a:lnTo>
                  <a:lnTo>
                    <a:pt x="2025777" y="101854"/>
                  </a:lnTo>
                  <a:lnTo>
                    <a:pt x="2025777" y="110363"/>
                  </a:lnTo>
                  <a:lnTo>
                    <a:pt x="2030349" y="112903"/>
                  </a:lnTo>
                  <a:lnTo>
                    <a:pt x="2031365" y="112903"/>
                  </a:lnTo>
                  <a:lnTo>
                    <a:pt x="2032762" y="113030"/>
                  </a:lnTo>
                  <a:lnTo>
                    <a:pt x="2036064" y="113030"/>
                  </a:lnTo>
                  <a:lnTo>
                    <a:pt x="2037461" y="112903"/>
                  </a:lnTo>
                  <a:lnTo>
                    <a:pt x="2038604" y="112903"/>
                  </a:lnTo>
                  <a:lnTo>
                    <a:pt x="2042922" y="101854"/>
                  </a:lnTo>
                  <a:lnTo>
                    <a:pt x="2042922" y="97282"/>
                  </a:lnTo>
                  <a:lnTo>
                    <a:pt x="2042922" y="50673"/>
                  </a:lnTo>
                  <a:lnTo>
                    <a:pt x="2042922" y="43180"/>
                  </a:lnTo>
                  <a:close/>
                </a:path>
                <a:path w="3079750" h="142239">
                  <a:moveTo>
                    <a:pt x="2124456" y="79375"/>
                  </a:moveTo>
                  <a:lnTo>
                    <a:pt x="2124341" y="56134"/>
                  </a:lnTo>
                  <a:lnTo>
                    <a:pt x="2123821" y="52578"/>
                  </a:lnTo>
                  <a:lnTo>
                    <a:pt x="2122627" y="48895"/>
                  </a:lnTo>
                  <a:lnTo>
                    <a:pt x="2121535" y="45466"/>
                  </a:lnTo>
                  <a:lnTo>
                    <a:pt x="2098421" y="33528"/>
                  </a:lnTo>
                  <a:lnTo>
                    <a:pt x="2089658" y="33528"/>
                  </a:lnTo>
                  <a:lnTo>
                    <a:pt x="2063242" y="44069"/>
                  </a:lnTo>
                  <a:lnTo>
                    <a:pt x="2062988" y="44958"/>
                  </a:lnTo>
                  <a:lnTo>
                    <a:pt x="2065909" y="56134"/>
                  </a:lnTo>
                  <a:lnTo>
                    <a:pt x="2067306" y="56134"/>
                  </a:lnTo>
                  <a:lnTo>
                    <a:pt x="2068449" y="55753"/>
                  </a:lnTo>
                  <a:lnTo>
                    <a:pt x="2072894" y="53340"/>
                  </a:lnTo>
                  <a:lnTo>
                    <a:pt x="2076958" y="51562"/>
                  </a:lnTo>
                  <a:lnTo>
                    <a:pt x="2079371" y="50800"/>
                  </a:lnTo>
                  <a:lnTo>
                    <a:pt x="2081911" y="50038"/>
                  </a:lnTo>
                  <a:lnTo>
                    <a:pt x="2084578" y="49276"/>
                  </a:lnTo>
                  <a:lnTo>
                    <a:pt x="2087626" y="48895"/>
                  </a:lnTo>
                  <a:lnTo>
                    <a:pt x="2093595" y="48895"/>
                  </a:lnTo>
                  <a:lnTo>
                    <a:pt x="2101723" y="52324"/>
                  </a:lnTo>
                  <a:lnTo>
                    <a:pt x="2102739" y="53340"/>
                  </a:lnTo>
                  <a:lnTo>
                    <a:pt x="2103501" y="54737"/>
                  </a:lnTo>
                  <a:lnTo>
                    <a:pt x="2103882" y="56388"/>
                  </a:lnTo>
                  <a:lnTo>
                    <a:pt x="2104390" y="58039"/>
                  </a:lnTo>
                  <a:lnTo>
                    <a:pt x="2104644" y="60071"/>
                  </a:lnTo>
                  <a:lnTo>
                    <a:pt x="2104644" y="66675"/>
                  </a:lnTo>
                  <a:lnTo>
                    <a:pt x="2104644" y="79375"/>
                  </a:lnTo>
                  <a:lnTo>
                    <a:pt x="2104644" y="91567"/>
                  </a:lnTo>
                  <a:lnTo>
                    <a:pt x="2102104" y="94361"/>
                  </a:lnTo>
                  <a:lnTo>
                    <a:pt x="2099691" y="96393"/>
                  </a:lnTo>
                  <a:lnTo>
                    <a:pt x="2097278" y="97917"/>
                  </a:lnTo>
                  <a:lnTo>
                    <a:pt x="2094865" y="99314"/>
                  </a:lnTo>
                  <a:lnTo>
                    <a:pt x="2092325" y="100076"/>
                  </a:lnTo>
                  <a:lnTo>
                    <a:pt x="2086102" y="100076"/>
                  </a:lnTo>
                  <a:lnTo>
                    <a:pt x="2083435" y="99187"/>
                  </a:lnTo>
                  <a:lnTo>
                    <a:pt x="2081530" y="97536"/>
                  </a:lnTo>
                  <a:lnTo>
                    <a:pt x="2079625" y="95758"/>
                  </a:lnTo>
                  <a:lnTo>
                    <a:pt x="2078736" y="93472"/>
                  </a:lnTo>
                  <a:lnTo>
                    <a:pt x="2078736" y="88646"/>
                  </a:lnTo>
                  <a:lnTo>
                    <a:pt x="2078990" y="87122"/>
                  </a:lnTo>
                  <a:lnTo>
                    <a:pt x="2079752" y="85725"/>
                  </a:lnTo>
                  <a:lnTo>
                    <a:pt x="2080387" y="84328"/>
                  </a:lnTo>
                  <a:lnTo>
                    <a:pt x="2093595" y="79375"/>
                  </a:lnTo>
                  <a:lnTo>
                    <a:pt x="2104644" y="79375"/>
                  </a:lnTo>
                  <a:lnTo>
                    <a:pt x="2104644" y="66675"/>
                  </a:lnTo>
                  <a:lnTo>
                    <a:pt x="2091182" y="66675"/>
                  </a:lnTo>
                  <a:lnTo>
                    <a:pt x="2085594" y="67056"/>
                  </a:lnTo>
                  <a:lnTo>
                    <a:pt x="2075942" y="69088"/>
                  </a:lnTo>
                  <a:lnTo>
                    <a:pt x="2071878" y="70485"/>
                  </a:lnTo>
                  <a:lnTo>
                    <a:pt x="2068703" y="72517"/>
                  </a:lnTo>
                  <a:lnTo>
                    <a:pt x="2065401" y="74549"/>
                  </a:lnTo>
                  <a:lnTo>
                    <a:pt x="2062988" y="77089"/>
                  </a:lnTo>
                  <a:lnTo>
                    <a:pt x="2061337" y="80137"/>
                  </a:lnTo>
                  <a:lnTo>
                    <a:pt x="2059813" y="83312"/>
                  </a:lnTo>
                  <a:lnTo>
                    <a:pt x="2058924" y="86868"/>
                  </a:lnTo>
                  <a:lnTo>
                    <a:pt x="2058924" y="94869"/>
                  </a:lnTo>
                  <a:lnTo>
                    <a:pt x="2081276" y="114427"/>
                  </a:lnTo>
                  <a:lnTo>
                    <a:pt x="2089658" y="114427"/>
                  </a:lnTo>
                  <a:lnTo>
                    <a:pt x="2093849" y="113538"/>
                  </a:lnTo>
                  <a:lnTo>
                    <a:pt x="2101469" y="109982"/>
                  </a:lnTo>
                  <a:lnTo>
                    <a:pt x="2104771" y="107442"/>
                  </a:lnTo>
                  <a:lnTo>
                    <a:pt x="2107692" y="104267"/>
                  </a:lnTo>
                  <a:lnTo>
                    <a:pt x="2107692" y="110744"/>
                  </a:lnTo>
                  <a:lnTo>
                    <a:pt x="2107946" y="111379"/>
                  </a:lnTo>
                  <a:lnTo>
                    <a:pt x="2108454" y="111760"/>
                  </a:lnTo>
                  <a:lnTo>
                    <a:pt x="2108835" y="112268"/>
                  </a:lnTo>
                  <a:lnTo>
                    <a:pt x="2109597" y="112522"/>
                  </a:lnTo>
                  <a:lnTo>
                    <a:pt x="2110740" y="112776"/>
                  </a:lnTo>
                  <a:lnTo>
                    <a:pt x="2111883" y="112903"/>
                  </a:lnTo>
                  <a:lnTo>
                    <a:pt x="2113534" y="113030"/>
                  </a:lnTo>
                  <a:lnTo>
                    <a:pt x="2118233" y="113030"/>
                  </a:lnTo>
                  <a:lnTo>
                    <a:pt x="2123567" y="111760"/>
                  </a:lnTo>
                  <a:lnTo>
                    <a:pt x="2124202" y="111379"/>
                  </a:lnTo>
                  <a:lnTo>
                    <a:pt x="2124456" y="110744"/>
                  </a:lnTo>
                  <a:lnTo>
                    <a:pt x="2124456" y="104267"/>
                  </a:lnTo>
                  <a:lnTo>
                    <a:pt x="2124456" y="100076"/>
                  </a:lnTo>
                  <a:lnTo>
                    <a:pt x="2124456" y="79375"/>
                  </a:lnTo>
                  <a:close/>
                </a:path>
                <a:path w="3079750" h="142239">
                  <a:moveTo>
                    <a:pt x="2185035" y="46482"/>
                  </a:moveTo>
                  <a:lnTo>
                    <a:pt x="2182368" y="35306"/>
                  </a:lnTo>
                  <a:lnTo>
                    <a:pt x="2166239" y="35306"/>
                  </a:lnTo>
                  <a:lnTo>
                    <a:pt x="2166239" y="18796"/>
                  </a:lnTo>
                  <a:lnTo>
                    <a:pt x="2166112" y="18415"/>
                  </a:lnTo>
                  <a:lnTo>
                    <a:pt x="2165731" y="17907"/>
                  </a:lnTo>
                  <a:lnTo>
                    <a:pt x="2165477" y="17526"/>
                  </a:lnTo>
                  <a:lnTo>
                    <a:pt x="2164842" y="17145"/>
                  </a:lnTo>
                  <a:lnTo>
                    <a:pt x="2164080" y="16891"/>
                  </a:lnTo>
                  <a:lnTo>
                    <a:pt x="2163445" y="16510"/>
                  </a:lnTo>
                  <a:lnTo>
                    <a:pt x="2159762" y="16129"/>
                  </a:lnTo>
                  <a:lnTo>
                    <a:pt x="2158111" y="16002"/>
                  </a:lnTo>
                  <a:lnTo>
                    <a:pt x="2154174" y="16002"/>
                  </a:lnTo>
                  <a:lnTo>
                    <a:pt x="2152523" y="16129"/>
                  </a:lnTo>
                  <a:lnTo>
                    <a:pt x="2148840" y="16510"/>
                  </a:lnTo>
                  <a:lnTo>
                    <a:pt x="2148078" y="16891"/>
                  </a:lnTo>
                  <a:lnTo>
                    <a:pt x="2147316" y="17145"/>
                  </a:lnTo>
                  <a:lnTo>
                    <a:pt x="2146808" y="17526"/>
                  </a:lnTo>
                  <a:lnTo>
                    <a:pt x="2146554" y="17907"/>
                  </a:lnTo>
                  <a:lnTo>
                    <a:pt x="2146173" y="18415"/>
                  </a:lnTo>
                  <a:lnTo>
                    <a:pt x="2146046" y="35306"/>
                  </a:lnTo>
                  <a:lnTo>
                    <a:pt x="2137029" y="35306"/>
                  </a:lnTo>
                  <a:lnTo>
                    <a:pt x="2136521" y="35560"/>
                  </a:lnTo>
                  <a:lnTo>
                    <a:pt x="2134362" y="40640"/>
                  </a:lnTo>
                  <a:lnTo>
                    <a:pt x="2134362" y="46482"/>
                  </a:lnTo>
                  <a:lnTo>
                    <a:pt x="2134616" y="48641"/>
                  </a:lnTo>
                  <a:lnTo>
                    <a:pt x="2135632" y="51181"/>
                  </a:lnTo>
                  <a:lnTo>
                    <a:pt x="2136394" y="51816"/>
                  </a:lnTo>
                  <a:lnTo>
                    <a:pt x="2146046" y="51816"/>
                  </a:lnTo>
                  <a:lnTo>
                    <a:pt x="2146046" y="92837"/>
                  </a:lnTo>
                  <a:lnTo>
                    <a:pt x="2165477" y="114173"/>
                  </a:lnTo>
                  <a:lnTo>
                    <a:pt x="2170938" y="114173"/>
                  </a:lnTo>
                  <a:lnTo>
                    <a:pt x="2173859" y="113919"/>
                  </a:lnTo>
                  <a:lnTo>
                    <a:pt x="2175383" y="113665"/>
                  </a:lnTo>
                  <a:lnTo>
                    <a:pt x="2176780" y="113538"/>
                  </a:lnTo>
                  <a:lnTo>
                    <a:pt x="2178050" y="113157"/>
                  </a:lnTo>
                  <a:lnTo>
                    <a:pt x="2179320" y="112903"/>
                  </a:lnTo>
                  <a:lnTo>
                    <a:pt x="2181352" y="112141"/>
                  </a:lnTo>
                  <a:lnTo>
                    <a:pt x="2182241" y="111760"/>
                  </a:lnTo>
                  <a:lnTo>
                    <a:pt x="2183003" y="111252"/>
                  </a:lnTo>
                  <a:lnTo>
                    <a:pt x="2183384" y="110744"/>
                  </a:lnTo>
                  <a:lnTo>
                    <a:pt x="2183892" y="110236"/>
                  </a:lnTo>
                  <a:lnTo>
                    <a:pt x="2184273" y="109347"/>
                  </a:lnTo>
                  <a:lnTo>
                    <a:pt x="2184654" y="108204"/>
                  </a:lnTo>
                  <a:lnTo>
                    <a:pt x="2184908" y="106934"/>
                  </a:lnTo>
                  <a:lnTo>
                    <a:pt x="2184908" y="99949"/>
                  </a:lnTo>
                  <a:lnTo>
                    <a:pt x="2183765" y="95631"/>
                  </a:lnTo>
                  <a:lnTo>
                    <a:pt x="2183384" y="95377"/>
                  </a:lnTo>
                  <a:lnTo>
                    <a:pt x="2181987" y="95377"/>
                  </a:lnTo>
                  <a:lnTo>
                    <a:pt x="2181479" y="95631"/>
                  </a:lnTo>
                  <a:lnTo>
                    <a:pt x="2181098" y="95758"/>
                  </a:lnTo>
                  <a:lnTo>
                    <a:pt x="2179193" y="96520"/>
                  </a:lnTo>
                  <a:lnTo>
                    <a:pt x="2178431" y="96647"/>
                  </a:lnTo>
                  <a:lnTo>
                    <a:pt x="2177542" y="96901"/>
                  </a:lnTo>
                  <a:lnTo>
                    <a:pt x="2175764" y="97155"/>
                  </a:lnTo>
                  <a:lnTo>
                    <a:pt x="2171446" y="97155"/>
                  </a:lnTo>
                  <a:lnTo>
                    <a:pt x="2169287" y="96139"/>
                  </a:lnTo>
                  <a:lnTo>
                    <a:pt x="2168017" y="94234"/>
                  </a:lnTo>
                  <a:lnTo>
                    <a:pt x="2166874" y="92329"/>
                  </a:lnTo>
                  <a:lnTo>
                    <a:pt x="2166239" y="89408"/>
                  </a:lnTo>
                  <a:lnTo>
                    <a:pt x="2166239" y="51816"/>
                  </a:lnTo>
                  <a:lnTo>
                    <a:pt x="2182876" y="51816"/>
                  </a:lnTo>
                  <a:lnTo>
                    <a:pt x="2183638" y="51181"/>
                  </a:lnTo>
                  <a:lnTo>
                    <a:pt x="2184273" y="49911"/>
                  </a:lnTo>
                  <a:lnTo>
                    <a:pt x="2184781" y="48641"/>
                  </a:lnTo>
                  <a:lnTo>
                    <a:pt x="2185035" y="46482"/>
                  </a:lnTo>
                  <a:close/>
                </a:path>
                <a:path w="3079750" h="142239">
                  <a:moveTo>
                    <a:pt x="2258568" y="79375"/>
                  </a:moveTo>
                  <a:lnTo>
                    <a:pt x="2258453" y="56134"/>
                  </a:lnTo>
                  <a:lnTo>
                    <a:pt x="2257933" y="52578"/>
                  </a:lnTo>
                  <a:lnTo>
                    <a:pt x="2256739" y="48895"/>
                  </a:lnTo>
                  <a:lnTo>
                    <a:pt x="2255647" y="45466"/>
                  </a:lnTo>
                  <a:lnTo>
                    <a:pt x="2232533" y="33528"/>
                  </a:lnTo>
                  <a:lnTo>
                    <a:pt x="2223770" y="33528"/>
                  </a:lnTo>
                  <a:lnTo>
                    <a:pt x="2197354" y="44069"/>
                  </a:lnTo>
                  <a:lnTo>
                    <a:pt x="2197100" y="44958"/>
                  </a:lnTo>
                  <a:lnTo>
                    <a:pt x="2200021" y="56134"/>
                  </a:lnTo>
                  <a:lnTo>
                    <a:pt x="2201418" y="56134"/>
                  </a:lnTo>
                  <a:lnTo>
                    <a:pt x="2202561" y="55753"/>
                  </a:lnTo>
                  <a:lnTo>
                    <a:pt x="2207006" y="53340"/>
                  </a:lnTo>
                  <a:lnTo>
                    <a:pt x="2211070" y="51562"/>
                  </a:lnTo>
                  <a:lnTo>
                    <a:pt x="2213483" y="50800"/>
                  </a:lnTo>
                  <a:lnTo>
                    <a:pt x="2216023" y="50038"/>
                  </a:lnTo>
                  <a:lnTo>
                    <a:pt x="2218690" y="49276"/>
                  </a:lnTo>
                  <a:lnTo>
                    <a:pt x="2221738" y="48895"/>
                  </a:lnTo>
                  <a:lnTo>
                    <a:pt x="2227707" y="48895"/>
                  </a:lnTo>
                  <a:lnTo>
                    <a:pt x="2235835" y="52324"/>
                  </a:lnTo>
                  <a:lnTo>
                    <a:pt x="2236851" y="53340"/>
                  </a:lnTo>
                  <a:lnTo>
                    <a:pt x="2237613" y="54737"/>
                  </a:lnTo>
                  <a:lnTo>
                    <a:pt x="2237994" y="56388"/>
                  </a:lnTo>
                  <a:lnTo>
                    <a:pt x="2238502" y="58039"/>
                  </a:lnTo>
                  <a:lnTo>
                    <a:pt x="2238756" y="60071"/>
                  </a:lnTo>
                  <a:lnTo>
                    <a:pt x="2238756" y="66675"/>
                  </a:lnTo>
                  <a:lnTo>
                    <a:pt x="2238756" y="79375"/>
                  </a:lnTo>
                  <a:lnTo>
                    <a:pt x="2238756" y="91567"/>
                  </a:lnTo>
                  <a:lnTo>
                    <a:pt x="2236216" y="94361"/>
                  </a:lnTo>
                  <a:lnTo>
                    <a:pt x="2233803" y="96393"/>
                  </a:lnTo>
                  <a:lnTo>
                    <a:pt x="2231390" y="97917"/>
                  </a:lnTo>
                  <a:lnTo>
                    <a:pt x="2228977" y="99314"/>
                  </a:lnTo>
                  <a:lnTo>
                    <a:pt x="2226437" y="100076"/>
                  </a:lnTo>
                  <a:lnTo>
                    <a:pt x="2220214" y="100076"/>
                  </a:lnTo>
                  <a:lnTo>
                    <a:pt x="2217547" y="99187"/>
                  </a:lnTo>
                  <a:lnTo>
                    <a:pt x="2215642" y="97536"/>
                  </a:lnTo>
                  <a:lnTo>
                    <a:pt x="2213737" y="95758"/>
                  </a:lnTo>
                  <a:lnTo>
                    <a:pt x="2212848" y="93472"/>
                  </a:lnTo>
                  <a:lnTo>
                    <a:pt x="2212848" y="88646"/>
                  </a:lnTo>
                  <a:lnTo>
                    <a:pt x="2213102" y="87122"/>
                  </a:lnTo>
                  <a:lnTo>
                    <a:pt x="2213864" y="85725"/>
                  </a:lnTo>
                  <a:lnTo>
                    <a:pt x="2214499" y="84328"/>
                  </a:lnTo>
                  <a:lnTo>
                    <a:pt x="2227707" y="79375"/>
                  </a:lnTo>
                  <a:lnTo>
                    <a:pt x="2238756" y="79375"/>
                  </a:lnTo>
                  <a:lnTo>
                    <a:pt x="2238756" y="66675"/>
                  </a:lnTo>
                  <a:lnTo>
                    <a:pt x="2225294" y="66675"/>
                  </a:lnTo>
                  <a:lnTo>
                    <a:pt x="2219706" y="67056"/>
                  </a:lnTo>
                  <a:lnTo>
                    <a:pt x="2210054" y="69088"/>
                  </a:lnTo>
                  <a:lnTo>
                    <a:pt x="2205990" y="70485"/>
                  </a:lnTo>
                  <a:lnTo>
                    <a:pt x="2202815" y="72517"/>
                  </a:lnTo>
                  <a:lnTo>
                    <a:pt x="2199513" y="74549"/>
                  </a:lnTo>
                  <a:lnTo>
                    <a:pt x="2197100" y="77089"/>
                  </a:lnTo>
                  <a:lnTo>
                    <a:pt x="2195449" y="80137"/>
                  </a:lnTo>
                  <a:lnTo>
                    <a:pt x="2193925" y="83312"/>
                  </a:lnTo>
                  <a:lnTo>
                    <a:pt x="2193036" y="86868"/>
                  </a:lnTo>
                  <a:lnTo>
                    <a:pt x="2193036" y="94869"/>
                  </a:lnTo>
                  <a:lnTo>
                    <a:pt x="2215388" y="114427"/>
                  </a:lnTo>
                  <a:lnTo>
                    <a:pt x="2223770" y="114427"/>
                  </a:lnTo>
                  <a:lnTo>
                    <a:pt x="2227961" y="113538"/>
                  </a:lnTo>
                  <a:lnTo>
                    <a:pt x="2235581" y="109982"/>
                  </a:lnTo>
                  <a:lnTo>
                    <a:pt x="2238883" y="107442"/>
                  </a:lnTo>
                  <a:lnTo>
                    <a:pt x="2241804" y="104267"/>
                  </a:lnTo>
                  <a:lnTo>
                    <a:pt x="2241804" y="110744"/>
                  </a:lnTo>
                  <a:lnTo>
                    <a:pt x="2242058" y="111379"/>
                  </a:lnTo>
                  <a:lnTo>
                    <a:pt x="2242566" y="111760"/>
                  </a:lnTo>
                  <a:lnTo>
                    <a:pt x="2242947" y="112268"/>
                  </a:lnTo>
                  <a:lnTo>
                    <a:pt x="2243709" y="112522"/>
                  </a:lnTo>
                  <a:lnTo>
                    <a:pt x="2244852" y="112776"/>
                  </a:lnTo>
                  <a:lnTo>
                    <a:pt x="2245995" y="112903"/>
                  </a:lnTo>
                  <a:lnTo>
                    <a:pt x="2247646" y="113030"/>
                  </a:lnTo>
                  <a:lnTo>
                    <a:pt x="2252345" y="113030"/>
                  </a:lnTo>
                  <a:lnTo>
                    <a:pt x="2258568" y="110744"/>
                  </a:lnTo>
                  <a:lnTo>
                    <a:pt x="2258568" y="104267"/>
                  </a:lnTo>
                  <a:lnTo>
                    <a:pt x="2258568" y="100076"/>
                  </a:lnTo>
                  <a:lnTo>
                    <a:pt x="2258568" y="79375"/>
                  </a:lnTo>
                  <a:close/>
                </a:path>
                <a:path w="3079750" h="142239">
                  <a:moveTo>
                    <a:pt x="2337943" y="37211"/>
                  </a:moveTo>
                  <a:lnTo>
                    <a:pt x="2332863" y="35179"/>
                  </a:lnTo>
                  <a:lnTo>
                    <a:pt x="2331593" y="34925"/>
                  </a:lnTo>
                  <a:lnTo>
                    <a:pt x="2324354" y="34925"/>
                  </a:lnTo>
                  <a:lnTo>
                    <a:pt x="2323084" y="35179"/>
                  </a:lnTo>
                  <a:lnTo>
                    <a:pt x="2321814" y="35306"/>
                  </a:lnTo>
                  <a:lnTo>
                    <a:pt x="2320798" y="35560"/>
                  </a:lnTo>
                  <a:lnTo>
                    <a:pt x="2319274" y="36068"/>
                  </a:lnTo>
                  <a:lnTo>
                    <a:pt x="2318639" y="36449"/>
                  </a:lnTo>
                  <a:lnTo>
                    <a:pt x="2318385" y="36830"/>
                  </a:lnTo>
                  <a:lnTo>
                    <a:pt x="2318004" y="37211"/>
                  </a:lnTo>
                  <a:lnTo>
                    <a:pt x="2318004" y="110744"/>
                  </a:lnTo>
                  <a:lnTo>
                    <a:pt x="2318385" y="111252"/>
                  </a:lnTo>
                  <a:lnTo>
                    <a:pt x="2318639" y="111633"/>
                  </a:lnTo>
                  <a:lnTo>
                    <a:pt x="2319274" y="111887"/>
                  </a:lnTo>
                  <a:lnTo>
                    <a:pt x="2320036" y="112141"/>
                  </a:lnTo>
                  <a:lnTo>
                    <a:pt x="2320798" y="112522"/>
                  </a:lnTo>
                  <a:lnTo>
                    <a:pt x="2321814" y="112649"/>
                  </a:lnTo>
                  <a:lnTo>
                    <a:pt x="2324354" y="112903"/>
                  </a:lnTo>
                  <a:lnTo>
                    <a:pt x="2326005" y="113030"/>
                  </a:lnTo>
                  <a:lnTo>
                    <a:pt x="2329942" y="113030"/>
                  </a:lnTo>
                  <a:lnTo>
                    <a:pt x="2331593" y="112903"/>
                  </a:lnTo>
                  <a:lnTo>
                    <a:pt x="2334133" y="112649"/>
                  </a:lnTo>
                  <a:lnTo>
                    <a:pt x="2335149" y="112522"/>
                  </a:lnTo>
                  <a:lnTo>
                    <a:pt x="2336038" y="112141"/>
                  </a:lnTo>
                  <a:lnTo>
                    <a:pt x="2336800" y="111887"/>
                  </a:lnTo>
                  <a:lnTo>
                    <a:pt x="2337308" y="111633"/>
                  </a:lnTo>
                  <a:lnTo>
                    <a:pt x="2337689" y="111252"/>
                  </a:lnTo>
                  <a:lnTo>
                    <a:pt x="2337943" y="110744"/>
                  </a:lnTo>
                  <a:lnTo>
                    <a:pt x="2337943" y="37211"/>
                  </a:lnTo>
                  <a:close/>
                </a:path>
                <a:path w="3079750" h="142239">
                  <a:moveTo>
                    <a:pt x="2339594" y="9906"/>
                  </a:moveTo>
                  <a:lnTo>
                    <a:pt x="2338832" y="7239"/>
                  </a:lnTo>
                  <a:lnTo>
                    <a:pt x="2337181" y="5715"/>
                  </a:lnTo>
                  <a:lnTo>
                    <a:pt x="2335657" y="4191"/>
                  </a:lnTo>
                  <a:lnTo>
                    <a:pt x="2332609" y="3429"/>
                  </a:lnTo>
                  <a:lnTo>
                    <a:pt x="2323465" y="3429"/>
                  </a:lnTo>
                  <a:lnTo>
                    <a:pt x="2316353" y="18161"/>
                  </a:lnTo>
                  <a:lnTo>
                    <a:pt x="2317115" y="20828"/>
                  </a:lnTo>
                  <a:lnTo>
                    <a:pt x="2318766" y="22352"/>
                  </a:lnTo>
                  <a:lnTo>
                    <a:pt x="2320290" y="23876"/>
                  </a:lnTo>
                  <a:lnTo>
                    <a:pt x="2323338" y="24638"/>
                  </a:lnTo>
                  <a:lnTo>
                    <a:pt x="2332355" y="24638"/>
                  </a:lnTo>
                  <a:lnTo>
                    <a:pt x="2335530" y="23876"/>
                  </a:lnTo>
                  <a:lnTo>
                    <a:pt x="2337181" y="22225"/>
                  </a:lnTo>
                  <a:lnTo>
                    <a:pt x="2338832" y="20701"/>
                  </a:lnTo>
                  <a:lnTo>
                    <a:pt x="2339517" y="18161"/>
                  </a:lnTo>
                  <a:lnTo>
                    <a:pt x="2339594" y="9906"/>
                  </a:lnTo>
                  <a:close/>
                </a:path>
                <a:path w="3079750" h="142239">
                  <a:moveTo>
                    <a:pt x="2409367" y="85852"/>
                  </a:moveTo>
                  <a:lnTo>
                    <a:pt x="2408936" y="83439"/>
                  </a:lnTo>
                  <a:lnTo>
                    <a:pt x="2406904" y="78613"/>
                  </a:lnTo>
                  <a:lnTo>
                    <a:pt x="2405634" y="76581"/>
                  </a:lnTo>
                  <a:lnTo>
                    <a:pt x="2403856" y="74803"/>
                  </a:lnTo>
                  <a:lnTo>
                    <a:pt x="2402332" y="73152"/>
                  </a:lnTo>
                  <a:lnTo>
                    <a:pt x="2400427" y="71755"/>
                  </a:lnTo>
                  <a:lnTo>
                    <a:pt x="2398268" y="70612"/>
                  </a:lnTo>
                  <a:lnTo>
                    <a:pt x="2396109" y="69342"/>
                  </a:lnTo>
                  <a:lnTo>
                    <a:pt x="2393950" y="68326"/>
                  </a:lnTo>
                  <a:lnTo>
                    <a:pt x="2389632" y="66548"/>
                  </a:lnTo>
                  <a:lnTo>
                    <a:pt x="2387473" y="65786"/>
                  </a:lnTo>
                  <a:lnTo>
                    <a:pt x="2385441" y="65024"/>
                  </a:lnTo>
                  <a:lnTo>
                    <a:pt x="2374138" y="57150"/>
                  </a:lnTo>
                  <a:lnTo>
                    <a:pt x="2374138" y="54356"/>
                  </a:lnTo>
                  <a:lnTo>
                    <a:pt x="2374392" y="53340"/>
                  </a:lnTo>
                  <a:lnTo>
                    <a:pt x="2374900" y="52451"/>
                  </a:lnTo>
                  <a:lnTo>
                    <a:pt x="2375281" y="51562"/>
                  </a:lnTo>
                  <a:lnTo>
                    <a:pt x="2375916" y="50673"/>
                  </a:lnTo>
                  <a:lnTo>
                    <a:pt x="2376805" y="50038"/>
                  </a:lnTo>
                  <a:lnTo>
                    <a:pt x="2377567" y="49276"/>
                  </a:lnTo>
                  <a:lnTo>
                    <a:pt x="2378710" y="48768"/>
                  </a:lnTo>
                  <a:lnTo>
                    <a:pt x="2380107" y="48387"/>
                  </a:lnTo>
                  <a:lnTo>
                    <a:pt x="2381377" y="48006"/>
                  </a:lnTo>
                  <a:lnTo>
                    <a:pt x="2383028" y="47879"/>
                  </a:lnTo>
                  <a:lnTo>
                    <a:pt x="2387346" y="47879"/>
                  </a:lnTo>
                  <a:lnTo>
                    <a:pt x="2389632" y="48133"/>
                  </a:lnTo>
                  <a:lnTo>
                    <a:pt x="2391664" y="48641"/>
                  </a:lnTo>
                  <a:lnTo>
                    <a:pt x="2393696" y="49276"/>
                  </a:lnTo>
                  <a:lnTo>
                    <a:pt x="2395474" y="49784"/>
                  </a:lnTo>
                  <a:lnTo>
                    <a:pt x="2396998" y="50419"/>
                  </a:lnTo>
                  <a:lnTo>
                    <a:pt x="2398522" y="51181"/>
                  </a:lnTo>
                  <a:lnTo>
                    <a:pt x="2399792" y="51689"/>
                  </a:lnTo>
                  <a:lnTo>
                    <a:pt x="2400808" y="52324"/>
                  </a:lnTo>
                  <a:lnTo>
                    <a:pt x="2401824" y="52832"/>
                  </a:lnTo>
                  <a:lnTo>
                    <a:pt x="2402586" y="53086"/>
                  </a:lnTo>
                  <a:lnTo>
                    <a:pt x="2403856" y="53086"/>
                  </a:lnTo>
                  <a:lnTo>
                    <a:pt x="2404237" y="52832"/>
                  </a:lnTo>
                  <a:lnTo>
                    <a:pt x="2404491" y="52705"/>
                  </a:lnTo>
                  <a:lnTo>
                    <a:pt x="2404745" y="52324"/>
                  </a:lnTo>
                  <a:lnTo>
                    <a:pt x="2404999" y="51816"/>
                  </a:lnTo>
                  <a:lnTo>
                    <a:pt x="2405253" y="50546"/>
                  </a:lnTo>
                  <a:lnTo>
                    <a:pt x="2405380" y="48641"/>
                  </a:lnTo>
                  <a:lnTo>
                    <a:pt x="2405456" y="47879"/>
                  </a:lnTo>
                  <a:lnTo>
                    <a:pt x="2405380" y="42926"/>
                  </a:lnTo>
                  <a:lnTo>
                    <a:pt x="2405126" y="41402"/>
                  </a:lnTo>
                  <a:lnTo>
                    <a:pt x="2404999" y="40259"/>
                  </a:lnTo>
                  <a:lnTo>
                    <a:pt x="2404745" y="39878"/>
                  </a:lnTo>
                  <a:lnTo>
                    <a:pt x="2404618" y="39370"/>
                  </a:lnTo>
                  <a:lnTo>
                    <a:pt x="2404364" y="38989"/>
                  </a:lnTo>
                  <a:lnTo>
                    <a:pt x="2403983" y="38608"/>
                  </a:lnTo>
                  <a:lnTo>
                    <a:pt x="2402967" y="37846"/>
                  </a:lnTo>
                  <a:lnTo>
                    <a:pt x="2402205" y="37338"/>
                  </a:lnTo>
                  <a:lnTo>
                    <a:pt x="2400935" y="36830"/>
                  </a:lnTo>
                  <a:lnTo>
                    <a:pt x="2399792" y="36195"/>
                  </a:lnTo>
                  <a:lnTo>
                    <a:pt x="2398395" y="35687"/>
                  </a:lnTo>
                  <a:lnTo>
                    <a:pt x="2396617" y="35179"/>
                  </a:lnTo>
                  <a:lnTo>
                    <a:pt x="2394966" y="34671"/>
                  </a:lnTo>
                  <a:lnTo>
                    <a:pt x="2392934" y="34290"/>
                  </a:lnTo>
                  <a:lnTo>
                    <a:pt x="2390902" y="34036"/>
                  </a:lnTo>
                  <a:lnTo>
                    <a:pt x="2388743" y="33655"/>
                  </a:lnTo>
                  <a:lnTo>
                    <a:pt x="2386584" y="33528"/>
                  </a:lnTo>
                  <a:lnTo>
                    <a:pt x="2379853" y="33528"/>
                  </a:lnTo>
                  <a:lnTo>
                    <a:pt x="2355291" y="60706"/>
                  </a:lnTo>
                  <a:lnTo>
                    <a:pt x="2355596" y="62992"/>
                  </a:lnTo>
                  <a:lnTo>
                    <a:pt x="2376805" y="80772"/>
                  </a:lnTo>
                  <a:lnTo>
                    <a:pt x="2380869" y="82296"/>
                  </a:lnTo>
                  <a:lnTo>
                    <a:pt x="2389759" y="89535"/>
                  </a:lnTo>
                  <a:lnTo>
                    <a:pt x="2389644" y="93091"/>
                  </a:lnTo>
                  <a:lnTo>
                    <a:pt x="2379853" y="99695"/>
                  </a:lnTo>
                  <a:lnTo>
                    <a:pt x="2375154" y="99695"/>
                  </a:lnTo>
                  <a:lnTo>
                    <a:pt x="2362581" y="95504"/>
                  </a:lnTo>
                  <a:lnTo>
                    <a:pt x="2361184" y="94869"/>
                  </a:lnTo>
                  <a:lnTo>
                    <a:pt x="2360041" y="94107"/>
                  </a:lnTo>
                  <a:lnTo>
                    <a:pt x="2358898" y="93472"/>
                  </a:lnTo>
                  <a:lnTo>
                    <a:pt x="2358009" y="93091"/>
                  </a:lnTo>
                  <a:lnTo>
                    <a:pt x="2356866" y="93091"/>
                  </a:lnTo>
                  <a:lnTo>
                    <a:pt x="2356485" y="93218"/>
                  </a:lnTo>
                  <a:lnTo>
                    <a:pt x="2356231" y="93472"/>
                  </a:lnTo>
                  <a:lnTo>
                    <a:pt x="2355850" y="93599"/>
                  </a:lnTo>
                  <a:lnTo>
                    <a:pt x="2355596" y="93980"/>
                  </a:lnTo>
                  <a:lnTo>
                    <a:pt x="2355342" y="94615"/>
                  </a:lnTo>
                  <a:lnTo>
                    <a:pt x="2355215" y="95123"/>
                  </a:lnTo>
                  <a:lnTo>
                    <a:pt x="2354961" y="95885"/>
                  </a:lnTo>
                  <a:lnTo>
                    <a:pt x="2354859" y="97536"/>
                  </a:lnTo>
                  <a:lnTo>
                    <a:pt x="2354770" y="103378"/>
                  </a:lnTo>
                  <a:lnTo>
                    <a:pt x="2354961" y="104648"/>
                  </a:lnTo>
                  <a:lnTo>
                    <a:pt x="2375789" y="114427"/>
                  </a:lnTo>
                  <a:lnTo>
                    <a:pt x="2382901" y="114427"/>
                  </a:lnTo>
                  <a:lnTo>
                    <a:pt x="2387092" y="113792"/>
                  </a:lnTo>
                  <a:lnTo>
                    <a:pt x="2394585" y="111760"/>
                  </a:lnTo>
                  <a:lnTo>
                    <a:pt x="2397887" y="110236"/>
                  </a:lnTo>
                  <a:lnTo>
                    <a:pt x="2400681" y="108077"/>
                  </a:lnTo>
                  <a:lnTo>
                    <a:pt x="2403475" y="106045"/>
                  </a:lnTo>
                  <a:lnTo>
                    <a:pt x="2405634" y="103378"/>
                  </a:lnTo>
                  <a:lnTo>
                    <a:pt x="2407462" y="99695"/>
                  </a:lnTo>
                  <a:lnTo>
                    <a:pt x="2408682" y="97155"/>
                  </a:lnTo>
                  <a:lnTo>
                    <a:pt x="2409329" y="94107"/>
                  </a:lnTo>
                  <a:lnTo>
                    <a:pt x="2409367" y="85852"/>
                  </a:lnTo>
                  <a:close/>
                </a:path>
                <a:path w="3079750" h="142239">
                  <a:moveTo>
                    <a:pt x="2488057" y="99314"/>
                  </a:moveTo>
                  <a:lnTo>
                    <a:pt x="2478786" y="89281"/>
                  </a:lnTo>
                  <a:lnTo>
                    <a:pt x="2474468" y="89281"/>
                  </a:lnTo>
                  <a:lnTo>
                    <a:pt x="2465324" y="99314"/>
                  </a:lnTo>
                  <a:lnTo>
                    <a:pt x="2465324" y="103759"/>
                  </a:lnTo>
                  <a:lnTo>
                    <a:pt x="2467610" y="110871"/>
                  </a:lnTo>
                  <a:lnTo>
                    <a:pt x="2468499" y="111887"/>
                  </a:lnTo>
                  <a:lnTo>
                    <a:pt x="2469769" y="112522"/>
                  </a:lnTo>
                  <a:lnTo>
                    <a:pt x="2471166" y="112903"/>
                  </a:lnTo>
                  <a:lnTo>
                    <a:pt x="2472563" y="113411"/>
                  </a:lnTo>
                  <a:lnTo>
                    <a:pt x="2474468" y="113538"/>
                  </a:lnTo>
                  <a:lnTo>
                    <a:pt x="2478786" y="113538"/>
                  </a:lnTo>
                  <a:lnTo>
                    <a:pt x="2480691" y="113411"/>
                  </a:lnTo>
                  <a:lnTo>
                    <a:pt x="2482088" y="112903"/>
                  </a:lnTo>
                  <a:lnTo>
                    <a:pt x="2483485" y="112522"/>
                  </a:lnTo>
                  <a:lnTo>
                    <a:pt x="2484755" y="111887"/>
                  </a:lnTo>
                  <a:lnTo>
                    <a:pt x="2485644" y="110871"/>
                  </a:lnTo>
                  <a:lnTo>
                    <a:pt x="2486533" y="109982"/>
                  </a:lnTo>
                  <a:lnTo>
                    <a:pt x="2487041" y="108712"/>
                  </a:lnTo>
                  <a:lnTo>
                    <a:pt x="2487803" y="105664"/>
                  </a:lnTo>
                  <a:lnTo>
                    <a:pt x="2488057" y="103759"/>
                  </a:lnTo>
                  <a:lnTo>
                    <a:pt x="2488057" y="99314"/>
                  </a:lnTo>
                  <a:close/>
                </a:path>
                <a:path w="3079750" h="142239">
                  <a:moveTo>
                    <a:pt x="2488057" y="46736"/>
                  </a:moveTo>
                  <a:lnTo>
                    <a:pt x="2487803" y="44831"/>
                  </a:lnTo>
                  <a:lnTo>
                    <a:pt x="2487422" y="43307"/>
                  </a:lnTo>
                  <a:lnTo>
                    <a:pt x="2487041" y="41656"/>
                  </a:lnTo>
                  <a:lnTo>
                    <a:pt x="2486533" y="40386"/>
                  </a:lnTo>
                  <a:lnTo>
                    <a:pt x="2485644" y="39497"/>
                  </a:lnTo>
                  <a:lnTo>
                    <a:pt x="2484755" y="38481"/>
                  </a:lnTo>
                  <a:lnTo>
                    <a:pt x="2483485" y="37846"/>
                  </a:lnTo>
                  <a:lnTo>
                    <a:pt x="2482088" y="37338"/>
                  </a:lnTo>
                  <a:lnTo>
                    <a:pt x="2480691" y="36957"/>
                  </a:lnTo>
                  <a:lnTo>
                    <a:pt x="2478786" y="36703"/>
                  </a:lnTo>
                  <a:lnTo>
                    <a:pt x="2474468" y="36703"/>
                  </a:lnTo>
                  <a:lnTo>
                    <a:pt x="2467610" y="39497"/>
                  </a:lnTo>
                  <a:lnTo>
                    <a:pt x="2466721" y="40386"/>
                  </a:lnTo>
                  <a:lnTo>
                    <a:pt x="2466213" y="41656"/>
                  </a:lnTo>
                  <a:lnTo>
                    <a:pt x="2465832" y="43307"/>
                  </a:lnTo>
                  <a:lnTo>
                    <a:pt x="2465578" y="44831"/>
                  </a:lnTo>
                  <a:lnTo>
                    <a:pt x="2465324" y="46736"/>
                  </a:lnTo>
                  <a:lnTo>
                    <a:pt x="2465324" y="51308"/>
                  </a:lnTo>
                  <a:lnTo>
                    <a:pt x="2467610" y="58293"/>
                  </a:lnTo>
                  <a:lnTo>
                    <a:pt x="2468499" y="59309"/>
                  </a:lnTo>
                  <a:lnTo>
                    <a:pt x="2469769" y="59944"/>
                  </a:lnTo>
                  <a:lnTo>
                    <a:pt x="2471166" y="60452"/>
                  </a:lnTo>
                  <a:lnTo>
                    <a:pt x="2472563" y="60833"/>
                  </a:lnTo>
                  <a:lnTo>
                    <a:pt x="2474468" y="60960"/>
                  </a:lnTo>
                  <a:lnTo>
                    <a:pt x="2478786" y="60960"/>
                  </a:lnTo>
                  <a:lnTo>
                    <a:pt x="2485644" y="58293"/>
                  </a:lnTo>
                  <a:lnTo>
                    <a:pt x="2486533" y="57404"/>
                  </a:lnTo>
                  <a:lnTo>
                    <a:pt x="2487041" y="56134"/>
                  </a:lnTo>
                  <a:lnTo>
                    <a:pt x="2487422" y="54610"/>
                  </a:lnTo>
                  <a:lnTo>
                    <a:pt x="2487803" y="53213"/>
                  </a:lnTo>
                  <a:lnTo>
                    <a:pt x="2488057" y="51308"/>
                  </a:lnTo>
                  <a:lnTo>
                    <a:pt x="2488057" y="46736"/>
                  </a:lnTo>
                  <a:close/>
                </a:path>
                <a:path w="3079750" h="142239">
                  <a:moveTo>
                    <a:pt x="2615311" y="51816"/>
                  </a:moveTo>
                  <a:lnTo>
                    <a:pt x="2609494" y="23368"/>
                  </a:lnTo>
                  <a:lnTo>
                    <a:pt x="2605151" y="16256"/>
                  </a:lnTo>
                  <a:lnTo>
                    <a:pt x="2601468" y="12827"/>
                  </a:lnTo>
                  <a:lnTo>
                    <a:pt x="2596769" y="10287"/>
                  </a:lnTo>
                  <a:lnTo>
                    <a:pt x="2593898" y="8813"/>
                  </a:lnTo>
                  <a:lnTo>
                    <a:pt x="2593898" y="67310"/>
                  </a:lnTo>
                  <a:lnTo>
                    <a:pt x="2593721" y="72390"/>
                  </a:lnTo>
                  <a:lnTo>
                    <a:pt x="2583434" y="96520"/>
                  </a:lnTo>
                  <a:lnTo>
                    <a:pt x="2581783" y="97282"/>
                  </a:lnTo>
                  <a:lnTo>
                    <a:pt x="2580005" y="97536"/>
                  </a:lnTo>
                  <a:lnTo>
                    <a:pt x="2575052" y="97536"/>
                  </a:lnTo>
                  <a:lnTo>
                    <a:pt x="2572766" y="97028"/>
                  </a:lnTo>
                  <a:lnTo>
                    <a:pt x="2568702" y="94742"/>
                  </a:lnTo>
                  <a:lnTo>
                    <a:pt x="2567178" y="92710"/>
                  </a:lnTo>
                  <a:lnTo>
                    <a:pt x="2565908" y="89789"/>
                  </a:lnTo>
                  <a:lnTo>
                    <a:pt x="2564638" y="86995"/>
                  </a:lnTo>
                  <a:lnTo>
                    <a:pt x="2563749" y="83058"/>
                  </a:lnTo>
                  <a:lnTo>
                    <a:pt x="2562479" y="73406"/>
                  </a:lnTo>
                  <a:lnTo>
                    <a:pt x="2562301" y="69342"/>
                  </a:lnTo>
                  <a:lnTo>
                    <a:pt x="2562314" y="51816"/>
                  </a:lnTo>
                  <a:lnTo>
                    <a:pt x="2562479" y="48514"/>
                  </a:lnTo>
                  <a:lnTo>
                    <a:pt x="2562987" y="43942"/>
                  </a:lnTo>
                  <a:lnTo>
                    <a:pt x="2563368" y="39370"/>
                  </a:lnTo>
                  <a:lnTo>
                    <a:pt x="2564257" y="35560"/>
                  </a:lnTo>
                  <a:lnTo>
                    <a:pt x="2565527" y="32512"/>
                  </a:lnTo>
                  <a:lnTo>
                    <a:pt x="2566670" y="29464"/>
                  </a:lnTo>
                  <a:lnTo>
                    <a:pt x="2568321" y="27178"/>
                  </a:lnTo>
                  <a:lnTo>
                    <a:pt x="2572385" y="24130"/>
                  </a:lnTo>
                  <a:lnTo>
                    <a:pt x="2575052" y="23368"/>
                  </a:lnTo>
                  <a:lnTo>
                    <a:pt x="2580005" y="23368"/>
                  </a:lnTo>
                  <a:lnTo>
                    <a:pt x="2590165" y="31242"/>
                  </a:lnTo>
                  <a:lnTo>
                    <a:pt x="2591054" y="33147"/>
                  </a:lnTo>
                  <a:lnTo>
                    <a:pt x="2593898" y="67310"/>
                  </a:lnTo>
                  <a:lnTo>
                    <a:pt x="2593898" y="8813"/>
                  </a:lnTo>
                  <a:lnTo>
                    <a:pt x="2592070" y="7874"/>
                  </a:lnTo>
                  <a:lnTo>
                    <a:pt x="2586228" y="6731"/>
                  </a:lnTo>
                  <a:lnTo>
                    <a:pt x="2572131" y="6731"/>
                  </a:lnTo>
                  <a:lnTo>
                    <a:pt x="2542921" y="38481"/>
                  </a:lnTo>
                  <a:lnTo>
                    <a:pt x="2540889" y="69342"/>
                  </a:lnTo>
                  <a:lnTo>
                    <a:pt x="2541524" y="76835"/>
                  </a:lnTo>
                  <a:lnTo>
                    <a:pt x="2559431" y="110744"/>
                  </a:lnTo>
                  <a:lnTo>
                    <a:pt x="2564003" y="113157"/>
                  </a:lnTo>
                  <a:lnTo>
                    <a:pt x="2569972" y="114427"/>
                  </a:lnTo>
                  <a:lnTo>
                    <a:pt x="2584069" y="114427"/>
                  </a:lnTo>
                  <a:lnTo>
                    <a:pt x="2590038" y="113157"/>
                  </a:lnTo>
                  <a:lnTo>
                    <a:pt x="2599690" y="108077"/>
                  </a:lnTo>
                  <a:lnTo>
                    <a:pt x="2603627" y="104521"/>
                  </a:lnTo>
                  <a:lnTo>
                    <a:pt x="2606675" y="99695"/>
                  </a:lnTo>
                  <a:lnTo>
                    <a:pt x="2608072" y="97536"/>
                  </a:lnTo>
                  <a:lnTo>
                    <a:pt x="2615209" y="69342"/>
                  </a:lnTo>
                  <a:lnTo>
                    <a:pt x="2615311" y="51816"/>
                  </a:lnTo>
                  <a:close/>
                </a:path>
                <a:path w="3079750" h="142239">
                  <a:moveTo>
                    <a:pt x="2654046" y="96139"/>
                  </a:moveTo>
                  <a:lnTo>
                    <a:pt x="2653157" y="92964"/>
                  </a:lnTo>
                  <a:lnTo>
                    <a:pt x="2649728" y="89535"/>
                  </a:lnTo>
                  <a:lnTo>
                    <a:pt x="2646680" y="88773"/>
                  </a:lnTo>
                  <a:lnTo>
                    <a:pt x="2637663" y="88773"/>
                  </a:lnTo>
                  <a:lnTo>
                    <a:pt x="2634615" y="89535"/>
                  </a:lnTo>
                  <a:lnTo>
                    <a:pt x="2632837" y="91313"/>
                  </a:lnTo>
                  <a:lnTo>
                    <a:pt x="2631059" y="92964"/>
                  </a:lnTo>
                  <a:lnTo>
                    <a:pt x="2630233" y="96139"/>
                  </a:lnTo>
                  <a:lnTo>
                    <a:pt x="2630170" y="106172"/>
                  </a:lnTo>
                  <a:lnTo>
                    <a:pt x="2631059" y="109347"/>
                  </a:lnTo>
                  <a:lnTo>
                    <a:pt x="2632837" y="110998"/>
                  </a:lnTo>
                  <a:lnTo>
                    <a:pt x="2634488" y="112776"/>
                  </a:lnTo>
                  <a:lnTo>
                    <a:pt x="2637536" y="113538"/>
                  </a:lnTo>
                  <a:lnTo>
                    <a:pt x="2646553" y="113538"/>
                  </a:lnTo>
                  <a:lnTo>
                    <a:pt x="2649728" y="112649"/>
                  </a:lnTo>
                  <a:lnTo>
                    <a:pt x="2651506" y="110998"/>
                  </a:lnTo>
                  <a:lnTo>
                    <a:pt x="2653157" y="109220"/>
                  </a:lnTo>
                  <a:lnTo>
                    <a:pt x="2653969" y="106172"/>
                  </a:lnTo>
                  <a:lnTo>
                    <a:pt x="2654046" y="96139"/>
                  </a:lnTo>
                  <a:close/>
                </a:path>
                <a:path w="3079750" h="142239">
                  <a:moveTo>
                    <a:pt x="2742819" y="73152"/>
                  </a:moveTo>
                  <a:lnTo>
                    <a:pt x="2742260" y="69469"/>
                  </a:lnTo>
                  <a:lnTo>
                    <a:pt x="2742133" y="68834"/>
                  </a:lnTo>
                  <a:lnTo>
                    <a:pt x="2740964" y="64897"/>
                  </a:lnTo>
                  <a:lnTo>
                    <a:pt x="2740495" y="63119"/>
                  </a:lnTo>
                  <a:lnTo>
                    <a:pt x="2740025" y="61341"/>
                  </a:lnTo>
                  <a:lnTo>
                    <a:pt x="2738247" y="58039"/>
                  </a:lnTo>
                  <a:lnTo>
                    <a:pt x="2733764" y="53086"/>
                  </a:lnTo>
                  <a:lnTo>
                    <a:pt x="2733421" y="52705"/>
                  </a:lnTo>
                  <a:lnTo>
                    <a:pt x="2730373" y="50673"/>
                  </a:lnTo>
                  <a:lnTo>
                    <a:pt x="2726690" y="49149"/>
                  </a:lnTo>
                  <a:lnTo>
                    <a:pt x="2722880" y="47752"/>
                  </a:lnTo>
                  <a:lnTo>
                    <a:pt x="2722118" y="47625"/>
                  </a:lnTo>
                  <a:lnTo>
                    <a:pt x="2722118" y="77089"/>
                  </a:lnTo>
                  <a:lnTo>
                    <a:pt x="2722016" y="83058"/>
                  </a:lnTo>
                  <a:lnTo>
                    <a:pt x="2713609" y="96774"/>
                  </a:lnTo>
                  <a:lnTo>
                    <a:pt x="2711831" y="97663"/>
                  </a:lnTo>
                  <a:lnTo>
                    <a:pt x="2709672" y="98171"/>
                  </a:lnTo>
                  <a:lnTo>
                    <a:pt x="2704719" y="98171"/>
                  </a:lnTo>
                  <a:lnTo>
                    <a:pt x="2692019" y="68453"/>
                  </a:lnTo>
                  <a:lnTo>
                    <a:pt x="2693162" y="67691"/>
                  </a:lnTo>
                  <a:lnTo>
                    <a:pt x="2694305" y="67056"/>
                  </a:lnTo>
                  <a:lnTo>
                    <a:pt x="2695575" y="66294"/>
                  </a:lnTo>
                  <a:lnTo>
                    <a:pt x="2706751" y="63119"/>
                  </a:lnTo>
                  <a:lnTo>
                    <a:pt x="2710815" y="63119"/>
                  </a:lnTo>
                  <a:lnTo>
                    <a:pt x="2718943" y="67437"/>
                  </a:lnTo>
                  <a:lnTo>
                    <a:pt x="2720086" y="68834"/>
                  </a:lnTo>
                  <a:lnTo>
                    <a:pt x="2720848" y="70612"/>
                  </a:lnTo>
                  <a:lnTo>
                    <a:pt x="2721864" y="74676"/>
                  </a:lnTo>
                  <a:lnTo>
                    <a:pt x="2722118" y="77089"/>
                  </a:lnTo>
                  <a:lnTo>
                    <a:pt x="2722118" y="47625"/>
                  </a:lnTo>
                  <a:lnTo>
                    <a:pt x="2718435" y="46990"/>
                  </a:lnTo>
                  <a:lnTo>
                    <a:pt x="2710815" y="46990"/>
                  </a:lnTo>
                  <a:lnTo>
                    <a:pt x="2691638" y="53086"/>
                  </a:lnTo>
                  <a:lnTo>
                    <a:pt x="2691714" y="48387"/>
                  </a:lnTo>
                  <a:lnTo>
                    <a:pt x="2697099" y="31877"/>
                  </a:lnTo>
                  <a:lnTo>
                    <a:pt x="2698877" y="29083"/>
                  </a:lnTo>
                  <a:lnTo>
                    <a:pt x="2701417" y="26924"/>
                  </a:lnTo>
                  <a:lnTo>
                    <a:pt x="2704338" y="25273"/>
                  </a:lnTo>
                  <a:lnTo>
                    <a:pt x="2707386" y="23749"/>
                  </a:lnTo>
                  <a:lnTo>
                    <a:pt x="2711069" y="22860"/>
                  </a:lnTo>
                  <a:lnTo>
                    <a:pt x="2717927" y="22860"/>
                  </a:lnTo>
                  <a:lnTo>
                    <a:pt x="2729992" y="25400"/>
                  </a:lnTo>
                  <a:lnTo>
                    <a:pt x="2731008" y="25654"/>
                  </a:lnTo>
                  <a:lnTo>
                    <a:pt x="2732024" y="26035"/>
                  </a:lnTo>
                  <a:lnTo>
                    <a:pt x="2732786" y="26162"/>
                  </a:lnTo>
                  <a:lnTo>
                    <a:pt x="2734056" y="26162"/>
                  </a:lnTo>
                  <a:lnTo>
                    <a:pt x="2736215" y="20828"/>
                  </a:lnTo>
                  <a:lnTo>
                    <a:pt x="2736215" y="14986"/>
                  </a:lnTo>
                  <a:lnTo>
                    <a:pt x="2736088" y="14224"/>
                  </a:lnTo>
                  <a:lnTo>
                    <a:pt x="2735986" y="13335"/>
                  </a:lnTo>
                  <a:lnTo>
                    <a:pt x="2735834" y="12700"/>
                  </a:lnTo>
                  <a:lnTo>
                    <a:pt x="2735580" y="12192"/>
                  </a:lnTo>
                  <a:lnTo>
                    <a:pt x="2735453" y="11684"/>
                  </a:lnTo>
                  <a:lnTo>
                    <a:pt x="2730754" y="8890"/>
                  </a:lnTo>
                  <a:lnTo>
                    <a:pt x="2729230" y="8382"/>
                  </a:lnTo>
                  <a:lnTo>
                    <a:pt x="2717673" y="6731"/>
                  </a:lnTo>
                  <a:lnTo>
                    <a:pt x="2709164" y="6731"/>
                  </a:lnTo>
                  <a:lnTo>
                    <a:pt x="2678938" y="26543"/>
                  </a:lnTo>
                  <a:lnTo>
                    <a:pt x="2676779" y="30353"/>
                  </a:lnTo>
                  <a:lnTo>
                    <a:pt x="2671114" y="70612"/>
                  </a:lnTo>
                  <a:lnTo>
                    <a:pt x="2671356" y="74676"/>
                  </a:lnTo>
                  <a:lnTo>
                    <a:pt x="2684145" y="107950"/>
                  </a:lnTo>
                  <a:lnTo>
                    <a:pt x="2686685" y="109982"/>
                  </a:lnTo>
                  <a:lnTo>
                    <a:pt x="2689860" y="111633"/>
                  </a:lnTo>
                  <a:lnTo>
                    <a:pt x="2693416" y="112776"/>
                  </a:lnTo>
                  <a:lnTo>
                    <a:pt x="2696972" y="113792"/>
                  </a:lnTo>
                  <a:lnTo>
                    <a:pt x="2701290" y="114427"/>
                  </a:lnTo>
                  <a:lnTo>
                    <a:pt x="2711958" y="114427"/>
                  </a:lnTo>
                  <a:lnTo>
                    <a:pt x="2737993" y="98171"/>
                  </a:lnTo>
                  <a:lnTo>
                    <a:pt x="2738755" y="96901"/>
                  </a:lnTo>
                  <a:lnTo>
                    <a:pt x="2740406" y="92329"/>
                  </a:lnTo>
                  <a:lnTo>
                    <a:pt x="2741930" y="87884"/>
                  </a:lnTo>
                  <a:lnTo>
                    <a:pt x="2742819" y="83058"/>
                  </a:lnTo>
                  <a:lnTo>
                    <a:pt x="2742819" y="73152"/>
                  </a:lnTo>
                  <a:close/>
                </a:path>
                <a:path w="3079750" h="142239">
                  <a:moveTo>
                    <a:pt x="2825242" y="58039"/>
                  </a:moveTo>
                  <a:lnTo>
                    <a:pt x="2819654" y="22860"/>
                  </a:lnTo>
                  <a:lnTo>
                    <a:pt x="2818511" y="20828"/>
                  </a:lnTo>
                  <a:lnTo>
                    <a:pt x="2816733" y="17780"/>
                  </a:lnTo>
                  <a:lnTo>
                    <a:pt x="2814574" y="15240"/>
                  </a:lnTo>
                  <a:lnTo>
                    <a:pt x="2811907" y="13208"/>
                  </a:lnTo>
                  <a:lnTo>
                    <a:pt x="2809367" y="11049"/>
                  </a:lnTo>
                  <a:lnTo>
                    <a:pt x="2806192" y="9525"/>
                  </a:lnTo>
                  <a:lnTo>
                    <a:pt x="2804287" y="8915"/>
                  </a:lnTo>
                  <a:lnTo>
                    <a:pt x="2804287" y="52832"/>
                  </a:lnTo>
                  <a:lnTo>
                    <a:pt x="2802128" y="54483"/>
                  </a:lnTo>
                  <a:lnTo>
                    <a:pt x="2799715" y="55626"/>
                  </a:lnTo>
                  <a:lnTo>
                    <a:pt x="2796921" y="56642"/>
                  </a:lnTo>
                  <a:lnTo>
                    <a:pt x="2794127" y="57531"/>
                  </a:lnTo>
                  <a:lnTo>
                    <a:pt x="2791206" y="58039"/>
                  </a:lnTo>
                  <a:lnTo>
                    <a:pt x="2785618" y="58039"/>
                  </a:lnTo>
                  <a:lnTo>
                    <a:pt x="2774188" y="43815"/>
                  </a:lnTo>
                  <a:lnTo>
                    <a:pt x="2774188" y="38227"/>
                  </a:lnTo>
                  <a:lnTo>
                    <a:pt x="2786380" y="22860"/>
                  </a:lnTo>
                  <a:lnTo>
                    <a:pt x="2791460" y="22860"/>
                  </a:lnTo>
                  <a:lnTo>
                    <a:pt x="2793619" y="23368"/>
                  </a:lnTo>
                  <a:lnTo>
                    <a:pt x="2795651" y="24384"/>
                  </a:lnTo>
                  <a:lnTo>
                    <a:pt x="2797556" y="25273"/>
                  </a:lnTo>
                  <a:lnTo>
                    <a:pt x="2799080" y="26924"/>
                  </a:lnTo>
                  <a:lnTo>
                    <a:pt x="2800350" y="29210"/>
                  </a:lnTo>
                  <a:lnTo>
                    <a:pt x="2801747" y="31623"/>
                  </a:lnTo>
                  <a:lnTo>
                    <a:pt x="2802636" y="34671"/>
                  </a:lnTo>
                  <a:lnTo>
                    <a:pt x="2803906" y="42418"/>
                  </a:lnTo>
                  <a:lnTo>
                    <a:pt x="2804210" y="46228"/>
                  </a:lnTo>
                  <a:lnTo>
                    <a:pt x="2804287" y="52832"/>
                  </a:lnTo>
                  <a:lnTo>
                    <a:pt x="2804287" y="8915"/>
                  </a:lnTo>
                  <a:lnTo>
                    <a:pt x="2802636" y="8382"/>
                  </a:lnTo>
                  <a:lnTo>
                    <a:pt x="2798953" y="7239"/>
                  </a:lnTo>
                  <a:lnTo>
                    <a:pt x="2794762" y="6731"/>
                  </a:lnTo>
                  <a:lnTo>
                    <a:pt x="2783967" y="6731"/>
                  </a:lnTo>
                  <a:lnTo>
                    <a:pt x="2754249" y="32512"/>
                  </a:lnTo>
                  <a:lnTo>
                    <a:pt x="2753487" y="37211"/>
                  </a:lnTo>
                  <a:lnTo>
                    <a:pt x="2753487" y="47371"/>
                  </a:lnTo>
                  <a:lnTo>
                    <a:pt x="2753995" y="51816"/>
                  </a:lnTo>
                  <a:lnTo>
                    <a:pt x="2756281" y="59563"/>
                  </a:lnTo>
                  <a:lnTo>
                    <a:pt x="2757932" y="62992"/>
                  </a:lnTo>
                  <a:lnTo>
                    <a:pt x="2760345" y="65659"/>
                  </a:lnTo>
                  <a:lnTo>
                    <a:pt x="2762758" y="68453"/>
                  </a:lnTo>
                  <a:lnTo>
                    <a:pt x="2765933" y="70485"/>
                  </a:lnTo>
                  <a:lnTo>
                    <a:pt x="2769743" y="71882"/>
                  </a:lnTo>
                  <a:lnTo>
                    <a:pt x="2773680" y="73406"/>
                  </a:lnTo>
                  <a:lnTo>
                    <a:pt x="2778379" y="74168"/>
                  </a:lnTo>
                  <a:lnTo>
                    <a:pt x="2788412" y="74168"/>
                  </a:lnTo>
                  <a:lnTo>
                    <a:pt x="2792349" y="73533"/>
                  </a:lnTo>
                  <a:lnTo>
                    <a:pt x="2795778" y="72390"/>
                  </a:lnTo>
                  <a:lnTo>
                    <a:pt x="2799334" y="71247"/>
                  </a:lnTo>
                  <a:lnTo>
                    <a:pt x="2802255" y="69850"/>
                  </a:lnTo>
                  <a:lnTo>
                    <a:pt x="2804795" y="68326"/>
                  </a:lnTo>
                  <a:lnTo>
                    <a:pt x="2804642" y="72390"/>
                  </a:lnTo>
                  <a:lnTo>
                    <a:pt x="2784475" y="98044"/>
                  </a:lnTo>
                  <a:lnTo>
                    <a:pt x="2777363" y="98044"/>
                  </a:lnTo>
                  <a:lnTo>
                    <a:pt x="2774950" y="97917"/>
                  </a:lnTo>
                  <a:lnTo>
                    <a:pt x="2770759" y="97155"/>
                  </a:lnTo>
                  <a:lnTo>
                    <a:pt x="2768727" y="96647"/>
                  </a:lnTo>
                  <a:lnTo>
                    <a:pt x="2767076" y="96266"/>
                  </a:lnTo>
                  <a:lnTo>
                    <a:pt x="2765425" y="95758"/>
                  </a:lnTo>
                  <a:lnTo>
                    <a:pt x="2764028" y="95250"/>
                  </a:lnTo>
                  <a:lnTo>
                    <a:pt x="2762758" y="94869"/>
                  </a:lnTo>
                  <a:lnTo>
                    <a:pt x="2761615" y="94488"/>
                  </a:lnTo>
                  <a:lnTo>
                    <a:pt x="2760726" y="94361"/>
                  </a:lnTo>
                  <a:lnTo>
                    <a:pt x="2759583" y="94361"/>
                  </a:lnTo>
                  <a:lnTo>
                    <a:pt x="2757424" y="106045"/>
                  </a:lnTo>
                  <a:lnTo>
                    <a:pt x="2757678" y="107061"/>
                  </a:lnTo>
                  <a:lnTo>
                    <a:pt x="2758059" y="108077"/>
                  </a:lnTo>
                  <a:lnTo>
                    <a:pt x="2758440" y="108966"/>
                  </a:lnTo>
                  <a:lnTo>
                    <a:pt x="2759075" y="109474"/>
                  </a:lnTo>
                  <a:lnTo>
                    <a:pt x="2759583" y="110109"/>
                  </a:lnTo>
                  <a:lnTo>
                    <a:pt x="2760599" y="110617"/>
                  </a:lnTo>
                  <a:lnTo>
                    <a:pt x="2763139" y="111633"/>
                  </a:lnTo>
                  <a:lnTo>
                    <a:pt x="2764790" y="112141"/>
                  </a:lnTo>
                  <a:lnTo>
                    <a:pt x="2766695" y="112649"/>
                  </a:lnTo>
                  <a:lnTo>
                    <a:pt x="2768473" y="113157"/>
                  </a:lnTo>
                  <a:lnTo>
                    <a:pt x="2772918" y="113919"/>
                  </a:lnTo>
                  <a:lnTo>
                    <a:pt x="2777490" y="114427"/>
                  </a:lnTo>
                  <a:lnTo>
                    <a:pt x="2786253" y="114427"/>
                  </a:lnTo>
                  <a:lnTo>
                    <a:pt x="2791968" y="113538"/>
                  </a:lnTo>
                  <a:lnTo>
                    <a:pt x="2796794" y="111760"/>
                  </a:lnTo>
                  <a:lnTo>
                    <a:pt x="2801493" y="110109"/>
                  </a:lnTo>
                  <a:lnTo>
                    <a:pt x="2805684" y="107823"/>
                  </a:lnTo>
                  <a:lnTo>
                    <a:pt x="2812288" y="101981"/>
                  </a:lnTo>
                  <a:lnTo>
                    <a:pt x="2815082" y="98552"/>
                  </a:lnTo>
                  <a:lnTo>
                    <a:pt x="2815336" y="98044"/>
                  </a:lnTo>
                  <a:lnTo>
                    <a:pt x="2817241" y="94361"/>
                  </a:lnTo>
                  <a:lnTo>
                    <a:pt x="2824645" y="68326"/>
                  </a:lnTo>
                  <a:lnTo>
                    <a:pt x="2824988" y="64389"/>
                  </a:lnTo>
                  <a:lnTo>
                    <a:pt x="2825242" y="60071"/>
                  </a:lnTo>
                  <a:lnTo>
                    <a:pt x="2825242" y="58039"/>
                  </a:lnTo>
                  <a:close/>
                </a:path>
                <a:path w="3079750" h="142239">
                  <a:moveTo>
                    <a:pt x="2910967" y="51816"/>
                  </a:moveTo>
                  <a:lnTo>
                    <a:pt x="2905150" y="23368"/>
                  </a:lnTo>
                  <a:lnTo>
                    <a:pt x="2900807" y="16256"/>
                  </a:lnTo>
                  <a:lnTo>
                    <a:pt x="2897124" y="12827"/>
                  </a:lnTo>
                  <a:lnTo>
                    <a:pt x="2892425" y="10287"/>
                  </a:lnTo>
                  <a:lnTo>
                    <a:pt x="2889554" y="8813"/>
                  </a:lnTo>
                  <a:lnTo>
                    <a:pt x="2889554" y="67310"/>
                  </a:lnTo>
                  <a:lnTo>
                    <a:pt x="2889377" y="72390"/>
                  </a:lnTo>
                  <a:lnTo>
                    <a:pt x="2879090" y="96520"/>
                  </a:lnTo>
                  <a:lnTo>
                    <a:pt x="2877439" y="97282"/>
                  </a:lnTo>
                  <a:lnTo>
                    <a:pt x="2875661" y="97536"/>
                  </a:lnTo>
                  <a:lnTo>
                    <a:pt x="2870708" y="97536"/>
                  </a:lnTo>
                  <a:lnTo>
                    <a:pt x="2868422" y="97028"/>
                  </a:lnTo>
                  <a:lnTo>
                    <a:pt x="2864358" y="94742"/>
                  </a:lnTo>
                  <a:lnTo>
                    <a:pt x="2862834" y="92710"/>
                  </a:lnTo>
                  <a:lnTo>
                    <a:pt x="2861564" y="89789"/>
                  </a:lnTo>
                  <a:lnTo>
                    <a:pt x="2860294" y="86995"/>
                  </a:lnTo>
                  <a:lnTo>
                    <a:pt x="2859405" y="83058"/>
                  </a:lnTo>
                  <a:lnTo>
                    <a:pt x="2858135" y="73406"/>
                  </a:lnTo>
                  <a:lnTo>
                    <a:pt x="2857957" y="69342"/>
                  </a:lnTo>
                  <a:lnTo>
                    <a:pt x="2857970" y="51816"/>
                  </a:lnTo>
                  <a:lnTo>
                    <a:pt x="2858135" y="48514"/>
                  </a:lnTo>
                  <a:lnTo>
                    <a:pt x="2858643" y="43942"/>
                  </a:lnTo>
                  <a:lnTo>
                    <a:pt x="2859024" y="39370"/>
                  </a:lnTo>
                  <a:lnTo>
                    <a:pt x="2859913" y="35560"/>
                  </a:lnTo>
                  <a:lnTo>
                    <a:pt x="2861183" y="32512"/>
                  </a:lnTo>
                  <a:lnTo>
                    <a:pt x="2862326" y="29464"/>
                  </a:lnTo>
                  <a:lnTo>
                    <a:pt x="2863977" y="27178"/>
                  </a:lnTo>
                  <a:lnTo>
                    <a:pt x="2868041" y="24130"/>
                  </a:lnTo>
                  <a:lnTo>
                    <a:pt x="2870708" y="23368"/>
                  </a:lnTo>
                  <a:lnTo>
                    <a:pt x="2875661" y="23368"/>
                  </a:lnTo>
                  <a:lnTo>
                    <a:pt x="2885821" y="31242"/>
                  </a:lnTo>
                  <a:lnTo>
                    <a:pt x="2886710" y="33147"/>
                  </a:lnTo>
                  <a:lnTo>
                    <a:pt x="2889554" y="67310"/>
                  </a:lnTo>
                  <a:lnTo>
                    <a:pt x="2889554" y="8813"/>
                  </a:lnTo>
                  <a:lnTo>
                    <a:pt x="2887726" y="7874"/>
                  </a:lnTo>
                  <a:lnTo>
                    <a:pt x="2881884" y="6731"/>
                  </a:lnTo>
                  <a:lnTo>
                    <a:pt x="2867787" y="6731"/>
                  </a:lnTo>
                  <a:lnTo>
                    <a:pt x="2838577" y="38481"/>
                  </a:lnTo>
                  <a:lnTo>
                    <a:pt x="2836545" y="69342"/>
                  </a:lnTo>
                  <a:lnTo>
                    <a:pt x="2837180" y="76835"/>
                  </a:lnTo>
                  <a:lnTo>
                    <a:pt x="2855087" y="110744"/>
                  </a:lnTo>
                  <a:lnTo>
                    <a:pt x="2859659" y="113157"/>
                  </a:lnTo>
                  <a:lnTo>
                    <a:pt x="2865628" y="114427"/>
                  </a:lnTo>
                  <a:lnTo>
                    <a:pt x="2879725" y="114427"/>
                  </a:lnTo>
                  <a:lnTo>
                    <a:pt x="2885694" y="113157"/>
                  </a:lnTo>
                  <a:lnTo>
                    <a:pt x="2895346" y="108077"/>
                  </a:lnTo>
                  <a:lnTo>
                    <a:pt x="2899283" y="104521"/>
                  </a:lnTo>
                  <a:lnTo>
                    <a:pt x="2902331" y="99695"/>
                  </a:lnTo>
                  <a:lnTo>
                    <a:pt x="2903728" y="97536"/>
                  </a:lnTo>
                  <a:lnTo>
                    <a:pt x="2910865" y="69342"/>
                  </a:lnTo>
                  <a:lnTo>
                    <a:pt x="2910967" y="51816"/>
                  </a:lnTo>
                  <a:close/>
                </a:path>
                <a:path w="3079750" h="142239">
                  <a:moveTo>
                    <a:pt x="2995803" y="79629"/>
                  </a:moveTo>
                  <a:lnTo>
                    <a:pt x="2995549" y="77343"/>
                  </a:lnTo>
                  <a:lnTo>
                    <a:pt x="2994279" y="74803"/>
                  </a:lnTo>
                  <a:lnTo>
                    <a:pt x="2993644" y="74168"/>
                  </a:lnTo>
                  <a:lnTo>
                    <a:pt x="2983484" y="74168"/>
                  </a:lnTo>
                  <a:lnTo>
                    <a:pt x="2983484" y="26289"/>
                  </a:lnTo>
                  <a:lnTo>
                    <a:pt x="2971292" y="8001"/>
                  </a:lnTo>
                  <a:lnTo>
                    <a:pt x="2965958" y="8001"/>
                  </a:lnTo>
                  <a:lnTo>
                    <a:pt x="2963164" y="8191"/>
                  </a:lnTo>
                  <a:lnTo>
                    <a:pt x="2963164" y="26289"/>
                  </a:lnTo>
                  <a:lnTo>
                    <a:pt x="2963164" y="74168"/>
                  </a:lnTo>
                  <a:lnTo>
                    <a:pt x="2935605" y="74168"/>
                  </a:lnTo>
                  <a:lnTo>
                    <a:pt x="2963037" y="26289"/>
                  </a:lnTo>
                  <a:lnTo>
                    <a:pt x="2963164" y="26289"/>
                  </a:lnTo>
                  <a:lnTo>
                    <a:pt x="2963164" y="8191"/>
                  </a:lnTo>
                  <a:lnTo>
                    <a:pt x="2962148" y="8255"/>
                  </a:lnTo>
                  <a:lnTo>
                    <a:pt x="2960370" y="8255"/>
                  </a:lnTo>
                  <a:lnTo>
                    <a:pt x="2958846" y="8509"/>
                  </a:lnTo>
                  <a:lnTo>
                    <a:pt x="2956560" y="9017"/>
                  </a:lnTo>
                  <a:lnTo>
                    <a:pt x="2955671" y="9271"/>
                  </a:lnTo>
                  <a:lnTo>
                    <a:pt x="2955036" y="9652"/>
                  </a:lnTo>
                  <a:lnTo>
                    <a:pt x="2954401" y="9906"/>
                  </a:lnTo>
                  <a:lnTo>
                    <a:pt x="2921381" y="67818"/>
                  </a:lnTo>
                  <a:lnTo>
                    <a:pt x="2918815" y="77343"/>
                  </a:lnTo>
                  <a:lnTo>
                    <a:pt x="2918841" y="85217"/>
                  </a:lnTo>
                  <a:lnTo>
                    <a:pt x="2921381" y="90678"/>
                  </a:lnTo>
                  <a:lnTo>
                    <a:pt x="2921889" y="90932"/>
                  </a:lnTo>
                  <a:lnTo>
                    <a:pt x="2963164" y="90932"/>
                  </a:lnTo>
                  <a:lnTo>
                    <a:pt x="2963291" y="110744"/>
                  </a:lnTo>
                  <a:lnTo>
                    <a:pt x="2963545" y="111252"/>
                  </a:lnTo>
                  <a:lnTo>
                    <a:pt x="2963926" y="111633"/>
                  </a:lnTo>
                  <a:lnTo>
                    <a:pt x="2964434" y="111887"/>
                  </a:lnTo>
                  <a:lnTo>
                    <a:pt x="2965196" y="112141"/>
                  </a:lnTo>
                  <a:lnTo>
                    <a:pt x="2965958" y="112522"/>
                  </a:lnTo>
                  <a:lnTo>
                    <a:pt x="2966974" y="112649"/>
                  </a:lnTo>
                  <a:lnTo>
                    <a:pt x="2969641" y="112903"/>
                  </a:lnTo>
                  <a:lnTo>
                    <a:pt x="2971292" y="113030"/>
                  </a:lnTo>
                  <a:lnTo>
                    <a:pt x="2975229" y="113030"/>
                  </a:lnTo>
                  <a:lnTo>
                    <a:pt x="2976880" y="112903"/>
                  </a:lnTo>
                  <a:lnTo>
                    <a:pt x="2980563" y="112522"/>
                  </a:lnTo>
                  <a:lnTo>
                    <a:pt x="2981325" y="112141"/>
                  </a:lnTo>
                  <a:lnTo>
                    <a:pt x="2982087" y="111887"/>
                  </a:lnTo>
                  <a:lnTo>
                    <a:pt x="2982722" y="111633"/>
                  </a:lnTo>
                  <a:lnTo>
                    <a:pt x="2982976" y="111252"/>
                  </a:lnTo>
                  <a:lnTo>
                    <a:pt x="2983357" y="110744"/>
                  </a:lnTo>
                  <a:lnTo>
                    <a:pt x="2983484" y="90932"/>
                  </a:lnTo>
                  <a:lnTo>
                    <a:pt x="2993644" y="90932"/>
                  </a:lnTo>
                  <a:lnTo>
                    <a:pt x="2994406" y="90297"/>
                  </a:lnTo>
                  <a:lnTo>
                    <a:pt x="2995041" y="88900"/>
                  </a:lnTo>
                  <a:lnTo>
                    <a:pt x="2995549" y="87376"/>
                  </a:lnTo>
                  <a:lnTo>
                    <a:pt x="2995803" y="85344"/>
                  </a:lnTo>
                  <a:lnTo>
                    <a:pt x="2995803" y="79629"/>
                  </a:lnTo>
                  <a:close/>
                </a:path>
                <a:path w="3079750" h="142239">
                  <a:moveTo>
                    <a:pt x="3079623" y="79629"/>
                  </a:moveTo>
                  <a:lnTo>
                    <a:pt x="3079369" y="77343"/>
                  </a:lnTo>
                  <a:lnTo>
                    <a:pt x="3078099" y="74803"/>
                  </a:lnTo>
                  <a:lnTo>
                    <a:pt x="3077464" y="74168"/>
                  </a:lnTo>
                  <a:lnTo>
                    <a:pt x="3067304" y="74168"/>
                  </a:lnTo>
                  <a:lnTo>
                    <a:pt x="3067304" y="26289"/>
                  </a:lnTo>
                  <a:lnTo>
                    <a:pt x="3055112" y="8001"/>
                  </a:lnTo>
                  <a:lnTo>
                    <a:pt x="3049778" y="8001"/>
                  </a:lnTo>
                  <a:lnTo>
                    <a:pt x="3046984" y="8191"/>
                  </a:lnTo>
                  <a:lnTo>
                    <a:pt x="3046984" y="26289"/>
                  </a:lnTo>
                  <a:lnTo>
                    <a:pt x="3046984" y="74168"/>
                  </a:lnTo>
                  <a:lnTo>
                    <a:pt x="3019425" y="74168"/>
                  </a:lnTo>
                  <a:lnTo>
                    <a:pt x="3046857" y="26289"/>
                  </a:lnTo>
                  <a:lnTo>
                    <a:pt x="3046984" y="26289"/>
                  </a:lnTo>
                  <a:lnTo>
                    <a:pt x="3046984" y="8191"/>
                  </a:lnTo>
                  <a:lnTo>
                    <a:pt x="3045968" y="8255"/>
                  </a:lnTo>
                  <a:lnTo>
                    <a:pt x="3044190" y="8255"/>
                  </a:lnTo>
                  <a:lnTo>
                    <a:pt x="3042666" y="8509"/>
                  </a:lnTo>
                  <a:lnTo>
                    <a:pt x="3040380" y="9017"/>
                  </a:lnTo>
                  <a:lnTo>
                    <a:pt x="3039491" y="9271"/>
                  </a:lnTo>
                  <a:lnTo>
                    <a:pt x="3038856" y="9652"/>
                  </a:lnTo>
                  <a:lnTo>
                    <a:pt x="3038221" y="9906"/>
                  </a:lnTo>
                  <a:lnTo>
                    <a:pt x="3005201" y="67818"/>
                  </a:lnTo>
                  <a:lnTo>
                    <a:pt x="3002635" y="77343"/>
                  </a:lnTo>
                  <a:lnTo>
                    <a:pt x="3002661" y="85217"/>
                  </a:lnTo>
                  <a:lnTo>
                    <a:pt x="3005201" y="90678"/>
                  </a:lnTo>
                  <a:lnTo>
                    <a:pt x="3005709" y="90932"/>
                  </a:lnTo>
                  <a:lnTo>
                    <a:pt x="3046984" y="90932"/>
                  </a:lnTo>
                  <a:lnTo>
                    <a:pt x="3047111" y="110744"/>
                  </a:lnTo>
                  <a:lnTo>
                    <a:pt x="3047365" y="111252"/>
                  </a:lnTo>
                  <a:lnTo>
                    <a:pt x="3047746" y="111633"/>
                  </a:lnTo>
                  <a:lnTo>
                    <a:pt x="3048254" y="111887"/>
                  </a:lnTo>
                  <a:lnTo>
                    <a:pt x="3049016" y="112141"/>
                  </a:lnTo>
                  <a:lnTo>
                    <a:pt x="3049778" y="112522"/>
                  </a:lnTo>
                  <a:lnTo>
                    <a:pt x="3050794" y="112649"/>
                  </a:lnTo>
                  <a:lnTo>
                    <a:pt x="3053461" y="112903"/>
                  </a:lnTo>
                  <a:lnTo>
                    <a:pt x="3055112" y="113030"/>
                  </a:lnTo>
                  <a:lnTo>
                    <a:pt x="3059049" y="113030"/>
                  </a:lnTo>
                  <a:lnTo>
                    <a:pt x="3060700" y="112903"/>
                  </a:lnTo>
                  <a:lnTo>
                    <a:pt x="3064383" y="112522"/>
                  </a:lnTo>
                  <a:lnTo>
                    <a:pt x="3065145" y="112141"/>
                  </a:lnTo>
                  <a:lnTo>
                    <a:pt x="3065907" y="111887"/>
                  </a:lnTo>
                  <a:lnTo>
                    <a:pt x="3066542" y="111633"/>
                  </a:lnTo>
                  <a:lnTo>
                    <a:pt x="3066796" y="111252"/>
                  </a:lnTo>
                  <a:lnTo>
                    <a:pt x="3067177" y="110744"/>
                  </a:lnTo>
                  <a:lnTo>
                    <a:pt x="3067304" y="90932"/>
                  </a:lnTo>
                  <a:lnTo>
                    <a:pt x="3077464" y="90932"/>
                  </a:lnTo>
                  <a:lnTo>
                    <a:pt x="3078226" y="90297"/>
                  </a:lnTo>
                  <a:lnTo>
                    <a:pt x="3078861" y="88900"/>
                  </a:lnTo>
                  <a:lnTo>
                    <a:pt x="3079369" y="87376"/>
                  </a:lnTo>
                  <a:lnTo>
                    <a:pt x="3079623" y="85344"/>
                  </a:lnTo>
                  <a:lnTo>
                    <a:pt x="3079623" y="79629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115300" y="4374769"/>
              <a:ext cx="152907" cy="1057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116823" y="4687570"/>
              <a:ext cx="41275" cy="40640"/>
            </a:xfrm>
            <a:custGeom>
              <a:avLst/>
              <a:gdLst/>
              <a:ahLst/>
              <a:cxnLst/>
              <a:rect l="l" t="t" r="r" b="b"/>
              <a:pathLst>
                <a:path w="41275" h="40639">
                  <a:moveTo>
                    <a:pt x="26034" y="0"/>
                  </a:moveTo>
                  <a:lnTo>
                    <a:pt x="14731" y="0"/>
                  </a:lnTo>
                  <a:lnTo>
                    <a:pt x="10032" y="1904"/>
                  </a:lnTo>
                  <a:lnTo>
                    <a:pt x="2031" y="9905"/>
                  </a:lnTo>
                  <a:lnTo>
                    <a:pt x="0" y="14604"/>
                  </a:lnTo>
                  <a:lnTo>
                    <a:pt x="0" y="25907"/>
                  </a:lnTo>
                  <a:lnTo>
                    <a:pt x="2031" y="30733"/>
                  </a:lnTo>
                  <a:lnTo>
                    <a:pt x="10032" y="38734"/>
                  </a:lnTo>
                  <a:lnTo>
                    <a:pt x="14731" y="40639"/>
                  </a:lnTo>
                  <a:lnTo>
                    <a:pt x="26034" y="40639"/>
                  </a:lnTo>
                  <a:lnTo>
                    <a:pt x="30733" y="38734"/>
                  </a:lnTo>
                  <a:lnTo>
                    <a:pt x="38734" y="30733"/>
                  </a:lnTo>
                  <a:lnTo>
                    <a:pt x="40767" y="25907"/>
                  </a:lnTo>
                  <a:lnTo>
                    <a:pt x="40767" y="14604"/>
                  </a:lnTo>
                  <a:lnTo>
                    <a:pt x="38734" y="9905"/>
                  </a:lnTo>
                  <a:lnTo>
                    <a:pt x="30733" y="1904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348091" y="4653026"/>
              <a:ext cx="2772155" cy="1144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116824" y="4939538"/>
              <a:ext cx="3075940" cy="645160"/>
            </a:xfrm>
            <a:custGeom>
              <a:avLst/>
              <a:gdLst/>
              <a:ahLst/>
              <a:cxnLst/>
              <a:rect l="l" t="t" r="r" b="b"/>
              <a:pathLst>
                <a:path w="3075940" h="645160">
                  <a:moveTo>
                    <a:pt x="40767" y="619125"/>
                  </a:moveTo>
                  <a:lnTo>
                    <a:pt x="38735" y="614426"/>
                  </a:lnTo>
                  <a:lnTo>
                    <a:pt x="30734" y="606425"/>
                  </a:lnTo>
                  <a:lnTo>
                    <a:pt x="26035" y="604520"/>
                  </a:lnTo>
                  <a:lnTo>
                    <a:pt x="14732" y="604520"/>
                  </a:lnTo>
                  <a:lnTo>
                    <a:pt x="10033" y="606425"/>
                  </a:lnTo>
                  <a:lnTo>
                    <a:pt x="2032" y="614426"/>
                  </a:lnTo>
                  <a:lnTo>
                    <a:pt x="0" y="619125"/>
                  </a:lnTo>
                  <a:lnTo>
                    <a:pt x="0" y="630428"/>
                  </a:lnTo>
                  <a:lnTo>
                    <a:pt x="2032" y="635254"/>
                  </a:lnTo>
                  <a:lnTo>
                    <a:pt x="10033" y="643255"/>
                  </a:lnTo>
                  <a:lnTo>
                    <a:pt x="14732" y="645160"/>
                  </a:lnTo>
                  <a:lnTo>
                    <a:pt x="26035" y="645160"/>
                  </a:lnTo>
                  <a:lnTo>
                    <a:pt x="30734" y="643255"/>
                  </a:lnTo>
                  <a:lnTo>
                    <a:pt x="38735" y="635254"/>
                  </a:lnTo>
                  <a:lnTo>
                    <a:pt x="40767" y="630428"/>
                  </a:lnTo>
                  <a:lnTo>
                    <a:pt x="40767" y="619125"/>
                  </a:lnTo>
                  <a:close/>
                </a:path>
                <a:path w="3075940" h="645160">
                  <a:moveTo>
                    <a:pt x="40767" y="49149"/>
                  </a:moveTo>
                  <a:lnTo>
                    <a:pt x="38735" y="44450"/>
                  </a:lnTo>
                  <a:lnTo>
                    <a:pt x="30734" y="36449"/>
                  </a:lnTo>
                  <a:lnTo>
                    <a:pt x="26035" y="34544"/>
                  </a:lnTo>
                  <a:lnTo>
                    <a:pt x="14732" y="34544"/>
                  </a:lnTo>
                  <a:lnTo>
                    <a:pt x="10033" y="36449"/>
                  </a:lnTo>
                  <a:lnTo>
                    <a:pt x="2032" y="44450"/>
                  </a:lnTo>
                  <a:lnTo>
                    <a:pt x="0" y="49149"/>
                  </a:lnTo>
                  <a:lnTo>
                    <a:pt x="0" y="60452"/>
                  </a:lnTo>
                  <a:lnTo>
                    <a:pt x="2032" y="65278"/>
                  </a:lnTo>
                  <a:lnTo>
                    <a:pt x="10033" y="73279"/>
                  </a:lnTo>
                  <a:lnTo>
                    <a:pt x="14732" y="75184"/>
                  </a:lnTo>
                  <a:lnTo>
                    <a:pt x="26035" y="75184"/>
                  </a:lnTo>
                  <a:lnTo>
                    <a:pt x="30734" y="73279"/>
                  </a:lnTo>
                  <a:lnTo>
                    <a:pt x="38735" y="65278"/>
                  </a:lnTo>
                  <a:lnTo>
                    <a:pt x="40767" y="60452"/>
                  </a:lnTo>
                  <a:lnTo>
                    <a:pt x="40767" y="49149"/>
                  </a:lnTo>
                  <a:close/>
                </a:path>
                <a:path w="3075940" h="645160">
                  <a:moveTo>
                    <a:pt x="308229" y="108458"/>
                  </a:moveTo>
                  <a:lnTo>
                    <a:pt x="307721" y="106680"/>
                  </a:lnTo>
                  <a:lnTo>
                    <a:pt x="307086" y="105156"/>
                  </a:lnTo>
                  <a:lnTo>
                    <a:pt x="306324" y="103124"/>
                  </a:lnTo>
                  <a:lnTo>
                    <a:pt x="297561" y="82677"/>
                  </a:lnTo>
                  <a:lnTo>
                    <a:pt x="296545" y="80137"/>
                  </a:lnTo>
                  <a:lnTo>
                    <a:pt x="295529" y="77978"/>
                  </a:lnTo>
                  <a:lnTo>
                    <a:pt x="294386" y="75946"/>
                  </a:lnTo>
                  <a:lnTo>
                    <a:pt x="293370" y="74041"/>
                  </a:lnTo>
                  <a:lnTo>
                    <a:pt x="292227" y="72263"/>
                  </a:lnTo>
                  <a:lnTo>
                    <a:pt x="291084" y="70739"/>
                  </a:lnTo>
                  <a:lnTo>
                    <a:pt x="290449" y="69977"/>
                  </a:lnTo>
                  <a:lnTo>
                    <a:pt x="289814" y="69215"/>
                  </a:lnTo>
                  <a:lnTo>
                    <a:pt x="288544" y="67945"/>
                  </a:lnTo>
                  <a:lnTo>
                    <a:pt x="287147" y="66929"/>
                  </a:lnTo>
                  <a:lnTo>
                    <a:pt x="285750" y="65786"/>
                  </a:lnTo>
                  <a:lnTo>
                    <a:pt x="284353" y="64897"/>
                  </a:lnTo>
                  <a:lnTo>
                    <a:pt x="282829" y="64135"/>
                  </a:lnTo>
                  <a:lnTo>
                    <a:pt x="286004" y="63119"/>
                  </a:lnTo>
                  <a:lnTo>
                    <a:pt x="288925" y="61722"/>
                  </a:lnTo>
                  <a:lnTo>
                    <a:pt x="291338" y="60071"/>
                  </a:lnTo>
                  <a:lnTo>
                    <a:pt x="293878" y="58420"/>
                  </a:lnTo>
                  <a:lnTo>
                    <a:pt x="296037" y="56515"/>
                  </a:lnTo>
                  <a:lnTo>
                    <a:pt x="297688" y="54229"/>
                  </a:lnTo>
                  <a:lnTo>
                    <a:pt x="299466" y="51943"/>
                  </a:lnTo>
                  <a:lnTo>
                    <a:pt x="302895" y="32893"/>
                  </a:lnTo>
                  <a:lnTo>
                    <a:pt x="302387" y="29337"/>
                  </a:lnTo>
                  <a:lnTo>
                    <a:pt x="287274" y="12192"/>
                  </a:lnTo>
                  <a:lnTo>
                    <a:pt x="283845" y="10668"/>
                  </a:lnTo>
                  <a:lnTo>
                    <a:pt x="281051" y="9906"/>
                  </a:lnTo>
                  <a:lnTo>
                    <a:pt x="281051" y="35814"/>
                  </a:lnTo>
                  <a:lnTo>
                    <a:pt x="281051" y="41529"/>
                  </a:lnTo>
                  <a:lnTo>
                    <a:pt x="280670" y="43561"/>
                  </a:lnTo>
                  <a:lnTo>
                    <a:pt x="279908" y="45339"/>
                  </a:lnTo>
                  <a:lnTo>
                    <a:pt x="279273" y="47117"/>
                  </a:lnTo>
                  <a:lnTo>
                    <a:pt x="266065" y="54229"/>
                  </a:lnTo>
                  <a:lnTo>
                    <a:pt x="252349" y="54229"/>
                  </a:lnTo>
                  <a:lnTo>
                    <a:pt x="252349" y="24638"/>
                  </a:lnTo>
                  <a:lnTo>
                    <a:pt x="264160" y="24638"/>
                  </a:lnTo>
                  <a:lnTo>
                    <a:pt x="278765" y="30607"/>
                  </a:lnTo>
                  <a:lnTo>
                    <a:pt x="280289" y="32893"/>
                  </a:lnTo>
                  <a:lnTo>
                    <a:pt x="281051" y="35814"/>
                  </a:lnTo>
                  <a:lnTo>
                    <a:pt x="281051" y="9906"/>
                  </a:lnTo>
                  <a:lnTo>
                    <a:pt x="280162" y="9652"/>
                  </a:lnTo>
                  <a:lnTo>
                    <a:pt x="275971" y="9144"/>
                  </a:lnTo>
                  <a:lnTo>
                    <a:pt x="274447" y="8890"/>
                  </a:lnTo>
                  <a:lnTo>
                    <a:pt x="271145" y="8636"/>
                  </a:lnTo>
                  <a:lnTo>
                    <a:pt x="269367" y="8636"/>
                  </a:lnTo>
                  <a:lnTo>
                    <a:pt x="267081" y="8509"/>
                  </a:lnTo>
                  <a:lnTo>
                    <a:pt x="235712" y="8509"/>
                  </a:lnTo>
                  <a:lnTo>
                    <a:pt x="234188" y="9017"/>
                  </a:lnTo>
                  <a:lnTo>
                    <a:pt x="231775" y="11176"/>
                  </a:lnTo>
                  <a:lnTo>
                    <a:pt x="231381" y="12192"/>
                  </a:lnTo>
                  <a:lnTo>
                    <a:pt x="231267" y="110363"/>
                  </a:lnTo>
                  <a:lnTo>
                    <a:pt x="231648" y="111125"/>
                  </a:lnTo>
                  <a:lnTo>
                    <a:pt x="239649" y="113030"/>
                  </a:lnTo>
                  <a:lnTo>
                    <a:pt x="243840" y="113030"/>
                  </a:lnTo>
                  <a:lnTo>
                    <a:pt x="252349" y="69977"/>
                  </a:lnTo>
                  <a:lnTo>
                    <a:pt x="261112" y="69977"/>
                  </a:lnTo>
                  <a:lnTo>
                    <a:pt x="269367" y="74168"/>
                  </a:lnTo>
                  <a:lnTo>
                    <a:pt x="270764" y="75565"/>
                  </a:lnTo>
                  <a:lnTo>
                    <a:pt x="271907" y="77216"/>
                  </a:lnTo>
                  <a:lnTo>
                    <a:pt x="272923" y="79248"/>
                  </a:lnTo>
                  <a:lnTo>
                    <a:pt x="274066" y="81280"/>
                  </a:lnTo>
                  <a:lnTo>
                    <a:pt x="275209" y="83566"/>
                  </a:lnTo>
                  <a:lnTo>
                    <a:pt x="276225" y="86233"/>
                  </a:lnTo>
                  <a:lnTo>
                    <a:pt x="285623" y="109474"/>
                  </a:lnTo>
                  <a:lnTo>
                    <a:pt x="285750" y="110109"/>
                  </a:lnTo>
                  <a:lnTo>
                    <a:pt x="286131" y="110617"/>
                  </a:lnTo>
                  <a:lnTo>
                    <a:pt x="286385" y="111125"/>
                  </a:lnTo>
                  <a:lnTo>
                    <a:pt x="291211" y="112903"/>
                  </a:lnTo>
                  <a:lnTo>
                    <a:pt x="292608" y="112903"/>
                  </a:lnTo>
                  <a:lnTo>
                    <a:pt x="294386" y="113030"/>
                  </a:lnTo>
                  <a:lnTo>
                    <a:pt x="299339" y="113030"/>
                  </a:lnTo>
                  <a:lnTo>
                    <a:pt x="301371" y="112903"/>
                  </a:lnTo>
                  <a:lnTo>
                    <a:pt x="302895" y="112903"/>
                  </a:lnTo>
                  <a:lnTo>
                    <a:pt x="304546" y="112776"/>
                  </a:lnTo>
                  <a:lnTo>
                    <a:pt x="305689" y="112522"/>
                  </a:lnTo>
                  <a:lnTo>
                    <a:pt x="306451" y="112268"/>
                  </a:lnTo>
                  <a:lnTo>
                    <a:pt x="307340" y="112014"/>
                  </a:lnTo>
                  <a:lnTo>
                    <a:pt x="307848" y="111633"/>
                  </a:lnTo>
                  <a:lnTo>
                    <a:pt x="307975" y="111252"/>
                  </a:lnTo>
                  <a:lnTo>
                    <a:pt x="308229" y="110871"/>
                  </a:lnTo>
                  <a:lnTo>
                    <a:pt x="308229" y="108458"/>
                  </a:lnTo>
                  <a:close/>
                </a:path>
                <a:path w="3075940" h="645160">
                  <a:moveTo>
                    <a:pt x="358521" y="70612"/>
                  </a:moveTo>
                  <a:lnTo>
                    <a:pt x="357886" y="66294"/>
                  </a:lnTo>
                  <a:lnTo>
                    <a:pt x="356870" y="64516"/>
                  </a:lnTo>
                  <a:lnTo>
                    <a:pt x="355981" y="64008"/>
                  </a:lnTo>
                  <a:lnTo>
                    <a:pt x="320040" y="63881"/>
                  </a:lnTo>
                  <a:lnTo>
                    <a:pt x="319024" y="64516"/>
                  </a:lnTo>
                  <a:lnTo>
                    <a:pt x="317881" y="66929"/>
                  </a:lnTo>
                  <a:lnTo>
                    <a:pt x="317500" y="69088"/>
                  </a:lnTo>
                  <a:lnTo>
                    <a:pt x="317500" y="75184"/>
                  </a:lnTo>
                  <a:lnTo>
                    <a:pt x="317881" y="77343"/>
                  </a:lnTo>
                  <a:lnTo>
                    <a:pt x="319024" y="79883"/>
                  </a:lnTo>
                  <a:lnTo>
                    <a:pt x="320040" y="80518"/>
                  </a:lnTo>
                  <a:lnTo>
                    <a:pt x="356108" y="80518"/>
                  </a:lnTo>
                  <a:lnTo>
                    <a:pt x="356997" y="79883"/>
                  </a:lnTo>
                  <a:lnTo>
                    <a:pt x="358140" y="77343"/>
                  </a:lnTo>
                  <a:lnTo>
                    <a:pt x="358521" y="75184"/>
                  </a:lnTo>
                  <a:lnTo>
                    <a:pt x="358521" y="70612"/>
                  </a:lnTo>
                  <a:close/>
                </a:path>
                <a:path w="3075940" h="645160">
                  <a:moveTo>
                    <a:pt x="436118" y="77216"/>
                  </a:moveTo>
                  <a:lnTo>
                    <a:pt x="408178" y="49657"/>
                  </a:lnTo>
                  <a:lnTo>
                    <a:pt x="402844" y="47371"/>
                  </a:lnTo>
                  <a:lnTo>
                    <a:pt x="400431" y="46101"/>
                  </a:lnTo>
                  <a:lnTo>
                    <a:pt x="398399" y="44831"/>
                  </a:lnTo>
                  <a:lnTo>
                    <a:pt x="396240" y="43561"/>
                  </a:lnTo>
                  <a:lnTo>
                    <a:pt x="394589" y="42037"/>
                  </a:lnTo>
                  <a:lnTo>
                    <a:pt x="393319" y="40259"/>
                  </a:lnTo>
                  <a:lnTo>
                    <a:pt x="392049" y="38608"/>
                  </a:lnTo>
                  <a:lnTo>
                    <a:pt x="391414" y="36576"/>
                  </a:lnTo>
                  <a:lnTo>
                    <a:pt x="391414" y="32766"/>
                  </a:lnTo>
                  <a:lnTo>
                    <a:pt x="391668" y="31242"/>
                  </a:lnTo>
                  <a:lnTo>
                    <a:pt x="392341" y="29718"/>
                  </a:lnTo>
                  <a:lnTo>
                    <a:pt x="392811" y="28448"/>
                  </a:lnTo>
                  <a:lnTo>
                    <a:pt x="399161" y="24003"/>
                  </a:lnTo>
                  <a:lnTo>
                    <a:pt x="400812" y="23495"/>
                  </a:lnTo>
                  <a:lnTo>
                    <a:pt x="402844" y="23114"/>
                  </a:lnTo>
                  <a:lnTo>
                    <a:pt x="408051" y="23114"/>
                  </a:lnTo>
                  <a:lnTo>
                    <a:pt x="410845" y="23495"/>
                  </a:lnTo>
                  <a:lnTo>
                    <a:pt x="415671" y="25019"/>
                  </a:lnTo>
                  <a:lnTo>
                    <a:pt x="417957" y="25781"/>
                  </a:lnTo>
                  <a:lnTo>
                    <a:pt x="419735" y="26670"/>
                  </a:lnTo>
                  <a:lnTo>
                    <a:pt x="423291" y="28321"/>
                  </a:lnTo>
                  <a:lnTo>
                    <a:pt x="425831" y="29845"/>
                  </a:lnTo>
                  <a:lnTo>
                    <a:pt x="426720" y="30226"/>
                  </a:lnTo>
                  <a:lnTo>
                    <a:pt x="427863" y="30226"/>
                  </a:lnTo>
                  <a:lnTo>
                    <a:pt x="428371" y="30099"/>
                  </a:lnTo>
                  <a:lnTo>
                    <a:pt x="428752" y="29718"/>
                  </a:lnTo>
                  <a:lnTo>
                    <a:pt x="429133" y="29464"/>
                  </a:lnTo>
                  <a:lnTo>
                    <a:pt x="429387" y="28956"/>
                  </a:lnTo>
                  <a:lnTo>
                    <a:pt x="429514" y="28194"/>
                  </a:lnTo>
                  <a:lnTo>
                    <a:pt x="429768" y="27559"/>
                  </a:lnTo>
                  <a:lnTo>
                    <a:pt x="430022" y="23114"/>
                  </a:lnTo>
                  <a:lnTo>
                    <a:pt x="429895" y="17145"/>
                  </a:lnTo>
                  <a:lnTo>
                    <a:pt x="429641" y="15748"/>
                  </a:lnTo>
                  <a:lnTo>
                    <a:pt x="407289" y="6731"/>
                  </a:lnTo>
                  <a:lnTo>
                    <a:pt x="400050" y="6731"/>
                  </a:lnTo>
                  <a:lnTo>
                    <a:pt x="372745" y="23495"/>
                  </a:lnTo>
                  <a:lnTo>
                    <a:pt x="370840" y="27305"/>
                  </a:lnTo>
                  <a:lnTo>
                    <a:pt x="370027" y="31242"/>
                  </a:lnTo>
                  <a:lnTo>
                    <a:pt x="369951" y="41021"/>
                  </a:lnTo>
                  <a:lnTo>
                    <a:pt x="370586" y="44704"/>
                  </a:lnTo>
                  <a:lnTo>
                    <a:pt x="371856" y="47879"/>
                  </a:lnTo>
                  <a:lnTo>
                    <a:pt x="373126" y="50927"/>
                  </a:lnTo>
                  <a:lnTo>
                    <a:pt x="374777" y="53594"/>
                  </a:lnTo>
                  <a:lnTo>
                    <a:pt x="376936" y="55880"/>
                  </a:lnTo>
                  <a:lnTo>
                    <a:pt x="378968" y="58166"/>
                  </a:lnTo>
                  <a:lnTo>
                    <a:pt x="381254" y="60198"/>
                  </a:lnTo>
                  <a:lnTo>
                    <a:pt x="383921" y="61722"/>
                  </a:lnTo>
                  <a:lnTo>
                    <a:pt x="386588" y="63373"/>
                  </a:lnTo>
                  <a:lnTo>
                    <a:pt x="389255" y="64897"/>
                  </a:lnTo>
                  <a:lnTo>
                    <a:pt x="394843" y="67437"/>
                  </a:lnTo>
                  <a:lnTo>
                    <a:pt x="397510" y="68707"/>
                  </a:lnTo>
                  <a:lnTo>
                    <a:pt x="402844" y="70993"/>
                  </a:lnTo>
                  <a:lnTo>
                    <a:pt x="405130" y="72136"/>
                  </a:lnTo>
                  <a:lnTo>
                    <a:pt x="407162" y="73533"/>
                  </a:lnTo>
                  <a:lnTo>
                    <a:pt x="409194" y="74803"/>
                  </a:lnTo>
                  <a:lnTo>
                    <a:pt x="410972" y="76327"/>
                  </a:lnTo>
                  <a:lnTo>
                    <a:pt x="413512" y="79629"/>
                  </a:lnTo>
                  <a:lnTo>
                    <a:pt x="414020" y="81280"/>
                  </a:lnTo>
                  <a:lnTo>
                    <a:pt x="414020" y="86741"/>
                  </a:lnTo>
                  <a:lnTo>
                    <a:pt x="400304" y="97282"/>
                  </a:lnTo>
                  <a:lnTo>
                    <a:pt x="393700" y="97282"/>
                  </a:lnTo>
                  <a:lnTo>
                    <a:pt x="377571" y="91948"/>
                  </a:lnTo>
                  <a:lnTo>
                    <a:pt x="375793" y="91059"/>
                  </a:lnTo>
                  <a:lnTo>
                    <a:pt x="372999" y="89281"/>
                  </a:lnTo>
                  <a:lnTo>
                    <a:pt x="371983" y="88773"/>
                  </a:lnTo>
                  <a:lnTo>
                    <a:pt x="370713" y="88773"/>
                  </a:lnTo>
                  <a:lnTo>
                    <a:pt x="370205" y="88900"/>
                  </a:lnTo>
                  <a:lnTo>
                    <a:pt x="369824" y="89281"/>
                  </a:lnTo>
                  <a:lnTo>
                    <a:pt x="369443" y="89535"/>
                  </a:lnTo>
                  <a:lnTo>
                    <a:pt x="369062" y="90043"/>
                  </a:lnTo>
                  <a:lnTo>
                    <a:pt x="368808" y="90805"/>
                  </a:lnTo>
                  <a:lnTo>
                    <a:pt x="368642" y="91567"/>
                  </a:lnTo>
                  <a:lnTo>
                    <a:pt x="368427" y="92329"/>
                  </a:lnTo>
                  <a:lnTo>
                    <a:pt x="368300" y="101981"/>
                  </a:lnTo>
                  <a:lnTo>
                    <a:pt x="368681" y="103378"/>
                  </a:lnTo>
                  <a:lnTo>
                    <a:pt x="368935" y="104648"/>
                  </a:lnTo>
                  <a:lnTo>
                    <a:pt x="393954" y="114427"/>
                  </a:lnTo>
                  <a:lnTo>
                    <a:pt x="402844" y="114427"/>
                  </a:lnTo>
                  <a:lnTo>
                    <a:pt x="435102" y="91567"/>
                  </a:lnTo>
                  <a:lnTo>
                    <a:pt x="436118" y="86741"/>
                  </a:lnTo>
                  <a:lnTo>
                    <a:pt x="436118" y="77216"/>
                  </a:lnTo>
                  <a:close/>
                </a:path>
                <a:path w="3075940" h="645160">
                  <a:moveTo>
                    <a:pt x="518922" y="45847"/>
                  </a:moveTo>
                  <a:lnTo>
                    <a:pt x="513461" y="34925"/>
                  </a:lnTo>
                  <a:lnTo>
                    <a:pt x="507365" y="34925"/>
                  </a:lnTo>
                  <a:lnTo>
                    <a:pt x="501777" y="37592"/>
                  </a:lnTo>
                  <a:lnTo>
                    <a:pt x="501777" y="45847"/>
                  </a:lnTo>
                  <a:lnTo>
                    <a:pt x="499491" y="43561"/>
                  </a:lnTo>
                  <a:lnTo>
                    <a:pt x="498856" y="43002"/>
                  </a:lnTo>
                  <a:lnTo>
                    <a:pt x="498856" y="61849"/>
                  </a:lnTo>
                  <a:lnTo>
                    <a:pt x="498856" y="85725"/>
                  </a:lnTo>
                  <a:lnTo>
                    <a:pt x="483235" y="97282"/>
                  </a:lnTo>
                  <a:lnTo>
                    <a:pt x="479044" y="97282"/>
                  </a:lnTo>
                  <a:lnTo>
                    <a:pt x="467487" y="76581"/>
                  </a:lnTo>
                  <a:lnTo>
                    <a:pt x="467487" y="70739"/>
                  </a:lnTo>
                  <a:lnTo>
                    <a:pt x="470916" y="57912"/>
                  </a:lnTo>
                  <a:lnTo>
                    <a:pt x="472059" y="55626"/>
                  </a:lnTo>
                  <a:lnTo>
                    <a:pt x="473583" y="53975"/>
                  </a:lnTo>
                  <a:lnTo>
                    <a:pt x="475488" y="52578"/>
                  </a:lnTo>
                  <a:lnTo>
                    <a:pt x="477393" y="51308"/>
                  </a:lnTo>
                  <a:lnTo>
                    <a:pt x="479552" y="50673"/>
                  </a:lnTo>
                  <a:lnTo>
                    <a:pt x="485140" y="50673"/>
                  </a:lnTo>
                  <a:lnTo>
                    <a:pt x="487934" y="51562"/>
                  </a:lnTo>
                  <a:lnTo>
                    <a:pt x="493141" y="55499"/>
                  </a:lnTo>
                  <a:lnTo>
                    <a:pt x="495935" y="58293"/>
                  </a:lnTo>
                  <a:lnTo>
                    <a:pt x="498856" y="61849"/>
                  </a:lnTo>
                  <a:lnTo>
                    <a:pt x="498856" y="43002"/>
                  </a:lnTo>
                  <a:lnTo>
                    <a:pt x="480568" y="33528"/>
                  </a:lnTo>
                  <a:lnTo>
                    <a:pt x="473329" y="33528"/>
                  </a:lnTo>
                  <a:lnTo>
                    <a:pt x="447548" y="62738"/>
                  </a:lnTo>
                  <a:lnTo>
                    <a:pt x="446913" y="80264"/>
                  </a:lnTo>
                  <a:lnTo>
                    <a:pt x="447421" y="85217"/>
                  </a:lnTo>
                  <a:lnTo>
                    <a:pt x="470789" y="114427"/>
                  </a:lnTo>
                  <a:lnTo>
                    <a:pt x="478155" y="114427"/>
                  </a:lnTo>
                  <a:lnTo>
                    <a:pt x="498856" y="104140"/>
                  </a:lnTo>
                  <a:lnTo>
                    <a:pt x="498983" y="139319"/>
                  </a:lnTo>
                  <a:lnTo>
                    <a:pt x="499364" y="139700"/>
                  </a:lnTo>
                  <a:lnTo>
                    <a:pt x="499618" y="140081"/>
                  </a:lnTo>
                  <a:lnTo>
                    <a:pt x="500126" y="140462"/>
                  </a:lnTo>
                  <a:lnTo>
                    <a:pt x="500888" y="140716"/>
                  </a:lnTo>
                  <a:lnTo>
                    <a:pt x="501650" y="141097"/>
                  </a:lnTo>
                  <a:lnTo>
                    <a:pt x="502666" y="141351"/>
                  </a:lnTo>
                  <a:lnTo>
                    <a:pt x="505333" y="141605"/>
                  </a:lnTo>
                  <a:lnTo>
                    <a:pt x="506984" y="141732"/>
                  </a:lnTo>
                  <a:lnTo>
                    <a:pt x="510921" y="141732"/>
                  </a:lnTo>
                  <a:lnTo>
                    <a:pt x="512572" y="141605"/>
                  </a:lnTo>
                  <a:lnTo>
                    <a:pt x="515112" y="141351"/>
                  </a:lnTo>
                  <a:lnTo>
                    <a:pt x="516128" y="141097"/>
                  </a:lnTo>
                  <a:lnTo>
                    <a:pt x="516890" y="140716"/>
                  </a:lnTo>
                  <a:lnTo>
                    <a:pt x="517652" y="140462"/>
                  </a:lnTo>
                  <a:lnTo>
                    <a:pt x="518160" y="140081"/>
                  </a:lnTo>
                  <a:lnTo>
                    <a:pt x="518414" y="139700"/>
                  </a:lnTo>
                  <a:lnTo>
                    <a:pt x="518795" y="139319"/>
                  </a:lnTo>
                  <a:lnTo>
                    <a:pt x="518922" y="104140"/>
                  </a:lnTo>
                  <a:lnTo>
                    <a:pt x="518922" y="97282"/>
                  </a:lnTo>
                  <a:lnTo>
                    <a:pt x="518922" y="50673"/>
                  </a:lnTo>
                  <a:lnTo>
                    <a:pt x="518922" y="45847"/>
                  </a:lnTo>
                  <a:close/>
                </a:path>
                <a:path w="3075940" h="645160">
                  <a:moveTo>
                    <a:pt x="607314" y="37592"/>
                  </a:moveTo>
                  <a:lnTo>
                    <a:pt x="607187" y="37084"/>
                  </a:lnTo>
                  <a:lnTo>
                    <a:pt x="606806" y="36703"/>
                  </a:lnTo>
                  <a:lnTo>
                    <a:pt x="606552" y="36322"/>
                  </a:lnTo>
                  <a:lnTo>
                    <a:pt x="606044" y="35941"/>
                  </a:lnTo>
                  <a:lnTo>
                    <a:pt x="604520" y="35433"/>
                  </a:lnTo>
                  <a:lnTo>
                    <a:pt x="603504" y="35179"/>
                  </a:lnTo>
                  <a:lnTo>
                    <a:pt x="600964" y="34925"/>
                  </a:lnTo>
                  <a:lnTo>
                    <a:pt x="593725" y="34925"/>
                  </a:lnTo>
                  <a:lnTo>
                    <a:pt x="587756" y="36703"/>
                  </a:lnTo>
                  <a:lnTo>
                    <a:pt x="587375" y="37084"/>
                  </a:lnTo>
                  <a:lnTo>
                    <a:pt x="587248" y="85725"/>
                  </a:lnTo>
                  <a:lnTo>
                    <a:pt x="573786" y="96774"/>
                  </a:lnTo>
                  <a:lnTo>
                    <a:pt x="569087" y="96774"/>
                  </a:lnTo>
                  <a:lnTo>
                    <a:pt x="567309" y="96393"/>
                  </a:lnTo>
                  <a:lnTo>
                    <a:pt x="564261" y="94869"/>
                  </a:lnTo>
                  <a:lnTo>
                    <a:pt x="562991" y="93726"/>
                  </a:lnTo>
                  <a:lnTo>
                    <a:pt x="562102" y="92329"/>
                  </a:lnTo>
                  <a:lnTo>
                    <a:pt x="561086" y="90932"/>
                  </a:lnTo>
                  <a:lnTo>
                    <a:pt x="560324" y="89154"/>
                  </a:lnTo>
                  <a:lnTo>
                    <a:pt x="559816" y="87249"/>
                  </a:lnTo>
                  <a:lnTo>
                    <a:pt x="559308" y="85217"/>
                  </a:lnTo>
                  <a:lnTo>
                    <a:pt x="559181" y="37592"/>
                  </a:lnTo>
                  <a:lnTo>
                    <a:pt x="558927" y="37084"/>
                  </a:lnTo>
                  <a:lnTo>
                    <a:pt x="552577" y="34925"/>
                  </a:lnTo>
                  <a:lnTo>
                    <a:pt x="545465" y="34925"/>
                  </a:lnTo>
                  <a:lnTo>
                    <a:pt x="538988" y="37592"/>
                  </a:lnTo>
                  <a:lnTo>
                    <a:pt x="538988" y="87503"/>
                  </a:lnTo>
                  <a:lnTo>
                    <a:pt x="560324" y="114427"/>
                  </a:lnTo>
                  <a:lnTo>
                    <a:pt x="569595" y="114427"/>
                  </a:lnTo>
                  <a:lnTo>
                    <a:pt x="573913" y="113284"/>
                  </a:lnTo>
                  <a:lnTo>
                    <a:pt x="582041" y="108966"/>
                  </a:lnTo>
                  <a:lnTo>
                    <a:pt x="586105" y="105791"/>
                  </a:lnTo>
                  <a:lnTo>
                    <a:pt x="590042" y="101473"/>
                  </a:lnTo>
                  <a:lnTo>
                    <a:pt x="590169" y="110744"/>
                  </a:lnTo>
                  <a:lnTo>
                    <a:pt x="590423" y="111252"/>
                  </a:lnTo>
                  <a:lnTo>
                    <a:pt x="590677" y="111633"/>
                  </a:lnTo>
                  <a:lnTo>
                    <a:pt x="591185" y="111887"/>
                  </a:lnTo>
                  <a:lnTo>
                    <a:pt x="591820" y="112141"/>
                  </a:lnTo>
                  <a:lnTo>
                    <a:pt x="592455" y="112522"/>
                  </a:lnTo>
                  <a:lnTo>
                    <a:pt x="593344" y="112649"/>
                  </a:lnTo>
                  <a:lnTo>
                    <a:pt x="595503" y="112903"/>
                  </a:lnTo>
                  <a:lnTo>
                    <a:pt x="597027" y="113030"/>
                  </a:lnTo>
                  <a:lnTo>
                    <a:pt x="600456" y="113030"/>
                  </a:lnTo>
                  <a:lnTo>
                    <a:pt x="604012" y="112649"/>
                  </a:lnTo>
                  <a:lnTo>
                    <a:pt x="604901" y="112522"/>
                  </a:lnTo>
                  <a:lnTo>
                    <a:pt x="605536" y="112141"/>
                  </a:lnTo>
                  <a:lnTo>
                    <a:pt x="606171" y="111887"/>
                  </a:lnTo>
                  <a:lnTo>
                    <a:pt x="606679" y="111633"/>
                  </a:lnTo>
                  <a:lnTo>
                    <a:pt x="606933" y="111252"/>
                  </a:lnTo>
                  <a:lnTo>
                    <a:pt x="607187" y="110744"/>
                  </a:lnTo>
                  <a:lnTo>
                    <a:pt x="607314" y="110363"/>
                  </a:lnTo>
                  <a:lnTo>
                    <a:pt x="607314" y="101473"/>
                  </a:lnTo>
                  <a:lnTo>
                    <a:pt x="607314" y="96774"/>
                  </a:lnTo>
                  <a:lnTo>
                    <a:pt x="607314" y="37592"/>
                  </a:lnTo>
                  <a:close/>
                </a:path>
                <a:path w="3075940" h="645160">
                  <a:moveTo>
                    <a:pt x="688848" y="79375"/>
                  </a:moveTo>
                  <a:lnTo>
                    <a:pt x="688733" y="56134"/>
                  </a:lnTo>
                  <a:lnTo>
                    <a:pt x="688213" y="52578"/>
                  </a:lnTo>
                  <a:lnTo>
                    <a:pt x="687019" y="48895"/>
                  </a:lnTo>
                  <a:lnTo>
                    <a:pt x="685927" y="45466"/>
                  </a:lnTo>
                  <a:lnTo>
                    <a:pt x="662813" y="33528"/>
                  </a:lnTo>
                  <a:lnTo>
                    <a:pt x="654050" y="33528"/>
                  </a:lnTo>
                  <a:lnTo>
                    <a:pt x="627634" y="44069"/>
                  </a:lnTo>
                  <a:lnTo>
                    <a:pt x="627380" y="44958"/>
                  </a:lnTo>
                  <a:lnTo>
                    <a:pt x="630301" y="56134"/>
                  </a:lnTo>
                  <a:lnTo>
                    <a:pt x="631698" y="56134"/>
                  </a:lnTo>
                  <a:lnTo>
                    <a:pt x="632841" y="55753"/>
                  </a:lnTo>
                  <a:lnTo>
                    <a:pt x="637286" y="53340"/>
                  </a:lnTo>
                  <a:lnTo>
                    <a:pt x="641350" y="51562"/>
                  </a:lnTo>
                  <a:lnTo>
                    <a:pt x="643763" y="50800"/>
                  </a:lnTo>
                  <a:lnTo>
                    <a:pt x="646303" y="50038"/>
                  </a:lnTo>
                  <a:lnTo>
                    <a:pt x="648970" y="49276"/>
                  </a:lnTo>
                  <a:lnTo>
                    <a:pt x="652018" y="48895"/>
                  </a:lnTo>
                  <a:lnTo>
                    <a:pt x="657987" y="48895"/>
                  </a:lnTo>
                  <a:lnTo>
                    <a:pt x="666102" y="52324"/>
                  </a:lnTo>
                  <a:lnTo>
                    <a:pt x="667131" y="53340"/>
                  </a:lnTo>
                  <a:lnTo>
                    <a:pt x="667893" y="54737"/>
                  </a:lnTo>
                  <a:lnTo>
                    <a:pt x="668274" y="56388"/>
                  </a:lnTo>
                  <a:lnTo>
                    <a:pt x="668782" y="58039"/>
                  </a:lnTo>
                  <a:lnTo>
                    <a:pt x="669036" y="60071"/>
                  </a:lnTo>
                  <a:lnTo>
                    <a:pt x="669036" y="66675"/>
                  </a:lnTo>
                  <a:lnTo>
                    <a:pt x="669036" y="79375"/>
                  </a:lnTo>
                  <a:lnTo>
                    <a:pt x="669036" y="91567"/>
                  </a:lnTo>
                  <a:lnTo>
                    <a:pt x="666496" y="94361"/>
                  </a:lnTo>
                  <a:lnTo>
                    <a:pt x="664083" y="96393"/>
                  </a:lnTo>
                  <a:lnTo>
                    <a:pt x="661670" y="97917"/>
                  </a:lnTo>
                  <a:lnTo>
                    <a:pt x="659257" y="99314"/>
                  </a:lnTo>
                  <a:lnTo>
                    <a:pt x="656717" y="100076"/>
                  </a:lnTo>
                  <a:lnTo>
                    <a:pt x="650494" y="100076"/>
                  </a:lnTo>
                  <a:lnTo>
                    <a:pt x="647827" y="99187"/>
                  </a:lnTo>
                  <a:lnTo>
                    <a:pt x="645922" y="97536"/>
                  </a:lnTo>
                  <a:lnTo>
                    <a:pt x="644017" y="95758"/>
                  </a:lnTo>
                  <a:lnTo>
                    <a:pt x="643128" y="93472"/>
                  </a:lnTo>
                  <a:lnTo>
                    <a:pt x="643128" y="88646"/>
                  </a:lnTo>
                  <a:lnTo>
                    <a:pt x="643382" y="87122"/>
                  </a:lnTo>
                  <a:lnTo>
                    <a:pt x="644144" y="85725"/>
                  </a:lnTo>
                  <a:lnTo>
                    <a:pt x="644779" y="84328"/>
                  </a:lnTo>
                  <a:lnTo>
                    <a:pt x="657987" y="79375"/>
                  </a:lnTo>
                  <a:lnTo>
                    <a:pt x="669036" y="79375"/>
                  </a:lnTo>
                  <a:lnTo>
                    <a:pt x="669036" y="66675"/>
                  </a:lnTo>
                  <a:lnTo>
                    <a:pt x="655574" y="66675"/>
                  </a:lnTo>
                  <a:lnTo>
                    <a:pt x="649986" y="67056"/>
                  </a:lnTo>
                  <a:lnTo>
                    <a:pt x="640334" y="69088"/>
                  </a:lnTo>
                  <a:lnTo>
                    <a:pt x="636270" y="70485"/>
                  </a:lnTo>
                  <a:lnTo>
                    <a:pt x="633095" y="72517"/>
                  </a:lnTo>
                  <a:lnTo>
                    <a:pt x="629793" y="74549"/>
                  </a:lnTo>
                  <a:lnTo>
                    <a:pt x="627380" y="77089"/>
                  </a:lnTo>
                  <a:lnTo>
                    <a:pt x="625729" y="80137"/>
                  </a:lnTo>
                  <a:lnTo>
                    <a:pt x="624205" y="83312"/>
                  </a:lnTo>
                  <a:lnTo>
                    <a:pt x="623316" y="86868"/>
                  </a:lnTo>
                  <a:lnTo>
                    <a:pt x="623316" y="94869"/>
                  </a:lnTo>
                  <a:lnTo>
                    <a:pt x="645668" y="114427"/>
                  </a:lnTo>
                  <a:lnTo>
                    <a:pt x="654050" y="114427"/>
                  </a:lnTo>
                  <a:lnTo>
                    <a:pt x="658241" y="113538"/>
                  </a:lnTo>
                  <a:lnTo>
                    <a:pt x="665861" y="109982"/>
                  </a:lnTo>
                  <a:lnTo>
                    <a:pt x="669163" y="107442"/>
                  </a:lnTo>
                  <a:lnTo>
                    <a:pt x="672084" y="104267"/>
                  </a:lnTo>
                  <a:lnTo>
                    <a:pt x="672084" y="110744"/>
                  </a:lnTo>
                  <a:lnTo>
                    <a:pt x="672338" y="111379"/>
                  </a:lnTo>
                  <a:lnTo>
                    <a:pt x="672846" y="111760"/>
                  </a:lnTo>
                  <a:lnTo>
                    <a:pt x="673227" y="112268"/>
                  </a:lnTo>
                  <a:lnTo>
                    <a:pt x="673989" y="112522"/>
                  </a:lnTo>
                  <a:lnTo>
                    <a:pt x="675132" y="112776"/>
                  </a:lnTo>
                  <a:lnTo>
                    <a:pt x="676275" y="112903"/>
                  </a:lnTo>
                  <a:lnTo>
                    <a:pt x="677926" y="113030"/>
                  </a:lnTo>
                  <a:lnTo>
                    <a:pt x="682625" y="113030"/>
                  </a:lnTo>
                  <a:lnTo>
                    <a:pt x="687959" y="111760"/>
                  </a:lnTo>
                  <a:lnTo>
                    <a:pt x="688594" y="111379"/>
                  </a:lnTo>
                  <a:lnTo>
                    <a:pt x="688848" y="110744"/>
                  </a:lnTo>
                  <a:lnTo>
                    <a:pt x="688848" y="104267"/>
                  </a:lnTo>
                  <a:lnTo>
                    <a:pt x="688848" y="100076"/>
                  </a:lnTo>
                  <a:lnTo>
                    <a:pt x="688848" y="79375"/>
                  </a:lnTo>
                  <a:close/>
                </a:path>
                <a:path w="3075940" h="645160">
                  <a:moveTo>
                    <a:pt x="754507" y="46990"/>
                  </a:moveTo>
                  <a:lnTo>
                    <a:pt x="754380" y="38227"/>
                  </a:lnTo>
                  <a:lnTo>
                    <a:pt x="754253" y="37719"/>
                  </a:lnTo>
                  <a:lnTo>
                    <a:pt x="754126" y="37084"/>
                  </a:lnTo>
                  <a:lnTo>
                    <a:pt x="750443" y="34290"/>
                  </a:lnTo>
                  <a:lnTo>
                    <a:pt x="749554" y="34036"/>
                  </a:lnTo>
                  <a:lnTo>
                    <a:pt x="746252" y="33528"/>
                  </a:lnTo>
                  <a:lnTo>
                    <a:pt x="743331" y="33528"/>
                  </a:lnTo>
                  <a:lnTo>
                    <a:pt x="725805" y="46990"/>
                  </a:lnTo>
                  <a:lnTo>
                    <a:pt x="725678" y="37084"/>
                  </a:lnTo>
                  <a:lnTo>
                    <a:pt x="720344" y="34925"/>
                  </a:lnTo>
                  <a:lnTo>
                    <a:pt x="714121" y="34925"/>
                  </a:lnTo>
                  <a:lnTo>
                    <a:pt x="708660" y="37084"/>
                  </a:lnTo>
                  <a:lnTo>
                    <a:pt x="708660" y="110744"/>
                  </a:lnTo>
                  <a:lnTo>
                    <a:pt x="709041" y="111252"/>
                  </a:lnTo>
                  <a:lnTo>
                    <a:pt x="709295" y="111633"/>
                  </a:lnTo>
                  <a:lnTo>
                    <a:pt x="709930" y="111887"/>
                  </a:lnTo>
                  <a:lnTo>
                    <a:pt x="710692" y="112141"/>
                  </a:lnTo>
                  <a:lnTo>
                    <a:pt x="711454" y="112522"/>
                  </a:lnTo>
                  <a:lnTo>
                    <a:pt x="712470" y="112649"/>
                  </a:lnTo>
                  <a:lnTo>
                    <a:pt x="715010" y="112903"/>
                  </a:lnTo>
                  <a:lnTo>
                    <a:pt x="716661" y="113030"/>
                  </a:lnTo>
                  <a:lnTo>
                    <a:pt x="720598" y="113030"/>
                  </a:lnTo>
                  <a:lnTo>
                    <a:pt x="722249" y="112903"/>
                  </a:lnTo>
                  <a:lnTo>
                    <a:pt x="724789" y="112649"/>
                  </a:lnTo>
                  <a:lnTo>
                    <a:pt x="725805" y="112522"/>
                  </a:lnTo>
                  <a:lnTo>
                    <a:pt x="726694" y="112141"/>
                  </a:lnTo>
                  <a:lnTo>
                    <a:pt x="727456" y="111887"/>
                  </a:lnTo>
                  <a:lnTo>
                    <a:pt x="727964" y="111633"/>
                  </a:lnTo>
                  <a:lnTo>
                    <a:pt x="728345" y="111252"/>
                  </a:lnTo>
                  <a:lnTo>
                    <a:pt x="728599" y="110744"/>
                  </a:lnTo>
                  <a:lnTo>
                    <a:pt x="728726" y="65151"/>
                  </a:lnTo>
                  <a:lnTo>
                    <a:pt x="730250" y="62738"/>
                  </a:lnTo>
                  <a:lnTo>
                    <a:pt x="731647" y="60706"/>
                  </a:lnTo>
                  <a:lnTo>
                    <a:pt x="733044" y="59182"/>
                  </a:lnTo>
                  <a:lnTo>
                    <a:pt x="734314" y="57531"/>
                  </a:lnTo>
                  <a:lnTo>
                    <a:pt x="740283" y="53213"/>
                  </a:lnTo>
                  <a:lnTo>
                    <a:pt x="741426" y="52705"/>
                  </a:lnTo>
                  <a:lnTo>
                    <a:pt x="742569" y="52451"/>
                  </a:lnTo>
                  <a:lnTo>
                    <a:pt x="744601" y="52451"/>
                  </a:lnTo>
                  <a:lnTo>
                    <a:pt x="745490" y="52578"/>
                  </a:lnTo>
                  <a:lnTo>
                    <a:pt x="746252" y="52832"/>
                  </a:lnTo>
                  <a:lnTo>
                    <a:pt x="747141" y="52959"/>
                  </a:lnTo>
                  <a:lnTo>
                    <a:pt x="747776" y="53213"/>
                  </a:lnTo>
                  <a:lnTo>
                    <a:pt x="748538" y="53340"/>
                  </a:lnTo>
                  <a:lnTo>
                    <a:pt x="749808" y="53848"/>
                  </a:lnTo>
                  <a:lnTo>
                    <a:pt x="751332" y="54229"/>
                  </a:lnTo>
                  <a:lnTo>
                    <a:pt x="752348" y="54229"/>
                  </a:lnTo>
                  <a:lnTo>
                    <a:pt x="752729" y="54102"/>
                  </a:lnTo>
                  <a:lnTo>
                    <a:pt x="753491" y="53594"/>
                  </a:lnTo>
                  <a:lnTo>
                    <a:pt x="753745" y="53086"/>
                  </a:lnTo>
                  <a:lnTo>
                    <a:pt x="753872" y="52451"/>
                  </a:lnTo>
                  <a:lnTo>
                    <a:pt x="754126" y="51689"/>
                  </a:lnTo>
                  <a:lnTo>
                    <a:pt x="754253" y="50800"/>
                  </a:lnTo>
                  <a:lnTo>
                    <a:pt x="754507" y="48260"/>
                  </a:lnTo>
                  <a:lnTo>
                    <a:pt x="754507" y="46990"/>
                  </a:lnTo>
                  <a:close/>
                </a:path>
                <a:path w="3075940" h="645160">
                  <a:moveTo>
                    <a:pt x="831088" y="66040"/>
                  </a:moveTo>
                  <a:lnTo>
                    <a:pt x="831062" y="63500"/>
                  </a:lnTo>
                  <a:lnTo>
                    <a:pt x="830453" y="58928"/>
                  </a:lnTo>
                  <a:lnTo>
                    <a:pt x="827913" y="50419"/>
                  </a:lnTo>
                  <a:lnTo>
                    <a:pt x="826554" y="47879"/>
                  </a:lnTo>
                  <a:lnTo>
                    <a:pt x="825881" y="46609"/>
                  </a:lnTo>
                  <a:lnTo>
                    <a:pt x="820420" y="40386"/>
                  </a:lnTo>
                  <a:lnTo>
                    <a:pt x="816991" y="37973"/>
                  </a:lnTo>
                  <a:lnTo>
                    <a:pt x="812673" y="36195"/>
                  </a:lnTo>
                  <a:lnTo>
                    <a:pt x="811657" y="35775"/>
                  </a:lnTo>
                  <a:lnTo>
                    <a:pt x="811657" y="60452"/>
                  </a:lnTo>
                  <a:lnTo>
                    <a:pt x="811530" y="66040"/>
                  </a:lnTo>
                  <a:lnTo>
                    <a:pt x="781304" y="66040"/>
                  </a:lnTo>
                  <a:lnTo>
                    <a:pt x="781431" y="63500"/>
                  </a:lnTo>
                  <a:lnTo>
                    <a:pt x="808101" y="52705"/>
                  </a:lnTo>
                  <a:lnTo>
                    <a:pt x="810514" y="55880"/>
                  </a:lnTo>
                  <a:lnTo>
                    <a:pt x="811657" y="60452"/>
                  </a:lnTo>
                  <a:lnTo>
                    <a:pt x="811657" y="35775"/>
                  </a:lnTo>
                  <a:lnTo>
                    <a:pt x="808482" y="34417"/>
                  </a:lnTo>
                  <a:lnTo>
                    <a:pt x="803275" y="33528"/>
                  </a:lnTo>
                  <a:lnTo>
                    <a:pt x="791591" y="33528"/>
                  </a:lnTo>
                  <a:lnTo>
                    <a:pt x="770509" y="44450"/>
                  </a:lnTo>
                  <a:lnTo>
                    <a:pt x="767334" y="48006"/>
                  </a:lnTo>
                  <a:lnTo>
                    <a:pt x="764921" y="52451"/>
                  </a:lnTo>
                  <a:lnTo>
                    <a:pt x="761619" y="62611"/>
                  </a:lnTo>
                  <a:lnTo>
                    <a:pt x="760730" y="68326"/>
                  </a:lnTo>
                  <a:lnTo>
                    <a:pt x="760818" y="82169"/>
                  </a:lnTo>
                  <a:lnTo>
                    <a:pt x="761492" y="87249"/>
                  </a:lnTo>
                  <a:lnTo>
                    <a:pt x="763143" y="92329"/>
                  </a:lnTo>
                  <a:lnTo>
                    <a:pt x="764667" y="97282"/>
                  </a:lnTo>
                  <a:lnTo>
                    <a:pt x="792734" y="114427"/>
                  </a:lnTo>
                  <a:lnTo>
                    <a:pt x="802640" y="114427"/>
                  </a:lnTo>
                  <a:lnTo>
                    <a:pt x="805942" y="114173"/>
                  </a:lnTo>
                  <a:lnTo>
                    <a:pt x="808990" y="113665"/>
                  </a:lnTo>
                  <a:lnTo>
                    <a:pt x="812165" y="113284"/>
                  </a:lnTo>
                  <a:lnTo>
                    <a:pt x="814832" y="112649"/>
                  </a:lnTo>
                  <a:lnTo>
                    <a:pt x="817245" y="112141"/>
                  </a:lnTo>
                  <a:lnTo>
                    <a:pt x="819658" y="111506"/>
                  </a:lnTo>
                  <a:lnTo>
                    <a:pt x="821690" y="110871"/>
                  </a:lnTo>
                  <a:lnTo>
                    <a:pt x="823214" y="110236"/>
                  </a:lnTo>
                  <a:lnTo>
                    <a:pt x="824865" y="109601"/>
                  </a:lnTo>
                  <a:lnTo>
                    <a:pt x="825754" y="109093"/>
                  </a:lnTo>
                  <a:lnTo>
                    <a:pt x="826516" y="108331"/>
                  </a:lnTo>
                  <a:lnTo>
                    <a:pt x="826770" y="107950"/>
                  </a:lnTo>
                  <a:lnTo>
                    <a:pt x="826897" y="107442"/>
                  </a:lnTo>
                  <a:lnTo>
                    <a:pt x="827151" y="107061"/>
                  </a:lnTo>
                  <a:lnTo>
                    <a:pt x="827405" y="106045"/>
                  </a:lnTo>
                  <a:lnTo>
                    <a:pt x="827659" y="104775"/>
                  </a:lnTo>
                  <a:lnTo>
                    <a:pt x="827722" y="99060"/>
                  </a:lnTo>
                  <a:lnTo>
                    <a:pt x="827620" y="97282"/>
                  </a:lnTo>
                  <a:lnTo>
                    <a:pt x="827532" y="96647"/>
                  </a:lnTo>
                  <a:lnTo>
                    <a:pt x="827405" y="96012"/>
                  </a:lnTo>
                  <a:lnTo>
                    <a:pt x="827151" y="95504"/>
                  </a:lnTo>
                  <a:lnTo>
                    <a:pt x="827024" y="94996"/>
                  </a:lnTo>
                  <a:lnTo>
                    <a:pt x="826770" y="94615"/>
                  </a:lnTo>
                  <a:lnTo>
                    <a:pt x="826389" y="94488"/>
                  </a:lnTo>
                  <a:lnTo>
                    <a:pt x="826008" y="94234"/>
                  </a:lnTo>
                  <a:lnTo>
                    <a:pt x="824357" y="94234"/>
                  </a:lnTo>
                  <a:lnTo>
                    <a:pt x="823341" y="94488"/>
                  </a:lnTo>
                  <a:lnTo>
                    <a:pt x="820801" y="95504"/>
                  </a:lnTo>
                  <a:lnTo>
                    <a:pt x="819150" y="96012"/>
                  </a:lnTo>
                  <a:lnTo>
                    <a:pt x="804418" y="99060"/>
                  </a:lnTo>
                  <a:lnTo>
                    <a:pt x="797433" y="99060"/>
                  </a:lnTo>
                  <a:lnTo>
                    <a:pt x="785876" y="93726"/>
                  </a:lnTo>
                  <a:lnTo>
                    <a:pt x="784225" y="92075"/>
                  </a:lnTo>
                  <a:lnTo>
                    <a:pt x="783082" y="89916"/>
                  </a:lnTo>
                  <a:lnTo>
                    <a:pt x="782396" y="87249"/>
                  </a:lnTo>
                  <a:lnTo>
                    <a:pt x="781685" y="84963"/>
                  </a:lnTo>
                  <a:lnTo>
                    <a:pt x="781304" y="82169"/>
                  </a:lnTo>
                  <a:lnTo>
                    <a:pt x="781304" y="79121"/>
                  </a:lnTo>
                  <a:lnTo>
                    <a:pt x="826897" y="79121"/>
                  </a:lnTo>
                  <a:lnTo>
                    <a:pt x="828421" y="78486"/>
                  </a:lnTo>
                  <a:lnTo>
                    <a:pt x="829437" y="77343"/>
                  </a:lnTo>
                  <a:lnTo>
                    <a:pt x="830580" y="76200"/>
                  </a:lnTo>
                  <a:lnTo>
                    <a:pt x="831088" y="74295"/>
                  </a:lnTo>
                  <a:lnTo>
                    <a:pt x="831088" y="66040"/>
                  </a:lnTo>
                  <a:close/>
                </a:path>
                <a:path w="3075940" h="645160">
                  <a:moveTo>
                    <a:pt x="915162" y="43180"/>
                  </a:moveTo>
                  <a:lnTo>
                    <a:pt x="915035" y="3302"/>
                  </a:lnTo>
                  <a:lnTo>
                    <a:pt x="914654" y="2921"/>
                  </a:lnTo>
                  <a:lnTo>
                    <a:pt x="914400" y="2413"/>
                  </a:lnTo>
                  <a:lnTo>
                    <a:pt x="907161" y="889"/>
                  </a:lnTo>
                  <a:lnTo>
                    <a:pt x="903224" y="889"/>
                  </a:lnTo>
                  <a:lnTo>
                    <a:pt x="895604" y="2921"/>
                  </a:lnTo>
                  <a:lnTo>
                    <a:pt x="895223" y="3302"/>
                  </a:lnTo>
                  <a:lnTo>
                    <a:pt x="895096" y="43180"/>
                  </a:lnTo>
                  <a:lnTo>
                    <a:pt x="895096" y="61849"/>
                  </a:lnTo>
                  <a:lnTo>
                    <a:pt x="895096" y="85725"/>
                  </a:lnTo>
                  <a:lnTo>
                    <a:pt x="879475" y="97282"/>
                  </a:lnTo>
                  <a:lnTo>
                    <a:pt x="875284" y="97282"/>
                  </a:lnTo>
                  <a:lnTo>
                    <a:pt x="863727" y="76581"/>
                  </a:lnTo>
                  <a:lnTo>
                    <a:pt x="863727" y="70739"/>
                  </a:lnTo>
                  <a:lnTo>
                    <a:pt x="867156" y="57912"/>
                  </a:lnTo>
                  <a:lnTo>
                    <a:pt x="868299" y="55626"/>
                  </a:lnTo>
                  <a:lnTo>
                    <a:pt x="869823" y="53975"/>
                  </a:lnTo>
                  <a:lnTo>
                    <a:pt x="871728" y="52578"/>
                  </a:lnTo>
                  <a:lnTo>
                    <a:pt x="873633" y="51308"/>
                  </a:lnTo>
                  <a:lnTo>
                    <a:pt x="875792" y="50673"/>
                  </a:lnTo>
                  <a:lnTo>
                    <a:pt x="881380" y="50673"/>
                  </a:lnTo>
                  <a:lnTo>
                    <a:pt x="884174" y="51562"/>
                  </a:lnTo>
                  <a:lnTo>
                    <a:pt x="889381" y="55499"/>
                  </a:lnTo>
                  <a:lnTo>
                    <a:pt x="892175" y="58293"/>
                  </a:lnTo>
                  <a:lnTo>
                    <a:pt x="895096" y="61849"/>
                  </a:lnTo>
                  <a:lnTo>
                    <a:pt x="895096" y="43180"/>
                  </a:lnTo>
                  <a:lnTo>
                    <a:pt x="891921" y="40005"/>
                  </a:lnTo>
                  <a:lnTo>
                    <a:pt x="888619" y="37592"/>
                  </a:lnTo>
                  <a:lnTo>
                    <a:pt x="885317" y="35941"/>
                  </a:lnTo>
                  <a:lnTo>
                    <a:pt x="882142" y="34290"/>
                  </a:lnTo>
                  <a:lnTo>
                    <a:pt x="878459" y="33528"/>
                  </a:lnTo>
                  <a:lnTo>
                    <a:pt x="869315" y="33528"/>
                  </a:lnTo>
                  <a:lnTo>
                    <a:pt x="843788" y="62738"/>
                  </a:lnTo>
                  <a:lnTo>
                    <a:pt x="843153" y="80264"/>
                  </a:lnTo>
                  <a:lnTo>
                    <a:pt x="843635" y="85090"/>
                  </a:lnTo>
                  <a:lnTo>
                    <a:pt x="867537" y="114427"/>
                  </a:lnTo>
                  <a:lnTo>
                    <a:pt x="877951" y="114427"/>
                  </a:lnTo>
                  <a:lnTo>
                    <a:pt x="898017" y="101854"/>
                  </a:lnTo>
                  <a:lnTo>
                    <a:pt x="898017" y="110363"/>
                  </a:lnTo>
                  <a:lnTo>
                    <a:pt x="902589" y="112903"/>
                  </a:lnTo>
                  <a:lnTo>
                    <a:pt x="903605" y="112903"/>
                  </a:lnTo>
                  <a:lnTo>
                    <a:pt x="905002" y="113030"/>
                  </a:lnTo>
                  <a:lnTo>
                    <a:pt x="908304" y="113030"/>
                  </a:lnTo>
                  <a:lnTo>
                    <a:pt x="909701" y="112903"/>
                  </a:lnTo>
                  <a:lnTo>
                    <a:pt x="910844" y="112903"/>
                  </a:lnTo>
                  <a:lnTo>
                    <a:pt x="915162" y="101854"/>
                  </a:lnTo>
                  <a:lnTo>
                    <a:pt x="915162" y="97282"/>
                  </a:lnTo>
                  <a:lnTo>
                    <a:pt x="915162" y="50673"/>
                  </a:lnTo>
                  <a:lnTo>
                    <a:pt x="915162" y="43180"/>
                  </a:lnTo>
                  <a:close/>
                </a:path>
                <a:path w="3075940" h="645160">
                  <a:moveTo>
                    <a:pt x="1027099" y="85852"/>
                  </a:moveTo>
                  <a:lnTo>
                    <a:pt x="1026668" y="83439"/>
                  </a:lnTo>
                  <a:lnTo>
                    <a:pt x="1024636" y="78613"/>
                  </a:lnTo>
                  <a:lnTo>
                    <a:pt x="1023366" y="76581"/>
                  </a:lnTo>
                  <a:lnTo>
                    <a:pt x="1021588" y="74803"/>
                  </a:lnTo>
                  <a:lnTo>
                    <a:pt x="1020064" y="73152"/>
                  </a:lnTo>
                  <a:lnTo>
                    <a:pt x="1018159" y="71755"/>
                  </a:lnTo>
                  <a:lnTo>
                    <a:pt x="1016000" y="70612"/>
                  </a:lnTo>
                  <a:lnTo>
                    <a:pt x="1013841" y="69342"/>
                  </a:lnTo>
                  <a:lnTo>
                    <a:pt x="1011682" y="68326"/>
                  </a:lnTo>
                  <a:lnTo>
                    <a:pt x="1007364" y="66548"/>
                  </a:lnTo>
                  <a:lnTo>
                    <a:pt x="1005205" y="65786"/>
                  </a:lnTo>
                  <a:lnTo>
                    <a:pt x="1003173" y="65024"/>
                  </a:lnTo>
                  <a:lnTo>
                    <a:pt x="991870" y="57150"/>
                  </a:lnTo>
                  <a:lnTo>
                    <a:pt x="991870" y="54356"/>
                  </a:lnTo>
                  <a:lnTo>
                    <a:pt x="992124" y="53340"/>
                  </a:lnTo>
                  <a:lnTo>
                    <a:pt x="992632" y="52451"/>
                  </a:lnTo>
                  <a:lnTo>
                    <a:pt x="993013" y="51562"/>
                  </a:lnTo>
                  <a:lnTo>
                    <a:pt x="993648" y="50673"/>
                  </a:lnTo>
                  <a:lnTo>
                    <a:pt x="994537" y="50038"/>
                  </a:lnTo>
                  <a:lnTo>
                    <a:pt x="995299" y="49276"/>
                  </a:lnTo>
                  <a:lnTo>
                    <a:pt x="996442" y="48768"/>
                  </a:lnTo>
                  <a:lnTo>
                    <a:pt x="997839" y="48387"/>
                  </a:lnTo>
                  <a:lnTo>
                    <a:pt x="999109" y="48006"/>
                  </a:lnTo>
                  <a:lnTo>
                    <a:pt x="1000760" y="47879"/>
                  </a:lnTo>
                  <a:lnTo>
                    <a:pt x="1005078" y="47879"/>
                  </a:lnTo>
                  <a:lnTo>
                    <a:pt x="1007364" y="48133"/>
                  </a:lnTo>
                  <a:lnTo>
                    <a:pt x="1009396" y="48641"/>
                  </a:lnTo>
                  <a:lnTo>
                    <a:pt x="1011428" y="49276"/>
                  </a:lnTo>
                  <a:lnTo>
                    <a:pt x="1013206" y="49784"/>
                  </a:lnTo>
                  <a:lnTo>
                    <a:pt x="1014730" y="50419"/>
                  </a:lnTo>
                  <a:lnTo>
                    <a:pt x="1016254" y="51181"/>
                  </a:lnTo>
                  <a:lnTo>
                    <a:pt x="1017524" y="51689"/>
                  </a:lnTo>
                  <a:lnTo>
                    <a:pt x="1018540" y="52324"/>
                  </a:lnTo>
                  <a:lnTo>
                    <a:pt x="1019556" y="52832"/>
                  </a:lnTo>
                  <a:lnTo>
                    <a:pt x="1020318" y="53086"/>
                  </a:lnTo>
                  <a:lnTo>
                    <a:pt x="1021588" y="53086"/>
                  </a:lnTo>
                  <a:lnTo>
                    <a:pt x="1021969" y="52832"/>
                  </a:lnTo>
                  <a:lnTo>
                    <a:pt x="1022223" y="52705"/>
                  </a:lnTo>
                  <a:lnTo>
                    <a:pt x="1022477" y="52324"/>
                  </a:lnTo>
                  <a:lnTo>
                    <a:pt x="1022731" y="51816"/>
                  </a:lnTo>
                  <a:lnTo>
                    <a:pt x="1022985" y="50546"/>
                  </a:lnTo>
                  <a:lnTo>
                    <a:pt x="1023112" y="48641"/>
                  </a:lnTo>
                  <a:lnTo>
                    <a:pt x="1023188" y="47879"/>
                  </a:lnTo>
                  <a:lnTo>
                    <a:pt x="1023112" y="42926"/>
                  </a:lnTo>
                  <a:lnTo>
                    <a:pt x="1022858" y="41402"/>
                  </a:lnTo>
                  <a:lnTo>
                    <a:pt x="1022731" y="40259"/>
                  </a:lnTo>
                  <a:lnTo>
                    <a:pt x="1022477" y="39878"/>
                  </a:lnTo>
                  <a:lnTo>
                    <a:pt x="1022350" y="39370"/>
                  </a:lnTo>
                  <a:lnTo>
                    <a:pt x="1022096" y="38989"/>
                  </a:lnTo>
                  <a:lnTo>
                    <a:pt x="1021715" y="38608"/>
                  </a:lnTo>
                  <a:lnTo>
                    <a:pt x="1020699" y="37846"/>
                  </a:lnTo>
                  <a:lnTo>
                    <a:pt x="1019810" y="37338"/>
                  </a:lnTo>
                  <a:lnTo>
                    <a:pt x="1018667" y="36830"/>
                  </a:lnTo>
                  <a:lnTo>
                    <a:pt x="1017524" y="36195"/>
                  </a:lnTo>
                  <a:lnTo>
                    <a:pt x="1016127" y="35687"/>
                  </a:lnTo>
                  <a:lnTo>
                    <a:pt x="1014349" y="35179"/>
                  </a:lnTo>
                  <a:lnTo>
                    <a:pt x="1012698" y="34671"/>
                  </a:lnTo>
                  <a:lnTo>
                    <a:pt x="1010666" y="34290"/>
                  </a:lnTo>
                  <a:lnTo>
                    <a:pt x="1008634" y="34036"/>
                  </a:lnTo>
                  <a:lnTo>
                    <a:pt x="1006475" y="33655"/>
                  </a:lnTo>
                  <a:lnTo>
                    <a:pt x="1004316" y="33528"/>
                  </a:lnTo>
                  <a:lnTo>
                    <a:pt x="997585" y="33528"/>
                  </a:lnTo>
                  <a:lnTo>
                    <a:pt x="973023" y="60706"/>
                  </a:lnTo>
                  <a:lnTo>
                    <a:pt x="973328" y="62992"/>
                  </a:lnTo>
                  <a:lnTo>
                    <a:pt x="994537" y="80772"/>
                  </a:lnTo>
                  <a:lnTo>
                    <a:pt x="998601" y="82296"/>
                  </a:lnTo>
                  <a:lnTo>
                    <a:pt x="1007491" y="89535"/>
                  </a:lnTo>
                  <a:lnTo>
                    <a:pt x="1007376" y="93091"/>
                  </a:lnTo>
                  <a:lnTo>
                    <a:pt x="997585" y="99695"/>
                  </a:lnTo>
                  <a:lnTo>
                    <a:pt x="992886" y="99695"/>
                  </a:lnTo>
                  <a:lnTo>
                    <a:pt x="980313" y="95504"/>
                  </a:lnTo>
                  <a:lnTo>
                    <a:pt x="978916" y="94869"/>
                  </a:lnTo>
                  <a:lnTo>
                    <a:pt x="977773" y="94107"/>
                  </a:lnTo>
                  <a:lnTo>
                    <a:pt x="976630" y="93472"/>
                  </a:lnTo>
                  <a:lnTo>
                    <a:pt x="975741" y="93091"/>
                  </a:lnTo>
                  <a:lnTo>
                    <a:pt x="974598" y="93091"/>
                  </a:lnTo>
                  <a:lnTo>
                    <a:pt x="974217" y="93218"/>
                  </a:lnTo>
                  <a:lnTo>
                    <a:pt x="973963" y="93472"/>
                  </a:lnTo>
                  <a:lnTo>
                    <a:pt x="973582" y="93599"/>
                  </a:lnTo>
                  <a:lnTo>
                    <a:pt x="973328" y="93980"/>
                  </a:lnTo>
                  <a:lnTo>
                    <a:pt x="973074" y="94615"/>
                  </a:lnTo>
                  <a:lnTo>
                    <a:pt x="972947" y="95123"/>
                  </a:lnTo>
                  <a:lnTo>
                    <a:pt x="972693" y="95885"/>
                  </a:lnTo>
                  <a:lnTo>
                    <a:pt x="972591" y="97536"/>
                  </a:lnTo>
                  <a:lnTo>
                    <a:pt x="972502" y="103378"/>
                  </a:lnTo>
                  <a:lnTo>
                    <a:pt x="972693" y="104648"/>
                  </a:lnTo>
                  <a:lnTo>
                    <a:pt x="993521" y="114427"/>
                  </a:lnTo>
                  <a:lnTo>
                    <a:pt x="1000633" y="114427"/>
                  </a:lnTo>
                  <a:lnTo>
                    <a:pt x="1004824" y="113792"/>
                  </a:lnTo>
                  <a:lnTo>
                    <a:pt x="1012317" y="111760"/>
                  </a:lnTo>
                  <a:lnTo>
                    <a:pt x="1015619" y="110236"/>
                  </a:lnTo>
                  <a:lnTo>
                    <a:pt x="1018413" y="108077"/>
                  </a:lnTo>
                  <a:lnTo>
                    <a:pt x="1021207" y="106045"/>
                  </a:lnTo>
                  <a:lnTo>
                    <a:pt x="1023366" y="103378"/>
                  </a:lnTo>
                  <a:lnTo>
                    <a:pt x="1025194" y="99695"/>
                  </a:lnTo>
                  <a:lnTo>
                    <a:pt x="1026414" y="97155"/>
                  </a:lnTo>
                  <a:lnTo>
                    <a:pt x="1027061" y="94107"/>
                  </a:lnTo>
                  <a:lnTo>
                    <a:pt x="1027099" y="85852"/>
                  </a:lnTo>
                  <a:close/>
                </a:path>
                <a:path w="3075940" h="645160">
                  <a:moveTo>
                    <a:pt x="1096518" y="97409"/>
                  </a:moveTo>
                  <a:lnTo>
                    <a:pt x="1096416" y="94361"/>
                  </a:lnTo>
                  <a:lnTo>
                    <a:pt x="1096175" y="92329"/>
                  </a:lnTo>
                  <a:lnTo>
                    <a:pt x="1096073" y="91821"/>
                  </a:lnTo>
                  <a:lnTo>
                    <a:pt x="1095883" y="91313"/>
                  </a:lnTo>
                  <a:lnTo>
                    <a:pt x="1095756" y="90551"/>
                  </a:lnTo>
                  <a:lnTo>
                    <a:pt x="1095502" y="90043"/>
                  </a:lnTo>
                  <a:lnTo>
                    <a:pt x="1095121" y="89789"/>
                  </a:lnTo>
                  <a:lnTo>
                    <a:pt x="1094867" y="89535"/>
                  </a:lnTo>
                  <a:lnTo>
                    <a:pt x="1094486" y="89408"/>
                  </a:lnTo>
                  <a:lnTo>
                    <a:pt x="1093216" y="89408"/>
                  </a:lnTo>
                  <a:lnTo>
                    <a:pt x="1092454" y="89789"/>
                  </a:lnTo>
                  <a:lnTo>
                    <a:pt x="1091438" y="90678"/>
                  </a:lnTo>
                  <a:lnTo>
                    <a:pt x="1090422" y="91440"/>
                  </a:lnTo>
                  <a:lnTo>
                    <a:pt x="1089152" y="92329"/>
                  </a:lnTo>
                  <a:lnTo>
                    <a:pt x="1086104" y="94361"/>
                  </a:lnTo>
                  <a:lnTo>
                    <a:pt x="1084326" y="95377"/>
                  </a:lnTo>
                  <a:lnTo>
                    <a:pt x="1082294" y="96139"/>
                  </a:lnTo>
                  <a:lnTo>
                    <a:pt x="1080389" y="97028"/>
                  </a:lnTo>
                  <a:lnTo>
                    <a:pt x="1077976" y="97409"/>
                  </a:lnTo>
                  <a:lnTo>
                    <a:pt x="1072388" y="97409"/>
                  </a:lnTo>
                  <a:lnTo>
                    <a:pt x="1069975" y="96901"/>
                  </a:lnTo>
                  <a:lnTo>
                    <a:pt x="1067943" y="95885"/>
                  </a:lnTo>
                  <a:lnTo>
                    <a:pt x="1065911" y="94996"/>
                  </a:lnTo>
                  <a:lnTo>
                    <a:pt x="1064133" y="93472"/>
                  </a:lnTo>
                  <a:lnTo>
                    <a:pt x="1062761" y="91313"/>
                  </a:lnTo>
                  <a:lnTo>
                    <a:pt x="1061466" y="89535"/>
                  </a:lnTo>
                  <a:lnTo>
                    <a:pt x="1060450" y="86995"/>
                  </a:lnTo>
                  <a:lnTo>
                    <a:pt x="1059688" y="84074"/>
                  </a:lnTo>
                  <a:lnTo>
                    <a:pt x="1059053" y="81153"/>
                  </a:lnTo>
                  <a:lnTo>
                    <a:pt x="1058672" y="77724"/>
                  </a:lnTo>
                  <a:lnTo>
                    <a:pt x="1058672" y="66040"/>
                  </a:lnTo>
                  <a:lnTo>
                    <a:pt x="1060069" y="60071"/>
                  </a:lnTo>
                  <a:lnTo>
                    <a:pt x="1062863" y="56007"/>
                  </a:lnTo>
                  <a:lnTo>
                    <a:pt x="1065657" y="52070"/>
                  </a:lnTo>
                  <a:lnTo>
                    <a:pt x="1069594" y="50038"/>
                  </a:lnTo>
                  <a:lnTo>
                    <a:pt x="1077595" y="50038"/>
                  </a:lnTo>
                  <a:lnTo>
                    <a:pt x="1079881" y="50419"/>
                  </a:lnTo>
                  <a:lnTo>
                    <a:pt x="1081786" y="51181"/>
                  </a:lnTo>
                  <a:lnTo>
                    <a:pt x="1083691" y="51816"/>
                  </a:lnTo>
                  <a:lnTo>
                    <a:pt x="1085342" y="52705"/>
                  </a:lnTo>
                  <a:lnTo>
                    <a:pt x="1088136" y="54483"/>
                  </a:lnTo>
                  <a:lnTo>
                    <a:pt x="1089406" y="55372"/>
                  </a:lnTo>
                  <a:lnTo>
                    <a:pt x="1091438" y="56896"/>
                  </a:lnTo>
                  <a:lnTo>
                    <a:pt x="1092454" y="57277"/>
                  </a:lnTo>
                  <a:lnTo>
                    <a:pt x="1094105" y="57277"/>
                  </a:lnTo>
                  <a:lnTo>
                    <a:pt x="1094867" y="56642"/>
                  </a:lnTo>
                  <a:lnTo>
                    <a:pt x="1095883" y="54102"/>
                  </a:lnTo>
                  <a:lnTo>
                    <a:pt x="1096238" y="52070"/>
                  </a:lnTo>
                  <a:lnTo>
                    <a:pt x="1096264" y="50038"/>
                  </a:lnTo>
                  <a:lnTo>
                    <a:pt x="1096213" y="47117"/>
                  </a:lnTo>
                  <a:lnTo>
                    <a:pt x="1096137" y="45339"/>
                  </a:lnTo>
                  <a:lnTo>
                    <a:pt x="1095883" y="43688"/>
                  </a:lnTo>
                  <a:lnTo>
                    <a:pt x="1095629" y="42418"/>
                  </a:lnTo>
                  <a:lnTo>
                    <a:pt x="1095375" y="41783"/>
                  </a:lnTo>
                  <a:lnTo>
                    <a:pt x="1095248" y="41402"/>
                  </a:lnTo>
                  <a:lnTo>
                    <a:pt x="1076198" y="33655"/>
                  </a:lnTo>
                  <a:lnTo>
                    <a:pt x="1068832" y="33655"/>
                  </a:lnTo>
                  <a:lnTo>
                    <a:pt x="1040587" y="56896"/>
                  </a:lnTo>
                  <a:lnTo>
                    <a:pt x="1038860" y="61976"/>
                  </a:lnTo>
                  <a:lnTo>
                    <a:pt x="1037971" y="68072"/>
                  </a:lnTo>
                  <a:lnTo>
                    <a:pt x="1037971" y="81534"/>
                  </a:lnTo>
                  <a:lnTo>
                    <a:pt x="1046734" y="104140"/>
                  </a:lnTo>
                  <a:lnTo>
                    <a:pt x="1049528" y="107442"/>
                  </a:lnTo>
                  <a:lnTo>
                    <a:pt x="1053211" y="109982"/>
                  </a:lnTo>
                  <a:lnTo>
                    <a:pt x="1057402" y="111760"/>
                  </a:lnTo>
                  <a:lnTo>
                    <a:pt x="1061720" y="113411"/>
                  </a:lnTo>
                  <a:lnTo>
                    <a:pt x="1066546" y="114300"/>
                  </a:lnTo>
                  <a:lnTo>
                    <a:pt x="1074547" y="114300"/>
                  </a:lnTo>
                  <a:lnTo>
                    <a:pt x="1095756" y="105410"/>
                  </a:lnTo>
                  <a:lnTo>
                    <a:pt x="1096010" y="104902"/>
                  </a:lnTo>
                  <a:lnTo>
                    <a:pt x="1096162" y="104140"/>
                  </a:lnTo>
                  <a:lnTo>
                    <a:pt x="1096264" y="102870"/>
                  </a:lnTo>
                  <a:lnTo>
                    <a:pt x="1096518" y="100965"/>
                  </a:lnTo>
                  <a:lnTo>
                    <a:pt x="1096518" y="97409"/>
                  </a:lnTo>
                  <a:close/>
                </a:path>
                <a:path w="3075940" h="645160">
                  <a:moveTo>
                    <a:pt x="1181862" y="79375"/>
                  </a:moveTo>
                  <a:lnTo>
                    <a:pt x="1181823" y="66548"/>
                  </a:lnTo>
                  <a:lnTo>
                    <a:pt x="1181100" y="61214"/>
                  </a:lnTo>
                  <a:lnTo>
                    <a:pt x="1178052" y="51308"/>
                  </a:lnTo>
                  <a:lnTo>
                    <a:pt x="1177048" y="49530"/>
                  </a:lnTo>
                  <a:lnTo>
                    <a:pt x="1175766" y="47244"/>
                  </a:lnTo>
                  <a:lnTo>
                    <a:pt x="1169670" y="40386"/>
                  </a:lnTo>
                  <a:lnTo>
                    <a:pt x="1165733" y="37846"/>
                  </a:lnTo>
                  <a:lnTo>
                    <a:pt x="1161034" y="36195"/>
                  </a:lnTo>
                  <a:lnTo>
                    <a:pt x="1161034" y="77851"/>
                  </a:lnTo>
                  <a:lnTo>
                    <a:pt x="1160653" y="81280"/>
                  </a:lnTo>
                  <a:lnTo>
                    <a:pt x="1160018" y="84201"/>
                  </a:lnTo>
                  <a:lnTo>
                    <a:pt x="1159256" y="87122"/>
                  </a:lnTo>
                  <a:lnTo>
                    <a:pt x="1158240" y="89662"/>
                  </a:lnTo>
                  <a:lnTo>
                    <a:pt x="1156716" y="91821"/>
                  </a:lnTo>
                  <a:lnTo>
                    <a:pt x="1155319" y="93853"/>
                  </a:lnTo>
                  <a:lnTo>
                    <a:pt x="1153414" y="95504"/>
                  </a:lnTo>
                  <a:lnTo>
                    <a:pt x="1151255" y="96520"/>
                  </a:lnTo>
                  <a:lnTo>
                    <a:pt x="1148969" y="97663"/>
                  </a:lnTo>
                  <a:lnTo>
                    <a:pt x="1146302" y="98171"/>
                  </a:lnTo>
                  <a:lnTo>
                    <a:pt x="1139952" y="98171"/>
                  </a:lnTo>
                  <a:lnTo>
                    <a:pt x="1137158" y="97663"/>
                  </a:lnTo>
                  <a:lnTo>
                    <a:pt x="1134872" y="96393"/>
                  </a:lnTo>
                  <a:lnTo>
                    <a:pt x="1132586" y="95250"/>
                  </a:lnTo>
                  <a:lnTo>
                    <a:pt x="1130808" y="93472"/>
                  </a:lnTo>
                  <a:lnTo>
                    <a:pt x="1128268" y="89154"/>
                  </a:lnTo>
                  <a:lnTo>
                    <a:pt x="1127252" y="86487"/>
                  </a:lnTo>
                  <a:lnTo>
                    <a:pt x="1126744" y="83566"/>
                  </a:lnTo>
                  <a:lnTo>
                    <a:pt x="1126109" y="80518"/>
                  </a:lnTo>
                  <a:lnTo>
                    <a:pt x="1125893" y="77851"/>
                  </a:lnTo>
                  <a:lnTo>
                    <a:pt x="1125956" y="68580"/>
                  </a:lnTo>
                  <a:lnTo>
                    <a:pt x="1126109" y="66548"/>
                  </a:lnTo>
                  <a:lnTo>
                    <a:pt x="1127633" y="60706"/>
                  </a:lnTo>
                  <a:lnTo>
                    <a:pt x="1128649" y="58039"/>
                  </a:lnTo>
                  <a:lnTo>
                    <a:pt x="1130173" y="56007"/>
                  </a:lnTo>
                  <a:lnTo>
                    <a:pt x="1131570" y="53848"/>
                  </a:lnTo>
                  <a:lnTo>
                    <a:pt x="1133475" y="52197"/>
                  </a:lnTo>
                  <a:lnTo>
                    <a:pt x="1135634" y="51181"/>
                  </a:lnTo>
                  <a:lnTo>
                    <a:pt x="1137920" y="50038"/>
                  </a:lnTo>
                  <a:lnTo>
                    <a:pt x="1140587" y="49530"/>
                  </a:lnTo>
                  <a:lnTo>
                    <a:pt x="1146937" y="49530"/>
                  </a:lnTo>
                  <a:lnTo>
                    <a:pt x="1160145" y="64262"/>
                  </a:lnTo>
                  <a:lnTo>
                    <a:pt x="1160780" y="67183"/>
                  </a:lnTo>
                  <a:lnTo>
                    <a:pt x="1160983" y="69977"/>
                  </a:lnTo>
                  <a:lnTo>
                    <a:pt x="1161034" y="77851"/>
                  </a:lnTo>
                  <a:lnTo>
                    <a:pt x="1161034" y="36195"/>
                  </a:lnTo>
                  <a:lnTo>
                    <a:pt x="1156335" y="34417"/>
                  </a:lnTo>
                  <a:lnTo>
                    <a:pt x="1150747" y="33528"/>
                  </a:lnTo>
                  <a:lnTo>
                    <a:pt x="1137666" y="33528"/>
                  </a:lnTo>
                  <a:lnTo>
                    <a:pt x="1105789" y="62992"/>
                  </a:lnTo>
                  <a:lnTo>
                    <a:pt x="1105027" y="68580"/>
                  </a:lnTo>
                  <a:lnTo>
                    <a:pt x="1105052" y="81280"/>
                  </a:lnTo>
                  <a:lnTo>
                    <a:pt x="1130554" y="113538"/>
                  </a:lnTo>
                  <a:lnTo>
                    <a:pt x="1136142" y="114427"/>
                  </a:lnTo>
                  <a:lnTo>
                    <a:pt x="1149096" y="114427"/>
                  </a:lnTo>
                  <a:lnTo>
                    <a:pt x="1154811" y="113411"/>
                  </a:lnTo>
                  <a:lnTo>
                    <a:pt x="1159764" y="111379"/>
                  </a:lnTo>
                  <a:lnTo>
                    <a:pt x="1164717" y="109474"/>
                  </a:lnTo>
                  <a:lnTo>
                    <a:pt x="1168781" y="106553"/>
                  </a:lnTo>
                  <a:lnTo>
                    <a:pt x="1172083" y="102997"/>
                  </a:lnTo>
                  <a:lnTo>
                    <a:pt x="1175385" y="99314"/>
                  </a:lnTo>
                  <a:lnTo>
                    <a:pt x="1176020" y="98171"/>
                  </a:lnTo>
                  <a:lnTo>
                    <a:pt x="1177798" y="94996"/>
                  </a:lnTo>
                  <a:lnTo>
                    <a:pt x="1179525" y="89662"/>
                  </a:lnTo>
                  <a:lnTo>
                    <a:pt x="1180973" y="84963"/>
                  </a:lnTo>
                  <a:lnTo>
                    <a:pt x="1181862" y="79375"/>
                  </a:lnTo>
                  <a:close/>
                </a:path>
                <a:path w="3075940" h="645160">
                  <a:moveTo>
                    <a:pt x="1243711" y="46990"/>
                  </a:moveTo>
                  <a:lnTo>
                    <a:pt x="1243584" y="38227"/>
                  </a:lnTo>
                  <a:lnTo>
                    <a:pt x="1243457" y="37719"/>
                  </a:lnTo>
                  <a:lnTo>
                    <a:pt x="1243330" y="37084"/>
                  </a:lnTo>
                  <a:lnTo>
                    <a:pt x="1239647" y="34290"/>
                  </a:lnTo>
                  <a:lnTo>
                    <a:pt x="1238758" y="34036"/>
                  </a:lnTo>
                  <a:lnTo>
                    <a:pt x="1235456" y="33528"/>
                  </a:lnTo>
                  <a:lnTo>
                    <a:pt x="1232535" y="33528"/>
                  </a:lnTo>
                  <a:lnTo>
                    <a:pt x="1215009" y="46990"/>
                  </a:lnTo>
                  <a:lnTo>
                    <a:pt x="1214882" y="37084"/>
                  </a:lnTo>
                  <a:lnTo>
                    <a:pt x="1209548" y="34925"/>
                  </a:lnTo>
                  <a:lnTo>
                    <a:pt x="1203325" y="34925"/>
                  </a:lnTo>
                  <a:lnTo>
                    <a:pt x="1197737" y="110363"/>
                  </a:lnTo>
                  <a:lnTo>
                    <a:pt x="1197864" y="110744"/>
                  </a:lnTo>
                  <a:lnTo>
                    <a:pt x="1198245" y="111252"/>
                  </a:lnTo>
                  <a:lnTo>
                    <a:pt x="1198499" y="111633"/>
                  </a:lnTo>
                  <a:lnTo>
                    <a:pt x="1199134" y="111887"/>
                  </a:lnTo>
                  <a:lnTo>
                    <a:pt x="1199896" y="112141"/>
                  </a:lnTo>
                  <a:lnTo>
                    <a:pt x="1200658" y="112522"/>
                  </a:lnTo>
                  <a:lnTo>
                    <a:pt x="1201674" y="112649"/>
                  </a:lnTo>
                  <a:lnTo>
                    <a:pt x="1204214" y="112903"/>
                  </a:lnTo>
                  <a:lnTo>
                    <a:pt x="1205865" y="113030"/>
                  </a:lnTo>
                  <a:lnTo>
                    <a:pt x="1209802" y="113030"/>
                  </a:lnTo>
                  <a:lnTo>
                    <a:pt x="1211453" y="112903"/>
                  </a:lnTo>
                  <a:lnTo>
                    <a:pt x="1213993" y="112649"/>
                  </a:lnTo>
                  <a:lnTo>
                    <a:pt x="1215009" y="112522"/>
                  </a:lnTo>
                  <a:lnTo>
                    <a:pt x="1215898" y="112141"/>
                  </a:lnTo>
                  <a:lnTo>
                    <a:pt x="1216660" y="111887"/>
                  </a:lnTo>
                  <a:lnTo>
                    <a:pt x="1217168" y="111633"/>
                  </a:lnTo>
                  <a:lnTo>
                    <a:pt x="1217549" y="111252"/>
                  </a:lnTo>
                  <a:lnTo>
                    <a:pt x="1217803" y="110744"/>
                  </a:lnTo>
                  <a:lnTo>
                    <a:pt x="1217930" y="65151"/>
                  </a:lnTo>
                  <a:lnTo>
                    <a:pt x="1219454" y="62738"/>
                  </a:lnTo>
                  <a:lnTo>
                    <a:pt x="1220851" y="60706"/>
                  </a:lnTo>
                  <a:lnTo>
                    <a:pt x="1222248" y="59182"/>
                  </a:lnTo>
                  <a:lnTo>
                    <a:pt x="1223518" y="57531"/>
                  </a:lnTo>
                  <a:lnTo>
                    <a:pt x="1229487" y="53213"/>
                  </a:lnTo>
                  <a:lnTo>
                    <a:pt x="1230630" y="52705"/>
                  </a:lnTo>
                  <a:lnTo>
                    <a:pt x="1231773" y="52451"/>
                  </a:lnTo>
                  <a:lnTo>
                    <a:pt x="1233805" y="52451"/>
                  </a:lnTo>
                  <a:lnTo>
                    <a:pt x="1234694" y="52578"/>
                  </a:lnTo>
                  <a:lnTo>
                    <a:pt x="1235456" y="52832"/>
                  </a:lnTo>
                  <a:lnTo>
                    <a:pt x="1236345" y="52959"/>
                  </a:lnTo>
                  <a:lnTo>
                    <a:pt x="1236980" y="53213"/>
                  </a:lnTo>
                  <a:lnTo>
                    <a:pt x="1237742" y="53340"/>
                  </a:lnTo>
                  <a:lnTo>
                    <a:pt x="1239012" y="53848"/>
                  </a:lnTo>
                  <a:lnTo>
                    <a:pt x="1240536" y="54229"/>
                  </a:lnTo>
                  <a:lnTo>
                    <a:pt x="1241552" y="54229"/>
                  </a:lnTo>
                  <a:lnTo>
                    <a:pt x="1241933" y="54102"/>
                  </a:lnTo>
                  <a:lnTo>
                    <a:pt x="1242695" y="53594"/>
                  </a:lnTo>
                  <a:lnTo>
                    <a:pt x="1242949" y="53086"/>
                  </a:lnTo>
                  <a:lnTo>
                    <a:pt x="1243076" y="52451"/>
                  </a:lnTo>
                  <a:lnTo>
                    <a:pt x="1243330" y="51689"/>
                  </a:lnTo>
                  <a:lnTo>
                    <a:pt x="1243457" y="50800"/>
                  </a:lnTo>
                  <a:lnTo>
                    <a:pt x="1243711" y="48260"/>
                  </a:lnTo>
                  <a:lnTo>
                    <a:pt x="1243711" y="46990"/>
                  </a:lnTo>
                  <a:close/>
                </a:path>
                <a:path w="3075940" h="645160">
                  <a:moveTo>
                    <a:pt x="1320292" y="66040"/>
                  </a:moveTo>
                  <a:lnTo>
                    <a:pt x="1320266" y="63500"/>
                  </a:lnTo>
                  <a:lnTo>
                    <a:pt x="1319657" y="58928"/>
                  </a:lnTo>
                  <a:lnTo>
                    <a:pt x="1317117" y="50419"/>
                  </a:lnTo>
                  <a:lnTo>
                    <a:pt x="1315758" y="47879"/>
                  </a:lnTo>
                  <a:lnTo>
                    <a:pt x="1315085" y="46609"/>
                  </a:lnTo>
                  <a:lnTo>
                    <a:pt x="1309624" y="40386"/>
                  </a:lnTo>
                  <a:lnTo>
                    <a:pt x="1306195" y="37973"/>
                  </a:lnTo>
                  <a:lnTo>
                    <a:pt x="1301877" y="36195"/>
                  </a:lnTo>
                  <a:lnTo>
                    <a:pt x="1300861" y="35775"/>
                  </a:lnTo>
                  <a:lnTo>
                    <a:pt x="1300861" y="60452"/>
                  </a:lnTo>
                  <a:lnTo>
                    <a:pt x="1300734" y="66040"/>
                  </a:lnTo>
                  <a:lnTo>
                    <a:pt x="1270508" y="66040"/>
                  </a:lnTo>
                  <a:lnTo>
                    <a:pt x="1270635" y="63500"/>
                  </a:lnTo>
                  <a:lnTo>
                    <a:pt x="1297305" y="52705"/>
                  </a:lnTo>
                  <a:lnTo>
                    <a:pt x="1299718" y="55880"/>
                  </a:lnTo>
                  <a:lnTo>
                    <a:pt x="1300861" y="60452"/>
                  </a:lnTo>
                  <a:lnTo>
                    <a:pt x="1300861" y="35775"/>
                  </a:lnTo>
                  <a:lnTo>
                    <a:pt x="1297686" y="34417"/>
                  </a:lnTo>
                  <a:lnTo>
                    <a:pt x="1292479" y="33528"/>
                  </a:lnTo>
                  <a:lnTo>
                    <a:pt x="1280795" y="33528"/>
                  </a:lnTo>
                  <a:lnTo>
                    <a:pt x="1259713" y="44450"/>
                  </a:lnTo>
                  <a:lnTo>
                    <a:pt x="1256538" y="48006"/>
                  </a:lnTo>
                  <a:lnTo>
                    <a:pt x="1254125" y="52451"/>
                  </a:lnTo>
                  <a:lnTo>
                    <a:pt x="1250823" y="62611"/>
                  </a:lnTo>
                  <a:lnTo>
                    <a:pt x="1249934" y="68326"/>
                  </a:lnTo>
                  <a:lnTo>
                    <a:pt x="1250022" y="82169"/>
                  </a:lnTo>
                  <a:lnTo>
                    <a:pt x="1250696" y="87249"/>
                  </a:lnTo>
                  <a:lnTo>
                    <a:pt x="1252347" y="92329"/>
                  </a:lnTo>
                  <a:lnTo>
                    <a:pt x="1253871" y="97282"/>
                  </a:lnTo>
                  <a:lnTo>
                    <a:pt x="1281938" y="114427"/>
                  </a:lnTo>
                  <a:lnTo>
                    <a:pt x="1291844" y="114427"/>
                  </a:lnTo>
                  <a:lnTo>
                    <a:pt x="1295146" y="114173"/>
                  </a:lnTo>
                  <a:lnTo>
                    <a:pt x="1298194" y="113665"/>
                  </a:lnTo>
                  <a:lnTo>
                    <a:pt x="1301369" y="113284"/>
                  </a:lnTo>
                  <a:lnTo>
                    <a:pt x="1304036" y="112649"/>
                  </a:lnTo>
                  <a:lnTo>
                    <a:pt x="1306449" y="112141"/>
                  </a:lnTo>
                  <a:lnTo>
                    <a:pt x="1308862" y="111506"/>
                  </a:lnTo>
                  <a:lnTo>
                    <a:pt x="1310894" y="110871"/>
                  </a:lnTo>
                  <a:lnTo>
                    <a:pt x="1312418" y="110236"/>
                  </a:lnTo>
                  <a:lnTo>
                    <a:pt x="1314069" y="109601"/>
                  </a:lnTo>
                  <a:lnTo>
                    <a:pt x="1314958" y="109093"/>
                  </a:lnTo>
                  <a:lnTo>
                    <a:pt x="1315720" y="108331"/>
                  </a:lnTo>
                  <a:lnTo>
                    <a:pt x="1315974" y="107950"/>
                  </a:lnTo>
                  <a:lnTo>
                    <a:pt x="1316101" y="107442"/>
                  </a:lnTo>
                  <a:lnTo>
                    <a:pt x="1316355" y="107061"/>
                  </a:lnTo>
                  <a:lnTo>
                    <a:pt x="1316609" y="106045"/>
                  </a:lnTo>
                  <a:lnTo>
                    <a:pt x="1316863" y="104775"/>
                  </a:lnTo>
                  <a:lnTo>
                    <a:pt x="1316863" y="103886"/>
                  </a:lnTo>
                  <a:lnTo>
                    <a:pt x="1316990" y="102997"/>
                  </a:lnTo>
                  <a:lnTo>
                    <a:pt x="1316355" y="95504"/>
                  </a:lnTo>
                  <a:lnTo>
                    <a:pt x="1316228" y="94996"/>
                  </a:lnTo>
                  <a:lnTo>
                    <a:pt x="1315974" y="94615"/>
                  </a:lnTo>
                  <a:lnTo>
                    <a:pt x="1315593" y="94488"/>
                  </a:lnTo>
                  <a:lnTo>
                    <a:pt x="1315212" y="94234"/>
                  </a:lnTo>
                  <a:lnTo>
                    <a:pt x="1313561" y="94234"/>
                  </a:lnTo>
                  <a:lnTo>
                    <a:pt x="1312545" y="94488"/>
                  </a:lnTo>
                  <a:lnTo>
                    <a:pt x="1310005" y="95504"/>
                  </a:lnTo>
                  <a:lnTo>
                    <a:pt x="1308354" y="96012"/>
                  </a:lnTo>
                  <a:lnTo>
                    <a:pt x="1293622" y="99060"/>
                  </a:lnTo>
                  <a:lnTo>
                    <a:pt x="1286637" y="99060"/>
                  </a:lnTo>
                  <a:lnTo>
                    <a:pt x="1275080" y="93726"/>
                  </a:lnTo>
                  <a:lnTo>
                    <a:pt x="1273429" y="92075"/>
                  </a:lnTo>
                  <a:lnTo>
                    <a:pt x="1272286" y="89916"/>
                  </a:lnTo>
                  <a:lnTo>
                    <a:pt x="1271600" y="87249"/>
                  </a:lnTo>
                  <a:lnTo>
                    <a:pt x="1270889" y="84963"/>
                  </a:lnTo>
                  <a:lnTo>
                    <a:pt x="1270508" y="82169"/>
                  </a:lnTo>
                  <a:lnTo>
                    <a:pt x="1270508" y="79121"/>
                  </a:lnTo>
                  <a:lnTo>
                    <a:pt x="1316101" y="79121"/>
                  </a:lnTo>
                  <a:lnTo>
                    <a:pt x="1317625" y="78486"/>
                  </a:lnTo>
                  <a:lnTo>
                    <a:pt x="1318641" y="77343"/>
                  </a:lnTo>
                  <a:lnTo>
                    <a:pt x="1319784" y="76200"/>
                  </a:lnTo>
                  <a:lnTo>
                    <a:pt x="1320292" y="74295"/>
                  </a:lnTo>
                  <a:lnTo>
                    <a:pt x="1320292" y="66040"/>
                  </a:lnTo>
                  <a:close/>
                </a:path>
                <a:path w="3075940" h="645160">
                  <a:moveTo>
                    <a:pt x="1420749" y="7874"/>
                  </a:moveTo>
                  <a:lnTo>
                    <a:pt x="1408684" y="0"/>
                  </a:lnTo>
                  <a:lnTo>
                    <a:pt x="1402334" y="0"/>
                  </a:lnTo>
                  <a:lnTo>
                    <a:pt x="1398524" y="635"/>
                  </a:lnTo>
                  <a:lnTo>
                    <a:pt x="1395349" y="1905"/>
                  </a:lnTo>
                  <a:lnTo>
                    <a:pt x="1392174" y="3048"/>
                  </a:lnTo>
                  <a:lnTo>
                    <a:pt x="1381506" y="24511"/>
                  </a:lnTo>
                  <a:lnTo>
                    <a:pt x="1381506" y="35306"/>
                  </a:lnTo>
                  <a:lnTo>
                    <a:pt x="1371981" y="35306"/>
                  </a:lnTo>
                  <a:lnTo>
                    <a:pt x="1371219" y="35814"/>
                  </a:lnTo>
                  <a:lnTo>
                    <a:pt x="1370711" y="36068"/>
                  </a:lnTo>
                  <a:lnTo>
                    <a:pt x="1370457" y="36449"/>
                  </a:lnTo>
                  <a:lnTo>
                    <a:pt x="1369949" y="37719"/>
                  </a:lnTo>
                  <a:lnTo>
                    <a:pt x="1369568" y="40640"/>
                  </a:lnTo>
                  <a:lnTo>
                    <a:pt x="1369441" y="46482"/>
                  </a:lnTo>
                  <a:lnTo>
                    <a:pt x="1369695" y="48641"/>
                  </a:lnTo>
                  <a:lnTo>
                    <a:pt x="1370711" y="51181"/>
                  </a:lnTo>
                  <a:lnTo>
                    <a:pt x="1371473" y="51816"/>
                  </a:lnTo>
                  <a:lnTo>
                    <a:pt x="1381506" y="51816"/>
                  </a:lnTo>
                  <a:lnTo>
                    <a:pt x="1381633" y="110744"/>
                  </a:lnTo>
                  <a:lnTo>
                    <a:pt x="1381887" y="111252"/>
                  </a:lnTo>
                  <a:lnTo>
                    <a:pt x="1382268" y="111633"/>
                  </a:lnTo>
                  <a:lnTo>
                    <a:pt x="1382776" y="111887"/>
                  </a:lnTo>
                  <a:lnTo>
                    <a:pt x="1383538" y="112141"/>
                  </a:lnTo>
                  <a:lnTo>
                    <a:pt x="1384300" y="112522"/>
                  </a:lnTo>
                  <a:lnTo>
                    <a:pt x="1385316" y="112649"/>
                  </a:lnTo>
                  <a:lnTo>
                    <a:pt x="1387983" y="112903"/>
                  </a:lnTo>
                  <a:lnTo>
                    <a:pt x="1389634" y="113030"/>
                  </a:lnTo>
                  <a:lnTo>
                    <a:pt x="1393444" y="113030"/>
                  </a:lnTo>
                  <a:lnTo>
                    <a:pt x="1395095" y="112903"/>
                  </a:lnTo>
                  <a:lnTo>
                    <a:pt x="1397762" y="112649"/>
                  </a:lnTo>
                  <a:lnTo>
                    <a:pt x="1398778" y="112522"/>
                  </a:lnTo>
                  <a:lnTo>
                    <a:pt x="1399540" y="112141"/>
                  </a:lnTo>
                  <a:lnTo>
                    <a:pt x="1400302" y="111887"/>
                  </a:lnTo>
                  <a:lnTo>
                    <a:pt x="1400810" y="111633"/>
                  </a:lnTo>
                  <a:lnTo>
                    <a:pt x="1401191" y="111252"/>
                  </a:lnTo>
                  <a:lnTo>
                    <a:pt x="1401445" y="110744"/>
                  </a:lnTo>
                  <a:lnTo>
                    <a:pt x="1401699" y="110363"/>
                  </a:lnTo>
                  <a:lnTo>
                    <a:pt x="1401699" y="51816"/>
                  </a:lnTo>
                  <a:lnTo>
                    <a:pt x="1415796" y="51816"/>
                  </a:lnTo>
                  <a:lnTo>
                    <a:pt x="1416558" y="51181"/>
                  </a:lnTo>
                  <a:lnTo>
                    <a:pt x="1417574" y="48641"/>
                  </a:lnTo>
                  <a:lnTo>
                    <a:pt x="1417955" y="46482"/>
                  </a:lnTo>
                  <a:lnTo>
                    <a:pt x="1417828" y="40640"/>
                  </a:lnTo>
                  <a:lnTo>
                    <a:pt x="1415288" y="35306"/>
                  </a:lnTo>
                  <a:lnTo>
                    <a:pt x="1401699" y="35306"/>
                  </a:lnTo>
                  <a:lnTo>
                    <a:pt x="1401826" y="24511"/>
                  </a:lnTo>
                  <a:lnTo>
                    <a:pt x="1402207" y="22987"/>
                  </a:lnTo>
                  <a:lnTo>
                    <a:pt x="1402461" y="21336"/>
                  </a:lnTo>
                  <a:lnTo>
                    <a:pt x="1402969" y="20066"/>
                  </a:lnTo>
                  <a:lnTo>
                    <a:pt x="1403731" y="19050"/>
                  </a:lnTo>
                  <a:lnTo>
                    <a:pt x="1404366" y="18161"/>
                  </a:lnTo>
                  <a:lnTo>
                    <a:pt x="1405255" y="17399"/>
                  </a:lnTo>
                  <a:lnTo>
                    <a:pt x="1406271" y="16891"/>
                  </a:lnTo>
                  <a:lnTo>
                    <a:pt x="1407287" y="16510"/>
                  </a:lnTo>
                  <a:lnTo>
                    <a:pt x="1408557" y="16256"/>
                  </a:lnTo>
                  <a:lnTo>
                    <a:pt x="1411224" y="16256"/>
                  </a:lnTo>
                  <a:lnTo>
                    <a:pt x="1412367" y="16383"/>
                  </a:lnTo>
                  <a:lnTo>
                    <a:pt x="1413256" y="16510"/>
                  </a:lnTo>
                  <a:lnTo>
                    <a:pt x="1414145" y="16764"/>
                  </a:lnTo>
                  <a:lnTo>
                    <a:pt x="1414907" y="16891"/>
                  </a:lnTo>
                  <a:lnTo>
                    <a:pt x="1415669" y="17145"/>
                  </a:lnTo>
                  <a:lnTo>
                    <a:pt x="1416304" y="17399"/>
                  </a:lnTo>
                  <a:lnTo>
                    <a:pt x="1416812" y="17526"/>
                  </a:lnTo>
                  <a:lnTo>
                    <a:pt x="1417320" y="17780"/>
                  </a:lnTo>
                  <a:lnTo>
                    <a:pt x="1417701" y="17907"/>
                  </a:lnTo>
                  <a:lnTo>
                    <a:pt x="1418209" y="18034"/>
                  </a:lnTo>
                  <a:lnTo>
                    <a:pt x="1418844" y="18034"/>
                  </a:lnTo>
                  <a:lnTo>
                    <a:pt x="1419098" y="17907"/>
                  </a:lnTo>
                  <a:lnTo>
                    <a:pt x="1419479" y="17780"/>
                  </a:lnTo>
                  <a:lnTo>
                    <a:pt x="1419733" y="17526"/>
                  </a:lnTo>
                  <a:lnTo>
                    <a:pt x="1419987" y="17145"/>
                  </a:lnTo>
                  <a:lnTo>
                    <a:pt x="1420075" y="16764"/>
                  </a:lnTo>
                  <a:lnTo>
                    <a:pt x="1420177" y="16510"/>
                  </a:lnTo>
                  <a:lnTo>
                    <a:pt x="1420304" y="16256"/>
                  </a:lnTo>
                  <a:lnTo>
                    <a:pt x="1420368" y="16129"/>
                  </a:lnTo>
                  <a:lnTo>
                    <a:pt x="1420495" y="15494"/>
                  </a:lnTo>
                  <a:lnTo>
                    <a:pt x="1420749" y="13589"/>
                  </a:lnTo>
                  <a:lnTo>
                    <a:pt x="1420749" y="7874"/>
                  </a:lnTo>
                  <a:close/>
                </a:path>
                <a:path w="3075940" h="645160">
                  <a:moveTo>
                    <a:pt x="1498854" y="79375"/>
                  </a:moveTo>
                  <a:lnTo>
                    <a:pt x="1498815" y="66548"/>
                  </a:lnTo>
                  <a:lnTo>
                    <a:pt x="1498092" y="61214"/>
                  </a:lnTo>
                  <a:lnTo>
                    <a:pt x="1495044" y="51308"/>
                  </a:lnTo>
                  <a:lnTo>
                    <a:pt x="1494040" y="49530"/>
                  </a:lnTo>
                  <a:lnTo>
                    <a:pt x="1492758" y="47244"/>
                  </a:lnTo>
                  <a:lnTo>
                    <a:pt x="1486662" y="40386"/>
                  </a:lnTo>
                  <a:lnTo>
                    <a:pt x="1482725" y="37846"/>
                  </a:lnTo>
                  <a:lnTo>
                    <a:pt x="1478026" y="36195"/>
                  </a:lnTo>
                  <a:lnTo>
                    <a:pt x="1478026" y="77851"/>
                  </a:lnTo>
                  <a:lnTo>
                    <a:pt x="1477645" y="81280"/>
                  </a:lnTo>
                  <a:lnTo>
                    <a:pt x="1477010" y="84201"/>
                  </a:lnTo>
                  <a:lnTo>
                    <a:pt x="1476248" y="87122"/>
                  </a:lnTo>
                  <a:lnTo>
                    <a:pt x="1475232" y="89662"/>
                  </a:lnTo>
                  <a:lnTo>
                    <a:pt x="1473708" y="91821"/>
                  </a:lnTo>
                  <a:lnTo>
                    <a:pt x="1472311" y="93853"/>
                  </a:lnTo>
                  <a:lnTo>
                    <a:pt x="1470406" y="95504"/>
                  </a:lnTo>
                  <a:lnTo>
                    <a:pt x="1468247" y="96520"/>
                  </a:lnTo>
                  <a:lnTo>
                    <a:pt x="1465961" y="97663"/>
                  </a:lnTo>
                  <a:lnTo>
                    <a:pt x="1463294" y="98171"/>
                  </a:lnTo>
                  <a:lnTo>
                    <a:pt x="1456944" y="98171"/>
                  </a:lnTo>
                  <a:lnTo>
                    <a:pt x="1454150" y="97663"/>
                  </a:lnTo>
                  <a:lnTo>
                    <a:pt x="1451864" y="96393"/>
                  </a:lnTo>
                  <a:lnTo>
                    <a:pt x="1449578" y="95250"/>
                  </a:lnTo>
                  <a:lnTo>
                    <a:pt x="1447800" y="93472"/>
                  </a:lnTo>
                  <a:lnTo>
                    <a:pt x="1445260" y="89154"/>
                  </a:lnTo>
                  <a:lnTo>
                    <a:pt x="1444244" y="86487"/>
                  </a:lnTo>
                  <a:lnTo>
                    <a:pt x="1443736" y="83566"/>
                  </a:lnTo>
                  <a:lnTo>
                    <a:pt x="1443101" y="80518"/>
                  </a:lnTo>
                  <a:lnTo>
                    <a:pt x="1442885" y="77851"/>
                  </a:lnTo>
                  <a:lnTo>
                    <a:pt x="1442948" y="68580"/>
                  </a:lnTo>
                  <a:lnTo>
                    <a:pt x="1443101" y="66548"/>
                  </a:lnTo>
                  <a:lnTo>
                    <a:pt x="1444625" y="60706"/>
                  </a:lnTo>
                  <a:lnTo>
                    <a:pt x="1445641" y="58039"/>
                  </a:lnTo>
                  <a:lnTo>
                    <a:pt x="1447165" y="56007"/>
                  </a:lnTo>
                  <a:lnTo>
                    <a:pt x="1448562" y="53848"/>
                  </a:lnTo>
                  <a:lnTo>
                    <a:pt x="1450467" y="52197"/>
                  </a:lnTo>
                  <a:lnTo>
                    <a:pt x="1452626" y="51181"/>
                  </a:lnTo>
                  <a:lnTo>
                    <a:pt x="1454912" y="50038"/>
                  </a:lnTo>
                  <a:lnTo>
                    <a:pt x="1457579" y="49530"/>
                  </a:lnTo>
                  <a:lnTo>
                    <a:pt x="1463929" y="49530"/>
                  </a:lnTo>
                  <a:lnTo>
                    <a:pt x="1477137" y="64262"/>
                  </a:lnTo>
                  <a:lnTo>
                    <a:pt x="1477772" y="67183"/>
                  </a:lnTo>
                  <a:lnTo>
                    <a:pt x="1477975" y="69977"/>
                  </a:lnTo>
                  <a:lnTo>
                    <a:pt x="1478026" y="77851"/>
                  </a:lnTo>
                  <a:lnTo>
                    <a:pt x="1478026" y="36195"/>
                  </a:lnTo>
                  <a:lnTo>
                    <a:pt x="1473327" y="34417"/>
                  </a:lnTo>
                  <a:lnTo>
                    <a:pt x="1467739" y="33528"/>
                  </a:lnTo>
                  <a:lnTo>
                    <a:pt x="1454658" y="33528"/>
                  </a:lnTo>
                  <a:lnTo>
                    <a:pt x="1422781" y="62992"/>
                  </a:lnTo>
                  <a:lnTo>
                    <a:pt x="1422019" y="68580"/>
                  </a:lnTo>
                  <a:lnTo>
                    <a:pt x="1422044" y="81280"/>
                  </a:lnTo>
                  <a:lnTo>
                    <a:pt x="1447546" y="113538"/>
                  </a:lnTo>
                  <a:lnTo>
                    <a:pt x="1453134" y="114427"/>
                  </a:lnTo>
                  <a:lnTo>
                    <a:pt x="1466088" y="114427"/>
                  </a:lnTo>
                  <a:lnTo>
                    <a:pt x="1471803" y="113411"/>
                  </a:lnTo>
                  <a:lnTo>
                    <a:pt x="1476756" y="111379"/>
                  </a:lnTo>
                  <a:lnTo>
                    <a:pt x="1481709" y="109474"/>
                  </a:lnTo>
                  <a:lnTo>
                    <a:pt x="1485773" y="106553"/>
                  </a:lnTo>
                  <a:lnTo>
                    <a:pt x="1489075" y="102997"/>
                  </a:lnTo>
                  <a:lnTo>
                    <a:pt x="1492377" y="99314"/>
                  </a:lnTo>
                  <a:lnTo>
                    <a:pt x="1493012" y="98171"/>
                  </a:lnTo>
                  <a:lnTo>
                    <a:pt x="1494790" y="94996"/>
                  </a:lnTo>
                  <a:lnTo>
                    <a:pt x="1496517" y="89662"/>
                  </a:lnTo>
                  <a:lnTo>
                    <a:pt x="1497965" y="84963"/>
                  </a:lnTo>
                  <a:lnTo>
                    <a:pt x="1498854" y="79375"/>
                  </a:lnTo>
                  <a:close/>
                </a:path>
                <a:path w="3075940" h="645160">
                  <a:moveTo>
                    <a:pt x="1560703" y="46990"/>
                  </a:moveTo>
                  <a:lnTo>
                    <a:pt x="1560576" y="38227"/>
                  </a:lnTo>
                  <a:lnTo>
                    <a:pt x="1560449" y="37719"/>
                  </a:lnTo>
                  <a:lnTo>
                    <a:pt x="1560322" y="37084"/>
                  </a:lnTo>
                  <a:lnTo>
                    <a:pt x="1556639" y="34290"/>
                  </a:lnTo>
                  <a:lnTo>
                    <a:pt x="1555750" y="34036"/>
                  </a:lnTo>
                  <a:lnTo>
                    <a:pt x="1552448" y="33528"/>
                  </a:lnTo>
                  <a:lnTo>
                    <a:pt x="1549527" y="33528"/>
                  </a:lnTo>
                  <a:lnTo>
                    <a:pt x="1532001" y="46990"/>
                  </a:lnTo>
                  <a:lnTo>
                    <a:pt x="1531874" y="37084"/>
                  </a:lnTo>
                  <a:lnTo>
                    <a:pt x="1526540" y="34925"/>
                  </a:lnTo>
                  <a:lnTo>
                    <a:pt x="1520317" y="34925"/>
                  </a:lnTo>
                  <a:lnTo>
                    <a:pt x="1514856" y="37084"/>
                  </a:lnTo>
                  <a:lnTo>
                    <a:pt x="1514856" y="110744"/>
                  </a:lnTo>
                  <a:lnTo>
                    <a:pt x="1515237" y="111252"/>
                  </a:lnTo>
                  <a:lnTo>
                    <a:pt x="1515491" y="111633"/>
                  </a:lnTo>
                  <a:lnTo>
                    <a:pt x="1516126" y="111887"/>
                  </a:lnTo>
                  <a:lnTo>
                    <a:pt x="1516888" y="112141"/>
                  </a:lnTo>
                  <a:lnTo>
                    <a:pt x="1517650" y="112522"/>
                  </a:lnTo>
                  <a:lnTo>
                    <a:pt x="1518666" y="112649"/>
                  </a:lnTo>
                  <a:lnTo>
                    <a:pt x="1521206" y="112903"/>
                  </a:lnTo>
                  <a:lnTo>
                    <a:pt x="1522857" y="113030"/>
                  </a:lnTo>
                  <a:lnTo>
                    <a:pt x="1526794" y="113030"/>
                  </a:lnTo>
                  <a:lnTo>
                    <a:pt x="1528445" y="112903"/>
                  </a:lnTo>
                  <a:lnTo>
                    <a:pt x="1530985" y="112649"/>
                  </a:lnTo>
                  <a:lnTo>
                    <a:pt x="1532001" y="112522"/>
                  </a:lnTo>
                  <a:lnTo>
                    <a:pt x="1532890" y="112141"/>
                  </a:lnTo>
                  <a:lnTo>
                    <a:pt x="1533652" y="111887"/>
                  </a:lnTo>
                  <a:lnTo>
                    <a:pt x="1534160" y="111633"/>
                  </a:lnTo>
                  <a:lnTo>
                    <a:pt x="1534541" y="111252"/>
                  </a:lnTo>
                  <a:lnTo>
                    <a:pt x="1534795" y="110744"/>
                  </a:lnTo>
                  <a:lnTo>
                    <a:pt x="1534922" y="65151"/>
                  </a:lnTo>
                  <a:lnTo>
                    <a:pt x="1536446" y="62738"/>
                  </a:lnTo>
                  <a:lnTo>
                    <a:pt x="1537843" y="60706"/>
                  </a:lnTo>
                  <a:lnTo>
                    <a:pt x="1539240" y="59182"/>
                  </a:lnTo>
                  <a:lnTo>
                    <a:pt x="1540510" y="57531"/>
                  </a:lnTo>
                  <a:lnTo>
                    <a:pt x="1546479" y="53213"/>
                  </a:lnTo>
                  <a:lnTo>
                    <a:pt x="1547622" y="52705"/>
                  </a:lnTo>
                  <a:lnTo>
                    <a:pt x="1548765" y="52451"/>
                  </a:lnTo>
                  <a:lnTo>
                    <a:pt x="1550797" y="52451"/>
                  </a:lnTo>
                  <a:lnTo>
                    <a:pt x="1551686" y="52578"/>
                  </a:lnTo>
                  <a:lnTo>
                    <a:pt x="1552448" y="52832"/>
                  </a:lnTo>
                  <a:lnTo>
                    <a:pt x="1553337" y="52959"/>
                  </a:lnTo>
                  <a:lnTo>
                    <a:pt x="1553972" y="53213"/>
                  </a:lnTo>
                  <a:lnTo>
                    <a:pt x="1554734" y="53340"/>
                  </a:lnTo>
                  <a:lnTo>
                    <a:pt x="1556004" y="53848"/>
                  </a:lnTo>
                  <a:lnTo>
                    <a:pt x="1557528" y="54229"/>
                  </a:lnTo>
                  <a:lnTo>
                    <a:pt x="1558544" y="54229"/>
                  </a:lnTo>
                  <a:lnTo>
                    <a:pt x="1558925" y="54102"/>
                  </a:lnTo>
                  <a:lnTo>
                    <a:pt x="1559687" y="53594"/>
                  </a:lnTo>
                  <a:lnTo>
                    <a:pt x="1559941" y="53086"/>
                  </a:lnTo>
                  <a:lnTo>
                    <a:pt x="1560068" y="52451"/>
                  </a:lnTo>
                  <a:lnTo>
                    <a:pt x="1560322" y="51689"/>
                  </a:lnTo>
                  <a:lnTo>
                    <a:pt x="1560449" y="50800"/>
                  </a:lnTo>
                  <a:lnTo>
                    <a:pt x="1560703" y="48260"/>
                  </a:lnTo>
                  <a:lnTo>
                    <a:pt x="1560703" y="46990"/>
                  </a:lnTo>
                  <a:close/>
                </a:path>
                <a:path w="3075940" h="645160">
                  <a:moveTo>
                    <a:pt x="1656207" y="46482"/>
                  </a:moveTo>
                  <a:lnTo>
                    <a:pt x="1653540" y="35306"/>
                  </a:lnTo>
                  <a:lnTo>
                    <a:pt x="1637411" y="35306"/>
                  </a:lnTo>
                  <a:lnTo>
                    <a:pt x="1637284" y="18415"/>
                  </a:lnTo>
                  <a:lnTo>
                    <a:pt x="1636903" y="17907"/>
                  </a:lnTo>
                  <a:lnTo>
                    <a:pt x="1636649" y="17526"/>
                  </a:lnTo>
                  <a:lnTo>
                    <a:pt x="1636014" y="17145"/>
                  </a:lnTo>
                  <a:lnTo>
                    <a:pt x="1635252" y="16891"/>
                  </a:lnTo>
                  <a:lnTo>
                    <a:pt x="1634617" y="16510"/>
                  </a:lnTo>
                  <a:lnTo>
                    <a:pt x="1630934" y="16129"/>
                  </a:lnTo>
                  <a:lnTo>
                    <a:pt x="1629283" y="16002"/>
                  </a:lnTo>
                  <a:lnTo>
                    <a:pt x="1625346" y="16002"/>
                  </a:lnTo>
                  <a:lnTo>
                    <a:pt x="1623695" y="16129"/>
                  </a:lnTo>
                  <a:lnTo>
                    <a:pt x="1620012" y="16510"/>
                  </a:lnTo>
                  <a:lnTo>
                    <a:pt x="1619250" y="16891"/>
                  </a:lnTo>
                  <a:lnTo>
                    <a:pt x="1618488" y="17145"/>
                  </a:lnTo>
                  <a:lnTo>
                    <a:pt x="1617980" y="17526"/>
                  </a:lnTo>
                  <a:lnTo>
                    <a:pt x="1617726" y="17907"/>
                  </a:lnTo>
                  <a:lnTo>
                    <a:pt x="1617345" y="18415"/>
                  </a:lnTo>
                  <a:lnTo>
                    <a:pt x="1617218" y="35306"/>
                  </a:lnTo>
                  <a:lnTo>
                    <a:pt x="1608201" y="35306"/>
                  </a:lnTo>
                  <a:lnTo>
                    <a:pt x="1607693" y="35560"/>
                  </a:lnTo>
                  <a:lnTo>
                    <a:pt x="1605534" y="40640"/>
                  </a:lnTo>
                  <a:lnTo>
                    <a:pt x="1605534" y="46482"/>
                  </a:lnTo>
                  <a:lnTo>
                    <a:pt x="1605788" y="48641"/>
                  </a:lnTo>
                  <a:lnTo>
                    <a:pt x="1606804" y="51181"/>
                  </a:lnTo>
                  <a:lnTo>
                    <a:pt x="1607566" y="51816"/>
                  </a:lnTo>
                  <a:lnTo>
                    <a:pt x="1617218" y="51816"/>
                  </a:lnTo>
                  <a:lnTo>
                    <a:pt x="1617218" y="92837"/>
                  </a:lnTo>
                  <a:lnTo>
                    <a:pt x="1636649" y="114173"/>
                  </a:lnTo>
                  <a:lnTo>
                    <a:pt x="1642110" y="114173"/>
                  </a:lnTo>
                  <a:lnTo>
                    <a:pt x="1645031" y="113919"/>
                  </a:lnTo>
                  <a:lnTo>
                    <a:pt x="1646555" y="113665"/>
                  </a:lnTo>
                  <a:lnTo>
                    <a:pt x="1647952" y="113538"/>
                  </a:lnTo>
                  <a:lnTo>
                    <a:pt x="1649222" y="113157"/>
                  </a:lnTo>
                  <a:lnTo>
                    <a:pt x="1650492" y="112903"/>
                  </a:lnTo>
                  <a:lnTo>
                    <a:pt x="1652524" y="112141"/>
                  </a:lnTo>
                  <a:lnTo>
                    <a:pt x="1653413" y="111760"/>
                  </a:lnTo>
                  <a:lnTo>
                    <a:pt x="1654175" y="111252"/>
                  </a:lnTo>
                  <a:lnTo>
                    <a:pt x="1654556" y="110744"/>
                  </a:lnTo>
                  <a:lnTo>
                    <a:pt x="1655064" y="110236"/>
                  </a:lnTo>
                  <a:lnTo>
                    <a:pt x="1655445" y="109347"/>
                  </a:lnTo>
                  <a:lnTo>
                    <a:pt x="1655826" y="108204"/>
                  </a:lnTo>
                  <a:lnTo>
                    <a:pt x="1656080" y="106934"/>
                  </a:lnTo>
                  <a:lnTo>
                    <a:pt x="1656080" y="99949"/>
                  </a:lnTo>
                  <a:lnTo>
                    <a:pt x="1654937" y="95631"/>
                  </a:lnTo>
                  <a:lnTo>
                    <a:pt x="1654556" y="95377"/>
                  </a:lnTo>
                  <a:lnTo>
                    <a:pt x="1653159" y="95377"/>
                  </a:lnTo>
                  <a:lnTo>
                    <a:pt x="1652651" y="95631"/>
                  </a:lnTo>
                  <a:lnTo>
                    <a:pt x="1652270" y="95758"/>
                  </a:lnTo>
                  <a:lnTo>
                    <a:pt x="1650365" y="96520"/>
                  </a:lnTo>
                  <a:lnTo>
                    <a:pt x="1649603" y="96647"/>
                  </a:lnTo>
                  <a:lnTo>
                    <a:pt x="1648714" y="96901"/>
                  </a:lnTo>
                  <a:lnTo>
                    <a:pt x="1646936" y="97155"/>
                  </a:lnTo>
                  <a:lnTo>
                    <a:pt x="1642618" y="97155"/>
                  </a:lnTo>
                  <a:lnTo>
                    <a:pt x="1640459" y="96139"/>
                  </a:lnTo>
                  <a:lnTo>
                    <a:pt x="1639189" y="94234"/>
                  </a:lnTo>
                  <a:lnTo>
                    <a:pt x="1638046" y="92329"/>
                  </a:lnTo>
                  <a:lnTo>
                    <a:pt x="1637411" y="89408"/>
                  </a:lnTo>
                  <a:lnTo>
                    <a:pt x="1637411" y="51816"/>
                  </a:lnTo>
                  <a:lnTo>
                    <a:pt x="1654048" y="51816"/>
                  </a:lnTo>
                  <a:lnTo>
                    <a:pt x="1654810" y="51181"/>
                  </a:lnTo>
                  <a:lnTo>
                    <a:pt x="1655445" y="49911"/>
                  </a:lnTo>
                  <a:lnTo>
                    <a:pt x="1655953" y="48641"/>
                  </a:lnTo>
                  <a:lnTo>
                    <a:pt x="1656207" y="46482"/>
                  </a:lnTo>
                  <a:close/>
                </a:path>
                <a:path w="3075940" h="645160">
                  <a:moveTo>
                    <a:pt x="1716151" y="46990"/>
                  </a:moveTo>
                  <a:lnTo>
                    <a:pt x="1716024" y="38227"/>
                  </a:lnTo>
                  <a:lnTo>
                    <a:pt x="1715897" y="37719"/>
                  </a:lnTo>
                  <a:lnTo>
                    <a:pt x="1715770" y="37084"/>
                  </a:lnTo>
                  <a:lnTo>
                    <a:pt x="1712087" y="34290"/>
                  </a:lnTo>
                  <a:lnTo>
                    <a:pt x="1711198" y="34036"/>
                  </a:lnTo>
                  <a:lnTo>
                    <a:pt x="1707896" y="33528"/>
                  </a:lnTo>
                  <a:lnTo>
                    <a:pt x="1704975" y="33528"/>
                  </a:lnTo>
                  <a:lnTo>
                    <a:pt x="1687449" y="46990"/>
                  </a:lnTo>
                  <a:lnTo>
                    <a:pt x="1687322" y="37084"/>
                  </a:lnTo>
                  <a:lnTo>
                    <a:pt x="1681988" y="34925"/>
                  </a:lnTo>
                  <a:lnTo>
                    <a:pt x="1675765" y="34925"/>
                  </a:lnTo>
                  <a:lnTo>
                    <a:pt x="1670304" y="37084"/>
                  </a:lnTo>
                  <a:lnTo>
                    <a:pt x="1670304" y="110744"/>
                  </a:lnTo>
                  <a:lnTo>
                    <a:pt x="1670685" y="111252"/>
                  </a:lnTo>
                  <a:lnTo>
                    <a:pt x="1670939" y="111633"/>
                  </a:lnTo>
                  <a:lnTo>
                    <a:pt x="1671574" y="111887"/>
                  </a:lnTo>
                  <a:lnTo>
                    <a:pt x="1672336" y="112141"/>
                  </a:lnTo>
                  <a:lnTo>
                    <a:pt x="1673098" y="112522"/>
                  </a:lnTo>
                  <a:lnTo>
                    <a:pt x="1674114" y="112649"/>
                  </a:lnTo>
                  <a:lnTo>
                    <a:pt x="1676654" y="112903"/>
                  </a:lnTo>
                  <a:lnTo>
                    <a:pt x="1678305" y="113030"/>
                  </a:lnTo>
                  <a:lnTo>
                    <a:pt x="1682242" y="113030"/>
                  </a:lnTo>
                  <a:lnTo>
                    <a:pt x="1683893" y="112903"/>
                  </a:lnTo>
                  <a:lnTo>
                    <a:pt x="1686433" y="112649"/>
                  </a:lnTo>
                  <a:lnTo>
                    <a:pt x="1687449" y="112522"/>
                  </a:lnTo>
                  <a:lnTo>
                    <a:pt x="1688338" y="112141"/>
                  </a:lnTo>
                  <a:lnTo>
                    <a:pt x="1689100" y="111887"/>
                  </a:lnTo>
                  <a:lnTo>
                    <a:pt x="1689608" y="111633"/>
                  </a:lnTo>
                  <a:lnTo>
                    <a:pt x="1689989" y="111252"/>
                  </a:lnTo>
                  <a:lnTo>
                    <a:pt x="1690243" y="110744"/>
                  </a:lnTo>
                  <a:lnTo>
                    <a:pt x="1690370" y="65151"/>
                  </a:lnTo>
                  <a:lnTo>
                    <a:pt x="1691894" y="62738"/>
                  </a:lnTo>
                  <a:lnTo>
                    <a:pt x="1693291" y="60706"/>
                  </a:lnTo>
                  <a:lnTo>
                    <a:pt x="1694688" y="59182"/>
                  </a:lnTo>
                  <a:lnTo>
                    <a:pt x="1695958" y="57531"/>
                  </a:lnTo>
                  <a:lnTo>
                    <a:pt x="1701927" y="53213"/>
                  </a:lnTo>
                  <a:lnTo>
                    <a:pt x="1703070" y="52705"/>
                  </a:lnTo>
                  <a:lnTo>
                    <a:pt x="1704213" y="52451"/>
                  </a:lnTo>
                  <a:lnTo>
                    <a:pt x="1706245" y="52451"/>
                  </a:lnTo>
                  <a:lnTo>
                    <a:pt x="1707134" y="52578"/>
                  </a:lnTo>
                  <a:lnTo>
                    <a:pt x="1707896" y="52832"/>
                  </a:lnTo>
                  <a:lnTo>
                    <a:pt x="1708785" y="52959"/>
                  </a:lnTo>
                  <a:lnTo>
                    <a:pt x="1709420" y="53213"/>
                  </a:lnTo>
                  <a:lnTo>
                    <a:pt x="1710182" y="53340"/>
                  </a:lnTo>
                  <a:lnTo>
                    <a:pt x="1711452" y="53848"/>
                  </a:lnTo>
                  <a:lnTo>
                    <a:pt x="1712976" y="54229"/>
                  </a:lnTo>
                  <a:lnTo>
                    <a:pt x="1713992" y="54229"/>
                  </a:lnTo>
                  <a:lnTo>
                    <a:pt x="1714373" y="54102"/>
                  </a:lnTo>
                  <a:lnTo>
                    <a:pt x="1715135" y="53594"/>
                  </a:lnTo>
                  <a:lnTo>
                    <a:pt x="1715389" y="53086"/>
                  </a:lnTo>
                  <a:lnTo>
                    <a:pt x="1715516" y="52451"/>
                  </a:lnTo>
                  <a:lnTo>
                    <a:pt x="1715770" y="51689"/>
                  </a:lnTo>
                  <a:lnTo>
                    <a:pt x="1715897" y="50800"/>
                  </a:lnTo>
                  <a:lnTo>
                    <a:pt x="1716151" y="48260"/>
                  </a:lnTo>
                  <a:lnTo>
                    <a:pt x="1716151" y="46990"/>
                  </a:lnTo>
                  <a:close/>
                </a:path>
                <a:path w="3075940" h="645160">
                  <a:moveTo>
                    <a:pt x="1786128" y="79375"/>
                  </a:moveTo>
                  <a:lnTo>
                    <a:pt x="1786013" y="56134"/>
                  </a:lnTo>
                  <a:lnTo>
                    <a:pt x="1785493" y="52578"/>
                  </a:lnTo>
                  <a:lnTo>
                    <a:pt x="1784299" y="48895"/>
                  </a:lnTo>
                  <a:lnTo>
                    <a:pt x="1783207" y="45466"/>
                  </a:lnTo>
                  <a:lnTo>
                    <a:pt x="1760093" y="33528"/>
                  </a:lnTo>
                  <a:lnTo>
                    <a:pt x="1751330" y="33528"/>
                  </a:lnTo>
                  <a:lnTo>
                    <a:pt x="1724914" y="44069"/>
                  </a:lnTo>
                  <a:lnTo>
                    <a:pt x="1724660" y="44958"/>
                  </a:lnTo>
                  <a:lnTo>
                    <a:pt x="1727581" y="56134"/>
                  </a:lnTo>
                  <a:lnTo>
                    <a:pt x="1728978" y="56134"/>
                  </a:lnTo>
                  <a:lnTo>
                    <a:pt x="1730121" y="55753"/>
                  </a:lnTo>
                  <a:lnTo>
                    <a:pt x="1734566" y="53340"/>
                  </a:lnTo>
                  <a:lnTo>
                    <a:pt x="1738630" y="51562"/>
                  </a:lnTo>
                  <a:lnTo>
                    <a:pt x="1741043" y="50800"/>
                  </a:lnTo>
                  <a:lnTo>
                    <a:pt x="1743583" y="50038"/>
                  </a:lnTo>
                  <a:lnTo>
                    <a:pt x="1746250" y="49276"/>
                  </a:lnTo>
                  <a:lnTo>
                    <a:pt x="1749298" y="48895"/>
                  </a:lnTo>
                  <a:lnTo>
                    <a:pt x="1755267" y="48895"/>
                  </a:lnTo>
                  <a:lnTo>
                    <a:pt x="1763395" y="52324"/>
                  </a:lnTo>
                  <a:lnTo>
                    <a:pt x="1764411" y="53340"/>
                  </a:lnTo>
                  <a:lnTo>
                    <a:pt x="1765173" y="54737"/>
                  </a:lnTo>
                  <a:lnTo>
                    <a:pt x="1765554" y="56388"/>
                  </a:lnTo>
                  <a:lnTo>
                    <a:pt x="1766062" y="58039"/>
                  </a:lnTo>
                  <a:lnTo>
                    <a:pt x="1766316" y="60071"/>
                  </a:lnTo>
                  <a:lnTo>
                    <a:pt x="1766316" y="66675"/>
                  </a:lnTo>
                  <a:lnTo>
                    <a:pt x="1766316" y="79375"/>
                  </a:lnTo>
                  <a:lnTo>
                    <a:pt x="1766316" y="91567"/>
                  </a:lnTo>
                  <a:lnTo>
                    <a:pt x="1763776" y="94361"/>
                  </a:lnTo>
                  <a:lnTo>
                    <a:pt x="1761363" y="96393"/>
                  </a:lnTo>
                  <a:lnTo>
                    <a:pt x="1758950" y="97917"/>
                  </a:lnTo>
                  <a:lnTo>
                    <a:pt x="1756537" y="99314"/>
                  </a:lnTo>
                  <a:lnTo>
                    <a:pt x="1753997" y="100076"/>
                  </a:lnTo>
                  <a:lnTo>
                    <a:pt x="1747774" y="100076"/>
                  </a:lnTo>
                  <a:lnTo>
                    <a:pt x="1745107" y="99187"/>
                  </a:lnTo>
                  <a:lnTo>
                    <a:pt x="1743202" y="97536"/>
                  </a:lnTo>
                  <a:lnTo>
                    <a:pt x="1741297" y="95758"/>
                  </a:lnTo>
                  <a:lnTo>
                    <a:pt x="1740408" y="93472"/>
                  </a:lnTo>
                  <a:lnTo>
                    <a:pt x="1740408" y="88646"/>
                  </a:lnTo>
                  <a:lnTo>
                    <a:pt x="1740662" y="87122"/>
                  </a:lnTo>
                  <a:lnTo>
                    <a:pt x="1741424" y="85725"/>
                  </a:lnTo>
                  <a:lnTo>
                    <a:pt x="1742059" y="84328"/>
                  </a:lnTo>
                  <a:lnTo>
                    <a:pt x="1755267" y="79375"/>
                  </a:lnTo>
                  <a:lnTo>
                    <a:pt x="1766316" y="79375"/>
                  </a:lnTo>
                  <a:lnTo>
                    <a:pt x="1766316" y="66675"/>
                  </a:lnTo>
                  <a:lnTo>
                    <a:pt x="1752854" y="66675"/>
                  </a:lnTo>
                  <a:lnTo>
                    <a:pt x="1747266" y="67056"/>
                  </a:lnTo>
                  <a:lnTo>
                    <a:pt x="1737614" y="69088"/>
                  </a:lnTo>
                  <a:lnTo>
                    <a:pt x="1733550" y="70485"/>
                  </a:lnTo>
                  <a:lnTo>
                    <a:pt x="1730375" y="72517"/>
                  </a:lnTo>
                  <a:lnTo>
                    <a:pt x="1727073" y="74549"/>
                  </a:lnTo>
                  <a:lnTo>
                    <a:pt x="1724660" y="77089"/>
                  </a:lnTo>
                  <a:lnTo>
                    <a:pt x="1723009" y="80137"/>
                  </a:lnTo>
                  <a:lnTo>
                    <a:pt x="1721485" y="83312"/>
                  </a:lnTo>
                  <a:lnTo>
                    <a:pt x="1720596" y="86868"/>
                  </a:lnTo>
                  <a:lnTo>
                    <a:pt x="1720596" y="94869"/>
                  </a:lnTo>
                  <a:lnTo>
                    <a:pt x="1742948" y="114427"/>
                  </a:lnTo>
                  <a:lnTo>
                    <a:pt x="1751330" y="114427"/>
                  </a:lnTo>
                  <a:lnTo>
                    <a:pt x="1755521" y="113538"/>
                  </a:lnTo>
                  <a:lnTo>
                    <a:pt x="1763141" y="109982"/>
                  </a:lnTo>
                  <a:lnTo>
                    <a:pt x="1766443" y="107442"/>
                  </a:lnTo>
                  <a:lnTo>
                    <a:pt x="1769364" y="104267"/>
                  </a:lnTo>
                  <a:lnTo>
                    <a:pt x="1769364" y="110744"/>
                  </a:lnTo>
                  <a:lnTo>
                    <a:pt x="1769618" y="111379"/>
                  </a:lnTo>
                  <a:lnTo>
                    <a:pt x="1770126" y="111760"/>
                  </a:lnTo>
                  <a:lnTo>
                    <a:pt x="1770507" y="112268"/>
                  </a:lnTo>
                  <a:lnTo>
                    <a:pt x="1771269" y="112522"/>
                  </a:lnTo>
                  <a:lnTo>
                    <a:pt x="1772412" y="112776"/>
                  </a:lnTo>
                  <a:lnTo>
                    <a:pt x="1773555" y="112903"/>
                  </a:lnTo>
                  <a:lnTo>
                    <a:pt x="1775206" y="113030"/>
                  </a:lnTo>
                  <a:lnTo>
                    <a:pt x="1779905" y="113030"/>
                  </a:lnTo>
                  <a:lnTo>
                    <a:pt x="1786128" y="110744"/>
                  </a:lnTo>
                  <a:lnTo>
                    <a:pt x="1786128" y="104267"/>
                  </a:lnTo>
                  <a:lnTo>
                    <a:pt x="1786128" y="100076"/>
                  </a:lnTo>
                  <a:lnTo>
                    <a:pt x="1786128" y="79375"/>
                  </a:lnTo>
                  <a:close/>
                </a:path>
                <a:path w="3075940" h="645160">
                  <a:moveTo>
                    <a:pt x="1825879" y="37211"/>
                  </a:moveTo>
                  <a:lnTo>
                    <a:pt x="1820799" y="35179"/>
                  </a:lnTo>
                  <a:lnTo>
                    <a:pt x="1819529" y="34925"/>
                  </a:lnTo>
                  <a:lnTo>
                    <a:pt x="1812290" y="34925"/>
                  </a:lnTo>
                  <a:lnTo>
                    <a:pt x="1811020" y="35179"/>
                  </a:lnTo>
                  <a:lnTo>
                    <a:pt x="1809750" y="35306"/>
                  </a:lnTo>
                  <a:lnTo>
                    <a:pt x="1808734" y="35560"/>
                  </a:lnTo>
                  <a:lnTo>
                    <a:pt x="1807210" y="36068"/>
                  </a:lnTo>
                  <a:lnTo>
                    <a:pt x="1806575" y="36449"/>
                  </a:lnTo>
                  <a:lnTo>
                    <a:pt x="1806321" y="36830"/>
                  </a:lnTo>
                  <a:lnTo>
                    <a:pt x="1805940" y="37211"/>
                  </a:lnTo>
                  <a:lnTo>
                    <a:pt x="1805813" y="37719"/>
                  </a:lnTo>
                  <a:lnTo>
                    <a:pt x="1805813" y="110363"/>
                  </a:lnTo>
                  <a:lnTo>
                    <a:pt x="1805940" y="110744"/>
                  </a:lnTo>
                  <a:lnTo>
                    <a:pt x="1806321" y="111252"/>
                  </a:lnTo>
                  <a:lnTo>
                    <a:pt x="1806575" y="111633"/>
                  </a:lnTo>
                  <a:lnTo>
                    <a:pt x="1807210" y="111887"/>
                  </a:lnTo>
                  <a:lnTo>
                    <a:pt x="1807972" y="112141"/>
                  </a:lnTo>
                  <a:lnTo>
                    <a:pt x="1808734" y="112522"/>
                  </a:lnTo>
                  <a:lnTo>
                    <a:pt x="1809750" y="112649"/>
                  </a:lnTo>
                  <a:lnTo>
                    <a:pt x="1812290" y="112903"/>
                  </a:lnTo>
                  <a:lnTo>
                    <a:pt x="1813941" y="113030"/>
                  </a:lnTo>
                  <a:lnTo>
                    <a:pt x="1817878" y="113030"/>
                  </a:lnTo>
                  <a:lnTo>
                    <a:pt x="1819529" y="112903"/>
                  </a:lnTo>
                  <a:lnTo>
                    <a:pt x="1822069" y="112649"/>
                  </a:lnTo>
                  <a:lnTo>
                    <a:pt x="1823085" y="112522"/>
                  </a:lnTo>
                  <a:lnTo>
                    <a:pt x="1823974" y="112141"/>
                  </a:lnTo>
                  <a:lnTo>
                    <a:pt x="1824736" y="111887"/>
                  </a:lnTo>
                  <a:lnTo>
                    <a:pt x="1825244" y="111633"/>
                  </a:lnTo>
                  <a:lnTo>
                    <a:pt x="1825625" y="111252"/>
                  </a:lnTo>
                  <a:lnTo>
                    <a:pt x="1825879" y="110744"/>
                  </a:lnTo>
                  <a:lnTo>
                    <a:pt x="1825879" y="37211"/>
                  </a:lnTo>
                  <a:close/>
                </a:path>
                <a:path w="3075940" h="645160">
                  <a:moveTo>
                    <a:pt x="1827530" y="9906"/>
                  </a:moveTo>
                  <a:lnTo>
                    <a:pt x="1826768" y="7239"/>
                  </a:lnTo>
                  <a:lnTo>
                    <a:pt x="1825117" y="5715"/>
                  </a:lnTo>
                  <a:lnTo>
                    <a:pt x="1823593" y="4191"/>
                  </a:lnTo>
                  <a:lnTo>
                    <a:pt x="1820545" y="3429"/>
                  </a:lnTo>
                  <a:lnTo>
                    <a:pt x="1811401" y="3429"/>
                  </a:lnTo>
                  <a:lnTo>
                    <a:pt x="1804289" y="18161"/>
                  </a:lnTo>
                  <a:lnTo>
                    <a:pt x="1805051" y="20828"/>
                  </a:lnTo>
                  <a:lnTo>
                    <a:pt x="1806702" y="22352"/>
                  </a:lnTo>
                  <a:lnTo>
                    <a:pt x="1808226" y="23876"/>
                  </a:lnTo>
                  <a:lnTo>
                    <a:pt x="1811274" y="24638"/>
                  </a:lnTo>
                  <a:lnTo>
                    <a:pt x="1820291" y="24638"/>
                  </a:lnTo>
                  <a:lnTo>
                    <a:pt x="1823466" y="23876"/>
                  </a:lnTo>
                  <a:lnTo>
                    <a:pt x="1825117" y="22225"/>
                  </a:lnTo>
                  <a:lnTo>
                    <a:pt x="1826768" y="20701"/>
                  </a:lnTo>
                  <a:lnTo>
                    <a:pt x="1827453" y="18161"/>
                  </a:lnTo>
                  <a:lnTo>
                    <a:pt x="1827530" y="9906"/>
                  </a:lnTo>
                  <a:close/>
                </a:path>
                <a:path w="3075940" h="645160">
                  <a:moveTo>
                    <a:pt x="1915414" y="60325"/>
                  </a:moveTo>
                  <a:lnTo>
                    <a:pt x="1914906" y="55880"/>
                  </a:lnTo>
                  <a:lnTo>
                    <a:pt x="1913763" y="51181"/>
                  </a:lnTo>
                  <a:lnTo>
                    <a:pt x="1913128" y="48514"/>
                  </a:lnTo>
                  <a:lnTo>
                    <a:pt x="1912124" y="46355"/>
                  </a:lnTo>
                  <a:lnTo>
                    <a:pt x="1911604" y="45212"/>
                  </a:lnTo>
                  <a:lnTo>
                    <a:pt x="1909572" y="42545"/>
                  </a:lnTo>
                  <a:lnTo>
                    <a:pt x="1907540" y="39751"/>
                  </a:lnTo>
                  <a:lnTo>
                    <a:pt x="1904873" y="37592"/>
                  </a:lnTo>
                  <a:lnTo>
                    <a:pt x="1901444" y="35941"/>
                  </a:lnTo>
                  <a:lnTo>
                    <a:pt x="1898142" y="34290"/>
                  </a:lnTo>
                  <a:lnTo>
                    <a:pt x="1894078" y="33528"/>
                  </a:lnTo>
                  <a:lnTo>
                    <a:pt x="1884680" y="33528"/>
                  </a:lnTo>
                  <a:lnTo>
                    <a:pt x="1880362" y="34544"/>
                  </a:lnTo>
                  <a:lnTo>
                    <a:pt x="1872234" y="38862"/>
                  </a:lnTo>
                  <a:lnTo>
                    <a:pt x="1868170" y="42037"/>
                  </a:lnTo>
                  <a:lnTo>
                    <a:pt x="1864233" y="46355"/>
                  </a:lnTo>
                  <a:lnTo>
                    <a:pt x="1864106" y="37084"/>
                  </a:lnTo>
                  <a:lnTo>
                    <a:pt x="1858772" y="34925"/>
                  </a:lnTo>
                  <a:lnTo>
                    <a:pt x="1852549" y="34925"/>
                  </a:lnTo>
                  <a:lnTo>
                    <a:pt x="1847088" y="37084"/>
                  </a:lnTo>
                  <a:lnTo>
                    <a:pt x="1847088" y="110744"/>
                  </a:lnTo>
                  <a:lnTo>
                    <a:pt x="1847469" y="111252"/>
                  </a:lnTo>
                  <a:lnTo>
                    <a:pt x="1847723" y="111633"/>
                  </a:lnTo>
                  <a:lnTo>
                    <a:pt x="1848358" y="111887"/>
                  </a:lnTo>
                  <a:lnTo>
                    <a:pt x="1849120" y="112141"/>
                  </a:lnTo>
                  <a:lnTo>
                    <a:pt x="1849882" y="112522"/>
                  </a:lnTo>
                  <a:lnTo>
                    <a:pt x="1850898" y="112649"/>
                  </a:lnTo>
                  <a:lnTo>
                    <a:pt x="1853438" y="112903"/>
                  </a:lnTo>
                  <a:lnTo>
                    <a:pt x="1855089" y="113030"/>
                  </a:lnTo>
                  <a:lnTo>
                    <a:pt x="1859026" y="113030"/>
                  </a:lnTo>
                  <a:lnTo>
                    <a:pt x="1860677" y="112903"/>
                  </a:lnTo>
                  <a:lnTo>
                    <a:pt x="1863217" y="112649"/>
                  </a:lnTo>
                  <a:lnTo>
                    <a:pt x="1864233" y="112522"/>
                  </a:lnTo>
                  <a:lnTo>
                    <a:pt x="1865122" y="112141"/>
                  </a:lnTo>
                  <a:lnTo>
                    <a:pt x="1865884" y="111887"/>
                  </a:lnTo>
                  <a:lnTo>
                    <a:pt x="1866392" y="111633"/>
                  </a:lnTo>
                  <a:lnTo>
                    <a:pt x="1866773" y="111252"/>
                  </a:lnTo>
                  <a:lnTo>
                    <a:pt x="1867027" y="110744"/>
                  </a:lnTo>
                  <a:lnTo>
                    <a:pt x="1867154" y="62103"/>
                  </a:lnTo>
                  <a:lnTo>
                    <a:pt x="1870075" y="58547"/>
                  </a:lnTo>
                  <a:lnTo>
                    <a:pt x="1872742" y="55753"/>
                  </a:lnTo>
                  <a:lnTo>
                    <a:pt x="1875409" y="53975"/>
                  </a:lnTo>
                  <a:lnTo>
                    <a:pt x="1878076" y="52070"/>
                  </a:lnTo>
                  <a:lnTo>
                    <a:pt x="1880616" y="51181"/>
                  </a:lnTo>
                  <a:lnTo>
                    <a:pt x="1885188" y="51181"/>
                  </a:lnTo>
                  <a:lnTo>
                    <a:pt x="1894459" y="60706"/>
                  </a:lnTo>
                  <a:lnTo>
                    <a:pt x="1894967" y="62611"/>
                  </a:lnTo>
                  <a:lnTo>
                    <a:pt x="1895221" y="65405"/>
                  </a:lnTo>
                  <a:lnTo>
                    <a:pt x="1895348" y="110744"/>
                  </a:lnTo>
                  <a:lnTo>
                    <a:pt x="1895729" y="111252"/>
                  </a:lnTo>
                  <a:lnTo>
                    <a:pt x="1896110" y="111633"/>
                  </a:lnTo>
                  <a:lnTo>
                    <a:pt x="1896618" y="111887"/>
                  </a:lnTo>
                  <a:lnTo>
                    <a:pt x="1897380" y="112141"/>
                  </a:lnTo>
                  <a:lnTo>
                    <a:pt x="1898142" y="112522"/>
                  </a:lnTo>
                  <a:lnTo>
                    <a:pt x="1899158" y="112649"/>
                  </a:lnTo>
                  <a:lnTo>
                    <a:pt x="1901698" y="112903"/>
                  </a:lnTo>
                  <a:lnTo>
                    <a:pt x="1903349" y="113030"/>
                  </a:lnTo>
                  <a:lnTo>
                    <a:pt x="1907286" y="113030"/>
                  </a:lnTo>
                  <a:lnTo>
                    <a:pt x="1908937" y="112903"/>
                  </a:lnTo>
                  <a:lnTo>
                    <a:pt x="1911604" y="112649"/>
                  </a:lnTo>
                  <a:lnTo>
                    <a:pt x="1912620" y="112522"/>
                  </a:lnTo>
                  <a:lnTo>
                    <a:pt x="1913382" y="112141"/>
                  </a:lnTo>
                  <a:lnTo>
                    <a:pt x="1914652" y="111633"/>
                  </a:lnTo>
                  <a:lnTo>
                    <a:pt x="1914906" y="111252"/>
                  </a:lnTo>
                  <a:lnTo>
                    <a:pt x="1915287" y="110744"/>
                  </a:lnTo>
                  <a:lnTo>
                    <a:pt x="1915414" y="110363"/>
                  </a:lnTo>
                  <a:lnTo>
                    <a:pt x="1915414" y="60325"/>
                  </a:lnTo>
                  <a:close/>
                </a:path>
                <a:path w="3075940" h="645160">
                  <a:moveTo>
                    <a:pt x="2042922" y="43180"/>
                  </a:moveTo>
                  <a:lnTo>
                    <a:pt x="2042795" y="3302"/>
                  </a:lnTo>
                  <a:lnTo>
                    <a:pt x="2042414" y="2921"/>
                  </a:lnTo>
                  <a:lnTo>
                    <a:pt x="2042160" y="2413"/>
                  </a:lnTo>
                  <a:lnTo>
                    <a:pt x="2034921" y="889"/>
                  </a:lnTo>
                  <a:lnTo>
                    <a:pt x="2030984" y="889"/>
                  </a:lnTo>
                  <a:lnTo>
                    <a:pt x="2023364" y="2921"/>
                  </a:lnTo>
                  <a:lnTo>
                    <a:pt x="2022983" y="3302"/>
                  </a:lnTo>
                  <a:lnTo>
                    <a:pt x="2022856" y="43180"/>
                  </a:lnTo>
                  <a:lnTo>
                    <a:pt x="2022856" y="61849"/>
                  </a:lnTo>
                  <a:lnTo>
                    <a:pt x="2022856" y="85725"/>
                  </a:lnTo>
                  <a:lnTo>
                    <a:pt x="2007235" y="97282"/>
                  </a:lnTo>
                  <a:lnTo>
                    <a:pt x="2003044" y="97282"/>
                  </a:lnTo>
                  <a:lnTo>
                    <a:pt x="1991487" y="76581"/>
                  </a:lnTo>
                  <a:lnTo>
                    <a:pt x="1991487" y="70739"/>
                  </a:lnTo>
                  <a:lnTo>
                    <a:pt x="1994916" y="57912"/>
                  </a:lnTo>
                  <a:lnTo>
                    <a:pt x="1996059" y="55626"/>
                  </a:lnTo>
                  <a:lnTo>
                    <a:pt x="1997583" y="53975"/>
                  </a:lnTo>
                  <a:lnTo>
                    <a:pt x="1999488" y="52578"/>
                  </a:lnTo>
                  <a:lnTo>
                    <a:pt x="2001393" y="51308"/>
                  </a:lnTo>
                  <a:lnTo>
                    <a:pt x="2003552" y="50673"/>
                  </a:lnTo>
                  <a:lnTo>
                    <a:pt x="2009140" y="50673"/>
                  </a:lnTo>
                  <a:lnTo>
                    <a:pt x="2011934" y="51562"/>
                  </a:lnTo>
                  <a:lnTo>
                    <a:pt x="2017141" y="55499"/>
                  </a:lnTo>
                  <a:lnTo>
                    <a:pt x="2019935" y="58293"/>
                  </a:lnTo>
                  <a:lnTo>
                    <a:pt x="2022856" y="61849"/>
                  </a:lnTo>
                  <a:lnTo>
                    <a:pt x="2022856" y="43180"/>
                  </a:lnTo>
                  <a:lnTo>
                    <a:pt x="2019681" y="40005"/>
                  </a:lnTo>
                  <a:lnTo>
                    <a:pt x="2016379" y="37592"/>
                  </a:lnTo>
                  <a:lnTo>
                    <a:pt x="2013077" y="35941"/>
                  </a:lnTo>
                  <a:lnTo>
                    <a:pt x="2009902" y="34290"/>
                  </a:lnTo>
                  <a:lnTo>
                    <a:pt x="2006219" y="33528"/>
                  </a:lnTo>
                  <a:lnTo>
                    <a:pt x="1997075" y="33528"/>
                  </a:lnTo>
                  <a:lnTo>
                    <a:pt x="1971548" y="62738"/>
                  </a:lnTo>
                  <a:lnTo>
                    <a:pt x="1970913" y="80264"/>
                  </a:lnTo>
                  <a:lnTo>
                    <a:pt x="1971395" y="85090"/>
                  </a:lnTo>
                  <a:lnTo>
                    <a:pt x="1995297" y="114427"/>
                  </a:lnTo>
                  <a:lnTo>
                    <a:pt x="2005711" y="114427"/>
                  </a:lnTo>
                  <a:lnTo>
                    <a:pt x="2025777" y="101854"/>
                  </a:lnTo>
                  <a:lnTo>
                    <a:pt x="2025777" y="110363"/>
                  </a:lnTo>
                  <a:lnTo>
                    <a:pt x="2030349" y="112903"/>
                  </a:lnTo>
                  <a:lnTo>
                    <a:pt x="2031365" y="112903"/>
                  </a:lnTo>
                  <a:lnTo>
                    <a:pt x="2032762" y="113030"/>
                  </a:lnTo>
                  <a:lnTo>
                    <a:pt x="2036064" y="113030"/>
                  </a:lnTo>
                  <a:lnTo>
                    <a:pt x="2037461" y="112903"/>
                  </a:lnTo>
                  <a:lnTo>
                    <a:pt x="2038604" y="112903"/>
                  </a:lnTo>
                  <a:lnTo>
                    <a:pt x="2042922" y="101854"/>
                  </a:lnTo>
                  <a:lnTo>
                    <a:pt x="2042922" y="97282"/>
                  </a:lnTo>
                  <a:lnTo>
                    <a:pt x="2042922" y="50673"/>
                  </a:lnTo>
                  <a:lnTo>
                    <a:pt x="2042922" y="43180"/>
                  </a:lnTo>
                  <a:close/>
                </a:path>
                <a:path w="3075940" h="645160">
                  <a:moveTo>
                    <a:pt x="2124456" y="79375"/>
                  </a:moveTo>
                  <a:lnTo>
                    <a:pt x="2124341" y="56134"/>
                  </a:lnTo>
                  <a:lnTo>
                    <a:pt x="2123821" y="52578"/>
                  </a:lnTo>
                  <a:lnTo>
                    <a:pt x="2122627" y="48895"/>
                  </a:lnTo>
                  <a:lnTo>
                    <a:pt x="2121535" y="45466"/>
                  </a:lnTo>
                  <a:lnTo>
                    <a:pt x="2098421" y="33528"/>
                  </a:lnTo>
                  <a:lnTo>
                    <a:pt x="2089658" y="33528"/>
                  </a:lnTo>
                  <a:lnTo>
                    <a:pt x="2063242" y="44069"/>
                  </a:lnTo>
                  <a:lnTo>
                    <a:pt x="2062988" y="44958"/>
                  </a:lnTo>
                  <a:lnTo>
                    <a:pt x="2065909" y="56134"/>
                  </a:lnTo>
                  <a:lnTo>
                    <a:pt x="2067306" y="56134"/>
                  </a:lnTo>
                  <a:lnTo>
                    <a:pt x="2068449" y="55753"/>
                  </a:lnTo>
                  <a:lnTo>
                    <a:pt x="2072894" y="53340"/>
                  </a:lnTo>
                  <a:lnTo>
                    <a:pt x="2076958" y="51562"/>
                  </a:lnTo>
                  <a:lnTo>
                    <a:pt x="2079371" y="50800"/>
                  </a:lnTo>
                  <a:lnTo>
                    <a:pt x="2081911" y="50038"/>
                  </a:lnTo>
                  <a:lnTo>
                    <a:pt x="2084578" y="49276"/>
                  </a:lnTo>
                  <a:lnTo>
                    <a:pt x="2087626" y="48895"/>
                  </a:lnTo>
                  <a:lnTo>
                    <a:pt x="2093595" y="48895"/>
                  </a:lnTo>
                  <a:lnTo>
                    <a:pt x="2101723" y="52324"/>
                  </a:lnTo>
                  <a:lnTo>
                    <a:pt x="2102739" y="53340"/>
                  </a:lnTo>
                  <a:lnTo>
                    <a:pt x="2103501" y="54737"/>
                  </a:lnTo>
                  <a:lnTo>
                    <a:pt x="2103882" y="56388"/>
                  </a:lnTo>
                  <a:lnTo>
                    <a:pt x="2104390" y="58039"/>
                  </a:lnTo>
                  <a:lnTo>
                    <a:pt x="2104644" y="60071"/>
                  </a:lnTo>
                  <a:lnTo>
                    <a:pt x="2104644" y="66675"/>
                  </a:lnTo>
                  <a:lnTo>
                    <a:pt x="2104644" y="79375"/>
                  </a:lnTo>
                  <a:lnTo>
                    <a:pt x="2104644" y="91567"/>
                  </a:lnTo>
                  <a:lnTo>
                    <a:pt x="2102104" y="94361"/>
                  </a:lnTo>
                  <a:lnTo>
                    <a:pt x="2099691" y="96393"/>
                  </a:lnTo>
                  <a:lnTo>
                    <a:pt x="2097278" y="97917"/>
                  </a:lnTo>
                  <a:lnTo>
                    <a:pt x="2094865" y="99314"/>
                  </a:lnTo>
                  <a:lnTo>
                    <a:pt x="2092325" y="100076"/>
                  </a:lnTo>
                  <a:lnTo>
                    <a:pt x="2086102" y="100076"/>
                  </a:lnTo>
                  <a:lnTo>
                    <a:pt x="2083435" y="99187"/>
                  </a:lnTo>
                  <a:lnTo>
                    <a:pt x="2081530" y="97536"/>
                  </a:lnTo>
                  <a:lnTo>
                    <a:pt x="2079625" y="95758"/>
                  </a:lnTo>
                  <a:lnTo>
                    <a:pt x="2078736" y="93472"/>
                  </a:lnTo>
                  <a:lnTo>
                    <a:pt x="2078736" y="88646"/>
                  </a:lnTo>
                  <a:lnTo>
                    <a:pt x="2078990" y="87122"/>
                  </a:lnTo>
                  <a:lnTo>
                    <a:pt x="2079752" y="85725"/>
                  </a:lnTo>
                  <a:lnTo>
                    <a:pt x="2080387" y="84328"/>
                  </a:lnTo>
                  <a:lnTo>
                    <a:pt x="2093595" y="79375"/>
                  </a:lnTo>
                  <a:lnTo>
                    <a:pt x="2104644" y="79375"/>
                  </a:lnTo>
                  <a:lnTo>
                    <a:pt x="2104644" y="66675"/>
                  </a:lnTo>
                  <a:lnTo>
                    <a:pt x="2091182" y="66675"/>
                  </a:lnTo>
                  <a:lnTo>
                    <a:pt x="2085594" y="67056"/>
                  </a:lnTo>
                  <a:lnTo>
                    <a:pt x="2075942" y="69088"/>
                  </a:lnTo>
                  <a:lnTo>
                    <a:pt x="2071878" y="70485"/>
                  </a:lnTo>
                  <a:lnTo>
                    <a:pt x="2068703" y="72517"/>
                  </a:lnTo>
                  <a:lnTo>
                    <a:pt x="2065401" y="74549"/>
                  </a:lnTo>
                  <a:lnTo>
                    <a:pt x="2062988" y="77089"/>
                  </a:lnTo>
                  <a:lnTo>
                    <a:pt x="2061337" y="80137"/>
                  </a:lnTo>
                  <a:lnTo>
                    <a:pt x="2059813" y="83312"/>
                  </a:lnTo>
                  <a:lnTo>
                    <a:pt x="2058924" y="86868"/>
                  </a:lnTo>
                  <a:lnTo>
                    <a:pt x="2058924" y="94869"/>
                  </a:lnTo>
                  <a:lnTo>
                    <a:pt x="2081276" y="114427"/>
                  </a:lnTo>
                  <a:lnTo>
                    <a:pt x="2089658" y="114427"/>
                  </a:lnTo>
                  <a:lnTo>
                    <a:pt x="2093849" y="113538"/>
                  </a:lnTo>
                  <a:lnTo>
                    <a:pt x="2101469" y="109982"/>
                  </a:lnTo>
                  <a:lnTo>
                    <a:pt x="2104771" y="107442"/>
                  </a:lnTo>
                  <a:lnTo>
                    <a:pt x="2107692" y="104267"/>
                  </a:lnTo>
                  <a:lnTo>
                    <a:pt x="2107692" y="110744"/>
                  </a:lnTo>
                  <a:lnTo>
                    <a:pt x="2107946" y="111379"/>
                  </a:lnTo>
                  <a:lnTo>
                    <a:pt x="2108454" y="111760"/>
                  </a:lnTo>
                  <a:lnTo>
                    <a:pt x="2108835" y="112268"/>
                  </a:lnTo>
                  <a:lnTo>
                    <a:pt x="2109597" y="112522"/>
                  </a:lnTo>
                  <a:lnTo>
                    <a:pt x="2110740" y="112776"/>
                  </a:lnTo>
                  <a:lnTo>
                    <a:pt x="2111883" y="112903"/>
                  </a:lnTo>
                  <a:lnTo>
                    <a:pt x="2113534" y="113030"/>
                  </a:lnTo>
                  <a:lnTo>
                    <a:pt x="2118233" y="113030"/>
                  </a:lnTo>
                  <a:lnTo>
                    <a:pt x="2123567" y="111760"/>
                  </a:lnTo>
                  <a:lnTo>
                    <a:pt x="2124202" y="111379"/>
                  </a:lnTo>
                  <a:lnTo>
                    <a:pt x="2124456" y="110744"/>
                  </a:lnTo>
                  <a:lnTo>
                    <a:pt x="2124456" y="104267"/>
                  </a:lnTo>
                  <a:lnTo>
                    <a:pt x="2124456" y="100076"/>
                  </a:lnTo>
                  <a:lnTo>
                    <a:pt x="2124456" y="79375"/>
                  </a:lnTo>
                  <a:close/>
                </a:path>
                <a:path w="3075940" h="645160">
                  <a:moveTo>
                    <a:pt x="2185035" y="46482"/>
                  </a:moveTo>
                  <a:lnTo>
                    <a:pt x="2182368" y="35306"/>
                  </a:lnTo>
                  <a:lnTo>
                    <a:pt x="2166239" y="35306"/>
                  </a:lnTo>
                  <a:lnTo>
                    <a:pt x="2166239" y="18796"/>
                  </a:lnTo>
                  <a:lnTo>
                    <a:pt x="2166112" y="18415"/>
                  </a:lnTo>
                  <a:lnTo>
                    <a:pt x="2165731" y="17907"/>
                  </a:lnTo>
                  <a:lnTo>
                    <a:pt x="2165477" y="17526"/>
                  </a:lnTo>
                  <a:lnTo>
                    <a:pt x="2164842" y="17145"/>
                  </a:lnTo>
                  <a:lnTo>
                    <a:pt x="2164080" y="16891"/>
                  </a:lnTo>
                  <a:lnTo>
                    <a:pt x="2163445" y="16510"/>
                  </a:lnTo>
                  <a:lnTo>
                    <a:pt x="2159762" y="16129"/>
                  </a:lnTo>
                  <a:lnTo>
                    <a:pt x="2158111" y="16002"/>
                  </a:lnTo>
                  <a:lnTo>
                    <a:pt x="2154174" y="16002"/>
                  </a:lnTo>
                  <a:lnTo>
                    <a:pt x="2152523" y="16129"/>
                  </a:lnTo>
                  <a:lnTo>
                    <a:pt x="2148840" y="16510"/>
                  </a:lnTo>
                  <a:lnTo>
                    <a:pt x="2148078" y="16891"/>
                  </a:lnTo>
                  <a:lnTo>
                    <a:pt x="2147316" y="17145"/>
                  </a:lnTo>
                  <a:lnTo>
                    <a:pt x="2146808" y="17526"/>
                  </a:lnTo>
                  <a:lnTo>
                    <a:pt x="2146554" y="17907"/>
                  </a:lnTo>
                  <a:lnTo>
                    <a:pt x="2146173" y="18415"/>
                  </a:lnTo>
                  <a:lnTo>
                    <a:pt x="2146046" y="35306"/>
                  </a:lnTo>
                  <a:lnTo>
                    <a:pt x="2137029" y="35306"/>
                  </a:lnTo>
                  <a:lnTo>
                    <a:pt x="2136521" y="35560"/>
                  </a:lnTo>
                  <a:lnTo>
                    <a:pt x="2134362" y="40640"/>
                  </a:lnTo>
                  <a:lnTo>
                    <a:pt x="2134362" y="46482"/>
                  </a:lnTo>
                  <a:lnTo>
                    <a:pt x="2134616" y="48641"/>
                  </a:lnTo>
                  <a:lnTo>
                    <a:pt x="2135632" y="51181"/>
                  </a:lnTo>
                  <a:lnTo>
                    <a:pt x="2136394" y="51816"/>
                  </a:lnTo>
                  <a:lnTo>
                    <a:pt x="2146046" y="51816"/>
                  </a:lnTo>
                  <a:lnTo>
                    <a:pt x="2146046" y="92837"/>
                  </a:lnTo>
                  <a:lnTo>
                    <a:pt x="2165477" y="114173"/>
                  </a:lnTo>
                  <a:lnTo>
                    <a:pt x="2170938" y="114173"/>
                  </a:lnTo>
                  <a:lnTo>
                    <a:pt x="2173859" y="113919"/>
                  </a:lnTo>
                  <a:lnTo>
                    <a:pt x="2175383" y="113665"/>
                  </a:lnTo>
                  <a:lnTo>
                    <a:pt x="2176780" y="113538"/>
                  </a:lnTo>
                  <a:lnTo>
                    <a:pt x="2178050" y="113157"/>
                  </a:lnTo>
                  <a:lnTo>
                    <a:pt x="2179320" y="112903"/>
                  </a:lnTo>
                  <a:lnTo>
                    <a:pt x="2181352" y="112141"/>
                  </a:lnTo>
                  <a:lnTo>
                    <a:pt x="2182241" y="111760"/>
                  </a:lnTo>
                  <a:lnTo>
                    <a:pt x="2183003" y="111252"/>
                  </a:lnTo>
                  <a:lnTo>
                    <a:pt x="2183384" y="110744"/>
                  </a:lnTo>
                  <a:lnTo>
                    <a:pt x="2183892" y="110236"/>
                  </a:lnTo>
                  <a:lnTo>
                    <a:pt x="2184273" y="109347"/>
                  </a:lnTo>
                  <a:lnTo>
                    <a:pt x="2184654" y="108204"/>
                  </a:lnTo>
                  <a:lnTo>
                    <a:pt x="2184908" y="106934"/>
                  </a:lnTo>
                  <a:lnTo>
                    <a:pt x="2184908" y="99949"/>
                  </a:lnTo>
                  <a:lnTo>
                    <a:pt x="2183765" y="95631"/>
                  </a:lnTo>
                  <a:lnTo>
                    <a:pt x="2183384" y="95377"/>
                  </a:lnTo>
                  <a:lnTo>
                    <a:pt x="2181987" y="95377"/>
                  </a:lnTo>
                  <a:lnTo>
                    <a:pt x="2181479" y="95631"/>
                  </a:lnTo>
                  <a:lnTo>
                    <a:pt x="2181098" y="95758"/>
                  </a:lnTo>
                  <a:lnTo>
                    <a:pt x="2179193" y="96520"/>
                  </a:lnTo>
                  <a:lnTo>
                    <a:pt x="2178431" y="96647"/>
                  </a:lnTo>
                  <a:lnTo>
                    <a:pt x="2177542" y="96901"/>
                  </a:lnTo>
                  <a:lnTo>
                    <a:pt x="2175764" y="97155"/>
                  </a:lnTo>
                  <a:lnTo>
                    <a:pt x="2171446" y="97155"/>
                  </a:lnTo>
                  <a:lnTo>
                    <a:pt x="2169287" y="96139"/>
                  </a:lnTo>
                  <a:lnTo>
                    <a:pt x="2168017" y="94234"/>
                  </a:lnTo>
                  <a:lnTo>
                    <a:pt x="2166874" y="92329"/>
                  </a:lnTo>
                  <a:lnTo>
                    <a:pt x="2166239" y="89408"/>
                  </a:lnTo>
                  <a:lnTo>
                    <a:pt x="2166239" y="51816"/>
                  </a:lnTo>
                  <a:lnTo>
                    <a:pt x="2182876" y="51816"/>
                  </a:lnTo>
                  <a:lnTo>
                    <a:pt x="2183638" y="51181"/>
                  </a:lnTo>
                  <a:lnTo>
                    <a:pt x="2184273" y="49911"/>
                  </a:lnTo>
                  <a:lnTo>
                    <a:pt x="2184781" y="48641"/>
                  </a:lnTo>
                  <a:lnTo>
                    <a:pt x="2185035" y="46482"/>
                  </a:lnTo>
                  <a:close/>
                </a:path>
                <a:path w="3075940" h="645160">
                  <a:moveTo>
                    <a:pt x="2258568" y="79375"/>
                  </a:moveTo>
                  <a:lnTo>
                    <a:pt x="2258453" y="56134"/>
                  </a:lnTo>
                  <a:lnTo>
                    <a:pt x="2257933" y="52578"/>
                  </a:lnTo>
                  <a:lnTo>
                    <a:pt x="2256739" y="48895"/>
                  </a:lnTo>
                  <a:lnTo>
                    <a:pt x="2255647" y="45466"/>
                  </a:lnTo>
                  <a:lnTo>
                    <a:pt x="2232533" y="33528"/>
                  </a:lnTo>
                  <a:lnTo>
                    <a:pt x="2223770" y="33528"/>
                  </a:lnTo>
                  <a:lnTo>
                    <a:pt x="2197354" y="44069"/>
                  </a:lnTo>
                  <a:lnTo>
                    <a:pt x="2197100" y="44958"/>
                  </a:lnTo>
                  <a:lnTo>
                    <a:pt x="2200021" y="56134"/>
                  </a:lnTo>
                  <a:lnTo>
                    <a:pt x="2201418" y="56134"/>
                  </a:lnTo>
                  <a:lnTo>
                    <a:pt x="2202561" y="55753"/>
                  </a:lnTo>
                  <a:lnTo>
                    <a:pt x="2207006" y="53340"/>
                  </a:lnTo>
                  <a:lnTo>
                    <a:pt x="2211070" y="51562"/>
                  </a:lnTo>
                  <a:lnTo>
                    <a:pt x="2213483" y="50800"/>
                  </a:lnTo>
                  <a:lnTo>
                    <a:pt x="2216023" y="50038"/>
                  </a:lnTo>
                  <a:lnTo>
                    <a:pt x="2218690" y="49276"/>
                  </a:lnTo>
                  <a:lnTo>
                    <a:pt x="2221738" y="48895"/>
                  </a:lnTo>
                  <a:lnTo>
                    <a:pt x="2227707" y="48895"/>
                  </a:lnTo>
                  <a:lnTo>
                    <a:pt x="2235835" y="52324"/>
                  </a:lnTo>
                  <a:lnTo>
                    <a:pt x="2236851" y="53340"/>
                  </a:lnTo>
                  <a:lnTo>
                    <a:pt x="2237613" y="54737"/>
                  </a:lnTo>
                  <a:lnTo>
                    <a:pt x="2237994" y="56388"/>
                  </a:lnTo>
                  <a:lnTo>
                    <a:pt x="2238502" y="58039"/>
                  </a:lnTo>
                  <a:lnTo>
                    <a:pt x="2238756" y="60071"/>
                  </a:lnTo>
                  <a:lnTo>
                    <a:pt x="2238756" y="66675"/>
                  </a:lnTo>
                  <a:lnTo>
                    <a:pt x="2238756" y="79375"/>
                  </a:lnTo>
                  <a:lnTo>
                    <a:pt x="2238756" y="91567"/>
                  </a:lnTo>
                  <a:lnTo>
                    <a:pt x="2236216" y="94361"/>
                  </a:lnTo>
                  <a:lnTo>
                    <a:pt x="2233803" y="96393"/>
                  </a:lnTo>
                  <a:lnTo>
                    <a:pt x="2231390" y="97917"/>
                  </a:lnTo>
                  <a:lnTo>
                    <a:pt x="2228977" y="99314"/>
                  </a:lnTo>
                  <a:lnTo>
                    <a:pt x="2226437" y="100076"/>
                  </a:lnTo>
                  <a:lnTo>
                    <a:pt x="2220214" y="100076"/>
                  </a:lnTo>
                  <a:lnTo>
                    <a:pt x="2217547" y="99187"/>
                  </a:lnTo>
                  <a:lnTo>
                    <a:pt x="2215642" y="97536"/>
                  </a:lnTo>
                  <a:lnTo>
                    <a:pt x="2213737" y="95758"/>
                  </a:lnTo>
                  <a:lnTo>
                    <a:pt x="2212848" y="93472"/>
                  </a:lnTo>
                  <a:lnTo>
                    <a:pt x="2212848" y="88646"/>
                  </a:lnTo>
                  <a:lnTo>
                    <a:pt x="2213102" y="87122"/>
                  </a:lnTo>
                  <a:lnTo>
                    <a:pt x="2213864" y="85725"/>
                  </a:lnTo>
                  <a:lnTo>
                    <a:pt x="2214499" y="84328"/>
                  </a:lnTo>
                  <a:lnTo>
                    <a:pt x="2227707" y="79375"/>
                  </a:lnTo>
                  <a:lnTo>
                    <a:pt x="2238756" y="79375"/>
                  </a:lnTo>
                  <a:lnTo>
                    <a:pt x="2238756" y="66675"/>
                  </a:lnTo>
                  <a:lnTo>
                    <a:pt x="2225294" y="66675"/>
                  </a:lnTo>
                  <a:lnTo>
                    <a:pt x="2219706" y="67056"/>
                  </a:lnTo>
                  <a:lnTo>
                    <a:pt x="2210054" y="69088"/>
                  </a:lnTo>
                  <a:lnTo>
                    <a:pt x="2205990" y="70485"/>
                  </a:lnTo>
                  <a:lnTo>
                    <a:pt x="2202815" y="72517"/>
                  </a:lnTo>
                  <a:lnTo>
                    <a:pt x="2199513" y="74549"/>
                  </a:lnTo>
                  <a:lnTo>
                    <a:pt x="2197100" y="77089"/>
                  </a:lnTo>
                  <a:lnTo>
                    <a:pt x="2195449" y="80137"/>
                  </a:lnTo>
                  <a:lnTo>
                    <a:pt x="2193925" y="83312"/>
                  </a:lnTo>
                  <a:lnTo>
                    <a:pt x="2193036" y="86868"/>
                  </a:lnTo>
                  <a:lnTo>
                    <a:pt x="2193036" y="94869"/>
                  </a:lnTo>
                  <a:lnTo>
                    <a:pt x="2215388" y="114427"/>
                  </a:lnTo>
                  <a:lnTo>
                    <a:pt x="2223770" y="114427"/>
                  </a:lnTo>
                  <a:lnTo>
                    <a:pt x="2227961" y="113538"/>
                  </a:lnTo>
                  <a:lnTo>
                    <a:pt x="2235581" y="109982"/>
                  </a:lnTo>
                  <a:lnTo>
                    <a:pt x="2238883" y="107442"/>
                  </a:lnTo>
                  <a:lnTo>
                    <a:pt x="2241804" y="104267"/>
                  </a:lnTo>
                  <a:lnTo>
                    <a:pt x="2241804" y="110744"/>
                  </a:lnTo>
                  <a:lnTo>
                    <a:pt x="2242058" y="111379"/>
                  </a:lnTo>
                  <a:lnTo>
                    <a:pt x="2242566" y="111760"/>
                  </a:lnTo>
                  <a:lnTo>
                    <a:pt x="2242947" y="112268"/>
                  </a:lnTo>
                  <a:lnTo>
                    <a:pt x="2243709" y="112522"/>
                  </a:lnTo>
                  <a:lnTo>
                    <a:pt x="2244852" y="112776"/>
                  </a:lnTo>
                  <a:lnTo>
                    <a:pt x="2245995" y="112903"/>
                  </a:lnTo>
                  <a:lnTo>
                    <a:pt x="2247646" y="113030"/>
                  </a:lnTo>
                  <a:lnTo>
                    <a:pt x="2252345" y="113030"/>
                  </a:lnTo>
                  <a:lnTo>
                    <a:pt x="2258568" y="110744"/>
                  </a:lnTo>
                  <a:lnTo>
                    <a:pt x="2258568" y="104267"/>
                  </a:lnTo>
                  <a:lnTo>
                    <a:pt x="2258568" y="100076"/>
                  </a:lnTo>
                  <a:lnTo>
                    <a:pt x="2258568" y="79375"/>
                  </a:lnTo>
                  <a:close/>
                </a:path>
                <a:path w="3075940" h="645160">
                  <a:moveTo>
                    <a:pt x="2337943" y="37211"/>
                  </a:moveTo>
                  <a:lnTo>
                    <a:pt x="2332863" y="35179"/>
                  </a:lnTo>
                  <a:lnTo>
                    <a:pt x="2331593" y="34925"/>
                  </a:lnTo>
                  <a:lnTo>
                    <a:pt x="2324354" y="34925"/>
                  </a:lnTo>
                  <a:lnTo>
                    <a:pt x="2323084" y="35179"/>
                  </a:lnTo>
                  <a:lnTo>
                    <a:pt x="2321814" y="35306"/>
                  </a:lnTo>
                  <a:lnTo>
                    <a:pt x="2320798" y="35560"/>
                  </a:lnTo>
                  <a:lnTo>
                    <a:pt x="2319274" y="36068"/>
                  </a:lnTo>
                  <a:lnTo>
                    <a:pt x="2318639" y="36449"/>
                  </a:lnTo>
                  <a:lnTo>
                    <a:pt x="2318385" y="36830"/>
                  </a:lnTo>
                  <a:lnTo>
                    <a:pt x="2318004" y="37211"/>
                  </a:lnTo>
                  <a:lnTo>
                    <a:pt x="2318004" y="110744"/>
                  </a:lnTo>
                  <a:lnTo>
                    <a:pt x="2318385" y="111252"/>
                  </a:lnTo>
                  <a:lnTo>
                    <a:pt x="2318639" y="111633"/>
                  </a:lnTo>
                  <a:lnTo>
                    <a:pt x="2319274" y="111887"/>
                  </a:lnTo>
                  <a:lnTo>
                    <a:pt x="2320036" y="112141"/>
                  </a:lnTo>
                  <a:lnTo>
                    <a:pt x="2320798" y="112522"/>
                  </a:lnTo>
                  <a:lnTo>
                    <a:pt x="2321814" y="112649"/>
                  </a:lnTo>
                  <a:lnTo>
                    <a:pt x="2324354" y="112903"/>
                  </a:lnTo>
                  <a:lnTo>
                    <a:pt x="2326005" y="113030"/>
                  </a:lnTo>
                  <a:lnTo>
                    <a:pt x="2329942" y="113030"/>
                  </a:lnTo>
                  <a:lnTo>
                    <a:pt x="2331593" y="112903"/>
                  </a:lnTo>
                  <a:lnTo>
                    <a:pt x="2334133" y="112649"/>
                  </a:lnTo>
                  <a:lnTo>
                    <a:pt x="2335149" y="112522"/>
                  </a:lnTo>
                  <a:lnTo>
                    <a:pt x="2336038" y="112141"/>
                  </a:lnTo>
                  <a:lnTo>
                    <a:pt x="2336800" y="111887"/>
                  </a:lnTo>
                  <a:lnTo>
                    <a:pt x="2337308" y="111633"/>
                  </a:lnTo>
                  <a:lnTo>
                    <a:pt x="2337689" y="111252"/>
                  </a:lnTo>
                  <a:lnTo>
                    <a:pt x="2337943" y="110744"/>
                  </a:lnTo>
                  <a:lnTo>
                    <a:pt x="2337943" y="37211"/>
                  </a:lnTo>
                  <a:close/>
                </a:path>
                <a:path w="3075940" h="645160">
                  <a:moveTo>
                    <a:pt x="2339594" y="9906"/>
                  </a:moveTo>
                  <a:lnTo>
                    <a:pt x="2338832" y="7239"/>
                  </a:lnTo>
                  <a:lnTo>
                    <a:pt x="2337181" y="5715"/>
                  </a:lnTo>
                  <a:lnTo>
                    <a:pt x="2335657" y="4191"/>
                  </a:lnTo>
                  <a:lnTo>
                    <a:pt x="2332609" y="3429"/>
                  </a:lnTo>
                  <a:lnTo>
                    <a:pt x="2323465" y="3429"/>
                  </a:lnTo>
                  <a:lnTo>
                    <a:pt x="2316353" y="18161"/>
                  </a:lnTo>
                  <a:lnTo>
                    <a:pt x="2317115" y="20828"/>
                  </a:lnTo>
                  <a:lnTo>
                    <a:pt x="2318766" y="22352"/>
                  </a:lnTo>
                  <a:lnTo>
                    <a:pt x="2320290" y="23876"/>
                  </a:lnTo>
                  <a:lnTo>
                    <a:pt x="2323338" y="24638"/>
                  </a:lnTo>
                  <a:lnTo>
                    <a:pt x="2332355" y="24638"/>
                  </a:lnTo>
                  <a:lnTo>
                    <a:pt x="2335530" y="23876"/>
                  </a:lnTo>
                  <a:lnTo>
                    <a:pt x="2337181" y="22225"/>
                  </a:lnTo>
                  <a:lnTo>
                    <a:pt x="2338832" y="20701"/>
                  </a:lnTo>
                  <a:lnTo>
                    <a:pt x="2339517" y="18161"/>
                  </a:lnTo>
                  <a:lnTo>
                    <a:pt x="2339594" y="9906"/>
                  </a:lnTo>
                  <a:close/>
                </a:path>
                <a:path w="3075940" h="645160">
                  <a:moveTo>
                    <a:pt x="2409367" y="85852"/>
                  </a:moveTo>
                  <a:lnTo>
                    <a:pt x="2408936" y="83439"/>
                  </a:lnTo>
                  <a:lnTo>
                    <a:pt x="2406904" y="78613"/>
                  </a:lnTo>
                  <a:lnTo>
                    <a:pt x="2405634" y="76581"/>
                  </a:lnTo>
                  <a:lnTo>
                    <a:pt x="2403856" y="74803"/>
                  </a:lnTo>
                  <a:lnTo>
                    <a:pt x="2402332" y="73152"/>
                  </a:lnTo>
                  <a:lnTo>
                    <a:pt x="2400427" y="71755"/>
                  </a:lnTo>
                  <a:lnTo>
                    <a:pt x="2398268" y="70612"/>
                  </a:lnTo>
                  <a:lnTo>
                    <a:pt x="2396109" y="69342"/>
                  </a:lnTo>
                  <a:lnTo>
                    <a:pt x="2393950" y="68326"/>
                  </a:lnTo>
                  <a:lnTo>
                    <a:pt x="2389632" y="66548"/>
                  </a:lnTo>
                  <a:lnTo>
                    <a:pt x="2387473" y="65786"/>
                  </a:lnTo>
                  <a:lnTo>
                    <a:pt x="2385441" y="65024"/>
                  </a:lnTo>
                  <a:lnTo>
                    <a:pt x="2374138" y="57150"/>
                  </a:lnTo>
                  <a:lnTo>
                    <a:pt x="2374138" y="54356"/>
                  </a:lnTo>
                  <a:lnTo>
                    <a:pt x="2374392" y="53340"/>
                  </a:lnTo>
                  <a:lnTo>
                    <a:pt x="2374900" y="52451"/>
                  </a:lnTo>
                  <a:lnTo>
                    <a:pt x="2375281" y="51562"/>
                  </a:lnTo>
                  <a:lnTo>
                    <a:pt x="2375916" y="50673"/>
                  </a:lnTo>
                  <a:lnTo>
                    <a:pt x="2376805" y="50038"/>
                  </a:lnTo>
                  <a:lnTo>
                    <a:pt x="2377567" y="49276"/>
                  </a:lnTo>
                  <a:lnTo>
                    <a:pt x="2378710" y="48768"/>
                  </a:lnTo>
                  <a:lnTo>
                    <a:pt x="2380107" y="48387"/>
                  </a:lnTo>
                  <a:lnTo>
                    <a:pt x="2381377" y="48006"/>
                  </a:lnTo>
                  <a:lnTo>
                    <a:pt x="2383028" y="47879"/>
                  </a:lnTo>
                  <a:lnTo>
                    <a:pt x="2387346" y="47879"/>
                  </a:lnTo>
                  <a:lnTo>
                    <a:pt x="2389632" y="48133"/>
                  </a:lnTo>
                  <a:lnTo>
                    <a:pt x="2391664" y="48641"/>
                  </a:lnTo>
                  <a:lnTo>
                    <a:pt x="2393696" y="49276"/>
                  </a:lnTo>
                  <a:lnTo>
                    <a:pt x="2395474" y="49784"/>
                  </a:lnTo>
                  <a:lnTo>
                    <a:pt x="2396998" y="50419"/>
                  </a:lnTo>
                  <a:lnTo>
                    <a:pt x="2398522" y="51181"/>
                  </a:lnTo>
                  <a:lnTo>
                    <a:pt x="2399792" y="51689"/>
                  </a:lnTo>
                  <a:lnTo>
                    <a:pt x="2400808" y="52324"/>
                  </a:lnTo>
                  <a:lnTo>
                    <a:pt x="2401824" y="52832"/>
                  </a:lnTo>
                  <a:lnTo>
                    <a:pt x="2402586" y="53086"/>
                  </a:lnTo>
                  <a:lnTo>
                    <a:pt x="2403856" y="53086"/>
                  </a:lnTo>
                  <a:lnTo>
                    <a:pt x="2404237" y="52832"/>
                  </a:lnTo>
                  <a:lnTo>
                    <a:pt x="2404491" y="52705"/>
                  </a:lnTo>
                  <a:lnTo>
                    <a:pt x="2404745" y="52324"/>
                  </a:lnTo>
                  <a:lnTo>
                    <a:pt x="2404999" y="51816"/>
                  </a:lnTo>
                  <a:lnTo>
                    <a:pt x="2405253" y="50546"/>
                  </a:lnTo>
                  <a:lnTo>
                    <a:pt x="2405380" y="48641"/>
                  </a:lnTo>
                  <a:lnTo>
                    <a:pt x="2405456" y="47879"/>
                  </a:lnTo>
                  <a:lnTo>
                    <a:pt x="2405380" y="42926"/>
                  </a:lnTo>
                  <a:lnTo>
                    <a:pt x="2405126" y="41402"/>
                  </a:lnTo>
                  <a:lnTo>
                    <a:pt x="2404999" y="40259"/>
                  </a:lnTo>
                  <a:lnTo>
                    <a:pt x="2404745" y="39878"/>
                  </a:lnTo>
                  <a:lnTo>
                    <a:pt x="2404618" y="39370"/>
                  </a:lnTo>
                  <a:lnTo>
                    <a:pt x="2404364" y="38989"/>
                  </a:lnTo>
                  <a:lnTo>
                    <a:pt x="2403983" y="38608"/>
                  </a:lnTo>
                  <a:lnTo>
                    <a:pt x="2402967" y="37846"/>
                  </a:lnTo>
                  <a:lnTo>
                    <a:pt x="2402205" y="37338"/>
                  </a:lnTo>
                  <a:lnTo>
                    <a:pt x="2400935" y="36830"/>
                  </a:lnTo>
                  <a:lnTo>
                    <a:pt x="2399792" y="36195"/>
                  </a:lnTo>
                  <a:lnTo>
                    <a:pt x="2398395" y="35687"/>
                  </a:lnTo>
                  <a:lnTo>
                    <a:pt x="2396617" y="35179"/>
                  </a:lnTo>
                  <a:lnTo>
                    <a:pt x="2394966" y="34671"/>
                  </a:lnTo>
                  <a:lnTo>
                    <a:pt x="2392934" y="34290"/>
                  </a:lnTo>
                  <a:lnTo>
                    <a:pt x="2390902" y="34036"/>
                  </a:lnTo>
                  <a:lnTo>
                    <a:pt x="2388743" y="33655"/>
                  </a:lnTo>
                  <a:lnTo>
                    <a:pt x="2386584" y="33528"/>
                  </a:lnTo>
                  <a:lnTo>
                    <a:pt x="2379853" y="33528"/>
                  </a:lnTo>
                  <a:lnTo>
                    <a:pt x="2355291" y="60706"/>
                  </a:lnTo>
                  <a:lnTo>
                    <a:pt x="2355596" y="62992"/>
                  </a:lnTo>
                  <a:lnTo>
                    <a:pt x="2376805" y="80772"/>
                  </a:lnTo>
                  <a:lnTo>
                    <a:pt x="2380869" y="82296"/>
                  </a:lnTo>
                  <a:lnTo>
                    <a:pt x="2389759" y="89535"/>
                  </a:lnTo>
                  <a:lnTo>
                    <a:pt x="2389644" y="93091"/>
                  </a:lnTo>
                  <a:lnTo>
                    <a:pt x="2379853" y="99695"/>
                  </a:lnTo>
                  <a:lnTo>
                    <a:pt x="2375154" y="99695"/>
                  </a:lnTo>
                  <a:lnTo>
                    <a:pt x="2362581" y="95504"/>
                  </a:lnTo>
                  <a:lnTo>
                    <a:pt x="2361184" y="94869"/>
                  </a:lnTo>
                  <a:lnTo>
                    <a:pt x="2360041" y="94107"/>
                  </a:lnTo>
                  <a:lnTo>
                    <a:pt x="2358898" y="93472"/>
                  </a:lnTo>
                  <a:lnTo>
                    <a:pt x="2358009" y="93091"/>
                  </a:lnTo>
                  <a:lnTo>
                    <a:pt x="2356866" y="93091"/>
                  </a:lnTo>
                  <a:lnTo>
                    <a:pt x="2356485" y="93218"/>
                  </a:lnTo>
                  <a:lnTo>
                    <a:pt x="2356231" y="93472"/>
                  </a:lnTo>
                  <a:lnTo>
                    <a:pt x="2355850" y="93599"/>
                  </a:lnTo>
                  <a:lnTo>
                    <a:pt x="2355596" y="93980"/>
                  </a:lnTo>
                  <a:lnTo>
                    <a:pt x="2355342" y="94615"/>
                  </a:lnTo>
                  <a:lnTo>
                    <a:pt x="2355215" y="95123"/>
                  </a:lnTo>
                  <a:lnTo>
                    <a:pt x="2354961" y="95885"/>
                  </a:lnTo>
                  <a:lnTo>
                    <a:pt x="2354859" y="97536"/>
                  </a:lnTo>
                  <a:lnTo>
                    <a:pt x="2354770" y="103378"/>
                  </a:lnTo>
                  <a:lnTo>
                    <a:pt x="2354961" y="104648"/>
                  </a:lnTo>
                  <a:lnTo>
                    <a:pt x="2375789" y="114427"/>
                  </a:lnTo>
                  <a:lnTo>
                    <a:pt x="2382901" y="114427"/>
                  </a:lnTo>
                  <a:lnTo>
                    <a:pt x="2387092" y="113792"/>
                  </a:lnTo>
                  <a:lnTo>
                    <a:pt x="2394585" y="111760"/>
                  </a:lnTo>
                  <a:lnTo>
                    <a:pt x="2397887" y="110236"/>
                  </a:lnTo>
                  <a:lnTo>
                    <a:pt x="2400681" y="108077"/>
                  </a:lnTo>
                  <a:lnTo>
                    <a:pt x="2403475" y="106045"/>
                  </a:lnTo>
                  <a:lnTo>
                    <a:pt x="2405634" y="103378"/>
                  </a:lnTo>
                  <a:lnTo>
                    <a:pt x="2407462" y="99695"/>
                  </a:lnTo>
                  <a:lnTo>
                    <a:pt x="2408682" y="97155"/>
                  </a:lnTo>
                  <a:lnTo>
                    <a:pt x="2409329" y="94107"/>
                  </a:lnTo>
                  <a:lnTo>
                    <a:pt x="2409367" y="85852"/>
                  </a:lnTo>
                  <a:close/>
                </a:path>
                <a:path w="3075940" h="645160">
                  <a:moveTo>
                    <a:pt x="2488057" y="99314"/>
                  </a:moveTo>
                  <a:lnTo>
                    <a:pt x="2478786" y="89281"/>
                  </a:lnTo>
                  <a:lnTo>
                    <a:pt x="2474468" y="89281"/>
                  </a:lnTo>
                  <a:lnTo>
                    <a:pt x="2465324" y="99314"/>
                  </a:lnTo>
                  <a:lnTo>
                    <a:pt x="2465324" y="103759"/>
                  </a:lnTo>
                  <a:lnTo>
                    <a:pt x="2467610" y="110871"/>
                  </a:lnTo>
                  <a:lnTo>
                    <a:pt x="2468499" y="111887"/>
                  </a:lnTo>
                  <a:lnTo>
                    <a:pt x="2469769" y="112522"/>
                  </a:lnTo>
                  <a:lnTo>
                    <a:pt x="2471166" y="112903"/>
                  </a:lnTo>
                  <a:lnTo>
                    <a:pt x="2472563" y="113411"/>
                  </a:lnTo>
                  <a:lnTo>
                    <a:pt x="2474468" y="113538"/>
                  </a:lnTo>
                  <a:lnTo>
                    <a:pt x="2478786" y="113538"/>
                  </a:lnTo>
                  <a:lnTo>
                    <a:pt x="2480691" y="113411"/>
                  </a:lnTo>
                  <a:lnTo>
                    <a:pt x="2482088" y="112903"/>
                  </a:lnTo>
                  <a:lnTo>
                    <a:pt x="2483485" y="112522"/>
                  </a:lnTo>
                  <a:lnTo>
                    <a:pt x="2484755" y="111887"/>
                  </a:lnTo>
                  <a:lnTo>
                    <a:pt x="2485644" y="110871"/>
                  </a:lnTo>
                  <a:lnTo>
                    <a:pt x="2486533" y="109982"/>
                  </a:lnTo>
                  <a:lnTo>
                    <a:pt x="2487041" y="108712"/>
                  </a:lnTo>
                  <a:lnTo>
                    <a:pt x="2487803" y="105664"/>
                  </a:lnTo>
                  <a:lnTo>
                    <a:pt x="2488057" y="103759"/>
                  </a:lnTo>
                  <a:lnTo>
                    <a:pt x="2488057" y="99314"/>
                  </a:lnTo>
                  <a:close/>
                </a:path>
                <a:path w="3075940" h="645160">
                  <a:moveTo>
                    <a:pt x="2488057" y="46736"/>
                  </a:moveTo>
                  <a:lnTo>
                    <a:pt x="2487803" y="44831"/>
                  </a:lnTo>
                  <a:lnTo>
                    <a:pt x="2487422" y="43307"/>
                  </a:lnTo>
                  <a:lnTo>
                    <a:pt x="2487041" y="41656"/>
                  </a:lnTo>
                  <a:lnTo>
                    <a:pt x="2486533" y="40386"/>
                  </a:lnTo>
                  <a:lnTo>
                    <a:pt x="2485644" y="39497"/>
                  </a:lnTo>
                  <a:lnTo>
                    <a:pt x="2484755" y="38481"/>
                  </a:lnTo>
                  <a:lnTo>
                    <a:pt x="2483485" y="37846"/>
                  </a:lnTo>
                  <a:lnTo>
                    <a:pt x="2482088" y="37338"/>
                  </a:lnTo>
                  <a:lnTo>
                    <a:pt x="2480691" y="36957"/>
                  </a:lnTo>
                  <a:lnTo>
                    <a:pt x="2478786" y="36703"/>
                  </a:lnTo>
                  <a:lnTo>
                    <a:pt x="2474468" y="36703"/>
                  </a:lnTo>
                  <a:lnTo>
                    <a:pt x="2467610" y="39497"/>
                  </a:lnTo>
                  <a:lnTo>
                    <a:pt x="2466721" y="40386"/>
                  </a:lnTo>
                  <a:lnTo>
                    <a:pt x="2466213" y="41656"/>
                  </a:lnTo>
                  <a:lnTo>
                    <a:pt x="2465832" y="43307"/>
                  </a:lnTo>
                  <a:lnTo>
                    <a:pt x="2465578" y="44831"/>
                  </a:lnTo>
                  <a:lnTo>
                    <a:pt x="2465324" y="46736"/>
                  </a:lnTo>
                  <a:lnTo>
                    <a:pt x="2465324" y="51308"/>
                  </a:lnTo>
                  <a:lnTo>
                    <a:pt x="2467610" y="58293"/>
                  </a:lnTo>
                  <a:lnTo>
                    <a:pt x="2468499" y="59309"/>
                  </a:lnTo>
                  <a:lnTo>
                    <a:pt x="2469769" y="59944"/>
                  </a:lnTo>
                  <a:lnTo>
                    <a:pt x="2471166" y="60452"/>
                  </a:lnTo>
                  <a:lnTo>
                    <a:pt x="2472563" y="60833"/>
                  </a:lnTo>
                  <a:lnTo>
                    <a:pt x="2474468" y="60960"/>
                  </a:lnTo>
                  <a:lnTo>
                    <a:pt x="2478786" y="60960"/>
                  </a:lnTo>
                  <a:lnTo>
                    <a:pt x="2485644" y="58293"/>
                  </a:lnTo>
                  <a:lnTo>
                    <a:pt x="2486533" y="57404"/>
                  </a:lnTo>
                  <a:lnTo>
                    <a:pt x="2487041" y="56134"/>
                  </a:lnTo>
                  <a:lnTo>
                    <a:pt x="2487422" y="54610"/>
                  </a:lnTo>
                  <a:lnTo>
                    <a:pt x="2487803" y="53213"/>
                  </a:lnTo>
                  <a:lnTo>
                    <a:pt x="2488057" y="51308"/>
                  </a:lnTo>
                  <a:lnTo>
                    <a:pt x="2488057" y="46736"/>
                  </a:lnTo>
                  <a:close/>
                </a:path>
                <a:path w="3075940" h="645160">
                  <a:moveTo>
                    <a:pt x="2615311" y="51816"/>
                  </a:moveTo>
                  <a:lnTo>
                    <a:pt x="2609494" y="23368"/>
                  </a:lnTo>
                  <a:lnTo>
                    <a:pt x="2605151" y="16256"/>
                  </a:lnTo>
                  <a:lnTo>
                    <a:pt x="2601468" y="12827"/>
                  </a:lnTo>
                  <a:lnTo>
                    <a:pt x="2596769" y="10287"/>
                  </a:lnTo>
                  <a:lnTo>
                    <a:pt x="2593898" y="8813"/>
                  </a:lnTo>
                  <a:lnTo>
                    <a:pt x="2593898" y="67310"/>
                  </a:lnTo>
                  <a:lnTo>
                    <a:pt x="2593721" y="72390"/>
                  </a:lnTo>
                  <a:lnTo>
                    <a:pt x="2583434" y="96520"/>
                  </a:lnTo>
                  <a:lnTo>
                    <a:pt x="2581783" y="97282"/>
                  </a:lnTo>
                  <a:lnTo>
                    <a:pt x="2580005" y="97536"/>
                  </a:lnTo>
                  <a:lnTo>
                    <a:pt x="2575052" y="97536"/>
                  </a:lnTo>
                  <a:lnTo>
                    <a:pt x="2572766" y="97028"/>
                  </a:lnTo>
                  <a:lnTo>
                    <a:pt x="2568702" y="94742"/>
                  </a:lnTo>
                  <a:lnTo>
                    <a:pt x="2567178" y="92710"/>
                  </a:lnTo>
                  <a:lnTo>
                    <a:pt x="2565908" y="89789"/>
                  </a:lnTo>
                  <a:lnTo>
                    <a:pt x="2564638" y="86995"/>
                  </a:lnTo>
                  <a:lnTo>
                    <a:pt x="2563749" y="83058"/>
                  </a:lnTo>
                  <a:lnTo>
                    <a:pt x="2562479" y="73406"/>
                  </a:lnTo>
                  <a:lnTo>
                    <a:pt x="2562301" y="69342"/>
                  </a:lnTo>
                  <a:lnTo>
                    <a:pt x="2562314" y="51816"/>
                  </a:lnTo>
                  <a:lnTo>
                    <a:pt x="2562479" y="48514"/>
                  </a:lnTo>
                  <a:lnTo>
                    <a:pt x="2562987" y="43942"/>
                  </a:lnTo>
                  <a:lnTo>
                    <a:pt x="2563368" y="39370"/>
                  </a:lnTo>
                  <a:lnTo>
                    <a:pt x="2564257" y="35560"/>
                  </a:lnTo>
                  <a:lnTo>
                    <a:pt x="2565527" y="32512"/>
                  </a:lnTo>
                  <a:lnTo>
                    <a:pt x="2566670" y="29464"/>
                  </a:lnTo>
                  <a:lnTo>
                    <a:pt x="2568321" y="27178"/>
                  </a:lnTo>
                  <a:lnTo>
                    <a:pt x="2572385" y="24130"/>
                  </a:lnTo>
                  <a:lnTo>
                    <a:pt x="2575052" y="23368"/>
                  </a:lnTo>
                  <a:lnTo>
                    <a:pt x="2580005" y="23368"/>
                  </a:lnTo>
                  <a:lnTo>
                    <a:pt x="2590165" y="31242"/>
                  </a:lnTo>
                  <a:lnTo>
                    <a:pt x="2591054" y="33147"/>
                  </a:lnTo>
                  <a:lnTo>
                    <a:pt x="2593898" y="67310"/>
                  </a:lnTo>
                  <a:lnTo>
                    <a:pt x="2593898" y="8813"/>
                  </a:lnTo>
                  <a:lnTo>
                    <a:pt x="2592070" y="7874"/>
                  </a:lnTo>
                  <a:lnTo>
                    <a:pt x="2586228" y="6731"/>
                  </a:lnTo>
                  <a:lnTo>
                    <a:pt x="2572131" y="6731"/>
                  </a:lnTo>
                  <a:lnTo>
                    <a:pt x="2542921" y="38481"/>
                  </a:lnTo>
                  <a:lnTo>
                    <a:pt x="2540889" y="69342"/>
                  </a:lnTo>
                  <a:lnTo>
                    <a:pt x="2541524" y="76835"/>
                  </a:lnTo>
                  <a:lnTo>
                    <a:pt x="2559431" y="110744"/>
                  </a:lnTo>
                  <a:lnTo>
                    <a:pt x="2564003" y="113157"/>
                  </a:lnTo>
                  <a:lnTo>
                    <a:pt x="2569972" y="114427"/>
                  </a:lnTo>
                  <a:lnTo>
                    <a:pt x="2584069" y="114427"/>
                  </a:lnTo>
                  <a:lnTo>
                    <a:pt x="2590038" y="113157"/>
                  </a:lnTo>
                  <a:lnTo>
                    <a:pt x="2599690" y="108077"/>
                  </a:lnTo>
                  <a:lnTo>
                    <a:pt x="2603627" y="104521"/>
                  </a:lnTo>
                  <a:lnTo>
                    <a:pt x="2606675" y="99695"/>
                  </a:lnTo>
                  <a:lnTo>
                    <a:pt x="2608072" y="97536"/>
                  </a:lnTo>
                  <a:lnTo>
                    <a:pt x="2615209" y="69342"/>
                  </a:lnTo>
                  <a:lnTo>
                    <a:pt x="2615311" y="51816"/>
                  </a:lnTo>
                  <a:close/>
                </a:path>
                <a:path w="3075940" h="645160">
                  <a:moveTo>
                    <a:pt x="2654046" y="96139"/>
                  </a:moveTo>
                  <a:lnTo>
                    <a:pt x="2653157" y="92964"/>
                  </a:lnTo>
                  <a:lnTo>
                    <a:pt x="2649728" y="89535"/>
                  </a:lnTo>
                  <a:lnTo>
                    <a:pt x="2646680" y="88773"/>
                  </a:lnTo>
                  <a:lnTo>
                    <a:pt x="2637663" y="88773"/>
                  </a:lnTo>
                  <a:lnTo>
                    <a:pt x="2634615" y="89535"/>
                  </a:lnTo>
                  <a:lnTo>
                    <a:pt x="2632837" y="91313"/>
                  </a:lnTo>
                  <a:lnTo>
                    <a:pt x="2631059" y="92964"/>
                  </a:lnTo>
                  <a:lnTo>
                    <a:pt x="2630233" y="96139"/>
                  </a:lnTo>
                  <a:lnTo>
                    <a:pt x="2630170" y="106172"/>
                  </a:lnTo>
                  <a:lnTo>
                    <a:pt x="2631059" y="109347"/>
                  </a:lnTo>
                  <a:lnTo>
                    <a:pt x="2632837" y="110998"/>
                  </a:lnTo>
                  <a:lnTo>
                    <a:pt x="2634488" y="112776"/>
                  </a:lnTo>
                  <a:lnTo>
                    <a:pt x="2637536" y="113538"/>
                  </a:lnTo>
                  <a:lnTo>
                    <a:pt x="2646553" y="113538"/>
                  </a:lnTo>
                  <a:lnTo>
                    <a:pt x="2649728" y="112649"/>
                  </a:lnTo>
                  <a:lnTo>
                    <a:pt x="2651506" y="110998"/>
                  </a:lnTo>
                  <a:lnTo>
                    <a:pt x="2653157" y="109220"/>
                  </a:lnTo>
                  <a:lnTo>
                    <a:pt x="2653969" y="106172"/>
                  </a:lnTo>
                  <a:lnTo>
                    <a:pt x="2654046" y="96139"/>
                  </a:lnTo>
                  <a:close/>
                </a:path>
                <a:path w="3075940" h="645160">
                  <a:moveTo>
                    <a:pt x="2742819" y="73152"/>
                  </a:moveTo>
                  <a:lnTo>
                    <a:pt x="2742260" y="69469"/>
                  </a:lnTo>
                  <a:lnTo>
                    <a:pt x="2742133" y="68834"/>
                  </a:lnTo>
                  <a:lnTo>
                    <a:pt x="2740964" y="64897"/>
                  </a:lnTo>
                  <a:lnTo>
                    <a:pt x="2740495" y="63119"/>
                  </a:lnTo>
                  <a:lnTo>
                    <a:pt x="2740025" y="61341"/>
                  </a:lnTo>
                  <a:lnTo>
                    <a:pt x="2738247" y="58039"/>
                  </a:lnTo>
                  <a:lnTo>
                    <a:pt x="2733764" y="53086"/>
                  </a:lnTo>
                  <a:lnTo>
                    <a:pt x="2733421" y="52705"/>
                  </a:lnTo>
                  <a:lnTo>
                    <a:pt x="2730373" y="50673"/>
                  </a:lnTo>
                  <a:lnTo>
                    <a:pt x="2726690" y="49149"/>
                  </a:lnTo>
                  <a:lnTo>
                    <a:pt x="2722880" y="47752"/>
                  </a:lnTo>
                  <a:lnTo>
                    <a:pt x="2722118" y="47625"/>
                  </a:lnTo>
                  <a:lnTo>
                    <a:pt x="2722118" y="77089"/>
                  </a:lnTo>
                  <a:lnTo>
                    <a:pt x="2722016" y="83058"/>
                  </a:lnTo>
                  <a:lnTo>
                    <a:pt x="2713609" y="96774"/>
                  </a:lnTo>
                  <a:lnTo>
                    <a:pt x="2711831" y="97663"/>
                  </a:lnTo>
                  <a:lnTo>
                    <a:pt x="2709672" y="98171"/>
                  </a:lnTo>
                  <a:lnTo>
                    <a:pt x="2704719" y="98171"/>
                  </a:lnTo>
                  <a:lnTo>
                    <a:pt x="2692019" y="68453"/>
                  </a:lnTo>
                  <a:lnTo>
                    <a:pt x="2693162" y="67691"/>
                  </a:lnTo>
                  <a:lnTo>
                    <a:pt x="2694305" y="67056"/>
                  </a:lnTo>
                  <a:lnTo>
                    <a:pt x="2695575" y="66294"/>
                  </a:lnTo>
                  <a:lnTo>
                    <a:pt x="2706751" y="63119"/>
                  </a:lnTo>
                  <a:lnTo>
                    <a:pt x="2710815" y="63119"/>
                  </a:lnTo>
                  <a:lnTo>
                    <a:pt x="2718943" y="67437"/>
                  </a:lnTo>
                  <a:lnTo>
                    <a:pt x="2720086" y="68834"/>
                  </a:lnTo>
                  <a:lnTo>
                    <a:pt x="2720848" y="70612"/>
                  </a:lnTo>
                  <a:lnTo>
                    <a:pt x="2721864" y="74676"/>
                  </a:lnTo>
                  <a:lnTo>
                    <a:pt x="2722118" y="77089"/>
                  </a:lnTo>
                  <a:lnTo>
                    <a:pt x="2722118" y="47625"/>
                  </a:lnTo>
                  <a:lnTo>
                    <a:pt x="2718435" y="46990"/>
                  </a:lnTo>
                  <a:lnTo>
                    <a:pt x="2710815" y="46990"/>
                  </a:lnTo>
                  <a:lnTo>
                    <a:pt x="2691638" y="53086"/>
                  </a:lnTo>
                  <a:lnTo>
                    <a:pt x="2691714" y="48387"/>
                  </a:lnTo>
                  <a:lnTo>
                    <a:pt x="2697099" y="31877"/>
                  </a:lnTo>
                  <a:lnTo>
                    <a:pt x="2698877" y="29083"/>
                  </a:lnTo>
                  <a:lnTo>
                    <a:pt x="2701417" y="26924"/>
                  </a:lnTo>
                  <a:lnTo>
                    <a:pt x="2704338" y="25273"/>
                  </a:lnTo>
                  <a:lnTo>
                    <a:pt x="2707386" y="23749"/>
                  </a:lnTo>
                  <a:lnTo>
                    <a:pt x="2711069" y="22860"/>
                  </a:lnTo>
                  <a:lnTo>
                    <a:pt x="2717927" y="22860"/>
                  </a:lnTo>
                  <a:lnTo>
                    <a:pt x="2729992" y="25400"/>
                  </a:lnTo>
                  <a:lnTo>
                    <a:pt x="2731008" y="25654"/>
                  </a:lnTo>
                  <a:lnTo>
                    <a:pt x="2732024" y="26035"/>
                  </a:lnTo>
                  <a:lnTo>
                    <a:pt x="2732786" y="26162"/>
                  </a:lnTo>
                  <a:lnTo>
                    <a:pt x="2734056" y="26162"/>
                  </a:lnTo>
                  <a:lnTo>
                    <a:pt x="2736215" y="20828"/>
                  </a:lnTo>
                  <a:lnTo>
                    <a:pt x="2736215" y="14986"/>
                  </a:lnTo>
                  <a:lnTo>
                    <a:pt x="2736088" y="14224"/>
                  </a:lnTo>
                  <a:lnTo>
                    <a:pt x="2735986" y="13335"/>
                  </a:lnTo>
                  <a:lnTo>
                    <a:pt x="2735834" y="12700"/>
                  </a:lnTo>
                  <a:lnTo>
                    <a:pt x="2735580" y="12192"/>
                  </a:lnTo>
                  <a:lnTo>
                    <a:pt x="2735453" y="11684"/>
                  </a:lnTo>
                  <a:lnTo>
                    <a:pt x="2730754" y="8890"/>
                  </a:lnTo>
                  <a:lnTo>
                    <a:pt x="2729230" y="8382"/>
                  </a:lnTo>
                  <a:lnTo>
                    <a:pt x="2717673" y="6731"/>
                  </a:lnTo>
                  <a:lnTo>
                    <a:pt x="2709164" y="6731"/>
                  </a:lnTo>
                  <a:lnTo>
                    <a:pt x="2678938" y="26543"/>
                  </a:lnTo>
                  <a:lnTo>
                    <a:pt x="2676779" y="30353"/>
                  </a:lnTo>
                  <a:lnTo>
                    <a:pt x="2671114" y="70612"/>
                  </a:lnTo>
                  <a:lnTo>
                    <a:pt x="2671356" y="74676"/>
                  </a:lnTo>
                  <a:lnTo>
                    <a:pt x="2684145" y="107950"/>
                  </a:lnTo>
                  <a:lnTo>
                    <a:pt x="2686685" y="109982"/>
                  </a:lnTo>
                  <a:lnTo>
                    <a:pt x="2689860" y="111633"/>
                  </a:lnTo>
                  <a:lnTo>
                    <a:pt x="2693416" y="112776"/>
                  </a:lnTo>
                  <a:lnTo>
                    <a:pt x="2696972" y="113792"/>
                  </a:lnTo>
                  <a:lnTo>
                    <a:pt x="2701290" y="114427"/>
                  </a:lnTo>
                  <a:lnTo>
                    <a:pt x="2711958" y="114427"/>
                  </a:lnTo>
                  <a:lnTo>
                    <a:pt x="2737993" y="98171"/>
                  </a:lnTo>
                  <a:lnTo>
                    <a:pt x="2738755" y="96901"/>
                  </a:lnTo>
                  <a:lnTo>
                    <a:pt x="2740406" y="92329"/>
                  </a:lnTo>
                  <a:lnTo>
                    <a:pt x="2741930" y="87884"/>
                  </a:lnTo>
                  <a:lnTo>
                    <a:pt x="2742819" y="83058"/>
                  </a:lnTo>
                  <a:lnTo>
                    <a:pt x="2742819" y="73152"/>
                  </a:lnTo>
                  <a:close/>
                </a:path>
                <a:path w="3075940" h="645160">
                  <a:moveTo>
                    <a:pt x="2825242" y="58039"/>
                  </a:moveTo>
                  <a:lnTo>
                    <a:pt x="2819654" y="22860"/>
                  </a:lnTo>
                  <a:lnTo>
                    <a:pt x="2818511" y="20828"/>
                  </a:lnTo>
                  <a:lnTo>
                    <a:pt x="2816733" y="17780"/>
                  </a:lnTo>
                  <a:lnTo>
                    <a:pt x="2814574" y="15240"/>
                  </a:lnTo>
                  <a:lnTo>
                    <a:pt x="2811907" y="13208"/>
                  </a:lnTo>
                  <a:lnTo>
                    <a:pt x="2809367" y="11049"/>
                  </a:lnTo>
                  <a:lnTo>
                    <a:pt x="2806192" y="9525"/>
                  </a:lnTo>
                  <a:lnTo>
                    <a:pt x="2804287" y="8915"/>
                  </a:lnTo>
                  <a:lnTo>
                    <a:pt x="2804287" y="52832"/>
                  </a:lnTo>
                  <a:lnTo>
                    <a:pt x="2802128" y="54483"/>
                  </a:lnTo>
                  <a:lnTo>
                    <a:pt x="2799715" y="55626"/>
                  </a:lnTo>
                  <a:lnTo>
                    <a:pt x="2796921" y="56642"/>
                  </a:lnTo>
                  <a:lnTo>
                    <a:pt x="2794127" y="57531"/>
                  </a:lnTo>
                  <a:lnTo>
                    <a:pt x="2791206" y="58039"/>
                  </a:lnTo>
                  <a:lnTo>
                    <a:pt x="2785618" y="58039"/>
                  </a:lnTo>
                  <a:lnTo>
                    <a:pt x="2774188" y="43815"/>
                  </a:lnTo>
                  <a:lnTo>
                    <a:pt x="2774188" y="38227"/>
                  </a:lnTo>
                  <a:lnTo>
                    <a:pt x="2786380" y="22860"/>
                  </a:lnTo>
                  <a:lnTo>
                    <a:pt x="2791460" y="22860"/>
                  </a:lnTo>
                  <a:lnTo>
                    <a:pt x="2793619" y="23368"/>
                  </a:lnTo>
                  <a:lnTo>
                    <a:pt x="2795651" y="24384"/>
                  </a:lnTo>
                  <a:lnTo>
                    <a:pt x="2797556" y="25273"/>
                  </a:lnTo>
                  <a:lnTo>
                    <a:pt x="2799080" y="26924"/>
                  </a:lnTo>
                  <a:lnTo>
                    <a:pt x="2800350" y="29210"/>
                  </a:lnTo>
                  <a:lnTo>
                    <a:pt x="2801747" y="31623"/>
                  </a:lnTo>
                  <a:lnTo>
                    <a:pt x="2802636" y="34671"/>
                  </a:lnTo>
                  <a:lnTo>
                    <a:pt x="2803906" y="42418"/>
                  </a:lnTo>
                  <a:lnTo>
                    <a:pt x="2804210" y="46228"/>
                  </a:lnTo>
                  <a:lnTo>
                    <a:pt x="2804287" y="52832"/>
                  </a:lnTo>
                  <a:lnTo>
                    <a:pt x="2804287" y="8915"/>
                  </a:lnTo>
                  <a:lnTo>
                    <a:pt x="2802636" y="8382"/>
                  </a:lnTo>
                  <a:lnTo>
                    <a:pt x="2798953" y="7239"/>
                  </a:lnTo>
                  <a:lnTo>
                    <a:pt x="2794762" y="6731"/>
                  </a:lnTo>
                  <a:lnTo>
                    <a:pt x="2783967" y="6731"/>
                  </a:lnTo>
                  <a:lnTo>
                    <a:pt x="2754249" y="32512"/>
                  </a:lnTo>
                  <a:lnTo>
                    <a:pt x="2753487" y="37211"/>
                  </a:lnTo>
                  <a:lnTo>
                    <a:pt x="2753487" y="47371"/>
                  </a:lnTo>
                  <a:lnTo>
                    <a:pt x="2753995" y="51816"/>
                  </a:lnTo>
                  <a:lnTo>
                    <a:pt x="2756281" y="59563"/>
                  </a:lnTo>
                  <a:lnTo>
                    <a:pt x="2757932" y="62992"/>
                  </a:lnTo>
                  <a:lnTo>
                    <a:pt x="2760345" y="65659"/>
                  </a:lnTo>
                  <a:lnTo>
                    <a:pt x="2762758" y="68453"/>
                  </a:lnTo>
                  <a:lnTo>
                    <a:pt x="2765933" y="70485"/>
                  </a:lnTo>
                  <a:lnTo>
                    <a:pt x="2769743" y="71882"/>
                  </a:lnTo>
                  <a:lnTo>
                    <a:pt x="2773680" y="73406"/>
                  </a:lnTo>
                  <a:lnTo>
                    <a:pt x="2778379" y="74168"/>
                  </a:lnTo>
                  <a:lnTo>
                    <a:pt x="2788412" y="74168"/>
                  </a:lnTo>
                  <a:lnTo>
                    <a:pt x="2792349" y="73533"/>
                  </a:lnTo>
                  <a:lnTo>
                    <a:pt x="2795778" y="72390"/>
                  </a:lnTo>
                  <a:lnTo>
                    <a:pt x="2799334" y="71247"/>
                  </a:lnTo>
                  <a:lnTo>
                    <a:pt x="2802255" y="69850"/>
                  </a:lnTo>
                  <a:lnTo>
                    <a:pt x="2804795" y="68326"/>
                  </a:lnTo>
                  <a:lnTo>
                    <a:pt x="2804642" y="72390"/>
                  </a:lnTo>
                  <a:lnTo>
                    <a:pt x="2784475" y="98044"/>
                  </a:lnTo>
                  <a:lnTo>
                    <a:pt x="2777363" y="98044"/>
                  </a:lnTo>
                  <a:lnTo>
                    <a:pt x="2774950" y="97917"/>
                  </a:lnTo>
                  <a:lnTo>
                    <a:pt x="2770759" y="97155"/>
                  </a:lnTo>
                  <a:lnTo>
                    <a:pt x="2768727" y="96647"/>
                  </a:lnTo>
                  <a:lnTo>
                    <a:pt x="2767076" y="96266"/>
                  </a:lnTo>
                  <a:lnTo>
                    <a:pt x="2765425" y="95758"/>
                  </a:lnTo>
                  <a:lnTo>
                    <a:pt x="2764028" y="95250"/>
                  </a:lnTo>
                  <a:lnTo>
                    <a:pt x="2762758" y="94869"/>
                  </a:lnTo>
                  <a:lnTo>
                    <a:pt x="2761615" y="94488"/>
                  </a:lnTo>
                  <a:lnTo>
                    <a:pt x="2760726" y="94361"/>
                  </a:lnTo>
                  <a:lnTo>
                    <a:pt x="2759583" y="94361"/>
                  </a:lnTo>
                  <a:lnTo>
                    <a:pt x="2757424" y="106045"/>
                  </a:lnTo>
                  <a:lnTo>
                    <a:pt x="2757678" y="107061"/>
                  </a:lnTo>
                  <a:lnTo>
                    <a:pt x="2758059" y="108077"/>
                  </a:lnTo>
                  <a:lnTo>
                    <a:pt x="2758440" y="108966"/>
                  </a:lnTo>
                  <a:lnTo>
                    <a:pt x="2759075" y="109474"/>
                  </a:lnTo>
                  <a:lnTo>
                    <a:pt x="2759583" y="110109"/>
                  </a:lnTo>
                  <a:lnTo>
                    <a:pt x="2760599" y="110617"/>
                  </a:lnTo>
                  <a:lnTo>
                    <a:pt x="2763139" y="111633"/>
                  </a:lnTo>
                  <a:lnTo>
                    <a:pt x="2764790" y="112141"/>
                  </a:lnTo>
                  <a:lnTo>
                    <a:pt x="2766695" y="112649"/>
                  </a:lnTo>
                  <a:lnTo>
                    <a:pt x="2768473" y="113157"/>
                  </a:lnTo>
                  <a:lnTo>
                    <a:pt x="2772918" y="113919"/>
                  </a:lnTo>
                  <a:lnTo>
                    <a:pt x="2777490" y="114427"/>
                  </a:lnTo>
                  <a:lnTo>
                    <a:pt x="2786253" y="114427"/>
                  </a:lnTo>
                  <a:lnTo>
                    <a:pt x="2791968" y="113538"/>
                  </a:lnTo>
                  <a:lnTo>
                    <a:pt x="2796794" y="111760"/>
                  </a:lnTo>
                  <a:lnTo>
                    <a:pt x="2801493" y="110109"/>
                  </a:lnTo>
                  <a:lnTo>
                    <a:pt x="2805684" y="107823"/>
                  </a:lnTo>
                  <a:lnTo>
                    <a:pt x="2812288" y="101981"/>
                  </a:lnTo>
                  <a:lnTo>
                    <a:pt x="2815082" y="98552"/>
                  </a:lnTo>
                  <a:lnTo>
                    <a:pt x="2815336" y="98044"/>
                  </a:lnTo>
                  <a:lnTo>
                    <a:pt x="2817241" y="94361"/>
                  </a:lnTo>
                  <a:lnTo>
                    <a:pt x="2824645" y="68326"/>
                  </a:lnTo>
                  <a:lnTo>
                    <a:pt x="2824988" y="64389"/>
                  </a:lnTo>
                  <a:lnTo>
                    <a:pt x="2825242" y="60071"/>
                  </a:lnTo>
                  <a:lnTo>
                    <a:pt x="2825242" y="58039"/>
                  </a:lnTo>
                  <a:close/>
                </a:path>
                <a:path w="3075940" h="645160">
                  <a:moveTo>
                    <a:pt x="2910459" y="73152"/>
                  </a:moveTo>
                  <a:lnTo>
                    <a:pt x="2909900" y="69469"/>
                  </a:lnTo>
                  <a:lnTo>
                    <a:pt x="2909786" y="68834"/>
                  </a:lnTo>
                  <a:lnTo>
                    <a:pt x="2908604" y="64897"/>
                  </a:lnTo>
                  <a:lnTo>
                    <a:pt x="2908135" y="63119"/>
                  </a:lnTo>
                  <a:lnTo>
                    <a:pt x="2907665" y="61341"/>
                  </a:lnTo>
                  <a:lnTo>
                    <a:pt x="2905887" y="58039"/>
                  </a:lnTo>
                  <a:lnTo>
                    <a:pt x="2901404" y="53086"/>
                  </a:lnTo>
                  <a:lnTo>
                    <a:pt x="2901061" y="52705"/>
                  </a:lnTo>
                  <a:lnTo>
                    <a:pt x="2898013" y="50673"/>
                  </a:lnTo>
                  <a:lnTo>
                    <a:pt x="2894330" y="49149"/>
                  </a:lnTo>
                  <a:lnTo>
                    <a:pt x="2890520" y="47752"/>
                  </a:lnTo>
                  <a:lnTo>
                    <a:pt x="2889758" y="47625"/>
                  </a:lnTo>
                  <a:lnTo>
                    <a:pt x="2889758" y="77089"/>
                  </a:lnTo>
                  <a:lnTo>
                    <a:pt x="2889656" y="83058"/>
                  </a:lnTo>
                  <a:lnTo>
                    <a:pt x="2881249" y="96774"/>
                  </a:lnTo>
                  <a:lnTo>
                    <a:pt x="2879471" y="97663"/>
                  </a:lnTo>
                  <a:lnTo>
                    <a:pt x="2877312" y="98171"/>
                  </a:lnTo>
                  <a:lnTo>
                    <a:pt x="2872359" y="98171"/>
                  </a:lnTo>
                  <a:lnTo>
                    <a:pt x="2859659" y="68453"/>
                  </a:lnTo>
                  <a:lnTo>
                    <a:pt x="2860802" y="67691"/>
                  </a:lnTo>
                  <a:lnTo>
                    <a:pt x="2861945" y="67056"/>
                  </a:lnTo>
                  <a:lnTo>
                    <a:pt x="2863215" y="66294"/>
                  </a:lnTo>
                  <a:lnTo>
                    <a:pt x="2874391" y="63119"/>
                  </a:lnTo>
                  <a:lnTo>
                    <a:pt x="2878455" y="63119"/>
                  </a:lnTo>
                  <a:lnTo>
                    <a:pt x="2886583" y="67437"/>
                  </a:lnTo>
                  <a:lnTo>
                    <a:pt x="2887726" y="68834"/>
                  </a:lnTo>
                  <a:lnTo>
                    <a:pt x="2888488" y="70612"/>
                  </a:lnTo>
                  <a:lnTo>
                    <a:pt x="2889504" y="74676"/>
                  </a:lnTo>
                  <a:lnTo>
                    <a:pt x="2889758" y="77089"/>
                  </a:lnTo>
                  <a:lnTo>
                    <a:pt x="2889758" y="47625"/>
                  </a:lnTo>
                  <a:lnTo>
                    <a:pt x="2886075" y="46990"/>
                  </a:lnTo>
                  <a:lnTo>
                    <a:pt x="2878455" y="46990"/>
                  </a:lnTo>
                  <a:lnTo>
                    <a:pt x="2859278" y="53086"/>
                  </a:lnTo>
                  <a:lnTo>
                    <a:pt x="2859354" y="48387"/>
                  </a:lnTo>
                  <a:lnTo>
                    <a:pt x="2864739" y="31877"/>
                  </a:lnTo>
                  <a:lnTo>
                    <a:pt x="2866517" y="29083"/>
                  </a:lnTo>
                  <a:lnTo>
                    <a:pt x="2869057" y="26924"/>
                  </a:lnTo>
                  <a:lnTo>
                    <a:pt x="2871978" y="25273"/>
                  </a:lnTo>
                  <a:lnTo>
                    <a:pt x="2875026" y="23749"/>
                  </a:lnTo>
                  <a:lnTo>
                    <a:pt x="2878709" y="22860"/>
                  </a:lnTo>
                  <a:lnTo>
                    <a:pt x="2885567" y="22860"/>
                  </a:lnTo>
                  <a:lnTo>
                    <a:pt x="2897632" y="25400"/>
                  </a:lnTo>
                  <a:lnTo>
                    <a:pt x="2898648" y="25654"/>
                  </a:lnTo>
                  <a:lnTo>
                    <a:pt x="2899664" y="26035"/>
                  </a:lnTo>
                  <a:lnTo>
                    <a:pt x="2900426" y="26162"/>
                  </a:lnTo>
                  <a:lnTo>
                    <a:pt x="2901696" y="26162"/>
                  </a:lnTo>
                  <a:lnTo>
                    <a:pt x="2903855" y="20828"/>
                  </a:lnTo>
                  <a:lnTo>
                    <a:pt x="2903728" y="13716"/>
                  </a:lnTo>
                  <a:lnTo>
                    <a:pt x="2903474" y="12700"/>
                  </a:lnTo>
                  <a:lnTo>
                    <a:pt x="2903220" y="12192"/>
                  </a:lnTo>
                  <a:lnTo>
                    <a:pt x="2903093" y="11684"/>
                  </a:lnTo>
                  <a:lnTo>
                    <a:pt x="2898394" y="8890"/>
                  </a:lnTo>
                  <a:lnTo>
                    <a:pt x="2896870" y="8382"/>
                  </a:lnTo>
                  <a:lnTo>
                    <a:pt x="2885313" y="6731"/>
                  </a:lnTo>
                  <a:lnTo>
                    <a:pt x="2876804" y="6731"/>
                  </a:lnTo>
                  <a:lnTo>
                    <a:pt x="2846578" y="26543"/>
                  </a:lnTo>
                  <a:lnTo>
                    <a:pt x="2844419" y="30353"/>
                  </a:lnTo>
                  <a:lnTo>
                    <a:pt x="2838754" y="70612"/>
                  </a:lnTo>
                  <a:lnTo>
                    <a:pt x="2838996" y="74676"/>
                  </a:lnTo>
                  <a:lnTo>
                    <a:pt x="2854452" y="109982"/>
                  </a:lnTo>
                  <a:lnTo>
                    <a:pt x="2868930" y="114427"/>
                  </a:lnTo>
                  <a:lnTo>
                    <a:pt x="2879598" y="114427"/>
                  </a:lnTo>
                  <a:lnTo>
                    <a:pt x="2905633" y="98171"/>
                  </a:lnTo>
                  <a:lnTo>
                    <a:pt x="2906395" y="96901"/>
                  </a:lnTo>
                  <a:lnTo>
                    <a:pt x="2908046" y="92329"/>
                  </a:lnTo>
                  <a:lnTo>
                    <a:pt x="2909570" y="87884"/>
                  </a:lnTo>
                  <a:lnTo>
                    <a:pt x="2910459" y="83058"/>
                  </a:lnTo>
                  <a:lnTo>
                    <a:pt x="2910459" y="73152"/>
                  </a:lnTo>
                  <a:close/>
                </a:path>
                <a:path w="3075940" h="645160">
                  <a:moveTo>
                    <a:pt x="2994787" y="51816"/>
                  </a:moveTo>
                  <a:lnTo>
                    <a:pt x="2988970" y="23368"/>
                  </a:lnTo>
                  <a:lnTo>
                    <a:pt x="2984627" y="16256"/>
                  </a:lnTo>
                  <a:lnTo>
                    <a:pt x="2980944" y="12827"/>
                  </a:lnTo>
                  <a:lnTo>
                    <a:pt x="2976245" y="10287"/>
                  </a:lnTo>
                  <a:lnTo>
                    <a:pt x="2973374" y="8813"/>
                  </a:lnTo>
                  <a:lnTo>
                    <a:pt x="2973374" y="67310"/>
                  </a:lnTo>
                  <a:lnTo>
                    <a:pt x="2973197" y="72390"/>
                  </a:lnTo>
                  <a:lnTo>
                    <a:pt x="2962910" y="96520"/>
                  </a:lnTo>
                  <a:lnTo>
                    <a:pt x="2961259" y="97282"/>
                  </a:lnTo>
                  <a:lnTo>
                    <a:pt x="2959481" y="97536"/>
                  </a:lnTo>
                  <a:lnTo>
                    <a:pt x="2954528" y="97536"/>
                  </a:lnTo>
                  <a:lnTo>
                    <a:pt x="2952242" y="97028"/>
                  </a:lnTo>
                  <a:lnTo>
                    <a:pt x="2948178" y="94742"/>
                  </a:lnTo>
                  <a:lnTo>
                    <a:pt x="2946654" y="92710"/>
                  </a:lnTo>
                  <a:lnTo>
                    <a:pt x="2945384" y="89789"/>
                  </a:lnTo>
                  <a:lnTo>
                    <a:pt x="2944114" y="86995"/>
                  </a:lnTo>
                  <a:lnTo>
                    <a:pt x="2943225" y="83058"/>
                  </a:lnTo>
                  <a:lnTo>
                    <a:pt x="2941955" y="73406"/>
                  </a:lnTo>
                  <a:lnTo>
                    <a:pt x="2941777" y="69342"/>
                  </a:lnTo>
                  <a:lnTo>
                    <a:pt x="2941790" y="51816"/>
                  </a:lnTo>
                  <a:lnTo>
                    <a:pt x="2941955" y="48514"/>
                  </a:lnTo>
                  <a:lnTo>
                    <a:pt x="2942463" y="43942"/>
                  </a:lnTo>
                  <a:lnTo>
                    <a:pt x="2942844" y="39370"/>
                  </a:lnTo>
                  <a:lnTo>
                    <a:pt x="2943733" y="35560"/>
                  </a:lnTo>
                  <a:lnTo>
                    <a:pt x="2945003" y="32512"/>
                  </a:lnTo>
                  <a:lnTo>
                    <a:pt x="2946146" y="29464"/>
                  </a:lnTo>
                  <a:lnTo>
                    <a:pt x="2947797" y="27178"/>
                  </a:lnTo>
                  <a:lnTo>
                    <a:pt x="2951861" y="24130"/>
                  </a:lnTo>
                  <a:lnTo>
                    <a:pt x="2954528" y="23368"/>
                  </a:lnTo>
                  <a:lnTo>
                    <a:pt x="2959481" y="23368"/>
                  </a:lnTo>
                  <a:lnTo>
                    <a:pt x="2969641" y="31242"/>
                  </a:lnTo>
                  <a:lnTo>
                    <a:pt x="2970530" y="33147"/>
                  </a:lnTo>
                  <a:lnTo>
                    <a:pt x="2973374" y="67310"/>
                  </a:lnTo>
                  <a:lnTo>
                    <a:pt x="2973374" y="8813"/>
                  </a:lnTo>
                  <a:lnTo>
                    <a:pt x="2971546" y="7874"/>
                  </a:lnTo>
                  <a:lnTo>
                    <a:pt x="2965704" y="6731"/>
                  </a:lnTo>
                  <a:lnTo>
                    <a:pt x="2951607" y="6731"/>
                  </a:lnTo>
                  <a:lnTo>
                    <a:pt x="2922397" y="38481"/>
                  </a:lnTo>
                  <a:lnTo>
                    <a:pt x="2920365" y="69342"/>
                  </a:lnTo>
                  <a:lnTo>
                    <a:pt x="2921000" y="76835"/>
                  </a:lnTo>
                  <a:lnTo>
                    <a:pt x="2938907" y="110744"/>
                  </a:lnTo>
                  <a:lnTo>
                    <a:pt x="2943479" y="113157"/>
                  </a:lnTo>
                  <a:lnTo>
                    <a:pt x="2949448" y="114427"/>
                  </a:lnTo>
                  <a:lnTo>
                    <a:pt x="2963545" y="114427"/>
                  </a:lnTo>
                  <a:lnTo>
                    <a:pt x="2969514" y="113157"/>
                  </a:lnTo>
                  <a:lnTo>
                    <a:pt x="2979166" y="108077"/>
                  </a:lnTo>
                  <a:lnTo>
                    <a:pt x="2983103" y="104521"/>
                  </a:lnTo>
                  <a:lnTo>
                    <a:pt x="2986151" y="99695"/>
                  </a:lnTo>
                  <a:lnTo>
                    <a:pt x="2987548" y="97536"/>
                  </a:lnTo>
                  <a:lnTo>
                    <a:pt x="2994685" y="69342"/>
                  </a:lnTo>
                  <a:lnTo>
                    <a:pt x="2994787" y="51816"/>
                  </a:lnTo>
                  <a:close/>
                </a:path>
                <a:path w="3075940" h="645160">
                  <a:moveTo>
                    <a:pt x="3075559" y="84455"/>
                  </a:moveTo>
                  <a:lnTo>
                    <a:pt x="3075508" y="73533"/>
                  </a:lnTo>
                  <a:lnTo>
                    <a:pt x="3074670" y="69342"/>
                  </a:lnTo>
                  <a:lnTo>
                    <a:pt x="3072587" y="64262"/>
                  </a:lnTo>
                  <a:lnTo>
                    <a:pt x="3071622" y="61849"/>
                  </a:lnTo>
                  <a:lnTo>
                    <a:pt x="3055366" y="50419"/>
                  </a:lnTo>
                  <a:lnTo>
                    <a:pt x="3051048" y="49022"/>
                  </a:lnTo>
                  <a:lnTo>
                    <a:pt x="3050019" y="48895"/>
                  </a:lnTo>
                  <a:lnTo>
                    <a:pt x="3045968" y="48387"/>
                  </a:lnTo>
                  <a:lnTo>
                    <a:pt x="3036443" y="48387"/>
                  </a:lnTo>
                  <a:lnTo>
                    <a:pt x="3034538" y="48514"/>
                  </a:lnTo>
                  <a:lnTo>
                    <a:pt x="3032760" y="48514"/>
                  </a:lnTo>
                  <a:lnTo>
                    <a:pt x="3030855" y="48641"/>
                  </a:lnTo>
                  <a:lnTo>
                    <a:pt x="3028950" y="48895"/>
                  </a:lnTo>
                  <a:lnTo>
                    <a:pt x="3028950" y="26670"/>
                  </a:lnTo>
                  <a:lnTo>
                    <a:pt x="3067050" y="26670"/>
                  </a:lnTo>
                  <a:lnTo>
                    <a:pt x="3067812" y="25908"/>
                  </a:lnTo>
                  <a:lnTo>
                    <a:pt x="3068447" y="24384"/>
                  </a:lnTo>
                  <a:lnTo>
                    <a:pt x="3068955" y="22987"/>
                  </a:lnTo>
                  <a:lnTo>
                    <a:pt x="3069209" y="20701"/>
                  </a:lnTo>
                  <a:lnTo>
                    <a:pt x="3069209" y="14478"/>
                  </a:lnTo>
                  <a:lnTo>
                    <a:pt x="3067304" y="9017"/>
                  </a:lnTo>
                  <a:lnTo>
                    <a:pt x="3066923" y="8636"/>
                  </a:lnTo>
                  <a:lnTo>
                    <a:pt x="3066415" y="8509"/>
                  </a:lnTo>
                  <a:lnTo>
                    <a:pt x="3014853" y="8509"/>
                  </a:lnTo>
                  <a:lnTo>
                    <a:pt x="3011424" y="61849"/>
                  </a:lnTo>
                  <a:lnTo>
                    <a:pt x="3011805" y="63246"/>
                  </a:lnTo>
                  <a:lnTo>
                    <a:pt x="3013075" y="64770"/>
                  </a:lnTo>
                  <a:lnTo>
                    <a:pt x="3014218" y="65151"/>
                  </a:lnTo>
                  <a:lnTo>
                    <a:pt x="3018028" y="65151"/>
                  </a:lnTo>
                  <a:lnTo>
                    <a:pt x="3020441" y="65024"/>
                  </a:lnTo>
                  <a:lnTo>
                    <a:pt x="3022981" y="64643"/>
                  </a:lnTo>
                  <a:lnTo>
                    <a:pt x="3025521" y="64389"/>
                  </a:lnTo>
                  <a:lnTo>
                    <a:pt x="3028315" y="64262"/>
                  </a:lnTo>
                  <a:lnTo>
                    <a:pt x="3035427" y="64262"/>
                  </a:lnTo>
                  <a:lnTo>
                    <a:pt x="3038729" y="64516"/>
                  </a:lnTo>
                  <a:lnTo>
                    <a:pt x="3041396" y="65278"/>
                  </a:lnTo>
                  <a:lnTo>
                    <a:pt x="3044190" y="65913"/>
                  </a:lnTo>
                  <a:lnTo>
                    <a:pt x="3051810" y="73533"/>
                  </a:lnTo>
                  <a:lnTo>
                    <a:pt x="3052699" y="75565"/>
                  </a:lnTo>
                  <a:lnTo>
                    <a:pt x="3053080" y="77851"/>
                  </a:lnTo>
                  <a:lnTo>
                    <a:pt x="3053080" y="83312"/>
                  </a:lnTo>
                  <a:lnTo>
                    <a:pt x="3035681" y="97536"/>
                  </a:lnTo>
                  <a:lnTo>
                    <a:pt x="3028950" y="97536"/>
                  </a:lnTo>
                  <a:lnTo>
                    <a:pt x="3025902" y="97155"/>
                  </a:lnTo>
                  <a:lnTo>
                    <a:pt x="3023362" y="96520"/>
                  </a:lnTo>
                  <a:lnTo>
                    <a:pt x="3020822" y="96012"/>
                  </a:lnTo>
                  <a:lnTo>
                    <a:pt x="3018536" y="95250"/>
                  </a:lnTo>
                  <a:lnTo>
                    <a:pt x="3014980" y="93726"/>
                  </a:lnTo>
                  <a:lnTo>
                    <a:pt x="3013583" y="93091"/>
                  </a:lnTo>
                  <a:lnTo>
                    <a:pt x="3011297" y="91821"/>
                  </a:lnTo>
                  <a:lnTo>
                    <a:pt x="3010535" y="91567"/>
                  </a:lnTo>
                  <a:lnTo>
                    <a:pt x="3009519" y="91567"/>
                  </a:lnTo>
                  <a:lnTo>
                    <a:pt x="3009138" y="91694"/>
                  </a:lnTo>
                  <a:lnTo>
                    <a:pt x="3008884" y="91948"/>
                  </a:lnTo>
                  <a:lnTo>
                    <a:pt x="3008503" y="92202"/>
                  </a:lnTo>
                  <a:lnTo>
                    <a:pt x="3008249" y="92710"/>
                  </a:lnTo>
                  <a:lnTo>
                    <a:pt x="3007741" y="93980"/>
                  </a:lnTo>
                  <a:lnTo>
                    <a:pt x="3007588" y="94869"/>
                  </a:lnTo>
                  <a:lnTo>
                    <a:pt x="3007487" y="104267"/>
                  </a:lnTo>
                  <a:lnTo>
                    <a:pt x="3007614" y="105156"/>
                  </a:lnTo>
                  <a:lnTo>
                    <a:pt x="3007995" y="107061"/>
                  </a:lnTo>
                  <a:lnTo>
                    <a:pt x="3008503" y="108077"/>
                  </a:lnTo>
                  <a:lnTo>
                    <a:pt x="3008757" y="108458"/>
                  </a:lnTo>
                  <a:lnTo>
                    <a:pt x="3009265" y="108839"/>
                  </a:lnTo>
                  <a:lnTo>
                    <a:pt x="3009646" y="109220"/>
                  </a:lnTo>
                  <a:lnTo>
                    <a:pt x="3010662" y="109728"/>
                  </a:lnTo>
                  <a:lnTo>
                    <a:pt x="3012186" y="110363"/>
                  </a:lnTo>
                  <a:lnTo>
                    <a:pt x="3013583" y="110998"/>
                  </a:lnTo>
                  <a:lnTo>
                    <a:pt x="3031490" y="114427"/>
                  </a:lnTo>
                  <a:lnTo>
                    <a:pt x="3040888" y="114427"/>
                  </a:lnTo>
                  <a:lnTo>
                    <a:pt x="3070923" y="97536"/>
                  </a:lnTo>
                  <a:lnTo>
                    <a:pt x="3072561" y="93726"/>
                  </a:lnTo>
                  <a:lnTo>
                    <a:pt x="3074543" y="89408"/>
                  </a:lnTo>
                  <a:lnTo>
                    <a:pt x="3075559" y="84455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109966" y="5510148"/>
              <a:ext cx="3199256" cy="2722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15811" y="682751"/>
            <a:ext cx="5492750" cy="5492750"/>
            <a:chOff x="6115811" y="682751"/>
            <a:chExt cx="5492750" cy="5492750"/>
          </a:xfrm>
        </p:grpSpPr>
        <p:sp>
          <p:nvSpPr>
            <p:cNvPr id="3" name="object 3"/>
            <p:cNvSpPr/>
            <p:nvPr/>
          </p:nvSpPr>
          <p:spPr>
            <a:xfrm>
              <a:off x="6115811" y="682751"/>
              <a:ext cx="5492750" cy="5492750"/>
            </a:xfrm>
            <a:custGeom>
              <a:avLst/>
              <a:gdLst/>
              <a:ahLst/>
              <a:cxnLst/>
              <a:rect l="l" t="t" r="r" b="b"/>
              <a:pathLst>
                <a:path w="5492750" h="5492750">
                  <a:moveTo>
                    <a:pt x="2746247" y="0"/>
                  </a:moveTo>
                  <a:lnTo>
                    <a:pt x="2697939" y="416"/>
                  </a:lnTo>
                  <a:lnTo>
                    <a:pt x="2649832" y="1660"/>
                  </a:lnTo>
                  <a:lnTo>
                    <a:pt x="2601934" y="3726"/>
                  </a:lnTo>
                  <a:lnTo>
                    <a:pt x="2554252" y="6606"/>
                  </a:lnTo>
                  <a:lnTo>
                    <a:pt x="2506791" y="10294"/>
                  </a:lnTo>
                  <a:lnTo>
                    <a:pt x="2459560" y="14782"/>
                  </a:lnTo>
                  <a:lnTo>
                    <a:pt x="2412565" y="20065"/>
                  </a:lnTo>
                  <a:lnTo>
                    <a:pt x="2365812" y="26135"/>
                  </a:lnTo>
                  <a:lnTo>
                    <a:pt x="2319309" y="32985"/>
                  </a:lnTo>
                  <a:lnTo>
                    <a:pt x="2273063" y="40609"/>
                  </a:lnTo>
                  <a:lnTo>
                    <a:pt x="2227079" y="48999"/>
                  </a:lnTo>
                  <a:lnTo>
                    <a:pt x="2181366" y="58150"/>
                  </a:lnTo>
                  <a:lnTo>
                    <a:pt x="2135929" y="68054"/>
                  </a:lnTo>
                  <a:lnTo>
                    <a:pt x="2090775" y="78704"/>
                  </a:lnTo>
                  <a:lnTo>
                    <a:pt x="2045913" y="90094"/>
                  </a:lnTo>
                  <a:lnTo>
                    <a:pt x="2001347" y="102217"/>
                  </a:lnTo>
                  <a:lnTo>
                    <a:pt x="1957085" y="115065"/>
                  </a:lnTo>
                  <a:lnTo>
                    <a:pt x="1913134" y="128633"/>
                  </a:lnTo>
                  <a:lnTo>
                    <a:pt x="1869501" y="142913"/>
                  </a:lnTo>
                  <a:lnTo>
                    <a:pt x="1826191" y="157899"/>
                  </a:lnTo>
                  <a:lnTo>
                    <a:pt x="1783214" y="173583"/>
                  </a:lnTo>
                  <a:lnTo>
                    <a:pt x="1740574" y="189959"/>
                  </a:lnTo>
                  <a:lnTo>
                    <a:pt x="1698279" y="207021"/>
                  </a:lnTo>
                  <a:lnTo>
                    <a:pt x="1656335" y="224760"/>
                  </a:lnTo>
                  <a:lnTo>
                    <a:pt x="1614750" y="243172"/>
                  </a:lnTo>
                  <a:lnTo>
                    <a:pt x="1573531" y="262248"/>
                  </a:lnTo>
                  <a:lnTo>
                    <a:pt x="1532683" y="281982"/>
                  </a:lnTo>
                  <a:lnTo>
                    <a:pt x="1492214" y="302367"/>
                  </a:lnTo>
                  <a:lnTo>
                    <a:pt x="1452131" y="323396"/>
                  </a:lnTo>
                  <a:lnTo>
                    <a:pt x="1412440" y="345063"/>
                  </a:lnTo>
                  <a:lnTo>
                    <a:pt x="1373149" y="367360"/>
                  </a:lnTo>
                  <a:lnTo>
                    <a:pt x="1334263" y="390282"/>
                  </a:lnTo>
                  <a:lnTo>
                    <a:pt x="1295791" y="413820"/>
                  </a:lnTo>
                  <a:lnTo>
                    <a:pt x="1257738" y="437969"/>
                  </a:lnTo>
                  <a:lnTo>
                    <a:pt x="1220111" y="462721"/>
                  </a:lnTo>
                  <a:lnTo>
                    <a:pt x="1182918" y="488070"/>
                  </a:lnTo>
                  <a:lnTo>
                    <a:pt x="1146165" y="514008"/>
                  </a:lnTo>
                  <a:lnTo>
                    <a:pt x="1109859" y="540530"/>
                  </a:lnTo>
                  <a:lnTo>
                    <a:pt x="1074007" y="567628"/>
                  </a:lnTo>
                  <a:lnTo>
                    <a:pt x="1038615" y="595295"/>
                  </a:lnTo>
                  <a:lnTo>
                    <a:pt x="1003690" y="623525"/>
                  </a:lnTo>
                  <a:lnTo>
                    <a:pt x="969240" y="652311"/>
                  </a:lnTo>
                  <a:lnTo>
                    <a:pt x="935270" y="681645"/>
                  </a:lnTo>
                  <a:lnTo>
                    <a:pt x="901789" y="711522"/>
                  </a:lnTo>
                  <a:lnTo>
                    <a:pt x="868802" y="741935"/>
                  </a:lnTo>
                  <a:lnTo>
                    <a:pt x="836316" y="772875"/>
                  </a:lnTo>
                  <a:lnTo>
                    <a:pt x="804338" y="804338"/>
                  </a:lnTo>
                  <a:lnTo>
                    <a:pt x="772875" y="836316"/>
                  </a:lnTo>
                  <a:lnTo>
                    <a:pt x="741935" y="868802"/>
                  </a:lnTo>
                  <a:lnTo>
                    <a:pt x="711522" y="901789"/>
                  </a:lnTo>
                  <a:lnTo>
                    <a:pt x="681645" y="935270"/>
                  </a:lnTo>
                  <a:lnTo>
                    <a:pt x="652311" y="969240"/>
                  </a:lnTo>
                  <a:lnTo>
                    <a:pt x="623525" y="1003690"/>
                  </a:lnTo>
                  <a:lnTo>
                    <a:pt x="595295" y="1038615"/>
                  </a:lnTo>
                  <a:lnTo>
                    <a:pt x="567628" y="1074007"/>
                  </a:lnTo>
                  <a:lnTo>
                    <a:pt x="540530" y="1109859"/>
                  </a:lnTo>
                  <a:lnTo>
                    <a:pt x="514008" y="1146165"/>
                  </a:lnTo>
                  <a:lnTo>
                    <a:pt x="488070" y="1182918"/>
                  </a:lnTo>
                  <a:lnTo>
                    <a:pt x="462721" y="1220111"/>
                  </a:lnTo>
                  <a:lnTo>
                    <a:pt x="437969" y="1257738"/>
                  </a:lnTo>
                  <a:lnTo>
                    <a:pt x="413820" y="1295791"/>
                  </a:lnTo>
                  <a:lnTo>
                    <a:pt x="390282" y="1334263"/>
                  </a:lnTo>
                  <a:lnTo>
                    <a:pt x="367360" y="1373149"/>
                  </a:lnTo>
                  <a:lnTo>
                    <a:pt x="345063" y="1412440"/>
                  </a:lnTo>
                  <a:lnTo>
                    <a:pt x="323396" y="1452131"/>
                  </a:lnTo>
                  <a:lnTo>
                    <a:pt x="302367" y="1492214"/>
                  </a:lnTo>
                  <a:lnTo>
                    <a:pt x="281982" y="1532683"/>
                  </a:lnTo>
                  <a:lnTo>
                    <a:pt x="262248" y="1573531"/>
                  </a:lnTo>
                  <a:lnTo>
                    <a:pt x="243172" y="1614750"/>
                  </a:lnTo>
                  <a:lnTo>
                    <a:pt x="224760" y="1656335"/>
                  </a:lnTo>
                  <a:lnTo>
                    <a:pt x="207021" y="1698279"/>
                  </a:lnTo>
                  <a:lnTo>
                    <a:pt x="189959" y="1740574"/>
                  </a:lnTo>
                  <a:lnTo>
                    <a:pt x="173583" y="1783214"/>
                  </a:lnTo>
                  <a:lnTo>
                    <a:pt x="157899" y="1826191"/>
                  </a:lnTo>
                  <a:lnTo>
                    <a:pt x="142913" y="1869501"/>
                  </a:lnTo>
                  <a:lnTo>
                    <a:pt x="128633" y="1913134"/>
                  </a:lnTo>
                  <a:lnTo>
                    <a:pt x="115065" y="1957085"/>
                  </a:lnTo>
                  <a:lnTo>
                    <a:pt x="102217" y="2001347"/>
                  </a:lnTo>
                  <a:lnTo>
                    <a:pt x="90094" y="2045913"/>
                  </a:lnTo>
                  <a:lnTo>
                    <a:pt x="78704" y="2090775"/>
                  </a:lnTo>
                  <a:lnTo>
                    <a:pt x="68054" y="2135929"/>
                  </a:lnTo>
                  <a:lnTo>
                    <a:pt x="58150" y="2181366"/>
                  </a:lnTo>
                  <a:lnTo>
                    <a:pt x="48999" y="2227079"/>
                  </a:lnTo>
                  <a:lnTo>
                    <a:pt x="40609" y="2273063"/>
                  </a:lnTo>
                  <a:lnTo>
                    <a:pt x="32985" y="2319309"/>
                  </a:lnTo>
                  <a:lnTo>
                    <a:pt x="26135" y="2365812"/>
                  </a:lnTo>
                  <a:lnTo>
                    <a:pt x="20065" y="2412565"/>
                  </a:lnTo>
                  <a:lnTo>
                    <a:pt x="14782" y="2459560"/>
                  </a:lnTo>
                  <a:lnTo>
                    <a:pt x="10294" y="2506791"/>
                  </a:lnTo>
                  <a:lnTo>
                    <a:pt x="6606" y="2554252"/>
                  </a:lnTo>
                  <a:lnTo>
                    <a:pt x="3726" y="2601934"/>
                  </a:lnTo>
                  <a:lnTo>
                    <a:pt x="1660" y="2649832"/>
                  </a:lnTo>
                  <a:lnTo>
                    <a:pt x="416" y="2697939"/>
                  </a:lnTo>
                  <a:lnTo>
                    <a:pt x="0" y="2746248"/>
                  </a:lnTo>
                  <a:lnTo>
                    <a:pt x="416" y="2794556"/>
                  </a:lnTo>
                  <a:lnTo>
                    <a:pt x="1660" y="2842663"/>
                  </a:lnTo>
                  <a:lnTo>
                    <a:pt x="3726" y="2890561"/>
                  </a:lnTo>
                  <a:lnTo>
                    <a:pt x="6606" y="2938243"/>
                  </a:lnTo>
                  <a:lnTo>
                    <a:pt x="10294" y="2985704"/>
                  </a:lnTo>
                  <a:lnTo>
                    <a:pt x="14782" y="3032935"/>
                  </a:lnTo>
                  <a:lnTo>
                    <a:pt x="20065" y="3079930"/>
                  </a:lnTo>
                  <a:lnTo>
                    <a:pt x="26135" y="3126683"/>
                  </a:lnTo>
                  <a:lnTo>
                    <a:pt x="32985" y="3173186"/>
                  </a:lnTo>
                  <a:lnTo>
                    <a:pt x="40609" y="3219432"/>
                  </a:lnTo>
                  <a:lnTo>
                    <a:pt x="48999" y="3265416"/>
                  </a:lnTo>
                  <a:lnTo>
                    <a:pt x="58150" y="3311129"/>
                  </a:lnTo>
                  <a:lnTo>
                    <a:pt x="68054" y="3356566"/>
                  </a:lnTo>
                  <a:lnTo>
                    <a:pt x="78704" y="3401720"/>
                  </a:lnTo>
                  <a:lnTo>
                    <a:pt x="90094" y="3446582"/>
                  </a:lnTo>
                  <a:lnTo>
                    <a:pt x="102217" y="3491148"/>
                  </a:lnTo>
                  <a:lnTo>
                    <a:pt x="115065" y="3535410"/>
                  </a:lnTo>
                  <a:lnTo>
                    <a:pt x="128633" y="3579361"/>
                  </a:lnTo>
                  <a:lnTo>
                    <a:pt x="142913" y="3622994"/>
                  </a:lnTo>
                  <a:lnTo>
                    <a:pt x="157899" y="3666304"/>
                  </a:lnTo>
                  <a:lnTo>
                    <a:pt x="173583" y="3709281"/>
                  </a:lnTo>
                  <a:lnTo>
                    <a:pt x="189959" y="3751921"/>
                  </a:lnTo>
                  <a:lnTo>
                    <a:pt x="207021" y="3794216"/>
                  </a:lnTo>
                  <a:lnTo>
                    <a:pt x="224760" y="3836160"/>
                  </a:lnTo>
                  <a:lnTo>
                    <a:pt x="243172" y="3877745"/>
                  </a:lnTo>
                  <a:lnTo>
                    <a:pt x="262248" y="3918964"/>
                  </a:lnTo>
                  <a:lnTo>
                    <a:pt x="281982" y="3959812"/>
                  </a:lnTo>
                  <a:lnTo>
                    <a:pt x="302367" y="4000281"/>
                  </a:lnTo>
                  <a:lnTo>
                    <a:pt x="323396" y="4040364"/>
                  </a:lnTo>
                  <a:lnTo>
                    <a:pt x="345063" y="4080055"/>
                  </a:lnTo>
                  <a:lnTo>
                    <a:pt x="367360" y="4119346"/>
                  </a:lnTo>
                  <a:lnTo>
                    <a:pt x="390282" y="4158232"/>
                  </a:lnTo>
                  <a:lnTo>
                    <a:pt x="413820" y="4196704"/>
                  </a:lnTo>
                  <a:lnTo>
                    <a:pt x="437969" y="4234757"/>
                  </a:lnTo>
                  <a:lnTo>
                    <a:pt x="462721" y="4272384"/>
                  </a:lnTo>
                  <a:lnTo>
                    <a:pt x="488070" y="4309577"/>
                  </a:lnTo>
                  <a:lnTo>
                    <a:pt x="514008" y="4346330"/>
                  </a:lnTo>
                  <a:lnTo>
                    <a:pt x="540530" y="4382636"/>
                  </a:lnTo>
                  <a:lnTo>
                    <a:pt x="567628" y="4418488"/>
                  </a:lnTo>
                  <a:lnTo>
                    <a:pt x="595295" y="4453880"/>
                  </a:lnTo>
                  <a:lnTo>
                    <a:pt x="623525" y="4488805"/>
                  </a:lnTo>
                  <a:lnTo>
                    <a:pt x="652311" y="4523255"/>
                  </a:lnTo>
                  <a:lnTo>
                    <a:pt x="681645" y="4557225"/>
                  </a:lnTo>
                  <a:lnTo>
                    <a:pt x="711522" y="4590706"/>
                  </a:lnTo>
                  <a:lnTo>
                    <a:pt x="741935" y="4623693"/>
                  </a:lnTo>
                  <a:lnTo>
                    <a:pt x="772875" y="4656179"/>
                  </a:lnTo>
                  <a:lnTo>
                    <a:pt x="804338" y="4688157"/>
                  </a:lnTo>
                  <a:lnTo>
                    <a:pt x="836316" y="4719620"/>
                  </a:lnTo>
                  <a:lnTo>
                    <a:pt x="868802" y="4750560"/>
                  </a:lnTo>
                  <a:lnTo>
                    <a:pt x="901789" y="4780973"/>
                  </a:lnTo>
                  <a:lnTo>
                    <a:pt x="935270" y="4810850"/>
                  </a:lnTo>
                  <a:lnTo>
                    <a:pt x="969240" y="4840184"/>
                  </a:lnTo>
                  <a:lnTo>
                    <a:pt x="1003690" y="4868970"/>
                  </a:lnTo>
                  <a:lnTo>
                    <a:pt x="1038615" y="4897200"/>
                  </a:lnTo>
                  <a:lnTo>
                    <a:pt x="1074007" y="4924867"/>
                  </a:lnTo>
                  <a:lnTo>
                    <a:pt x="1109859" y="4951965"/>
                  </a:lnTo>
                  <a:lnTo>
                    <a:pt x="1146165" y="4978487"/>
                  </a:lnTo>
                  <a:lnTo>
                    <a:pt x="1182918" y="5004425"/>
                  </a:lnTo>
                  <a:lnTo>
                    <a:pt x="1220111" y="5029774"/>
                  </a:lnTo>
                  <a:lnTo>
                    <a:pt x="1257738" y="5054526"/>
                  </a:lnTo>
                  <a:lnTo>
                    <a:pt x="1295791" y="5078675"/>
                  </a:lnTo>
                  <a:lnTo>
                    <a:pt x="1334263" y="5102213"/>
                  </a:lnTo>
                  <a:lnTo>
                    <a:pt x="1373149" y="5125135"/>
                  </a:lnTo>
                  <a:lnTo>
                    <a:pt x="1412440" y="5147432"/>
                  </a:lnTo>
                  <a:lnTo>
                    <a:pt x="1452131" y="5169099"/>
                  </a:lnTo>
                  <a:lnTo>
                    <a:pt x="1492214" y="5190128"/>
                  </a:lnTo>
                  <a:lnTo>
                    <a:pt x="1532683" y="5210513"/>
                  </a:lnTo>
                  <a:lnTo>
                    <a:pt x="1573531" y="5230247"/>
                  </a:lnTo>
                  <a:lnTo>
                    <a:pt x="1614750" y="5249323"/>
                  </a:lnTo>
                  <a:lnTo>
                    <a:pt x="1656335" y="5267735"/>
                  </a:lnTo>
                  <a:lnTo>
                    <a:pt x="1698279" y="5285474"/>
                  </a:lnTo>
                  <a:lnTo>
                    <a:pt x="1740574" y="5302536"/>
                  </a:lnTo>
                  <a:lnTo>
                    <a:pt x="1783214" y="5318912"/>
                  </a:lnTo>
                  <a:lnTo>
                    <a:pt x="1826191" y="5334596"/>
                  </a:lnTo>
                  <a:lnTo>
                    <a:pt x="1869501" y="5349582"/>
                  </a:lnTo>
                  <a:lnTo>
                    <a:pt x="1913134" y="5363862"/>
                  </a:lnTo>
                  <a:lnTo>
                    <a:pt x="1957085" y="5377430"/>
                  </a:lnTo>
                  <a:lnTo>
                    <a:pt x="2001347" y="5390278"/>
                  </a:lnTo>
                  <a:lnTo>
                    <a:pt x="2045913" y="5402401"/>
                  </a:lnTo>
                  <a:lnTo>
                    <a:pt x="2090775" y="5413791"/>
                  </a:lnTo>
                  <a:lnTo>
                    <a:pt x="2135929" y="5424441"/>
                  </a:lnTo>
                  <a:lnTo>
                    <a:pt x="2181366" y="5434345"/>
                  </a:lnTo>
                  <a:lnTo>
                    <a:pt x="2227079" y="5443496"/>
                  </a:lnTo>
                  <a:lnTo>
                    <a:pt x="2273063" y="5451886"/>
                  </a:lnTo>
                  <a:lnTo>
                    <a:pt x="2319309" y="5459510"/>
                  </a:lnTo>
                  <a:lnTo>
                    <a:pt x="2365812" y="5466360"/>
                  </a:lnTo>
                  <a:lnTo>
                    <a:pt x="2412565" y="5472430"/>
                  </a:lnTo>
                  <a:lnTo>
                    <a:pt x="2459560" y="5477713"/>
                  </a:lnTo>
                  <a:lnTo>
                    <a:pt x="2506791" y="5482201"/>
                  </a:lnTo>
                  <a:lnTo>
                    <a:pt x="2554252" y="5485889"/>
                  </a:lnTo>
                  <a:lnTo>
                    <a:pt x="2601934" y="5488769"/>
                  </a:lnTo>
                  <a:lnTo>
                    <a:pt x="2649832" y="5490835"/>
                  </a:lnTo>
                  <a:lnTo>
                    <a:pt x="2697939" y="5492079"/>
                  </a:lnTo>
                  <a:lnTo>
                    <a:pt x="2746247" y="5492496"/>
                  </a:lnTo>
                  <a:lnTo>
                    <a:pt x="2794556" y="5492079"/>
                  </a:lnTo>
                  <a:lnTo>
                    <a:pt x="2842663" y="5490835"/>
                  </a:lnTo>
                  <a:lnTo>
                    <a:pt x="2890561" y="5488769"/>
                  </a:lnTo>
                  <a:lnTo>
                    <a:pt x="2938243" y="5485889"/>
                  </a:lnTo>
                  <a:lnTo>
                    <a:pt x="2985704" y="5482201"/>
                  </a:lnTo>
                  <a:lnTo>
                    <a:pt x="3032935" y="5477713"/>
                  </a:lnTo>
                  <a:lnTo>
                    <a:pt x="3079930" y="5472430"/>
                  </a:lnTo>
                  <a:lnTo>
                    <a:pt x="3126683" y="5466360"/>
                  </a:lnTo>
                  <a:lnTo>
                    <a:pt x="3173186" y="5459510"/>
                  </a:lnTo>
                  <a:lnTo>
                    <a:pt x="3219432" y="5451886"/>
                  </a:lnTo>
                  <a:lnTo>
                    <a:pt x="3265416" y="5443496"/>
                  </a:lnTo>
                  <a:lnTo>
                    <a:pt x="3311129" y="5434345"/>
                  </a:lnTo>
                  <a:lnTo>
                    <a:pt x="3356566" y="5424441"/>
                  </a:lnTo>
                  <a:lnTo>
                    <a:pt x="3401720" y="5413791"/>
                  </a:lnTo>
                  <a:lnTo>
                    <a:pt x="3446582" y="5402401"/>
                  </a:lnTo>
                  <a:lnTo>
                    <a:pt x="3491148" y="5390278"/>
                  </a:lnTo>
                  <a:lnTo>
                    <a:pt x="3535410" y="5377430"/>
                  </a:lnTo>
                  <a:lnTo>
                    <a:pt x="3579361" y="5363862"/>
                  </a:lnTo>
                  <a:lnTo>
                    <a:pt x="3622994" y="5349582"/>
                  </a:lnTo>
                  <a:lnTo>
                    <a:pt x="3666304" y="5334596"/>
                  </a:lnTo>
                  <a:lnTo>
                    <a:pt x="3709281" y="5318912"/>
                  </a:lnTo>
                  <a:lnTo>
                    <a:pt x="3751921" y="5302536"/>
                  </a:lnTo>
                  <a:lnTo>
                    <a:pt x="3794216" y="5285474"/>
                  </a:lnTo>
                  <a:lnTo>
                    <a:pt x="3836160" y="5267735"/>
                  </a:lnTo>
                  <a:lnTo>
                    <a:pt x="3877745" y="5249323"/>
                  </a:lnTo>
                  <a:lnTo>
                    <a:pt x="3918964" y="5230247"/>
                  </a:lnTo>
                  <a:lnTo>
                    <a:pt x="3959812" y="5210513"/>
                  </a:lnTo>
                  <a:lnTo>
                    <a:pt x="4000281" y="5190128"/>
                  </a:lnTo>
                  <a:lnTo>
                    <a:pt x="4040364" y="5169099"/>
                  </a:lnTo>
                  <a:lnTo>
                    <a:pt x="4080055" y="5147432"/>
                  </a:lnTo>
                  <a:lnTo>
                    <a:pt x="4119346" y="5125135"/>
                  </a:lnTo>
                  <a:lnTo>
                    <a:pt x="4158232" y="5102213"/>
                  </a:lnTo>
                  <a:lnTo>
                    <a:pt x="4196704" y="5078675"/>
                  </a:lnTo>
                  <a:lnTo>
                    <a:pt x="4234757" y="5054526"/>
                  </a:lnTo>
                  <a:lnTo>
                    <a:pt x="4272384" y="5029774"/>
                  </a:lnTo>
                  <a:lnTo>
                    <a:pt x="4309577" y="5004425"/>
                  </a:lnTo>
                  <a:lnTo>
                    <a:pt x="4346330" y="4978487"/>
                  </a:lnTo>
                  <a:lnTo>
                    <a:pt x="4382636" y="4951965"/>
                  </a:lnTo>
                  <a:lnTo>
                    <a:pt x="4418488" y="4924867"/>
                  </a:lnTo>
                  <a:lnTo>
                    <a:pt x="4453880" y="4897200"/>
                  </a:lnTo>
                  <a:lnTo>
                    <a:pt x="4488805" y="4868970"/>
                  </a:lnTo>
                  <a:lnTo>
                    <a:pt x="4523255" y="4840184"/>
                  </a:lnTo>
                  <a:lnTo>
                    <a:pt x="4557225" y="4810850"/>
                  </a:lnTo>
                  <a:lnTo>
                    <a:pt x="4590706" y="4780973"/>
                  </a:lnTo>
                  <a:lnTo>
                    <a:pt x="4623693" y="4750560"/>
                  </a:lnTo>
                  <a:lnTo>
                    <a:pt x="4656179" y="4719620"/>
                  </a:lnTo>
                  <a:lnTo>
                    <a:pt x="4688157" y="4688157"/>
                  </a:lnTo>
                  <a:lnTo>
                    <a:pt x="4719620" y="4656179"/>
                  </a:lnTo>
                  <a:lnTo>
                    <a:pt x="4750560" y="4623693"/>
                  </a:lnTo>
                  <a:lnTo>
                    <a:pt x="4780973" y="4590706"/>
                  </a:lnTo>
                  <a:lnTo>
                    <a:pt x="4810850" y="4557225"/>
                  </a:lnTo>
                  <a:lnTo>
                    <a:pt x="4840184" y="4523255"/>
                  </a:lnTo>
                  <a:lnTo>
                    <a:pt x="4868970" y="4488805"/>
                  </a:lnTo>
                  <a:lnTo>
                    <a:pt x="4897200" y="4453880"/>
                  </a:lnTo>
                  <a:lnTo>
                    <a:pt x="4924867" y="4418488"/>
                  </a:lnTo>
                  <a:lnTo>
                    <a:pt x="4951965" y="4382636"/>
                  </a:lnTo>
                  <a:lnTo>
                    <a:pt x="4978487" y="4346330"/>
                  </a:lnTo>
                  <a:lnTo>
                    <a:pt x="5004425" y="4309577"/>
                  </a:lnTo>
                  <a:lnTo>
                    <a:pt x="5029774" y="4272384"/>
                  </a:lnTo>
                  <a:lnTo>
                    <a:pt x="5054526" y="4234757"/>
                  </a:lnTo>
                  <a:lnTo>
                    <a:pt x="5078675" y="4196704"/>
                  </a:lnTo>
                  <a:lnTo>
                    <a:pt x="5102213" y="4158232"/>
                  </a:lnTo>
                  <a:lnTo>
                    <a:pt x="5125135" y="4119346"/>
                  </a:lnTo>
                  <a:lnTo>
                    <a:pt x="5147432" y="4080055"/>
                  </a:lnTo>
                  <a:lnTo>
                    <a:pt x="5169099" y="4040364"/>
                  </a:lnTo>
                  <a:lnTo>
                    <a:pt x="5190128" y="4000281"/>
                  </a:lnTo>
                  <a:lnTo>
                    <a:pt x="5210513" y="3959812"/>
                  </a:lnTo>
                  <a:lnTo>
                    <a:pt x="5230247" y="3918964"/>
                  </a:lnTo>
                  <a:lnTo>
                    <a:pt x="5249323" y="3877745"/>
                  </a:lnTo>
                  <a:lnTo>
                    <a:pt x="5267735" y="3836160"/>
                  </a:lnTo>
                  <a:lnTo>
                    <a:pt x="5285474" y="3794216"/>
                  </a:lnTo>
                  <a:lnTo>
                    <a:pt x="5302536" y="3751921"/>
                  </a:lnTo>
                  <a:lnTo>
                    <a:pt x="5318912" y="3709281"/>
                  </a:lnTo>
                  <a:lnTo>
                    <a:pt x="5334596" y="3666304"/>
                  </a:lnTo>
                  <a:lnTo>
                    <a:pt x="5349582" y="3622994"/>
                  </a:lnTo>
                  <a:lnTo>
                    <a:pt x="5363862" y="3579361"/>
                  </a:lnTo>
                  <a:lnTo>
                    <a:pt x="5377430" y="3535410"/>
                  </a:lnTo>
                  <a:lnTo>
                    <a:pt x="5390278" y="3491148"/>
                  </a:lnTo>
                  <a:lnTo>
                    <a:pt x="5402401" y="3446582"/>
                  </a:lnTo>
                  <a:lnTo>
                    <a:pt x="5413791" y="3401720"/>
                  </a:lnTo>
                  <a:lnTo>
                    <a:pt x="5424441" y="3356566"/>
                  </a:lnTo>
                  <a:lnTo>
                    <a:pt x="5434345" y="3311129"/>
                  </a:lnTo>
                  <a:lnTo>
                    <a:pt x="5443496" y="3265416"/>
                  </a:lnTo>
                  <a:lnTo>
                    <a:pt x="5451886" y="3219432"/>
                  </a:lnTo>
                  <a:lnTo>
                    <a:pt x="5459510" y="3173186"/>
                  </a:lnTo>
                  <a:lnTo>
                    <a:pt x="5466360" y="3126683"/>
                  </a:lnTo>
                  <a:lnTo>
                    <a:pt x="5472430" y="3079930"/>
                  </a:lnTo>
                  <a:lnTo>
                    <a:pt x="5477713" y="3032935"/>
                  </a:lnTo>
                  <a:lnTo>
                    <a:pt x="5482201" y="2985704"/>
                  </a:lnTo>
                  <a:lnTo>
                    <a:pt x="5485889" y="2938243"/>
                  </a:lnTo>
                  <a:lnTo>
                    <a:pt x="5488769" y="2890561"/>
                  </a:lnTo>
                  <a:lnTo>
                    <a:pt x="5490835" y="2842663"/>
                  </a:lnTo>
                  <a:lnTo>
                    <a:pt x="5492079" y="2794556"/>
                  </a:lnTo>
                  <a:lnTo>
                    <a:pt x="5492495" y="2746248"/>
                  </a:lnTo>
                  <a:lnTo>
                    <a:pt x="5492079" y="2697939"/>
                  </a:lnTo>
                  <a:lnTo>
                    <a:pt x="5490835" y="2649832"/>
                  </a:lnTo>
                  <a:lnTo>
                    <a:pt x="5488769" y="2601934"/>
                  </a:lnTo>
                  <a:lnTo>
                    <a:pt x="5485889" y="2554252"/>
                  </a:lnTo>
                  <a:lnTo>
                    <a:pt x="5482201" y="2506791"/>
                  </a:lnTo>
                  <a:lnTo>
                    <a:pt x="5477713" y="2459560"/>
                  </a:lnTo>
                  <a:lnTo>
                    <a:pt x="5472430" y="2412565"/>
                  </a:lnTo>
                  <a:lnTo>
                    <a:pt x="5466360" y="2365812"/>
                  </a:lnTo>
                  <a:lnTo>
                    <a:pt x="5459510" y="2319309"/>
                  </a:lnTo>
                  <a:lnTo>
                    <a:pt x="5451886" y="2273063"/>
                  </a:lnTo>
                  <a:lnTo>
                    <a:pt x="5443496" y="2227079"/>
                  </a:lnTo>
                  <a:lnTo>
                    <a:pt x="5434345" y="2181366"/>
                  </a:lnTo>
                  <a:lnTo>
                    <a:pt x="5424441" y="2135929"/>
                  </a:lnTo>
                  <a:lnTo>
                    <a:pt x="5413791" y="2090775"/>
                  </a:lnTo>
                  <a:lnTo>
                    <a:pt x="5402401" y="2045913"/>
                  </a:lnTo>
                  <a:lnTo>
                    <a:pt x="5390278" y="2001347"/>
                  </a:lnTo>
                  <a:lnTo>
                    <a:pt x="5377430" y="1957085"/>
                  </a:lnTo>
                  <a:lnTo>
                    <a:pt x="5363862" y="1913134"/>
                  </a:lnTo>
                  <a:lnTo>
                    <a:pt x="5349582" y="1869501"/>
                  </a:lnTo>
                  <a:lnTo>
                    <a:pt x="5334596" y="1826191"/>
                  </a:lnTo>
                  <a:lnTo>
                    <a:pt x="5318912" y="1783214"/>
                  </a:lnTo>
                  <a:lnTo>
                    <a:pt x="5302536" y="1740574"/>
                  </a:lnTo>
                  <a:lnTo>
                    <a:pt x="5285474" y="1698279"/>
                  </a:lnTo>
                  <a:lnTo>
                    <a:pt x="5267735" y="1656335"/>
                  </a:lnTo>
                  <a:lnTo>
                    <a:pt x="5249323" y="1614750"/>
                  </a:lnTo>
                  <a:lnTo>
                    <a:pt x="5230247" y="1573531"/>
                  </a:lnTo>
                  <a:lnTo>
                    <a:pt x="5210513" y="1532683"/>
                  </a:lnTo>
                  <a:lnTo>
                    <a:pt x="5190128" y="1492214"/>
                  </a:lnTo>
                  <a:lnTo>
                    <a:pt x="5169099" y="1452131"/>
                  </a:lnTo>
                  <a:lnTo>
                    <a:pt x="5147432" y="1412440"/>
                  </a:lnTo>
                  <a:lnTo>
                    <a:pt x="5125135" y="1373149"/>
                  </a:lnTo>
                  <a:lnTo>
                    <a:pt x="5102213" y="1334263"/>
                  </a:lnTo>
                  <a:lnTo>
                    <a:pt x="5078675" y="1295791"/>
                  </a:lnTo>
                  <a:lnTo>
                    <a:pt x="5054526" y="1257738"/>
                  </a:lnTo>
                  <a:lnTo>
                    <a:pt x="5029774" y="1220111"/>
                  </a:lnTo>
                  <a:lnTo>
                    <a:pt x="5004425" y="1182918"/>
                  </a:lnTo>
                  <a:lnTo>
                    <a:pt x="4978487" y="1146165"/>
                  </a:lnTo>
                  <a:lnTo>
                    <a:pt x="4951965" y="1109859"/>
                  </a:lnTo>
                  <a:lnTo>
                    <a:pt x="4924867" y="1074007"/>
                  </a:lnTo>
                  <a:lnTo>
                    <a:pt x="4897200" y="1038615"/>
                  </a:lnTo>
                  <a:lnTo>
                    <a:pt x="4868970" y="1003690"/>
                  </a:lnTo>
                  <a:lnTo>
                    <a:pt x="4840184" y="969240"/>
                  </a:lnTo>
                  <a:lnTo>
                    <a:pt x="4810850" y="935270"/>
                  </a:lnTo>
                  <a:lnTo>
                    <a:pt x="4780973" y="901789"/>
                  </a:lnTo>
                  <a:lnTo>
                    <a:pt x="4750560" y="868802"/>
                  </a:lnTo>
                  <a:lnTo>
                    <a:pt x="4719620" y="836316"/>
                  </a:lnTo>
                  <a:lnTo>
                    <a:pt x="4688157" y="804338"/>
                  </a:lnTo>
                  <a:lnTo>
                    <a:pt x="4656179" y="772875"/>
                  </a:lnTo>
                  <a:lnTo>
                    <a:pt x="4623693" y="741935"/>
                  </a:lnTo>
                  <a:lnTo>
                    <a:pt x="4590706" y="711522"/>
                  </a:lnTo>
                  <a:lnTo>
                    <a:pt x="4557225" y="681645"/>
                  </a:lnTo>
                  <a:lnTo>
                    <a:pt x="4523255" y="652311"/>
                  </a:lnTo>
                  <a:lnTo>
                    <a:pt x="4488805" y="623525"/>
                  </a:lnTo>
                  <a:lnTo>
                    <a:pt x="4453880" y="595295"/>
                  </a:lnTo>
                  <a:lnTo>
                    <a:pt x="4418488" y="567628"/>
                  </a:lnTo>
                  <a:lnTo>
                    <a:pt x="4382636" y="540530"/>
                  </a:lnTo>
                  <a:lnTo>
                    <a:pt x="4346330" y="514008"/>
                  </a:lnTo>
                  <a:lnTo>
                    <a:pt x="4309577" y="488070"/>
                  </a:lnTo>
                  <a:lnTo>
                    <a:pt x="4272384" y="462721"/>
                  </a:lnTo>
                  <a:lnTo>
                    <a:pt x="4234757" y="437969"/>
                  </a:lnTo>
                  <a:lnTo>
                    <a:pt x="4196704" y="413820"/>
                  </a:lnTo>
                  <a:lnTo>
                    <a:pt x="4158232" y="390282"/>
                  </a:lnTo>
                  <a:lnTo>
                    <a:pt x="4119346" y="367360"/>
                  </a:lnTo>
                  <a:lnTo>
                    <a:pt x="4080055" y="345063"/>
                  </a:lnTo>
                  <a:lnTo>
                    <a:pt x="4040364" y="323396"/>
                  </a:lnTo>
                  <a:lnTo>
                    <a:pt x="4000281" y="302367"/>
                  </a:lnTo>
                  <a:lnTo>
                    <a:pt x="3959812" y="281982"/>
                  </a:lnTo>
                  <a:lnTo>
                    <a:pt x="3918964" y="262248"/>
                  </a:lnTo>
                  <a:lnTo>
                    <a:pt x="3877745" y="243172"/>
                  </a:lnTo>
                  <a:lnTo>
                    <a:pt x="3836160" y="224760"/>
                  </a:lnTo>
                  <a:lnTo>
                    <a:pt x="3794216" y="207021"/>
                  </a:lnTo>
                  <a:lnTo>
                    <a:pt x="3751921" y="189959"/>
                  </a:lnTo>
                  <a:lnTo>
                    <a:pt x="3709281" y="173583"/>
                  </a:lnTo>
                  <a:lnTo>
                    <a:pt x="3666304" y="157899"/>
                  </a:lnTo>
                  <a:lnTo>
                    <a:pt x="3622994" y="142913"/>
                  </a:lnTo>
                  <a:lnTo>
                    <a:pt x="3579361" y="128633"/>
                  </a:lnTo>
                  <a:lnTo>
                    <a:pt x="3535410" y="115065"/>
                  </a:lnTo>
                  <a:lnTo>
                    <a:pt x="3491148" y="102217"/>
                  </a:lnTo>
                  <a:lnTo>
                    <a:pt x="3446582" y="90094"/>
                  </a:lnTo>
                  <a:lnTo>
                    <a:pt x="3401720" y="78704"/>
                  </a:lnTo>
                  <a:lnTo>
                    <a:pt x="3356566" y="68054"/>
                  </a:lnTo>
                  <a:lnTo>
                    <a:pt x="3311129" y="58150"/>
                  </a:lnTo>
                  <a:lnTo>
                    <a:pt x="3265416" y="48999"/>
                  </a:lnTo>
                  <a:lnTo>
                    <a:pt x="3219432" y="40609"/>
                  </a:lnTo>
                  <a:lnTo>
                    <a:pt x="3173186" y="32985"/>
                  </a:lnTo>
                  <a:lnTo>
                    <a:pt x="3126683" y="26135"/>
                  </a:lnTo>
                  <a:lnTo>
                    <a:pt x="3079930" y="20065"/>
                  </a:lnTo>
                  <a:lnTo>
                    <a:pt x="3032935" y="14782"/>
                  </a:lnTo>
                  <a:lnTo>
                    <a:pt x="2985704" y="10294"/>
                  </a:lnTo>
                  <a:lnTo>
                    <a:pt x="2938243" y="6606"/>
                  </a:lnTo>
                  <a:lnTo>
                    <a:pt x="2890561" y="3726"/>
                  </a:lnTo>
                  <a:lnTo>
                    <a:pt x="2842663" y="1660"/>
                  </a:lnTo>
                  <a:lnTo>
                    <a:pt x="2794556" y="416"/>
                  </a:lnTo>
                  <a:lnTo>
                    <a:pt x="2746247" y="0"/>
                  </a:lnTo>
                  <a:close/>
                </a:path>
              </a:pathLst>
            </a:custGeom>
            <a:solidFill>
              <a:srgbClr val="7E7E7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33816" y="5436107"/>
              <a:ext cx="436245" cy="436245"/>
            </a:xfrm>
            <a:custGeom>
              <a:avLst/>
              <a:gdLst/>
              <a:ahLst/>
              <a:cxnLst/>
              <a:rect l="l" t="t" r="r" b="b"/>
              <a:pathLst>
                <a:path w="436245" h="436245">
                  <a:moveTo>
                    <a:pt x="217931" y="0"/>
                  </a:moveTo>
                  <a:lnTo>
                    <a:pt x="167951" y="5753"/>
                  </a:lnTo>
                  <a:lnTo>
                    <a:pt x="122075" y="22144"/>
                  </a:lnTo>
                  <a:lnTo>
                    <a:pt x="81611" y="47866"/>
                  </a:lnTo>
                  <a:lnTo>
                    <a:pt x="47866" y="81611"/>
                  </a:lnTo>
                  <a:lnTo>
                    <a:pt x="22144" y="122075"/>
                  </a:lnTo>
                  <a:lnTo>
                    <a:pt x="5753" y="167951"/>
                  </a:lnTo>
                  <a:lnTo>
                    <a:pt x="0" y="217931"/>
                  </a:lnTo>
                  <a:lnTo>
                    <a:pt x="5753" y="267900"/>
                  </a:lnTo>
                  <a:lnTo>
                    <a:pt x="22144" y="313771"/>
                  </a:lnTo>
                  <a:lnTo>
                    <a:pt x="47866" y="354236"/>
                  </a:lnTo>
                  <a:lnTo>
                    <a:pt x="81611" y="387985"/>
                  </a:lnTo>
                  <a:lnTo>
                    <a:pt x="122075" y="413712"/>
                  </a:lnTo>
                  <a:lnTo>
                    <a:pt x="167951" y="430108"/>
                  </a:lnTo>
                  <a:lnTo>
                    <a:pt x="217931" y="435863"/>
                  </a:lnTo>
                  <a:lnTo>
                    <a:pt x="267912" y="430108"/>
                  </a:lnTo>
                  <a:lnTo>
                    <a:pt x="313788" y="413712"/>
                  </a:lnTo>
                  <a:lnTo>
                    <a:pt x="354252" y="387985"/>
                  </a:lnTo>
                  <a:lnTo>
                    <a:pt x="387997" y="354236"/>
                  </a:lnTo>
                  <a:lnTo>
                    <a:pt x="413719" y="313771"/>
                  </a:lnTo>
                  <a:lnTo>
                    <a:pt x="430110" y="267900"/>
                  </a:lnTo>
                  <a:lnTo>
                    <a:pt x="435863" y="217931"/>
                  </a:lnTo>
                  <a:lnTo>
                    <a:pt x="430110" y="167951"/>
                  </a:lnTo>
                  <a:lnTo>
                    <a:pt x="413719" y="122075"/>
                  </a:lnTo>
                  <a:lnTo>
                    <a:pt x="387997" y="81611"/>
                  </a:lnTo>
                  <a:lnTo>
                    <a:pt x="354252" y="47866"/>
                  </a:lnTo>
                  <a:lnTo>
                    <a:pt x="313788" y="22144"/>
                  </a:lnTo>
                  <a:lnTo>
                    <a:pt x="267912" y="5753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585858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011411" y="3567684"/>
              <a:ext cx="2312035" cy="2304415"/>
            </a:xfrm>
            <a:custGeom>
              <a:avLst/>
              <a:gdLst/>
              <a:ahLst/>
              <a:cxnLst/>
              <a:rect l="l" t="t" r="r" b="b"/>
              <a:pathLst>
                <a:path w="2312034" h="2304415">
                  <a:moveTo>
                    <a:pt x="2311908" y="0"/>
                  </a:moveTo>
                  <a:lnTo>
                    <a:pt x="1837690" y="0"/>
                  </a:lnTo>
                  <a:lnTo>
                    <a:pt x="1828546" y="179704"/>
                  </a:lnTo>
                  <a:lnTo>
                    <a:pt x="1822933" y="228482"/>
                  </a:lnTo>
                  <a:lnTo>
                    <a:pt x="1816057" y="276863"/>
                  </a:lnTo>
                  <a:lnTo>
                    <a:pt x="1807933" y="324832"/>
                  </a:lnTo>
                  <a:lnTo>
                    <a:pt x="1798579" y="372370"/>
                  </a:lnTo>
                  <a:lnTo>
                    <a:pt x="1788012" y="419462"/>
                  </a:lnTo>
                  <a:lnTo>
                    <a:pt x="1776249" y="466090"/>
                  </a:lnTo>
                  <a:lnTo>
                    <a:pt x="1763307" y="512238"/>
                  </a:lnTo>
                  <a:lnTo>
                    <a:pt x="1749203" y="557887"/>
                  </a:lnTo>
                  <a:lnTo>
                    <a:pt x="1733954" y="603021"/>
                  </a:lnTo>
                  <a:lnTo>
                    <a:pt x="1717577" y="647624"/>
                  </a:lnTo>
                  <a:lnTo>
                    <a:pt x="1700089" y="691677"/>
                  </a:lnTo>
                  <a:lnTo>
                    <a:pt x="1681508" y="735164"/>
                  </a:lnTo>
                  <a:lnTo>
                    <a:pt x="1661849" y="778068"/>
                  </a:lnTo>
                  <a:lnTo>
                    <a:pt x="1641131" y="820372"/>
                  </a:lnTo>
                  <a:lnTo>
                    <a:pt x="1619369" y="862059"/>
                  </a:lnTo>
                  <a:lnTo>
                    <a:pt x="1596582" y="903112"/>
                  </a:lnTo>
                  <a:lnTo>
                    <a:pt x="1572786" y="943513"/>
                  </a:lnTo>
                  <a:lnTo>
                    <a:pt x="1547999" y="983246"/>
                  </a:lnTo>
                  <a:lnTo>
                    <a:pt x="1522236" y="1022294"/>
                  </a:lnTo>
                  <a:lnTo>
                    <a:pt x="1495517" y="1060640"/>
                  </a:lnTo>
                  <a:lnTo>
                    <a:pt x="1467856" y="1098266"/>
                  </a:lnTo>
                  <a:lnTo>
                    <a:pt x="1439272" y="1135155"/>
                  </a:lnTo>
                  <a:lnTo>
                    <a:pt x="1409781" y="1171292"/>
                  </a:lnTo>
                  <a:lnTo>
                    <a:pt x="1379401" y="1206658"/>
                  </a:lnTo>
                  <a:lnTo>
                    <a:pt x="1348148" y="1241236"/>
                  </a:lnTo>
                  <a:lnTo>
                    <a:pt x="1316040" y="1275010"/>
                  </a:lnTo>
                  <a:lnTo>
                    <a:pt x="1283093" y="1307962"/>
                  </a:lnTo>
                  <a:lnTo>
                    <a:pt x="1249324" y="1340075"/>
                  </a:lnTo>
                  <a:lnTo>
                    <a:pt x="1214752" y="1371333"/>
                  </a:lnTo>
                  <a:lnTo>
                    <a:pt x="1179392" y="1401719"/>
                  </a:lnTo>
                  <a:lnTo>
                    <a:pt x="1143261" y="1431214"/>
                  </a:lnTo>
                  <a:lnTo>
                    <a:pt x="1106378" y="1459803"/>
                  </a:lnTo>
                  <a:lnTo>
                    <a:pt x="1068758" y="1487468"/>
                  </a:lnTo>
                  <a:lnTo>
                    <a:pt x="1030418" y="1514192"/>
                  </a:lnTo>
                  <a:lnTo>
                    <a:pt x="991377" y="1539959"/>
                  </a:lnTo>
                  <a:lnTo>
                    <a:pt x="951650" y="1564750"/>
                  </a:lnTo>
                  <a:lnTo>
                    <a:pt x="911255" y="1588550"/>
                  </a:lnTo>
                  <a:lnTo>
                    <a:pt x="870209" y="1611341"/>
                  </a:lnTo>
                  <a:lnTo>
                    <a:pt x="828529" y="1633105"/>
                  </a:lnTo>
                  <a:lnTo>
                    <a:pt x="786232" y="1653827"/>
                  </a:lnTo>
                  <a:lnTo>
                    <a:pt x="743334" y="1673489"/>
                  </a:lnTo>
                  <a:lnTo>
                    <a:pt x="699854" y="1692073"/>
                  </a:lnTo>
                  <a:lnTo>
                    <a:pt x="655808" y="1709564"/>
                  </a:lnTo>
                  <a:lnTo>
                    <a:pt x="611212" y="1725943"/>
                  </a:lnTo>
                  <a:lnTo>
                    <a:pt x="566085" y="1741194"/>
                  </a:lnTo>
                  <a:lnTo>
                    <a:pt x="520443" y="1755300"/>
                  </a:lnTo>
                  <a:lnTo>
                    <a:pt x="474303" y="1768244"/>
                  </a:lnTo>
                  <a:lnTo>
                    <a:pt x="427682" y="1780008"/>
                  </a:lnTo>
                  <a:lnTo>
                    <a:pt x="380597" y="1790576"/>
                  </a:lnTo>
                  <a:lnTo>
                    <a:pt x="333065" y="1799931"/>
                  </a:lnTo>
                  <a:lnTo>
                    <a:pt x="285104" y="1808055"/>
                  </a:lnTo>
                  <a:lnTo>
                    <a:pt x="236729" y="1814932"/>
                  </a:lnTo>
                  <a:lnTo>
                    <a:pt x="187960" y="1820544"/>
                  </a:lnTo>
                  <a:lnTo>
                    <a:pt x="0" y="1829942"/>
                  </a:lnTo>
                  <a:lnTo>
                    <a:pt x="0" y="2304288"/>
                  </a:lnTo>
                  <a:lnTo>
                    <a:pt x="118999" y="2301278"/>
                  </a:lnTo>
                  <a:lnTo>
                    <a:pt x="167843" y="2298288"/>
                  </a:lnTo>
                  <a:lnTo>
                    <a:pt x="216409" y="2294293"/>
                  </a:lnTo>
                  <a:lnTo>
                    <a:pt x="264687" y="2289302"/>
                  </a:lnTo>
                  <a:lnTo>
                    <a:pt x="312666" y="2283326"/>
                  </a:lnTo>
                  <a:lnTo>
                    <a:pt x="360335" y="2276375"/>
                  </a:lnTo>
                  <a:lnTo>
                    <a:pt x="407685" y="2268459"/>
                  </a:lnTo>
                  <a:lnTo>
                    <a:pt x="454705" y="2259589"/>
                  </a:lnTo>
                  <a:lnTo>
                    <a:pt x="501385" y="2249775"/>
                  </a:lnTo>
                  <a:lnTo>
                    <a:pt x="547714" y="2239028"/>
                  </a:lnTo>
                  <a:lnTo>
                    <a:pt x="593682" y="2227357"/>
                  </a:lnTo>
                  <a:lnTo>
                    <a:pt x="639278" y="2214773"/>
                  </a:lnTo>
                  <a:lnTo>
                    <a:pt x="684493" y="2201287"/>
                  </a:lnTo>
                  <a:lnTo>
                    <a:pt x="729317" y="2186908"/>
                  </a:lnTo>
                  <a:lnTo>
                    <a:pt x="773737" y="2171648"/>
                  </a:lnTo>
                  <a:lnTo>
                    <a:pt x="817746" y="2155516"/>
                  </a:lnTo>
                  <a:lnTo>
                    <a:pt x="861331" y="2138522"/>
                  </a:lnTo>
                  <a:lnTo>
                    <a:pt x="904483" y="2120678"/>
                  </a:lnTo>
                  <a:lnTo>
                    <a:pt x="947191" y="2101993"/>
                  </a:lnTo>
                  <a:lnTo>
                    <a:pt x="989445" y="2082477"/>
                  </a:lnTo>
                  <a:lnTo>
                    <a:pt x="1031235" y="2062142"/>
                  </a:lnTo>
                  <a:lnTo>
                    <a:pt x="1072551" y="2040997"/>
                  </a:lnTo>
                  <a:lnTo>
                    <a:pt x="1113381" y="2019053"/>
                  </a:lnTo>
                  <a:lnTo>
                    <a:pt x="1153716" y="1996320"/>
                  </a:lnTo>
                  <a:lnTo>
                    <a:pt x="1193546" y="1972808"/>
                  </a:lnTo>
                  <a:lnTo>
                    <a:pt x="1232859" y="1948528"/>
                  </a:lnTo>
                  <a:lnTo>
                    <a:pt x="1271646" y="1923489"/>
                  </a:lnTo>
                  <a:lnTo>
                    <a:pt x="1309897" y="1897704"/>
                  </a:lnTo>
                  <a:lnTo>
                    <a:pt x="1347601" y="1871180"/>
                  </a:lnTo>
                  <a:lnTo>
                    <a:pt x="1384747" y="1843930"/>
                  </a:lnTo>
                  <a:lnTo>
                    <a:pt x="1421325" y="1815963"/>
                  </a:lnTo>
                  <a:lnTo>
                    <a:pt x="1457326" y="1787290"/>
                  </a:lnTo>
                  <a:lnTo>
                    <a:pt x="1492738" y="1757921"/>
                  </a:lnTo>
                  <a:lnTo>
                    <a:pt x="1527552" y="1727866"/>
                  </a:lnTo>
                  <a:lnTo>
                    <a:pt x="1561756" y="1697136"/>
                  </a:lnTo>
                  <a:lnTo>
                    <a:pt x="1595342" y="1665741"/>
                  </a:lnTo>
                  <a:lnTo>
                    <a:pt x="1628297" y="1633691"/>
                  </a:lnTo>
                  <a:lnTo>
                    <a:pt x="1660613" y="1600997"/>
                  </a:lnTo>
                  <a:lnTo>
                    <a:pt x="1692278" y="1567669"/>
                  </a:lnTo>
                  <a:lnTo>
                    <a:pt x="1723283" y="1533717"/>
                  </a:lnTo>
                  <a:lnTo>
                    <a:pt x="1753617" y="1499152"/>
                  </a:lnTo>
                  <a:lnTo>
                    <a:pt x="1783269" y="1463983"/>
                  </a:lnTo>
                  <a:lnTo>
                    <a:pt x="1812230" y="1428222"/>
                  </a:lnTo>
                  <a:lnTo>
                    <a:pt x="1840488" y="1391879"/>
                  </a:lnTo>
                  <a:lnTo>
                    <a:pt x="1868034" y="1354963"/>
                  </a:lnTo>
                  <a:lnTo>
                    <a:pt x="1894858" y="1317486"/>
                  </a:lnTo>
                  <a:lnTo>
                    <a:pt x="1920949" y="1279458"/>
                  </a:lnTo>
                  <a:lnTo>
                    <a:pt x="1946296" y="1240888"/>
                  </a:lnTo>
                  <a:lnTo>
                    <a:pt x="1970890" y="1201788"/>
                  </a:lnTo>
                  <a:lnTo>
                    <a:pt x="1994719" y="1162167"/>
                  </a:lnTo>
                  <a:lnTo>
                    <a:pt x="2017774" y="1122037"/>
                  </a:lnTo>
                  <a:lnTo>
                    <a:pt x="2040045" y="1081406"/>
                  </a:lnTo>
                  <a:lnTo>
                    <a:pt x="2061520" y="1040286"/>
                  </a:lnTo>
                  <a:lnTo>
                    <a:pt x="2082191" y="998687"/>
                  </a:lnTo>
                  <a:lnTo>
                    <a:pt x="2102045" y="956620"/>
                  </a:lnTo>
                  <a:lnTo>
                    <a:pt x="2121074" y="914094"/>
                  </a:lnTo>
                  <a:lnTo>
                    <a:pt x="2139266" y="871119"/>
                  </a:lnTo>
                  <a:lnTo>
                    <a:pt x="2156611" y="827708"/>
                  </a:lnTo>
                  <a:lnTo>
                    <a:pt x="2173100" y="783868"/>
                  </a:lnTo>
                  <a:lnTo>
                    <a:pt x="2188721" y="739612"/>
                  </a:lnTo>
                  <a:lnTo>
                    <a:pt x="2203464" y="694949"/>
                  </a:lnTo>
                  <a:lnTo>
                    <a:pt x="2217319" y="649889"/>
                  </a:lnTo>
                  <a:lnTo>
                    <a:pt x="2230276" y="604444"/>
                  </a:lnTo>
                  <a:lnTo>
                    <a:pt x="2242324" y="558622"/>
                  </a:lnTo>
                  <a:lnTo>
                    <a:pt x="2253454" y="512435"/>
                  </a:lnTo>
                  <a:lnTo>
                    <a:pt x="2263654" y="465893"/>
                  </a:lnTo>
                  <a:lnTo>
                    <a:pt x="2272914" y="419007"/>
                  </a:lnTo>
                  <a:lnTo>
                    <a:pt x="2281224" y="371785"/>
                  </a:lnTo>
                  <a:lnTo>
                    <a:pt x="2288573" y="324240"/>
                  </a:lnTo>
                  <a:lnTo>
                    <a:pt x="2294953" y="276381"/>
                  </a:lnTo>
                  <a:lnTo>
                    <a:pt x="2300351" y="228218"/>
                  </a:lnTo>
                  <a:lnTo>
                    <a:pt x="2311908" y="0"/>
                  </a:lnTo>
                  <a:close/>
                </a:path>
              </a:pathLst>
            </a:custGeom>
            <a:solidFill>
              <a:srgbClr val="6FAC46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058025" y="3028010"/>
            <a:ext cx="366014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0D0D0D"/>
                </a:solidFill>
                <a:latin typeface="Times New Roman"/>
                <a:cs typeface="Times New Roman"/>
              </a:rPr>
              <a:t>HY</a:t>
            </a:r>
            <a:r>
              <a:rPr dirty="0" sz="4400" spc="-15" b="1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dirty="0" sz="4400" b="1">
                <a:solidFill>
                  <a:srgbClr val="0D0D0D"/>
                </a:solidFill>
                <a:latin typeface="Times New Roman"/>
                <a:cs typeface="Times New Roman"/>
              </a:rPr>
              <a:t>OT</a:t>
            </a:r>
            <a:r>
              <a:rPr dirty="0" sz="4400" spc="-20" b="1">
                <a:solidFill>
                  <a:srgbClr val="0D0D0D"/>
                </a:solidFill>
                <a:latin typeface="Times New Roman"/>
                <a:cs typeface="Times New Roman"/>
              </a:rPr>
              <a:t>H</a:t>
            </a:r>
            <a:r>
              <a:rPr dirty="0" sz="4400" b="1">
                <a:solidFill>
                  <a:srgbClr val="0D0D0D"/>
                </a:solidFill>
                <a:latin typeface="Times New Roman"/>
                <a:cs typeface="Times New Roman"/>
              </a:rPr>
              <a:t>ESIS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69708" y="3660647"/>
            <a:ext cx="3634740" cy="53340"/>
          </a:xfrm>
          <a:custGeom>
            <a:avLst/>
            <a:gdLst/>
            <a:ahLst/>
            <a:cxnLst/>
            <a:rect l="l" t="t" r="r" b="b"/>
            <a:pathLst>
              <a:path w="3634740" h="53339">
                <a:moveTo>
                  <a:pt x="3634740" y="0"/>
                </a:moveTo>
                <a:lnTo>
                  <a:pt x="0" y="0"/>
                </a:lnTo>
                <a:lnTo>
                  <a:pt x="0" y="53339"/>
                </a:lnTo>
                <a:lnTo>
                  <a:pt x="3634740" y="53339"/>
                </a:lnTo>
                <a:lnTo>
                  <a:pt x="363474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8800" y="744473"/>
            <a:ext cx="4936490" cy="1287780"/>
          </a:xfrm>
          <a:prstGeom prst="rect"/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 spc="-150">
                <a:solidFill>
                  <a:srgbClr val="252525"/>
                </a:solidFill>
              </a:rPr>
              <a:t>The </a:t>
            </a:r>
            <a:r>
              <a:rPr dirty="0" sz="1800" spc="-114">
                <a:solidFill>
                  <a:srgbClr val="252525"/>
                </a:solidFill>
              </a:rPr>
              <a:t>main </a:t>
            </a:r>
            <a:r>
              <a:rPr dirty="0" sz="1800" spc="-145">
                <a:solidFill>
                  <a:srgbClr val="252525"/>
                </a:solidFill>
              </a:rPr>
              <a:t>purpose </a:t>
            </a:r>
            <a:r>
              <a:rPr dirty="0" sz="1800" spc="-85">
                <a:solidFill>
                  <a:srgbClr val="252525"/>
                </a:solidFill>
              </a:rPr>
              <a:t>of </a:t>
            </a:r>
            <a:r>
              <a:rPr dirty="0" sz="1800" spc="-114">
                <a:solidFill>
                  <a:srgbClr val="252525"/>
                </a:solidFill>
              </a:rPr>
              <a:t>this </a:t>
            </a:r>
            <a:r>
              <a:rPr dirty="0" sz="1800" spc="-140">
                <a:solidFill>
                  <a:srgbClr val="252525"/>
                </a:solidFill>
              </a:rPr>
              <a:t>study </a:t>
            </a:r>
            <a:r>
              <a:rPr dirty="0" sz="1800" spc="-175">
                <a:solidFill>
                  <a:srgbClr val="252525"/>
                </a:solidFill>
              </a:rPr>
              <a:t>is </a:t>
            </a:r>
            <a:r>
              <a:rPr dirty="0" sz="1800" spc="-65">
                <a:solidFill>
                  <a:srgbClr val="252525"/>
                </a:solidFill>
              </a:rPr>
              <a:t>to </a:t>
            </a:r>
            <a:r>
              <a:rPr dirty="0" sz="1800" spc="-130">
                <a:solidFill>
                  <a:srgbClr val="252525"/>
                </a:solidFill>
              </a:rPr>
              <a:t>analyze  </a:t>
            </a:r>
            <a:r>
              <a:rPr dirty="0" sz="1800" spc="-80">
                <a:solidFill>
                  <a:srgbClr val="252525"/>
                </a:solidFill>
              </a:rPr>
              <a:t>potential </a:t>
            </a:r>
            <a:r>
              <a:rPr dirty="0" sz="1800" spc="-135">
                <a:solidFill>
                  <a:srgbClr val="252525"/>
                </a:solidFill>
              </a:rPr>
              <a:t>factors </a:t>
            </a:r>
            <a:r>
              <a:rPr dirty="0" sz="1800" spc="-55">
                <a:solidFill>
                  <a:srgbClr val="252525"/>
                </a:solidFill>
              </a:rPr>
              <a:t>that </a:t>
            </a:r>
            <a:r>
              <a:rPr dirty="0" sz="1800" spc="-114">
                <a:solidFill>
                  <a:srgbClr val="252525"/>
                </a:solidFill>
              </a:rPr>
              <a:t>influence </a:t>
            </a:r>
            <a:r>
              <a:rPr dirty="0" sz="1800" spc="-70">
                <a:solidFill>
                  <a:srgbClr val="252525"/>
                </a:solidFill>
              </a:rPr>
              <a:t>the </a:t>
            </a:r>
            <a:r>
              <a:rPr dirty="0" sz="1800" spc="-125">
                <a:solidFill>
                  <a:srgbClr val="252525"/>
                </a:solidFill>
              </a:rPr>
              <a:t>price </a:t>
            </a:r>
            <a:r>
              <a:rPr dirty="0" sz="1800" spc="-85">
                <a:solidFill>
                  <a:srgbClr val="252525"/>
                </a:solidFill>
              </a:rPr>
              <a:t>of </a:t>
            </a:r>
            <a:r>
              <a:rPr dirty="0" sz="1800" spc="-160">
                <a:solidFill>
                  <a:srgbClr val="252525"/>
                </a:solidFill>
              </a:rPr>
              <a:t>housing  </a:t>
            </a:r>
            <a:r>
              <a:rPr dirty="0" sz="1800" spc="-100">
                <a:solidFill>
                  <a:srgbClr val="252525"/>
                </a:solidFill>
              </a:rPr>
              <a:t>in </a:t>
            </a:r>
            <a:r>
              <a:rPr dirty="0" sz="1800" spc="-70">
                <a:solidFill>
                  <a:srgbClr val="252525"/>
                </a:solidFill>
              </a:rPr>
              <a:t>the </a:t>
            </a:r>
            <a:r>
              <a:rPr dirty="0" sz="1800" spc="-114">
                <a:solidFill>
                  <a:srgbClr val="252525"/>
                </a:solidFill>
              </a:rPr>
              <a:t>city </a:t>
            </a:r>
            <a:r>
              <a:rPr dirty="0" sz="1800" spc="-85">
                <a:solidFill>
                  <a:srgbClr val="252525"/>
                </a:solidFill>
              </a:rPr>
              <a:t>of </a:t>
            </a:r>
            <a:r>
              <a:rPr dirty="0" sz="1800" spc="-190">
                <a:solidFill>
                  <a:srgbClr val="252525"/>
                </a:solidFill>
              </a:rPr>
              <a:t>King </a:t>
            </a:r>
            <a:r>
              <a:rPr dirty="0" sz="1800" spc="-150">
                <a:solidFill>
                  <a:srgbClr val="252525"/>
                </a:solidFill>
              </a:rPr>
              <a:t>County, </a:t>
            </a:r>
            <a:r>
              <a:rPr dirty="0" sz="1800" spc="-140">
                <a:solidFill>
                  <a:srgbClr val="252525"/>
                </a:solidFill>
              </a:rPr>
              <a:t>Washington </a:t>
            </a:r>
            <a:r>
              <a:rPr dirty="0" sz="1800" spc="-185">
                <a:solidFill>
                  <a:srgbClr val="252525"/>
                </a:solidFill>
              </a:rPr>
              <a:t>DC, </a:t>
            </a:r>
            <a:r>
              <a:rPr dirty="0" sz="1800" spc="-180">
                <a:solidFill>
                  <a:srgbClr val="252525"/>
                </a:solidFill>
              </a:rPr>
              <a:t>USA. </a:t>
            </a:r>
            <a:r>
              <a:rPr dirty="0" sz="1800" spc="-254">
                <a:solidFill>
                  <a:srgbClr val="252525"/>
                </a:solidFill>
              </a:rPr>
              <a:t>To  </a:t>
            </a:r>
            <a:r>
              <a:rPr dirty="0" sz="1800" spc="-130">
                <a:solidFill>
                  <a:srgbClr val="252525"/>
                </a:solidFill>
              </a:rPr>
              <a:t>achieve </a:t>
            </a:r>
            <a:r>
              <a:rPr dirty="0" sz="1800" spc="-100">
                <a:solidFill>
                  <a:srgbClr val="252525"/>
                </a:solidFill>
              </a:rPr>
              <a:t>this, </a:t>
            </a:r>
            <a:r>
              <a:rPr dirty="0" sz="1800" spc="-70">
                <a:solidFill>
                  <a:srgbClr val="252525"/>
                </a:solidFill>
              </a:rPr>
              <a:t>the </a:t>
            </a:r>
            <a:r>
              <a:rPr dirty="0" sz="1800" spc="-105">
                <a:solidFill>
                  <a:srgbClr val="252525"/>
                </a:solidFill>
              </a:rPr>
              <a:t>dataset </a:t>
            </a:r>
            <a:r>
              <a:rPr dirty="0" sz="1800" spc="-135">
                <a:solidFill>
                  <a:srgbClr val="252525"/>
                </a:solidFill>
              </a:rPr>
              <a:t>on </a:t>
            </a:r>
            <a:r>
              <a:rPr dirty="0" sz="1800" spc="-165">
                <a:solidFill>
                  <a:srgbClr val="252525"/>
                </a:solidFill>
              </a:rPr>
              <a:t>Housing </a:t>
            </a:r>
            <a:r>
              <a:rPr dirty="0" sz="1800" spc="-175">
                <a:solidFill>
                  <a:srgbClr val="252525"/>
                </a:solidFill>
              </a:rPr>
              <a:t>is </a:t>
            </a:r>
            <a:r>
              <a:rPr dirty="0" sz="1800" spc="-130">
                <a:solidFill>
                  <a:srgbClr val="252525"/>
                </a:solidFill>
              </a:rPr>
              <a:t>analyzed and  </a:t>
            </a:r>
            <a:r>
              <a:rPr dirty="0" sz="1800" spc="-114">
                <a:solidFill>
                  <a:srgbClr val="252525"/>
                </a:solidFill>
              </a:rPr>
              <a:t>a </a:t>
            </a:r>
            <a:r>
              <a:rPr dirty="0" sz="1800" spc="-145">
                <a:solidFill>
                  <a:srgbClr val="252525"/>
                </a:solidFill>
              </a:rPr>
              <a:t>hypothesis </a:t>
            </a:r>
            <a:r>
              <a:rPr dirty="0" sz="1800" spc="-160">
                <a:solidFill>
                  <a:srgbClr val="252525"/>
                </a:solidFill>
              </a:rPr>
              <a:t>was</a:t>
            </a:r>
            <a:r>
              <a:rPr dirty="0" sz="1800" spc="-65">
                <a:solidFill>
                  <a:srgbClr val="252525"/>
                </a:solidFill>
              </a:rPr>
              <a:t> </a:t>
            </a:r>
            <a:r>
              <a:rPr dirty="0" sz="1800" spc="-95">
                <a:solidFill>
                  <a:srgbClr val="252525"/>
                </a:solidFill>
              </a:rPr>
              <a:t>performed.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558800" y="2701544"/>
            <a:ext cx="4881880" cy="7937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 indent="51435">
              <a:lnSpc>
                <a:spcPts val="1939"/>
              </a:lnSpc>
              <a:spcBef>
                <a:spcPts val="345"/>
              </a:spcBef>
            </a:pPr>
            <a:r>
              <a:rPr dirty="0" sz="1800" spc="-165" b="1">
                <a:solidFill>
                  <a:srgbClr val="252525"/>
                </a:solidFill>
                <a:latin typeface="Arial"/>
                <a:cs typeface="Arial"/>
              </a:rPr>
              <a:t>For </a:t>
            </a:r>
            <a:r>
              <a:rPr dirty="0" sz="1800" spc="-114" b="1">
                <a:solidFill>
                  <a:srgbClr val="252525"/>
                </a:solidFill>
                <a:latin typeface="Arial"/>
                <a:cs typeface="Arial"/>
              </a:rPr>
              <a:t>this </a:t>
            </a:r>
            <a:r>
              <a:rPr dirty="0" sz="1800" spc="-140" b="1">
                <a:solidFill>
                  <a:srgbClr val="252525"/>
                </a:solidFill>
                <a:latin typeface="Arial"/>
                <a:cs typeface="Arial"/>
              </a:rPr>
              <a:t>analysis, </a:t>
            </a:r>
            <a:r>
              <a:rPr dirty="0" sz="1800" spc="-110" b="1">
                <a:solidFill>
                  <a:srgbClr val="252525"/>
                </a:solidFill>
                <a:latin typeface="Arial"/>
                <a:cs typeface="Arial"/>
              </a:rPr>
              <a:t>our </a:t>
            </a:r>
            <a:r>
              <a:rPr dirty="0" sz="1800" spc="-125" b="1">
                <a:solidFill>
                  <a:srgbClr val="252525"/>
                </a:solidFill>
                <a:latin typeface="Arial"/>
                <a:cs typeface="Arial"/>
              </a:rPr>
              <a:t>conjecture </a:t>
            </a:r>
            <a:r>
              <a:rPr dirty="0" sz="1800" spc="-175" b="1">
                <a:solidFill>
                  <a:srgbClr val="252525"/>
                </a:solidFill>
                <a:latin typeface="Arial"/>
                <a:cs typeface="Arial"/>
              </a:rPr>
              <a:t>is </a:t>
            </a:r>
            <a:r>
              <a:rPr dirty="0" sz="1800" spc="-55" b="1">
                <a:solidFill>
                  <a:srgbClr val="252525"/>
                </a:solidFill>
                <a:latin typeface="Arial"/>
                <a:cs typeface="Arial"/>
              </a:rPr>
              <a:t>that </a:t>
            </a:r>
            <a:r>
              <a:rPr dirty="0" sz="1800" spc="-70" b="1">
                <a:solidFill>
                  <a:srgbClr val="252525"/>
                </a:solidFill>
                <a:latin typeface="Arial"/>
                <a:cs typeface="Arial"/>
              </a:rPr>
              <a:t>the </a:t>
            </a:r>
            <a:r>
              <a:rPr dirty="0" sz="1800" spc="-165" b="1">
                <a:solidFill>
                  <a:srgbClr val="252525"/>
                </a:solidFill>
                <a:latin typeface="Arial"/>
                <a:cs typeface="Arial"/>
              </a:rPr>
              <a:t>housing  </a:t>
            </a:r>
            <a:r>
              <a:rPr dirty="0" sz="1800" spc="-125" b="1">
                <a:solidFill>
                  <a:srgbClr val="252525"/>
                </a:solidFill>
                <a:latin typeface="Arial"/>
                <a:cs typeface="Arial"/>
              </a:rPr>
              <a:t>price </a:t>
            </a:r>
            <a:r>
              <a:rPr dirty="0" sz="1800" spc="-65" b="1">
                <a:solidFill>
                  <a:srgbClr val="252525"/>
                </a:solidFill>
                <a:latin typeface="Arial"/>
                <a:cs typeface="Arial"/>
              </a:rPr>
              <a:t>will </a:t>
            </a:r>
            <a:r>
              <a:rPr dirty="0" sz="1800" spc="-80" b="1">
                <a:solidFill>
                  <a:srgbClr val="252525"/>
                </a:solidFill>
                <a:latin typeface="Arial"/>
                <a:cs typeface="Arial"/>
              </a:rPr>
              <a:t>differ </a:t>
            </a:r>
            <a:r>
              <a:rPr dirty="0" sz="1800" spc="-125" b="1">
                <a:solidFill>
                  <a:srgbClr val="252525"/>
                </a:solidFill>
                <a:latin typeface="Arial"/>
                <a:cs typeface="Arial"/>
              </a:rPr>
              <a:t>significantly </a:t>
            </a:r>
            <a:r>
              <a:rPr dirty="0" sz="1800" spc="-65" b="1">
                <a:solidFill>
                  <a:srgbClr val="252525"/>
                </a:solidFill>
                <a:latin typeface="Arial"/>
                <a:cs typeface="Arial"/>
              </a:rPr>
              <a:t>with </a:t>
            </a:r>
            <a:r>
              <a:rPr dirty="0" sz="1800" spc="-70" b="1">
                <a:solidFill>
                  <a:srgbClr val="252525"/>
                </a:solidFill>
                <a:latin typeface="Arial"/>
                <a:cs typeface="Arial"/>
              </a:rPr>
              <a:t>the </a:t>
            </a:r>
            <a:r>
              <a:rPr dirty="0" sz="1800" spc="-120" b="1">
                <a:solidFill>
                  <a:srgbClr val="252525"/>
                </a:solidFill>
                <a:latin typeface="Arial"/>
                <a:cs typeface="Arial"/>
              </a:rPr>
              <a:t>number </a:t>
            </a:r>
            <a:r>
              <a:rPr dirty="0" sz="1800" spc="-85" b="1">
                <a:solidFill>
                  <a:srgbClr val="252525"/>
                </a:solidFill>
                <a:latin typeface="Arial"/>
                <a:cs typeface="Arial"/>
              </a:rPr>
              <a:t>of  </a:t>
            </a:r>
            <a:r>
              <a:rPr dirty="0" sz="1800" spc="-120" b="1">
                <a:solidFill>
                  <a:srgbClr val="252525"/>
                </a:solidFill>
                <a:latin typeface="Arial"/>
                <a:cs typeface="Arial"/>
              </a:rPr>
              <a:t>bathrooms.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800" y="3841750"/>
            <a:ext cx="4982210" cy="233362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 indent="51435">
              <a:lnSpc>
                <a:spcPts val="1939"/>
              </a:lnSpc>
              <a:spcBef>
                <a:spcPts val="345"/>
              </a:spcBef>
              <a:buAutoNum type="arabicParenR"/>
              <a:tabLst>
                <a:tab pos="305435" algn="l"/>
              </a:tabLst>
            </a:pPr>
            <a:r>
              <a:rPr dirty="0" sz="1800" spc="-65" b="1">
                <a:solidFill>
                  <a:srgbClr val="252525"/>
                </a:solidFill>
                <a:latin typeface="Arial"/>
                <a:cs typeface="Arial"/>
              </a:rPr>
              <a:t>Will </a:t>
            </a:r>
            <a:r>
              <a:rPr dirty="0" sz="1800" spc="-70" b="1">
                <a:solidFill>
                  <a:srgbClr val="252525"/>
                </a:solidFill>
                <a:latin typeface="Arial"/>
                <a:cs typeface="Arial"/>
              </a:rPr>
              <a:t>the </a:t>
            </a:r>
            <a:r>
              <a:rPr dirty="0" sz="1800" spc="-170" b="1">
                <a:solidFill>
                  <a:srgbClr val="252525"/>
                </a:solidFill>
                <a:latin typeface="Arial"/>
                <a:cs typeface="Arial"/>
              </a:rPr>
              <a:t>Prices </a:t>
            </a:r>
            <a:r>
              <a:rPr dirty="0" sz="1800" spc="-85" b="1">
                <a:solidFill>
                  <a:srgbClr val="252525"/>
                </a:solidFill>
                <a:latin typeface="Arial"/>
                <a:cs typeface="Arial"/>
              </a:rPr>
              <a:t>of </a:t>
            </a:r>
            <a:r>
              <a:rPr dirty="0" sz="1800" spc="-180" b="1">
                <a:solidFill>
                  <a:srgbClr val="252525"/>
                </a:solidFill>
                <a:latin typeface="Arial"/>
                <a:cs typeface="Arial"/>
              </a:rPr>
              <a:t>houses </a:t>
            </a:r>
            <a:r>
              <a:rPr dirty="0" sz="1800" spc="-60" b="1">
                <a:solidFill>
                  <a:srgbClr val="252525"/>
                </a:solidFill>
                <a:latin typeface="Arial"/>
                <a:cs typeface="Arial"/>
              </a:rPr>
              <a:t>with </a:t>
            </a:r>
            <a:r>
              <a:rPr dirty="0" sz="1800" spc="-140" b="1">
                <a:solidFill>
                  <a:srgbClr val="252525"/>
                </a:solidFill>
                <a:latin typeface="Arial"/>
                <a:cs typeface="Arial"/>
              </a:rPr>
              <a:t>increase </a:t>
            </a:r>
            <a:r>
              <a:rPr dirty="0" sz="1800" spc="-100" b="1">
                <a:solidFill>
                  <a:srgbClr val="252525"/>
                </a:solidFill>
                <a:latin typeface="Arial"/>
                <a:cs typeface="Arial"/>
              </a:rPr>
              <a:t>in </a:t>
            </a:r>
            <a:r>
              <a:rPr dirty="0" sz="1800" spc="-125" b="1">
                <a:solidFill>
                  <a:srgbClr val="252525"/>
                </a:solidFill>
                <a:latin typeface="Arial"/>
                <a:cs typeface="Arial"/>
              </a:rPr>
              <a:t>number  </a:t>
            </a:r>
            <a:r>
              <a:rPr dirty="0" sz="1800" spc="-85" b="1">
                <a:solidFill>
                  <a:srgbClr val="252525"/>
                </a:solidFill>
                <a:latin typeface="Arial"/>
                <a:cs typeface="Arial"/>
              </a:rPr>
              <a:t>of </a:t>
            </a:r>
            <a:r>
              <a:rPr dirty="0" sz="1800" spc="-120" b="1">
                <a:solidFill>
                  <a:srgbClr val="252525"/>
                </a:solidFill>
                <a:latin typeface="Arial"/>
                <a:cs typeface="Arial"/>
              </a:rPr>
              <a:t>bathrooms, </a:t>
            </a:r>
            <a:r>
              <a:rPr dirty="0" sz="1800" spc="-100" b="1">
                <a:solidFill>
                  <a:srgbClr val="252525"/>
                </a:solidFill>
                <a:latin typeface="Arial"/>
                <a:cs typeface="Arial"/>
              </a:rPr>
              <a:t>are </a:t>
            </a:r>
            <a:r>
              <a:rPr dirty="0" sz="1800" spc="-110" b="1">
                <a:solidFill>
                  <a:srgbClr val="252525"/>
                </a:solidFill>
                <a:latin typeface="Arial"/>
                <a:cs typeface="Arial"/>
              </a:rPr>
              <a:t>equal </a:t>
            </a:r>
            <a:r>
              <a:rPr dirty="0" sz="1800" spc="-100" b="1">
                <a:solidFill>
                  <a:srgbClr val="252525"/>
                </a:solidFill>
                <a:latin typeface="Arial"/>
                <a:cs typeface="Arial"/>
              </a:rPr>
              <a:t>or </a:t>
            </a:r>
            <a:r>
              <a:rPr dirty="0" sz="1800" spc="-80" b="1">
                <a:solidFill>
                  <a:srgbClr val="252525"/>
                </a:solidFill>
                <a:latin typeface="Arial"/>
                <a:cs typeface="Arial"/>
              </a:rPr>
              <a:t>not</a:t>
            </a:r>
            <a:r>
              <a:rPr dirty="0" sz="1800" spc="-140" b="1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 spc="-135" b="1">
                <a:solidFill>
                  <a:srgbClr val="252525"/>
                </a:solidFill>
                <a:latin typeface="Arial"/>
                <a:cs typeface="Arial"/>
              </a:rPr>
              <a:t>equal?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52525"/>
              </a:buClr>
              <a:buFont typeface="Arial"/>
              <a:buAutoNum type="arabicParenR"/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ts val="2055"/>
              </a:lnSpc>
            </a:pPr>
            <a:r>
              <a:rPr dirty="0" sz="1800" spc="-130" b="1">
                <a:solidFill>
                  <a:srgbClr val="252525"/>
                </a:solidFill>
                <a:latin typeface="Arial"/>
                <a:cs typeface="Arial"/>
              </a:rPr>
              <a:t>There </a:t>
            </a:r>
            <a:r>
              <a:rPr dirty="0" sz="1800" spc="-170" b="1">
                <a:solidFill>
                  <a:srgbClr val="252525"/>
                </a:solidFill>
                <a:latin typeface="Arial"/>
                <a:cs typeface="Arial"/>
              </a:rPr>
              <a:t>is </a:t>
            </a:r>
            <a:r>
              <a:rPr dirty="0" sz="1800" spc="-150" b="1">
                <a:solidFill>
                  <a:srgbClr val="252525"/>
                </a:solidFill>
                <a:latin typeface="Arial"/>
                <a:cs typeface="Arial"/>
              </a:rPr>
              <a:t>also </a:t>
            </a:r>
            <a:r>
              <a:rPr dirty="0" sz="1800" spc="-114" b="1">
                <a:solidFill>
                  <a:srgbClr val="252525"/>
                </a:solidFill>
                <a:latin typeface="Arial"/>
                <a:cs typeface="Arial"/>
              </a:rPr>
              <a:t>a </a:t>
            </a:r>
            <a:r>
              <a:rPr dirty="0" sz="1800" spc="-75" b="1">
                <a:solidFill>
                  <a:srgbClr val="252525"/>
                </a:solidFill>
                <a:latin typeface="Arial"/>
                <a:cs typeface="Arial"/>
              </a:rPr>
              <a:t>tentative </a:t>
            </a:r>
            <a:r>
              <a:rPr dirty="0" sz="1800" spc="-125" b="1">
                <a:solidFill>
                  <a:srgbClr val="252525"/>
                </a:solidFill>
                <a:latin typeface="Arial"/>
                <a:cs typeface="Arial"/>
              </a:rPr>
              <a:t>price </a:t>
            </a:r>
            <a:r>
              <a:rPr dirty="0" sz="1800" spc="-130" b="1">
                <a:solidFill>
                  <a:srgbClr val="252525"/>
                </a:solidFill>
                <a:latin typeface="Arial"/>
                <a:cs typeface="Arial"/>
              </a:rPr>
              <a:t>rise and</a:t>
            </a:r>
            <a:r>
              <a:rPr dirty="0" sz="1800" spc="30" b="1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 spc="-150" b="1">
                <a:solidFill>
                  <a:srgbClr val="252525"/>
                </a:solidFill>
                <a:latin typeface="Arial"/>
                <a:cs typeface="Arial"/>
              </a:rPr>
              <a:t>decrease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5"/>
              </a:lnSpc>
            </a:pPr>
            <a:r>
              <a:rPr dirty="0" sz="1800" spc="-155" b="1">
                <a:solidFill>
                  <a:srgbClr val="252525"/>
                </a:solidFill>
                <a:latin typeface="Arial"/>
                <a:cs typeface="Arial"/>
              </a:rPr>
              <a:t>based </a:t>
            </a:r>
            <a:r>
              <a:rPr dirty="0" sz="1800" spc="-135" b="1">
                <a:solidFill>
                  <a:srgbClr val="252525"/>
                </a:solidFill>
                <a:latin typeface="Arial"/>
                <a:cs typeface="Arial"/>
              </a:rPr>
              <a:t>on </a:t>
            </a:r>
            <a:r>
              <a:rPr dirty="0" sz="1800" spc="-70" b="1">
                <a:solidFill>
                  <a:srgbClr val="252525"/>
                </a:solidFill>
                <a:latin typeface="Arial"/>
                <a:cs typeface="Arial"/>
              </a:rPr>
              <a:t>the </a:t>
            </a:r>
            <a:r>
              <a:rPr dirty="0" sz="1800" spc="-170" b="1">
                <a:solidFill>
                  <a:srgbClr val="252525"/>
                </a:solidFill>
                <a:latin typeface="Arial"/>
                <a:cs typeface="Arial"/>
              </a:rPr>
              <a:t>Year </a:t>
            </a:r>
            <a:r>
              <a:rPr dirty="0" sz="1800" spc="-75" b="1">
                <a:solidFill>
                  <a:srgbClr val="252525"/>
                </a:solidFill>
                <a:latin typeface="Arial"/>
                <a:cs typeface="Arial"/>
              </a:rPr>
              <a:t>built </a:t>
            </a:r>
            <a:r>
              <a:rPr dirty="0" sz="1800" spc="-85" b="1">
                <a:solidFill>
                  <a:srgbClr val="252525"/>
                </a:solidFill>
                <a:latin typeface="Arial"/>
                <a:cs typeface="Arial"/>
              </a:rPr>
              <a:t>of </a:t>
            </a:r>
            <a:r>
              <a:rPr dirty="0" sz="1800" spc="-70" b="1">
                <a:solidFill>
                  <a:srgbClr val="252525"/>
                </a:solidFill>
                <a:latin typeface="Arial"/>
                <a:cs typeface="Arial"/>
              </a:rPr>
              <a:t>the</a:t>
            </a:r>
            <a:r>
              <a:rPr dirty="0" sz="1800" spc="-50" b="1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 spc="-180" b="1">
                <a:solidFill>
                  <a:srgbClr val="252525"/>
                </a:solidFill>
                <a:latin typeface="Arial"/>
                <a:cs typeface="Arial"/>
              </a:rPr>
              <a:t>houses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" marR="229870" indent="51435">
              <a:lnSpc>
                <a:spcPts val="1939"/>
              </a:lnSpc>
              <a:spcBef>
                <a:spcPts val="1105"/>
              </a:spcBef>
              <a:buAutoNum type="arabicParenR" startAt="2"/>
              <a:tabLst>
                <a:tab pos="305435" algn="l"/>
              </a:tabLst>
            </a:pPr>
            <a:r>
              <a:rPr dirty="0" sz="1800" spc="-65" b="1">
                <a:solidFill>
                  <a:srgbClr val="252525"/>
                </a:solidFill>
                <a:latin typeface="Arial"/>
                <a:cs typeface="Arial"/>
              </a:rPr>
              <a:t>Will </a:t>
            </a:r>
            <a:r>
              <a:rPr dirty="0" sz="1800" spc="-70" b="1">
                <a:solidFill>
                  <a:srgbClr val="252525"/>
                </a:solidFill>
                <a:latin typeface="Arial"/>
                <a:cs typeface="Arial"/>
              </a:rPr>
              <a:t>the </a:t>
            </a:r>
            <a:r>
              <a:rPr dirty="0" sz="1800" spc="-110" b="1">
                <a:solidFill>
                  <a:srgbClr val="252525"/>
                </a:solidFill>
                <a:latin typeface="Arial"/>
                <a:cs typeface="Arial"/>
              </a:rPr>
              <a:t>Older </a:t>
            </a:r>
            <a:r>
              <a:rPr dirty="0" sz="1800" spc="-105" b="1">
                <a:solidFill>
                  <a:srgbClr val="252525"/>
                </a:solidFill>
                <a:latin typeface="Arial"/>
                <a:cs typeface="Arial"/>
              </a:rPr>
              <a:t>Built </a:t>
            </a:r>
            <a:r>
              <a:rPr dirty="0" sz="1800" spc="-180" b="1">
                <a:solidFill>
                  <a:srgbClr val="252525"/>
                </a:solidFill>
                <a:latin typeface="Arial"/>
                <a:cs typeface="Arial"/>
              </a:rPr>
              <a:t>houses </a:t>
            </a:r>
            <a:r>
              <a:rPr dirty="0" sz="1800" spc="-110" b="1">
                <a:solidFill>
                  <a:srgbClr val="252525"/>
                </a:solidFill>
                <a:latin typeface="Arial"/>
                <a:cs typeface="Arial"/>
              </a:rPr>
              <a:t>result </a:t>
            </a:r>
            <a:r>
              <a:rPr dirty="0" sz="1800" spc="-100" b="1">
                <a:solidFill>
                  <a:srgbClr val="252525"/>
                </a:solidFill>
                <a:latin typeface="Arial"/>
                <a:cs typeface="Arial"/>
              </a:rPr>
              <a:t>in </a:t>
            </a:r>
            <a:r>
              <a:rPr dirty="0" sz="1800" spc="-140" b="1">
                <a:solidFill>
                  <a:srgbClr val="252525"/>
                </a:solidFill>
                <a:latin typeface="Arial"/>
                <a:cs typeface="Arial"/>
              </a:rPr>
              <a:t>increase </a:t>
            </a:r>
            <a:r>
              <a:rPr dirty="0" sz="1800" spc="-85" b="1">
                <a:solidFill>
                  <a:srgbClr val="252525"/>
                </a:solidFill>
                <a:latin typeface="Arial"/>
                <a:cs typeface="Arial"/>
              </a:rPr>
              <a:t>of  </a:t>
            </a:r>
            <a:r>
              <a:rPr dirty="0" sz="1800" spc="-140" b="1">
                <a:solidFill>
                  <a:srgbClr val="252525"/>
                </a:solidFill>
                <a:latin typeface="Arial"/>
                <a:cs typeface="Arial"/>
              </a:rPr>
              <a:t>pricing </a:t>
            </a:r>
            <a:r>
              <a:rPr dirty="0" sz="1800" spc="-85" b="1">
                <a:solidFill>
                  <a:srgbClr val="252525"/>
                </a:solidFill>
                <a:latin typeface="Arial"/>
                <a:cs typeface="Arial"/>
              </a:rPr>
              <a:t>of </a:t>
            </a:r>
            <a:r>
              <a:rPr dirty="0" sz="1800" spc="-70" b="1">
                <a:solidFill>
                  <a:srgbClr val="252525"/>
                </a:solidFill>
                <a:latin typeface="Arial"/>
                <a:cs typeface="Arial"/>
              </a:rPr>
              <a:t>the </a:t>
            </a:r>
            <a:r>
              <a:rPr dirty="0" sz="1800" spc="-180" b="1">
                <a:solidFill>
                  <a:srgbClr val="252525"/>
                </a:solidFill>
                <a:latin typeface="Arial"/>
                <a:cs typeface="Arial"/>
              </a:rPr>
              <a:t>houses </a:t>
            </a:r>
            <a:r>
              <a:rPr dirty="0" sz="1800" spc="-125" b="1">
                <a:solidFill>
                  <a:srgbClr val="252525"/>
                </a:solidFill>
                <a:latin typeface="Arial"/>
                <a:cs typeface="Arial"/>
              </a:rPr>
              <a:t>due </a:t>
            </a:r>
            <a:r>
              <a:rPr dirty="0" sz="1800" spc="-65" b="1">
                <a:solidFill>
                  <a:srgbClr val="252525"/>
                </a:solidFill>
                <a:latin typeface="Arial"/>
                <a:cs typeface="Arial"/>
              </a:rPr>
              <a:t>to </a:t>
            </a:r>
            <a:r>
              <a:rPr dirty="0" sz="1800" spc="-114" b="1">
                <a:solidFill>
                  <a:srgbClr val="252525"/>
                </a:solidFill>
                <a:latin typeface="Arial"/>
                <a:cs typeface="Arial"/>
              </a:rPr>
              <a:t>more</a:t>
            </a:r>
            <a:r>
              <a:rPr dirty="0" sz="1800" spc="-85" b="1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 spc="-135" b="1">
                <a:solidFill>
                  <a:srgbClr val="252525"/>
                </a:solidFill>
                <a:latin typeface="Arial"/>
                <a:cs typeface="Arial"/>
              </a:rPr>
              <a:t>maintenance?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338074"/>
            <a:ext cx="27851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99859" y="1696211"/>
            <a:ext cx="5062728" cy="3729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5048" y="1696211"/>
            <a:ext cx="4413504" cy="3474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435" y="1077594"/>
            <a:ext cx="385317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rlito"/>
                <a:cs typeface="Carlito"/>
              </a:rPr>
              <a:t>Multiple </a:t>
            </a:r>
            <a:r>
              <a:rPr dirty="0" sz="2800" spc="-5">
                <a:latin typeface="Carlito"/>
                <a:cs typeface="Carlito"/>
              </a:rPr>
              <a:t>Linear</a:t>
            </a:r>
            <a:r>
              <a:rPr dirty="0" sz="2800" spc="20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Regression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8921" y="1077594"/>
            <a:ext cx="19526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rlito"/>
                <a:cs typeface="Carlito"/>
              </a:rPr>
              <a:t>Decision</a:t>
            </a:r>
            <a:r>
              <a:rPr dirty="0" sz="2800" spc="-40">
                <a:latin typeface="Carlito"/>
                <a:cs typeface="Carlito"/>
              </a:rPr>
              <a:t> </a:t>
            </a:r>
            <a:r>
              <a:rPr dirty="0" sz="2800" spc="-55">
                <a:latin typeface="Carlito"/>
                <a:cs typeface="Carlito"/>
              </a:rPr>
              <a:t>Tree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8243" y="5707481"/>
            <a:ext cx="1054989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Carlito"/>
                <a:cs typeface="Carlito"/>
              </a:rPr>
              <a:t>We </a:t>
            </a:r>
            <a:r>
              <a:rPr dirty="0" sz="1800" spc="-10">
                <a:latin typeface="Carlito"/>
                <a:cs typeface="Carlito"/>
              </a:rPr>
              <a:t>are getting </a:t>
            </a:r>
            <a:r>
              <a:rPr dirty="0" sz="1800" spc="-15">
                <a:latin typeface="Carlito"/>
                <a:cs typeface="Carlito"/>
              </a:rPr>
              <a:t>better </a:t>
            </a:r>
            <a:r>
              <a:rPr dirty="0" sz="1800" spc="-10">
                <a:latin typeface="Carlito"/>
                <a:cs typeface="Carlito"/>
              </a:rPr>
              <a:t>RSME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5">
                <a:latin typeface="Carlito"/>
                <a:cs typeface="Carlito"/>
              </a:rPr>
              <a:t>R-Squared </a:t>
            </a:r>
            <a:r>
              <a:rPr dirty="0" sz="1800" spc="-10">
                <a:latin typeface="Carlito"/>
                <a:cs typeface="Carlito"/>
              </a:rPr>
              <a:t>scores from </a:t>
            </a:r>
            <a:r>
              <a:rPr dirty="0" sz="1800" spc="-5">
                <a:latin typeface="Carlito"/>
                <a:cs typeface="Carlito"/>
              </a:rPr>
              <a:t>linear </a:t>
            </a:r>
            <a:r>
              <a:rPr dirty="0" sz="1800" spc="-10">
                <a:latin typeface="Carlito"/>
                <a:cs typeface="Carlito"/>
              </a:rPr>
              <a:t>regression </a:t>
            </a:r>
            <a:r>
              <a:rPr dirty="0" sz="1800">
                <a:latin typeface="Carlito"/>
                <a:cs typeface="Carlito"/>
              </a:rPr>
              <a:t>, </a:t>
            </a:r>
            <a:r>
              <a:rPr dirty="0" sz="1800" spc="-5">
                <a:latin typeface="Carlito"/>
                <a:cs typeface="Carlito"/>
              </a:rPr>
              <a:t>hence </a:t>
            </a:r>
            <a:r>
              <a:rPr dirty="0" sz="1800" spc="-15">
                <a:latin typeface="Carlito"/>
                <a:cs typeface="Carlito"/>
              </a:rPr>
              <a:t>for </a:t>
            </a:r>
            <a:r>
              <a:rPr dirty="0" sz="1800" spc="-5">
                <a:latin typeface="Carlito"/>
                <a:cs typeface="Carlito"/>
              </a:rPr>
              <a:t>further </a:t>
            </a:r>
            <a:r>
              <a:rPr dirty="0" sz="1800" spc="-10">
                <a:latin typeface="Carlito"/>
                <a:cs typeface="Carlito"/>
              </a:rPr>
              <a:t>prediction, we </a:t>
            </a:r>
            <a:r>
              <a:rPr dirty="0" sz="1800" spc="-5">
                <a:latin typeface="Carlito"/>
                <a:cs typeface="Carlito"/>
              </a:rPr>
              <a:t>will be  using Linear</a:t>
            </a:r>
            <a:r>
              <a:rPr dirty="0" sz="1800" spc="2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Regression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88936" y="2276855"/>
              <a:ext cx="4703445" cy="4581525"/>
            </a:xfrm>
            <a:custGeom>
              <a:avLst/>
              <a:gdLst/>
              <a:ahLst/>
              <a:cxnLst/>
              <a:rect l="l" t="t" r="r" b="b"/>
              <a:pathLst>
                <a:path w="4703445" h="4581525">
                  <a:moveTo>
                    <a:pt x="2490851" y="0"/>
                  </a:moveTo>
                  <a:lnTo>
                    <a:pt x="2442521" y="461"/>
                  </a:lnTo>
                  <a:lnTo>
                    <a:pt x="2394411" y="1841"/>
                  </a:lnTo>
                  <a:lnTo>
                    <a:pt x="2346528" y="4130"/>
                  </a:lnTo>
                  <a:lnTo>
                    <a:pt x="2298882" y="7320"/>
                  </a:lnTo>
                  <a:lnTo>
                    <a:pt x="2251480" y="11403"/>
                  </a:lnTo>
                  <a:lnTo>
                    <a:pt x="2204332" y="16371"/>
                  </a:lnTo>
                  <a:lnTo>
                    <a:pt x="2157445" y="22215"/>
                  </a:lnTo>
                  <a:lnTo>
                    <a:pt x="2110827" y="28926"/>
                  </a:lnTo>
                  <a:lnTo>
                    <a:pt x="2064489" y="36497"/>
                  </a:lnTo>
                  <a:lnTo>
                    <a:pt x="2018437" y="44919"/>
                  </a:lnTo>
                  <a:lnTo>
                    <a:pt x="1972680" y="54184"/>
                  </a:lnTo>
                  <a:lnTo>
                    <a:pt x="1927227" y="64283"/>
                  </a:lnTo>
                  <a:lnTo>
                    <a:pt x="1882087" y="75209"/>
                  </a:lnTo>
                  <a:lnTo>
                    <a:pt x="1837267" y="86952"/>
                  </a:lnTo>
                  <a:lnTo>
                    <a:pt x="1792776" y="99504"/>
                  </a:lnTo>
                  <a:lnTo>
                    <a:pt x="1748622" y="112857"/>
                  </a:lnTo>
                  <a:lnTo>
                    <a:pt x="1704815" y="127004"/>
                  </a:lnTo>
                  <a:lnTo>
                    <a:pt x="1661362" y="141934"/>
                  </a:lnTo>
                  <a:lnTo>
                    <a:pt x="1618272" y="157640"/>
                  </a:lnTo>
                  <a:lnTo>
                    <a:pt x="1575553" y="174115"/>
                  </a:lnTo>
                  <a:lnTo>
                    <a:pt x="1533214" y="191348"/>
                  </a:lnTo>
                  <a:lnTo>
                    <a:pt x="1491263" y="209332"/>
                  </a:lnTo>
                  <a:lnTo>
                    <a:pt x="1449709" y="228059"/>
                  </a:lnTo>
                  <a:lnTo>
                    <a:pt x="1408560" y="247520"/>
                  </a:lnTo>
                  <a:lnTo>
                    <a:pt x="1367825" y="267708"/>
                  </a:lnTo>
                  <a:lnTo>
                    <a:pt x="1327512" y="288612"/>
                  </a:lnTo>
                  <a:lnTo>
                    <a:pt x="1287629" y="310226"/>
                  </a:lnTo>
                  <a:lnTo>
                    <a:pt x="1248185" y="332541"/>
                  </a:lnTo>
                  <a:lnTo>
                    <a:pt x="1209188" y="355549"/>
                  </a:lnTo>
                  <a:lnTo>
                    <a:pt x="1170647" y="379240"/>
                  </a:lnTo>
                  <a:lnTo>
                    <a:pt x="1132570" y="403607"/>
                  </a:lnTo>
                  <a:lnTo>
                    <a:pt x="1094967" y="428642"/>
                  </a:lnTo>
                  <a:lnTo>
                    <a:pt x="1057844" y="454336"/>
                  </a:lnTo>
                  <a:lnTo>
                    <a:pt x="1021211" y="480681"/>
                  </a:lnTo>
                  <a:lnTo>
                    <a:pt x="985075" y="507669"/>
                  </a:lnTo>
                  <a:lnTo>
                    <a:pt x="949447" y="535290"/>
                  </a:lnTo>
                  <a:lnTo>
                    <a:pt x="914333" y="563537"/>
                  </a:lnTo>
                  <a:lnTo>
                    <a:pt x="879743" y="592402"/>
                  </a:lnTo>
                  <a:lnTo>
                    <a:pt x="845684" y="621876"/>
                  </a:lnTo>
                  <a:lnTo>
                    <a:pt x="812166" y="651950"/>
                  </a:lnTo>
                  <a:lnTo>
                    <a:pt x="779196" y="682617"/>
                  </a:lnTo>
                  <a:lnTo>
                    <a:pt x="746784" y="713868"/>
                  </a:lnTo>
                  <a:lnTo>
                    <a:pt x="714937" y="745694"/>
                  </a:lnTo>
                  <a:lnTo>
                    <a:pt x="683664" y="778088"/>
                  </a:lnTo>
                  <a:lnTo>
                    <a:pt x="652974" y="811041"/>
                  </a:lnTo>
                  <a:lnTo>
                    <a:pt x="622875" y="844545"/>
                  </a:lnTo>
                  <a:lnTo>
                    <a:pt x="593375" y="878591"/>
                  </a:lnTo>
                  <a:lnTo>
                    <a:pt x="564483" y="913171"/>
                  </a:lnTo>
                  <a:lnTo>
                    <a:pt x="536207" y="948276"/>
                  </a:lnTo>
                  <a:lnTo>
                    <a:pt x="508557" y="983899"/>
                  </a:lnTo>
                  <a:lnTo>
                    <a:pt x="481539" y="1020031"/>
                  </a:lnTo>
                  <a:lnTo>
                    <a:pt x="455163" y="1056663"/>
                  </a:lnTo>
                  <a:lnTo>
                    <a:pt x="429437" y="1093788"/>
                  </a:lnTo>
                  <a:lnTo>
                    <a:pt x="404369" y="1131396"/>
                  </a:lnTo>
                  <a:lnTo>
                    <a:pt x="379969" y="1169480"/>
                  </a:lnTo>
                  <a:lnTo>
                    <a:pt x="356244" y="1208032"/>
                  </a:lnTo>
                  <a:lnTo>
                    <a:pt x="333202" y="1247042"/>
                  </a:lnTo>
                  <a:lnTo>
                    <a:pt x="310854" y="1286502"/>
                  </a:lnTo>
                  <a:lnTo>
                    <a:pt x="289206" y="1326405"/>
                  </a:lnTo>
                  <a:lnTo>
                    <a:pt x="268267" y="1366742"/>
                  </a:lnTo>
                  <a:lnTo>
                    <a:pt x="248045" y="1407504"/>
                  </a:lnTo>
                  <a:lnTo>
                    <a:pt x="228550" y="1448683"/>
                  </a:lnTo>
                  <a:lnTo>
                    <a:pt x="209790" y="1490271"/>
                  </a:lnTo>
                  <a:lnTo>
                    <a:pt x="191772" y="1532260"/>
                  </a:lnTo>
                  <a:lnTo>
                    <a:pt x="174506" y="1574640"/>
                  </a:lnTo>
                  <a:lnTo>
                    <a:pt x="158000" y="1617404"/>
                  </a:lnTo>
                  <a:lnTo>
                    <a:pt x="142262" y="1660544"/>
                  </a:lnTo>
                  <a:lnTo>
                    <a:pt x="127301" y="1704051"/>
                  </a:lnTo>
                  <a:lnTo>
                    <a:pt x="113125" y="1747916"/>
                  </a:lnTo>
                  <a:lnTo>
                    <a:pt x="99743" y="1792132"/>
                  </a:lnTo>
                  <a:lnTo>
                    <a:pt x="87163" y="1836690"/>
                  </a:lnTo>
                  <a:lnTo>
                    <a:pt x="75394" y="1881582"/>
                  </a:lnTo>
                  <a:lnTo>
                    <a:pt x="64444" y="1926799"/>
                  </a:lnTo>
                  <a:lnTo>
                    <a:pt x="54321" y="1972333"/>
                  </a:lnTo>
                  <a:lnTo>
                    <a:pt x="45034" y="2018175"/>
                  </a:lnTo>
                  <a:lnTo>
                    <a:pt x="36592" y="2064318"/>
                  </a:lnTo>
                  <a:lnTo>
                    <a:pt x="29002" y="2110753"/>
                  </a:lnTo>
                  <a:lnTo>
                    <a:pt x="22273" y="2157471"/>
                  </a:lnTo>
                  <a:lnTo>
                    <a:pt x="16415" y="2204465"/>
                  </a:lnTo>
                  <a:lnTo>
                    <a:pt x="11434" y="2251725"/>
                  </a:lnTo>
                  <a:lnTo>
                    <a:pt x="7340" y="2299244"/>
                  </a:lnTo>
                  <a:lnTo>
                    <a:pt x="4141" y="2347014"/>
                  </a:lnTo>
                  <a:lnTo>
                    <a:pt x="1846" y="2395025"/>
                  </a:lnTo>
                  <a:lnTo>
                    <a:pt x="463" y="2443270"/>
                  </a:lnTo>
                  <a:lnTo>
                    <a:pt x="0" y="2491740"/>
                  </a:lnTo>
                  <a:lnTo>
                    <a:pt x="523" y="2543104"/>
                  </a:lnTo>
                  <a:lnTo>
                    <a:pt x="2086" y="2594214"/>
                  </a:lnTo>
                  <a:lnTo>
                    <a:pt x="4678" y="2645060"/>
                  </a:lnTo>
                  <a:lnTo>
                    <a:pt x="8290" y="2695632"/>
                  </a:lnTo>
                  <a:lnTo>
                    <a:pt x="12911" y="2745920"/>
                  </a:lnTo>
                  <a:lnTo>
                    <a:pt x="18531" y="2795915"/>
                  </a:lnTo>
                  <a:lnTo>
                    <a:pt x="25140" y="2845605"/>
                  </a:lnTo>
                  <a:lnTo>
                    <a:pt x="32727" y="2894983"/>
                  </a:lnTo>
                  <a:lnTo>
                    <a:pt x="41282" y="2944036"/>
                  </a:lnTo>
                  <a:lnTo>
                    <a:pt x="50795" y="2992757"/>
                  </a:lnTo>
                  <a:lnTo>
                    <a:pt x="61257" y="3041134"/>
                  </a:lnTo>
                  <a:lnTo>
                    <a:pt x="72655" y="3089158"/>
                  </a:lnTo>
                  <a:lnTo>
                    <a:pt x="84981" y="3136819"/>
                  </a:lnTo>
                  <a:lnTo>
                    <a:pt x="98224" y="3184107"/>
                  </a:lnTo>
                  <a:lnTo>
                    <a:pt x="112374" y="3231012"/>
                  </a:lnTo>
                  <a:lnTo>
                    <a:pt x="127421" y="3277525"/>
                  </a:lnTo>
                  <a:lnTo>
                    <a:pt x="143354" y="3323635"/>
                  </a:lnTo>
                  <a:lnTo>
                    <a:pt x="160164" y="3369332"/>
                  </a:lnTo>
                  <a:lnTo>
                    <a:pt x="177839" y="3414607"/>
                  </a:lnTo>
                  <a:lnTo>
                    <a:pt x="196371" y="3459450"/>
                  </a:lnTo>
                  <a:lnTo>
                    <a:pt x="215747" y="3503850"/>
                  </a:lnTo>
                  <a:lnTo>
                    <a:pt x="235960" y="3547798"/>
                  </a:lnTo>
                  <a:lnTo>
                    <a:pt x="256997" y="3591285"/>
                  </a:lnTo>
                  <a:lnTo>
                    <a:pt x="278850" y="3634299"/>
                  </a:lnTo>
                  <a:lnTo>
                    <a:pt x="301507" y="3676831"/>
                  </a:lnTo>
                  <a:lnTo>
                    <a:pt x="324958" y="3718872"/>
                  </a:lnTo>
                  <a:lnTo>
                    <a:pt x="349194" y="3760412"/>
                  </a:lnTo>
                  <a:lnTo>
                    <a:pt x="374204" y="3801439"/>
                  </a:lnTo>
                  <a:lnTo>
                    <a:pt x="399978" y="3841946"/>
                  </a:lnTo>
                  <a:lnTo>
                    <a:pt x="426505" y="3881921"/>
                  </a:lnTo>
                  <a:lnTo>
                    <a:pt x="453776" y="3921355"/>
                  </a:lnTo>
                  <a:lnTo>
                    <a:pt x="481780" y="3960238"/>
                  </a:lnTo>
                  <a:lnTo>
                    <a:pt x="510507" y="3998559"/>
                  </a:lnTo>
                  <a:lnTo>
                    <a:pt x="539947" y="4036310"/>
                  </a:lnTo>
                  <a:lnTo>
                    <a:pt x="570089" y="4073481"/>
                  </a:lnTo>
                  <a:lnTo>
                    <a:pt x="600924" y="4110060"/>
                  </a:lnTo>
                  <a:lnTo>
                    <a:pt x="632441" y="4146039"/>
                  </a:lnTo>
                  <a:lnTo>
                    <a:pt x="664629" y="4181408"/>
                  </a:lnTo>
                  <a:lnTo>
                    <a:pt x="697479" y="4216156"/>
                  </a:lnTo>
                  <a:lnTo>
                    <a:pt x="730981" y="4250274"/>
                  </a:lnTo>
                  <a:lnTo>
                    <a:pt x="765124" y="4283751"/>
                  </a:lnTo>
                  <a:lnTo>
                    <a:pt x="799898" y="4316579"/>
                  </a:lnTo>
                  <a:lnTo>
                    <a:pt x="835292" y="4348747"/>
                  </a:lnTo>
                  <a:lnTo>
                    <a:pt x="871297" y="4380245"/>
                  </a:lnTo>
                  <a:lnTo>
                    <a:pt x="907903" y="4411063"/>
                  </a:lnTo>
                  <a:lnTo>
                    <a:pt x="945098" y="4441191"/>
                  </a:lnTo>
                  <a:lnTo>
                    <a:pt x="982874" y="4470620"/>
                  </a:lnTo>
                  <a:lnTo>
                    <a:pt x="1021219" y="4499340"/>
                  </a:lnTo>
                  <a:lnTo>
                    <a:pt x="1060124" y="4527340"/>
                  </a:lnTo>
                  <a:lnTo>
                    <a:pt x="1099578" y="4554611"/>
                  </a:lnTo>
                  <a:lnTo>
                    <a:pt x="1139571" y="4581143"/>
                  </a:lnTo>
                  <a:lnTo>
                    <a:pt x="3845687" y="4581143"/>
                  </a:lnTo>
                  <a:lnTo>
                    <a:pt x="3887311" y="4553859"/>
                  </a:lnTo>
                  <a:lnTo>
                    <a:pt x="3928300" y="4525772"/>
                  </a:lnTo>
                  <a:lnTo>
                    <a:pt x="3968647" y="4496893"/>
                  </a:lnTo>
                  <a:lnTo>
                    <a:pt x="4008345" y="4467231"/>
                  </a:lnTo>
                  <a:lnTo>
                    <a:pt x="4047387" y="4436798"/>
                  </a:lnTo>
                  <a:lnTo>
                    <a:pt x="4085765" y="4405605"/>
                  </a:lnTo>
                  <a:lnTo>
                    <a:pt x="4123473" y="4373663"/>
                  </a:lnTo>
                  <a:lnTo>
                    <a:pt x="4160503" y="4340982"/>
                  </a:lnTo>
                  <a:lnTo>
                    <a:pt x="4196848" y="4307574"/>
                  </a:lnTo>
                  <a:lnTo>
                    <a:pt x="4232502" y="4273448"/>
                  </a:lnTo>
                  <a:lnTo>
                    <a:pt x="4267456" y="4238617"/>
                  </a:lnTo>
                  <a:lnTo>
                    <a:pt x="4301704" y="4203090"/>
                  </a:lnTo>
                  <a:lnTo>
                    <a:pt x="4335240" y="4166879"/>
                  </a:lnTo>
                  <a:lnTo>
                    <a:pt x="4368055" y="4129994"/>
                  </a:lnTo>
                  <a:lnTo>
                    <a:pt x="4400142" y="4092447"/>
                  </a:lnTo>
                  <a:lnTo>
                    <a:pt x="4431495" y="4054248"/>
                  </a:lnTo>
                  <a:lnTo>
                    <a:pt x="4462107" y="4015408"/>
                  </a:lnTo>
                  <a:lnTo>
                    <a:pt x="4491969" y="3975938"/>
                  </a:lnTo>
                  <a:lnTo>
                    <a:pt x="4521076" y="3935848"/>
                  </a:lnTo>
                  <a:lnTo>
                    <a:pt x="4549420" y="3895150"/>
                  </a:lnTo>
                  <a:lnTo>
                    <a:pt x="4576994" y="3853855"/>
                  </a:lnTo>
                  <a:lnTo>
                    <a:pt x="4603791" y="3811972"/>
                  </a:lnTo>
                  <a:lnTo>
                    <a:pt x="4629803" y="3769514"/>
                  </a:lnTo>
                  <a:lnTo>
                    <a:pt x="4655024" y="3726490"/>
                  </a:lnTo>
                  <a:lnTo>
                    <a:pt x="4679447" y="3682912"/>
                  </a:lnTo>
                  <a:lnTo>
                    <a:pt x="4703064" y="3638791"/>
                  </a:lnTo>
                  <a:lnTo>
                    <a:pt x="4703064" y="1341120"/>
                  </a:lnTo>
                  <a:lnTo>
                    <a:pt x="4680365" y="1298638"/>
                  </a:lnTo>
                  <a:lnTo>
                    <a:pt x="4656879" y="1256652"/>
                  </a:lnTo>
                  <a:lnTo>
                    <a:pt x="4632617" y="1215172"/>
                  </a:lnTo>
                  <a:lnTo>
                    <a:pt x="4607587" y="1174207"/>
                  </a:lnTo>
                  <a:lnTo>
                    <a:pt x="4581800" y="1133768"/>
                  </a:lnTo>
                  <a:lnTo>
                    <a:pt x="4555265" y="1093865"/>
                  </a:lnTo>
                  <a:lnTo>
                    <a:pt x="4527992" y="1054506"/>
                  </a:lnTo>
                  <a:lnTo>
                    <a:pt x="4499991" y="1015703"/>
                  </a:lnTo>
                  <a:lnTo>
                    <a:pt x="4471272" y="977465"/>
                  </a:lnTo>
                  <a:lnTo>
                    <a:pt x="4441844" y="939803"/>
                  </a:lnTo>
                  <a:lnTo>
                    <a:pt x="4411717" y="902725"/>
                  </a:lnTo>
                  <a:lnTo>
                    <a:pt x="4380900" y="866241"/>
                  </a:lnTo>
                  <a:lnTo>
                    <a:pt x="4349405" y="830363"/>
                  </a:lnTo>
                  <a:lnTo>
                    <a:pt x="4317239" y="795099"/>
                  </a:lnTo>
                  <a:lnTo>
                    <a:pt x="4284414" y="760459"/>
                  </a:lnTo>
                  <a:lnTo>
                    <a:pt x="4250939" y="726454"/>
                  </a:lnTo>
                  <a:lnTo>
                    <a:pt x="4216823" y="693093"/>
                  </a:lnTo>
                  <a:lnTo>
                    <a:pt x="4182077" y="660387"/>
                  </a:lnTo>
                  <a:lnTo>
                    <a:pt x="4146710" y="628344"/>
                  </a:lnTo>
                  <a:lnTo>
                    <a:pt x="4110732" y="596975"/>
                  </a:lnTo>
                  <a:lnTo>
                    <a:pt x="4074152" y="566291"/>
                  </a:lnTo>
                  <a:lnTo>
                    <a:pt x="4036981" y="536299"/>
                  </a:lnTo>
                  <a:lnTo>
                    <a:pt x="3999228" y="507012"/>
                  </a:lnTo>
                  <a:lnTo>
                    <a:pt x="3960903" y="478438"/>
                  </a:lnTo>
                  <a:lnTo>
                    <a:pt x="3922016" y="450587"/>
                  </a:lnTo>
                  <a:lnTo>
                    <a:pt x="3882576" y="423470"/>
                  </a:lnTo>
                  <a:lnTo>
                    <a:pt x="3842594" y="397096"/>
                  </a:lnTo>
                  <a:lnTo>
                    <a:pt x="3802078" y="371475"/>
                  </a:lnTo>
                  <a:lnTo>
                    <a:pt x="3761039" y="346616"/>
                  </a:lnTo>
                  <a:lnTo>
                    <a:pt x="3719487" y="322531"/>
                  </a:lnTo>
                  <a:lnTo>
                    <a:pt x="3677430" y="299229"/>
                  </a:lnTo>
                  <a:lnTo>
                    <a:pt x="3634880" y="276719"/>
                  </a:lnTo>
                  <a:lnTo>
                    <a:pt x="3591846" y="255012"/>
                  </a:lnTo>
                  <a:lnTo>
                    <a:pt x="3548337" y="234117"/>
                  </a:lnTo>
                  <a:lnTo>
                    <a:pt x="3504363" y="214044"/>
                  </a:lnTo>
                  <a:lnTo>
                    <a:pt x="3459935" y="194804"/>
                  </a:lnTo>
                  <a:lnTo>
                    <a:pt x="3415061" y="176406"/>
                  </a:lnTo>
                  <a:lnTo>
                    <a:pt x="3369752" y="158859"/>
                  </a:lnTo>
                  <a:lnTo>
                    <a:pt x="3324017" y="142175"/>
                  </a:lnTo>
                  <a:lnTo>
                    <a:pt x="3277866" y="126363"/>
                  </a:lnTo>
                  <a:lnTo>
                    <a:pt x="3231309" y="111432"/>
                  </a:lnTo>
                  <a:lnTo>
                    <a:pt x="3184356" y="97393"/>
                  </a:lnTo>
                  <a:lnTo>
                    <a:pt x="3137016" y="84255"/>
                  </a:lnTo>
                  <a:lnTo>
                    <a:pt x="3089299" y="72028"/>
                  </a:lnTo>
                  <a:lnTo>
                    <a:pt x="3041215" y="60723"/>
                  </a:lnTo>
                  <a:lnTo>
                    <a:pt x="2992773" y="50349"/>
                  </a:lnTo>
                  <a:lnTo>
                    <a:pt x="2943984" y="40916"/>
                  </a:lnTo>
                  <a:lnTo>
                    <a:pt x="2894857" y="32434"/>
                  </a:lnTo>
                  <a:lnTo>
                    <a:pt x="2845403" y="24913"/>
                  </a:lnTo>
                  <a:lnTo>
                    <a:pt x="2795629" y="18363"/>
                  </a:lnTo>
                  <a:lnTo>
                    <a:pt x="2745547" y="12793"/>
                  </a:lnTo>
                  <a:lnTo>
                    <a:pt x="2695167" y="8214"/>
                  </a:lnTo>
                  <a:lnTo>
                    <a:pt x="2644497" y="4635"/>
                  </a:lnTo>
                  <a:lnTo>
                    <a:pt x="2593548" y="2066"/>
                  </a:lnTo>
                  <a:lnTo>
                    <a:pt x="2542329" y="518"/>
                  </a:lnTo>
                  <a:lnTo>
                    <a:pt x="2490851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02573" y="5095138"/>
            <a:ext cx="30911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50">
                <a:solidFill>
                  <a:srgbClr val="000000"/>
                </a:solidFill>
                <a:latin typeface="Trebuchet MS"/>
                <a:cs typeface="Trebuchet MS"/>
              </a:rPr>
              <a:t>THANK</a:t>
            </a:r>
            <a:r>
              <a:rPr dirty="0" sz="4800" spc="-9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4800" spc="-360">
                <a:solidFill>
                  <a:srgbClr val="000000"/>
                </a:solidFill>
                <a:latin typeface="Trebuchet MS"/>
                <a:cs typeface="Trebuchet MS"/>
              </a:rPr>
              <a:t>YOU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81566" y="5124450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 h="0">
                <a:moveTo>
                  <a:pt x="0" y="0"/>
                </a:moveTo>
                <a:lnTo>
                  <a:pt x="935481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804" y="1574291"/>
            <a:ext cx="3499485" cy="3333115"/>
          </a:xfrm>
          <a:custGeom>
            <a:avLst/>
            <a:gdLst/>
            <a:ahLst/>
            <a:cxnLst/>
            <a:rect l="l" t="t" r="r" b="b"/>
            <a:pathLst>
              <a:path w="3499485" h="3333115">
                <a:moveTo>
                  <a:pt x="2972943" y="0"/>
                </a:moveTo>
                <a:lnTo>
                  <a:pt x="0" y="0"/>
                </a:lnTo>
                <a:lnTo>
                  <a:pt x="0" y="3332988"/>
                </a:lnTo>
                <a:lnTo>
                  <a:pt x="2972943" y="3332988"/>
                </a:lnTo>
                <a:lnTo>
                  <a:pt x="3499104" y="1666494"/>
                </a:lnTo>
                <a:lnTo>
                  <a:pt x="297294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7310" y="2223007"/>
            <a:ext cx="2409190" cy="139192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 marL="12700" marR="5080" indent="1270">
              <a:lnSpc>
                <a:spcPts val="3460"/>
              </a:lnSpc>
              <a:spcBef>
                <a:spcPts val="535"/>
              </a:spcBef>
            </a:pPr>
            <a:r>
              <a:rPr dirty="0" u="heavy" sz="32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Exploratory </a:t>
            </a:r>
            <a:r>
              <a:rPr dirty="0" sz="32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heavy" sz="32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dirty="0" u="heavy" sz="3200" spc="-27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Analysis </a:t>
            </a:r>
            <a:r>
              <a:rPr dirty="0" sz="32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heavy" sz="32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(EDA)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8290" y="225297"/>
            <a:ext cx="6381115" cy="2540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2700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100"/>
              </a:spcBef>
            </a:pPr>
            <a:r>
              <a:rPr dirty="0" sz="1500" spc="-110" b="1">
                <a:latin typeface="Arial"/>
                <a:cs typeface="Arial"/>
              </a:rPr>
              <a:t>Exploratory </a:t>
            </a:r>
            <a:r>
              <a:rPr dirty="0" sz="1500" spc="-85" b="1">
                <a:latin typeface="Arial"/>
                <a:cs typeface="Arial"/>
              </a:rPr>
              <a:t>Data </a:t>
            </a:r>
            <a:r>
              <a:rPr dirty="0" sz="1500" spc="-140" b="1">
                <a:latin typeface="Arial"/>
                <a:cs typeface="Arial"/>
              </a:rPr>
              <a:t>Analysis </a:t>
            </a:r>
            <a:r>
              <a:rPr dirty="0" sz="1500">
                <a:latin typeface="Carlito"/>
                <a:cs typeface="Carlito"/>
              </a:rPr>
              <a:t>is a </a:t>
            </a:r>
            <a:r>
              <a:rPr dirty="0" sz="1500" spc="-10">
                <a:latin typeface="Carlito"/>
                <a:cs typeface="Carlito"/>
              </a:rPr>
              <a:t>process </a:t>
            </a:r>
            <a:r>
              <a:rPr dirty="0" sz="1500" spc="-5">
                <a:latin typeface="Carlito"/>
                <a:cs typeface="Carlito"/>
              </a:rPr>
              <a:t>of </a:t>
            </a:r>
            <a:r>
              <a:rPr dirty="0" sz="1500" spc="-10">
                <a:latin typeface="Carlito"/>
                <a:cs typeface="Carlito"/>
              </a:rPr>
              <a:t>examining </a:t>
            </a:r>
            <a:r>
              <a:rPr dirty="0" sz="1500" spc="-5">
                <a:latin typeface="Carlito"/>
                <a:cs typeface="Carlito"/>
              </a:rPr>
              <a:t>or understanding </a:t>
            </a:r>
            <a:r>
              <a:rPr dirty="0" sz="1500">
                <a:latin typeface="Carlito"/>
                <a:cs typeface="Carlito"/>
              </a:rPr>
              <a:t>the </a:t>
            </a:r>
            <a:r>
              <a:rPr dirty="0" sz="1500" spc="-10">
                <a:latin typeface="Carlito"/>
                <a:cs typeface="Carlito"/>
              </a:rPr>
              <a:t>data</a:t>
            </a:r>
            <a:r>
              <a:rPr dirty="0" sz="1500" spc="6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and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6226" y="408178"/>
            <a:ext cx="6861175" cy="1321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100"/>
              </a:spcBef>
            </a:pPr>
            <a:r>
              <a:rPr dirty="0" sz="1500" spc="-10">
                <a:latin typeface="Carlito"/>
                <a:cs typeface="Carlito"/>
              </a:rPr>
              <a:t>extracting </a:t>
            </a:r>
            <a:r>
              <a:rPr dirty="0" sz="1500" spc="-5">
                <a:latin typeface="Carlito"/>
                <a:cs typeface="Carlito"/>
              </a:rPr>
              <a:t>insights or </a:t>
            </a:r>
            <a:r>
              <a:rPr dirty="0" sz="1500">
                <a:latin typeface="Carlito"/>
                <a:cs typeface="Carlito"/>
              </a:rPr>
              <a:t>main </a:t>
            </a:r>
            <a:r>
              <a:rPr dirty="0" sz="1500" spc="-5">
                <a:latin typeface="Carlito"/>
                <a:cs typeface="Carlito"/>
              </a:rPr>
              <a:t>characteristics of </a:t>
            </a:r>
            <a:r>
              <a:rPr dirty="0" sz="1500">
                <a:latin typeface="Carlito"/>
                <a:cs typeface="Carlito"/>
              </a:rPr>
              <a:t>the </a:t>
            </a:r>
            <a:r>
              <a:rPr dirty="0" sz="1500" spc="-10">
                <a:latin typeface="Carlito"/>
                <a:cs typeface="Carlito"/>
              </a:rPr>
              <a:t>data. EDA </a:t>
            </a:r>
            <a:r>
              <a:rPr dirty="0" sz="1500">
                <a:latin typeface="Carlito"/>
                <a:cs typeface="Carlito"/>
              </a:rPr>
              <a:t>is </a:t>
            </a:r>
            <a:r>
              <a:rPr dirty="0" sz="1500" spc="-10">
                <a:latin typeface="Carlito"/>
                <a:cs typeface="Carlito"/>
              </a:rPr>
              <a:t>generally </a:t>
            </a:r>
            <a:r>
              <a:rPr dirty="0" sz="1500" spc="-5">
                <a:latin typeface="Carlito"/>
                <a:cs typeface="Carlito"/>
              </a:rPr>
              <a:t>classified into</a:t>
            </a:r>
            <a:r>
              <a:rPr dirty="0" sz="150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two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ts val="1620"/>
              </a:lnSpc>
            </a:pPr>
            <a:r>
              <a:rPr dirty="0" sz="1500" spc="-5">
                <a:latin typeface="Carlito"/>
                <a:cs typeface="Carlito"/>
              </a:rPr>
              <a:t>methods, </a:t>
            </a:r>
            <a:r>
              <a:rPr dirty="0" sz="1500">
                <a:latin typeface="Carlito"/>
                <a:cs typeface="Carlito"/>
              </a:rPr>
              <a:t>i.e. </a:t>
            </a:r>
            <a:r>
              <a:rPr dirty="0" sz="1500" spc="-114" b="1">
                <a:latin typeface="Arial"/>
                <a:cs typeface="Arial"/>
              </a:rPr>
              <a:t>graphical </a:t>
            </a:r>
            <a:r>
              <a:rPr dirty="0" sz="1500" spc="-5">
                <a:latin typeface="Carlito"/>
                <a:cs typeface="Carlito"/>
              </a:rPr>
              <a:t>analysis </a:t>
            </a:r>
            <a:r>
              <a:rPr dirty="0" sz="1500">
                <a:latin typeface="Carlito"/>
                <a:cs typeface="Carlito"/>
              </a:rPr>
              <a:t>and </a:t>
            </a:r>
            <a:r>
              <a:rPr dirty="0" sz="1500" spc="-110" b="1">
                <a:latin typeface="Arial"/>
                <a:cs typeface="Arial"/>
              </a:rPr>
              <a:t>non-graphical</a:t>
            </a:r>
            <a:r>
              <a:rPr dirty="0" sz="1500" spc="-135" b="1">
                <a:latin typeface="Arial"/>
                <a:cs typeface="Arial"/>
              </a:rPr>
              <a:t> </a:t>
            </a:r>
            <a:r>
              <a:rPr dirty="0" sz="1500" spc="-5">
                <a:latin typeface="Carlito"/>
                <a:cs typeface="Carlito"/>
              </a:rPr>
              <a:t>analysis.</a:t>
            </a:r>
            <a:endParaRPr sz="1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arlito"/>
              <a:cs typeface="Carlito"/>
            </a:endParaRPr>
          </a:p>
          <a:p>
            <a:pPr marL="12700" marR="163195">
              <a:lnSpc>
                <a:spcPts val="1440"/>
              </a:lnSpc>
            </a:pPr>
            <a:r>
              <a:rPr dirty="0" sz="1500" spc="-10">
                <a:latin typeface="Carlito"/>
                <a:cs typeface="Carlito"/>
              </a:rPr>
              <a:t>EDA </a:t>
            </a:r>
            <a:r>
              <a:rPr dirty="0" sz="1500">
                <a:latin typeface="Carlito"/>
                <a:cs typeface="Carlito"/>
              </a:rPr>
              <a:t>is </a:t>
            </a:r>
            <a:r>
              <a:rPr dirty="0" sz="1500" spc="-5">
                <a:latin typeface="Carlito"/>
                <a:cs typeface="Carlito"/>
              </a:rPr>
              <a:t>very essential because </a:t>
            </a:r>
            <a:r>
              <a:rPr dirty="0" sz="1500">
                <a:latin typeface="Carlito"/>
                <a:cs typeface="Carlito"/>
              </a:rPr>
              <a:t>it is a </a:t>
            </a:r>
            <a:r>
              <a:rPr dirty="0" sz="1500" spc="-10">
                <a:latin typeface="Carlito"/>
                <a:cs typeface="Carlito"/>
              </a:rPr>
              <a:t>good </a:t>
            </a:r>
            <a:r>
              <a:rPr dirty="0" sz="1500" spc="-5">
                <a:latin typeface="Carlito"/>
                <a:cs typeface="Carlito"/>
              </a:rPr>
              <a:t>practice </a:t>
            </a:r>
            <a:r>
              <a:rPr dirty="0" sz="1500" spc="-10">
                <a:latin typeface="Carlito"/>
                <a:cs typeface="Carlito"/>
              </a:rPr>
              <a:t>to first understand </a:t>
            </a:r>
            <a:r>
              <a:rPr dirty="0" sz="1500">
                <a:latin typeface="Carlito"/>
                <a:cs typeface="Carlito"/>
              </a:rPr>
              <a:t>the </a:t>
            </a:r>
            <a:r>
              <a:rPr dirty="0" sz="1500" spc="-5">
                <a:latin typeface="Carlito"/>
                <a:cs typeface="Carlito"/>
              </a:rPr>
              <a:t>problem  </a:t>
            </a:r>
            <a:r>
              <a:rPr dirty="0" sz="1500" spc="-10">
                <a:latin typeface="Carlito"/>
                <a:cs typeface="Carlito"/>
              </a:rPr>
              <a:t>statement </a:t>
            </a:r>
            <a:r>
              <a:rPr dirty="0" sz="1500">
                <a:latin typeface="Carlito"/>
                <a:cs typeface="Carlito"/>
              </a:rPr>
              <a:t>and the </a:t>
            </a:r>
            <a:r>
              <a:rPr dirty="0" sz="1500" spc="-5">
                <a:latin typeface="Carlito"/>
                <a:cs typeface="Carlito"/>
              </a:rPr>
              <a:t>various relationships </a:t>
            </a:r>
            <a:r>
              <a:rPr dirty="0" sz="1500" spc="-10">
                <a:latin typeface="Carlito"/>
                <a:cs typeface="Carlito"/>
              </a:rPr>
              <a:t>between </a:t>
            </a:r>
            <a:r>
              <a:rPr dirty="0" sz="1500">
                <a:latin typeface="Carlito"/>
                <a:cs typeface="Carlito"/>
              </a:rPr>
              <a:t>the </a:t>
            </a:r>
            <a:r>
              <a:rPr dirty="0" sz="1500" spc="-10">
                <a:latin typeface="Carlito"/>
                <a:cs typeface="Carlito"/>
              </a:rPr>
              <a:t>data features </a:t>
            </a:r>
            <a:r>
              <a:rPr dirty="0" sz="1500" spc="-15">
                <a:latin typeface="Carlito"/>
                <a:cs typeface="Carlito"/>
              </a:rPr>
              <a:t>before </a:t>
            </a:r>
            <a:r>
              <a:rPr dirty="0" sz="1500" spc="-10">
                <a:latin typeface="Carlito"/>
                <a:cs typeface="Carlito"/>
              </a:rPr>
              <a:t>getting </a:t>
            </a:r>
            <a:r>
              <a:rPr dirty="0" sz="1500" spc="-5">
                <a:latin typeface="Carlito"/>
                <a:cs typeface="Carlito"/>
              </a:rPr>
              <a:t>your  </a:t>
            </a:r>
            <a:r>
              <a:rPr dirty="0" sz="1500">
                <a:latin typeface="Carlito"/>
                <a:cs typeface="Carlito"/>
              </a:rPr>
              <a:t>hands</a:t>
            </a:r>
            <a:r>
              <a:rPr dirty="0" sz="1500" spc="-35">
                <a:latin typeface="Carlito"/>
                <a:cs typeface="Carlito"/>
              </a:rPr>
              <a:t> </a:t>
            </a:r>
            <a:r>
              <a:rPr dirty="0" sz="1500" spc="-15">
                <a:latin typeface="Carlito"/>
                <a:cs typeface="Carlito"/>
              </a:rPr>
              <a:t>dirty.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2122" y="1964181"/>
            <a:ext cx="6229985" cy="4036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latin typeface="Carlito"/>
                <a:cs typeface="Carlito"/>
              </a:rPr>
              <a:t>Technically, </a:t>
            </a:r>
            <a:r>
              <a:rPr dirty="0" sz="1600" spc="-5">
                <a:latin typeface="Carlito"/>
                <a:cs typeface="Carlito"/>
              </a:rPr>
              <a:t>The primary motive of </a:t>
            </a:r>
            <a:r>
              <a:rPr dirty="0" sz="1600" spc="-15">
                <a:latin typeface="Carlito"/>
                <a:cs typeface="Carlito"/>
              </a:rPr>
              <a:t>EDA </a:t>
            </a:r>
            <a:r>
              <a:rPr dirty="0" sz="1600" spc="-5">
                <a:latin typeface="Carlito"/>
                <a:cs typeface="Carlito"/>
              </a:rPr>
              <a:t>is</a:t>
            </a:r>
            <a:r>
              <a:rPr dirty="0" sz="1600" spc="5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to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10">
                <a:latin typeface="Carlito"/>
                <a:cs typeface="Carlito"/>
              </a:rPr>
              <a:t>Examine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5">
                <a:latin typeface="Carlito"/>
                <a:cs typeface="Carlito"/>
              </a:rPr>
              <a:t>data </a:t>
            </a:r>
            <a:r>
              <a:rPr dirty="0" sz="1600" spc="-5">
                <a:latin typeface="Carlito"/>
                <a:cs typeface="Carlito"/>
              </a:rPr>
              <a:t>distribution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ts val="182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Carlito"/>
                <a:cs typeface="Carlito"/>
              </a:rPr>
              <a:t>Handling missing </a:t>
            </a:r>
            <a:r>
              <a:rPr dirty="0" sz="1600" spc="-10">
                <a:latin typeface="Carlito"/>
                <a:cs typeface="Carlito"/>
              </a:rPr>
              <a:t>values </a:t>
            </a:r>
            <a:r>
              <a:rPr dirty="0" sz="1600" spc="-5">
                <a:latin typeface="Carlito"/>
                <a:cs typeface="Carlito"/>
              </a:rPr>
              <a:t>of the </a:t>
            </a:r>
            <a:r>
              <a:rPr dirty="0" sz="1600" spc="-10">
                <a:latin typeface="Carlito"/>
                <a:cs typeface="Carlito"/>
              </a:rPr>
              <a:t>dataset(a most common </a:t>
            </a:r>
            <a:r>
              <a:rPr dirty="0" sz="1600" spc="-5">
                <a:latin typeface="Carlito"/>
                <a:cs typeface="Carlito"/>
              </a:rPr>
              <a:t>issue with</a:t>
            </a:r>
            <a:r>
              <a:rPr dirty="0" sz="1600" spc="8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every</a:t>
            </a:r>
            <a:endParaRPr sz="1600">
              <a:latin typeface="Carlito"/>
              <a:cs typeface="Carlito"/>
            </a:endParaRPr>
          </a:p>
          <a:p>
            <a:pPr marL="299085">
              <a:lnSpc>
                <a:spcPts val="1825"/>
              </a:lnSpc>
            </a:pPr>
            <a:r>
              <a:rPr dirty="0" sz="1600" spc="-10">
                <a:latin typeface="Carlito"/>
                <a:cs typeface="Carlito"/>
              </a:rPr>
              <a:t>dataset)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Carlito"/>
                <a:cs typeface="Carlito"/>
              </a:rPr>
              <a:t>Handling the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outliers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10">
                <a:latin typeface="Carlito"/>
                <a:cs typeface="Carlito"/>
              </a:rPr>
              <a:t>Removing duplicate</a:t>
            </a:r>
            <a:r>
              <a:rPr dirty="0" sz="1600">
                <a:latin typeface="Carlito"/>
                <a:cs typeface="Carlito"/>
              </a:rPr>
              <a:t> </a:t>
            </a:r>
            <a:r>
              <a:rPr dirty="0" sz="1600" spc="-15">
                <a:latin typeface="Carlito"/>
                <a:cs typeface="Carlito"/>
              </a:rPr>
              <a:t>data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10">
                <a:latin typeface="Carlito"/>
                <a:cs typeface="Carlito"/>
              </a:rPr>
              <a:t>Encoding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categorical</a:t>
            </a:r>
            <a:r>
              <a:rPr dirty="0" sz="160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variables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Carlito"/>
                <a:cs typeface="Carlito"/>
              </a:rPr>
              <a:t>Normalizing and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Scaling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8181" y="4451096"/>
            <a:ext cx="1868170" cy="1876425"/>
          </a:xfrm>
          <a:custGeom>
            <a:avLst/>
            <a:gdLst/>
            <a:ahLst/>
            <a:cxnLst/>
            <a:rect l="l" t="t" r="r" b="b"/>
            <a:pathLst>
              <a:path w="1868170" h="1876425">
                <a:moveTo>
                  <a:pt x="1817877" y="0"/>
                </a:moveTo>
                <a:lnTo>
                  <a:pt x="1829504" y="46941"/>
                </a:lnTo>
                <a:lnTo>
                  <a:pt x="1839564" y="93900"/>
                </a:lnTo>
                <a:lnTo>
                  <a:pt x="1848072" y="140848"/>
                </a:lnTo>
                <a:lnTo>
                  <a:pt x="1855045" y="187757"/>
                </a:lnTo>
                <a:lnTo>
                  <a:pt x="1860501" y="234600"/>
                </a:lnTo>
                <a:lnTo>
                  <a:pt x="1864455" y="281346"/>
                </a:lnTo>
                <a:lnTo>
                  <a:pt x="1866924" y="327969"/>
                </a:lnTo>
                <a:lnTo>
                  <a:pt x="1867924" y="374439"/>
                </a:lnTo>
                <a:lnTo>
                  <a:pt x="1867472" y="420729"/>
                </a:lnTo>
                <a:lnTo>
                  <a:pt x="1865584" y="466810"/>
                </a:lnTo>
                <a:lnTo>
                  <a:pt x="1862278" y="512653"/>
                </a:lnTo>
                <a:lnTo>
                  <a:pt x="1857569" y="558231"/>
                </a:lnTo>
                <a:lnTo>
                  <a:pt x="1851473" y="603515"/>
                </a:lnTo>
                <a:lnTo>
                  <a:pt x="1844008" y="648477"/>
                </a:lnTo>
                <a:lnTo>
                  <a:pt x="1835190" y="693087"/>
                </a:lnTo>
                <a:lnTo>
                  <a:pt x="1825035" y="737319"/>
                </a:lnTo>
                <a:lnTo>
                  <a:pt x="1813559" y="781144"/>
                </a:lnTo>
                <a:lnTo>
                  <a:pt x="1800781" y="824532"/>
                </a:lnTo>
                <a:lnTo>
                  <a:pt x="1786715" y="867457"/>
                </a:lnTo>
                <a:lnTo>
                  <a:pt x="1771378" y="909889"/>
                </a:lnTo>
                <a:lnTo>
                  <a:pt x="1754787" y="951800"/>
                </a:lnTo>
                <a:lnTo>
                  <a:pt x="1736958" y="993162"/>
                </a:lnTo>
                <a:lnTo>
                  <a:pt x="1717908" y="1033947"/>
                </a:lnTo>
                <a:lnTo>
                  <a:pt x="1697654" y="1074126"/>
                </a:lnTo>
                <a:lnTo>
                  <a:pt x="1676211" y="1113671"/>
                </a:lnTo>
                <a:lnTo>
                  <a:pt x="1653596" y="1152553"/>
                </a:lnTo>
                <a:lnTo>
                  <a:pt x="1629826" y="1190745"/>
                </a:lnTo>
                <a:lnTo>
                  <a:pt x="1604918" y="1228217"/>
                </a:lnTo>
                <a:lnTo>
                  <a:pt x="1578887" y="1264942"/>
                </a:lnTo>
                <a:lnTo>
                  <a:pt x="1551750" y="1300891"/>
                </a:lnTo>
                <a:lnTo>
                  <a:pt x="1523524" y="1336035"/>
                </a:lnTo>
                <a:lnTo>
                  <a:pt x="1494225" y="1370347"/>
                </a:lnTo>
                <a:lnTo>
                  <a:pt x="1463870" y="1403798"/>
                </a:lnTo>
                <a:lnTo>
                  <a:pt x="1432475" y="1436360"/>
                </a:lnTo>
                <a:lnTo>
                  <a:pt x="1400057" y="1468004"/>
                </a:lnTo>
                <a:lnTo>
                  <a:pt x="1366631" y="1498703"/>
                </a:lnTo>
                <a:lnTo>
                  <a:pt x="1332216" y="1528427"/>
                </a:lnTo>
                <a:lnTo>
                  <a:pt x="1296827" y="1557148"/>
                </a:lnTo>
                <a:lnTo>
                  <a:pt x="1260480" y="1584838"/>
                </a:lnTo>
                <a:lnTo>
                  <a:pt x="1223192" y="1611469"/>
                </a:lnTo>
                <a:lnTo>
                  <a:pt x="1184981" y="1637012"/>
                </a:lnTo>
                <a:lnTo>
                  <a:pt x="1145861" y="1661440"/>
                </a:lnTo>
                <a:lnTo>
                  <a:pt x="1105850" y="1684723"/>
                </a:lnTo>
                <a:lnTo>
                  <a:pt x="1064964" y="1706833"/>
                </a:lnTo>
                <a:lnTo>
                  <a:pt x="1023219" y="1727742"/>
                </a:lnTo>
                <a:lnTo>
                  <a:pt x="980633" y="1747421"/>
                </a:lnTo>
                <a:lnTo>
                  <a:pt x="937221" y="1765843"/>
                </a:lnTo>
                <a:lnTo>
                  <a:pt x="893000" y="1782979"/>
                </a:lnTo>
                <a:lnTo>
                  <a:pt x="847987" y="1798801"/>
                </a:lnTo>
                <a:lnTo>
                  <a:pt x="802198" y="1813279"/>
                </a:lnTo>
                <a:lnTo>
                  <a:pt x="755650" y="1826386"/>
                </a:lnTo>
                <a:lnTo>
                  <a:pt x="705983" y="1838622"/>
                </a:lnTo>
                <a:lnTo>
                  <a:pt x="656022" y="1849132"/>
                </a:lnTo>
                <a:lnTo>
                  <a:pt x="605812" y="1857914"/>
                </a:lnTo>
                <a:lnTo>
                  <a:pt x="555396" y="1864971"/>
                </a:lnTo>
                <a:lnTo>
                  <a:pt x="504820" y="1870300"/>
                </a:lnTo>
                <a:lnTo>
                  <a:pt x="454127" y="1873903"/>
                </a:lnTo>
                <a:lnTo>
                  <a:pt x="403363" y="1875779"/>
                </a:lnTo>
                <a:lnTo>
                  <a:pt x="352571" y="1875927"/>
                </a:lnTo>
                <a:lnTo>
                  <a:pt x="301796" y="1874349"/>
                </a:lnTo>
                <a:lnTo>
                  <a:pt x="251083" y="1871043"/>
                </a:lnTo>
                <a:lnTo>
                  <a:pt x="200476" y="1866009"/>
                </a:lnTo>
                <a:lnTo>
                  <a:pt x="150020" y="1859248"/>
                </a:lnTo>
                <a:lnTo>
                  <a:pt x="99759" y="1850758"/>
                </a:lnTo>
                <a:lnTo>
                  <a:pt x="49737" y="1840541"/>
                </a:lnTo>
                <a:lnTo>
                  <a:pt x="0" y="1828596"/>
                </a:lnTo>
              </a:path>
            </a:pathLst>
          </a:custGeom>
          <a:ln w="127000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3231" y="643127"/>
            <a:ext cx="9932482" cy="2897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50282" y="4082288"/>
            <a:ext cx="6213475" cy="16402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-155" b="1">
                <a:latin typeface="Arial"/>
                <a:cs typeface="Arial"/>
              </a:rPr>
              <a:t>Step </a:t>
            </a:r>
            <a:r>
              <a:rPr dirty="0" sz="2100" spc="-90" b="1">
                <a:latin typeface="Arial"/>
                <a:cs typeface="Arial"/>
              </a:rPr>
              <a:t>1</a:t>
            </a:r>
            <a:r>
              <a:rPr dirty="0" sz="2100" spc="-45" b="1">
                <a:latin typeface="Arial"/>
                <a:cs typeface="Arial"/>
              </a:rPr>
              <a:t> </a:t>
            </a:r>
            <a:r>
              <a:rPr dirty="0" sz="2100" spc="-110" b="1">
                <a:latin typeface="Arial"/>
                <a:cs typeface="Arial"/>
              </a:rPr>
              <a:t>: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"/>
              <a:cs typeface="Arial"/>
            </a:endParaRPr>
          </a:p>
          <a:p>
            <a:pPr marL="12700" marR="5080">
              <a:lnSpc>
                <a:spcPts val="1939"/>
              </a:lnSpc>
            </a:pPr>
            <a:r>
              <a:rPr dirty="0" sz="1800" spc="-15">
                <a:latin typeface="Carlito"/>
                <a:cs typeface="Carlito"/>
              </a:rPr>
              <a:t>First, </a:t>
            </a:r>
            <a:r>
              <a:rPr dirty="0" sz="1800" spc="-10">
                <a:latin typeface="Carlito"/>
                <a:cs typeface="Carlito"/>
              </a:rPr>
              <a:t>we </a:t>
            </a:r>
            <a:r>
              <a:rPr dirty="0" sz="1800" spc="-5">
                <a:latin typeface="Carlito"/>
                <a:cs typeface="Carlito"/>
              </a:rPr>
              <a:t>will import </a:t>
            </a:r>
            <a:r>
              <a:rPr dirty="0" sz="1800">
                <a:latin typeface="Carlito"/>
                <a:cs typeface="Carlito"/>
              </a:rPr>
              <a:t>all the python </a:t>
            </a:r>
            <a:r>
              <a:rPr dirty="0" sz="1800" spc="-10">
                <a:latin typeface="Carlito"/>
                <a:cs typeface="Carlito"/>
              </a:rPr>
              <a:t>libraries </a:t>
            </a:r>
            <a:r>
              <a:rPr dirty="0" sz="1800" spc="-5">
                <a:latin typeface="Carlito"/>
                <a:cs typeface="Carlito"/>
              </a:rPr>
              <a:t>that </a:t>
            </a:r>
            <a:r>
              <a:rPr dirty="0" sz="1800" spc="-10">
                <a:latin typeface="Carlito"/>
                <a:cs typeface="Carlito"/>
              </a:rPr>
              <a:t>are required </a:t>
            </a:r>
            <a:r>
              <a:rPr dirty="0" sz="1800" spc="-15">
                <a:latin typeface="Carlito"/>
                <a:cs typeface="Carlito"/>
              </a:rPr>
              <a:t>for  </a:t>
            </a:r>
            <a:r>
              <a:rPr dirty="0" sz="1800" spc="-5">
                <a:latin typeface="Carlito"/>
                <a:cs typeface="Carlito"/>
              </a:rPr>
              <a:t>this, which include </a:t>
            </a:r>
            <a:r>
              <a:rPr dirty="0" sz="1800" spc="-155" b="1">
                <a:latin typeface="Arial"/>
                <a:cs typeface="Arial"/>
              </a:rPr>
              <a:t>NumPy </a:t>
            </a:r>
            <a:r>
              <a:rPr dirty="0" sz="1800" spc="-15">
                <a:latin typeface="Carlito"/>
                <a:cs typeface="Carlito"/>
              </a:rPr>
              <a:t>for </a:t>
            </a:r>
            <a:r>
              <a:rPr dirty="0" sz="1800" spc="-5">
                <a:latin typeface="Carlito"/>
                <a:cs typeface="Carlito"/>
              </a:rPr>
              <a:t>numerical </a:t>
            </a:r>
            <a:r>
              <a:rPr dirty="0" sz="1800" spc="-10">
                <a:latin typeface="Carlito"/>
                <a:cs typeface="Carlito"/>
              </a:rPr>
              <a:t>calculations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5">
                <a:latin typeface="Carlito"/>
                <a:cs typeface="Carlito"/>
              </a:rPr>
              <a:t>scientific  computing, </a:t>
            </a:r>
            <a:r>
              <a:rPr dirty="0" sz="1800" spc="-175" b="1">
                <a:latin typeface="Arial"/>
                <a:cs typeface="Arial"/>
              </a:rPr>
              <a:t>Pandas </a:t>
            </a:r>
            <a:r>
              <a:rPr dirty="0" sz="1800" spc="-15">
                <a:latin typeface="Carlito"/>
                <a:cs typeface="Carlito"/>
              </a:rPr>
              <a:t>for </a:t>
            </a:r>
            <a:r>
              <a:rPr dirty="0" sz="1800" spc="-5">
                <a:latin typeface="Carlito"/>
                <a:cs typeface="Carlito"/>
              </a:rPr>
              <a:t>handling</a:t>
            </a:r>
            <a:r>
              <a:rPr dirty="0" sz="1800" spc="12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data,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925"/>
              </a:lnSpc>
            </a:pP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60" b="1">
                <a:latin typeface="Arial"/>
                <a:cs typeface="Arial"/>
              </a:rPr>
              <a:t>Matplotlib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145" b="1">
                <a:latin typeface="Arial"/>
                <a:cs typeface="Arial"/>
              </a:rPr>
              <a:t>Seaborn </a:t>
            </a:r>
            <a:r>
              <a:rPr dirty="0" sz="1800" spc="-15">
                <a:latin typeface="Carlito"/>
                <a:cs typeface="Carlito"/>
              </a:rPr>
              <a:t>for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visualization.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813" y="196341"/>
            <a:ext cx="511429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5" b="1">
                <a:latin typeface="Arial"/>
                <a:cs typeface="Arial"/>
              </a:rPr>
              <a:t>Step </a:t>
            </a:r>
            <a:r>
              <a:rPr dirty="0" sz="1800" spc="-90" b="1">
                <a:latin typeface="Arial"/>
                <a:cs typeface="Arial"/>
              </a:rPr>
              <a:t>2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spc="-105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rlito"/>
                <a:cs typeface="Carlito"/>
              </a:rPr>
              <a:t>Then </a:t>
            </a:r>
            <a:r>
              <a:rPr dirty="0" sz="1800" spc="-10">
                <a:latin typeface="Carlito"/>
                <a:cs typeface="Carlito"/>
              </a:rPr>
              <a:t>we </a:t>
            </a:r>
            <a:r>
              <a:rPr dirty="0" sz="1800" spc="-5">
                <a:latin typeface="Carlito"/>
                <a:cs typeface="Carlito"/>
              </a:rPr>
              <a:t>will load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5">
                <a:latin typeface="Carlito"/>
                <a:cs typeface="Carlito"/>
              </a:rPr>
              <a:t>data </a:t>
            </a:r>
            <a:r>
              <a:rPr dirty="0" sz="1800" spc="-10">
                <a:latin typeface="Carlito"/>
                <a:cs typeface="Carlito"/>
              </a:rPr>
              <a:t>into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75" b="1">
                <a:latin typeface="Arial"/>
                <a:cs typeface="Arial"/>
              </a:rPr>
              <a:t>Pandas </a:t>
            </a:r>
            <a:r>
              <a:rPr dirty="0" sz="1800" spc="-15">
                <a:latin typeface="Carlito"/>
                <a:cs typeface="Carlito"/>
              </a:rPr>
              <a:t>data</a:t>
            </a:r>
            <a:r>
              <a:rPr dirty="0" sz="1800" spc="16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frame.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3463" y="1379219"/>
            <a:ext cx="10203520" cy="886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813" y="3015741"/>
            <a:ext cx="1106995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5" b="1">
                <a:latin typeface="Arial"/>
                <a:cs typeface="Arial"/>
              </a:rPr>
              <a:t>Step</a:t>
            </a:r>
            <a:r>
              <a:rPr dirty="0" sz="1800" spc="-105" b="1">
                <a:latin typeface="Arial"/>
                <a:cs typeface="Arial"/>
              </a:rPr>
              <a:t> </a:t>
            </a:r>
            <a:r>
              <a:rPr dirty="0" sz="1800" spc="-100" b="1">
                <a:latin typeface="Arial"/>
                <a:cs typeface="Arial"/>
              </a:rPr>
              <a:t>3: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35">
                <a:latin typeface="Carlito"/>
                <a:cs typeface="Carlito"/>
              </a:rPr>
              <a:t>We </a:t>
            </a:r>
            <a:r>
              <a:rPr dirty="0" sz="1800" spc="-5">
                <a:latin typeface="Carlito"/>
                <a:cs typeface="Carlito"/>
              </a:rPr>
              <a:t>can observe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dataset by </a:t>
            </a:r>
            <a:r>
              <a:rPr dirty="0" sz="1800" spc="-5">
                <a:latin typeface="Carlito"/>
                <a:cs typeface="Carlito"/>
              </a:rPr>
              <a:t>checking </a:t>
            </a:r>
            <a:r>
              <a:rPr dirty="0" sz="1800">
                <a:latin typeface="Carlito"/>
                <a:cs typeface="Carlito"/>
              </a:rPr>
              <a:t>a </a:t>
            </a:r>
            <a:r>
              <a:rPr dirty="0" sz="1800" spc="-20">
                <a:latin typeface="Carlito"/>
                <a:cs typeface="Carlito"/>
              </a:rPr>
              <a:t>few </a:t>
            </a:r>
            <a:r>
              <a:rPr dirty="0" sz="1800" spc="-5">
                <a:latin typeface="Carlito"/>
                <a:cs typeface="Carlito"/>
              </a:rPr>
              <a:t>of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5">
                <a:latin typeface="Carlito"/>
                <a:cs typeface="Carlito"/>
              </a:rPr>
              <a:t>rows </a:t>
            </a:r>
            <a:r>
              <a:rPr dirty="0" sz="1800" spc="-5">
                <a:latin typeface="Carlito"/>
                <a:cs typeface="Carlito"/>
              </a:rPr>
              <a:t>using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95" b="1">
                <a:latin typeface="Arial"/>
                <a:cs typeface="Arial"/>
              </a:rPr>
              <a:t>head() </a:t>
            </a:r>
            <a:r>
              <a:rPr dirty="0" sz="1800" spc="-5">
                <a:latin typeface="Carlito"/>
                <a:cs typeface="Carlito"/>
              </a:rPr>
              <a:t>method, which </a:t>
            </a:r>
            <a:r>
              <a:rPr dirty="0" sz="1800" spc="-10">
                <a:latin typeface="Carlito"/>
                <a:cs typeface="Carlito"/>
              </a:rPr>
              <a:t>returns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5">
                <a:latin typeface="Carlito"/>
                <a:cs typeface="Carlito"/>
              </a:rPr>
              <a:t>first </a:t>
            </a:r>
            <a:r>
              <a:rPr dirty="0" sz="1800" spc="-10">
                <a:latin typeface="Carlito"/>
                <a:cs typeface="Carlito"/>
              </a:rPr>
              <a:t>five </a:t>
            </a:r>
            <a:r>
              <a:rPr dirty="0" sz="1800" spc="-15">
                <a:latin typeface="Carlito"/>
                <a:cs typeface="Carlito"/>
              </a:rPr>
              <a:t>records  </a:t>
            </a:r>
            <a:r>
              <a:rPr dirty="0" sz="1800" spc="-10">
                <a:latin typeface="Carlito"/>
                <a:cs typeface="Carlito"/>
              </a:rPr>
              <a:t>from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dataset.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9852" y="3991354"/>
            <a:ext cx="10335768" cy="2607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920" y="383235"/>
            <a:ext cx="531431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5" b="1">
                <a:latin typeface="Arial"/>
                <a:cs typeface="Arial"/>
              </a:rPr>
              <a:t>Step </a:t>
            </a:r>
            <a:r>
              <a:rPr dirty="0" sz="1800" spc="-90" b="1">
                <a:latin typeface="Arial"/>
                <a:cs typeface="Arial"/>
              </a:rPr>
              <a:t>4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spc="-105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rlito"/>
                <a:cs typeface="Carlito"/>
              </a:rPr>
              <a:t>Using </a:t>
            </a:r>
            <a:r>
              <a:rPr dirty="0" sz="1800" spc="-125" b="1">
                <a:latin typeface="Arial"/>
                <a:cs typeface="Arial"/>
              </a:rPr>
              <a:t>shape</a:t>
            </a:r>
            <a:r>
              <a:rPr dirty="0" sz="1800" spc="-125">
                <a:latin typeface="Carlito"/>
                <a:cs typeface="Carlito"/>
              </a:rPr>
              <a:t>, </a:t>
            </a:r>
            <a:r>
              <a:rPr dirty="0" sz="1800" spc="-10">
                <a:latin typeface="Carlito"/>
                <a:cs typeface="Carlito"/>
              </a:rPr>
              <a:t>we </a:t>
            </a:r>
            <a:r>
              <a:rPr dirty="0" sz="1800" spc="-5">
                <a:latin typeface="Carlito"/>
                <a:cs typeface="Carlito"/>
              </a:rPr>
              <a:t>can observe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dimensions of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12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data.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040" y="1289303"/>
            <a:ext cx="10339627" cy="835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5920" y="2578734"/>
            <a:ext cx="1044130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5" b="1">
                <a:latin typeface="Arial"/>
                <a:cs typeface="Arial"/>
              </a:rPr>
              <a:t>Step </a:t>
            </a:r>
            <a:r>
              <a:rPr dirty="0" sz="1800" spc="-90" b="1">
                <a:latin typeface="Arial"/>
                <a:cs typeface="Arial"/>
              </a:rPr>
              <a:t>5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spc="-105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80" b="1">
                <a:latin typeface="Arial"/>
                <a:cs typeface="Arial"/>
              </a:rPr>
              <a:t>info() </a:t>
            </a:r>
            <a:r>
              <a:rPr dirty="0" sz="1800" spc="-5">
                <a:latin typeface="Carlito"/>
                <a:cs typeface="Carlito"/>
              </a:rPr>
              <a:t>method </a:t>
            </a:r>
            <a:r>
              <a:rPr dirty="0" sz="1800" spc="-10">
                <a:latin typeface="Carlito"/>
                <a:cs typeface="Carlito"/>
              </a:rPr>
              <a:t>shows </a:t>
            </a:r>
            <a:r>
              <a:rPr dirty="0" sz="1800" spc="-5">
                <a:latin typeface="Carlito"/>
                <a:cs typeface="Carlito"/>
              </a:rPr>
              <a:t>some of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characteristics </a:t>
            </a:r>
            <a:r>
              <a:rPr dirty="0" sz="1800" spc="-5">
                <a:latin typeface="Carlito"/>
                <a:cs typeface="Carlito"/>
              </a:rPr>
              <a:t>of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5">
                <a:latin typeface="Carlito"/>
                <a:cs typeface="Carlito"/>
              </a:rPr>
              <a:t>data </a:t>
            </a:r>
            <a:r>
              <a:rPr dirty="0" sz="1800" spc="-5">
                <a:latin typeface="Carlito"/>
                <a:cs typeface="Carlito"/>
              </a:rPr>
              <a:t>such </a:t>
            </a:r>
            <a:r>
              <a:rPr dirty="0" sz="1800">
                <a:latin typeface="Carlito"/>
                <a:cs typeface="Carlito"/>
              </a:rPr>
              <a:t>as </a:t>
            </a:r>
            <a:r>
              <a:rPr dirty="0" sz="1800" spc="-5">
                <a:latin typeface="Carlito"/>
                <a:cs typeface="Carlito"/>
              </a:rPr>
              <a:t>Column </a:t>
            </a:r>
            <a:r>
              <a:rPr dirty="0" sz="1800">
                <a:latin typeface="Carlito"/>
                <a:cs typeface="Carlito"/>
              </a:rPr>
              <a:t>Name, No. </a:t>
            </a:r>
            <a:r>
              <a:rPr dirty="0" sz="1800" spc="-5">
                <a:latin typeface="Carlito"/>
                <a:cs typeface="Carlito"/>
              </a:rPr>
              <a:t>of </a:t>
            </a:r>
            <a:r>
              <a:rPr dirty="0" sz="1800">
                <a:latin typeface="Carlito"/>
                <a:cs typeface="Carlito"/>
              </a:rPr>
              <a:t>non-null </a:t>
            </a:r>
            <a:r>
              <a:rPr dirty="0" sz="1800" spc="-5">
                <a:latin typeface="Carlito"/>
                <a:cs typeface="Carlito"/>
              </a:rPr>
              <a:t>values of our  </a:t>
            </a:r>
            <a:r>
              <a:rPr dirty="0" sz="1800" spc="-10">
                <a:latin typeface="Carlito"/>
                <a:cs typeface="Carlito"/>
              </a:rPr>
              <a:t>columns, </a:t>
            </a:r>
            <a:r>
              <a:rPr dirty="0" sz="1800" spc="-5">
                <a:latin typeface="Carlito"/>
                <a:cs typeface="Carlito"/>
              </a:rPr>
              <a:t>Dtype of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data, </a:t>
            </a:r>
            <a:r>
              <a:rPr dirty="0" sz="1800">
                <a:latin typeface="Carlito"/>
                <a:cs typeface="Carlito"/>
              </a:rPr>
              <a:t>and Memory</a:t>
            </a:r>
            <a:r>
              <a:rPr dirty="0" sz="1800" spc="8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Usage.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179" y="3531108"/>
            <a:ext cx="5006340" cy="3097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19854" y="5477967"/>
            <a:ext cx="74021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latin typeface="Arial"/>
                <a:cs typeface="Arial"/>
              </a:rPr>
              <a:t>From </a:t>
            </a:r>
            <a:r>
              <a:rPr dirty="0" sz="1800" spc="-40">
                <a:latin typeface="Arial"/>
                <a:cs typeface="Arial"/>
              </a:rPr>
              <a:t>this, </a:t>
            </a:r>
            <a:r>
              <a:rPr dirty="0" sz="1800" spc="-70">
                <a:latin typeface="Arial"/>
                <a:cs typeface="Arial"/>
              </a:rPr>
              <a:t>we </a:t>
            </a:r>
            <a:r>
              <a:rPr dirty="0" sz="1800" spc="-120">
                <a:latin typeface="Arial"/>
                <a:cs typeface="Arial"/>
              </a:rPr>
              <a:t>can </a:t>
            </a:r>
            <a:r>
              <a:rPr dirty="0" sz="1800" spc="-85">
                <a:latin typeface="Arial"/>
                <a:cs typeface="Arial"/>
              </a:rPr>
              <a:t>observe,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-20">
                <a:latin typeface="Arial"/>
                <a:cs typeface="Arial"/>
              </a:rPr>
              <a:t>the </a:t>
            </a:r>
            <a:r>
              <a:rPr dirty="0" sz="1800" spc="-70">
                <a:latin typeface="Arial"/>
                <a:cs typeface="Arial"/>
              </a:rPr>
              <a:t>data </a:t>
            </a:r>
            <a:r>
              <a:rPr dirty="0" sz="1800" spc="-55">
                <a:latin typeface="Arial"/>
                <a:cs typeface="Arial"/>
              </a:rPr>
              <a:t>which </a:t>
            </a:r>
            <a:r>
              <a:rPr dirty="0" sz="1800" spc="-70">
                <a:latin typeface="Arial"/>
                <a:cs typeface="Arial"/>
              </a:rPr>
              <a:t>we </a:t>
            </a:r>
            <a:r>
              <a:rPr dirty="0" sz="1800" spc="-110">
                <a:latin typeface="Arial"/>
                <a:cs typeface="Arial"/>
              </a:rPr>
              <a:t>have </a:t>
            </a:r>
            <a:r>
              <a:rPr dirty="0" sz="1800" spc="-50">
                <a:latin typeface="Arial"/>
                <a:cs typeface="Arial"/>
              </a:rPr>
              <a:t>doesn’t </a:t>
            </a:r>
            <a:r>
              <a:rPr dirty="0" sz="1800" spc="-110">
                <a:latin typeface="Arial"/>
                <a:cs typeface="Arial"/>
              </a:rPr>
              <a:t>have </a:t>
            </a:r>
            <a:r>
              <a:rPr dirty="0" sz="1800" spc="-105">
                <a:latin typeface="Arial"/>
                <a:cs typeface="Arial"/>
              </a:rPr>
              <a:t>any  </a:t>
            </a:r>
            <a:r>
              <a:rPr dirty="0" sz="1800">
                <a:latin typeface="Carlito"/>
                <a:cs typeface="Carlito"/>
              </a:rPr>
              <a:t>missing </a:t>
            </a:r>
            <a:r>
              <a:rPr dirty="0" sz="1800" spc="-5">
                <a:latin typeface="Carlito"/>
                <a:cs typeface="Carlito"/>
              </a:rPr>
              <a:t>values. </a:t>
            </a:r>
            <a:r>
              <a:rPr dirty="0" sz="1800" spc="-35">
                <a:latin typeface="Carlito"/>
                <a:cs typeface="Carlito"/>
              </a:rPr>
              <a:t>We </a:t>
            </a:r>
            <a:r>
              <a:rPr dirty="0" sz="1800" spc="-10">
                <a:latin typeface="Carlito"/>
                <a:cs typeface="Carlito"/>
              </a:rPr>
              <a:t>are </a:t>
            </a:r>
            <a:r>
              <a:rPr dirty="0" sz="1800">
                <a:latin typeface="Carlito"/>
                <a:cs typeface="Carlito"/>
              </a:rPr>
              <a:t>very </a:t>
            </a:r>
            <a:r>
              <a:rPr dirty="0" sz="1800" spc="-5">
                <a:latin typeface="Carlito"/>
                <a:cs typeface="Carlito"/>
              </a:rPr>
              <a:t>lucky in this case, but in </a:t>
            </a:r>
            <a:r>
              <a:rPr dirty="0" sz="1800" spc="-10">
                <a:latin typeface="Carlito"/>
                <a:cs typeface="Carlito"/>
              </a:rPr>
              <a:t>real-life </a:t>
            </a:r>
            <a:r>
              <a:rPr dirty="0" sz="1800" spc="-5">
                <a:latin typeface="Carlito"/>
                <a:cs typeface="Carlito"/>
              </a:rPr>
              <a:t>scenarios,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5">
                <a:latin typeface="Carlito"/>
                <a:cs typeface="Carlito"/>
              </a:rPr>
              <a:t>data  </a:t>
            </a:r>
            <a:r>
              <a:rPr dirty="0" sz="1800" spc="-5">
                <a:latin typeface="Carlito"/>
                <a:cs typeface="Carlito"/>
              </a:rPr>
              <a:t>usually has </a:t>
            </a:r>
            <a:r>
              <a:rPr dirty="0" sz="1800">
                <a:latin typeface="Carlito"/>
                <a:cs typeface="Carlito"/>
              </a:rPr>
              <a:t>missing </a:t>
            </a:r>
            <a:r>
              <a:rPr dirty="0" sz="1800" spc="-5">
                <a:latin typeface="Carlito"/>
                <a:cs typeface="Carlito"/>
              </a:rPr>
              <a:t>values which </a:t>
            </a:r>
            <a:r>
              <a:rPr dirty="0" sz="1800" spc="-10">
                <a:latin typeface="Carlito"/>
                <a:cs typeface="Carlito"/>
              </a:rPr>
              <a:t>we </a:t>
            </a:r>
            <a:r>
              <a:rPr dirty="0" sz="1800" spc="-5">
                <a:latin typeface="Carlito"/>
                <a:cs typeface="Carlito"/>
              </a:rPr>
              <a:t>need </a:t>
            </a:r>
            <a:r>
              <a:rPr dirty="0" sz="1800" spc="-10">
                <a:latin typeface="Carlito"/>
                <a:cs typeface="Carlito"/>
              </a:rPr>
              <a:t>to </a:t>
            </a:r>
            <a:r>
              <a:rPr dirty="0" sz="1800" spc="-5">
                <a:latin typeface="Carlito"/>
                <a:cs typeface="Carlito"/>
              </a:rPr>
              <a:t>handle </a:t>
            </a:r>
            <a:r>
              <a:rPr dirty="0" sz="1800" spc="-15">
                <a:latin typeface="Carlito"/>
                <a:cs typeface="Carlito"/>
              </a:rPr>
              <a:t>for </a:t>
            </a:r>
            <a:r>
              <a:rPr dirty="0" sz="1800" spc="-5">
                <a:latin typeface="Carlito"/>
                <a:cs typeface="Carlito"/>
              </a:rPr>
              <a:t>our </a:t>
            </a:r>
            <a:r>
              <a:rPr dirty="0" sz="1800">
                <a:latin typeface="Carlito"/>
                <a:cs typeface="Carlito"/>
              </a:rPr>
              <a:t>model </a:t>
            </a:r>
            <a:r>
              <a:rPr dirty="0" sz="1800" spc="-10">
                <a:latin typeface="Carlito"/>
                <a:cs typeface="Carlito"/>
              </a:rPr>
              <a:t>to work  </a:t>
            </a:r>
            <a:r>
              <a:rPr dirty="0" sz="1800" spc="-25">
                <a:latin typeface="Carlito"/>
                <a:cs typeface="Carlito"/>
              </a:rPr>
              <a:t>accurately.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8181" y="4451096"/>
            <a:ext cx="1868170" cy="1876425"/>
          </a:xfrm>
          <a:custGeom>
            <a:avLst/>
            <a:gdLst/>
            <a:ahLst/>
            <a:cxnLst/>
            <a:rect l="l" t="t" r="r" b="b"/>
            <a:pathLst>
              <a:path w="1868170" h="1876425">
                <a:moveTo>
                  <a:pt x="1817877" y="0"/>
                </a:moveTo>
                <a:lnTo>
                  <a:pt x="1829504" y="46941"/>
                </a:lnTo>
                <a:lnTo>
                  <a:pt x="1839564" y="93900"/>
                </a:lnTo>
                <a:lnTo>
                  <a:pt x="1848072" y="140848"/>
                </a:lnTo>
                <a:lnTo>
                  <a:pt x="1855045" y="187757"/>
                </a:lnTo>
                <a:lnTo>
                  <a:pt x="1860501" y="234600"/>
                </a:lnTo>
                <a:lnTo>
                  <a:pt x="1864455" y="281346"/>
                </a:lnTo>
                <a:lnTo>
                  <a:pt x="1866924" y="327969"/>
                </a:lnTo>
                <a:lnTo>
                  <a:pt x="1867924" y="374439"/>
                </a:lnTo>
                <a:lnTo>
                  <a:pt x="1867472" y="420729"/>
                </a:lnTo>
                <a:lnTo>
                  <a:pt x="1865584" y="466810"/>
                </a:lnTo>
                <a:lnTo>
                  <a:pt x="1862278" y="512653"/>
                </a:lnTo>
                <a:lnTo>
                  <a:pt x="1857569" y="558231"/>
                </a:lnTo>
                <a:lnTo>
                  <a:pt x="1851473" y="603515"/>
                </a:lnTo>
                <a:lnTo>
                  <a:pt x="1844008" y="648477"/>
                </a:lnTo>
                <a:lnTo>
                  <a:pt x="1835190" y="693087"/>
                </a:lnTo>
                <a:lnTo>
                  <a:pt x="1825035" y="737319"/>
                </a:lnTo>
                <a:lnTo>
                  <a:pt x="1813559" y="781144"/>
                </a:lnTo>
                <a:lnTo>
                  <a:pt x="1800781" y="824532"/>
                </a:lnTo>
                <a:lnTo>
                  <a:pt x="1786715" y="867457"/>
                </a:lnTo>
                <a:lnTo>
                  <a:pt x="1771378" y="909889"/>
                </a:lnTo>
                <a:lnTo>
                  <a:pt x="1754787" y="951800"/>
                </a:lnTo>
                <a:lnTo>
                  <a:pt x="1736958" y="993162"/>
                </a:lnTo>
                <a:lnTo>
                  <a:pt x="1717908" y="1033947"/>
                </a:lnTo>
                <a:lnTo>
                  <a:pt x="1697654" y="1074126"/>
                </a:lnTo>
                <a:lnTo>
                  <a:pt x="1676211" y="1113671"/>
                </a:lnTo>
                <a:lnTo>
                  <a:pt x="1653596" y="1152553"/>
                </a:lnTo>
                <a:lnTo>
                  <a:pt x="1629826" y="1190745"/>
                </a:lnTo>
                <a:lnTo>
                  <a:pt x="1604918" y="1228217"/>
                </a:lnTo>
                <a:lnTo>
                  <a:pt x="1578887" y="1264942"/>
                </a:lnTo>
                <a:lnTo>
                  <a:pt x="1551750" y="1300891"/>
                </a:lnTo>
                <a:lnTo>
                  <a:pt x="1523524" y="1336035"/>
                </a:lnTo>
                <a:lnTo>
                  <a:pt x="1494225" y="1370347"/>
                </a:lnTo>
                <a:lnTo>
                  <a:pt x="1463870" y="1403798"/>
                </a:lnTo>
                <a:lnTo>
                  <a:pt x="1432475" y="1436360"/>
                </a:lnTo>
                <a:lnTo>
                  <a:pt x="1400057" y="1468004"/>
                </a:lnTo>
                <a:lnTo>
                  <a:pt x="1366631" y="1498703"/>
                </a:lnTo>
                <a:lnTo>
                  <a:pt x="1332216" y="1528427"/>
                </a:lnTo>
                <a:lnTo>
                  <a:pt x="1296827" y="1557148"/>
                </a:lnTo>
                <a:lnTo>
                  <a:pt x="1260480" y="1584838"/>
                </a:lnTo>
                <a:lnTo>
                  <a:pt x="1223192" y="1611469"/>
                </a:lnTo>
                <a:lnTo>
                  <a:pt x="1184981" y="1637012"/>
                </a:lnTo>
                <a:lnTo>
                  <a:pt x="1145861" y="1661440"/>
                </a:lnTo>
                <a:lnTo>
                  <a:pt x="1105850" y="1684723"/>
                </a:lnTo>
                <a:lnTo>
                  <a:pt x="1064964" y="1706833"/>
                </a:lnTo>
                <a:lnTo>
                  <a:pt x="1023219" y="1727742"/>
                </a:lnTo>
                <a:lnTo>
                  <a:pt x="980633" y="1747421"/>
                </a:lnTo>
                <a:lnTo>
                  <a:pt x="937221" y="1765843"/>
                </a:lnTo>
                <a:lnTo>
                  <a:pt x="893000" y="1782979"/>
                </a:lnTo>
                <a:lnTo>
                  <a:pt x="847987" y="1798801"/>
                </a:lnTo>
                <a:lnTo>
                  <a:pt x="802198" y="1813279"/>
                </a:lnTo>
                <a:lnTo>
                  <a:pt x="755650" y="1826386"/>
                </a:lnTo>
                <a:lnTo>
                  <a:pt x="705983" y="1838622"/>
                </a:lnTo>
                <a:lnTo>
                  <a:pt x="656022" y="1849132"/>
                </a:lnTo>
                <a:lnTo>
                  <a:pt x="605812" y="1857914"/>
                </a:lnTo>
                <a:lnTo>
                  <a:pt x="555396" y="1864971"/>
                </a:lnTo>
                <a:lnTo>
                  <a:pt x="504820" y="1870300"/>
                </a:lnTo>
                <a:lnTo>
                  <a:pt x="454127" y="1873903"/>
                </a:lnTo>
                <a:lnTo>
                  <a:pt x="403363" y="1875779"/>
                </a:lnTo>
                <a:lnTo>
                  <a:pt x="352571" y="1875927"/>
                </a:lnTo>
                <a:lnTo>
                  <a:pt x="301796" y="1874349"/>
                </a:lnTo>
                <a:lnTo>
                  <a:pt x="251083" y="1871043"/>
                </a:lnTo>
                <a:lnTo>
                  <a:pt x="200476" y="1866009"/>
                </a:lnTo>
                <a:lnTo>
                  <a:pt x="150020" y="1859248"/>
                </a:lnTo>
                <a:lnTo>
                  <a:pt x="99759" y="1850758"/>
                </a:lnTo>
                <a:lnTo>
                  <a:pt x="49737" y="1840541"/>
                </a:lnTo>
                <a:lnTo>
                  <a:pt x="0" y="1828596"/>
                </a:lnTo>
              </a:path>
            </a:pathLst>
          </a:custGeom>
          <a:ln w="127000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6696" y="704087"/>
            <a:ext cx="10198608" cy="2945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50282" y="3989323"/>
            <a:ext cx="6196330" cy="1687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5" b="1">
                <a:latin typeface="Arial"/>
                <a:cs typeface="Arial"/>
              </a:rPr>
              <a:t>Step </a:t>
            </a:r>
            <a:r>
              <a:rPr dirty="0" sz="1800" spc="-90" b="1">
                <a:latin typeface="Arial"/>
                <a:cs typeface="Arial"/>
              </a:rPr>
              <a:t>6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spc="-105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90000"/>
              </a:lnSpc>
              <a:spcBef>
                <a:spcPts val="1075"/>
              </a:spcBef>
            </a:pPr>
            <a:r>
              <a:rPr dirty="0" sz="1800" spc="-35">
                <a:latin typeface="Carlito"/>
                <a:cs typeface="Carlito"/>
              </a:rPr>
              <a:t>We </a:t>
            </a:r>
            <a:r>
              <a:rPr dirty="0" sz="1800" spc="-5">
                <a:latin typeface="Carlito"/>
                <a:cs typeface="Carlito"/>
              </a:rPr>
              <a:t>will use </a:t>
            </a:r>
            <a:r>
              <a:rPr dirty="0" sz="1800" spc="-120" b="1">
                <a:latin typeface="Arial"/>
                <a:cs typeface="Arial"/>
              </a:rPr>
              <a:t>describe() </a:t>
            </a:r>
            <a:r>
              <a:rPr dirty="0" sz="1800" spc="-5">
                <a:latin typeface="Carlito"/>
                <a:cs typeface="Carlito"/>
              </a:rPr>
              <a:t>method, which </a:t>
            </a:r>
            <a:r>
              <a:rPr dirty="0" sz="1800" spc="-10">
                <a:latin typeface="Carlito"/>
                <a:cs typeface="Carlito"/>
              </a:rPr>
              <a:t>shows </a:t>
            </a:r>
            <a:r>
              <a:rPr dirty="0" sz="1800" spc="-5">
                <a:latin typeface="Carlito"/>
                <a:cs typeface="Carlito"/>
              </a:rPr>
              <a:t>basic </a:t>
            </a:r>
            <a:r>
              <a:rPr dirty="0" sz="1800" spc="-15">
                <a:latin typeface="Carlito"/>
                <a:cs typeface="Carlito"/>
              </a:rPr>
              <a:t>statistical  </a:t>
            </a:r>
            <a:r>
              <a:rPr dirty="0" sz="1800" spc="-10">
                <a:latin typeface="Carlito"/>
                <a:cs typeface="Carlito"/>
              </a:rPr>
              <a:t>characteristics </a:t>
            </a:r>
            <a:r>
              <a:rPr dirty="0" sz="1800" spc="-5">
                <a:latin typeface="Carlito"/>
                <a:cs typeface="Carlito"/>
              </a:rPr>
              <a:t>of </a:t>
            </a:r>
            <a:r>
              <a:rPr dirty="0" sz="1800">
                <a:latin typeface="Carlito"/>
                <a:cs typeface="Carlito"/>
              </a:rPr>
              <a:t>each </a:t>
            </a:r>
            <a:r>
              <a:rPr dirty="0" sz="1800" spc="-5">
                <a:latin typeface="Carlito"/>
                <a:cs typeface="Carlito"/>
              </a:rPr>
              <a:t>numerical </a:t>
            </a:r>
            <a:r>
              <a:rPr dirty="0" sz="1800" spc="-15">
                <a:latin typeface="Carlito"/>
                <a:cs typeface="Carlito"/>
              </a:rPr>
              <a:t>feature </a:t>
            </a:r>
            <a:r>
              <a:rPr dirty="0" sz="1800" spc="-5">
                <a:latin typeface="Carlito"/>
                <a:cs typeface="Carlito"/>
              </a:rPr>
              <a:t>(int64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5">
                <a:latin typeface="Carlito"/>
                <a:cs typeface="Carlito"/>
              </a:rPr>
              <a:t>float64 types):  </a:t>
            </a:r>
            <a:r>
              <a:rPr dirty="0" sz="1800">
                <a:latin typeface="Carlito"/>
                <a:cs typeface="Carlito"/>
              </a:rPr>
              <a:t>number </a:t>
            </a:r>
            <a:r>
              <a:rPr dirty="0" sz="1800" spc="-5">
                <a:latin typeface="Carlito"/>
                <a:cs typeface="Carlito"/>
              </a:rPr>
              <a:t>of </a:t>
            </a:r>
            <a:r>
              <a:rPr dirty="0" sz="1800">
                <a:latin typeface="Carlito"/>
                <a:cs typeface="Carlito"/>
              </a:rPr>
              <a:t>non-missing </a:t>
            </a:r>
            <a:r>
              <a:rPr dirty="0" sz="1800" spc="-5">
                <a:latin typeface="Carlito"/>
                <a:cs typeface="Carlito"/>
              </a:rPr>
              <a:t>values, </a:t>
            </a:r>
            <a:r>
              <a:rPr dirty="0" sz="1800">
                <a:latin typeface="Carlito"/>
                <a:cs typeface="Carlito"/>
              </a:rPr>
              <a:t>mean, </a:t>
            </a:r>
            <a:r>
              <a:rPr dirty="0" sz="1800" spc="-10">
                <a:latin typeface="Carlito"/>
                <a:cs typeface="Carlito"/>
              </a:rPr>
              <a:t>standard </a:t>
            </a:r>
            <a:r>
              <a:rPr dirty="0" sz="1800" spc="-5">
                <a:latin typeface="Carlito"/>
                <a:cs typeface="Carlito"/>
              </a:rPr>
              <a:t>deviation, </a:t>
            </a:r>
            <a:r>
              <a:rPr dirty="0" sz="1800" spc="-10">
                <a:latin typeface="Carlito"/>
                <a:cs typeface="Carlito"/>
              </a:rPr>
              <a:t>range,  </a:t>
            </a:r>
            <a:r>
              <a:rPr dirty="0" sz="1800">
                <a:latin typeface="Carlito"/>
                <a:cs typeface="Carlito"/>
              </a:rPr>
              <a:t>median, 0.25, 0.50, 0.75</a:t>
            </a:r>
            <a:r>
              <a:rPr dirty="0" sz="1800" spc="-5">
                <a:latin typeface="Carlito"/>
                <a:cs typeface="Carlito"/>
              </a:rPr>
              <a:t> quartiles.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694" y="17780"/>
            <a:ext cx="1082611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5" b="1">
                <a:latin typeface="Arial"/>
                <a:cs typeface="Arial"/>
              </a:rPr>
              <a:t>Step </a:t>
            </a:r>
            <a:r>
              <a:rPr dirty="0" sz="1800" spc="-90" b="1">
                <a:latin typeface="Arial"/>
                <a:cs typeface="Arial"/>
              </a:rPr>
              <a:t>7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spc="-105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80">
                <a:latin typeface="Arial"/>
                <a:cs typeface="Arial"/>
              </a:rPr>
              <a:t>Handling </a:t>
            </a:r>
            <a:r>
              <a:rPr dirty="0" sz="1800" spc="-95">
                <a:latin typeface="Arial"/>
                <a:cs typeface="Arial"/>
              </a:rPr>
              <a:t>missing </a:t>
            </a:r>
            <a:r>
              <a:rPr dirty="0" sz="1800" spc="-100">
                <a:latin typeface="Arial"/>
                <a:cs typeface="Arial"/>
              </a:rPr>
              <a:t>values </a:t>
            </a:r>
            <a:r>
              <a:rPr dirty="0" sz="1800" spc="-25">
                <a:latin typeface="Arial"/>
                <a:cs typeface="Arial"/>
              </a:rPr>
              <a:t>in </a:t>
            </a:r>
            <a:r>
              <a:rPr dirty="0" sz="1800" spc="-20">
                <a:latin typeface="Arial"/>
                <a:cs typeface="Arial"/>
              </a:rPr>
              <a:t>the </a:t>
            </a:r>
            <a:r>
              <a:rPr dirty="0" sz="1800" spc="-70">
                <a:latin typeface="Arial"/>
                <a:cs typeface="Arial"/>
              </a:rPr>
              <a:t>dataset. </a:t>
            </a:r>
            <a:r>
              <a:rPr dirty="0" sz="1800" spc="-100">
                <a:latin typeface="Arial"/>
                <a:cs typeface="Arial"/>
              </a:rPr>
              <a:t>Luckily, </a:t>
            </a:r>
            <a:r>
              <a:rPr dirty="0" sz="1800" spc="-40">
                <a:latin typeface="Arial"/>
                <a:cs typeface="Arial"/>
              </a:rPr>
              <a:t>this </a:t>
            </a:r>
            <a:r>
              <a:rPr dirty="0" sz="1800" spc="-70">
                <a:latin typeface="Arial"/>
                <a:cs typeface="Arial"/>
              </a:rPr>
              <a:t>dataset </a:t>
            </a:r>
            <a:r>
              <a:rPr dirty="0" sz="1800" spc="-50">
                <a:latin typeface="Arial"/>
                <a:cs typeface="Arial"/>
              </a:rPr>
              <a:t>doesn’t </a:t>
            </a:r>
            <a:r>
              <a:rPr dirty="0" sz="1800" spc="-110">
                <a:latin typeface="Arial"/>
                <a:cs typeface="Arial"/>
              </a:rPr>
              <a:t>have </a:t>
            </a:r>
            <a:r>
              <a:rPr dirty="0" sz="1800" spc="-105">
                <a:latin typeface="Arial"/>
                <a:cs typeface="Arial"/>
              </a:rPr>
              <a:t>any </a:t>
            </a:r>
            <a:r>
              <a:rPr dirty="0" sz="1800" spc="-95">
                <a:latin typeface="Arial"/>
                <a:cs typeface="Arial"/>
              </a:rPr>
              <a:t>missing values, </a:t>
            </a:r>
            <a:r>
              <a:rPr dirty="0" sz="1800" spc="-5">
                <a:latin typeface="Arial"/>
                <a:cs typeface="Arial"/>
              </a:rPr>
              <a:t>but </a:t>
            </a:r>
            <a:r>
              <a:rPr dirty="0" sz="1800" spc="-20">
                <a:latin typeface="Arial"/>
                <a:cs typeface="Arial"/>
              </a:rPr>
              <a:t>the </a:t>
            </a:r>
            <a:r>
              <a:rPr dirty="0" sz="1800" spc="-60">
                <a:latin typeface="Arial"/>
                <a:cs typeface="Arial"/>
              </a:rPr>
              <a:t>real </a:t>
            </a:r>
            <a:r>
              <a:rPr dirty="0" sz="1800" spc="-25">
                <a:latin typeface="Arial"/>
                <a:cs typeface="Arial"/>
              </a:rPr>
              <a:t>world</a:t>
            </a:r>
            <a:r>
              <a:rPr dirty="0" sz="1800" spc="-355">
                <a:latin typeface="Arial"/>
                <a:cs typeface="Arial"/>
              </a:rPr>
              <a:t> </a:t>
            </a:r>
            <a:r>
              <a:rPr dirty="0" sz="1800" spc="-9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not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rlito"/>
                <a:cs typeface="Carlito"/>
              </a:rPr>
              <a:t>so naive </a:t>
            </a:r>
            <a:r>
              <a:rPr dirty="0" sz="1800">
                <a:latin typeface="Carlito"/>
                <a:cs typeface="Carlito"/>
              </a:rPr>
              <a:t>as </a:t>
            </a:r>
            <a:r>
              <a:rPr dirty="0" sz="1800" spc="-5">
                <a:latin typeface="Carlito"/>
                <a:cs typeface="Carlito"/>
              </a:rPr>
              <a:t>our case.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6480" y="1021605"/>
            <a:ext cx="3289300" cy="2845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5576" y="4064889"/>
            <a:ext cx="97389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5" b="1">
                <a:latin typeface="Arial"/>
                <a:cs typeface="Arial"/>
              </a:rPr>
              <a:t>Step</a:t>
            </a:r>
            <a:r>
              <a:rPr dirty="0" sz="1800" spc="-105" b="1">
                <a:latin typeface="Arial"/>
                <a:cs typeface="Arial"/>
              </a:rPr>
              <a:t> </a:t>
            </a:r>
            <a:r>
              <a:rPr dirty="0" sz="1800" spc="-100" b="1">
                <a:latin typeface="Arial"/>
                <a:cs typeface="Arial"/>
              </a:rPr>
              <a:t>8: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rlito"/>
                <a:cs typeface="Carlito"/>
              </a:rPr>
              <a:t>Splitting </a:t>
            </a:r>
            <a:r>
              <a:rPr dirty="0" sz="1800" spc="-5">
                <a:latin typeface="Carlito"/>
                <a:cs typeface="Carlito"/>
              </a:rPr>
              <a:t>up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numerical variables </a:t>
            </a:r>
            <a:r>
              <a:rPr dirty="0" sz="1800">
                <a:latin typeface="Carlito"/>
                <a:cs typeface="Carlito"/>
              </a:rPr>
              <a:t>in the </a:t>
            </a:r>
            <a:r>
              <a:rPr dirty="0" sz="1800" spc="-15">
                <a:latin typeface="Carlito"/>
                <a:cs typeface="Carlito"/>
              </a:rPr>
              <a:t>data </a:t>
            </a:r>
            <a:r>
              <a:rPr dirty="0" sz="1800">
                <a:latin typeface="Carlito"/>
                <a:cs typeface="Carlito"/>
              </a:rPr>
              <a:t>as </a:t>
            </a:r>
            <a:r>
              <a:rPr dirty="0" sz="1800" spc="-15">
                <a:latin typeface="Carlito"/>
                <a:cs typeface="Carlito"/>
              </a:rPr>
              <a:t>discrete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10">
                <a:latin typeface="Carlito"/>
                <a:cs typeface="Carlito"/>
              </a:rPr>
              <a:t>continuous </a:t>
            </a:r>
            <a:r>
              <a:rPr dirty="0" sz="1800" spc="-5">
                <a:latin typeface="Carlito"/>
                <a:cs typeface="Carlito"/>
              </a:rPr>
              <a:t>variables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10">
                <a:latin typeface="Carlito"/>
                <a:cs typeface="Carlito"/>
              </a:rPr>
              <a:t>extracting</a:t>
            </a:r>
            <a:r>
              <a:rPr dirty="0" sz="1800" spc="2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them.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931" y="4852415"/>
            <a:ext cx="5532120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84763" y="4774691"/>
            <a:ext cx="5970250" cy="1802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Himanshu Gupta</dc:creator>
  <dc:title> Initial model fitting step </dc:title>
  <dcterms:created xsi:type="dcterms:W3CDTF">2021-11-09T17:53:36Z</dcterms:created>
  <dcterms:modified xsi:type="dcterms:W3CDTF">2021-11-09T17:53:36Z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2021-11-09T00:00:00Z</vt:filetime>
  </property>
</Properties>
</file>