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72" r:id="rId5"/>
    <p:sldId id="309" r:id="rId6"/>
    <p:sldId id="310" r:id="rId7"/>
    <p:sldId id="313" r:id="rId8"/>
    <p:sldId id="311" r:id="rId9"/>
    <p:sldId id="307" r:id="rId10"/>
    <p:sldId id="273" r:id="rId11"/>
    <p:sldId id="306" r:id="rId12"/>
    <p:sldId id="299" r:id="rId13"/>
    <p:sldId id="312"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72" autoAdjust="0"/>
    <p:restoredTop sz="94660"/>
  </p:normalViewPr>
  <p:slideViewPr>
    <p:cSldViewPr snapToGrid="0">
      <p:cViewPr varScale="1">
        <p:scale>
          <a:sx n="115" d="100"/>
          <a:sy n="115" d="100"/>
        </p:scale>
        <p:origin x="696" y="208"/>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Sent to Back</a:t>
            </a:r>
            <a:endParaRPr lang="ko-KR" altLang="en-US"/>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a:t>Place Your Picture Here and Bring to Front</a:t>
            </a:r>
            <a:endParaRPr lang="ko-KR" altLang="en-US"/>
          </a:p>
        </p:txBody>
      </p:sp>
    </p:spTree>
    <p:extLst>
      <p:ext uri="{BB962C8B-B14F-4D97-AF65-F5344CB8AC3E}">
        <p14:creationId xmlns:p14="http://schemas.microsoft.com/office/powerpoint/2010/main" val="263221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Sent to Back</a:t>
            </a:r>
            <a:endParaRPr lang="ko-KR" altLang="en-US"/>
          </a:p>
        </p:txBody>
      </p:sp>
    </p:spTree>
    <p:extLst>
      <p:ext uri="{BB962C8B-B14F-4D97-AF65-F5344CB8AC3E}">
        <p14:creationId xmlns:p14="http://schemas.microsoft.com/office/powerpoint/2010/main" val="233430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48476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Sent to Back</a:t>
            </a:r>
            <a:endParaRPr lang="ko-KR" altLang="en-US"/>
          </a:p>
        </p:txBody>
      </p:sp>
    </p:spTree>
    <p:extLst>
      <p:ext uri="{BB962C8B-B14F-4D97-AF65-F5344CB8AC3E}">
        <p14:creationId xmlns:p14="http://schemas.microsoft.com/office/powerpoint/2010/main" val="15329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37963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7_Images &amp; Contents Layout">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2E541B56-E562-45F7-AF65-DC212716E3B3}"/>
              </a:ext>
            </a:extLst>
          </p:cNvPr>
          <p:cNvSpPr/>
          <p:nvPr userDrawn="1"/>
        </p:nvSpPr>
        <p:spPr>
          <a:xfrm>
            <a:off x="0" y="863125"/>
            <a:ext cx="7036904"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a:extLst>
              <a:ext uri="{FF2B5EF4-FFF2-40B4-BE49-F238E27FC236}">
                <a16:creationId xmlns:a16="http://schemas.microsoft.com/office/drawing/2014/main" id="{1D487A8B-D75C-45FC-8BC1-0D4AF5ACE0C7}"/>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8" name="Picture Placeholder 7">
            <a:extLst>
              <a:ext uri="{FF2B5EF4-FFF2-40B4-BE49-F238E27FC236}">
                <a16:creationId xmlns:a16="http://schemas.microsoft.com/office/drawing/2014/main" id="{FC10FD60-B279-4A90-879E-DC51895B3BCD}"/>
              </a:ext>
            </a:extLst>
          </p:cNvPr>
          <p:cNvSpPr>
            <a:spLocks noGrp="1"/>
          </p:cNvSpPr>
          <p:nvPr>
            <p:ph type="pic" sz="quarter" idx="10" hasCustomPrompt="1"/>
          </p:nvPr>
        </p:nvSpPr>
        <p:spPr>
          <a:xfrm>
            <a:off x="238056" y="412403"/>
            <a:ext cx="4125224" cy="6033194"/>
          </a:xfrm>
          <a:custGeom>
            <a:avLst/>
            <a:gdLst/>
            <a:ahLst/>
            <a:cxnLst/>
            <a:rect l="l" t="t" r="r" b="b"/>
            <a:pathLst>
              <a:path w="105705" h="154595">
                <a:moveTo>
                  <a:pt x="60945" y="0"/>
                </a:moveTo>
                <a:cubicBezTo>
                  <a:pt x="73149" y="0"/>
                  <a:pt x="83325" y="3572"/>
                  <a:pt x="91474" y="10716"/>
                </a:cubicBezTo>
                <a:cubicBezTo>
                  <a:pt x="99622" y="17859"/>
                  <a:pt x="103696" y="26752"/>
                  <a:pt x="103696" y="37393"/>
                </a:cubicBezTo>
                <a:cubicBezTo>
                  <a:pt x="103696" y="45058"/>
                  <a:pt x="101762" y="53652"/>
                  <a:pt x="97892" y="63177"/>
                </a:cubicBezTo>
                <a:lnTo>
                  <a:pt x="71549" y="127918"/>
                </a:lnTo>
                <a:lnTo>
                  <a:pt x="90302" y="127918"/>
                </a:lnTo>
                <a:cubicBezTo>
                  <a:pt x="100571" y="127918"/>
                  <a:pt x="105705" y="131490"/>
                  <a:pt x="105705" y="138633"/>
                </a:cubicBezTo>
                <a:cubicBezTo>
                  <a:pt x="105705" y="143693"/>
                  <a:pt x="103901" y="147619"/>
                  <a:pt x="100292" y="150409"/>
                </a:cubicBezTo>
                <a:cubicBezTo>
                  <a:pt x="96683" y="153200"/>
                  <a:pt x="91604" y="154595"/>
                  <a:pt x="85056" y="154595"/>
                </a:cubicBezTo>
                <a:lnTo>
                  <a:pt x="64741" y="154595"/>
                </a:lnTo>
                <a:cubicBezTo>
                  <a:pt x="56555" y="154595"/>
                  <a:pt x="50341" y="153014"/>
                  <a:pt x="46100" y="149851"/>
                </a:cubicBezTo>
                <a:cubicBezTo>
                  <a:pt x="41858" y="146689"/>
                  <a:pt x="39737" y="142094"/>
                  <a:pt x="39737" y="136066"/>
                </a:cubicBezTo>
                <a:cubicBezTo>
                  <a:pt x="39737" y="131825"/>
                  <a:pt x="41263" y="125909"/>
                  <a:pt x="44314" y="118319"/>
                </a:cubicBezTo>
                <a:lnTo>
                  <a:pt x="66750" y="63177"/>
                </a:lnTo>
                <a:cubicBezTo>
                  <a:pt x="71289" y="52016"/>
                  <a:pt x="73559" y="44351"/>
                  <a:pt x="73559" y="40184"/>
                </a:cubicBezTo>
                <a:cubicBezTo>
                  <a:pt x="73559" y="36835"/>
                  <a:pt x="72033" y="33840"/>
                  <a:pt x="68982" y="31198"/>
                </a:cubicBezTo>
                <a:cubicBezTo>
                  <a:pt x="65931" y="28556"/>
                  <a:pt x="62434" y="27236"/>
                  <a:pt x="58490" y="27236"/>
                </a:cubicBezTo>
                <a:cubicBezTo>
                  <a:pt x="51048" y="27236"/>
                  <a:pt x="44314" y="30454"/>
                  <a:pt x="38286" y="36891"/>
                </a:cubicBezTo>
                <a:cubicBezTo>
                  <a:pt x="32259" y="43328"/>
                  <a:pt x="29245" y="50527"/>
                  <a:pt x="29245" y="58489"/>
                </a:cubicBezTo>
                <a:cubicBezTo>
                  <a:pt x="29245" y="63103"/>
                  <a:pt x="30268" y="66675"/>
                  <a:pt x="32315" y="69205"/>
                </a:cubicBezTo>
                <a:cubicBezTo>
                  <a:pt x="34361" y="71735"/>
                  <a:pt x="38100" y="74079"/>
                  <a:pt x="43533" y="76237"/>
                </a:cubicBezTo>
                <a:cubicBezTo>
                  <a:pt x="48369" y="78172"/>
                  <a:pt x="50788" y="81483"/>
                  <a:pt x="50788" y="86172"/>
                </a:cubicBezTo>
                <a:cubicBezTo>
                  <a:pt x="50788" y="90487"/>
                  <a:pt x="49169" y="94041"/>
                  <a:pt x="45932" y="96831"/>
                </a:cubicBezTo>
                <a:cubicBezTo>
                  <a:pt x="42695" y="99622"/>
                  <a:pt x="38658" y="101017"/>
                  <a:pt x="33821" y="101017"/>
                </a:cubicBezTo>
                <a:cubicBezTo>
                  <a:pt x="24520" y="101017"/>
                  <a:pt x="16557" y="97054"/>
                  <a:pt x="9935" y="89129"/>
                </a:cubicBezTo>
                <a:cubicBezTo>
                  <a:pt x="3312" y="81204"/>
                  <a:pt x="0" y="71698"/>
                  <a:pt x="0" y="60610"/>
                </a:cubicBezTo>
                <a:cubicBezTo>
                  <a:pt x="0" y="44462"/>
                  <a:pt x="6102" y="30324"/>
                  <a:pt x="18306" y="18194"/>
                </a:cubicBezTo>
                <a:cubicBezTo>
                  <a:pt x="30510" y="6065"/>
                  <a:pt x="44723" y="0"/>
                  <a:pt x="60945"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39480004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Bring to Front</a:t>
            </a:r>
            <a:endParaRPr lang="ko-KR" altLang="en-US"/>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Bring to Front</a:t>
            </a:r>
            <a:endParaRPr lang="ko-KR" altLang="en-US"/>
          </a:p>
        </p:txBody>
      </p:sp>
    </p:spTree>
    <p:extLst>
      <p:ext uri="{BB962C8B-B14F-4D97-AF65-F5344CB8AC3E}">
        <p14:creationId xmlns:p14="http://schemas.microsoft.com/office/powerpoint/2010/main" val="17854276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0688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4"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 id="2147483752" r:id="rId14"/>
    <p:sldLayoutId id="2147483753" r:id="rId1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feraguilari/dsc-mod-5-project-online-ds-pt-021119/blob/master/student.ipynb"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223148" y="1716510"/>
            <a:ext cx="5968852" cy="1754326"/>
          </a:xfrm>
          <a:prstGeom prst="rect">
            <a:avLst/>
          </a:prstGeom>
          <a:noFill/>
        </p:spPr>
        <p:txBody>
          <a:bodyPr wrap="square" rtlCol="0" anchor="ctr">
            <a:spAutoFit/>
          </a:bodyPr>
          <a:lstStyle/>
          <a:p>
            <a:r>
              <a:rPr lang="en-US" altLang="ko-KR" sz="5400" dirty="0" err="1">
                <a:solidFill>
                  <a:schemeClr val="bg1"/>
                </a:solidFill>
                <a:cs typeface="Arial" pitchFamily="34" charset="0"/>
              </a:rPr>
              <a:t>WidgetsX</a:t>
            </a:r>
            <a:r>
              <a:rPr lang="en-US" altLang="ko-KR" sz="5400" dirty="0">
                <a:solidFill>
                  <a:schemeClr val="bg1"/>
                </a:solidFill>
                <a:cs typeface="Arial" pitchFamily="34" charset="0"/>
              </a:rPr>
              <a:t> Market Website</a:t>
            </a:r>
          </a:p>
        </p:txBody>
      </p:sp>
      <p:sp>
        <p:nvSpPr>
          <p:cNvPr id="14" name="TextBox 13">
            <a:extLst>
              <a:ext uri="{FF2B5EF4-FFF2-40B4-BE49-F238E27FC236}">
                <a16:creationId xmlns:a16="http://schemas.microsoft.com/office/drawing/2014/main" id="{DF166F6B-B975-4F3C-BCF2-9971086140FB}"/>
              </a:ext>
            </a:extLst>
          </p:cNvPr>
          <p:cNvSpPr txBox="1"/>
          <p:nvPr/>
        </p:nvSpPr>
        <p:spPr>
          <a:xfrm>
            <a:off x="6223148" y="3534871"/>
            <a:ext cx="5610509" cy="1200329"/>
          </a:xfrm>
          <a:prstGeom prst="rect">
            <a:avLst/>
          </a:prstGeom>
          <a:noFill/>
        </p:spPr>
        <p:txBody>
          <a:bodyPr wrap="square" rtlCol="0" anchor="ctr">
            <a:spAutoFit/>
          </a:bodyPr>
          <a:lstStyle/>
          <a:p>
            <a:r>
              <a:rPr lang="en-US" altLang="ko-KR" sz="2400" dirty="0">
                <a:solidFill>
                  <a:schemeClr val="bg1"/>
                </a:solidFill>
                <a:cs typeface="Arial" pitchFamily="34" charset="0"/>
              </a:rPr>
              <a:t>Binary Classification Model</a:t>
            </a:r>
          </a:p>
          <a:p>
            <a:endParaRPr lang="en-US" altLang="ko-KR" sz="2400" dirty="0">
              <a:solidFill>
                <a:schemeClr val="bg1"/>
              </a:solidFill>
              <a:cs typeface="Arial" pitchFamily="34" charset="0"/>
            </a:endParaRPr>
          </a:p>
          <a:p>
            <a:r>
              <a:rPr lang="en-US" altLang="ko-KR" sz="2400" dirty="0">
                <a:solidFill>
                  <a:schemeClr val="bg1"/>
                </a:solidFill>
                <a:cs typeface="Arial" pitchFamily="34" charset="0"/>
              </a:rPr>
              <a:t>Presented by: Fernando Aguilar</a:t>
            </a:r>
            <a:endParaRPr lang="ko-KR" altLang="en-US" sz="2400"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52728" y="629303"/>
            <a:ext cx="4894758" cy="769441"/>
          </a:xfrm>
          <a:prstGeom prst="rect">
            <a:avLst/>
          </a:prstGeom>
          <a:noFill/>
        </p:spPr>
        <p:txBody>
          <a:bodyPr wrap="square" rtlCol="0" anchor="ctr">
            <a:spAutoFit/>
          </a:bodyPr>
          <a:lstStyle/>
          <a:p>
            <a:pPr algn="dist"/>
            <a:r>
              <a:rPr lang="en-US" sz="4400" dirty="0">
                <a:solidFill>
                  <a:schemeClr val="tx1">
                    <a:lumMod val="75000"/>
                    <a:lumOff val="25000"/>
                  </a:schemeClr>
                </a:solidFill>
              </a:rPr>
              <a:t>Recommendations</a:t>
            </a:r>
          </a:p>
        </p:txBody>
      </p:sp>
      <p:sp>
        <p:nvSpPr>
          <p:cNvPr id="26" name="Rectangle 25">
            <a:extLst>
              <a:ext uri="{FF2B5EF4-FFF2-40B4-BE49-F238E27FC236}">
                <a16:creationId xmlns:a16="http://schemas.microsoft.com/office/drawing/2014/main" id="{D9AA2C50-F75E-4DD9-9614-6FAFD03B75EA}"/>
              </a:ext>
            </a:extLst>
          </p:cNvPr>
          <p:cNvSpPr/>
          <p:nvPr/>
        </p:nvSpPr>
        <p:spPr>
          <a:xfrm>
            <a:off x="941011" y="1335326"/>
            <a:ext cx="338328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CuadroTexto 1">
            <a:extLst>
              <a:ext uri="{FF2B5EF4-FFF2-40B4-BE49-F238E27FC236}">
                <a16:creationId xmlns:a16="http://schemas.microsoft.com/office/drawing/2014/main" id="{8D55C541-DC3F-9447-96F9-C772162F9BB8}"/>
              </a:ext>
            </a:extLst>
          </p:cNvPr>
          <p:cNvSpPr txBox="1"/>
          <p:nvPr/>
        </p:nvSpPr>
        <p:spPr>
          <a:xfrm>
            <a:off x="671635" y="5528959"/>
            <a:ext cx="5456943"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Fastest model: Logistic Regression</a:t>
            </a:r>
          </a:p>
          <a:p>
            <a:pPr marL="285750" indent="-285750">
              <a:buFont typeface="Arial" panose="020B0604020202020204" pitchFamily="34" charset="0"/>
              <a:buChar char="•"/>
            </a:pPr>
            <a:r>
              <a:rPr lang="en-US" sz="2000" dirty="0"/>
              <a:t>Best performance model: Gradient Boosting</a:t>
            </a:r>
          </a:p>
        </p:txBody>
      </p:sp>
      <p:pic>
        <p:nvPicPr>
          <p:cNvPr id="3" name="Imagen 2">
            <a:extLst>
              <a:ext uri="{FF2B5EF4-FFF2-40B4-BE49-F238E27FC236}">
                <a16:creationId xmlns:a16="http://schemas.microsoft.com/office/drawing/2014/main" id="{20218CF1-08BF-9B4E-BFBC-611E0141940D}"/>
              </a:ext>
            </a:extLst>
          </p:cNvPr>
          <p:cNvPicPr>
            <a:picLocks noChangeAspect="1"/>
          </p:cNvPicPr>
          <p:nvPr/>
        </p:nvPicPr>
        <p:blipFill>
          <a:blip r:embed="rId2"/>
          <a:stretch>
            <a:fillRect/>
          </a:stretch>
        </p:blipFill>
        <p:spPr>
          <a:xfrm>
            <a:off x="1383376" y="3736073"/>
            <a:ext cx="3086100" cy="1231900"/>
          </a:xfrm>
          <a:prstGeom prst="rect">
            <a:avLst/>
          </a:prstGeom>
        </p:spPr>
      </p:pic>
      <p:pic>
        <p:nvPicPr>
          <p:cNvPr id="6" name="Imagen 5">
            <a:extLst>
              <a:ext uri="{FF2B5EF4-FFF2-40B4-BE49-F238E27FC236}">
                <a16:creationId xmlns:a16="http://schemas.microsoft.com/office/drawing/2014/main" id="{DE9DBDBB-5400-0D48-94D9-AB8DA172D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576" y="2082800"/>
            <a:ext cx="3263900" cy="1346200"/>
          </a:xfrm>
          <a:prstGeom prst="rect">
            <a:avLst/>
          </a:prstGeom>
        </p:spPr>
      </p:pic>
      <p:sp>
        <p:nvSpPr>
          <p:cNvPr id="14" name="CuadroTexto 13">
            <a:extLst>
              <a:ext uri="{FF2B5EF4-FFF2-40B4-BE49-F238E27FC236}">
                <a16:creationId xmlns:a16="http://schemas.microsoft.com/office/drawing/2014/main" id="{5AADC3B5-299C-8A45-9EC7-BC4D34535FB4}"/>
              </a:ext>
            </a:extLst>
          </p:cNvPr>
          <p:cNvSpPr txBox="1"/>
          <p:nvPr/>
        </p:nvSpPr>
        <p:spPr>
          <a:xfrm>
            <a:off x="5847486" y="1600446"/>
            <a:ext cx="545694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Enhance website content</a:t>
            </a:r>
            <a:br>
              <a:rPr lang="en-US" sz="2000" dirty="0"/>
            </a:br>
            <a:endParaRPr lang="en-US" sz="2000" dirty="0"/>
          </a:p>
          <a:p>
            <a:pPr marL="285750" indent="-285750">
              <a:buFont typeface="Arial" panose="020B0604020202020204" pitchFamily="34" charset="0"/>
              <a:buChar char="•"/>
            </a:pPr>
            <a:r>
              <a:rPr lang="en-US" sz="2000" dirty="0"/>
              <a:t>Identify pages with high bounce rates and direct the traffic to other pages</a:t>
            </a:r>
            <a:br>
              <a:rPr lang="en-US" sz="2000" dirty="0"/>
            </a:br>
            <a:endParaRPr lang="en-US" sz="2000" dirty="0"/>
          </a:p>
          <a:p>
            <a:pPr marL="285750" indent="-285750">
              <a:buFont typeface="Arial" panose="020B0604020202020204" pitchFamily="34" charset="0"/>
              <a:buChar char="•"/>
            </a:pPr>
            <a:r>
              <a:rPr lang="en-US" sz="2000" dirty="0"/>
              <a:t>Analyze pages with high page value to replicate their characteristics in other pages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Market segmentation by visitor region</a:t>
            </a:r>
            <a:br>
              <a:rPr lang="en-US" sz="2000" dirty="0"/>
            </a:br>
            <a:endParaRPr lang="en-US" sz="2000" dirty="0"/>
          </a:p>
          <a:p>
            <a:pPr marL="285750" indent="-285750">
              <a:buFont typeface="Arial" panose="020B0604020202020204" pitchFamily="34" charset="0"/>
              <a:buChar char="•"/>
            </a:pPr>
            <a:r>
              <a:rPr lang="en-US" sz="2000" dirty="0"/>
              <a:t>Deploy both models if possible to measure time to predict behavior in real time</a:t>
            </a:r>
          </a:p>
        </p:txBody>
      </p:sp>
    </p:spTree>
    <p:extLst>
      <p:ext uri="{BB962C8B-B14F-4D97-AF65-F5344CB8AC3E}">
        <p14:creationId xmlns:p14="http://schemas.microsoft.com/office/powerpoint/2010/main" val="259383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6952C86C-F401-E442-997A-5BC0C3DECA5C}"/>
              </a:ext>
            </a:extLst>
          </p:cNvPr>
          <p:cNvSpPr txBox="1"/>
          <p:nvPr/>
        </p:nvSpPr>
        <p:spPr>
          <a:xfrm>
            <a:off x="953169" y="5507953"/>
            <a:ext cx="10109200" cy="584775"/>
          </a:xfrm>
          <a:prstGeom prst="rect">
            <a:avLst/>
          </a:prstGeom>
          <a:noFill/>
        </p:spPr>
        <p:txBody>
          <a:bodyPr wrap="square" rtlCol="0" anchor="ctr">
            <a:spAutoFit/>
          </a:bodyPr>
          <a:lstStyle/>
          <a:p>
            <a:pPr algn="ctr"/>
            <a:r>
              <a:rPr lang="en-US" altLang="ko-KR" sz="1600" dirty="0">
                <a:solidFill>
                  <a:schemeClr val="bg1"/>
                </a:solidFill>
                <a:cs typeface="Arial" pitchFamily="34" charset="0"/>
              </a:rPr>
              <a:t>For the full notebook please visit:</a:t>
            </a:r>
          </a:p>
          <a:p>
            <a:pPr algn="ctr"/>
            <a:r>
              <a:rPr lang="es-MX" sz="1600">
                <a:solidFill>
                  <a:schemeClr val="bg1"/>
                </a:solidFill>
                <a:hlinkClick r:id="rId2">
                  <a:extLst>
                    <a:ext uri="{A12FA001-AC4F-418D-AE19-62706E023703}">
                      <ahyp:hlinkClr xmlns:ahyp="http://schemas.microsoft.com/office/drawing/2018/hyperlinkcolor" val="tx"/>
                    </a:ext>
                  </a:extLst>
                </a:hlinkClick>
              </a:rPr>
              <a:t>https://github.com/feraguilari/dsc-mod-5-project-online-ds-pt-021119/blob/master/student.ipynb</a:t>
            </a:r>
            <a:endParaRPr lang="ko-KR" altLang="en-US" sz="1600" dirty="0">
              <a:solidFill>
                <a:schemeClr val="bg1"/>
              </a:solidFill>
              <a:cs typeface="Arial" pitchFamily="34" charset="0"/>
            </a:endParaRPr>
          </a:p>
        </p:txBody>
      </p:sp>
      <p:sp>
        <p:nvSpPr>
          <p:cNvPr id="54" name="Graphic 4">
            <a:extLst>
              <a:ext uri="{FF2B5EF4-FFF2-40B4-BE49-F238E27FC236}">
                <a16:creationId xmlns:a16="http://schemas.microsoft.com/office/drawing/2014/main" id="{F3C1E5A8-3138-C243-8986-7C29F8F1FC73}"/>
              </a:ext>
            </a:extLst>
          </p:cNvPr>
          <p:cNvSpPr/>
          <p:nvPr/>
        </p:nvSpPr>
        <p:spPr>
          <a:xfrm>
            <a:off x="3512683" y="667944"/>
            <a:ext cx="4672917" cy="4579459"/>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solidFill>
          <a:ln w="9525" cap="flat">
            <a:noFill/>
            <a:prstDash val="solid"/>
            <a:miter/>
          </a:ln>
        </p:spPr>
        <p:txBody>
          <a:bodyPr rtlCol="0" anchor="ctr"/>
          <a:lstStyle/>
          <a:p>
            <a:endParaRPr lang="en-US"/>
          </a:p>
        </p:txBody>
      </p:sp>
      <p:sp>
        <p:nvSpPr>
          <p:cNvPr id="10" name="TextBox 3">
            <a:extLst>
              <a:ext uri="{FF2B5EF4-FFF2-40B4-BE49-F238E27FC236}">
                <a16:creationId xmlns:a16="http://schemas.microsoft.com/office/drawing/2014/main" id="{7E777418-FF31-9041-8C5B-75DE51D90DC0}"/>
              </a:ext>
            </a:extLst>
          </p:cNvPr>
          <p:cNvSpPr txBox="1"/>
          <p:nvPr/>
        </p:nvSpPr>
        <p:spPr>
          <a:xfrm>
            <a:off x="3683456" y="2018881"/>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
        <p:nvSpPr>
          <p:cNvPr id="12" name="TextBox 4">
            <a:extLst>
              <a:ext uri="{FF2B5EF4-FFF2-40B4-BE49-F238E27FC236}">
                <a16:creationId xmlns:a16="http://schemas.microsoft.com/office/drawing/2014/main" id="{956D61E4-6FCD-104C-B6E7-46E1B83D211E}"/>
              </a:ext>
            </a:extLst>
          </p:cNvPr>
          <p:cNvSpPr txBox="1"/>
          <p:nvPr/>
        </p:nvSpPr>
        <p:spPr>
          <a:xfrm>
            <a:off x="3683408" y="3049344"/>
            <a:ext cx="4331317" cy="379656"/>
          </a:xfrm>
          <a:prstGeom prst="rect">
            <a:avLst/>
          </a:prstGeom>
          <a:noFill/>
        </p:spPr>
        <p:txBody>
          <a:bodyPr wrap="square" rtlCol="0" anchor="ctr">
            <a:spAutoFit/>
          </a:bodyPr>
          <a:lstStyle/>
          <a:p>
            <a:pPr algn="ctr"/>
            <a:r>
              <a:rPr lang="en-US" altLang="ko-KR" sz="1867" dirty="0">
                <a:solidFill>
                  <a:schemeClr val="accent1">
                    <a:lumMod val="75000"/>
                  </a:schemeClr>
                </a:solidFill>
                <a:cs typeface="Arial" pitchFamily="34" charset="0"/>
              </a:rPr>
              <a:t>Any questions?</a:t>
            </a:r>
            <a:endParaRPr lang="ko-KR" altLang="en-US" sz="1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122040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075692" y="11336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a:solidFill>
                  <a:schemeClr val="tx1">
                    <a:lumMod val="75000"/>
                    <a:lumOff val="25000"/>
                  </a:schemeClr>
                </a:solidFill>
                <a:cs typeface="Arial" pitchFamily="34" charset="0"/>
              </a:rPr>
              <a:t>Agenda</a:t>
            </a:r>
            <a:endParaRPr lang="ko-KR" altLang="en-US" sz="540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354763" y="1566521"/>
            <a:ext cx="5365516" cy="769441"/>
            <a:chOff x="1848112" y="1575921"/>
            <a:chExt cx="5365516" cy="769441"/>
          </a:xfrm>
        </p:grpSpPr>
        <p:sp>
          <p:nvSpPr>
            <p:cNvPr id="9" name="TextBox 8"/>
            <p:cNvSpPr txBox="1"/>
            <p:nvPr/>
          </p:nvSpPr>
          <p:spPr>
            <a:xfrm>
              <a:off x="2705936" y="1789403"/>
              <a:ext cx="4507692"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Background</a:t>
              </a:r>
              <a:endParaRPr lang="ko-KR" altLang="en-US" sz="24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a:solidFill>
                    <a:schemeClr val="tx1">
                      <a:lumMod val="75000"/>
                      <a:lumOff val="25000"/>
                    </a:schemeClr>
                  </a:solidFill>
                  <a:cs typeface="Arial" pitchFamily="34" charset="0"/>
                </a:rPr>
                <a:t>01</a:t>
              </a:r>
              <a:endParaRPr lang="ko-KR" altLang="en-US" sz="4400" b="1">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354763" y="4484648"/>
            <a:ext cx="5365516" cy="769441"/>
            <a:chOff x="1848112" y="1575921"/>
            <a:chExt cx="5365516" cy="769441"/>
          </a:xfrm>
        </p:grpSpPr>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The Model</a:t>
              </a:r>
              <a:endParaRPr lang="ko-KR" altLang="en-US" sz="2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354763" y="2539230"/>
            <a:ext cx="5365516" cy="769441"/>
            <a:chOff x="1848112" y="1575921"/>
            <a:chExt cx="5365516" cy="769441"/>
          </a:xfrm>
        </p:grpSpPr>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Factsheet</a:t>
              </a:r>
              <a:endParaRPr lang="ko-KR" altLang="en-US" sz="2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a:solidFill>
                    <a:schemeClr val="tx1">
                      <a:lumMod val="75000"/>
                      <a:lumOff val="25000"/>
                    </a:schemeClr>
                  </a:solidFill>
                  <a:cs typeface="Arial" pitchFamily="34" charset="0"/>
                </a:rPr>
                <a:t>02</a:t>
              </a:r>
              <a:endParaRPr lang="ko-KR" altLang="en-US" sz="4400" b="1">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354763" y="3511939"/>
            <a:ext cx="5507432" cy="769441"/>
            <a:chOff x="1848112" y="1575921"/>
            <a:chExt cx="5507432" cy="769441"/>
          </a:xfrm>
        </p:grpSpPr>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649608"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Important Features</a:t>
              </a:r>
              <a:endParaRPr lang="ko-KR" altLang="en-US" sz="2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sp>
        <p:nvSpPr>
          <p:cNvPr id="176" name="Donut 8">
            <a:extLst>
              <a:ext uri="{FF2B5EF4-FFF2-40B4-BE49-F238E27FC236}">
                <a16:creationId xmlns:a16="http://schemas.microsoft.com/office/drawing/2014/main" id="{05B4E7FE-86D9-E848-9185-C566A33F211A}"/>
              </a:ext>
            </a:extLst>
          </p:cNvPr>
          <p:cNvSpPr/>
          <p:nvPr/>
        </p:nvSpPr>
        <p:spPr>
          <a:xfrm>
            <a:off x="8536335" y="2293956"/>
            <a:ext cx="1560614" cy="186543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nvGrpSpPr>
          <p:cNvPr id="177" name="Group 24">
            <a:extLst>
              <a:ext uri="{FF2B5EF4-FFF2-40B4-BE49-F238E27FC236}">
                <a16:creationId xmlns:a16="http://schemas.microsoft.com/office/drawing/2014/main" id="{383D26B0-5858-4A41-ADF3-95701B9B96C3}"/>
              </a:ext>
            </a:extLst>
          </p:cNvPr>
          <p:cNvGrpSpPr/>
          <p:nvPr/>
        </p:nvGrpSpPr>
        <p:grpSpPr>
          <a:xfrm>
            <a:off x="1354763" y="5457358"/>
            <a:ext cx="5507432" cy="769441"/>
            <a:chOff x="1848112" y="1575921"/>
            <a:chExt cx="5507432" cy="769441"/>
          </a:xfrm>
        </p:grpSpPr>
        <p:sp>
          <p:nvSpPr>
            <p:cNvPr id="179" name="TextBox 26">
              <a:extLst>
                <a:ext uri="{FF2B5EF4-FFF2-40B4-BE49-F238E27FC236}">
                  <a16:creationId xmlns:a16="http://schemas.microsoft.com/office/drawing/2014/main" id="{EF31B320-2E86-5446-B974-E731FB976C69}"/>
                </a:ext>
              </a:extLst>
            </p:cNvPr>
            <p:cNvSpPr txBox="1"/>
            <p:nvPr/>
          </p:nvSpPr>
          <p:spPr>
            <a:xfrm>
              <a:off x="2705936" y="1789403"/>
              <a:ext cx="4649608"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Recommendations</a:t>
              </a:r>
              <a:endParaRPr lang="ko-KR" altLang="en-US" sz="2400" b="1" dirty="0">
                <a:solidFill>
                  <a:schemeClr val="tx1">
                    <a:lumMod val="75000"/>
                    <a:lumOff val="25000"/>
                  </a:schemeClr>
                </a:solidFill>
                <a:cs typeface="Arial" pitchFamily="34" charset="0"/>
              </a:endParaRPr>
            </a:p>
          </p:txBody>
        </p:sp>
        <p:sp>
          <p:nvSpPr>
            <p:cNvPr id="180" name="TextBox 27">
              <a:extLst>
                <a:ext uri="{FF2B5EF4-FFF2-40B4-BE49-F238E27FC236}">
                  <a16:creationId xmlns:a16="http://schemas.microsoft.com/office/drawing/2014/main" id="{7ECEA362-F049-B84E-892E-563007A20B5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05</a:t>
              </a:r>
              <a:endParaRPr lang="ko-KR" altLang="en-US" sz="4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21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5804887" y="744160"/>
            <a:ext cx="4609113" cy="923330"/>
          </a:xfrm>
          <a:prstGeom prst="rect">
            <a:avLst/>
          </a:prstGeom>
          <a:noFill/>
        </p:spPr>
        <p:txBody>
          <a:bodyPr wrap="square" rtlCol="0" anchor="ctr">
            <a:spAutoFit/>
          </a:bodyPr>
          <a:lstStyle/>
          <a:p>
            <a:r>
              <a:rPr lang="en-US" altLang="ko-KR" sz="5400" dirty="0">
                <a:solidFill>
                  <a:schemeClr val="bg1"/>
                </a:solidFill>
                <a:cs typeface="Arial" pitchFamily="34" charset="0"/>
              </a:rPr>
              <a:t>Background</a:t>
            </a:r>
            <a:endParaRPr lang="ko-KR" altLang="en-US" sz="5400" dirty="0">
              <a:solidFill>
                <a:schemeClr val="bg1"/>
              </a:solidFill>
              <a:cs typeface="Arial" pitchFamily="34" charset="0"/>
            </a:endParaRPr>
          </a:p>
        </p:txBody>
      </p:sp>
      <p:sp>
        <p:nvSpPr>
          <p:cNvPr id="12" name="TextBox 11">
            <a:extLst>
              <a:ext uri="{FF2B5EF4-FFF2-40B4-BE49-F238E27FC236}">
                <a16:creationId xmlns:a16="http://schemas.microsoft.com/office/drawing/2014/main" id="{8CD4CF14-ADDA-42EA-AB5B-1DB20E49AF6E}"/>
              </a:ext>
            </a:extLst>
          </p:cNvPr>
          <p:cNvSpPr txBox="1"/>
          <p:nvPr/>
        </p:nvSpPr>
        <p:spPr>
          <a:xfrm>
            <a:off x="5232400" y="1866523"/>
            <a:ext cx="6591300" cy="3785652"/>
          </a:xfrm>
          <a:prstGeom prst="rect">
            <a:avLst/>
          </a:prstGeom>
          <a:noFill/>
        </p:spPr>
        <p:txBody>
          <a:bodyPr wrap="square" lIns="108000" rIns="108000" rtlCol="0">
            <a:spAutoFit/>
          </a:bodyPr>
          <a:lstStyle/>
          <a:p>
            <a:pPr marL="571500" indent="-571500" algn="just">
              <a:buFont typeface="Arial" panose="020B0604020202020204" pitchFamily="34" charset="0"/>
              <a:buChar char="•"/>
            </a:pPr>
            <a:r>
              <a:rPr lang="en-US" altLang="ko-KR" sz="2400" b="1" dirty="0">
                <a:solidFill>
                  <a:schemeClr val="bg1"/>
                </a:solidFill>
                <a:cs typeface="Arial" pitchFamily="34" charset="0"/>
              </a:rPr>
              <a:t>The company’s website been in operation for a year and serves as a marketplace for a national audience.</a:t>
            </a:r>
          </a:p>
          <a:p>
            <a:pPr marL="571500" indent="-571500" algn="just">
              <a:buFont typeface="Arial" panose="020B0604020202020204" pitchFamily="34" charset="0"/>
              <a:buChar char="•"/>
            </a:pPr>
            <a:endParaRPr lang="en-US" altLang="ko-KR" sz="2400" b="1" dirty="0">
              <a:solidFill>
                <a:schemeClr val="bg1"/>
              </a:solidFill>
              <a:cs typeface="Arial" pitchFamily="34" charset="0"/>
            </a:endParaRPr>
          </a:p>
          <a:p>
            <a:pPr marL="571500" indent="-571500" algn="just">
              <a:buFont typeface="Arial" panose="020B0604020202020204" pitchFamily="34" charset="0"/>
              <a:buChar char="•"/>
            </a:pPr>
            <a:r>
              <a:rPr lang="en-US" altLang="ko-KR" sz="2400" b="1" dirty="0">
                <a:solidFill>
                  <a:schemeClr val="bg1"/>
                </a:solidFill>
                <a:cs typeface="Arial" pitchFamily="34" charset="0"/>
              </a:rPr>
              <a:t>Visitors either make a purchase or not when visiting the website. It is imperative to classify this users depending on their behavior in order to personalize the marketing strategy according to the kind of user.</a:t>
            </a:r>
          </a:p>
        </p:txBody>
      </p:sp>
    </p:spTree>
    <p:extLst>
      <p:ext uri="{BB962C8B-B14F-4D97-AF65-F5344CB8AC3E}">
        <p14:creationId xmlns:p14="http://schemas.microsoft.com/office/powerpoint/2010/main" val="255457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1008340"/>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Factsheet</a:t>
            </a:r>
          </a:p>
        </p:txBody>
      </p:sp>
      <p:sp>
        <p:nvSpPr>
          <p:cNvPr id="6" name="TextBox 5">
            <a:extLst>
              <a:ext uri="{FF2B5EF4-FFF2-40B4-BE49-F238E27FC236}">
                <a16:creationId xmlns:a16="http://schemas.microsoft.com/office/drawing/2014/main" id="{B3BF31D6-FDEB-4389-9ACC-985E3260EF59}"/>
              </a:ext>
            </a:extLst>
          </p:cNvPr>
          <p:cNvSpPr txBox="1"/>
          <p:nvPr/>
        </p:nvSpPr>
        <p:spPr>
          <a:xfrm>
            <a:off x="7150887" y="1599483"/>
            <a:ext cx="5104323" cy="3970318"/>
          </a:xfrm>
          <a:prstGeom prst="rect">
            <a:avLst/>
          </a:prstGeom>
          <a:noFill/>
        </p:spPr>
        <p:txBody>
          <a:bodyPr wrap="square" rtlCol="0" anchor="ctr">
            <a:spAutoFit/>
          </a:bodyPr>
          <a:lstStyle/>
          <a:p>
            <a:pPr marL="457200" indent="-457200">
              <a:buFont typeface="Arial" panose="020B0604020202020204" pitchFamily="34" charset="0"/>
              <a:buChar char="•"/>
            </a:pPr>
            <a:r>
              <a:rPr lang="es-ES" altLang="ko-KR" sz="3600" dirty="0" err="1">
                <a:solidFill>
                  <a:schemeClr val="bg1"/>
                </a:solidFill>
                <a:cs typeface="Arial" pitchFamily="34" charset="0"/>
              </a:rPr>
              <a:t>Only</a:t>
            </a:r>
            <a:r>
              <a:rPr lang="es-ES" altLang="ko-KR" sz="3600" dirty="0">
                <a:solidFill>
                  <a:schemeClr val="bg1"/>
                </a:solidFill>
                <a:cs typeface="Arial" pitchFamily="34" charset="0"/>
              </a:rPr>
              <a:t> 15% of </a:t>
            </a:r>
            <a:r>
              <a:rPr lang="es-ES" altLang="ko-KR" sz="3600" dirty="0" err="1">
                <a:solidFill>
                  <a:schemeClr val="bg1"/>
                </a:solidFill>
                <a:cs typeface="Arial" pitchFamily="34" charset="0"/>
              </a:rPr>
              <a:t>the</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sessions</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resulted</a:t>
            </a:r>
            <a:r>
              <a:rPr lang="es-ES" altLang="ko-KR" sz="3600" dirty="0">
                <a:solidFill>
                  <a:schemeClr val="bg1"/>
                </a:solidFill>
                <a:cs typeface="Arial" pitchFamily="34" charset="0"/>
              </a:rPr>
              <a:t> in sales.</a:t>
            </a:r>
          </a:p>
          <a:p>
            <a:pPr marL="457200" indent="-457200">
              <a:buFont typeface="Arial" panose="020B0604020202020204" pitchFamily="34" charset="0"/>
              <a:buChar char="•"/>
            </a:pPr>
            <a:r>
              <a:rPr lang="es-ES" altLang="ko-KR" sz="3600" dirty="0">
                <a:solidFill>
                  <a:schemeClr val="bg1"/>
                </a:solidFill>
                <a:cs typeface="Arial" pitchFamily="34" charset="0"/>
              </a:rPr>
              <a:t>New </a:t>
            </a:r>
            <a:r>
              <a:rPr lang="es-ES" altLang="ko-KR" sz="3600" dirty="0" err="1">
                <a:solidFill>
                  <a:schemeClr val="bg1"/>
                </a:solidFill>
                <a:cs typeface="Arial" pitchFamily="34" charset="0"/>
              </a:rPr>
              <a:t>England</a:t>
            </a:r>
            <a:r>
              <a:rPr lang="es-ES" altLang="ko-KR" sz="3600" dirty="0">
                <a:solidFill>
                  <a:schemeClr val="bg1"/>
                </a:solidFill>
                <a:cs typeface="Arial" pitchFamily="34" charset="0"/>
              </a:rPr>
              <a:t> and East North Central </a:t>
            </a:r>
            <a:r>
              <a:rPr lang="es-ES" altLang="ko-KR" sz="3600" dirty="0" err="1">
                <a:solidFill>
                  <a:schemeClr val="bg1"/>
                </a:solidFill>
                <a:cs typeface="Arial" pitchFamily="34" charset="0"/>
              </a:rPr>
              <a:t>regions</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account</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for</a:t>
            </a:r>
            <a:r>
              <a:rPr lang="es-ES" altLang="ko-KR" sz="3600" dirty="0">
                <a:solidFill>
                  <a:schemeClr val="bg1"/>
                </a:solidFill>
                <a:cs typeface="Arial" pitchFamily="34" charset="0"/>
              </a:rPr>
              <a:t> 60% of </a:t>
            </a:r>
            <a:r>
              <a:rPr lang="es-ES" altLang="ko-KR" sz="3600" dirty="0" err="1">
                <a:solidFill>
                  <a:schemeClr val="bg1"/>
                </a:solidFill>
                <a:cs typeface="Arial" pitchFamily="34" charset="0"/>
              </a:rPr>
              <a:t>the</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visitors</a:t>
            </a:r>
            <a:r>
              <a:rPr lang="es-ES" altLang="ko-KR" sz="3600" dirty="0">
                <a:solidFill>
                  <a:schemeClr val="bg1"/>
                </a:solidFill>
                <a:cs typeface="Arial" pitchFamily="34" charset="0"/>
              </a:rPr>
              <a:t>.</a:t>
            </a:r>
          </a:p>
        </p:txBody>
      </p:sp>
      <p:sp>
        <p:nvSpPr>
          <p:cNvPr id="115" name="Graphic 4">
            <a:extLst>
              <a:ext uri="{FF2B5EF4-FFF2-40B4-BE49-F238E27FC236}">
                <a16:creationId xmlns:a16="http://schemas.microsoft.com/office/drawing/2014/main" id="{14EE5813-9A39-8343-AEC8-5BD664434BA2}"/>
              </a:ext>
            </a:extLst>
          </p:cNvPr>
          <p:cNvSpPr/>
          <p:nvPr/>
        </p:nvSpPr>
        <p:spPr>
          <a:xfrm rot="18716098">
            <a:off x="1088649" y="2318892"/>
            <a:ext cx="3435369" cy="3366661"/>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solidFill>
          <a:ln w="9525" cap="flat">
            <a:noFill/>
            <a:prstDash val="solid"/>
            <a:miter/>
          </a:ln>
        </p:spPr>
        <p:txBody>
          <a:bodyPr rtlCol="0" anchor="ctr"/>
          <a:lstStyle/>
          <a:p>
            <a:endParaRPr lang="en-US"/>
          </a:p>
        </p:txBody>
      </p:sp>
      <p:sp>
        <p:nvSpPr>
          <p:cNvPr id="116" name="Rectangle 30">
            <a:extLst>
              <a:ext uri="{FF2B5EF4-FFF2-40B4-BE49-F238E27FC236}">
                <a16:creationId xmlns:a16="http://schemas.microsoft.com/office/drawing/2014/main" id="{D09D7A94-1812-6546-9009-83DBE6B5C0C0}"/>
              </a:ext>
            </a:extLst>
          </p:cNvPr>
          <p:cNvSpPr/>
          <p:nvPr/>
        </p:nvSpPr>
        <p:spPr>
          <a:xfrm>
            <a:off x="2120885" y="3318778"/>
            <a:ext cx="1370896" cy="1366888"/>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4" name="Imagen 3">
            <a:extLst>
              <a:ext uri="{FF2B5EF4-FFF2-40B4-BE49-F238E27FC236}">
                <a16:creationId xmlns:a16="http://schemas.microsoft.com/office/drawing/2014/main" id="{2D97F810-37EA-464B-847E-78BFB7ECD545}"/>
              </a:ext>
            </a:extLst>
          </p:cNvPr>
          <p:cNvPicPr>
            <a:picLocks noChangeAspect="1"/>
          </p:cNvPicPr>
          <p:nvPr/>
        </p:nvPicPr>
        <p:blipFill rotWithShape="1">
          <a:blip r:embed="rId2">
            <a:extLst>
              <a:ext uri="{28A0092B-C50C-407E-A947-70E740481C1C}">
                <a14:useLocalDpi xmlns:a14="http://schemas.microsoft.com/office/drawing/2010/main" val="0"/>
              </a:ext>
            </a:extLst>
          </a:blip>
          <a:srcRect r="6577"/>
          <a:stretch/>
        </p:blipFill>
        <p:spPr>
          <a:xfrm>
            <a:off x="691678" y="637332"/>
            <a:ext cx="4229309" cy="2851665"/>
          </a:xfrm>
          <a:prstGeom prst="rect">
            <a:avLst/>
          </a:prstGeom>
        </p:spPr>
      </p:pic>
      <p:pic>
        <p:nvPicPr>
          <p:cNvPr id="9" name="Imagen 8">
            <a:extLst>
              <a:ext uri="{FF2B5EF4-FFF2-40B4-BE49-F238E27FC236}">
                <a16:creationId xmlns:a16="http://schemas.microsoft.com/office/drawing/2014/main" id="{688FA8A0-2A7B-6B44-BEF0-F6D03767D83B}"/>
              </a:ext>
            </a:extLst>
          </p:cNvPr>
          <p:cNvPicPr>
            <a:picLocks noChangeAspect="1"/>
          </p:cNvPicPr>
          <p:nvPr/>
        </p:nvPicPr>
        <p:blipFill>
          <a:blip r:embed="rId3"/>
          <a:stretch>
            <a:fillRect/>
          </a:stretch>
        </p:blipFill>
        <p:spPr>
          <a:xfrm>
            <a:off x="3995325" y="3932313"/>
            <a:ext cx="3371703" cy="2288355"/>
          </a:xfrm>
          <a:prstGeom prst="rect">
            <a:avLst/>
          </a:prstGeom>
        </p:spPr>
      </p:pic>
      <p:pic>
        <p:nvPicPr>
          <p:cNvPr id="11" name="Imagen 10">
            <a:extLst>
              <a:ext uri="{FF2B5EF4-FFF2-40B4-BE49-F238E27FC236}">
                <a16:creationId xmlns:a16="http://schemas.microsoft.com/office/drawing/2014/main" id="{70AEC525-69C0-C649-A592-1E68655AAE86}"/>
              </a:ext>
            </a:extLst>
          </p:cNvPr>
          <p:cNvPicPr>
            <a:picLocks noChangeAspect="1"/>
          </p:cNvPicPr>
          <p:nvPr/>
        </p:nvPicPr>
        <p:blipFill>
          <a:blip r:embed="rId4"/>
          <a:stretch>
            <a:fillRect/>
          </a:stretch>
        </p:blipFill>
        <p:spPr>
          <a:xfrm>
            <a:off x="430622" y="3932312"/>
            <a:ext cx="3380526" cy="2288356"/>
          </a:xfrm>
          <a:prstGeom prst="rect">
            <a:avLst/>
          </a:prstGeom>
        </p:spPr>
      </p:pic>
    </p:spTree>
    <p:extLst>
      <p:ext uri="{BB962C8B-B14F-4D97-AF65-F5344CB8AC3E}">
        <p14:creationId xmlns:p14="http://schemas.microsoft.com/office/powerpoint/2010/main" val="419516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94D5C2B-3530-6F4A-8C91-74E541E43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76" y="1568803"/>
            <a:ext cx="5182387" cy="4101737"/>
          </a:xfrm>
          <a:prstGeom prst="rect">
            <a:avLst/>
          </a:prstGeom>
        </p:spPr>
      </p:pic>
      <p:pic>
        <p:nvPicPr>
          <p:cNvPr id="5" name="Imagen 4">
            <a:extLst>
              <a:ext uri="{FF2B5EF4-FFF2-40B4-BE49-F238E27FC236}">
                <a16:creationId xmlns:a16="http://schemas.microsoft.com/office/drawing/2014/main" id="{9321D516-827D-B74F-AF7A-078AF4C558AB}"/>
              </a:ext>
            </a:extLst>
          </p:cNvPr>
          <p:cNvPicPr>
            <a:picLocks noChangeAspect="1"/>
          </p:cNvPicPr>
          <p:nvPr/>
        </p:nvPicPr>
        <p:blipFill rotWithShape="1">
          <a:blip r:embed="rId3">
            <a:extLst>
              <a:ext uri="{28A0092B-C50C-407E-A947-70E740481C1C}">
                <a14:useLocalDpi xmlns:a14="http://schemas.microsoft.com/office/drawing/2010/main" val="0"/>
              </a:ext>
            </a:extLst>
          </a:blip>
          <a:srcRect t="14857"/>
          <a:stretch/>
        </p:blipFill>
        <p:spPr>
          <a:xfrm>
            <a:off x="6411078" y="1567541"/>
            <a:ext cx="5280179" cy="4102999"/>
          </a:xfrm>
          <a:prstGeom prst="rect">
            <a:avLst/>
          </a:prstGeom>
        </p:spPr>
      </p:pic>
    </p:spTree>
    <p:extLst>
      <p:ext uri="{BB962C8B-B14F-4D97-AF65-F5344CB8AC3E}">
        <p14:creationId xmlns:p14="http://schemas.microsoft.com/office/powerpoint/2010/main" val="164968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1008340"/>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Factsheet</a:t>
            </a:r>
          </a:p>
        </p:txBody>
      </p:sp>
      <p:sp>
        <p:nvSpPr>
          <p:cNvPr id="115" name="Graphic 4">
            <a:extLst>
              <a:ext uri="{FF2B5EF4-FFF2-40B4-BE49-F238E27FC236}">
                <a16:creationId xmlns:a16="http://schemas.microsoft.com/office/drawing/2014/main" id="{14EE5813-9A39-8343-AEC8-5BD664434BA2}"/>
              </a:ext>
            </a:extLst>
          </p:cNvPr>
          <p:cNvSpPr/>
          <p:nvPr/>
        </p:nvSpPr>
        <p:spPr>
          <a:xfrm rot="18716098">
            <a:off x="1088649" y="2318892"/>
            <a:ext cx="3435369" cy="3366661"/>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solidFill>
          <a:ln w="9525" cap="flat">
            <a:noFill/>
            <a:prstDash val="solid"/>
            <a:miter/>
          </a:ln>
        </p:spPr>
        <p:txBody>
          <a:bodyPr rtlCol="0" anchor="ctr"/>
          <a:lstStyle/>
          <a:p>
            <a:endParaRPr lang="en-US"/>
          </a:p>
        </p:txBody>
      </p:sp>
      <p:sp>
        <p:nvSpPr>
          <p:cNvPr id="116" name="Rectangle 30">
            <a:extLst>
              <a:ext uri="{FF2B5EF4-FFF2-40B4-BE49-F238E27FC236}">
                <a16:creationId xmlns:a16="http://schemas.microsoft.com/office/drawing/2014/main" id="{D09D7A94-1812-6546-9009-83DBE6B5C0C0}"/>
              </a:ext>
            </a:extLst>
          </p:cNvPr>
          <p:cNvSpPr/>
          <p:nvPr/>
        </p:nvSpPr>
        <p:spPr>
          <a:xfrm>
            <a:off x="2120885" y="3318778"/>
            <a:ext cx="1370896" cy="1366888"/>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3" name="Imagen 2">
            <a:extLst>
              <a:ext uri="{FF2B5EF4-FFF2-40B4-BE49-F238E27FC236}">
                <a16:creationId xmlns:a16="http://schemas.microsoft.com/office/drawing/2014/main" id="{CFAC2009-FAE4-E947-B7C3-8044C0C10298}"/>
              </a:ext>
            </a:extLst>
          </p:cNvPr>
          <p:cNvPicPr>
            <a:picLocks noChangeAspect="1"/>
          </p:cNvPicPr>
          <p:nvPr/>
        </p:nvPicPr>
        <p:blipFill>
          <a:blip r:embed="rId2"/>
          <a:stretch>
            <a:fillRect/>
          </a:stretch>
        </p:blipFill>
        <p:spPr>
          <a:xfrm>
            <a:off x="5657849" y="2381066"/>
            <a:ext cx="6013789" cy="2787106"/>
          </a:xfrm>
          <a:prstGeom prst="rect">
            <a:avLst/>
          </a:prstGeom>
        </p:spPr>
      </p:pic>
      <p:pic>
        <p:nvPicPr>
          <p:cNvPr id="7" name="Imagen 6">
            <a:extLst>
              <a:ext uri="{FF2B5EF4-FFF2-40B4-BE49-F238E27FC236}">
                <a16:creationId xmlns:a16="http://schemas.microsoft.com/office/drawing/2014/main" id="{02F6DA42-3019-5843-990E-929C9FA529C4}"/>
              </a:ext>
            </a:extLst>
          </p:cNvPr>
          <p:cNvPicPr>
            <a:picLocks noChangeAspect="1"/>
          </p:cNvPicPr>
          <p:nvPr/>
        </p:nvPicPr>
        <p:blipFill>
          <a:blip r:embed="rId3"/>
          <a:stretch>
            <a:fillRect/>
          </a:stretch>
        </p:blipFill>
        <p:spPr>
          <a:xfrm>
            <a:off x="417352" y="2141215"/>
            <a:ext cx="4789124" cy="3266808"/>
          </a:xfrm>
          <a:prstGeom prst="rect">
            <a:avLst/>
          </a:prstGeom>
        </p:spPr>
      </p:pic>
    </p:spTree>
    <p:extLst>
      <p:ext uri="{BB962C8B-B14F-4D97-AF65-F5344CB8AC3E}">
        <p14:creationId xmlns:p14="http://schemas.microsoft.com/office/powerpoint/2010/main" val="78700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84C7E176-6428-4F2F-BBC4-8119020D2361}"/>
              </a:ext>
            </a:extLst>
          </p:cNvPr>
          <p:cNvSpPr txBox="1">
            <a:spLocks/>
          </p:cNvSpPr>
          <p:nvPr/>
        </p:nvSpPr>
        <p:spPr>
          <a:xfrm>
            <a:off x="632132" y="461286"/>
            <a:ext cx="8942942" cy="98242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tx1">
                    <a:lumMod val="85000"/>
                    <a:lumOff val="15000"/>
                  </a:schemeClr>
                </a:solidFill>
                <a:latin typeface="+mj-lt"/>
                <a:cs typeface="Arial" pitchFamily="34" charset="0"/>
              </a:rPr>
              <a:t>Important Features</a:t>
            </a:r>
          </a:p>
        </p:txBody>
      </p:sp>
      <p:pic>
        <p:nvPicPr>
          <p:cNvPr id="21" name="Imagen 20">
            <a:extLst>
              <a:ext uri="{FF2B5EF4-FFF2-40B4-BE49-F238E27FC236}">
                <a16:creationId xmlns:a16="http://schemas.microsoft.com/office/drawing/2014/main" id="{76849BAF-6684-1C4A-8CA8-FB6868FF4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299" y="1922021"/>
            <a:ext cx="7131505" cy="3580189"/>
          </a:xfrm>
          <a:prstGeom prst="rect">
            <a:avLst/>
          </a:prstGeom>
        </p:spPr>
      </p:pic>
    </p:spTree>
    <p:extLst>
      <p:ext uri="{BB962C8B-B14F-4D97-AF65-F5344CB8AC3E}">
        <p14:creationId xmlns:p14="http://schemas.microsoft.com/office/powerpoint/2010/main" val="13064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1008340"/>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The Classification Model</a:t>
            </a:r>
          </a:p>
        </p:txBody>
      </p:sp>
      <p:grpSp>
        <p:nvGrpSpPr>
          <p:cNvPr id="21" name="Group 16388">
            <a:extLst>
              <a:ext uri="{FF2B5EF4-FFF2-40B4-BE49-F238E27FC236}">
                <a16:creationId xmlns:a16="http://schemas.microsoft.com/office/drawing/2014/main" id="{687DBA72-C9AC-2144-9232-73202D903129}"/>
              </a:ext>
            </a:extLst>
          </p:cNvPr>
          <p:cNvGrpSpPr/>
          <p:nvPr/>
        </p:nvGrpSpPr>
        <p:grpSpPr>
          <a:xfrm flipH="1">
            <a:off x="892887" y="2779409"/>
            <a:ext cx="1725194" cy="3399320"/>
            <a:chOff x="4362111" y="2245352"/>
            <a:chExt cx="1526744" cy="3008292"/>
          </a:xfrm>
          <a:solidFill>
            <a:schemeClr val="bg1"/>
          </a:solidFill>
        </p:grpSpPr>
        <p:grpSp>
          <p:nvGrpSpPr>
            <p:cNvPr id="23" name="Group 16387">
              <a:extLst>
                <a:ext uri="{FF2B5EF4-FFF2-40B4-BE49-F238E27FC236}">
                  <a16:creationId xmlns:a16="http://schemas.microsoft.com/office/drawing/2014/main" id="{971A64C5-818A-794F-B458-3F5B39F8808A}"/>
                </a:ext>
              </a:extLst>
            </p:cNvPr>
            <p:cNvGrpSpPr/>
            <p:nvPr/>
          </p:nvGrpSpPr>
          <p:grpSpPr>
            <a:xfrm rot="5400000">
              <a:off x="3917845" y="4305320"/>
              <a:ext cx="1392590" cy="504058"/>
              <a:chOff x="4572003" y="3491986"/>
              <a:chExt cx="1989414" cy="720077"/>
            </a:xfrm>
            <a:grpFill/>
          </p:grpSpPr>
          <p:sp>
            <p:nvSpPr>
              <p:cNvPr id="40" name="Block Arc 16384">
                <a:extLst>
                  <a:ext uri="{FF2B5EF4-FFF2-40B4-BE49-F238E27FC236}">
                    <a16:creationId xmlns:a16="http://schemas.microsoft.com/office/drawing/2014/main" id="{1BB17B9D-32C7-7641-8F3F-D34B75AEA7EF}"/>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41" name="Rectangle 16386">
                <a:extLst>
                  <a:ext uri="{FF2B5EF4-FFF2-40B4-BE49-F238E27FC236}">
                    <a16:creationId xmlns:a16="http://schemas.microsoft.com/office/drawing/2014/main" id="{B5050A1F-E12B-034C-88F9-5759C2709E69}"/>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24" name="Group 38">
              <a:extLst>
                <a:ext uri="{FF2B5EF4-FFF2-40B4-BE49-F238E27FC236}">
                  <a16:creationId xmlns:a16="http://schemas.microsoft.com/office/drawing/2014/main" id="{4A2BB1F8-FE46-704F-B7A0-6A5897FB9DB9}"/>
                </a:ext>
              </a:extLst>
            </p:cNvPr>
            <p:cNvGrpSpPr/>
            <p:nvPr/>
          </p:nvGrpSpPr>
          <p:grpSpPr>
            <a:xfrm>
              <a:off x="4934247" y="2289861"/>
              <a:ext cx="504056" cy="1260056"/>
              <a:chOff x="4390223" y="2132969"/>
              <a:chExt cx="720080" cy="1800087"/>
            </a:xfrm>
            <a:grpFill/>
          </p:grpSpPr>
          <p:sp>
            <p:nvSpPr>
              <p:cNvPr id="37" name="Block Arc 39">
                <a:extLst>
                  <a:ext uri="{FF2B5EF4-FFF2-40B4-BE49-F238E27FC236}">
                    <a16:creationId xmlns:a16="http://schemas.microsoft.com/office/drawing/2014/main" id="{56B9303C-F75C-0948-9A36-DBBFCE39CC30}"/>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8" name="Rectangle 40">
                <a:extLst>
                  <a:ext uri="{FF2B5EF4-FFF2-40B4-BE49-F238E27FC236}">
                    <a16:creationId xmlns:a16="http://schemas.microsoft.com/office/drawing/2014/main" id="{CAE03392-10D1-9942-AA9F-9FB07C771808}"/>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9" name="Rectangle 41">
                <a:extLst>
                  <a:ext uri="{FF2B5EF4-FFF2-40B4-BE49-F238E27FC236}">
                    <a16:creationId xmlns:a16="http://schemas.microsoft.com/office/drawing/2014/main" id="{3B3AF0F3-DD78-D14B-B765-985E70F51F2E}"/>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25" name="Group 43">
              <a:extLst>
                <a:ext uri="{FF2B5EF4-FFF2-40B4-BE49-F238E27FC236}">
                  <a16:creationId xmlns:a16="http://schemas.microsoft.com/office/drawing/2014/main" id="{A6542F8B-A583-3143-8082-93D083E5D31C}"/>
                </a:ext>
              </a:extLst>
            </p:cNvPr>
            <p:cNvGrpSpPr/>
            <p:nvPr/>
          </p:nvGrpSpPr>
          <p:grpSpPr>
            <a:xfrm flipH="1">
              <a:off x="4591514" y="3112921"/>
              <a:ext cx="851712" cy="830935"/>
              <a:chOff x="4571999" y="2746017"/>
              <a:chExt cx="1216731" cy="1187053"/>
            </a:xfrm>
            <a:grpFill/>
          </p:grpSpPr>
          <p:sp>
            <p:nvSpPr>
              <p:cNvPr id="34" name="Block Arc 44">
                <a:extLst>
                  <a:ext uri="{FF2B5EF4-FFF2-40B4-BE49-F238E27FC236}">
                    <a16:creationId xmlns:a16="http://schemas.microsoft.com/office/drawing/2014/main" id="{02FBF2E2-BD05-2045-B514-FA14BA5C242A}"/>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5" name="Rectangle 45">
                <a:extLst>
                  <a:ext uri="{FF2B5EF4-FFF2-40B4-BE49-F238E27FC236}">
                    <a16:creationId xmlns:a16="http://schemas.microsoft.com/office/drawing/2014/main" id="{2B76459D-5513-F94F-8651-733DFE5749D2}"/>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46">
                <a:extLst>
                  <a:ext uri="{FF2B5EF4-FFF2-40B4-BE49-F238E27FC236}">
                    <a16:creationId xmlns:a16="http://schemas.microsoft.com/office/drawing/2014/main" id="{0A3FA2C7-B2E7-A049-9661-D2416A9BD575}"/>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26" name="Group 47">
              <a:extLst>
                <a:ext uri="{FF2B5EF4-FFF2-40B4-BE49-F238E27FC236}">
                  <a16:creationId xmlns:a16="http://schemas.microsoft.com/office/drawing/2014/main" id="{6B02F301-0D9E-8546-AD50-78EEDC17A240}"/>
                </a:ext>
              </a:extLst>
            </p:cNvPr>
            <p:cNvGrpSpPr/>
            <p:nvPr/>
          </p:nvGrpSpPr>
          <p:grpSpPr>
            <a:xfrm flipH="1">
              <a:off x="5384799" y="2828071"/>
              <a:ext cx="504056" cy="504057"/>
              <a:chOff x="4419813" y="3212976"/>
              <a:chExt cx="720080" cy="720080"/>
            </a:xfrm>
            <a:grpFill/>
          </p:grpSpPr>
          <p:sp>
            <p:nvSpPr>
              <p:cNvPr id="31" name="Block Arc 48">
                <a:extLst>
                  <a:ext uri="{FF2B5EF4-FFF2-40B4-BE49-F238E27FC236}">
                    <a16:creationId xmlns:a16="http://schemas.microsoft.com/office/drawing/2014/main" id="{8457FEB0-9BC5-104E-81DF-A9284221E88A}"/>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2" name="Rectangle 49">
                <a:extLst>
                  <a:ext uri="{FF2B5EF4-FFF2-40B4-BE49-F238E27FC236}">
                    <a16:creationId xmlns:a16="http://schemas.microsoft.com/office/drawing/2014/main" id="{1CC86C4E-DB8E-3343-AA17-B8EB2A0CC4EC}"/>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3" name="Rectangle 50">
                <a:extLst>
                  <a:ext uri="{FF2B5EF4-FFF2-40B4-BE49-F238E27FC236}">
                    <a16:creationId xmlns:a16="http://schemas.microsoft.com/office/drawing/2014/main" id="{9F9020E3-3D63-FD4E-89C7-619789E35EA4}"/>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27" name="Group 52">
              <a:extLst>
                <a:ext uri="{FF2B5EF4-FFF2-40B4-BE49-F238E27FC236}">
                  <a16:creationId xmlns:a16="http://schemas.microsoft.com/office/drawing/2014/main" id="{52EF5407-B307-E74C-B3DF-2A7CA6AA33DC}"/>
                </a:ext>
              </a:extLst>
            </p:cNvPr>
            <p:cNvGrpSpPr/>
            <p:nvPr/>
          </p:nvGrpSpPr>
          <p:grpSpPr>
            <a:xfrm flipH="1">
              <a:off x="4950607" y="2245352"/>
              <a:ext cx="504056" cy="684063"/>
              <a:chOff x="4571999" y="2955823"/>
              <a:chExt cx="720080" cy="977233"/>
            </a:xfrm>
            <a:grpFill/>
          </p:grpSpPr>
          <p:sp>
            <p:nvSpPr>
              <p:cNvPr id="28" name="Block Arc 53">
                <a:extLst>
                  <a:ext uri="{FF2B5EF4-FFF2-40B4-BE49-F238E27FC236}">
                    <a16:creationId xmlns:a16="http://schemas.microsoft.com/office/drawing/2014/main" id="{A8D7C6D1-C661-EF45-9109-42BABDCEB7B0}"/>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29" name="Rectangle 54">
                <a:extLst>
                  <a:ext uri="{FF2B5EF4-FFF2-40B4-BE49-F238E27FC236}">
                    <a16:creationId xmlns:a16="http://schemas.microsoft.com/office/drawing/2014/main" id="{F2267C64-7F4B-A94A-86E5-24ABD87BC77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0" name="Rectangle 55">
                <a:extLst>
                  <a:ext uri="{FF2B5EF4-FFF2-40B4-BE49-F238E27FC236}">
                    <a16:creationId xmlns:a16="http://schemas.microsoft.com/office/drawing/2014/main" id="{58D61899-DDBE-2E46-AC46-85037C338CFF}"/>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grpSp>
        <p:nvGrpSpPr>
          <p:cNvPr id="42" name="Group 22">
            <a:extLst>
              <a:ext uri="{FF2B5EF4-FFF2-40B4-BE49-F238E27FC236}">
                <a16:creationId xmlns:a16="http://schemas.microsoft.com/office/drawing/2014/main" id="{8CD3307A-EFEB-EC4D-9719-6C09E5CD37C4}"/>
              </a:ext>
            </a:extLst>
          </p:cNvPr>
          <p:cNvGrpSpPr/>
          <p:nvPr/>
        </p:nvGrpSpPr>
        <p:grpSpPr>
          <a:xfrm>
            <a:off x="2799113" y="2698027"/>
            <a:ext cx="1725194" cy="3480701"/>
            <a:chOff x="4362111" y="2173330"/>
            <a:chExt cx="1526744" cy="3080314"/>
          </a:xfrm>
          <a:solidFill>
            <a:schemeClr val="bg1"/>
          </a:solidFill>
        </p:grpSpPr>
        <p:grpSp>
          <p:nvGrpSpPr>
            <p:cNvPr id="43" name="Group 23">
              <a:extLst>
                <a:ext uri="{FF2B5EF4-FFF2-40B4-BE49-F238E27FC236}">
                  <a16:creationId xmlns:a16="http://schemas.microsoft.com/office/drawing/2014/main" id="{BC1F0C98-1F0E-BF44-BFB2-1E04AC5B5A61}"/>
                </a:ext>
              </a:extLst>
            </p:cNvPr>
            <p:cNvGrpSpPr/>
            <p:nvPr/>
          </p:nvGrpSpPr>
          <p:grpSpPr>
            <a:xfrm rot="5400000">
              <a:off x="3917845" y="4305320"/>
              <a:ext cx="1392590" cy="504058"/>
              <a:chOff x="4572003" y="3491986"/>
              <a:chExt cx="1989414" cy="720077"/>
            </a:xfrm>
            <a:grpFill/>
          </p:grpSpPr>
          <p:sp>
            <p:nvSpPr>
              <p:cNvPr id="64" name="Block Arc 44">
                <a:extLst>
                  <a:ext uri="{FF2B5EF4-FFF2-40B4-BE49-F238E27FC236}">
                    <a16:creationId xmlns:a16="http://schemas.microsoft.com/office/drawing/2014/main" id="{2C7C5E2E-0BBD-804B-80DE-0FAE37E664E2}"/>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65" name="Rectangle 45">
                <a:extLst>
                  <a:ext uri="{FF2B5EF4-FFF2-40B4-BE49-F238E27FC236}">
                    <a16:creationId xmlns:a16="http://schemas.microsoft.com/office/drawing/2014/main" id="{7F5BDA08-89BB-E442-AFF4-D3AAFD11D186}"/>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4" name="Group 24">
              <a:extLst>
                <a:ext uri="{FF2B5EF4-FFF2-40B4-BE49-F238E27FC236}">
                  <a16:creationId xmlns:a16="http://schemas.microsoft.com/office/drawing/2014/main" id="{500A4B25-C923-AD44-A6DC-48D7567F67F8}"/>
                </a:ext>
              </a:extLst>
            </p:cNvPr>
            <p:cNvGrpSpPr/>
            <p:nvPr/>
          </p:nvGrpSpPr>
          <p:grpSpPr>
            <a:xfrm>
              <a:off x="4934247" y="2289861"/>
              <a:ext cx="504056" cy="1260056"/>
              <a:chOff x="4390223" y="2132969"/>
              <a:chExt cx="720080" cy="1800087"/>
            </a:xfrm>
            <a:grpFill/>
          </p:grpSpPr>
          <p:sp>
            <p:nvSpPr>
              <p:cNvPr id="61" name="Block Arc 41">
                <a:extLst>
                  <a:ext uri="{FF2B5EF4-FFF2-40B4-BE49-F238E27FC236}">
                    <a16:creationId xmlns:a16="http://schemas.microsoft.com/office/drawing/2014/main" id="{E1617CAC-ECB0-3143-A74A-3BF346D10D01}"/>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62" name="Rectangle 42">
                <a:extLst>
                  <a:ext uri="{FF2B5EF4-FFF2-40B4-BE49-F238E27FC236}">
                    <a16:creationId xmlns:a16="http://schemas.microsoft.com/office/drawing/2014/main" id="{A54B9AF7-35BD-7940-A2B3-1C928C33FA16}"/>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 name="Rectangle 43">
                <a:extLst>
                  <a:ext uri="{FF2B5EF4-FFF2-40B4-BE49-F238E27FC236}">
                    <a16:creationId xmlns:a16="http://schemas.microsoft.com/office/drawing/2014/main" id="{E9677E76-B786-6B49-B45B-FDFE303C9EC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5" name="Group 25">
              <a:extLst>
                <a:ext uri="{FF2B5EF4-FFF2-40B4-BE49-F238E27FC236}">
                  <a16:creationId xmlns:a16="http://schemas.microsoft.com/office/drawing/2014/main" id="{52AF4E67-2006-344F-BB94-7326E87D17C1}"/>
                </a:ext>
              </a:extLst>
            </p:cNvPr>
            <p:cNvGrpSpPr/>
            <p:nvPr/>
          </p:nvGrpSpPr>
          <p:grpSpPr>
            <a:xfrm flipH="1">
              <a:off x="4591514" y="3112921"/>
              <a:ext cx="851712" cy="830935"/>
              <a:chOff x="4571999" y="2746017"/>
              <a:chExt cx="1216731" cy="1187053"/>
            </a:xfrm>
            <a:grpFill/>
          </p:grpSpPr>
          <p:sp>
            <p:nvSpPr>
              <p:cNvPr id="58" name="Block Arc 38">
                <a:extLst>
                  <a:ext uri="{FF2B5EF4-FFF2-40B4-BE49-F238E27FC236}">
                    <a16:creationId xmlns:a16="http://schemas.microsoft.com/office/drawing/2014/main" id="{3FF1E81A-A7C1-B141-88A9-D5F772F82AE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59" name="Rectangle 39">
                <a:extLst>
                  <a:ext uri="{FF2B5EF4-FFF2-40B4-BE49-F238E27FC236}">
                    <a16:creationId xmlns:a16="http://schemas.microsoft.com/office/drawing/2014/main" id="{C7085344-95CA-F640-BD6A-98C4BB38A021}"/>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0" name="Rectangle 40">
                <a:extLst>
                  <a:ext uri="{FF2B5EF4-FFF2-40B4-BE49-F238E27FC236}">
                    <a16:creationId xmlns:a16="http://schemas.microsoft.com/office/drawing/2014/main" id="{E924EE9D-8196-4A46-9A6A-CDA7C2FF8F8F}"/>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6" name="Group 26">
              <a:extLst>
                <a:ext uri="{FF2B5EF4-FFF2-40B4-BE49-F238E27FC236}">
                  <a16:creationId xmlns:a16="http://schemas.microsoft.com/office/drawing/2014/main" id="{61FDE433-3EC2-6945-BBB8-1D4C9802A1D2}"/>
                </a:ext>
              </a:extLst>
            </p:cNvPr>
            <p:cNvGrpSpPr/>
            <p:nvPr/>
          </p:nvGrpSpPr>
          <p:grpSpPr>
            <a:xfrm flipH="1">
              <a:off x="5384799" y="2828071"/>
              <a:ext cx="504056" cy="504057"/>
              <a:chOff x="4419813" y="3212976"/>
              <a:chExt cx="720080" cy="720080"/>
            </a:xfrm>
            <a:grpFill/>
          </p:grpSpPr>
          <p:sp>
            <p:nvSpPr>
              <p:cNvPr id="55" name="Block Arc 35">
                <a:extLst>
                  <a:ext uri="{FF2B5EF4-FFF2-40B4-BE49-F238E27FC236}">
                    <a16:creationId xmlns:a16="http://schemas.microsoft.com/office/drawing/2014/main" id="{D02B6743-3EF9-FC43-90B9-68EEEF21E056}"/>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56" name="Rectangle 36">
                <a:extLst>
                  <a:ext uri="{FF2B5EF4-FFF2-40B4-BE49-F238E27FC236}">
                    <a16:creationId xmlns:a16="http://schemas.microsoft.com/office/drawing/2014/main" id="{E70A4CA0-A97F-FC4F-9E3E-809A581E6412}"/>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7" name="Rectangle 37">
                <a:extLst>
                  <a:ext uri="{FF2B5EF4-FFF2-40B4-BE49-F238E27FC236}">
                    <a16:creationId xmlns:a16="http://schemas.microsoft.com/office/drawing/2014/main" id="{042D25B2-FA9D-A142-AB26-7ED621D227A7}"/>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7" name="Group 27">
              <a:extLst>
                <a:ext uri="{FF2B5EF4-FFF2-40B4-BE49-F238E27FC236}">
                  <a16:creationId xmlns:a16="http://schemas.microsoft.com/office/drawing/2014/main" id="{6B32A47D-D15F-6A45-8A96-7F4848551F1F}"/>
                </a:ext>
              </a:extLst>
            </p:cNvPr>
            <p:cNvGrpSpPr/>
            <p:nvPr/>
          </p:nvGrpSpPr>
          <p:grpSpPr>
            <a:xfrm flipH="1">
              <a:off x="4950607" y="2245352"/>
              <a:ext cx="504056" cy="684063"/>
              <a:chOff x="4571999" y="2955823"/>
              <a:chExt cx="720080" cy="977233"/>
            </a:xfrm>
            <a:grpFill/>
          </p:grpSpPr>
          <p:sp>
            <p:nvSpPr>
              <p:cNvPr id="52" name="Block Arc 32">
                <a:extLst>
                  <a:ext uri="{FF2B5EF4-FFF2-40B4-BE49-F238E27FC236}">
                    <a16:creationId xmlns:a16="http://schemas.microsoft.com/office/drawing/2014/main" id="{F7EE6316-DD6C-434D-BF3D-26E503814B34}"/>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53" name="Rectangle 33">
                <a:extLst>
                  <a:ext uri="{FF2B5EF4-FFF2-40B4-BE49-F238E27FC236}">
                    <a16:creationId xmlns:a16="http://schemas.microsoft.com/office/drawing/2014/main" id="{4D6A6597-FC2B-1F49-A9D5-F725CC5C8A01}"/>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4" name="Rectangle 34">
                <a:extLst>
                  <a:ext uri="{FF2B5EF4-FFF2-40B4-BE49-F238E27FC236}">
                    <a16:creationId xmlns:a16="http://schemas.microsoft.com/office/drawing/2014/main" id="{B7B03326-ECC8-244A-BEA4-15DCE1E978BC}"/>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8" name="Group 28">
              <a:extLst>
                <a:ext uri="{FF2B5EF4-FFF2-40B4-BE49-F238E27FC236}">
                  <a16:creationId xmlns:a16="http://schemas.microsoft.com/office/drawing/2014/main" id="{87946F78-C5D8-BB42-9B4E-CE80B6AED38B}"/>
                </a:ext>
              </a:extLst>
            </p:cNvPr>
            <p:cNvGrpSpPr/>
            <p:nvPr/>
          </p:nvGrpSpPr>
          <p:grpSpPr>
            <a:xfrm>
              <a:off x="4540436" y="2173330"/>
              <a:ext cx="504056" cy="504057"/>
              <a:chOff x="4238036" y="3212976"/>
              <a:chExt cx="720080" cy="720080"/>
            </a:xfrm>
            <a:grpFill/>
          </p:grpSpPr>
          <p:sp>
            <p:nvSpPr>
              <p:cNvPr id="49" name="Block Arc 29">
                <a:extLst>
                  <a:ext uri="{FF2B5EF4-FFF2-40B4-BE49-F238E27FC236}">
                    <a16:creationId xmlns:a16="http://schemas.microsoft.com/office/drawing/2014/main" id="{0775FC99-AAD5-0D41-923C-87B3A62C0AD4}"/>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50" name="Rectangle 30">
                <a:extLst>
                  <a:ext uri="{FF2B5EF4-FFF2-40B4-BE49-F238E27FC236}">
                    <a16:creationId xmlns:a16="http://schemas.microsoft.com/office/drawing/2014/main" id="{F46B7ECB-BA11-8B45-A0B5-B30A562E2768}"/>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1" name="Rectangle 31">
                <a:extLst>
                  <a:ext uri="{FF2B5EF4-FFF2-40B4-BE49-F238E27FC236}">
                    <a16:creationId xmlns:a16="http://schemas.microsoft.com/office/drawing/2014/main" id="{7B1DC63F-A464-AC42-A04B-F121F0E29036}"/>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grpSp>
        <p:nvGrpSpPr>
          <p:cNvPr id="66" name="Group 46">
            <a:extLst>
              <a:ext uri="{FF2B5EF4-FFF2-40B4-BE49-F238E27FC236}">
                <a16:creationId xmlns:a16="http://schemas.microsoft.com/office/drawing/2014/main" id="{DD68B5DF-B687-7845-B3B8-75C7819F03C8}"/>
              </a:ext>
            </a:extLst>
          </p:cNvPr>
          <p:cNvGrpSpPr/>
          <p:nvPr/>
        </p:nvGrpSpPr>
        <p:grpSpPr>
          <a:xfrm flipH="1">
            <a:off x="2065300" y="2089081"/>
            <a:ext cx="894196" cy="4020145"/>
            <a:chOff x="4774212" y="2173330"/>
            <a:chExt cx="791336" cy="3557704"/>
          </a:xfrm>
          <a:solidFill>
            <a:schemeClr val="bg1"/>
          </a:solidFill>
        </p:grpSpPr>
        <p:grpSp>
          <p:nvGrpSpPr>
            <p:cNvPr id="67" name="Group 47">
              <a:extLst>
                <a:ext uri="{FF2B5EF4-FFF2-40B4-BE49-F238E27FC236}">
                  <a16:creationId xmlns:a16="http://schemas.microsoft.com/office/drawing/2014/main" id="{DE408143-4664-D548-B00D-A5ADB499988B}"/>
                </a:ext>
              </a:extLst>
            </p:cNvPr>
            <p:cNvGrpSpPr/>
            <p:nvPr/>
          </p:nvGrpSpPr>
          <p:grpSpPr>
            <a:xfrm rot="5400000">
              <a:off x="4269404" y="4542721"/>
              <a:ext cx="1872567" cy="504060"/>
              <a:chOff x="4568320" y="2646948"/>
              <a:chExt cx="2675098" cy="720082"/>
            </a:xfrm>
            <a:grpFill/>
          </p:grpSpPr>
          <p:sp>
            <p:nvSpPr>
              <p:cNvPr id="83" name="Block Arc 63">
                <a:extLst>
                  <a:ext uri="{FF2B5EF4-FFF2-40B4-BE49-F238E27FC236}">
                    <a16:creationId xmlns:a16="http://schemas.microsoft.com/office/drawing/2014/main" id="{9A598A6C-51C2-584F-B1C3-5A1A609CCB60}"/>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84" name="Rectangle 64">
                <a:extLst>
                  <a:ext uri="{FF2B5EF4-FFF2-40B4-BE49-F238E27FC236}">
                    <a16:creationId xmlns:a16="http://schemas.microsoft.com/office/drawing/2014/main" id="{9892E062-757B-B54A-8722-918DD29C5AC9}"/>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68" name="Group 48">
              <a:extLst>
                <a:ext uri="{FF2B5EF4-FFF2-40B4-BE49-F238E27FC236}">
                  <a16:creationId xmlns:a16="http://schemas.microsoft.com/office/drawing/2014/main" id="{870E7720-5ED9-004D-96CC-97003D8570B1}"/>
                </a:ext>
              </a:extLst>
            </p:cNvPr>
            <p:cNvGrpSpPr/>
            <p:nvPr/>
          </p:nvGrpSpPr>
          <p:grpSpPr>
            <a:xfrm>
              <a:off x="5061492" y="2289861"/>
              <a:ext cx="504056" cy="1260056"/>
              <a:chOff x="4572000" y="2132969"/>
              <a:chExt cx="720080" cy="1800087"/>
            </a:xfrm>
            <a:grpFill/>
          </p:grpSpPr>
          <p:sp>
            <p:nvSpPr>
              <p:cNvPr id="80" name="Block Arc 60">
                <a:extLst>
                  <a:ext uri="{FF2B5EF4-FFF2-40B4-BE49-F238E27FC236}">
                    <a16:creationId xmlns:a16="http://schemas.microsoft.com/office/drawing/2014/main" id="{4090BD04-0391-1546-A7AC-DE63725AD23F}"/>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81" name="Rectangle 61">
                <a:extLst>
                  <a:ext uri="{FF2B5EF4-FFF2-40B4-BE49-F238E27FC236}">
                    <a16:creationId xmlns:a16="http://schemas.microsoft.com/office/drawing/2014/main" id="{D9F575FE-F924-884B-9EFE-CFE692C52902}"/>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82" name="Rectangle 62">
                <a:extLst>
                  <a:ext uri="{FF2B5EF4-FFF2-40B4-BE49-F238E27FC236}">
                    <a16:creationId xmlns:a16="http://schemas.microsoft.com/office/drawing/2014/main" id="{9C7266F6-A971-7741-991B-B5CB34D696E3}"/>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69" name="Group 49">
              <a:extLst>
                <a:ext uri="{FF2B5EF4-FFF2-40B4-BE49-F238E27FC236}">
                  <a16:creationId xmlns:a16="http://schemas.microsoft.com/office/drawing/2014/main" id="{ADD45EEF-8605-A24E-A4E8-CF9D681BB04A}"/>
                </a:ext>
              </a:extLst>
            </p:cNvPr>
            <p:cNvGrpSpPr/>
            <p:nvPr/>
          </p:nvGrpSpPr>
          <p:grpSpPr>
            <a:xfrm flipH="1">
              <a:off x="4939171" y="3007784"/>
              <a:ext cx="504056" cy="936063"/>
              <a:chOff x="4572000" y="2595820"/>
              <a:chExt cx="720080" cy="1337236"/>
            </a:xfrm>
            <a:grpFill/>
          </p:grpSpPr>
          <p:sp>
            <p:nvSpPr>
              <p:cNvPr id="78" name="Block Arc 58">
                <a:extLst>
                  <a:ext uri="{FF2B5EF4-FFF2-40B4-BE49-F238E27FC236}">
                    <a16:creationId xmlns:a16="http://schemas.microsoft.com/office/drawing/2014/main" id="{3883C70F-1524-B542-9B3D-45E183219E09}"/>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79" name="Rectangle 59">
                <a:extLst>
                  <a:ext uri="{FF2B5EF4-FFF2-40B4-BE49-F238E27FC236}">
                    <a16:creationId xmlns:a16="http://schemas.microsoft.com/office/drawing/2014/main" id="{56CF8AAD-0863-4245-8777-A1AA9386DF64}"/>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70" name="Group 50">
              <a:extLst>
                <a:ext uri="{FF2B5EF4-FFF2-40B4-BE49-F238E27FC236}">
                  <a16:creationId xmlns:a16="http://schemas.microsoft.com/office/drawing/2014/main" id="{C5133602-F306-3A49-A2BA-BD1C97BDF11C}"/>
                </a:ext>
              </a:extLst>
            </p:cNvPr>
            <p:cNvGrpSpPr/>
            <p:nvPr/>
          </p:nvGrpSpPr>
          <p:grpSpPr>
            <a:xfrm flipH="1">
              <a:off x="4950607" y="2245352"/>
              <a:ext cx="504056" cy="684063"/>
              <a:chOff x="4571999" y="2955823"/>
              <a:chExt cx="720080" cy="977233"/>
            </a:xfrm>
            <a:grpFill/>
          </p:grpSpPr>
          <p:sp>
            <p:nvSpPr>
              <p:cNvPr id="75" name="Block Arc 55">
                <a:extLst>
                  <a:ext uri="{FF2B5EF4-FFF2-40B4-BE49-F238E27FC236}">
                    <a16:creationId xmlns:a16="http://schemas.microsoft.com/office/drawing/2014/main" id="{7E2E5C6D-42BA-CA40-9DBC-E0BE903BF30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76" name="Rectangle 56">
                <a:extLst>
                  <a:ext uri="{FF2B5EF4-FFF2-40B4-BE49-F238E27FC236}">
                    <a16:creationId xmlns:a16="http://schemas.microsoft.com/office/drawing/2014/main" id="{90913B9C-6B84-5A4C-9BF7-52752FE80FD4}"/>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7" name="Rectangle 57">
                <a:extLst>
                  <a:ext uri="{FF2B5EF4-FFF2-40B4-BE49-F238E27FC236}">
                    <a16:creationId xmlns:a16="http://schemas.microsoft.com/office/drawing/2014/main" id="{C3D736AE-F768-6649-8A6F-0D594131237D}"/>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71" name="Group 51">
              <a:extLst>
                <a:ext uri="{FF2B5EF4-FFF2-40B4-BE49-F238E27FC236}">
                  <a16:creationId xmlns:a16="http://schemas.microsoft.com/office/drawing/2014/main" id="{442C708B-2EDB-994F-8CCE-716C0163FDFB}"/>
                </a:ext>
              </a:extLst>
            </p:cNvPr>
            <p:cNvGrpSpPr/>
            <p:nvPr/>
          </p:nvGrpSpPr>
          <p:grpSpPr>
            <a:xfrm>
              <a:off x="4774212" y="2173330"/>
              <a:ext cx="504056" cy="504057"/>
              <a:chOff x="4571999" y="3212976"/>
              <a:chExt cx="720080" cy="720080"/>
            </a:xfrm>
            <a:grpFill/>
          </p:grpSpPr>
          <p:sp>
            <p:nvSpPr>
              <p:cNvPr id="72" name="Block Arc 52">
                <a:extLst>
                  <a:ext uri="{FF2B5EF4-FFF2-40B4-BE49-F238E27FC236}">
                    <a16:creationId xmlns:a16="http://schemas.microsoft.com/office/drawing/2014/main" id="{F98B234E-C51C-E546-9463-E36B196CB378}"/>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73" name="Rectangle 53">
                <a:extLst>
                  <a:ext uri="{FF2B5EF4-FFF2-40B4-BE49-F238E27FC236}">
                    <a16:creationId xmlns:a16="http://schemas.microsoft.com/office/drawing/2014/main" id="{72CF7ED8-8BDE-F143-BE0F-07406FEA4F49}"/>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4" name="Rectangle 54">
                <a:extLst>
                  <a:ext uri="{FF2B5EF4-FFF2-40B4-BE49-F238E27FC236}">
                    <a16:creationId xmlns:a16="http://schemas.microsoft.com/office/drawing/2014/main" id="{0C257F7E-7361-B74B-9E10-89FDAF2C37C6}"/>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sp>
        <p:nvSpPr>
          <p:cNvPr id="86" name="Rounded Rectangle 3">
            <a:extLst>
              <a:ext uri="{FF2B5EF4-FFF2-40B4-BE49-F238E27FC236}">
                <a16:creationId xmlns:a16="http://schemas.microsoft.com/office/drawing/2014/main" id="{17FF8CDE-766B-AA43-A415-3E4E2470629D}"/>
              </a:ext>
            </a:extLst>
          </p:cNvPr>
          <p:cNvSpPr/>
          <p:nvPr/>
        </p:nvSpPr>
        <p:spPr>
          <a:xfrm>
            <a:off x="791952" y="2307760"/>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7" name="Rectangle 1">
            <a:extLst>
              <a:ext uri="{FF2B5EF4-FFF2-40B4-BE49-F238E27FC236}">
                <a16:creationId xmlns:a16="http://schemas.microsoft.com/office/drawing/2014/main" id="{CC02269A-4803-6548-8CBE-818D7CE36D8F}"/>
              </a:ext>
            </a:extLst>
          </p:cNvPr>
          <p:cNvSpPr>
            <a:spLocks noChangeAspect="1"/>
          </p:cNvSpPr>
          <p:nvPr/>
        </p:nvSpPr>
        <p:spPr>
          <a:xfrm>
            <a:off x="2893396" y="1813514"/>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8" name="Rounded Rectangle 7">
            <a:extLst>
              <a:ext uri="{FF2B5EF4-FFF2-40B4-BE49-F238E27FC236}">
                <a16:creationId xmlns:a16="http://schemas.microsoft.com/office/drawing/2014/main" id="{5A3851E5-E613-FF4B-957C-0658018337BA}"/>
              </a:ext>
            </a:extLst>
          </p:cNvPr>
          <p:cNvSpPr>
            <a:spLocks noChangeAspect="1"/>
          </p:cNvSpPr>
          <p:nvPr/>
        </p:nvSpPr>
        <p:spPr>
          <a:xfrm>
            <a:off x="2293414" y="1698392"/>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9" name="Rounded Rectangle 5">
            <a:extLst>
              <a:ext uri="{FF2B5EF4-FFF2-40B4-BE49-F238E27FC236}">
                <a16:creationId xmlns:a16="http://schemas.microsoft.com/office/drawing/2014/main" id="{DBF6DC62-632D-C846-9D1F-01DFDDEED3E6}"/>
              </a:ext>
            </a:extLst>
          </p:cNvPr>
          <p:cNvSpPr>
            <a:spLocks noChangeAspect="1"/>
          </p:cNvSpPr>
          <p:nvPr/>
        </p:nvSpPr>
        <p:spPr>
          <a:xfrm>
            <a:off x="954400" y="4112217"/>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0" name="Trapezoid 3">
            <a:extLst>
              <a:ext uri="{FF2B5EF4-FFF2-40B4-BE49-F238E27FC236}">
                <a16:creationId xmlns:a16="http://schemas.microsoft.com/office/drawing/2014/main" id="{5D0CA260-8EC6-9B44-843A-220B98AC248C}"/>
              </a:ext>
            </a:extLst>
          </p:cNvPr>
          <p:cNvSpPr>
            <a:spLocks noChangeAspect="1"/>
          </p:cNvSpPr>
          <p:nvPr/>
        </p:nvSpPr>
        <p:spPr>
          <a:xfrm>
            <a:off x="1690002" y="2267830"/>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1" name="Rounded Rectangle 8">
            <a:extLst>
              <a:ext uri="{FF2B5EF4-FFF2-40B4-BE49-F238E27FC236}">
                <a16:creationId xmlns:a16="http://schemas.microsoft.com/office/drawing/2014/main" id="{9B52C00D-663B-0043-978F-5DABF4BFD1EC}"/>
              </a:ext>
            </a:extLst>
          </p:cNvPr>
          <p:cNvSpPr/>
          <p:nvPr/>
        </p:nvSpPr>
        <p:spPr>
          <a:xfrm>
            <a:off x="3361808" y="2246289"/>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2" name="Rounded Rectangle 1">
            <a:extLst>
              <a:ext uri="{FF2B5EF4-FFF2-40B4-BE49-F238E27FC236}">
                <a16:creationId xmlns:a16="http://schemas.microsoft.com/office/drawing/2014/main" id="{5AB9637E-DA8F-EB47-9A76-F4ABE8049F91}"/>
              </a:ext>
            </a:extLst>
          </p:cNvPr>
          <p:cNvSpPr>
            <a:spLocks noChangeAspect="1"/>
          </p:cNvSpPr>
          <p:nvPr/>
        </p:nvSpPr>
        <p:spPr>
          <a:xfrm>
            <a:off x="1022525" y="2736816"/>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3" name="Oval 2">
            <a:extLst>
              <a:ext uri="{FF2B5EF4-FFF2-40B4-BE49-F238E27FC236}">
                <a16:creationId xmlns:a16="http://schemas.microsoft.com/office/drawing/2014/main" id="{B90FDCA2-6FE9-164E-BB39-FCFA41B4CA3B}"/>
              </a:ext>
            </a:extLst>
          </p:cNvPr>
          <p:cNvSpPr>
            <a:spLocks noChangeAspect="1"/>
          </p:cNvSpPr>
          <p:nvPr/>
        </p:nvSpPr>
        <p:spPr>
          <a:xfrm>
            <a:off x="1808932" y="1825170"/>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4" name="Block Arc 5">
            <a:extLst>
              <a:ext uri="{FF2B5EF4-FFF2-40B4-BE49-F238E27FC236}">
                <a16:creationId xmlns:a16="http://schemas.microsoft.com/office/drawing/2014/main" id="{725298B8-21BD-0F44-83A5-68542D887BF3}"/>
              </a:ext>
            </a:extLst>
          </p:cNvPr>
          <p:cNvSpPr>
            <a:spLocks noChangeAspect="1"/>
          </p:cNvSpPr>
          <p:nvPr/>
        </p:nvSpPr>
        <p:spPr>
          <a:xfrm rot="10800000">
            <a:off x="1544147" y="2882007"/>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5" name="Rounded Rectangle 5">
            <a:extLst>
              <a:ext uri="{FF2B5EF4-FFF2-40B4-BE49-F238E27FC236}">
                <a16:creationId xmlns:a16="http://schemas.microsoft.com/office/drawing/2014/main" id="{26305C67-DA7E-DF49-B170-D320D6E04BBE}"/>
              </a:ext>
            </a:extLst>
          </p:cNvPr>
          <p:cNvSpPr>
            <a:spLocks/>
          </p:cNvSpPr>
          <p:nvPr/>
        </p:nvSpPr>
        <p:spPr>
          <a:xfrm>
            <a:off x="3876590" y="2343574"/>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Oval 6">
            <a:extLst>
              <a:ext uri="{FF2B5EF4-FFF2-40B4-BE49-F238E27FC236}">
                <a16:creationId xmlns:a16="http://schemas.microsoft.com/office/drawing/2014/main" id="{99892799-6A85-F84F-BF5F-32104AEB2AE9}"/>
              </a:ext>
            </a:extLst>
          </p:cNvPr>
          <p:cNvSpPr>
            <a:spLocks noChangeAspect="1"/>
          </p:cNvSpPr>
          <p:nvPr/>
        </p:nvSpPr>
        <p:spPr>
          <a:xfrm rot="678773">
            <a:off x="645414" y="3036310"/>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7" name="Rectangle 1">
            <a:extLst>
              <a:ext uri="{FF2B5EF4-FFF2-40B4-BE49-F238E27FC236}">
                <a16:creationId xmlns:a16="http://schemas.microsoft.com/office/drawing/2014/main" id="{A9AA560D-7803-5E49-97F8-69D4EC6F48D0}"/>
              </a:ext>
            </a:extLst>
          </p:cNvPr>
          <p:cNvSpPr>
            <a:spLocks noChangeAspect="1"/>
          </p:cNvSpPr>
          <p:nvPr/>
        </p:nvSpPr>
        <p:spPr>
          <a:xfrm>
            <a:off x="4403590" y="3075028"/>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8" name="Freeform 14">
            <a:extLst>
              <a:ext uri="{FF2B5EF4-FFF2-40B4-BE49-F238E27FC236}">
                <a16:creationId xmlns:a16="http://schemas.microsoft.com/office/drawing/2014/main" id="{E1C7BFE9-4930-0F4D-B443-9687F0C02525}"/>
              </a:ext>
            </a:extLst>
          </p:cNvPr>
          <p:cNvSpPr>
            <a:spLocks noChangeAspect="1"/>
          </p:cNvSpPr>
          <p:nvPr/>
        </p:nvSpPr>
        <p:spPr>
          <a:xfrm>
            <a:off x="525519" y="3517031"/>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9" name="Rounded Rectangle 4">
            <a:extLst>
              <a:ext uri="{FF2B5EF4-FFF2-40B4-BE49-F238E27FC236}">
                <a16:creationId xmlns:a16="http://schemas.microsoft.com/office/drawing/2014/main" id="{43BBD235-4D9F-D64B-A207-0243B1FC7A33}"/>
              </a:ext>
            </a:extLst>
          </p:cNvPr>
          <p:cNvSpPr>
            <a:spLocks noChangeAspect="1"/>
          </p:cNvSpPr>
          <p:nvPr/>
        </p:nvSpPr>
        <p:spPr>
          <a:xfrm>
            <a:off x="2598726" y="3566036"/>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0" name="Rounded Rectangle 9">
            <a:extLst>
              <a:ext uri="{FF2B5EF4-FFF2-40B4-BE49-F238E27FC236}">
                <a16:creationId xmlns:a16="http://schemas.microsoft.com/office/drawing/2014/main" id="{5D8EF484-6258-2543-B478-3CA01B31CC02}"/>
              </a:ext>
            </a:extLst>
          </p:cNvPr>
          <p:cNvSpPr>
            <a:spLocks/>
          </p:cNvSpPr>
          <p:nvPr/>
        </p:nvSpPr>
        <p:spPr>
          <a:xfrm>
            <a:off x="1058897" y="3352468"/>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1" name="Rounded Rectangle 7">
            <a:extLst>
              <a:ext uri="{FF2B5EF4-FFF2-40B4-BE49-F238E27FC236}">
                <a16:creationId xmlns:a16="http://schemas.microsoft.com/office/drawing/2014/main" id="{1A310F06-DF41-6B46-BAE4-36419CA5B120}"/>
              </a:ext>
            </a:extLst>
          </p:cNvPr>
          <p:cNvSpPr>
            <a:spLocks noChangeAspect="1"/>
          </p:cNvSpPr>
          <p:nvPr/>
        </p:nvSpPr>
        <p:spPr>
          <a:xfrm>
            <a:off x="3034773" y="3353221"/>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2" name="Rounded Rectangle 1">
            <a:extLst>
              <a:ext uri="{FF2B5EF4-FFF2-40B4-BE49-F238E27FC236}">
                <a16:creationId xmlns:a16="http://schemas.microsoft.com/office/drawing/2014/main" id="{983EAE9D-0342-DF40-9D71-1940E9438F77}"/>
              </a:ext>
            </a:extLst>
          </p:cNvPr>
          <p:cNvSpPr/>
          <p:nvPr/>
        </p:nvSpPr>
        <p:spPr>
          <a:xfrm rot="2648398">
            <a:off x="1629275" y="3657668"/>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3" name="Freeform 20">
            <a:extLst>
              <a:ext uri="{FF2B5EF4-FFF2-40B4-BE49-F238E27FC236}">
                <a16:creationId xmlns:a16="http://schemas.microsoft.com/office/drawing/2014/main" id="{CEBC78FF-B8A7-F741-BEFF-E6510C30535D}"/>
              </a:ext>
            </a:extLst>
          </p:cNvPr>
          <p:cNvSpPr/>
          <p:nvPr/>
        </p:nvSpPr>
        <p:spPr>
          <a:xfrm flipH="1">
            <a:off x="4105588" y="4062061"/>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4" name="Donut 6">
            <a:extLst>
              <a:ext uri="{FF2B5EF4-FFF2-40B4-BE49-F238E27FC236}">
                <a16:creationId xmlns:a16="http://schemas.microsoft.com/office/drawing/2014/main" id="{10329ADA-A4B0-9048-B579-26857B8DA902}"/>
              </a:ext>
            </a:extLst>
          </p:cNvPr>
          <p:cNvSpPr>
            <a:spLocks noChangeAspect="1"/>
          </p:cNvSpPr>
          <p:nvPr/>
        </p:nvSpPr>
        <p:spPr>
          <a:xfrm>
            <a:off x="3125762" y="4134262"/>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5" name="Freeform 22">
            <a:extLst>
              <a:ext uri="{FF2B5EF4-FFF2-40B4-BE49-F238E27FC236}">
                <a16:creationId xmlns:a16="http://schemas.microsoft.com/office/drawing/2014/main" id="{9B4A03B9-2AB8-6F40-9663-ED319814125F}"/>
              </a:ext>
            </a:extLst>
          </p:cNvPr>
          <p:cNvSpPr>
            <a:spLocks noChangeAspect="1"/>
          </p:cNvSpPr>
          <p:nvPr/>
        </p:nvSpPr>
        <p:spPr>
          <a:xfrm rot="8580000">
            <a:off x="2064667" y="4110293"/>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6" name="Oval 10">
            <a:extLst>
              <a:ext uri="{FF2B5EF4-FFF2-40B4-BE49-F238E27FC236}">
                <a16:creationId xmlns:a16="http://schemas.microsoft.com/office/drawing/2014/main" id="{52BD7A67-EA87-8B46-AE74-36F3499E9039}"/>
              </a:ext>
            </a:extLst>
          </p:cNvPr>
          <p:cNvSpPr/>
          <p:nvPr/>
        </p:nvSpPr>
        <p:spPr>
          <a:xfrm>
            <a:off x="4156689" y="2739450"/>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7" name="Freeform 23">
            <a:extLst>
              <a:ext uri="{FF2B5EF4-FFF2-40B4-BE49-F238E27FC236}">
                <a16:creationId xmlns:a16="http://schemas.microsoft.com/office/drawing/2014/main" id="{4F9D2990-2468-F14C-B0C3-C71A4A381EB1}"/>
              </a:ext>
            </a:extLst>
          </p:cNvPr>
          <p:cNvSpPr>
            <a:spLocks noChangeAspect="1"/>
          </p:cNvSpPr>
          <p:nvPr/>
        </p:nvSpPr>
        <p:spPr>
          <a:xfrm flipH="1">
            <a:off x="3954729" y="3455848"/>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8" name="Freeform 24">
            <a:extLst>
              <a:ext uri="{FF2B5EF4-FFF2-40B4-BE49-F238E27FC236}">
                <a16:creationId xmlns:a16="http://schemas.microsoft.com/office/drawing/2014/main" id="{D5557280-D520-4C4B-AF56-9C98F0861CA7}"/>
              </a:ext>
            </a:extLst>
          </p:cNvPr>
          <p:cNvSpPr/>
          <p:nvPr/>
        </p:nvSpPr>
        <p:spPr>
          <a:xfrm flipH="1">
            <a:off x="3008458" y="2372975"/>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9" name="Rectangle 6">
            <a:extLst>
              <a:ext uri="{FF2B5EF4-FFF2-40B4-BE49-F238E27FC236}">
                <a16:creationId xmlns:a16="http://schemas.microsoft.com/office/drawing/2014/main" id="{896AB6D5-5246-4340-8F16-FCA539C69B8D}"/>
              </a:ext>
            </a:extLst>
          </p:cNvPr>
          <p:cNvSpPr>
            <a:spLocks noChangeAspect="1"/>
          </p:cNvSpPr>
          <p:nvPr/>
        </p:nvSpPr>
        <p:spPr>
          <a:xfrm>
            <a:off x="3614898" y="3012110"/>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0" name="Down Arrow 1">
            <a:extLst>
              <a:ext uri="{FF2B5EF4-FFF2-40B4-BE49-F238E27FC236}">
                <a16:creationId xmlns:a16="http://schemas.microsoft.com/office/drawing/2014/main" id="{DB079E61-A21B-4942-804C-E92F684556E6}"/>
              </a:ext>
            </a:extLst>
          </p:cNvPr>
          <p:cNvSpPr>
            <a:spLocks noChangeAspect="1"/>
          </p:cNvSpPr>
          <p:nvPr/>
        </p:nvSpPr>
        <p:spPr>
          <a:xfrm>
            <a:off x="2895791" y="4150908"/>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1" name="Rounded Rectangle 1">
            <a:extLst>
              <a:ext uri="{FF2B5EF4-FFF2-40B4-BE49-F238E27FC236}">
                <a16:creationId xmlns:a16="http://schemas.microsoft.com/office/drawing/2014/main" id="{2D2876D0-3410-B14E-B3FB-C78A5579BD18}"/>
              </a:ext>
            </a:extLst>
          </p:cNvPr>
          <p:cNvSpPr>
            <a:spLocks noChangeAspect="1"/>
          </p:cNvSpPr>
          <p:nvPr/>
        </p:nvSpPr>
        <p:spPr>
          <a:xfrm>
            <a:off x="2741375" y="2804594"/>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2" name="Down Arrow 1">
            <a:extLst>
              <a:ext uri="{FF2B5EF4-FFF2-40B4-BE49-F238E27FC236}">
                <a16:creationId xmlns:a16="http://schemas.microsoft.com/office/drawing/2014/main" id="{AEB8EC84-8DE2-7D4B-BBAC-9A5257E1A451}"/>
              </a:ext>
            </a:extLst>
          </p:cNvPr>
          <p:cNvSpPr>
            <a:spLocks noChangeAspect="1"/>
          </p:cNvSpPr>
          <p:nvPr/>
        </p:nvSpPr>
        <p:spPr>
          <a:xfrm rot="10800000" flipH="1">
            <a:off x="3685944" y="1924907"/>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3" name="Trapezoid 1">
            <a:extLst>
              <a:ext uri="{FF2B5EF4-FFF2-40B4-BE49-F238E27FC236}">
                <a16:creationId xmlns:a16="http://schemas.microsoft.com/office/drawing/2014/main" id="{CBB6EBAE-BF7F-A240-BB5A-4A0ABA3BD0AE}"/>
              </a:ext>
            </a:extLst>
          </p:cNvPr>
          <p:cNvSpPr>
            <a:spLocks noChangeAspect="1"/>
          </p:cNvSpPr>
          <p:nvPr/>
        </p:nvSpPr>
        <p:spPr>
          <a:xfrm rot="10800000">
            <a:off x="2002844" y="2863809"/>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pic>
        <p:nvPicPr>
          <p:cNvPr id="118" name="Imagen 117">
            <a:extLst>
              <a:ext uri="{FF2B5EF4-FFF2-40B4-BE49-F238E27FC236}">
                <a16:creationId xmlns:a16="http://schemas.microsoft.com/office/drawing/2014/main" id="{0B31F169-49D7-FA4C-8701-3B254BAF0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128" y="4307003"/>
            <a:ext cx="4389243" cy="2159786"/>
          </a:xfrm>
          <a:prstGeom prst="rect">
            <a:avLst/>
          </a:prstGeom>
        </p:spPr>
      </p:pic>
      <p:sp>
        <p:nvSpPr>
          <p:cNvPr id="114" name="TextBox 11">
            <a:extLst>
              <a:ext uri="{FF2B5EF4-FFF2-40B4-BE49-F238E27FC236}">
                <a16:creationId xmlns:a16="http://schemas.microsoft.com/office/drawing/2014/main" id="{6827E4A0-0BFC-2445-8F13-F49973888B1F}"/>
              </a:ext>
            </a:extLst>
          </p:cNvPr>
          <p:cNvSpPr txBox="1"/>
          <p:nvPr/>
        </p:nvSpPr>
        <p:spPr>
          <a:xfrm>
            <a:off x="4939849" y="1628627"/>
            <a:ext cx="6591300" cy="2677656"/>
          </a:xfrm>
          <a:prstGeom prst="rect">
            <a:avLst/>
          </a:prstGeom>
          <a:noFill/>
        </p:spPr>
        <p:txBody>
          <a:bodyPr wrap="square" lIns="108000" rIns="108000" rtlCol="0">
            <a:spAutoFit/>
          </a:bodyPr>
          <a:lstStyle/>
          <a:p>
            <a:pPr marL="571500" indent="-571500" algn="just">
              <a:buFont typeface="Arial" panose="020B0604020202020204" pitchFamily="34" charset="0"/>
              <a:buChar char="•"/>
            </a:pPr>
            <a:r>
              <a:rPr lang="en-US" altLang="ko-KR" sz="2400" b="1" dirty="0">
                <a:solidFill>
                  <a:schemeClr val="bg1"/>
                </a:solidFill>
                <a:cs typeface="Arial" pitchFamily="34" charset="0"/>
              </a:rPr>
              <a:t>Able to distinguish between revenue generating behavior and non revenue generating behavior.</a:t>
            </a:r>
          </a:p>
          <a:p>
            <a:pPr marL="571500" indent="-571500" algn="just">
              <a:buFont typeface="Arial" panose="020B0604020202020204" pitchFamily="34" charset="0"/>
              <a:buChar char="•"/>
            </a:pPr>
            <a:r>
              <a:rPr lang="en-US" altLang="ko-KR" sz="2400" b="1" dirty="0">
                <a:solidFill>
                  <a:schemeClr val="bg1"/>
                </a:solidFill>
                <a:cs typeface="Arial" pitchFamily="34" charset="0"/>
              </a:rPr>
              <a:t>Accurately predict non revenue generating sessions as non revenue generating and revenue generating sessions as revenue generating.</a:t>
            </a:r>
          </a:p>
        </p:txBody>
      </p:sp>
    </p:spTree>
    <p:extLst>
      <p:ext uri="{BB962C8B-B14F-4D97-AF65-F5344CB8AC3E}">
        <p14:creationId xmlns:p14="http://schemas.microsoft.com/office/powerpoint/2010/main" val="230670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3">
            <a:extLst>
              <a:ext uri="{FF2B5EF4-FFF2-40B4-BE49-F238E27FC236}">
                <a16:creationId xmlns:a16="http://schemas.microsoft.com/office/drawing/2014/main" id="{5E42F44F-03B8-42D5-8585-5B65DF7BA732}"/>
              </a:ext>
            </a:extLst>
          </p:cNvPr>
          <p:cNvSpPr txBox="1">
            <a:spLocks/>
          </p:cNvSpPr>
          <p:nvPr/>
        </p:nvSpPr>
        <p:spPr>
          <a:xfrm>
            <a:off x="3398084" y="726544"/>
            <a:ext cx="3646761" cy="175787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3600" b="1" dirty="0">
                <a:solidFill>
                  <a:schemeClr val="bg1"/>
                </a:solidFill>
                <a:latin typeface="+mj-lt"/>
                <a:cs typeface="Arial" pitchFamily="34" charset="0"/>
              </a:rPr>
              <a:t>Classification Results</a:t>
            </a:r>
          </a:p>
        </p:txBody>
      </p:sp>
      <p:grpSp>
        <p:nvGrpSpPr>
          <p:cNvPr id="7" name="Group 6">
            <a:extLst>
              <a:ext uri="{FF2B5EF4-FFF2-40B4-BE49-F238E27FC236}">
                <a16:creationId xmlns:a16="http://schemas.microsoft.com/office/drawing/2014/main" id="{00443817-B2D0-3840-9C21-E46610521B8B}"/>
              </a:ext>
            </a:extLst>
          </p:cNvPr>
          <p:cNvGrpSpPr/>
          <p:nvPr/>
        </p:nvGrpSpPr>
        <p:grpSpPr>
          <a:xfrm>
            <a:off x="423313" y="1153580"/>
            <a:ext cx="3880338" cy="4261848"/>
            <a:chOff x="5369718" y="2683668"/>
            <a:chExt cx="1452563" cy="1595377"/>
          </a:xfrm>
        </p:grpSpPr>
        <p:sp>
          <p:nvSpPr>
            <p:cNvPr id="8" name="Freeform: Shape 7">
              <a:extLst>
                <a:ext uri="{FF2B5EF4-FFF2-40B4-BE49-F238E27FC236}">
                  <a16:creationId xmlns:a16="http://schemas.microsoft.com/office/drawing/2014/main" id="{0AB8AE2C-69CA-2A41-B752-6DCC27A1FCE2}"/>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C213E-653C-FA49-A504-F80061D163F5}"/>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EF3851B-9F86-2342-B88F-CAEDAB4608DB}"/>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001DB5A-8E80-6544-95B6-1FAD4DD7D460}"/>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C928BDB-6CC6-9A4D-A5AD-3F5029CAFCD0}"/>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6E4C7C-CC1D-E74D-BC36-C59F79D4381C}"/>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418B78A-5B7C-9E4E-8858-E26A4FD8515B}"/>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C1287C7-8003-0941-9A39-8D6DCDCEEA95}"/>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9" name="Freeform: Shape 15">
              <a:extLst>
                <a:ext uri="{FF2B5EF4-FFF2-40B4-BE49-F238E27FC236}">
                  <a16:creationId xmlns:a16="http://schemas.microsoft.com/office/drawing/2014/main" id="{8ABDB6F5-E54B-3D44-8BE0-95841CEEF405}"/>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20" name="Freeform: Shape 16">
              <a:extLst>
                <a:ext uri="{FF2B5EF4-FFF2-40B4-BE49-F238E27FC236}">
                  <a16:creationId xmlns:a16="http://schemas.microsoft.com/office/drawing/2014/main" id="{61BED311-712F-924F-AA30-B006D87CFFD9}"/>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21" name="Freeform: Shape 17">
              <a:extLst>
                <a:ext uri="{FF2B5EF4-FFF2-40B4-BE49-F238E27FC236}">
                  <a16:creationId xmlns:a16="http://schemas.microsoft.com/office/drawing/2014/main" id="{41DD1044-44CE-CD49-8CEA-67E2E29AEE00}"/>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2" name="Freeform: Shape 18">
              <a:extLst>
                <a:ext uri="{FF2B5EF4-FFF2-40B4-BE49-F238E27FC236}">
                  <a16:creationId xmlns:a16="http://schemas.microsoft.com/office/drawing/2014/main" id="{0974A7A8-7095-8047-8A24-9DDF67509286}"/>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3" name="Freeform: Shape 19">
              <a:extLst>
                <a:ext uri="{FF2B5EF4-FFF2-40B4-BE49-F238E27FC236}">
                  <a16:creationId xmlns:a16="http://schemas.microsoft.com/office/drawing/2014/main" id="{2B83995A-118D-DD46-9720-85A88A3629E7}"/>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4" name="Freeform: Shape 20">
              <a:extLst>
                <a:ext uri="{FF2B5EF4-FFF2-40B4-BE49-F238E27FC236}">
                  <a16:creationId xmlns:a16="http://schemas.microsoft.com/office/drawing/2014/main" id="{D5C80D63-580B-B94F-B31C-BBCFB255524E}"/>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5" name="Freeform: Shape 21">
              <a:extLst>
                <a:ext uri="{FF2B5EF4-FFF2-40B4-BE49-F238E27FC236}">
                  <a16:creationId xmlns:a16="http://schemas.microsoft.com/office/drawing/2014/main" id="{657153CA-3F26-264F-AD65-C07BB3FB6AE7}"/>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6" name="Freeform: Shape 22">
              <a:extLst>
                <a:ext uri="{FF2B5EF4-FFF2-40B4-BE49-F238E27FC236}">
                  <a16:creationId xmlns:a16="http://schemas.microsoft.com/office/drawing/2014/main" id="{75F92C04-3F1C-C54B-9AF8-B17F515468CD}"/>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7" name="Freeform: Shape 23">
              <a:extLst>
                <a:ext uri="{FF2B5EF4-FFF2-40B4-BE49-F238E27FC236}">
                  <a16:creationId xmlns:a16="http://schemas.microsoft.com/office/drawing/2014/main" id="{68ECA1A3-9FB2-0D45-ADB6-0FD7C388FCE8}"/>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8" name="Freeform: Shape 24">
              <a:extLst>
                <a:ext uri="{FF2B5EF4-FFF2-40B4-BE49-F238E27FC236}">
                  <a16:creationId xmlns:a16="http://schemas.microsoft.com/office/drawing/2014/main" id="{9F511C81-450F-5940-8F3B-2472D02BFCE5}"/>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25">
              <a:extLst>
                <a:ext uri="{FF2B5EF4-FFF2-40B4-BE49-F238E27FC236}">
                  <a16:creationId xmlns:a16="http://schemas.microsoft.com/office/drawing/2014/main" id="{B8E91A89-3A1F-684C-8DEF-6C6F66961BB8}"/>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0" name="Freeform: Shape 26">
              <a:extLst>
                <a:ext uri="{FF2B5EF4-FFF2-40B4-BE49-F238E27FC236}">
                  <a16:creationId xmlns:a16="http://schemas.microsoft.com/office/drawing/2014/main" id="{1A87ACFE-1F82-E34C-97D5-2BD3C7B57B1B}"/>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1" name="Freeform: Shape 27">
              <a:extLst>
                <a:ext uri="{FF2B5EF4-FFF2-40B4-BE49-F238E27FC236}">
                  <a16:creationId xmlns:a16="http://schemas.microsoft.com/office/drawing/2014/main" id="{BE62A18F-FE32-1B4E-9E10-B87E83DC20BB}"/>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2" name="Freeform: Shape 28">
              <a:extLst>
                <a:ext uri="{FF2B5EF4-FFF2-40B4-BE49-F238E27FC236}">
                  <a16:creationId xmlns:a16="http://schemas.microsoft.com/office/drawing/2014/main" id="{007B532C-61EF-3B4B-9F16-DD762365BCD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3" name="Freeform: Shape 29">
              <a:extLst>
                <a:ext uri="{FF2B5EF4-FFF2-40B4-BE49-F238E27FC236}">
                  <a16:creationId xmlns:a16="http://schemas.microsoft.com/office/drawing/2014/main" id="{179C32EB-E5C5-4540-B2F4-5C27C8EA407E}"/>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4" name="Freeform: Shape 30">
              <a:extLst>
                <a:ext uri="{FF2B5EF4-FFF2-40B4-BE49-F238E27FC236}">
                  <a16:creationId xmlns:a16="http://schemas.microsoft.com/office/drawing/2014/main" id="{E5FF8235-CD80-7E4F-97A5-07B4E8866B97}"/>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5" name="Freeform: Shape 31">
              <a:extLst>
                <a:ext uri="{FF2B5EF4-FFF2-40B4-BE49-F238E27FC236}">
                  <a16:creationId xmlns:a16="http://schemas.microsoft.com/office/drawing/2014/main" id="{4389DA71-8C88-0844-A0E0-D64ECF515AEF}"/>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6" name="Freeform: Shape 32">
              <a:extLst>
                <a:ext uri="{FF2B5EF4-FFF2-40B4-BE49-F238E27FC236}">
                  <a16:creationId xmlns:a16="http://schemas.microsoft.com/office/drawing/2014/main" id="{46F88C1E-5F3B-F342-AB31-57EE816122FF}"/>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pic>
        <p:nvPicPr>
          <p:cNvPr id="3" name="Imagen 2">
            <a:extLst>
              <a:ext uri="{FF2B5EF4-FFF2-40B4-BE49-F238E27FC236}">
                <a16:creationId xmlns:a16="http://schemas.microsoft.com/office/drawing/2014/main" id="{0759F6A7-CA4B-0447-B69D-947090A16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345" y="2484416"/>
            <a:ext cx="3123620" cy="3243759"/>
          </a:xfrm>
          <a:prstGeom prst="rect">
            <a:avLst/>
          </a:prstGeom>
        </p:spPr>
      </p:pic>
      <p:pic>
        <p:nvPicPr>
          <p:cNvPr id="5" name="Imagen 4">
            <a:extLst>
              <a:ext uri="{FF2B5EF4-FFF2-40B4-BE49-F238E27FC236}">
                <a16:creationId xmlns:a16="http://schemas.microsoft.com/office/drawing/2014/main" id="{54E61C32-363B-4649-8089-F017848C5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208" y="2555591"/>
            <a:ext cx="3164301" cy="3181979"/>
          </a:xfrm>
          <a:prstGeom prst="rect">
            <a:avLst/>
          </a:prstGeom>
        </p:spPr>
      </p:pic>
    </p:spTree>
    <p:extLst>
      <p:ext uri="{BB962C8B-B14F-4D97-AF65-F5344CB8AC3E}">
        <p14:creationId xmlns:p14="http://schemas.microsoft.com/office/powerpoint/2010/main" val="3902733065"/>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6809</TotalTime>
  <Words>190</Words>
  <Application>Microsoft Macintosh PowerPoint</Application>
  <PresentationFormat>Panorámica</PresentationFormat>
  <Paragraphs>41</Paragraphs>
  <Slides>11</Slides>
  <Notes>0</Notes>
  <HiddenSlides>0</HiddenSlides>
  <MMClips>0</MMClips>
  <ScaleCrop>false</ScaleCrop>
  <HeadingPairs>
    <vt:vector size="6" baseType="variant">
      <vt:variant>
        <vt:lpstr>Fuentes usadas</vt:lpstr>
      </vt:variant>
      <vt:variant>
        <vt:i4>1</vt:i4>
      </vt:variant>
      <vt:variant>
        <vt:lpstr>Tema</vt:lpstr>
      </vt:variant>
      <vt:variant>
        <vt:i4>3</vt:i4>
      </vt:variant>
      <vt:variant>
        <vt:lpstr>Títulos de diapositiva</vt:lpstr>
      </vt:variant>
      <vt:variant>
        <vt:i4>11</vt:i4>
      </vt:variant>
    </vt:vector>
  </HeadingPairs>
  <TitlesOfParts>
    <vt:vector size="15" baseType="lpstr">
      <vt:lpstr>Arial</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Aguilar Islas, Fernando</cp:lastModifiedBy>
  <cp:revision>140</cp:revision>
  <dcterms:created xsi:type="dcterms:W3CDTF">2018-04-24T17:14:44Z</dcterms:created>
  <dcterms:modified xsi:type="dcterms:W3CDTF">2019-10-06T18:56:39Z</dcterms:modified>
</cp:coreProperties>
</file>