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272" r:id="rId5"/>
    <p:sldId id="309" r:id="rId6"/>
    <p:sldId id="310" r:id="rId7"/>
    <p:sldId id="313" r:id="rId8"/>
    <p:sldId id="311" r:id="rId9"/>
    <p:sldId id="307" r:id="rId10"/>
    <p:sldId id="273" r:id="rId11"/>
    <p:sldId id="306" r:id="rId12"/>
    <p:sldId id="299" r:id="rId13"/>
    <p:sldId id="312"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81" autoAdjust="0"/>
    <p:restoredTop sz="94660"/>
  </p:normalViewPr>
  <p:slideViewPr>
    <p:cSldViewPr snapToGrid="0">
      <p:cViewPr>
        <p:scale>
          <a:sx n="98" d="100"/>
          <a:sy n="98" d="100"/>
        </p:scale>
        <p:origin x="128" y="568"/>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a:t>Place Your Picture Here and Sent to Back</a:t>
            </a:r>
            <a:endParaRPr lang="ko-KR" altLang="en-US"/>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a:t>Place Your Picture Here and Bring to Front</a:t>
            </a:r>
            <a:endParaRPr lang="ko-KR" altLang="en-US"/>
          </a:p>
        </p:txBody>
      </p:sp>
    </p:spTree>
    <p:extLst>
      <p:ext uri="{BB962C8B-B14F-4D97-AF65-F5344CB8AC3E}">
        <p14:creationId xmlns:p14="http://schemas.microsoft.com/office/powerpoint/2010/main" val="2632218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a:t>Place Your Picture Here and Sent to Back</a:t>
            </a:r>
            <a:endParaRPr lang="ko-KR" altLang="en-US"/>
          </a:p>
        </p:txBody>
      </p:sp>
    </p:spTree>
    <p:extLst>
      <p:ext uri="{BB962C8B-B14F-4D97-AF65-F5344CB8AC3E}">
        <p14:creationId xmlns:p14="http://schemas.microsoft.com/office/powerpoint/2010/main" val="233430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a:t>Place Your Picture Here</a:t>
            </a:r>
            <a:endParaRPr lang="ko-KR" altLang="en-US"/>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484768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a:t>Place Your Picture Here and Sent to Back</a:t>
            </a:r>
            <a:endParaRPr lang="ko-KR" altLang="en-US"/>
          </a:p>
        </p:txBody>
      </p:sp>
    </p:spTree>
    <p:extLst>
      <p:ext uri="{BB962C8B-B14F-4D97-AF65-F5344CB8AC3E}">
        <p14:creationId xmlns:p14="http://schemas.microsoft.com/office/powerpoint/2010/main" val="1532972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379638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7_Images &amp; Contents Layout">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2E541B56-E562-45F7-AF65-DC212716E3B3}"/>
              </a:ext>
            </a:extLst>
          </p:cNvPr>
          <p:cNvSpPr/>
          <p:nvPr userDrawn="1"/>
        </p:nvSpPr>
        <p:spPr>
          <a:xfrm>
            <a:off x="0" y="863125"/>
            <a:ext cx="7036904" cy="5131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그림 개체 틀 2">
            <a:extLst>
              <a:ext uri="{FF2B5EF4-FFF2-40B4-BE49-F238E27FC236}">
                <a16:creationId xmlns:a16="http://schemas.microsoft.com/office/drawing/2014/main" id="{1D487A8B-D75C-45FC-8BC1-0D4AF5ACE0C7}"/>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8" name="Picture Placeholder 7">
            <a:extLst>
              <a:ext uri="{FF2B5EF4-FFF2-40B4-BE49-F238E27FC236}">
                <a16:creationId xmlns:a16="http://schemas.microsoft.com/office/drawing/2014/main" id="{FC10FD60-B279-4A90-879E-DC51895B3BCD}"/>
              </a:ext>
            </a:extLst>
          </p:cNvPr>
          <p:cNvSpPr>
            <a:spLocks noGrp="1"/>
          </p:cNvSpPr>
          <p:nvPr>
            <p:ph type="pic" sz="quarter" idx="10" hasCustomPrompt="1"/>
          </p:nvPr>
        </p:nvSpPr>
        <p:spPr>
          <a:xfrm>
            <a:off x="238056" y="412403"/>
            <a:ext cx="4125224" cy="6033194"/>
          </a:xfrm>
          <a:custGeom>
            <a:avLst/>
            <a:gdLst/>
            <a:ahLst/>
            <a:cxnLst/>
            <a:rect l="l" t="t" r="r" b="b"/>
            <a:pathLst>
              <a:path w="105705" h="154595">
                <a:moveTo>
                  <a:pt x="60945" y="0"/>
                </a:moveTo>
                <a:cubicBezTo>
                  <a:pt x="73149" y="0"/>
                  <a:pt x="83325" y="3572"/>
                  <a:pt x="91474" y="10716"/>
                </a:cubicBezTo>
                <a:cubicBezTo>
                  <a:pt x="99622" y="17859"/>
                  <a:pt x="103696" y="26752"/>
                  <a:pt x="103696" y="37393"/>
                </a:cubicBezTo>
                <a:cubicBezTo>
                  <a:pt x="103696" y="45058"/>
                  <a:pt x="101762" y="53652"/>
                  <a:pt x="97892" y="63177"/>
                </a:cubicBezTo>
                <a:lnTo>
                  <a:pt x="71549" y="127918"/>
                </a:lnTo>
                <a:lnTo>
                  <a:pt x="90302" y="127918"/>
                </a:lnTo>
                <a:cubicBezTo>
                  <a:pt x="100571" y="127918"/>
                  <a:pt x="105705" y="131490"/>
                  <a:pt x="105705" y="138633"/>
                </a:cubicBezTo>
                <a:cubicBezTo>
                  <a:pt x="105705" y="143693"/>
                  <a:pt x="103901" y="147619"/>
                  <a:pt x="100292" y="150409"/>
                </a:cubicBezTo>
                <a:cubicBezTo>
                  <a:pt x="96683" y="153200"/>
                  <a:pt x="91604" y="154595"/>
                  <a:pt x="85056" y="154595"/>
                </a:cubicBezTo>
                <a:lnTo>
                  <a:pt x="64741" y="154595"/>
                </a:lnTo>
                <a:cubicBezTo>
                  <a:pt x="56555" y="154595"/>
                  <a:pt x="50341" y="153014"/>
                  <a:pt x="46100" y="149851"/>
                </a:cubicBezTo>
                <a:cubicBezTo>
                  <a:pt x="41858" y="146689"/>
                  <a:pt x="39737" y="142094"/>
                  <a:pt x="39737" y="136066"/>
                </a:cubicBezTo>
                <a:cubicBezTo>
                  <a:pt x="39737" y="131825"/>
                  <a:pt x="41263" y="125909"/>
                  <a:pt x="44314" y="118319"/>
                </a:cubicBezTo>
                <a:lnTo>
                  <a:pt x="66750" y="63177"/>
                </a:lnTo>
                <a:cubicBezTo>
                  <a:pt x="71289" y="52016"/>
                  <a:pt x="73559" y="44351"/>
                  <a:pt x="73559" y="40184"/>
                </a:cubicBezTo>
                <a:cubicBezTo>
                  <a:pt x="73559" y="36835"/>
                  <a:pt x="72033" y="33840"/>
                  <a:pt x="68982" y="31198"/>
                </a:cubicBezTo>
                <a:cubicBezTo>
                  <a:pt x="65931" y="28556"/>
                  <a:pt x="62434" y="27236"/>
                  <a:pt x="58490" y="27236"/>
                </a:cubicBezTo>
                <a:cubicBezTo>
                  <a:pt x="51048" y="27236"/>
                  <a:pt x="44314" y="30454"/>
                  <a:pt x="38286" y="36891"/>
                </a:cubicBezTo>
                <a:cubicBezTo>
                  <a:pt x="32259" y="43328"/>
                  <a:pt x="29245" y="50527"/>
                  <a:pt x="29245" y="58489"/>
                </a:cubicBezTo>
                <a:cubicBezTo>
                  <a:pt x="29245" y="63103"/>
                  <a:pt x="30268" y="66675"/>
                  <a:pt x="32315" y="69205"/>
                </a:cubicBezTo>
                <a:cubicBezTo>
                  <a:pt x="34361" y="71735"/>
                  <a:pt x="38100" y="74079"/>
                  <a:pt x="43533" y="76237"/>
                </a:cubicBezTo>
                <a:cubicBezTo>
                  <a:pt x="48369" y="78172"/>
                  <a:pt x="50788" y="81483"/>
                  <a:pt x="50788" y="86172"/>
                </a:cubicBezTo>
                <a:cubicBezTo>
                  <a:pt x="50788" y="90487"/>
                  <a:pt x="49169" y="94041"/>
                  <a:pt x="45932" y="96831"/>
                </a:cubicBezTo>
                <a:cubicBezTo>
                  <a:pt x="42695" y="99622"/>
                  <a:pt x="38658" y="101017"/>
                  <a:pt x="33821" y="101017"/>
                </a:cubicBezTo>
                <a:cubicBezTo>
                  <a:pt x="24520" y="101017"/>
                  <a:pt x="16557" y="97054"/>
                  <a:pt x="9935" y="89129"/>
                </a:cubicBezTo>
                <a:cubicBezTo>
                  <a:pt x="3312" y="81204"/>
                  <a:pt x="0" y="71698"/>
                  <a:pt x="0" y="60610"/>
                </a:cubicBezTo>
                <a:cubicBezTo>
                  <a:pt x="0" y="44462"/>
                  <a:pt x="6102" y="30324"/>
                  <a:pt x="18306" y="18194"/>
                </a:cubicBezTo>
                <a:cubicBezTo>
                  <a:pt x="30510" y="6065"/>
                  <a:pt x="44723" y="0"/>
                  <a:pt x="60945"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39480004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8_Images &amp; Contents Layout">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AFB6C0CC-20D1-4ABE-8236-AC556FAA83E7}"/>
              </a:ext>
            </a:extLst>
          </p:cNvPr>
          <p:cNvSpPr/>
          <p:nvPr userDrawn="1"/>
        </p:nvSpPr>
        <p:spPr>
          <a:xfrm>
            <a:off x="5836726" y="1955549"/>
            <a:ext cx="6355274" cy="1473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a:extLst>
              <a:ext uri="{FF2B5EF4-FFF2-40B4-BE49-F238E27FC236}">
                <a16:creationId xmlns:a16="http://schemas.microsoft.com/office/drawing/2014/main" id="{E6C01146-33B9-4106-B34A-9F850B0F1532}"/>
              </a:ext>
            </a:extLst>
          </p:cNvPr>
          <p:cNvSpPr>
            <a:spLocks noGrp="1"/>
          </p:cNvSpPr>
          <p:nvPr>
            <p:ph type="pic" idx="14" hasCustomPrompt="1"/>
          </p:nvPr>
        </p:nvSpPr>
        <p:spPr>
          <a:xfrm>
            <a:off x="652726" y="3594462"/>
            <a:ext cx="5184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3" name="Picture Placeholder 2">
            <a:extLst>
              <a:ext uri="{FF2B5EF4-FFF2-40B4-BE49-F238E27FC236}">
                <a16:creationId xmlns:a16="http://schemas.microsoft.com/office/drawing/2014/main" id="{980D8E6C-C94C-45EA-A30A-C30F07A2733A}"/>
              </a:ext>
            </a:extLst>
          </p:cNvPr>
          <p:cNvSpPr>
            <a:spLocks noGrp="1"/>
          </p:cNvSpPr>
          <p:nvPr>
            <p:ph type="pic" idx="15" hasCustomPrompt="1"/>
          </p:nvPr>
        </p:nvSpPr>
        <p:spPr>
          <a:xfrm>
            <a:off x="8946824"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Bring to Front</a:t>
            </a:r>
            <a:endParaRPr lang="ko-KR" altLang="en-US"/>
          </a:p>
        </p:txBody>
      </p:sp>
      <p:sp>
        <p:nvSpPr>
          <p:cNvPr id="4" name="Picture Placeholder 2">
            <a:extLst>
              <a:ext uri="{FF2B5EF4-FFF2-40B4-BE49-F238E27FC236}">
                <a16:creationId xmlns:a16="http://schemas.microsoft.com/office/drawing/2014/main" id="{9F537E7F-9413-4DE1-AF5A-73E78D8FBDCC}"/>
              </a:ext>
            </a:extLst>
          </p:cNvPr>
          <p:cNvSpPr>
            <a:spLocks noGrp="1"/>
          </p:cNvSpPr>
          <p:nvPr>
            <p:ph type="pic" idx="16" hasCustomPrompt="1"/>
          </p:nvPr>
        </p:nvSpPr>
        <p:spPr>
          <a:xfrm>
            <a:off x="6095775"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Bring to Front</a:t>
            </a:r>
            <a:endParaRPr lang="ko-KR" altLang="en-US"/>
          </a:p>
        </p:txBody>
      </p:sp>
    </p:spTree>
    <p:extLst>
      <p:ext uri="{BB962C8B-B14F-4D97-AF65-F5344CB8AC3E}">
        <p14:creationId xmlns:p14="http://schemas.microsoft.com/office/powerpoint/2010/main" val="17854276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06888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54" r:id="rId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8" r:id="rId8"/>
    <p:sldLayoutId id="2147483743" r:id="rId9"/>
    <p:sldLayoutId id="2147483745" r:id="rId10"/>
    <p:sldLayoutId id="2147483747" r:id="rId11"/>
    <p:sldLayoutId id="2147483746" r:id="rId12"/>
    <p:sldLayoutId id="2147483744" r:id="rId13"/>
    <p:sldLayoutId id="2147483752" r:id="rId14"/>
    <p:sldLayoutId id="2147483753" r:id="rId15"/>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feraguilari/dsc-mod-5-project-online-ds-pt-021119/blob/master/student.ipynb"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223148" y="1716510"/>
            <a:ext cx="5968852" cy="1754326"/>
          </a:xfrm>
          <a:prstGeom prst="rect">
            <a:avLst/>
          </a:prstGeom>
          <a:noFill/>
        </p:spPr>
        <p:txBody>
          <a:bodyPr wrap="square" rtlCol="0" anchor="ctr">
            <a:spAutoFit/>
          </a:bodyPr>
          <a:lstStyle/>
          <a:p>
            <a:r>
              <a:rPr lang="en-US" altLang="ko-KR" sz="5400" dirty="0" err="1">
                <a:solidFill>
                  <a:schemeClr val="bg1"/>
                </a:solidFill>
                <a:cs typeface="Arial" pitchFamily="34" charset="0"/>
              </a:rPr>
              <a:t>WidgetsX</a:t>
            </a:r>
            <a:r>
              <a:rPr lang="en-US" altLang="ko-KR" sz="5400" dirty="0">
                <a:solidFill>
                  <a:schemeClr val="bg1"/>
                </a:solidFill>
                <a:cs typeface="Arial" pitchFamily="34" charset="0"/>
              </a:rPr>
              <a:t> Market Website</a:t>
            </a:r>
          </a:p>
        </p:txBody>
      </p:sp>
      <p:sp>
        <p:nvSpPr>
          <p:cNvPr id="14" name="TextBox 13">
            <a:extLst>
              <a:ext uri="{FF2B5EF4-FFF2-40B4-BE49-F238E27FC236}">
                <a16:creationId xmlns:a16="http://schemas.microsoft.com/office/drawing/2014/main" id="{DF166F6B-B975-4F3C-BCF2-9971086140FB}"/>
              </a:ext>
            </a:extLst>
          </p:cNvPr>
          <p:cNvSpPr txBox="1"/>
          <p:nvPr/>
        </p:nvSpPr>
        <p:spPr>
          <a:xfrm>
            <a:off x="6223148" y="3534871"/>
            <a:ext cx="5610509" cy="1200329"/>
          </a:xfrm>
          <a:prstGeom prst="rect">
            <a:avLst/>
          </a:prstGeom>
          <a:noFill/>
        </p:spPr>
        <p:txBody>
          <a:bodyPr wrap="square" rtlCol="0" anchor="ctr">
            <a:spAutoFit/>
          </a:bodyPr>
          <a:lstStyle/>
          <a:p>
            <a:r>
              <a:rPr lang="en-US" altLang="ko-KR" sz="2400" dirty="0">
                <a:solidFill>
                  <a:schemeClr val="bg1"/>
                </a:solidFill>
                <a:cs typeface="Arial" pitchFamily="34" charset="0"/>
              </a:rPr>
              <a:t>Binary Classification Model</a:t>
            </a:r>
          </a:p>
          <a:p>
            <a:endParaRPr lang="en-US" altLang="ko-KR" sz="2400" dirty="0">
              <a:solidFill>
                <a:schemeClr val="bg1"/>
              </a:solidFill>
              <a:cs typeface="Arial" pitchFamily="34" charset="0"/>
            </a:endParaRPr>
          </a:p>
          <a:p>
            <a:r>
              <a:rPr lang="en-US" altLang="ko-KR" sz="2400" dirty="0">
                <a:solidFill>
                  <a:schemeClr val="bg1"/>
                </a:solidFill>
                <a:cs typeface="Arial" pitchFamily="34" charset="0"/>
              </a:rPr>
              <a:t>Presented by: Fernando Aguilar</a:t>
            </a:r>
            <a:endParaRPr lang="ko-KR" altLang="en-US" sz="2400"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B6670E60-B09E-4B8A-AE01-A9BDBAD672DB}"/>
              </a:ext>
            </a:extLst>
          </p:cNvPr>
          <p:cNvSpPr txBox="1"/>
          <p:nvPr/>
        </p:nvSpPr>
        <p:spPr>
          <a:xfrm>
            <a:off x="952728" y="629303"/>
            <a:ext cx="4894758" cy="769441"/>
          </a:xfrm>
          <a:prstGeom prst="rect">
            <a:avLst/>
          </a:prstGeom>
          <a:noFill/>
        </p:spPr>
        <p:txBody>
          <a:bodyPr wrap="square" rtlCol="0" anchor="ctr">
            <a:spAutoFit/>
          </a:bodyPr>
          <a:lstStyle/>
          <a:p>
            <a:pPr algn="dist"/>
            <a:r>
              <a:rPr lang="en-US" sz="4400" dirty="0">
                <a:solidFill>
                  <a:schemeClr val="tx1">
                    <a:lumMod val="75000"/>
                    <a:lumOff val="25000"/>
                  </a:schemeClr>
                </a:solidFill>
              </a:rPr>
              <a:t>Recommendations</a:t>
            </a:r>
          </a:p>
        </p:txBody>
      </p:sp>
      <p:sp>
        <p:nvSpPr>
          <p:cNvPr id="26" name="Rectangle 25">
            <a:extLst>
              <a:ext uri="{FF2B5EF4-FFF2-40B4-BE49-F238E27FC236}">
                <a16:creationId xmlns:a16="http://schemas.microsoft.com/office/drawing/2014/main" id="{D9AA2C50-F75E-4DD9-9614-6FAFD03B75EA}"/>
              </a:ext>
            </a:extLst>
          </p:cNvPr>
          <p:cNvSpPr/>
          <p:nvPr/>
        </p:nvSpPr>
        <p:spPr>
          <a:xfrm>
            <a:off x="941011" y="1335326"/>
            <a:ext cx="338328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 name="CuadroTexto 1">
            <a:extLst>
              <a:ext uri="{FF2B5EF4-FFF2-40B4-BE49-F238E27FC236}">
                <a16:creationId xmlns:a16="http://schemas.microsoft.com/office/drawing/2014/main" id="{8D55C541-DC3F-9447-96F9-C772162F9BB8}"/>
              </a:ext>
            </a:extLst>
          </p:cNvPr>
          <p:cNvSpPr txBox="1"/>
          <p:nvPr/>
        </p:nvSpPr>
        <p:spPr>
          <a:xfrm>
            <a:off x="671635" y="5528959"/>
            <a:ext cx="5456943"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Fastest model: Logistic Regression</a:t>
            </a:r>
          </a:p>
          <a:p>
            <a:pPr marL="285750" indent="-285750">
              <a:buFont typeface="Arial" panose="020B0604020202020204" pitchFamily="34" charset="0"/>
              <a:buChar char="•"/>
            </a:pPr>
            <a:r>
              <a:rPr lang="en-US" sz="2000" dirty="0"/>
              <a:t>Best performance model: Gradient Boosting</a:t>
            </a:r>
          </a:p>
        </p:txBody>
      </p:sp>
      <p:pic>
        <p:nvPicPr>
          <p:cNvPr id="3" name="Imagen 2">
            <a:extLst>
              <a:ext uri="{FF2B5EF4-FFF2-40B4-BE49-F238E27FC236}">
                <a16:creationId xmlns:a16="http://schemas.microsoft.com/office/drawing/2014/main" id="{20218CF1-08BF-9B4E-BFBC-611E0141940D}"/>
              </a:ext>
            </a:extLst>
          </p:cNvPr>
          <p:cNvPicPr>
            <a:picLocks noChangeAspect="1"/>
          </p:cNvPicPr>
          <p:nvPr/>
        </p:nvPicPr>
        <p:blipFill>
          <a:blip r:embed="rId2"/>
          <a:stretch>
            <a:fillRect/>
          </a:stretch>
        </p:blipFill>
        <p:spPr>
          <a:xfrm>
            <a:off x="1383376" y="3736073"/>
            <a:ext cx="3086100" cy="1231900"/>
          </a:xfrm>
          <a:prstGeom prst="rect">
            <a:avLst/>
          </a:prstGeom>
        </p:spPr>
      </p:pic>
      <p:pic>
        <p:nvPicPr>
          <p:cNvPr id="6" name="Imagen 5">
            <a:extLst>
              <a:ext uri="{FF2B5EF4-FFF2-40B4-BE49-F238E27FC236}">
                <a16:creationId xmlns:a16="http://schemas.microsoft.com/office/drawing/2014/main" id="{DE9DBDBB-5400-0D48-94D9-AB8DA172D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576" y="2082800"/>
            <a:ext cx="3263900" cy="1346200"/>
          </a:xfrm>
          <a:prstGeom prst="rect">
            <a:avLst/>
          </a:prstGeom>
        </p:spPr>
      </p:pic>
      <p:sp>
        <p:nvSpPr>
          <p:cNvPr id="14" name="CuadroTexto 13">
            <a:extLst>
              <a:ext uri="{FF2B5EF4-FFF2-40B4-BE49-F238E27FC236}">
                <a16:creationId xmlns:a16="http://schemas.microsoft.com/office/drawing/2014/main" id="{5AADC3B5-299C-8A45-9EC7-BC4D34535FB4}"/>
              </a:ext>
            </a:extLst>
          </p:cNvPr>
          <p:cNvSpPr txBox="1"/>
          <p:nvPr/>
        </p:nvSpPr>
        <p:spPr>
          <a:xfrm>
            <a:off x="5847486" y="1600446"/>
            <a:ext cx="5456943"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Enhance website content</a:t>
            </a:r>
            <a:br>
              <a:rPr lang="en-US" sz="2000" dirty="0"/>
            </a:br>
            <a:endParaRPr lang="en-US" sz="2000" dirty="0"/>
          </a:p>
          <a:p>
            <a:pPr marL="285750" indent="-285750">
              <a:buFont typeface="Arial" panose="020B0604020202020204" pitchFamily="34" charset="0"/>
              <a:buChar char="•"/>
            </a:pPr>
            <a:r>
              <a:rPr lang="en-US" sz="2000" dirty="0"/>
              <a:t>Identify pages with high bounce rates and direct the traffic to other pages</a:t>
            </a:r>
            <a:br>
              <a:rPr lang="en-US" sz="2000" dirty="0"/>
            </a:br>
            <a:endParaRPr lang="en-US" sz="2000" dirty="0"/>
          </a:p>
          <a:p>
            <a:pPr marL="285750" indent="-285750">
              <a:buFont typeface="Arial" panose="020B0604020202020204" pitchFamily="34" charset="0"/>
              <a:buChar char="•"/>
            </a:pPr>
            <a:r>
              <a:rPr lang="en-US" sz="2000" dirty="0"/>
              <a:t>Analyze pages with high page value to replicate their characteristics in other pages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Market segmentation by visitor region</a:t>
            </a:r>
            <a:br>
              <a:rPr lang="en-US" sz="2000" dirty="0"/>
            </a:br>
            <a:endParaRPr lang="en-US" sz="2000" dirty="0"/>
          </a:p>
          <a:p>
            <a:pPr marL="285750" indent="-285750">
              <a:buFont typeface="Arial" panose="020B0604020202020204" pitchFamily="34" charset="0"/>
              <a:buChar char="•"/>
            </a:pPr>
            <a:r>
              <a:rPr lang="en-US" sz="2000" dirty="0"/>
              <a:t>Deploy both models if possible to measure time to predict behavior in real time</a:t>
            </a:r>
          </a:p>
        </p:txBody>
      </p:sp>
    </p:spTree>
    <p:extLst>
      <p:ext uri="{BB962C8B-B14F-4D97-AF65-F5344CB8AC3E}">
        <p14:creationId xmlns:p14="http://schemas.microsoft.com/office/powerpoint/2010/main" val="2593832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
            <a:extLst>
              <a:ext uri="{FF2B5EF4-FFF2-40B4-BE49-F238E27FC236}">
                <a16:creationId xmlns:a16="http://schemas.microsoft.com/office/drawing/2014/main" id="{6952C86C-F401-E442-997A-5BC0C3DECA5C}"/>
              </a:ext>
            </a:extLst>
          </p:cNvPr>
          <p:cNvSpPr txBox="1"/>
          <p:nvPr/>
        </p:nvSpPr>
        <p:spPr>
          <a:xfrm>
            <a:off x="953169" y="5507953"/>
            <a:ext cx="10109200" cy="584775"/>
          </a:xfrm>
          <a:prstGeom prst="rect">
            <a:avLst/>
          </a:prstGeom>
          <a:noFill/>
        </p:spPr>
        <p:txBody>
          <a:bodyPr wrap="square" rtlCol="0" anchor="ctr">
            <a:spAutoFit/>
          </a:bodyPr>
          <a:lstStyle/>
          <a:p>
            <a:pPr algn="ctr"/>
            <a:r>
              <a:rPr lang="en-US" altLang="ko-KR" sz="1600" dirty="0">
                <a:solidFill>
                  <a:schemeClr val="bg1"/>
                </a:solidFill>
                <a:cs typeface="Arial" pitchFamily="34" charset="0"/>
              </a:rPr>
              <a:t>For the full notebook please visit:</a:t>
            </a:r>
          </a:p>
          <a:p>
            <a:pPr algn="ctr"/>
            <a:r>
              <a:rPr lang="es-MX" sz="1600">
                <a:solidFill>
                  <a:schemeClr val="bg1"/>
                </a:solidFill>
                <a:hlinkClick r:id="rId2">
                  <a:extLst>
                    <a:ext uri="{A12FA001-AC4F-418D-AE19-62706E023703}">
                      <ahyp:hlinkClr xmlns:ahyp="http://schemas.microsoft.com/office/drawing/2018/hyperlinkcolor" val="tx"/>
                    </a:ext>
                  </a:extLst>
                </a:hlinkClick>
              </a:rPr>
              <a:t>https://github.com/feraguilari/dsc-mod-5-project-online-ds-pt-021119/blob/master/student.ipynb</a:t>
            </a:r>
            <a:endParaRPr lang="ko-KR" altLang="en-US" sz="1600" dirty="0">
              <a:solidFill>
                <a:schemeClr val="bg1"/>
              </a:solidFill>
              <a:cs typeface="Arial" pitchFamily="34" charset="0"/>
            </a:endParaRPr>
          </a:p>
        </p:txBody>
      </p:sp>
      <p:sp>
        <p:nvSpPr>
          <p:cNvPr id="54" name="Graphic 4">
            <a:extLst>
              <a:ext uri="{FF2B5EF4-FFF2-40B4-BE49-F238E27FC236}">
                <a16:creationId xmlns:a16="http://schemas.microsoft.com/office/drawing/2014/main" id="{F3C1E5A8-3138-C243-8986-7C29F8F1FC73}"/>
              </a:ext>
            </a:extLst>
          </p:cNvPr>
          <p:cNvSpPr/>
          <p:nvPr/>
        </p:nvSpPr>
        <p:spPr>
          <a:xfrm>
            <a:off x="3512683" y="667944"/>
            <a:ext cx="4672917" cy="4579459"/>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solidFill>
          <a:ln w="9525" cap="flat">
            <a:noFill/>
            <a:prstDash val="solid"/>
            <a:miter/>
          </a:ln>
        </p:spPr>
        <p:txBody>
          <a:bodyPr rtlCol="0" anchor="ctr"/>
          <a:lstStyle/>
          <a:p>
            <a:endParaRPr lang="en-US"/>
          </a:p>
        </p:txBody>
      </p:sp>
      <p:sp>
        <p:nvSpPr>
          <p:cNvPr id="10" name="TextBox 3">
            <a:extLst>
              <a:ext uri="{FF2B5EF4-FFF2-40B4-BE49-F238E27FC236}">
                <a16:creationId xmlns:a16="http://schemas.microsoft.com/office/drawing/2014/main" id="{7E777418-FF31-9041-8C5B-75DE51D90DC0}"/>
              </a:ext>
            </a:extLst>
          </p:cNvPr>
          <p:cNvSpPr txBox="1"/>
          <p:nvPr/>
        </p:nvSpPr>
        <p:spPr>
          <a:xfrm>
            <a:off x="3683456" y="2018881"/>
            <a:ext cx="4331369" cy="995209"/>
          </a:xfrm>
          <a:prstGeom prst="rect">
            <a:avLst/>
          </a:prstGeom>
          <a:noFill/>
        </p:spPr>
        <p:txBody>
          <a:bodyPr wrap="square" rtlCol="0" anchor="ctr">
            <a:spAutoFit/>
          </a:bodyPr>
          <a:lstStyle/>
          <a:p>
            <a:pPr algn="ctr"/>
            <a:r>
              <a:rPr lang="en-US" altLang="ko-KR" sz="5867" dirty="0">
                <a:solidFill>
                  <a:schemeClr val="accent1">
                    <a:lumMod val="75000"/>
                  </a:schemeClr>
                </a:solidFill>
                <a:cs typeface="Arial" pitchFamily="34" charset="0"/>
              </a:rPr>
              <a:t>Thank You</a:t>
            </a:r>
            <a:endParaRPr lang="ko-KR" altLang="en-US" sz="5867" dirty="0">
              <a:solidFill>
                <a:schemeClr val="accent1">
                  <a:lumMod val="75000"/>
                </a:schemeClr>
              </a:solidFill>
              <a:cs typeface="Arial" pitchFamily="34" charset="0"/>
            </a:endParaRPr>
          </a:p>
        </p:txBody>
      </p:sp>
      <p:sp>
        <p:nvSpPr>
          <p:cNvPr id="12" name="TextBox 4">
            <a:extLst>
              <a:ext uri="{FF2B5EF4-FFF2-40B4-BE49-F238E27FC236}">
                <a16:creationId xmlns:a16="http://schemas.microsoft.com/office/drawing/2014/main" id="{956D61E4-6FCD-104C-B6E7-46E1B83D211E}"/>
              </a:ext>
            </a:extLst>
          </p:cNvPr>
          <p:cNvSpPr txBox="1"/>
          <p:nvPr/>
        </p:nvSpPr>
        <p:spPr>
          <a:xfrm>
            <a:off x="3683408" y="3049344"/>
            <a:ext cx="4331317" cy="379656"/>
          </a:xfrm>
          <a:prstGeom prst="rect">
            <a:avLst/>
          </a:prstGeom>
          <a:noFill/>
        </p:spPr>
        <p:txBody>
          <a:bodyPr wrap="square" rtlCol="0" anchor="ctr">
            <a:spAutoFit/>
          </a:bodyPr>
          <a:lstStyle/>
          <a:p>
            <a:pPr algn="ctr"/>
            <a:r>
              <a:rPr lang="en-US" altLang="ko-KR" sz="1867" dirty="0">
                <a:solidFill>
                  <a:schemeClr val="accent1">
                    <a:lumMod val="75000"/>
                  </a:schemeClr>
                </a:solidFill>
                <a:cs typeface="Arial" pitchFamily="34" charset="0"/>
              </a:rPr>
              <a:t>Any questions?</a:t>
            </a:r>
            <a:endParaRPr lang="ko-KR" altLang="en-US" sz="1867" dirty="0">
              <a:solidFill>
                <a:schemeClr val="accent1">
                  <a:lumMod val="75000"/>
                </a:schemeClr>
              </a:solidFill>
              <a:cs typeface="Arial" pitchFamily="34" charset="0"/>
            </a:endParaRPr>
          </a:p>
        </p:txBody>
      </p:sp>
    </p:spTree>
    <p:extLst>
      <p:ext uri="{BB962C8B-B14F-4D97-AF65-F5344CB8AC3E}">
        <p14:creationId xmlns:p14="http://schemas.microsoft.com/office/powerpoint/2010/main" val="1220408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075692" y="11336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sp>
        <p:nvSpPr>
          <p:cNvPr id="2" name="TextBox 1"/>
          <p:cNvSpPr txBox="1"/>
          <p:nvPr/>
        </p:nvSpPr>
        <p:spPr>
          <a:xfrm>
            <a:off x="717554" y="444784"/>
            <a:ext cx="6923766" cy="923330"/>
          </a:xfrm>
          <a:prstGeom prst="rect">
            <a:avLst/>
          </a:prstGeom>
          <a:noFill/>
        </p:spPr>
        <p:txBody>
          <a:bodyPr wrap="square" rtlCol="0" anchor="ctr">
            <a:spAutoFit/>
          </a:bodyPr>
          <a:lstStyle/>
          <a:p>
            <a:r>
              <a:rPr lang="en-US" altLang="ko-KR" sz="5400">
                <a:solidFill>
                  <a:schemeClr val="tx1">
                    <a:lumMod val="75000"/>
                    <a:lumOff val="25000"/>
                  </a:schemeClr>
                </a:solidFill>
                <a:cs typeface="Arial" pitchFamily="34" charset="0"/>
              </a:rPr>
              <a:t>Agenda</a:t>
            </a:r>
            <a:endParaRPr lang="ko-KR" altLang="en-US" sz="5400">
              <a:solidFill>
                <a:schemeClr val="tx1">
                  <a:lumMod val="75000"/>
                  <a:lumOff val="25000"/>
                </a:schemeClr>
              </a:solidFill>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354763" y="1566521"/>
            <a:ext cx="5365516" cy="769441"/>
            <a:chOff x="1848112" y="1575921"/>
            <a:chExt cx="5365516" cy="769441"/>
          </a:xfrm>
        </p:grpSpPr>
        <p:sp>
          <p:nvSpPr>
            <p:cNvPr id="9" name="TextBox 8"/>
            <p:cNvSpPr txBox="1"/>
            <p:nvPr/>
          </p:nvSpPr>
          <p:spPr>
            <a:xfrm>
              <a:off x="2705936" y="1789403"/>
              <a:ext cx="4507692" cy="461665"/>
            </a:xfrm>
            <a:prstGeom prst="rect">
              <a:avLst/>
            </a:prstGeom>
            <a:noFill/>
          </p:spPr>
          <p:txBody>
            <a:bodyPr wrap="square" lIns="108000" rIns="108000" rtlCol="0">
              <a:spAutoFit/>
            </a:bodyPr>
            <a:lstStyle/>
            <a:p>
              <a:r>
                <a:rPr lang="en-US" altLang="ko-KR" sz="2400" b="1" dirty="0">
                  <a:solidFill>
                    <a:schemeClr val="tx1">
                      <a:lumMod val="75000"/>
                      <a:lumOff val="25000"/>
                    </a:schemeClr>
                  </a:solidFill>
                  <a:cs typeface="Arial" pitchFamily="34" charset="0"/>
                </a:rPr>
                <a:t>Background</a:t>
              </a:r>
              <a:endParaRPr lang="ko-KR" altLang="en-US" sz="2400" b="1" dirty="0">
                <a:solidFill>
                  <a:schemeClr val="tx1">
                    <a:lumMod val="75000"/>
                    <a:lumOff val="25000"/>
                  </a:schemeClr>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a:solidFill>
                    <a:schemeClr val="tx1">
                      <a:lumMod val="75000"/>
                      <a:lumOff val="25000"/>
                    </a:schemeClr>
                  </a:solidFill>
                  <a:cs typeface="Arial" pitchFamily="34" charset="0"/>
                </a:rPr>
                <a:t>01</a:t>
              </a:r>
              <a:endParaRPr lang="ko-KR" altLang="en-US" sz="4400" b="1">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354763" y="4484648"/>
            <a:ext cx="5365516" cy="769441"/>
            <a:chOff x="1848112" y="1575921"/>
            <a:chExt cx="5365516" cy="769441"/>
          </a:xfrm>
        </p:grpSpPr>
        <p:sp>
          <p:nvSpPr>
            <p:cNvPr id="19" name="TextBox 18">
              <a:extLst>
                <a:ext uri="{FF2B5EF4-FFF2-40B4-BE49-F238E27FC236}">
                  <a16:creationId xmlns:a16="http://schemas.microsoft.com/office/drawing/2014/main" id="{4FCF8A9D-7E22-4279-8535-9C4F0258D7B9}"/>
                </a:ext>
              </a:extLst>
            </p:cNvPr>
            <p:cNvSpPr txBox="1"/>
            <p:nvPr/>
          </p:nvSpPr>
          <p:spPr>
            <a:xfrm>
              <a:off x="2705936" y="1789403"/>
              <a:ext cx="4507692" cy="461665"/>
            </a:xfrm>
            <a:prstGeom prst="rect">
              <a:avLst/>
            </a:prstGeom>
            <a:noFill/>
          </p:spPr>
          <p:txBody>
            <a:bodyPr wrap="square" lIns="108000" rIns="108000" rtlCol="0">
              <a:spAutoFit/>
            </a:bodyPr>
            <a:lstStyle/>
            <a:p>
              <a:r>
                <a:rPr lang="en-US" altLang="ko-KR" sz="2400" b="1" dirty="0">
                  <a:solidFill>
                    <a:schemeClr val="tx1">
                      <a:lumMod val="75000"/>
                      <a:lumOff val="25000"/>
                    </a:schemeClr>
                  </a:solidFill>
                  <a:cs typeface="Arial" pitchFamily="34" charset="0"/>
                </a:rPr>
                <a:t>The Model</a:t>
              </a:r>
              <a:endParaRPr lang="ko-KR" altLang="en-US" sz="24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04</a:t>
              </a:r>
              <a:endParaRPr lang="ko-KR" altLang="en-US" sz="4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354763" y="2539230"/>
            <a:ext cx="5365516" cy="769441"/>
            <a:chOff x="1848112" y="1575921"/>
            <a:chExt cx="5365516" cy="769441"/>
          </a:xfrm>
        </p:grpSpPr>
        <p:sp>
          <p:nvSpPr>
            <p:cNvPr id="23" name="TextBox 22">
              <a:extLst>
                <a:ext uri="{FF2B5EF4-FFF2-40B4-BE49-F238E27FC236}">
                  <a16:creationId xmlns:a16="http://schemas.microsoft.com/office/drawing/2014/main" id="{190EC436-1B46-49D9-A7E4-ADECB5E929DF}"/>
                </a:ext>
              </a:extLst>
            </p:cNvPr>
            <p:cNvSpPr txBox="1"/>
            <p:nvPr/>
          </p:nvSpPr>
          <p:spPr>
            <a:xfrm>
              <a:off x="2705936" y="1789403"/>
              <a:ext cx="4507692" cy="461665"/>
            </a:xfrm>
            <a:prstGeom prst="rect">
              <a:avLst/>
            </a:prstGeom>
            <a:noFill/>
          </p:spPr>
          <p:txBody>
            <a:bodyPr wrap="square" lIns="108000" rIns="108000" rtlCol="0">
              <a:spAutoFit/>
            </a:bodyPr>
            <a:lstStyle/>
            <a:p>
              <a:r>
                <a:rPr lang="en-US" altLang="ko-KR" sz="2400" b="1" dirty="0">
                  <a:solidFill>
                    <a:schemeClr val="tx1">
                      <a:lumMod val="75000"/>
                      <a:lumOff val="25000"/>
                    </a:schemeClr>
                  </a:solidFill>
                  <a:cs typeface="Arial" pitchFamily="34" charset="0"/>
                </a:rPr>
                <a:t>Factsheet</a:t>
              </a:r>
              <a:endParaRPr lang="ko-KR" altLang="en-US" sz="24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a:solidFill>
                    <a:schemeClr val="tx1">
                      <a:lumMod val="75000"/>
                      <a:lumOff val="25000"/>
                    </a:schemeClr>
                  </a:solidFill>
                  <a:cs typeface="Arial" pitchFamily="34" charset="0"/>
                </a:rPr>
                <a:t>02</a:t>
              </a:r>
              <a:endParaRPr lang="ko-KR" altLang="en-US" sz="4400" b="1">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1DEE4032-D811-4C99-AE03-98362C887B64}"/>
              </a:ext>
            </a:extLst>
          </p:cNvPr>
          <p:cNvGrpSpPr/>
          <p:nvPr/>
        </p:nvGrpSpPr>
        <p:grpSpPr>
          <a:xfrm>
            <a:off x="1354763" y="3511939"/>
            <a:ext cx="5507432" cy="769441"/>
            <a:chOff x="1848112" y="1575921"/>
            <a:chExt cx="5507432" cy="769441"/>
          </a:xfrm>
        </p:grpSpPr>
        <p:sp>
          <p:nvSpPr>
            <p:cNvPr id="27" name="TextBox 26">
              <a:extLst>
                <a:ext uri="{FF2B5EF4-FFF2-40B4-BE49-F238E27FC236}">
                  <a16:creationId xmlns:a16="http://schemas.microsoft.com/office/drawing/2014/main" id="{3DFCC804-6C1D-4C67-B274-1978635DA6F9}"/>
                </a:ext>
              </a:extLst>
            </p:cNvPr>
            <p:cNvSpPr txBox="1"/>
            <p:nvPr/>
          </p:nvSpPr>
          <p:spPr>
            <a:xfrm>
              <a:off x="2705936" y="1789403"/>
              <a:ext cx="4649608" cy="461665"/>
            </a:xfrm>
            <a:prstGeom prst="rect">
              <a:avLst/>
            </a:prstGeom>
            <a:noFill/>
          </p:spPr>
          <p:txBody>
            <a:bodyPr wrap="square" lIns="108000" rIns="108000" rtlCol="0">
              <a:spAutoFit/>
            </a:bodyPr>
            <a:lstStyle/>
            <a:p>
              <a:r>
                <a:rPr lang="en-US" altLang="ko-KR" sz="2400" b="1" dirty="0">
                  <a:solidFill>
                    <a:schemeClr val="tx1">
                      <a:lumMod val="75000"/>
                      <a:lumOff val="25000"/>
                    </a:schemeClr>
                  </a:solidFill>
                  <a:cs typeface="Arial" pitchFamily="34" charset="0"/>
                </a:rPr>
                <a:t>Important Features</a:t>
              </a:r>
              <a:endParaRPr lang="ko-KR" altLang="en-US" sz="24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03</a:t>
              </a:r>
              <a:endParaRPr lang="ko-KR" altLang="en-US" sz="4400" b="1" dirty="0">
                <a:solidFill>
                  <a:schemeClr val="tx1">
                    <a:lumMod val="75000"/>
                    <a:lumOff val="25000"/>
                  </a:schemeClr>
                </a:solidFill>
                <a:cs typeface="Arial" pitchFamily="34" charset="0"/>
              </a:endParaRPr>
            </a:p>
          </p:txBody>
        </p:sp>
      </p:grpSp>
      <p:sp>
        <p:nvSpPr>
          <p:cNvPr id="176" name="Donut 8">
            <a:extLst>
              <a:ext uri="{FF2B5EF4-FFF2-40B4-BE49-F238E27FC236}">
                <a16:creationId xmlns:a16="http://schemas.microsoft.com/office/drawing/2014/main" id="{05B4E7FE-86D9-E848-9185-C566A33F211A}"/>
              </a:ext>
            </a:extLst>
          </p:cNvPr>
          <p:cNvSpPr/>
          <p:nvPr/>
        </p:nvSpPr>
        <p:spPr>
          <a:xfrm>
            <a:off x="8536335" y="2293956"/>
            <a:ext cx="1560614" cy="186543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nvGrpSpPr>
          <p:cNvPr id="177" name="Group 24">
            <a:extLst>
              <a:ext uri="{FF2B5EF4-FFF2-40B4-BE49-F238E27FC236}">
                <a16:creationId xmlns:a16="http://schemas.microsoft.com/office/drawing/2014/main" id="{383D26B0-5858-4A41-ADF3-95701B9B96C3}"/>
              </a:ext>
            </a:extLst>
          </p:cNvPr>
          <p:cNvGrpSpPr/>
          <p:nvPr/>
        </p:nvGrpSpPr>
        <p:grpSpPr>
          <a:xfrm>
            <a:off x="1354763" y="5457358"/>
            <a:ext cx="5507432" cy="769441"/>
            <a:chOff x="1848112" y="1575921"/>
            <a:chExt cx="5507432" cy="769441"/>
          </a:xfrm>
        </p:grpSpPr>
        <p:sp>
          <p:nvSpPr>
            <p:cNvPr id="179" name="TextBox 26">
              <a:extLst>
                <a:ext uri="{FF2B5EF4-FFF2-40B4-BE49-F238E27FC236}">
                  <a16:creationId xmlns:a16="http://schemas.microsoft.com/office/drawing/2014/main" id="{EF31B320-2E86-5446-B974-E731FB976C69}"/>
                </a:ext>
              </a:extLst>
            </p:cNvPr>
            <p:cNvSpPr txBox="1"/>
            <p:nvPr/>
          </p:nvSpPr>
          <p:spPr>
            <a:xfrm>
              <a:off x="2705936" y="1789403"/>
              <a:ext cx="4649608" cy="461665"/>
            </a:xfrm>
            <a:prstGeom prst="rect">
              <a:avLst/>
            </a:prstGeom>
            <a:noFill/>
          </p:spPr>
          <p:txBody>
            <a:bodyPr wrap="square" lIns="108000" rIns="108000" rtlCol="0">
              <a:spAutoFit/>
            </a:bodyPr>
            <a:lstStyle/>
            <a:p>
              <a:r>
                <a:rPr lang="en-US" altLang="ko-KR" sz="2400" b="1" dirty="0">
                  <a:solidFill>
                    <a:schemeClr val="tx1">
                      <a:lumMod val="75000"/>
                      <a:lumOff val="25000"/>
                    </a:schemeClr>
                  </a:solidFill>
                  <a:cs typeface="Arial" pitchFamily="34" charset="0"/>
                </a:rPr>
                <a:t>Recommendations</a:t>
              </a:r>
              <a:endParaRPr lang="ko-KR" altLang="en-US" sz="2400" b="1" dirty="0">
                <a:solidFill>
                  <a:schemeClr val="tx1">
                    <a:lumMod val="75000"/>
                    <a:lumOff val="25000"/>
                  </a:schemeClr>
                </a:solidFill>
                <a:cs typeface="Arial" pitchFamily="34" charset="0"/>
              </a:endParaRPr>
            </a:p>
          </p:txBody>
        </p:sp>
        <p:sp>
          <p:nvSpPr>
            <p:cNvPr id="180" name="TextBox 27">
              <a:extLst>
                <a:ext uri="{FF2B5EF4-FFF2-40B4-BE49-F238E27FC236}">
                  <a16:creationId xmlns:a16="http://schemas.microsoft.com/office/drawing/2014/main" id="{7ECEA362-F049-B84E-892E-563007A20B5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05</a:t>
              </a:r>
              <a:endParaRPr lang="ko-KR" altLang="en-US" sz="4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21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5804887" y="744160"/>
            <a:ext cx="4609113" cy="923330"/>
          </a:xfrm>
          <a:prstGeom prst="rect">
            <a:avLst/>
          </a:prstGeom>
          <a:noFill/>
        </p:spPr>
        <p:txBody>
          <a:bodyPr wrap="square" rtlCol="0" anchor="ctr">
            <a:spAutoFit/>
          </a:bodyPr>
          <a:lstStyle/>
          <a:p>
            <a:r>
              <a:rPr lang="en-US" altLang="ko-KR" sz="5400" dirty="0">
                <a:solidFill>
                  <a:schemeClr val="bg1"/>
                </a:solidFill>
                <a:cs typeface="Arial" pitchFamily="34" charset="0"/>
              </a:rPr>
              <a:t>Background</a:t>
            </a:r>
            <a:endParaRPr lang="ko-KR" altLang="en-US" sz="5400" dirty="0">
              <a:solidFill>
                <a:schemeClr val="bg1"/>
              </a:solidFill>
              <a:cs typeface="Arial" pitchFamily="34" charset="0"/>
            </a:endParaRPr>
          </a:p>
        </p:txBody>
      </p:sp>
      <p:sp>
        <p:nvSpPr>
          <p:cNvPr id="12" name="TextBox 11">
            <a:extLst>
              <a:ext uri="{FF2B5EF4-FFF2-40B4-BE49-F238E27FC236}">
                <a16:creationId xmlns:a16="http://schemas.microsoft.com/office/drawing/2014/main" id="{8CD4CF14-ADDA-42EA-AB5B-1DB20E49AF6E}"/>
              </a:ext>
            </a:extLst>
          </p:cNvPr>
          <p:cNvSpPr txBox="1"/>
          <p:nvPr/>
        </p:nvSpPr>
        <p:spPr>
          <a:xfrm>
            <a:off x="5232400" y="1866523"/>
            <a:ext cx="6591300" cy="3785652"/>
          </a:xfrm>
          <a:prstGeom prst="rect">
            <a:avLst/>
          </a:prstGeom>
          <a:noFill/>
        </p:spPr>
        <p:txBody>
          <a:bodyPr wrap="square" lIns="108000" rIns="108000" rtlCol="0">
            <a:spAutoFit/>
          </a:bodyPr>
          <a:lstStyle/>
          <a:p>
            <a:pPr marL="571500" indent="-571500" algn="just">
              <a:buFont typeface="Arial" panose="020B0604020202020204" pitchFamily="34" charset="0"/>
              <a:buChar char="•"/>
            </a:pPr>
            <a:r>
              <a:rPr lang="en-US" altLang="ko-KR" sz="2400" b="1" dirty="0">
                <a:solidFill>
                  <a:schemeClr val="bg1"/>
                </a:solidFill>
                <a:cs typeface="Arial" pitchFamily="34" charset="0"/>
              </a:rPr>
              <a:t>The company’s website been in operation for a year and serves as a marketplace for a national audience.</a:t>
            </a:r>
          </a:p>
          <a:p>
            <a:pPr marL="571500" indent="-571500" algn="just">
              <a:buFont typeface="Arial" panose="020B0604020202020204" pitchFamily="34" charset="0"/>
              <a:buChar char="•"/>
            </a:pPr>
            <a:endParaRPr lang="en-US" altLang="ko-KR" sz="2400" b="1" dirty="0">
              <a:solidFill>
                <a:schemeClr val="bg1"/>
              </a:solidFill>
              <a:cs typeface="Arial" pitchFamily="34" charset="0"/>
            </a:endParaRPr>
          </a:p>
          <a:p>
            <a:pPr marL="571500" indent="-571500" algn="just">
              <a:buFont typeface="Arial" panose="020B0604020202020204" pitchFamily="34" charset="0"/>
              <a:buChar char="•"/>
            </a:pPr>
            <a:r>
              <a:rPr lang="en-US" altLang="ko-KR" sz="2400" b="1" dirty="0">
                <a:solidFill>
                  <a:schemeClr val="bg1"/>
                </a:solidFill>
                <a:cs typeface="Arial" pitchFamily="34" charset="0"/>
              </a:rPr>
              <a:t>Visitors either make a purchase or not when visiting the website. It is imperative to classify this users depending on their behavior in order to personalize the marketing strategy according to the kind of user.</a:t>
            </a:r>
          </a:p>
        </p:txBody>
      </p:sp>
    </p:spTree>
    <p:extLst>
      <p:ext uri="{BB962C8B-B14F-4D97-AF65-F5344CB8AC3E}">
        <p14:creationId xmlns:p14="http://schemas.microsoft.com/office/powerpoint/2010/main" val="2554573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1008340"/>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Factsheet</a:t>
            </a:r>
          </a:p>
        </p:txBody>
      </p:sp>
      <p:sp>
        <p:nvSpPr>
          <p:cNvPr id="6" name="TextBox 5">
            <a:extLst>
              <a:ext uri="{FF2B5EF4-FFF2-40B4-BE49-F238E27FC236}">
                <a16:creationId xmlns:a16="http://schemas.microsoft.com/office/drawing/2014/main" id="{B3BF31D6-FDEB-4389-9ACC-985E3260EF59}"/>
              </a:ext>
            </a:extLst>
          </p:cNvPr>
          <p:cNvSpPr txBox="1"/>
          <p:nvPr/>
        </p:nvSpPr>
        <p:spPr>
          <a:xfrm>
            <a:off x="7150887" y="1599483"/>
            <a:ext cx="5104323" cy="3970318"/>
          </a:xfrm>
          <a:prstGeom prst="rect">
            <a:avLst/>
          </a:prstGeom>
          <a:noFill/>
        </p:spPr>
        <p:txBody>
          <a:bodyPr wrap="square" rtlCol="0" anchor="ctr">
            <a:spAutoFit/>
          </a:bodyPr>
          <a:lstStyle/>
          <a:p>
            <a:pPr marL="457200" indent="-457200">
              <a:buFont typeface="Arial" panose="020B0604020202020204" pitchFamily="34" charset="0"/>
              <a:buChar char="•"/>
            </a:pPr>
            <a:r>
              <a:rPr lang="es-ES" altLang="ko-KR" sz="3600" dirty="0" err="1">
                <a:solidFill>
                  <a:schemeClr val="bg1"/>
                </a:solidFill>
                <a:cs typeface="Arial" pitchFamily="34" charset="0"/>
              </a:rPr>
              <a:t>Only</a:t>
            </a:r>
            <a:r>
              <a:rPr lang="es-ES" altLang="ko-KR" sz="3600" dirty="0">
                <a:solidFill>
                  <a:schemeClr val="bg1"/>
                </a:solidFill>
                <a:cs typeface="Arial" pitchFamily="34" charset="0"/>
              </a:rPr>
              <a:t> 15% of </a:t>
            </a:r>
            <a:r>
              <a:rPr lang="es-ES" altLang="ko-KR" sz="3600" dirty="0" err="1">
                <a:solidFill>
                  <a:schemeClr val="bg1"/>
                </a:solidFill>
                <a:cs typeface="Arial" pitchFamily="34" charset="0"/>
              </a:rPr>
              <a:t>the</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sessions</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resulted</a:t>
            </a:r>
            <a:r>
              <a:rPr lang="es-ES" altLang="ko-KR" sz="3600" dirty="0">
                <a:solidFill>
                  <a:schemeClr val="bg1"/>
                </a:solidFill>
                <a:cs typeface="Arial" pitchFamily="34" charset="0"/>
              </a:rPr>
              <a:t> in sales.</a:t>
            </a:r>
          </a:p>
          <a:p>
            <a:pPr marL="457200" indent="-457200">
              <a:buFont typeface="Arial" panose="020B0604020202020204" pitchFamily="34" charset="0"/>
              <a:buChar char="•"/>
            </a:pPr>
            <a:r>
              <a:rPr lang="es-ES" altLang="ko-KR" sz="3600" dirty="0">
                <a:solidFill>
                  <a:schemeClr val="bg1"/>
                </a:solidFill>
                <a:cs typeface="Arial" pitchFamily="34" charset="0"/>
              </a:rPr>
              <a:t>New </a:t>
            </a:r>
            <a:r>
              <a:rPr lang="es-ES" altLang="ko-KR" sz="3600" dirty="0" err="1">
                <a:solidFill>
                  <a:schemeClr val="bg1"/>
                </a:solidFill>
                <a:cs typeface="Arial" pitchFamily="34" charset="0"/>
              </a:rPr>
              <a:t>England</a:t>
            </a:r>
            <a:r>
              <a:rPr lang="es-ES" altLang="ko-KR" sz="3600" dirty="0">
                <a:solidFill>
                  <a:schemeClr val="bg1"/>
                </a:solidFill>
                <a:cs typeface="Arial" pitchFamily="34" charset="0"/>
              </a:rPr>
              <a:t> and East North Central </a:t>
            </a:r>
            <a:r>
              <a:rPr lang="es-ES" altLang="ko-KR" sz="3600" dirty="0" err="1">
                <a:solidFill>
                  <a:schemeClr val="bg1"/>
                </a:solidFill>
                <a:cs typeface="Arial" pitchFamily="34" charset="0"/>
              </a:rPr>
              <a:t>regions</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account</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for</a:t>
            </a:r>
            <a:r>
              <a:rPr lang="es-ES" altLang="ko-KR" sz="3600" dirty="0">
                <a:solidFill>
                  <a:schemeClr val="bg1"/>
                </a:solidFill>
                <a:cs typeface="Arial" pitchFamily="34" charset="0"/>
              </a:rPr>
              <a:t> 60% of </a:t>
            </a:r>
            <a:r>
              <a:rPr lang="es-ES" altLang="ko-KR" sz="3600" dirty="0" err="1">
                <a:solidFill>
                  <a:schemeClr val="bg1"/>
                </a:solidFill>
                <a:cs typeface="Arial" pitchFamily="34" charset="0"/>
              </a:rPr>
              <a:t>the</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visitors</a:t>
            </a:r>
            <a:r>
              <a:rPr lang="es-ES" altLang="ko-KR" sz="3600" dirty="0">
                <a:solidFill>
                  <a:schemeClr val="bg1"/>
                </a:solidFill>
                <a:cs typeface="Arial" pitchFamily="34" charset="0"/>
              </a:rPr>
              <a:t>.</a:t>
            </a:r>
          </a:p>
        </p:txBody>
      </p:sp>
      <p:sp>
        <p:nvSpPr>
          <p:cNvPr id="115" name="Graphic 4">
            <a:extLst>
              <a:ext uri="{FF2B5EF4-FFF2-40B4-BE49-F238E27FC236}">
                <a16:creationId xmlns:a16="http://schemas.microsoft.com/office/drawing/2014/main" id="{14EE5813-9A39-8343-AEC8-5BD664434BA2}"/>
              </a:ext>
            </a:extLst>
          </p:cNvPr>
          <p:cNvSpPr/>
          <p:nvPr/>
        </p:nvSpPr>
        <p:spPr>
          <a:xfrm rot="18716098">
            <a:off x="1088649" y="2318892"/>
            <a:ext cx="3435369" cy="3366661"/>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solidFill>
          <a:ln w="9525" cap="flat">
            <a:noFill/>
            <a:prstDash val="solid"/>
            <a:miter/>
          </a:ln>
        </p:spPr>
        <p:txBody>
          <a:bodyPr rtlCol="0" anchor="ctr"/>
          <a:lstStyle/>
          <a:p>
            <a:endParaRPr lang="en-US"/>
          </a:p>
        </p:txBody>
      </p:sp>
      <p:sp>
        <p:nvSpPr>
          <p:cNvPr id="116" name="Rectangle 30">
            <a:extLst>
              <a:ext uri="{FF2B5EF4-FFF2-40B4-BE49-F238E27FC236}">
                <a16:creationId xmlns:a16="http://schemas.microsoft.com/office/drawing/2014/main" id="{D09D7A94-1812-6546-9009-83DBE6B5C0C0}"/>
              </a:ext>
            </a:extLst>
          </p:cNvPr>
          <p:cNvSpPr/>
          <p:nvPr/>
        </p:nvSpPr>
        <p:spPr>
          <a:xfrm>
            <a:off x="2120885" y="3318778"/>
            <a:ext cx="1370896" cy="1366888"/>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4" name="Imagen 3">
            <a:extLst>
              <a:ext uri="{FF2B5EF4-FFF2-40B4-BE49-F238E27FC236}">
                <a16:creationId xmlns:a16="http://schemas.microsoft.com/office/drawing/2014/main" id="{2D97F810-37EA-464B-847E-78BFB7ECD545}"/>
              </a:ext>
            </a:extLst>
          </p:cNvPr>
          <p:cNvPicPr>
            <a:picLocks noChangeAspect="1"/>
          </p:cNvPicPr>
          <p:nvPr/>
        </p:nvPicPr>
        <p:blipFill rotWithShape="1">
          <a:blip r:embed="rId2">
            <a:extLst>
              <a:ext uri="{28A0092B-C50C-407E-A947-70E740481C1C}">
                <a14:useLocalDpi xmlns:a14="http://schemas.microsoft.com/office/drawing/2010/main" val="0"/>
              </a:ext>
            </a:extLst>
          </a:blip>
          <a:srcRect r="6577"/>
          <a:stretch/>
        </p:blipFill>
        <p:spPr>
          <a:xfrm>
            <a:off x="691678" y="637332"/>
            <a:ext cx="4229309" cy="2851665"/>
          </a:xfrm>
          <a:prstGeom prst="rect">
            <a:avLst/>
          </a:prstGeom>
        </p:spPr>
      </p:pic>
      <p:pic>
        <p:nvPicPr>
          <p:cNvPr id="9" name="Imagen 8">
            <a:extLst>
              <a:ext uri="{FF2B5EF4-FFF2-40B4-BE49-F238E27FC236}">
                <a16:creationId xmlns:a16="http://schemas.microsoft.com/office/drawing/2014/main" id="{688FA8A0-2A7B-6B44-BEF0-F6D03767D83B}"/>
              </a:ext>
            </a:extLst>
          </p:cNvPr>
          <p:cNvPicPr>
            <a:picLocks noChangeAspect="1"/>
          </p:cNvPicPr>
          <p:nvPr/>
        </p:nvPicPr>
        <p:blipFill>
          <a:blip r:embed="rId3"/>
          <a:stretch>
            <a:fillRect/>
          </a:stretch>
        </p:blipFill>
        <p:spPr>
          <a:xfrm>
            <a:off x="3995325" y="3932313"/>
            <a:ext cx="3371703" cy="2288355"/>
          </a:xfrm>
          <a:prstGeom prst="rect">
            <a:avLst/>
          </a:prstGeom>
        </p:spPr>
      </p:pic>
      <p:pic>
        <p:nvPicPr>
          <p:cNvPr id="11" name="Imagen 10">
            <a:extLst>
              <a:ext uri="{FF2B5EF4-FFF2-40B4-BE49-F238E27FC236}">
                <a16:creationId xmlns:a16="http://schemas.microsoft.com/office/drawing/2014/main" id="{70AEC525-69C0-C649-A592-1E68655AAE86}"/>
              </a:ext>
            </a:extLst>
          </p:cNvPr>
          <p:cNvPicPr>
            <a:picLocks noChangeAspect="1"/>
          </p:cNvPicPr>
          <p:nvPr/>
        </p:nvPicPr>
        <p:blipFill>
          <a:blip r:embed="rId4"/>
          <a:stretch>
            <a:fillRect/>
          </a:stretch>
        </p:blipFill>
        <p:spPr>
          <a:xfrm>
            <a:off x="430622" y="3932312"/>
            <a:ext cx="3380526" cy="2288356"/>
          </a:xfrm>
          <a:prstGeom prst="rect">
            <a:avLst/>
          </a:prstGeom>
        </p:spPr>
      </p:pic>
    </p:spTree>
    <p:extLst>
      <p:ext uri="{BB962C8B-B14F-4D97-AF65-F5344CB8AC3E}">
        <p14:creationId xmlns:p14="http://schemas.microsoft.com/office/powerpoint/2010/main" val="419516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94D5C2B-3530-6F4A-8C91-74E541E43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576" y="1568803"/>
            <a:ext cx="5182387" cy="4101737"/>
          </a:xfrm>
          <a:prstGeom prst="rect">
            <a:avLst/>
          </a:prstGeom>
        </p:spPr>
      </p:pic>
      <p:pic>
        <p:nvPicPr>
          <p:cNvPr id="5" name="Imagen 4">
            <a:extLst>
              <a:ext uri="{FF2B5EF4-FFF2-40B4-BE49-F238E27FC236}">
                <a16:creationId xmlns:a16="http://schemas.microsoft.com/office/drawing/2014/main" id="{9321D516-827D-B74F-AF7A-078AF4C558AB}"/>
              </a:ext>
            </a:extLst>
          </p:cNvPr>
          <p:cNvPicPr>
            <a:picLocks noChangeAspect="1"/>
          </p:cNvPicPr>
          <p:nvPr/>
        </p:nvPicPr>
        <p:blipFill rotWithShape="1">
          <a:blip r:embed="rId3">
            <a:extLst>
              <a:ext uri="{28A0092B-C50C-407E-A947-70E740481C1C}">
                <a14:useLocalDpi xmlns:a14="http://schemas.microsoft.com/office/drawing/2010/main" val="0"/>
              </a:ext>
            </a:extLst>
          </a:blip>
          <a:srcRect t="14857"/>
          <a:stretch/>
        </p:blipFill>
        <p:spPr>
          <a:xfrm>
            <a:off x="6411078" y="1567541"/>
            <a:ext cx="5280179" cy="4102999"/>
          </a:xfrm>
          <a:prstGeom prst="rect">
            <a:avLst/>
          </a:prstGeom>
        </p:spPr>
      </p:pic>
    </p:spTree>
    <p:extLst>
      <p:ext uri="{BB962C8B-B14F-4D97-AF65-F5344CB8AC3E}">
        <p14:creationId xmlns:p14="http://schemas.microsoft.com/office/powerpoint/2010/main" val="1649684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1008340"/>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Factsheet</a:t>
            </a:r>
          </a:p>
        </p:txBody>
      </p:sp>
      <p:sp>
        <p:nvSpPr>
          <p:cNvPr id="115" name="Graphic 4">
            <a:extLst>
              <a:ext uri="{FF2B5EF4-FFF2-40B4-BE49-F238E27FC236}">
                <a16:creationId xmlns:a16="http://schemas.microsoft.com/office/drawing/2014/main" id="{14EE5813-9A39-8343-AEC8-5BD664434BA2}"/>
              </a:ext>
            </a:extLst>
          </p:cNvPr>
          <p:cNvSpPr/>
          <p:nvPr/>
        </p:nvSpPr>
        <p:spPr>
          <a:xfrm rot="18716098">
            <a:off x="1088649" y="2318892"/>
            <a:ext cx="3435369" cy="3366661"/>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solidFill>
          <a:ln w="9525" cap="flat">
            <a:noFill/>
            <a:prstDash val="solid"/>
            <a:miter/>
          </a:ln>
        </p:spPr>
        <p:txBody>
          <a:bodyPr rtlCol="0" anchor="ctr"/>
          <a:lstStyle/>
          <a:p>
            <a:endParaRPr lang="en-US"/>
          </a:p>
        </p:txBody>
      </p:sp>
      <p:sp>
        <p:nvSpPr>
          <p:cNvPr id="116" name="Rectangle 30">
            <a:extLst>
              <a:ext uri="{FF2B5EF4-FFF2-40B4-BE49-F238E27FC236}">
                <a16:creationId xmlns:a16="http://schemas.microsoft.com/office/drawing/2014/main" id="{D09D7A94-1812-6546-9009-83DBE6B5C0C0}"/>
              </a:ext>
            </a:extLst>
          </p:cNvPr>
          <p:cNvSpPr/>
          <p:nvPr/>
        </p:nvSpPr>
        <p:spPr>
          <a:xfrm>
            <a:off x="2120885" y="3318778"/>
            <a:ext cx="1370896" cy="1366888"/>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3" name="Imagen 2">
            <a:extLst>
              <a:ext uri="{FF2B5EF4-FFF2-40B4-BE49-F238E27FC236}">
                <a16:creationId xmlns:a16="http://schemas.microsoft.com/office/drawing/2014/main" id="{CFAC2009-FAE4-E947-B7C3-8044C0C10298}"/>
              </a:ext>
            </a:extLst>
          </p:cNvPr>
          <p:cNvPicPr>
            <a:picLocks noChangeAspect="1"/>
          </p:cNvPicPr>
          <p:nvPr/>
        </p:nvPicPr>
        <p:blipFill>
          <a:blip r:embed="rId2"/>
          <a:stretch>
            <a:fillRect/>
          </a:stretch>
        </p:blipFill>
        <p:spPr>
          <a:xfrm>
            <a:off x="5657849" y="2381066"/>
            <a:ext cx="6013789" cy="2787106"/>
          </a:xfrm>
          <a:prstGeom prst="rect">
            <a:avLst/>
          </a:prstGeom>
        </p:spPr>
      </p:pic>
      <p:pic>
        <p:nvPicPr>
          <p:cNvPr id="7" name="Imagen 6">
            <a:extLst>
              <a:ext uri="{FF2B5EF4-FFF2-40B4-BE49-F238E27FC236}">
                <a16:creationId xmlns:a16="http://schemas.microsoft.com/office/drawing/2014/main" id="{02F6DA42-3019-5843-990E-929C9FA529C4}"/>
              </a:ext>
            </a:extLst>
          </p:cNvPr>
          <p:cNvPicPr>
            <a:picLocks noChangeAspect="1"/>
          </p:cNvPicPr>
          <p:nvPr/>
        </p:nvPicPr>
        <p:blipFill>
          <a:blip r:embed="rId3"/>
          <a:stretch>
            <a:fillRect/>
          </a:stretch>
        </p:blipFill>
        <p:spPr>
          <a:xfrm>
            <a:off x="417352" y="2141215"/>
            <a:ext cx="4789124" cy="3266808"/>
          </a:xfrm>
          <a:prstGeom prst="rect">
            <a:avLst/>
          </a:prstGeom>
        </p:spPr>
      </p:pic>
    </p:spTree>
    <p:extLst>
      <p:ext uri="{BB962C8B-B14F-4D97-AF65-F5344CB8AC3E}">
        <p14:creationId xmlns:p14="http://schemas.microsoft.com/office/powerpoint/2010/main" val="78700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3">
            <a:extLst>
              <a:ext uri="{FF2B5EF4-FFF2-40B4-BE49-F238E27FC236}">
                <a16:creationId xmlns:a16="http://schemas.microsoft.com/office/drawing/2014/main" id="{84C7E176-6428-4F2F-BBC4-8119020D2361}"/>
              </a:ext>
            </a:extLst>
          </p:cNvPr>
          <p:cNvSpPr txBox="1">
            <a:spLocks/>
          </p:cNvSpPr>
          <p:nvPr/>
        </p:nvSpPr>
        <p:spPr>
          <a:xfrm>
            <a:off x="632132" y="461286"/>
            <a:ext cx="8942942" cy="98242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tx1">
                    <a:lumMod val="85000"/>
                    <a:lumOff val="15000"/>
                  </a:schemeClr>
                </a:solidFill>
                <a:latin typeface="+mj-lt"/>
                <a:cs typeface="Arial" pitchFamily="34" charset="0"/>
              </a:rPr>
              <a:t>Important Features</a:t>
            </a:r>
          </a:p>
        </p:txBody>
      </p:sp>
      <p:pic>
        <p:nvPicPr>
          <p:cNvPr id="21" name="Imagen 20">
            <a:extLst>
              <a:ext uri="{FF2B5EF4-FFF2-40B4-BE49-F238E27FC236}">
                <a16:creationId xmlns:a16="http://schemas.microsoft.com/office/drawing/2014/main" id="{76849BAF-6684-1C4A-8CA8-FB6868FF4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299" y="1922021"/>
            <a:ext cx="7131505" cy="3580189"/>
          </a:xfrm>
          <a:prstGeom prst="rect">
            <a:avLst/>
          </a:prstGeom>
        </p:spPr>
      </p:pic>
    </p:spTree>
    <p:extLst>
      <p:ext uri="{BB962C8B-B14F-4D97-AF65-F5344CB8AC3E}">
        <p14:creationId xmlns:p14="http://schemas.microsoft.com/office/powerpoint/2010/main" val="13064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1008340"/>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The Classification Model</a:t>
            </a:r>
          </a:p>
        </p:txBody>
      </p:sp>
      <p:grpSp>
        <p:nvGrpSpPr>
          <p:cNvPr id="21" name="Group 16388">
            <a:extLst>
              <a:ext uri="{FF2B5EF4-FFF2-40B4-BE49-F238E27FC236}">
                <a16:creationId xmlns:a16="http://schemas.microsoft.com/office/drawing/2014/main" id="{687DBA72-C9AC-2144-9232-73202D903129}"/>
              </a:ext>
            </a:extLst>
          </p:cNvPr>
          <p:cNvGrpSpPr/>
          <p:nvPr/>
        </p:nvGrpSpPr>
        <p:grpSpPr>
          <a:xfrm flipH="1">
            <a:off x="892887" y="2779409"/>
            <a:ext cx="1725194" cy="3399320"/>
            <a:chOff x="4362111" y="2245352"/>
            <a:chExt cx="1526744" cy="3008292"/>
          </a:xfrm>
          <a:solidFill>
            <a:schemeClr val="bg1"/>
          </a:solidFill>
        </p:grpSpPr>
        <p:grpSp>
          <p:nvGrpSpPr>
            <p:cNvPr id="23" name="Group 16387">
              <a:extLst>
                <a:ext uri="{FF2B5EF4-FFF2-40B4-BE49-F238E27FC236}">
                  <a16:creationId xmlns:a16="http://schemas.microsoft.com/office/drawing/2014/main" id="{971A64C5-818A-794F-B458-3F5B39F8808A}"/>
                </a:ext>
              </a:extLst>
            </p:cNvPr>
            <p:cNvGrpSpPr/>
            <p:nvPr/>
          </p:nvGrpSpPr>
          <p:grpSpPr>
            <a:xfrm rot="5400000">
              <a:off x="3917845" y="4305320"/>
              <a:ext cx="1392590" cy="504058"/>
              <a:chOff x="4572003" y="3491986"/>
              <a:chExt cx="1989414" cy="720077"/>
            </a:xfrm>
            <a:grpFill/>
          </p:grpSpPr>
          <p:sp>
            <p:nvSpPr>
              <p:cNvPr id="40" name="Block Arc 16384">
                <a:extLst>
                  <a:ext uri="{FF2B5EF4-FFF2-40B4-BE49-F238E27FC236}">
                    <a16:creationId xmlns:a16="http://schemas.microsoft.com/office/drawing/2014/main" id="{1BB17B9D-32C7-7641-8F3F-D34B75AEA7EF}"/>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41" name="Rectangle 16386">
                <a:extLst>
                  <a:ext uri="{FF2B5EF4-FFF2-40B4-BE49-F238E27FC236}">
                    <a16:creationId xmlns:a16="http://schemas.microsoft.com/office/drawing/2014/main" id="{B5050A1F-E12B-034C-88F9-5759C2709E69}"/>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24" name="Group 38">
              <a:extLst>
                <a:ext uri="{FF2B5EF4-FFF2-40B4-BE49-F238E27FC236}">
                  <a16:creationId xmlns:a16="http://schemas.microsoft.com/office/drawing/2014/main" id="{4A2BB1F8-FE46-704F-B7A0-6A5897FB9DB9}"/>
                </a:ext>
              </a:extLst>
            </p:cNvPr>
            <p:cNvGrpSpPr/>
            <p:nvPr/>
          </p:nvGrpSpPr>
          <p:grpSpPr>
            <a:xfrm>
              <a:off x="4934247" y="2289861"/>
              <a:ext cx="504056" cy="1260056"/>
              <a:chOff x="4390223" y="2132969"/>
              <a:chExt cx="720080" cy="1800087"/>
            </a:xfrm>
            <a:grpFill/>
          </p:grpSpPr>
          <p:sp>
            <p:nvSpPr>
              <p:cNvPr id="37" name="Block Arc 39">
                <a:extLst>
                  <a:ext uri="{FF2B5EF4-FFF2-40B4-BE49-F238E27FC236}">
                    <a16:creationId xmlns:a16="http://schemas.microsoft.com/office/drawing/2014/main" id="{56B9303C-F75C-0948-9A36-DBBFCE39CC30}"/>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38" name="Rectangle 40">
                <a:extLst>
                  <a:ext uri="{FF2B5EF4-FFF2-40B4-BE49-F238E27FC236}">
                    <a16:creationId xmlns:a16="http://schemas.microsoft.com/office/drawing/2014/main" id="{CAE03392-10D1-9942-AA9F-9FB07C771808}"/>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9" name="Rectangle 41">
                <a:extLst>
                  <a:ext uri="{FF2B5EF4-FFF2-40B4-BE49-F238E27FC236}">
                    <a16:creationId xmlns:a16="http://schemas.microsoft.com/office/drawing/2014/main" id="{3B3AF0F3-DD78-D14B-B765-985E70F51F2E}"/>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25" name="Group 43">
              <a:extLst>
                <a:ext uri="{FF2B5EF4-FFF2-40B4-BE49-F238E27FC236}">
                  <a16:creationId xmlns:a16="http://schemas.microsoft.com/office/drawing/2014/main" id="{A6542F8B-A583-3143-8082-93D083E5D31C}"/>
                </a:ext>
              </a:extLst>
            </p:cNvPr>
            <p:cNvGrpSpPr/>
            <p:nvPr/>
          </p:nvGrpSpPr>
          <p:grpSpPr>
            <a:xfrm flipH="1">
              <a:off x="4591514" y="3112921"/>
              <a:ext cx="851712" cy="830935"/>
              <a:chOff x="4571999" y="2746017"/>
              <a:chExt cx="1216731" cy="1187053"/>
            </a:xfrm>
            <a:grpFill/>
          </p:grpSpPr>
          <p:sp>
            <p:nvSpPr>
              <p:cNvPr id="34" name="Block Arc 44">
                <a:extLst>
                  <a:ext uri="{FF2B5EF4-FFF2-40B4-BE49-F238E27FC236}">
                    <a16:creationId xmlns:a16="http://schemas.microsoft.com/office/drawing/2014/main" id="{02FBF2E2-BD05-2045-B514-FA14BA5C242A}"/>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35" name="Rectangle 45">
                <a:extLst>
                  <a:ext uri="{FF2B5EF4-FFF2-40B4-BE49-F238E27FC236}">
                    <a16:creationId xmlns:a16="http://schemas.microsoft.com/office/drawing/2014/main" id="{2B76459D-5513-F94F-8651-733DFE5749D2}"/>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46">
                <a:extLst>
                  <a:ext uri="{FF2B5EF4-FFF2-40B4-BE49-F238E27FC236}">
                    <a16:creationId xmlns:a16="http://schemas.microsoft.com/office/drawing/2014/main" id="{0A3FA2C7-B2E7-A049-9661-D2416A9BD575}"/>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26" name="Group 47">
              <a:extLst>
                <a:ext uri="{FF2B5EF4-FFF2-40B4-BE49-F238E27FC236}">
                  <a16:creationId xmlns:a16="http://schemas.microsoft.com/office/drawing/2014/main" id="{6B02F301-0D9E-8546-AD50-78EEDC17A240}"/>
                </a:ext>
              </a:extLst>
            </p:cNvPr>
            <p:cNvGrpSpPr/>
            <p:nvPr/>
          </p:nvGrpSpPr>
          <p:grpSpPr>
            <a:xfrm flipH="1">
              <a:off x="5384799" y="2828071"/>
              <a:ext cx="504056" cy="504057"/>
              <a:chOff x="4419813" y="3212976"/>
              <a:chExt cx="720080" cy="720080"/>
            </a:xfrm>
            <a:grpFill/>
          </p:grpSpPr>
          <p:sp>
            <p:nvSpPr>
              <p:cNvPr id="31" name="Block Arc 48">
                <a:extLst>
                  <a:ext uri="{FF2B5EF4-FFF2-40B4-BE49-F238E27FC236}">
                    <a16:creationId xmlns:a16="http://schemas.microsoft.com/office/drawing/2014/main" id="{8457FEB0-9BC5-104E-81DF-A9284221E88A}"/>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32" name="Rectangle 49">
                <a:extLst>
                  <a:ext uri="{FF2B5EF4-FFF2-40B4-BE49-F238E27FC236}">
                    <a16:creationId xmlns:a16="http://schemas.microsoft.com/office/drawing/2014/main" id="{1CC86C4E-DB8E-3343-AA17-B8EB2A0CC4EC}"/>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3" name="Rectangle 50">
                <a:extLst>
                  <a:ext uri="{FF2B5EF4-FFF2-40B4-BE49-F238E27FC236}">
                    <a16:creationId xmlns:a16="http://schemas.microsoft.com/office/drawing/2014/main" id="{9F9020E3-3D63-FD4E-89C7-619789E35EA4}"/>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27" name="Group 52">
              <a:extLst>
                <a:ext uri="{FF2B5EF4-FFF2-40B4-BE49-F238E27FC236}">
                  <a16:creationId xmlns:a16="http://schemas.microsoft.com/office/drawing/2014/main" id="{52EF5407-B307-E74C-B3DF-2A7CA6AA33DC}"/>
                </a:ext>
              </a:extLst>
            </p:cNvPr>
            <p:cNvGrpSpPr/>
            <p:nvPr/>
          </p:nvGrpSpPr>
          <p:grpSpPr>
            <a:xfrm flipH="1">
              <a:off x="4950607" y="2245352"/>
              <a:ext cx="504056" cy="684063"/>
              <a:chOff x="4571999" y="2955823"/>
              <a:chExt cx="720080" cy="977233"/>
            </a:xfrm>
            <a:grpFill/>
          </p:grpSpPr>
          <p:sp>
            <p:nvSpPr>
              <p:cNvPr id="28" name="Block Arc 53">
                <a:extLst>
                  <a:ext uri="{FF2B5EF4-FFF2-40B4-BE49-F238E27FC236}">
                    <a16:creationId xmlns:a16="http://schemas.microsoft.com/office/drawing/2014/main" id="{A8D7C6D1-C661-EF45-9109-42BABDCEB7B0}"/>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29" name="Rectangle 54">
                <a:extLst>
                  <a:ext uri="{FF2B5EF4-FFF2-40B4-BE49-F238E27FC236}">
                    <a16:creationId xmlns:a16="http://schemas.microsoft.com/office/drawing/2014/main" id="{F2267C64-7F4B-A94A-86E5-24ABD87BC779}"/>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0" name="Rectangle 55">
                <a:extLst>
                  <a:ext uri="{FF2B5EF4-FFF2-40B4-BE49-F238E27FC236}">
                    <a16:creationId xmlns:a16="http://schemas.microsoft.com/office/drawing/2014/main" id="{58D61899-DDBE-2E46-AC46-85037C338CFF}"/>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grpSp>
        <p:nvGrpSpPr>
          <p:cNvPr id="42" name="Group 22">
            <a:extLst>
              <a:ext uri="{FF2B5EF4-FFF2-40B4-BE49-F238E27FC236}">
                <a16:creationId xmlns:a16="http://schemas.microsoft.com/office/drawing/2014/main" id="{8CD3307A-EFEB-EC4D-9719-6C09E5CD37C4}"/>
              </a:ext>
            </a:extLst>
          </p:cNvPr>
          <p:cNvGrpSpPr/>
          <p:nvPr/>
        </p:nvGrpSpPr>
        <p:grpSpPr>
          <a:xfrm>
            <a:off x="2799113" y="2698027"/>
            <a:ext cx="1725194" cy="3480701"/>
            <a:chOff x="4362111" y="2173330"/>
            <a:chExt cx="1526744" cy="3080314"/>
          </a:xfrm>
          <a:solidFill>
            <a:schemeClr val="bg1"/>
          </a:solidFill>
        </p:grpSpPr>
        <p:grpSp>
          <p:nvGrpSpPr>
            <p:cNvPr id="43" name="Group 23">
              <a:extLst>
                <a:ext uri="{FF2B5EF4-FFF2-40B4-BE49-F238E27FC236}">
                  <a16:creationId xmlns:a16="http://schemas.microsoft.com/office/drawing/2014/main" id="{BC1F0C98-1F0E-BF44-BFB2-1E04AC5B5A61}"/>
                </a:ext>
              </a:extLst>
            </p:cNvPr>
            <p:cNvGrpSpPr/>
            <p:nvPr/>
          </p:nvGrpSpPr>
          <p:grpSpPr>
            <a:xfrm rot="5400000">
              <a:off x="3917845" y="4305320"/>
              <a:ext cx="1392590" cy="504058"/>
              <a:chOff x="4572003" y="3491986"/>
              <a:chExt cx="1989414" cy="720077"/>
            </a:xfrm>
            <a:grpFill/>
          </p:grpSpPr>
          <p:sp>
            <p:nvSpPr>
              <p:cNvPr id="64" name="Block Arc 44">
                <a:extLst>
                  <a:ext uri="{FF2B5EF4-FFF2-40B4-BE49-F238E27FC236}">
                    <a16:creationId xmlns:a16="http://schemas.microsoft.com/office/drawing/2014/main" id="{2C7C5E2E-0BBD-804B-80DE-0FAE37E664E2}"/>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65" name="Rectangle 45">
                <a:extLst>
                  <a:ext uri="{FF2B5EF4-FFF2-40B4-BE49-F238E27FC236}">
                    <a16:creationId xmlns:a16="http://schemas.microsoft.com/office/drawing/2014/main" id="{7F5BDA08-89BB-E442-AFF4-D3AAFD11D186}"/>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44" name="Group 24">
              <a:extLst>
                <a:ext uri="{FF2B5EF4-FFF2-40B4-BE49-F238E27FC236}">
                  <a16:creationId xmlns:a16="http://schemas.microsoft.com/office/drawing/2014/main" id="{500A4B25-C923-AD44-A6DC-48D7567F67F8}"/>
                </a:ext>
              </a:extLst>
            </p:cNvPr>
            <p:cNvGrpSpPr/>
            <p:nvPr/>
          </p:nvGrpSpPr>
          <p:grpSpPr>
            <a:xfrm>
              <a:off x="4934247" y="2289861"/>
              <a:ext cx="504056" cy="1260056"/>
              <a:chOff x="4390223" y="2132969"/>
              <a:chExt cx="720080" cy="1800087"/>
            </a:xfrm>
            <a:grpFill/>
          </p:grpSpPr>
          <p:sp>
            <p:nvSpPr>
              <p:cNvPr id="61" name="Block Arc 41">
                <a:extLst>
                  <a:ext uri="{FF2B5EF4-FFF2-40B4-BE49-F238E27FC236}">
                    <a16:creationId xmlns:a16="http://schemas.microsoft.com/office/drawing/2014/main" id="{E1617CAC-ECB0-3143-A74A-3BF346D10D01}"/>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62" name="Rectangle 42">
                <a:extLst>
                  <a:ext uri="{FF2B5EF4-FFF2-40B4-BE49-F238E27FC236}">
                    <a16:creationId xmlns:a16="http://schemas.microsoft.com/office/drawing/2014/main" id="{A54B9AF7-35BD-7940-A2B3-1C928C33FA16}"/>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3" name="Rectangle 43">
                <a:extLst>
                  <a:ext uri="{FF2B5EF4-FFF2-40B4-BE49-F238E27FC236}">
                    <a16:creationId xmlns:a16="http://schemas.microsoft.com/office/drawing/2014/main" id="{E9677E76-B786-6B49-B45B-FDFE303C9EC9}"/>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45" name="Group 25">
              <a:extLst>
                <a:ext uri="{FF2B5EF4-FFF2-40B4-BE49-F238E27FC236}">
                  <a16:creationId xmlns:a16="http://schemas.microsoft.com/office/drawing/2014/main" id="{52AF4E67-2006-344F-BB94-7326E87D17C1}"/>
                </a:ext>
              </a:extLst>
            </p:cNvPr>
            <p:cNvGrpSpPr/>
            <p:nvPr/>
          </p:nvGrpSpPr>
          <p:grpSpPr>
            <a:xfrm flipH="1">
              <a:off x="4591514" y="3112921"/>
              <a:ext cx="851712" cy="830935"/>
              <a:chOff x="4571999" y="2746017"/>
              <a:chExt cx="1216731" cy="1187053"/>
            </a:xfrm>
            <a:grpFill/>
          </p:grpSpPr>
          <p:sp>
            <p:nvSpPr>
              <p:cNvPr id="58" name="Block Arc 38">
                <a:extLst>
                  <a:ext uri="{FF2B5EF4-FFF2-40B4-BE49-F238E27FC236}">
                    <a16:creationId xmlns:a16="http://schemas.microsoft.com/office/drawing/2014/main" id="{3FF1E81A-A7C1-B141-88A9-D5F772F82AE7}"/>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59" name="Rectangle 39">
                <a:extLst>
                  <a:ext uri="{FF2B5EF4-FFF2-40B4-BE49-F238E27FC236}">
                    <a16:creationId xmlns:a16="http://schemas.microsoft.com/office/drawing/2014/main" id="{C7085344-95CA-F640-BD6A-98C4BB38A021}"/>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0" name="Rectangle 40">
                <a:extLst>
                  <a:ext uri="{FF2B5EF4-FFF2-40B4-BE49-F238E27FC236}">
                    <a16:creationId xmlns:a16="http://schemas.microsoft.com/office/drawing/2014/main" id="{E924EE9D-8196-4A46-9A6A-CDA7C2FF8F8F}"/>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46" name="Group 26">
              <a:extLst>
                <a:ext uri="{FF2B5EF4-FFF2-40B4-BE49-F238E27FC236}">
                  <a16:creationId xmlns:a16="http://schemas.microsoft.com/office/drawing/2014/main" id="{61FDE433-3EC2-6945-BBB8-1D4C9802A1D2}"/>
                </a:ext>
              </a:extLst>
            </p:cNvPr>
            <p:cNvGrpSpPr/>
            <p:nvPr/>
          </p:nvGrpSpPr>
          <p:grpSpPr>
            <a:xfrm flipH="1">
              <a:off x="5384799" y="2828071"/>
              <a:ext cx="504056" cy="504057"/>
              <a:chOff x="4419813" y="3212976"/>
              <a:chExt cx="720080" cy="720080"/>
            </a:xfrm>
            <a:grpFill/>
          </p:grpSpPr>
          <p:sp>
            <p:nvSpPr>
              <p:cNvPr id="55" name="Block Arc 35">
                <a:extLst>
                  <a:ext uri="{FF2B5EF4-FFF2-40B4-BE49-F238E27FC236}">
                    <a16:creationId xmlns:a16="http://schemas.microsoft.com/office/drawing/2014/main" id="{D02B6743-3EF9-FC43-90B9-68EEEF21E056}"/>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56" name="Rectangle 36">
                <a:extLst>
                  <a:ext uri="{FF2B5EF4-FFF2-40B4-BE49-F238E27FC236}">
                    <a16:creationId xmlns:a16="http://schemas.microsoft.com/office/drawing/2014/main" id="{E70A4CA0-A97F-FC4F-9E3E-809A581E6412}"/>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7" name="Rectangle 37">
                <a:extLst>
                  <a:ext uri="{FF2B5EF4-FFF2-40B4-BE49-F238E27FC236}">
                    <a16:creationId xmlns:a16="http://schemas.microsoft.com/office/drawing/2014/main" id="{042D25B2-FA9D-A142-AB26-7ED621D227A7}"/>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47" name="Group 27">
              <a:extLst>
                <a:ext uri="{FF2B5EF4-FFF2-40B4-BE49-F238E27FC236}">
                  <a16:creationId xmlns:a16="http://schemas.microsoft.com/office/drawing/2014/main" id="{6B32A47D-D15F-6A45-8A96-7F4848551F1F}"/>
                </a:ext>
              </a:extLst>
            </p:cNvPr>
            <p:cNvGrpSpPr/>
            <p:nvPr/>
          </p:nvGrpSpPr>
          <p:grpSpPr>
            <a:xfrm flipH="1">
              <a:off x="4950607" y="2245352"/>
              <a:ext cx="504056" cy="684063"/>
              <a:chOff x="4571999" y="2955823"/>
              <a:chExt cx="720080" cy="977233"/>
            </a:xfrm>
            <a:grpFill/>
          </p:grpSpPr>
          <p:sp>
            <p:nvSpPr>
              <p:cNvPr id="52" name="Block Arc 32">
                <a:extLst>
                  <a:ext uri="{FF2B5EF4-FFF2-40B4-BE49-F238E27FC236}">
                    <a16:creationId xmlns:a16="http://schemas.microsoft.com/office/drawing/2014/main" id="{F7EE6316-DD6C-434D-BF3D-26E503814B34}"/>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53" name="Rectangle 33">
                <a:extLst>
                  <a:ext uri="{FF2B5EF4-FFF2-40B4-BE49-F238E27FC236}">
                    <a16:creationId xmlns:a16="http://schemas.microsoft.com/office/drawing/2014/main" id="{4D6A6597-FC2B-1F49-A9D5-F725CC5C8A01}"/>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4" name="Rectangle 34">
                <a:extLst>
                  <a:ext uri="{FF2B5EF4-FFF2-40B4-BE49-F238E27FC236}">
                    <a16:creationId xmlns:a16="http://schemas.microsoft.com/office/drawing/2014/main" id="{B7B03326-ECC8-244A-BEA4-15DCE1E978BC}"/>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48" name="Group 28">
              <a:extLst>
                <a:ext uri="{FF2B5EF4-FFF2-40B4-BE49-F238E27FC236}">
                  <a16:creationId xmlns:a16="http://schemas.microsoft.com/office/drawing/2014/main" id="{87946F78-C5D8-BB42-9B4E-CE80B6AED38B}"/>
                </a:ext>
              </a:extLst>
            </p:cNvPr>
            <p:cNvGrpSpPr/>
            <p:nvPr/>
          </p:nvGrpSpPr>
          <p:grpSpPr>
            <a:xfrm>
              <a:off x="4540436" y="2173330"/>
              <a:ext cx="504056" cy="504057"/>
              <a:chOff x="4238036" y="3212976"/>
              <a:chExt cx="720080" cy="720080"/>
            </a:xfrm>
            <a:grpFill/>
          </p:grpSpPr>
          <p:sp>
            <p:nvSpPr>
              <p:cNvPr id="49" name="Block Arc 29">
                <a:extLst>
                  <a:ext uri="{FF2B5EF4-FFF2-40B4-BE49-F238E27FC236}">
                    <a16:creationId xmlns:a16="http://schemas.microsoft.com/office/drawing/2014/main" id="{0775FC99-AAD5-0D41-923C-87B3A62C0AD4}"/>
                  </a:ext>
                </a:extLst>
              </p:cNvPr>
              <p:cNvSpPr/>
              <p:nvPr/>
            </p:nvSpPr>
            <p:spPr>
              <a:xfrm>
                <a:off x="4238036"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50" name="Rectangle 30">
                <a:extLst>
                  <a:ext uri="{FF2B5EF4-FFF2-40B4-BE49-F238E27FC236}">
                    <a16:creationId xmlns:a16="http://schemas.microsoft.com/office/drawing/2014/main" id="{F46B7ECB-BA11-8B45-A0B5-B30A562E2768}"/>
                  </a:ext>
                </a:extLst>
              </p:cNvPr>
              <p:cNvSpPr/>
              <p:nvPr/>
            </p:nvSpPr>
            <p:spPr>
              <a:xfrm rot="10800000">
                <a:off x="4580840" y="3814762"/>
                <a:ext cx="30737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1" name="Rectangle 31">
                <a:extLst>
                  <a:ext uri="{FF2B5EF4-FFF2-40B4-BE49-F238E27FC236}">
                    <a16:creationId xmlns:a16="http://schemas.microsoft.com/office/drawing/2014/main" id="{7B1DC63F-A464-AC42-A04B-F121F0E29036}"/>
                  </a:ext>
                </a:extLst>
              </p:cNvPr>
              <p:cNvSpPr/>
              <p:nvPr/>
            </p:nvSpPr>
            <p:spPr>
              <a:xfrm rot="5400000">
                <a:off x="4153191"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grpSp>
        <p:nvGrpSpPr>
          <p:cNvPr id="66" name="Group 46">
            <a:extLst>
              <a:ext uri="{FF2B5EF4-FFF2-40B4-BE49-F238E27FC236}">
                <a16:creationId xmlns:a16="http://schemas.microsoft.com/office/drawing/2014/main" id="{DD68B5DF-B687-7845-B3B8-75C7819F03C8}"/>
              </a:ext>
            </a:extLst>
          </p:cNvPr>
          <p:cNvGrpSpPr/>
          <p:nvPr/>
        </p:nvGrpSpPr>
        <p:grpSpPr>
          <a:xfrm flipH="1">
            <a:off x="2065300" y="2089081"/>
            <a:ext cx="894196" cy="4020145"/>
            <a:chOff x="4774212" y="2173330"/>
            <a:chExt cx="791336" cy="3557704"/>
          </a:xfrm>
          <a:solidFill>
            <a:schemeClr val="bg1"/>
          </a:solidFill>
        </p:grpSpPr>
        <p:grpSp>
          <p:nvGrpSpPr>
            <p:cNvPr id="67" name="Group 47">
              <a:extLst>
                <a:ext uri="{FF2B5EF4-FFF2-40B4-BE49-F238E27FC236}">
                  <a16:creationId xmlns:a16="http://schemas.microsoft.com/office/drawing/2014/main" id="{DE408143-4664-D548-B00D-A5ADB499988B}"/>
                </a:ext>
              </a:extLst>
            </p:cNvPr>
            <p:cNvGrpSpPr/>
            <p:nvPr/>
          </p:nvGrpSpPr>
          <p:grpSpPr>
            <a:xfrm rot="5400000">
              <a:off x="4269404" y="4542721"/>
              <a:ext cx="1872567" cy="504060"/>
              <a:chOff x="4568320" y="2646948"/>
              <a:chExt cx="2675098" cy="720082"/>
            </a:xfrm>
            <a:grpFill/>
          </p:grpSpPr>
          <p:sp>
            <p:nvSpPr>
              <p:cNvPr id="83" name="Block Arc 63">
                <a:extLst>
                  <a:ext uri="{FF2B5EF4-FFF2-40B4-BE49-F238E27FC236}">
                    <a16:creationId xmlns:a16="http://schemas.microsoft.com/office/drawing/2014/main" id="{9A598A6C-51C2-584F-B1C3-5A1A609CCB60}"/>
                  </a:ext>
                </a:extLst>
              </p:cNvPr>
              <p:cNvSpPr/>
              <p:nvPr/>
            </p:nvSpPr>
            <p:spPr>
              <a:xfrm>
                <a:off x="4568320" y="2646948"/>
                <a:ext cx="720081" cy="720077"/>
              </a:xfrm>
              <a:prstGeom prst="blockArc">
                <a:avLst>
                  <a:gd name="adj1" fmla="val 5390096"/>
                  <a:gd name="adj2" fmla="val 10808525"/>
                  <a:gd name="adj3" fmla="val 169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84" name="Rectangle 64">
                <a:extLst>
                  <a:ext uri="{FF2B5EF4-FFF2-40B4-BE49-F238E27FC236}">
                    <a16:creationId xmlns:a16="http://schemas.microsoft.com/office/drawing/2014/main" id="{9892E062-757B-B54A-8722-918DD29C5AC9}"/>
                  </a:ext>
                </a:extLst>
              </p:cNvPr>
              <p:cNvSpPr/>
              <p:nvPr/>
            </p:nvSpPr>
            <p:spPr>
              <a:xfrm>
                <a:off x="4904835" y="3248738"/>
                <a:ext cx="233858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68" name="Group 48">
              <a:extLst>
                <a:ext uri="{FF2B5EF4-FFF2-40B4-BE49-F238E27FC236}">
                  <a16:creationId xmlns:a16="http://schemas.microsoft.com/office/drawing/2014/main" id="{870E7720-5ED9-004D-96CC-97003D8570B1}"/>
                </a:ext>
              </a:extLst>
            </p:cNvPr>
            <p:cNvGrpSpPr/>
            <p:nvPr/>
          </p:nvGrpSpPr>
          <p:grpSpPr>
            <a:xfrm>
              <a:off x="5061492" y="2289861"/>
              <a:ext cx="504056" cy="1260056"/>
              <a:chOff x="4572000" y="2132969"/>
              <a:chExt cx="720080" cy="1800087"/>
            </a:xfrm>
            <a:grpFill/>
          </p:grpSpPr>
          <p:sp>
            <p:nvSpPr>
              <p:cNvPr id="80" name="Block Arc 60">
                <a:extLst>
                  <a:ext uri="{FF2B5EF4-FFF2-40B4-BE49-F238E27FC236}">
                    <a16:creationId xmlns:a16="http://schemas.microsoft.com/office/drawing/2014/main" id="{4090BD04-0391-1546-A7AC-DE63725AD23F}"/>
                  </a:ext>
                </a:extLst>
              </p:cNvPr>
              <p:cNvSpPr/>
              <p:nvPr/>
            </p:nvSpPr>
            <p:spPr>
              <a:xfrm>
                <a:off x="4572000" y="3212976"/>
                <a:ext cx="720080" cy="720080"/>
              </a:xfrm>
              <a:prstGeom prst="blockArc">
                <a:avLst>
                  <a:gd name="adj1" fmla="val 5390096"/>
                  <a:gd name="adj2" fmla="val 10861596"/>
                  <a:gd name="adj3" fmla="val 169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81" name="Rectangle 61">
                <a:extLst>
                  <a:ext uri="{FF2B5EF4-FFF2-40B4-BE49-F238E27FC236}">
                    <a16:creationId xmlns:a16="http://schemas.microsoft.com/office/drawing/2014/main" id="{D9F575FE-F924-884B-9EFE-CFE692C52902}"/>
                  </a:ext>
                </a:extLst>
              </p:cNvPr>
              <p:cNvSpPr/>
              <p:nvPr/>
            </p:nvSpPr>
            <p:spPr>
              <a:xfrm>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82" name="Rectangle 62">
                <a:extLst>
                  <a:ext uri="{FF2B5EF4-FFF2-40B4-BE49-F238E27FC236}">
                    <a16:creationId xmlns:a16="http://schemas.microsoft.com/office/drawing/2014/main" id="{9C7266F6-A971-7741-991B-B5CB34D696E3}"/>
                  </a:ext>
                </a:extLst>
              </p:cNvPr>
              <p:cNvSpPr/>
              <p:nvPr/>
            </p:nvSpPr>
            <p:spPr>
              <a:xfrm rot="16200000">
                <a:off x="3911144" y="2793825"/>
                <a:ext cx="144000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69" name="Group 49">
              <a:extLst>
                <a:ext uri="{FF2B5EF4-FFF2-40B4-BE49-F238E27FC236}">
                  <a16:creationId xmlns:a16="http://schemas.microsoft.com/office/drawing/2014/main" id="{ADD45EEF-8605-A24E-A4E8-CF9D681BB04A}"/>
                </a:ext>
              </a:extLst>
            </p:cNvPr>
            <p:cNvGrpSpPr/>
            <p:nvPr/>
          </p:nvGrpSpPr>
          <p:grpSpPr>
            <a:xfrm flipH="1">
              <a:off x="4939171" y="3007784"/>
              <a:ext cx="504056" cy="936063"/>
              <a:chOff x="4572000" y="2595820"/>
              <a:chExt cx="720080" cy="1337236"/>
            </a:xfrm>
            <a:grpFill/>
          </p:grpSpPr>
          <p:sp>
            <p:nvSpPr>
              <p:cNvPr id="78" name="Block Arc 58">
                <a:extLst>
                  <a:ext uri="{FF2B5EF4-FFF2-40B4-BE49-F238E27FC236}">
                    <a16:creationId xmlns:a16="http://schemas.microsoft.com/office/drawing/2014/main" id="{3883C70F-1524-B542-9B3D-45E183219E09}"/>
                  </a:ext>
                </a:extLst>
              </p:cNvPr>
              <p:cNvSpPr/>
              <p:nvPr/>
            </p:nvSpPr>
            <p:spPr>
              <a:xfrm>
                <a:off x="4572000" y="3212976"/>
                <a:ext cx="720080" cy="720080"/>
              </a:xfrm>
              <a:prstGeom prst="blockArc">
                <a:avLst>
                  <a:gd name="adj1" fmla="val 5492085"/>
                  <a:gd name="adj2" fmla="val 10967718"/>
                  <a:gd name="adj3" fmla="val 168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79" name="Rectangle 59">
                <a:extLst>
                  <a:ext uri="{FF2B5EF4-FFF2-40B4-BE49-F238E27FC236}">
                    <a16:creationId xmlns:a16="http://schemas.microsoft.com/office/drawing/2014/main" id="{56CF8AAD-0863-4245-8777-A1AA9386DF64}"/>
                  </a:ext>
                </a:extLst>
              </p:cNvPr>
              <p:cNvSpPr/>
              <p:nvPr/>
            </p:nvSpPr>
            <p:spPr>
              <a:xfrm rot="5400000">
                <a:off x="4142575" y="3025246"/>
                <a:ext cx="97714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70" name="Group 50">
              <a:extLst>
                <a:ext uri="{FF2B5EF4-FFF2-40B4-BE49-F238E27FC236}">
                  <a16:creationId xmlns:a16="http://schemas.microsoft.com/office/drawing/2014/main" id="{C5133602-F306-3A49-A2BA-BD1C97BDF11C}"/>
                </a:ext>
              </a:extLst>
            </p:cNvPr>
            <p:cNvGrpSpPr/>
            <p:nvPr/>
          </p:nvGrpSpPr>
          <p:grpSpPr>
            <a:xfrm flipH="1">
              <a:off x="4950607" y="2245352"/>
              <a:ext cx="504056" cy="684063"/>
              <a:chOff x="4571999" y="2955823"/>
              <a:chExt cx="720080" cy="977233"/>
            </a:xfrm>
            <a:grpFill/>
          </p:grpSpPr>
          <p:sp>
            <p:nvSpPr>
              <p:cNvPr id="75" name="Block Arc 55">
                <a:extLst>
                  <a:ext uri="{FF2B5EF4-FFF2-40B4-BE49-F238E27FC236}">
                    <a16:creationId xmlns:a16="http://schemas.microsoft.com/office/drawing/2014/main" id="{7E2E5C6D-42BA-CA40-9DBC-E0BE903BF30E}"/>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76" name="Rectangle 56">
                <a:extLst>
                  <a:ext uri="{FF2B5EF4-FFF2-40B4-BE49-F238E27FC236}">
                    <a16:creationId xmlns:a16="http://schemas.microsoft.com/office/drawing/2014/main" id="{90913B9C-6B84-5A4C-9BF7-52752FE80FD4}"/>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7" name="Rectangle 57">
                <a:extLst>
                  <a:ext uri="{FF2B5EF4-FFF2-40B4-BE49-F238E27FC236}">
                    <a16:creationId xmlns:a16="http://schemas.microsoft.com/office/drawing/2014/main" id="{C3D736AE-F768-6649-8A6F-0D594131237D}"/>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71" name="Group 51">
              <a:extLst>
                <a:ext uri="{FF2B5EF4-FFF2-40B4-BE49-F238E27FC236}">
                  <a16:creationId xmlns:a16="http://schemas.microsoft.com/office/drawing/2014/main" id="{442C708B-2EDB-994F-8CCE-716C0163FDFB}"/>
                </a:ext>
              </a:extLst>
            </p:cNvPr>
            <p:cNvGrpSpPr/>
            <p:nvPr/>
          </p:nvGrpSpPr>
          <p:grpSpPr>
            <a:xfrm>
              <a:off x="4774212" y="2173330"/>
              <a:ext cx="504056" cy="504057"/>
              <a:chOff x="4571999" y="3212976"/>
              <a:chExt cx="720080" cy="720080"/>
            </a:xfrm>
            <a:grpFill/>
          </p:grpSpPr>
          <p:sp>
            <p:nvSpPr>
              <p:cNvPr id="72" name="Block Arc 52">
                <a:extLst>
                  <a:ext uri="{FF2B5EF4-FFF2-40B4-BE49-F238E27FC236}">
                    <a16:creationId xmlns:a16="http://schemas.microsoft.com/office/drawing/2014/main" id="{F98B234E-C51C-E546-9463-E36B196CB378}"/>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73" name="Rectangle 53">
                <a:extLst>
                  <a:ext uri="{FF2B5EF4-FFF2-40B4-BE49-F238E27FC236}">
                    <a16:creationId xmlns:a16="http://schemas.microsoft.com/office/drawing/2014/main" id="{72CF7ED8-8BDE-F143-BE0F-07406FEA4F49}"/>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4" name="Rectangle 54">
                <a:extLst>
                  <a:ext uri="{FF2B5EF4-FFF2-40B4-BE49-F238E27FC236}">
                    <a16:creationId xmlns:a16="http://schemas.microsoft.com/office/drawing/2014/main" id="{0C257F7E-7361-B74B-9E10-89FDAF2C37C6}"/>
                  </a:ext>
                </a:extLst>
              </p:cNvPr>
              <p:cNvSpPr/>
              <p:nvPr/>
            </p:nvSpPr>
            <p:spPr>
              <a:xfrm rot="5400000">
                <a:off x="4487153"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sp>
        <p:nvSpPr>
          <p:cNvPr id="86" name="Rounded Rectangle 3">
            <a:extLst>
              <a:ext uri="{FF2B5EF4-FFF2-40B4-BE49-F238E27FC236}">
                <a16:creationId xmlns:a16="http://schemas.microsoft.com/office/drawing/2014/main" id="{17FF8CDE-766B-AA43-A415-3E4E2470629D}"/>
              </a:ext>
            </a:extLst>
          </p:cNvPr>
          <p:cNvSpPr/>
          <p:nvPr/>
        </p:nvSpPr>
        <p:spPr>
          <a:xfrm>
            <a:off x="791952" y="2307760"/>
            <a:ext cx="314203" cy="302811"/>
          </a:xfrm>
          <a:custGeom>
            <a:avLst/>
            <a:gdLst/>
            <a:ahLst/>
            <a:cxnLst/>
            <a:rect l="l" t="t" r="r" b="b"/>
            <a:pathLst>
              <a:path w="3960000" h="3816424">
                <a:moveTo>
                  <a:pt x="1632916" y="1505594"/>
                </a:moveTo>
                <a:lnTo>
                  <a:pt x="2327086" y="1908213"/>
                </a:lnTo>
                <a:lnTo>
                  <a:pt x="1632916" y="2310831"/>
                </a:lnTo>
                <a:close/>
                <a:moveTo>
                  <a:pt x="1098809" y="972108"/>
                </a:moveTo>
                <a:cubicBezTo>
                  <a:pt x="829868" y="972108"/>
                  <a:pt x="611848" y="1190128"/>
                  <a:pt x="611848" y="1459069"/>
                </a:cubicBezTo>
                <a:lnTo>
                  <a:pt x="611848" y="2357355"/>
                </a:lnTo>
                <a:cubicBezTo>
                  <a:pt x="611848" y="2626296"/>
                  <a:pt x="829868" y="2844316"/>
                  <a:pt x="1098809" y="2844316"/>
                </a:cubicBezTo>
                <a:lnTo>
                  <a:pt x="2861191" y="2844316"/>
                </a:lnTo>
                <a:cubicBezTo>
                  <a:pt x="3130132" y="2844316"/>
                  <a:pt x="3348152" y="2626296"/>
                  <a:pt x="3348152" y="2357355"/>
                </a:cubicBezTo>
                <a:lnTo>
                  <a:pt x="3348152" y="1459069"/>
                </a:lnTo>
                <a:cubicBezTo>
                  <a:pt x="3348152" y="1190128"/>
                  <a:pt x="3130132" y="972108"/>
                  <a:pt x="2861191" y="972108"/>
                </a:cubicBezTo>
                <a:close/>
                <a:moveTo>
                  <a:pt x="747408" y="0"/>
                </a:moveTo>
                <a:lnTo>
                  <a:pt x="3212592" y="0"/>
                </a:lnTo>
                <a:cubicBezTo>
                  <a:pt x="3625374" y="0"/>
                  <a:pt x="3960000" y="334626"/>
                  <a:pt x="3960000" y="747408"/>
                </a:cubicBezTo>
                <a:lnTo>
                  <a:pt x="3960000" y="3069016"/>
                </a:lnTo>
                <a:cubicBezTo>
                  <a:pt x="3960000" y="3481798"/>
                  <a:pt x="3625374" y="3816424"/>
                  <a:pt x="3212592" y="3816424"/>
                </a:cubicBezTo>
                <a:lnTo>
                  <a:pt x="747408" y="3816424"/>
                </a:lnTo>
                <a:cubicBezTo>
                  <a:pt x="334626" y="3816424"/>
                  <a:pt x="0" y="3481798"/>
                  <a:pt x="0" y="3069016"/>
                </a:cubicBezTo>
                <a:lnTo>
                  <a:pt x="0" y="747408"/>
                </a:lnTo>
                <a:cubicBezTo>
                  <a:pt x="0" y="334626"/>
                  <a:pt x="334626" y="0"/>
                  <a:pt x="7474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7" name="Rectangle 1">
            <a:extLst>
              <a:ext uri="{FF2B5EF4-FFF2-40B4-BE49-F238E27FC236}">
                <a16:creationId xmlns:a16="http://schemas.microsoft.com/office/drawing/2014/main" id="{CC02269A-4803-6548-8CBE-818D7CE36D8F}"/>
              </a:ext>
            </a:extLst>
          </p:cNvPr>
          <p:cNvSpPr>
            <a:spLocks noChangeAspect="1"/>
          </p:cNvSpPr>
          <p:nvPr/>
        </p:nvSpPr>
        <p:spPr>
          <a:xfrm>
            <a:off x="2893396" y="1813514"/>
            <a:ext cx="314168" cy="245622"/>
          </a:xfrm>
          <a:custGeom>
            <a:avLst/>
            <a:gdLst/>
            <a:ahLst/>
            <a:cxnLst/>
            <a:rect l="l" t="t" r="r" b="b"/>
            <a:pathLst>
              <a:path w="3960440" h="3096344">
                <a:moveTo>
                  <a:pt x="2420728" y="924699"/>
                </a:moveTo>
                <a:lnTo>
                  <a:pt x="3404007" y="2376264"/>
                </a:lnTo>
                <a:lnTo>
                  <a:pt x="2464506" y="2376264"/>
                </a:lnTo>
                <a:lnTo>
                  <a:pt x="1437447" y="2376264"/>
                </a:lnTo>
                <a:lnTo>
                  <a:pt x="690242" y="2376264"/>
                </a:lnTo>
                <a:lnTo>
                  <a:pt x="1577375" y="1374065"/>
                </a:lnTo>
                <a:lnTo>
                  <a:pt x="1882688" y="1718980"/>
                </a:lnTo>
                <a:close/>
                <a:moveTo>
                  <a:pt x="1093974" y="613224"/>
                </a:moveTo>
                <a:cubicBezTo>
                  <a:pt x="1292819" y="613224"/>
                  <a:pt x="1454014" y="774419"/>
                  <a:pt x="1454014" y="973264"/>
                </a:cubicBezTo>
                <a:cubicBezTo>
                  <a:pt x="1454014" y="1172109"/>
                  <a:pt x="1292819" y="1333304"/>
                  <a:pt x="1093974" y="1333304"/>
                </a:cubicBezTo>
                <a:cubicBezTo>
                  <a:pt x="895129" y="1333304"/>
                  <a:pt x="733934" y="1172109"/>
                  <a:pt x="733934" y="973264"/>
                </a:cubicBezTo>
                <a:cubicBezTo>
                  <a:pt x="733934" y="774419"/>
                  <a:pt x="895129" y="613224"/>
                  <a:pt x="1093974" y="613224"/>
                </a:cubicBezTo>
                <a:close/>
                <a:moveTo>
                  <a:pt x="396044" y="396044"/>
                </a:moveTo>
                <a:lnTo>
                  <a:pt x="396044" y="2700300"/>
                </a:lnTo>
                <a:lnTo>
                  <a:pt x="3564396" y="2700300"/>
                </a:lnTo>
                <a:lnTo>
                  <a:pt x="3564396" y="396044"/>
                </a:lnTo>
                <a:close/>
                <a:moveTo>
                  <a:pt x="0" y="0"/>
                </a:moveTo>
                <a:lnTo>
                  <a:pt x="3960440" y="0"/>
                </a:lnTo>
                <a:lnTo>
                  <a:pt x="3960440" y="3096344"/>
                </a:lnTo>
                <a:lnTo>
                  <a:pt x="0" y="309634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8" name="Rounded Rectangle 7">
            <a:extLst>
              <a:ext uri="{FF2B5EF4-FFF2-40B4-BE49-F238E27FC236}">
                <a16:creationId xmlns:a16="http://schemas.microsoft.com/office/drawing/2014/main" id="{5A3851E5-E613-FF4B-957C-0658018337BA}"/>
              </a:ext>
            </a:extLst>
          </p:cNvPr>
          <p:cNvSpPr>
            <a:spLocks noChangeAspect="1"/>
          </p:cNvSpPr>
          <p:nvPr/>
        </p:nvSpPr>
        <p:spPr>
          <a:xfrm>
            <a:off x="2293414" y="1698392"/>
            <a:ext cx="314168" cy="314133"/>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9" name="Rounded Rectangle 5">
            <a:extLst>
              <a:ext uri="{FF2B5EF4-FFF2-40B4-BE49-F238E27FC236}">
                <a16:creationId xmlns:a16="http://schemas.microsoft.com/office/drawing/2014/main" id="{DBF6DC62-632D-C846-9D1F-01DFDDEED3E6}"/>
              </a:ext>
            </a:extLst>
          </p:cNvPr>
          <p:cNvSpPr>
            <a:spLocks noChangeAspect="1"/>
          </p:cNvSpPr>
          <p:nvPr/>
        </p:nvSpPr>
        <p:spPr>
          <a:xfrm>
            <a:off x="954400" y="4112217"/>
            <a:ext cx="314168" cy="314133"/>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0" name="Trapezoid 3">
            <a:extLst>
              <a:ext uri="{FF2B5EF4-FFF2-40B4-BE49-F238E27FC236}">
                <a16:creationId xmlns:a16="http://schemas.microsoft.com/office/drawing/2014/main" id="{5D0CA260-8EC6-9B44-843A-220B98AC248C}"/>
              </a:ext>
            </a:extLst>
          </p:cNvPr>
          <p:cNvSpPr>
            <a:spLocks noChangeAspect="1"/>
          </p:cNvSpPr>
          <p:nvPr/>
        </p:nvSpPr>
        <p:spPr>
          <a:xfrm>
            <a:off x="1690002" y="2267830"/>
            <a:ext cx="308256" cy="314168"/>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1" name="Rounded Rectangle 8">
            <a:extLst>
              <a:ext uri="{FF2B5EF4-FFF2-40B4-BE49-F238E27FC236}">
                <a16:creationId xmlns:a16="http://schemas.microsoft.com/office/drawing/2014/main" id="{9B52C00D-663B-0043-978F-5DABF4BFD1EC}"/>
              </a:ext>
            </a:extLst>
          </p:cNvPr>
          <p:cNvSpPr/>
          <p:nvPr/>
        </p:nvSpPr>
        <p:spPr>
          <a:xfrm>
            <a:off x="3361808" y="2246289"/>
            <a:ext cx="314168" cy="314168"/>
          </a:xfrm>
          <a:custGeom>
            <a:avLst/>
            <a:gdLst/>
            <a:ahLst/>
            <a:cxnLst/>
            <a:rect l="l" t="t" r="r" b="b"/>
            <a:pathLst>
              <a:path w="3960440" h="3960000">
                <a:moveTo>
                  <a:pt x="2723924" y="666561"/>
                </a:moveTo>
                <a:cubicBezTo>
                  <a:pt x="2712585" y="666561"/>
                  <a:pt x="2701603" y="668088"/>
                  <a:pt x="2691750" y="673056"/>
                </a:cubicBezTo>
                <a:lnTo>
                  <a:pt x="2656848" y="673413"/>
                </a:lnTo>
                <a:lnTo>
                  <a:pt x="1433848" y="933370"/>
                </a:lnTo>
                <a:cubicBezTo>
                  <a:pt x="1393875" y="941867"/>
                  <a:pt x="1362077" y="967781"/>
                  <a:pt x="1346376" y="1002337"/>
                </a:cubicBezTo>
                <a:cubicBezTo>
                  <a:pt x="1331078" y="1020672"/>
                  <a:pt x="1323217" y="1044404"/>
                  <a:pt x="1323217" y="1069971"/>
                </a:cubicBezTo>
                <a:lnTo>
                  <a:pt x="1323217" y="2547593"/>
                </a:lnTo>
                <a:cubicBezTo>
                  <a:pt x="1271037" y="2529901"/>
                  <a:pt x="1213870" y="2520528"/>
                  <a:pt x="1154017" y="2520528"/>
                </a:cubicBezTo>
                <a:cubicBezTo>
                  <a:pt x="901512" y="2520528"/>
                  <a:pt x="696817" y="2687354"/>
                  <a:pt x="696817" y="2893144"/>
                </a:cubicBezTo>
                <a:cubicBezTo>
                  <a:pt x="696817" y="3098934"/>
                  <a:pt x="901512" y="3265760"/>
                  <a:pt x="1154017" y="3265760"/>
                </a:cubicBezTo>
                <a:cubicBezTo>
                  <a:pt x="1406522" y="3265760"/>
                  <a:pt x="1611217" y="3098934"/>
                  <a:pt x="1611217" y="2893144"/>
                </a:cubicBezTo>
                <a:cubicBezTo>
                  <a:pt x="1611217" y="2882349"/>
                  <a:pt x="1610654" y="2871660"/>
                  <a:pt x="1607283" y="2861334"/>
                </a:cubicBezTo>
                <a:lnTo>
                  <a:pt x="1611217" y="2841845"/>
                </a:lnTo>
                <a:lnTo>
                  <a:pt x="1611217" y="1521342"/>
                </a:lnTo>
                <a:lnTo>
                  <a:pt x="2600320" y="1311101"/>
                </a:lnTo>
                <a:lnTo>
                  <a:pt x="2600320" y="2327965"/>
                </a:lnTo>
                <a:cubicBezTo>
                  <a:pt x="2547472" y="2309959"/>
                  <a:pt x="2489516" y="2300312"/>
                  <a:pt x="2428795" y="2300312"/>
                </a:cubicBezTo>
                <a:cubicBezTo>
                  <a:pt x="2176290" y="2300312"/>
                  <a:pt x="1971595" y="2467138"/>
                  <a:pt x="1971595" y="2672928"/>
                </a:cubicBezTo>
                <a:cubicBezTo>
                  <a:pt x="1971595" y="2878718"/>
                  <a:pt x="2176290" y="3045544"/>
                  <a:pt x="2428795" y="3045544"/>
                </a:cubicBezTo>
                <a:cubicBezTo>
                  <a:pt x="2675391" y="3045544"/>
                  <a:pt x="2876388" y="2886436"/>
                  <a:pt x="2884224" y="2687245"/>
                </a:cubicBezTo>
                <a:lnTo>
                  <a:pt x="2888320" y="2666957"/>
                </a:lnTo>
                <a:lnTo>
                  <a:pt x="2888320" y="790165"/>
                </a:lnTo>
                <a:cubicBezTo>
                  <a:pt x="2888320" y="721900"/>
                  <a:pt x="2832981" y="666561"/>
                  <a:pt x="2764716" y="66656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2" name="Rounded Rectangle 1">
            <a:extLst>
              <a:ext uri="{FF2B5EF4-FFF2-40B4-BE49-F238E27FC236}">
                <a16:creationId xmlns:a16="http://schemas.microsoft.com/office/drawing/2014/main" id="{5AB9637E-DA8F-EB47-9A76-F4ABE8049F91}"/>
              </a:ext>
            </a:extLst>
          </p:cNvPr>
          <p:cNvSpPr>
            <a:spLocks noChangeAspect="1"/>
          </p:cNvSpPr>
          <p:nvPr/>
        </p:nvSpPr>
        <p:spPr>
          <a:xfrm>
            <a:off x="1022525" y="2736816"/>
            <a:ext cx="314168" cy="264123"/>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3" name="Oval 2">
            <a:extLst>
              <a:ext uri="{FF2B5EF4-FFF2-40B4-BE49-F238E27FC236}">
                <a16:creationId xmlns:a16="http://schemas.microsoft.com/office/drawing/2014/main" id="{B90FDCA2-6FE9-164E-BB39-FCFA41B4CA3B}"/>
              </a:ext>
            </a:extLst>
          </p:cNvPr>
          <p:cNvSpPr>
            <a:spLocks noChangeAspect="1"/>
          </p:cNvSpPr>
          <p:nvPr/>
        </p:nvSpPr>
        <p:spPr>
          <a:xfrm>
            <a:off x="1808932" y="1825170"/>
            <a:ext cx="314168" cy="242760"/>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4" name="Block Arc 5">
            <a:extLst>
              <a:ext uri="{FF2B5EF4-FFF2-40B4-BE49-F238E27FC236}">
                <a16:creationId xmlns:a16="http://schemas.microsoft.com/office/drawing/2014/main" id="{725298B8-21BD-0F44-83A5-68542D887BF3}"/>
              </a:ext>
            </a:extLst>
          </p:cNvPr>
          <p:cNvSpPr>
            <a:spLocks noChangeAspect="1"/>
          </p:cNvSpPr>
          <p:nvPr/>
        </p:nvSpPr>
        <p:spPr>
          <a:xfrm rot="10800000">
            <a:off x="1544147" y="2882007"/>
            <a:ext cx="291341" cy="314168"/>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5" name="Rounded Rectangle 5">
            <a:extLst>
              <a:ext uri="{FF2B5EF4-FFF2-40B4-BE49-F238E27FC236}">
                <a16:creationId xmlns:a16="http://schemas.microsoft.com/office/drawing/2014/main" id="{26305C67-DA7E-DF49-B170-D320D6E04BBE}"/>
              </a:ext>
            </a:extLst>
          </p:cNvPr>
          <p:cNvSpPr>
            <a:spLocks/>
          </p:cNvSpPr>
          <p:nvPr/>
        </p:nvSpPr>
        <p:spPr>
          <a:xfrm>
            <a:off x="3876590" y="2343574"/>
            <a:ext cx="314168" cy="314168"/>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6" name="Oval 6">
            <a:extLst>
              <a:ext uri="{FF2B5EF4-FFF2-40B4-BE49-F238E27FC236}">
                <a16:creationId xmlns:a16="http://schemas.microsoft.com/office/drawing/2014/main" id="{99892799-6A85-F84F-BF5F-32104AEB2AE9}"/>
              </a:ext>
            </a:extLst>
          </p:cNvPr>
          <p:cNvSpPr>
            <a:spLocks noChangeAspect="1"/>
          </p:cNvSpPr>
          <p:nvPr/>
        </p:nvSpPr>
        <p:spPr>
          <a:xfrm rot="678773">
            <a:off x="645414" y="3036310"/>
            <a:ext cx="328974" cy="333882"/>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7" name="Rectangle 1">
            <a:extLst>
              <a:ext uri="{FF2B5EF4-FFF2-40B4-BE49-F238E27FC236}">
                <a16:creationId xmlns:a16="http://schemas.microsoft.com/office/drawing/2014/main" id="{A9AA560D-7803-5E49-97F8-69D4EC6F48D0}"/>
              </a:ext>
            </a:extLst>
          </p:cNvPr>
          <p:cNvSpPr>
            <a:spLocks noChangeAspect="1"/>
          </p:cNvSpPr>
          <p:nvPr/>
        </p:nvSpPr>
        <p:spPr>
          <a:xfrm>
            <a:off x="4403590" y="3075028"/>
            <a:ext cx="314168" cy="309525"/>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8" name="Freeform 14">
            <a:extLst>
              <a:ext uri="{FF2B5EF4-FFF2-40B4-BE49-F238E27FC236}">
                <a16:creationId xmlns:a16="http://schemas.microsoft.com/office/drawing/2014/main" id="{E1C7BFE9-4930-0F4D-B443-9687F0C02525}"/>
              </a:ext>
            </a:extLst>
          </p:cNvPr>
          <p:cNvSpPr>
            <a:spLocks noChangeAspect="1"/>
          </p:cNvSpPr>
          <p:nvPr/>
        </p:nvSpPr>
        <p:spPr>
          <a:xfrm>
            <a:off x="525519" y="3517031"/>
            <a:ext cx="293069" cy="333882"/>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9" name="Rounded Rectangle 4">
            <a:extLst>
              <a:ext uri="{FF2B5EF4-FFF2-40B4-BE49-F238E27FC236}">
                <a16:creationId xmlns:a16="http://schemas.microsoft.com/office/drawing/2014/main" id="{43BBD235-4D9F-D64B-A207-0243B1FC7A33}"/>
              </a:ext>
            </a:extLst>
          </p:cNvPr>
          <p:cNvSpPr>
            <a:spLocks noChangeAspect="1"/>
          </p:cNvSpPr>
          <p:nvPr/>
        </p:nvSpPr>
        <p:spPr>
          <a:xfrm>
            <a:off x="2598726" y="3566036"/>
            <a:ext cx="333919" cy="333882"/>
          </a:xfrm>
          <a:custGeom>
            <a:avLst/>
            <a:gdLst/>
            <a:ahLst/>
            <a:cxnLst/>
            <a:rect l="l" t="t" r="r" b="b"/>
            <a:pathLst>
              <a:path w="3960440" h="3960000">
                <a:moveTo>
                  <a:pt x="985442" y="1197582"/>
                </a:moveTo>
                <a:cubicBezTo>
                  <a:pt x="764609" y="1197582"/>
                  <a:pt x="585589" y="1376602"/>
                  <a:pt x="585589" y="1597435"/>
                </a:cubicBezTo>
                <a:lnTo>
                  <a:pt x="585589" y="2453913"/>
                </a:lnTo>
                <a:cubicBezTo>
                  <a:pt x="585589" y="2674746"/>
                  <a:pt x="764609" y="2853766"/>
                  <a:pt x="985442" y="2853766"/>
                </a:cubicBezTo>
                <a:lnTo>
                  <a:pt x="2273968" y="2853766"/>
                </a:lnTo>
                <a:cubicBezTo>
                  <a:pt x="2494801" y="2853766"/>
                  <a:pt x="2673821" y="2674746"/>
                  <a:pt x="2673821" y="2453913"/>
                </a:cubicBezTo>
                <a:lnTo>
                  <a:pt x="2673821" y="2353524"/>
                </a:lnTo>
                <a:lnTo>
                  <a:pt x="3281897" y="2810341"/>
                </a:lnTo>
                <a:lnTo>
                  <a:pt x="3281897" y="1241009"/>
                </a:lnTo>
                <a:lnTo>
                  <a:pt x="2673821" y="1697826"/>
                </a:lnTo>
                <a:lnTo>
                  <a:pt x="2673821" y="1597435"/>
                </a:lnTo>
                <a:cubicBezTo>
                  <a:pt x="2673821" y="1376602"/>
                  <a:pt x="2494801" y="1197582"/>
                  <a:pt x="2273968" y="119758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0" name="Rounded Rectangle 9">
            <a:extLst>
              <a:ext uri="{FF2B5EF4-FFF2-40B4-BE49-F238E27FC236}">
                <a16:creationId xmlns:a16="http://schemas.microsoft.com/office/drawing/2014/main" id="{5D8EF484-6258-2543-B478-3CA01B31CC02}"/>
              </a:ext>
            </a:extLst>
          </p:cNvPr>
          <p:cNvSpPr>
            <a:spLocks/>
          </p:cNvSpPr>
          <p:nvPr/>
        </p:nvSpPr>
        <p:spPr>
          <a:xfrm>
            <a:off x="1058897" y="3352468"/>
            <a:ext cx="333882" cy="33388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1" name="Rounded Rectangle 7">
            <a:extLst>
              <a:ext uri="{FF2B5EF4-FFF2-40B4-BE49-F238E27FC236}">
                <a16:creationId xmlns:a16="http://schemas.microsoft.com/office/drawing/2014/main" id="{1A310F06-DF41-6B46-BAE4-36419CA5B120}"/>
              </a:ext>
            </a:extLst>
          </p:cNvPr>
          <p:cNvSpPr>
            <a:spLocks noChangeAspect="1"/>
          </p:cNvSpPr>
          <p:nvPr/>
        </p:nvSpPr>
        <p:spPr>
          <a:xfrm>
            <a:off x="3034773" y="3353221"/>
            <a:ext cx="333919" cy="333882"/>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2" name="Rounded Rectangle 1">
            <a:extLst>
              <a:ext uri="{FF2B5EF4-FFF2-40B4-BE49-F238E27FC236}">
                <a16:creationId xmlns:a16="http://schemas.microsoft.com/office/drawing/2014/main" id="{983EAE9D-0342-DF40-9D71-1940E9438F77}"/>
              </a:ext>
            </a:extLst>
          </p:cNvPr>
          <p:cNvSpPr/>
          <p:nvPr/>
        </p:nvSpPr>
        <p:spPr>
          <a:xfrm rot="2648398">
            <a:off x="1629275" y="3657668"/>
            <a:ext cx="152994" cy="391286"/>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3" name="Freeform 20">
            <a:extLst>
              <a:ext uri="{FF2B5EF4-FFF2-40B4-BE49-F238E27FC236}">
                <a16:creationId xmlns:a16="http://schemas.microsoft.com/office/drawing/2014/main" id="{CEBC78FF-B8A7-F741-BEFF-E6510C30535D}"/>
              </a:ext>
            </a:extLst>
          </p:cNvPr>
          <p:cNvSpPr/>
          <p:nvPr/>
        </p:nvSpPr>
        <p:spPr>
          <a:xfrm flipH="1">
            <a:off x="4105588" y="4062061"/>
            <a:ext cx="333882" cy="321039"/>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4" name="Donut 6">
            <a:extLst>
              <a:ext uri="{FF2B5EF4-FFF2-40B4-BE49-F238E27FC236}">
                <a16:creationId xmlns:a16="http://schemas.microsoft.com/office/drawing/2014/main" id="{10329ADA-A4B0-9048-B579-26857B8DA902}"/>
              </a:ext>
            </a:extLst>
          </p:cNvPr>
          <p:cNvSpPr>
            <a:spLocks noChangeAspect="1"/>
          </p:cNvSpPr>
          <p:nvPr/>
        </p:nvSpPr>
        <p:spPr>
          <a:xfrm>
            <a:off x="3125762" y="4134262"/>
            <a:ext cx="333882" cy="333882"/>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5" name="Freeform 22">
            <a:extLst>
              <a:ext uri="{FF2B5EF4-FFF2-40B4-BE49-F238E27FC236}">
                <a16:creationId xmlns:a16="http://schemas.microsoft.com/office/drawing/2014/main" id="{9B4A03B9-2AB8-6F40-9663-ED319814125F}"/>
              </a:ext>
            </a:extLst>
          </p:cNvPr>
          <p:cNvSpPr>
            <a:spLocks noChangeAspect="1"/>
          </p:cNvSpPr>
          <p:nvPr/>
        </p:nvSpPr>
        <p:spPr>
          <a:xfrm rot="8580000">
            <a:off x="2064667" y="4110293"/>
            <a:ext cx="334774" cy="33388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6" name="Oval 10">
            <a:extLst>
              <a:ext uri="{FF2B5EF4-FFF2-40B4-BE49-F238E27FC236}">
                <a16:creationId xmlns:a16="http://schemas.microsoft.com/office/drawing/2014/main" id="{52BD7A67-EA87-8B46-AE74-36F3499E9039}"/>
              </a:ext>
            </a:extLst>
          </p:cNvPr>
          <p:cNvSpPr/>
          <p:nvPr/>
        </p:nvSpPr>
        <p:spPr>
          <a:xfrm>
            <a:off x="4156689" y="2739450"/>
            <a:ext cx="274046" cy="272660"/>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7" name="Freeform 23">
            <a:extLst>
              <a:ext uri="{FF2B5EF4-FFF2-40B4-BE49-F238E27FC236}">
                <a16:creationId xmlns:a16="http://schemas.microsoft.com/office/drawing/2014/main" id="{4F9D2990-2468-F14C-B0C3-C71A4A381EB1}"/>
              </a:ext>
            </a:extLst>
          </p:cNvPr>
          <p:cNvSpPr>
            <a:spLocks noChangeAspect="1"/>
          </p:cNvSpPr>
          <p:nvPr/>
        </p:nvSpPr>
        <p:spPr>
          <a:xfrm flipH="1">
            <a:off x="3954729" y="3455848"/>
            <a:ext cx="381264" cy="242587"/>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8" name="Freeform 24">
            <a:extLst>
              <a:ext uri="{FF2B5EF4-FFF2-40B4-BE49-F238E27FC236}">
                <a16:creationId xmlns:a16="http://schemas.microsoft.com/office/drawing/2014/main" id="{D5557280-D520-4C4B-AF56-9C98F0861CA7}"/>
              </a:ext>
            </a:extLst>
          </p:cNvPr>
          <p:cNvSpPr/>
          <p:nvPr/>
        </p:nvSpPr>
        <p:spPr>
          <a:xfrm flipH="1">
            <a:off x="3008458" y="2372975"/>
            <a:ext cx="273937" cy="274090"/>
          </a:xfrm>
          <a:custGeom>
            <a:avLst/>
            <a:gdLst/>
            <a:ahLst/>
            <a:cxnLst/>
            <a:rect l="l" t="t" r="r" b="b"/>
            <a:pathLst>
              <a:path w="2488805" h="2473621">
                <a:moveTo>
                  <a:pt x="1244564" y="0"/>
                </a:moveTo>
                <a:cubicBezTo>
                  <a:pt x="1244510" y="2"/>
                  <a:pt x="1244456" y="4"/>
                  <a:pt x="1244403" y="22"/>
                </a:cubicBezTo>
                <a:cubicBezTo>
                  <a:pt x="1244349" y="4"/>
                  <a:pt x="1244295" y="2"/>
                  <a:pt x="1244241" y="0"/>
                </a:cubicBezTo>
                <a:lnTo>
                  <a:pt x="1244241" y="44"/>
                </a:lnTo>
                <a:cubicBezTo>
                  <a:pt x="830610" y="15046"/>
                  <a:pt x="631539" y="347752"/>
                  <a:pt x="626522" y="649408"/>
                </a:cubicBezTo>
                <a:cubicBezTo>
                  <a:pt x="618710" y="1030167"/>
                  <a:pt x="753639" y="1253931"/>
                  <a:pt x="824779" y="1348099"/>
                </a:cubicBezTo>
                <a:cubicBezTo>
                  <a:pt x="887989" y="1431697"/>
                  <a:pt x="984094" y="1590503"/>
                  <a:pt x="873647" y="1645186"/>
                </a:cubicBezTo>
                <a:cubicBezTo>
                  <a:pt x="574796" y="1787663"/>
                  <a:pt x="318232" y="1887856"/>
                  <a:pt x="183234" y="1990691"/>
                </a:cubicBezTo>
                <a:cubicBezTo>
                  <a:pt x="-38127" y="2175453"/>
                  <a:pt x="-3140" y="2386642"/>
                  <a:pt x="10705" y="2473621"/>
                </a:cubicBezTo>
                <a:lnTo>
                  <a:pt x="1244403" y="2472578"/>
                </a:lnTo>
                <a:lnTo>
                  <a:pt x="2478100" y="2473621"/>
                </a:lnTo>
                <a:cubicBezTo>
                  <a:pt x="2491945" y="2386642"/>
                  <a:pt x="2526932" y="2175453"/>
                  <a:pt x="2305571" y="1990691"/>
                </a:cubicBezTo>
                <a:cubicBezTo>
                  <a:pt x="2170573" y="1887856"/>
                  <a:pt x="1914009" y="1787663"/>
                  <a:pt x="1615158" y="1645186"/>
                </a:cubicBezTo>
                <a:cubicBezTo>
                  <a:pt x="1504711" y="1590503"/>
                  <a:pt x="1600816" y="1431697"/>
                  <a:pt x="1664026" y="1348099"/>
                </a:cubicBezTo>
                <a:cubicBezTo>
                  <a:pt x="1735166" y="1253931"/>
                  <a:pt x="1870095" y="1030167"/>
                  <a:pt x="1862283" y="649408"/>
                </a:cubicBezTo>
                <a:cubicBezTo>
                  <a:pt x="1857266" y="347752"/>
                  <a:pt x="1658195" y="15046"/>
                  <a:pt x="1244564" y="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9" name="Rectangle 6">
            <a:extLst>
              <a:ext uri="{FF2B5EF4-FFF2-40B4-BE49-F238E27FC236}">
                <a16:creationId xmlns:a16="http://schemas.microsoft.com/office/drawing/2014/main" id="{896AB6D5-5246-4340-8F16-FCA539C69B8D}"/>
              </a:ext>
            </a:extLst>
          </p:cNvPr>
          <p:cNvSpPr>
            <a:spLocks noChangeAspect="1"/>
          </p:cNvSpPr>
          <p:nvPr/>
        </p:nvSpPr>
        <p:spPr>
          <a:xfrm>
            <a:off x="3614898" y="3012110"/>
            <a:ext cx="269910" cy="275443"/>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0" name="Down Arrow 1">
            <a:extLst>
              <a:ext uri="{FF2B5EF4-FFF2-40B4-BE49-F238E27FC236}">
                <a16:creationId xmlns:a16="http://schemas.microsoft.com/office/drawing/2014/main" id="{DB079E61-A21B-4942-804C-E92F684556E6}"/>
              </a:ext>
            </a:extLst>
          </p:cNvPr>
          <p:cNvSpPr>
            <a:spLocks noChangeAspect="1"/>
          </p:cNvSpPr>
          <p:nvPr/>
        </p:nvSpPr>
        <p:spPr>
          <a:xfrm>
            <a:off x="2895791" y="4150908"/>
            <a:ext cx="187553" cy="275443"/>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1" name="Rounded Rectangle 1">
            <a:extLst>
              <a:ext uri="{FF2B5EF4-FFF2-40B4-BE49-F238E27FC236}">
                <a16:creationId xmlns:a16="http://schemas.microsoft.com/office/drawing/2014/main" id="{2D2876D0-3410-B14E-B3FB-C78A5579BD18}"/>
              </a:ext>
            </a:extLst>
          </p:cNvPr>
          <p:cNvSpPr>
            <a:spLocks noChangeAspect="1"/>
          </p:cNvSpPr>
          <p:nvPr/>
        </p:nvSpPr>
        <p:spPr>
          <a:xfrm>
            <a:off x="2741375" y="2804594"/>
            <a:ext cx="168210" cy="284844"/>
          </a:xfrm>
          <a:custGeom>
            <a:avLst/>
            <a:gdLst/>
            <a:ahLst/>
            <a:cxnLst/>
            <a:rect l="l" t="t" r="r" b="b"/>
            <a:pathLst>
              <a:path w="2340000" h="3962520">
                <a:moveTo>
                  <a:pt x="437437" y="3058315"/>
                </a:moveTo>
                <a:lnTo>
                  <a:pt x="1877437" y="3058315"/>
                </a:lnTo>
                <a:lnTo>
                  <a:pt x="1877437" y="3526315"/>
                </a:lnTo>
                <a:lnTo>
                  <a:pt x="437437" y="3526315"/>
                </a:lnTo>
                <a:close/>
                <a:moveTo>
                  <a:pt x="437437" y="2464263"/>
                </a:moveTo>
                <a:lnTo>
                  <a:pt x="1877437" y="2464263"/>
                </a:lnTo>
                <a:lnTo>
                  <a:pt x="1877437" y="2932263"/>
                </a:lnTo>
                <a:lnTo>
                  <a:pt x="437437" y="2932263"/>
                </a:lnTo>
                <a:close/>
                <a:moveTo>
                  <a:pt x="437437" y="1870211"/>
                </a:moveTo>
                <a:lnTo>
                  <a:pt x="1877437" y="1870211"/>
                </a:lnTo>
                <a:lnTo>
                  <a:pt x="1877437" y="2338211"/>
                </a:lnTo>
                <a:lnTo>
                  <a:pt x="437437" y="2338211"/>
                </a:lnTo>
                <a:close/>
                <a:moveTo>
                  <a:pt x="437437" y="1276159"/>
                </a:moveTo>
                <a:lnTo>
                  <a:pt x="1877437" y="1276159"/>
                </a:lnTo>
                <a:lnTo>
                  <a:pt x="1877437" y="1744159"/>
                </a:lnTo>
                <a:lnTo>
                  <a:pt x="437437" y="1744159"/>
                </a:lnTo>
                <a:close/>
                <a:moveTo>
                  <a:pt x="437437" y="682107"/>
                </a:moveTo>
                <a:lnTo>
                  <a:pt x="1877437" y="682107"/>
                </a:lnTo>
                <a:lnTo>
                  <a:pt x="1877437" y="1150107"/>
                </a:lnTo>
                <a:lnTo>
                  <a:pt x="437437" y="1150107"/>
                </a:lnTo>
                <a:close/>
                <a:moveTo>
                  <a:pt x="270000" y="538035"/>
                </a:moveTo>
                <a:lnTo>
                  <a:pt x="270000" y="3692320"/>
                </a:lnTo>
                <a:lnTo>
                  <a:pt x="2070000" y="3692320"/>
                </a:lnTo>
                <a:lnTo>
                  <a:pt x="2070000" y="538035"/>
                </a:lnTo>
                <a:close/>
                <a:moveTo>
                  <a:pt x="983190" y="0"/>
                </a:moveTo>
                <a:lnTo>
                  <a:pt x="1356810" y="0"/>
                </a:lnTo>
                <a:cubicBezTo>
                  <a:pt x="1412713" y="0"/>
                  <a:pt x="1458032" y="45319"/>
                  <a:pt x="1458032" y="101222"/>
                </a:cubicBezTo>
                <a:lnTo>
                  <a:pt x="1458032" y="251184"/>
                </a:lnTo>
                <a:lnTo>
                  <a:pt x="1949992" y="251184"/>
                </a:lnTo>
                <a:cubicBezTo>
                  <a:pt x="2165387" y="251184"/>
                  <a:pt x="2340000" y="425797"/>
                  <a:pt x="2340000" y="641192"/>
                </a:cubicBezTo>
                <a:lnTo>
                  <a:pt x="2340000" y="3572512"/>
                </a:lnTo>
                <a:cubicBezTo>
                  <a:pt x="2340000" y="3787907"/>
                  <a:pt x="2165387" y="3962520"/>
                  <a:pt x="1949992" y="3962520"/>
                </a:cubicBezTo>
                <a:lnTo>
                  <a:pt x="390008" y="3962520"/>
                </a:lnTo>
                <a:cubicBezTo>
                  <a:pt x="174613" y="3962520"/>
                  <a:pt x="0" y="3787907"/>
                  <a:pt x="0" y="3572512"/>
                </a:cubicBezTo>
                <a:lnTo>
                  <a:pt x="0" y="641192"/>
                </a:lnTo>
                <a:cubicBezTo>
                  <a:pt x="0" y="425797"/>
                  <a:pt x="174613" y="251184"/>
                  <a:pt x="390008" y="251184"/>
                </a:cubicBezTo>
                <a:lnTo>
                  <a:pt x="881968" y="251184"/>
                </a:lnTo>
                <a:lnTo>
                  <a:pt x="881968" y="101222"/>
                </a:lnTo>
                <a:cubicBezTo>
                  <a:pt x="881968" y="45319"/>
                  <a:pt x="927287" y="0"/>
                  <a:pt x="9831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2" name="Down Arrow 1">
            <a:extLst>
              <a:ext uri="{FF2B5EF4-FFF2-40B4-BE49-F238E27FC236}">
                <a16:creationId xmlns:a16="http://schemas.microsoft.com/office/drawing/2014/main" id="{AEB8EC84-8DE2-7D4B-BBAC-9A5257E1A451}"/>
              </a:ext>
            </a:extLst>
          </p:cNvPr>
          <p:cNvSpPr>
            <a:spLocks noChangeAspect="1"/>
          </p:cNvSpPr>
          <p:nvPr/>
        </p:nvSpPr>
        <p:spPr>
          <a:xfrm rot="10800000" flipH="1">
            <a:off x="3685944" y="1924907"/>
            <a:ext cx="241238" cy="27091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3" name="Trapezoid 1">
            <a:extLst>
              <a:ext uri="{FF2B5EF4-FFF2-40B4-BE49-F238E27FC236}">
                <a16:creationId xmlns:a16="http://schemas.microsoft.com/office/drawing/2014/main" id="{CBB6EBAE-BF7F-A240-BB5A-4A0ABA3BD0AE}"/>
              </a:ext>
            </a:extLst>
          </p:cNvPr>
          <p:cNvSpPr>
            <a:spLocks noChangeAspect="1"/>
          </p:cNvSpPr>
          <p:nvPr/>
        </p:nvSpPr>
        <p:spPr>
          <a:xfrm rot="10800000">
            <a:off x="2002844" y="2863809"/>
            <a:ext cx="270910" cy="207291"/>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pic>
        <p:nvPicPr>
          <p:cNvPr id="118" name="Imagen 117">
            <a:extLst>
              <a:ext uri="{FF2B5EF4-FFF2-40B4-BE49-F238E27FC236}">
                <a16:creationId xmlns:a16="http://schemas.microsoft.com/office/drawing/2014/main" id="{0B31F169-49D7-FA4C-8701-3B254BAF0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128" y="4307003"/>
            <a:ext cx="4389243" cy="2159786"/>
          </a:xfrm>
          <a:prstGeom prst="rect">
            <a:avLst/>
          </a:prstGeom>
        </p:spPr>
      </p:pic>
      <p:sp>
        <p:nvSpPr>
          <p:cNvPr id="114" name="TextBox 11">
            <a:extLst>
              <a:ext uri="{FF2B5EF4-FFF2-40B4-BE49-F238E27FC236}">
                <a16:creationId xmlns:a16="http://schemas.microsoft.com/office/drawing/2014/main" id="{6827E4A0-0BFC-2445-8F13-F49973888B1F}"/>
              </a:ext>
            </a:extLst>
          </p:cNvPr>
          <p:cNvSpPr txBox="1"/>
          <p:nvPr/>
        </p:nvSpPr>
        <p:spPr>
          <a:xfrm>
            <a:off x="4939849" y="1628627"/>
            <a:ext cx="6591300" cy="2677656"/>
          </a:xfrm>
          <a:prstGeom prst="rect">
            <a:avLst/>
          </a:prstGeom>
          <a:noFill/>
        </p:spPr>
        <p:txBody>
          <a:bodyPr wrap="square" lIns="108000" rIns="108000" rtlCol="0">
            <a:spAutoFit/>
          </a:bodyPr>
          <a:lstStyle/>
          <a:p>
            <a:pPr marL="571500" indent="-571500" algn="just">
              <a:buFont typeface="Arial" panose="020B0604020202020204" pitchFamily="34" charset="0"/>
              <a:buChar char="•"/>
            </a:pPr>
            <a:r>
              <a:rPr lang="en-US" altLang="ko-KR" sz="2400" b="1" dirty="0">
                <a:solidFill>
                  <a:schemeClr val="bg1"/>
                </a:solidFill>
                <a:cs typeface="Arial" pitchFamily="34" charset="0"/>
              </a:rPr>
              <a:t>Able to distinguish between revenue generating behavior and non revenue generating behavior.</a:t>
            </a:r>
          </a:p>
          <a:p>
            <a:pPr marL="571500" indent="-571500" algn="just">
              <a:buFont typeface="Arial" panose="020B0604020202020204" pitchFamily="34" charset="0"/>
              <a:buChar char="•"/>
            </a:pPr>
            <a:r>
              <a:rPr lang="en-US" altLang="ko-KR" sz="2400" b="1" dirty="0">
                <a:solidFill>
                  <a:schemeClr val="bg1"/>
                </a:solidFill>
                <a:cs typeface="Arial" pitchFamily="34" charset="0"/>
              </a:rPr>
              <a:t>Accurately predict non revenue generating sessions as non revenue generating and revenue generating sessions as revenue generating.</a:t>
            </a:r>
          </a:p>
        </p:txBody>
      </p:sp>
    </p:spTree>
    <p:extLst>
      <p:ext uri="{BB962C8B-B14F-4D97-AF65-F5344CB8AC3E}">
        <p14:creationId xmlns:p14="http://schemas.microsoft.com/office/powerpoint/2010/main" val="2306708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3">
            <a:extLst>
              <a:ext uri="{FF2B5EF4-FFF2-40B4-BE49-F238E27FC236}">
                <a16:creationId xmlns:a16="http://schemas.microsoft.com/office/drawing/2014/main" id="{5E42F44F-03B8-42D5-8585-5B65DF7BA732}"/>
              </a:ext>
            </a:extLst>
          </p:cNvPr>
          <p:cNvSpPr txBox="1">
            <a:spLocks/>
          </p:cNvSpPr>
          <p:nvPr/>
        </p:nvSpPr>
        <p:spPr>
          <a:xfrm>
            <a:off x="3398084" y="726544"/>
            <a:ext cx="3646761" cy="175787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3600" b="1" dirty="0">
                <a:solidFill>
                  <a:schemeClr val="bg1"/>
                </a:solidFill>
                <a:latin typeface="+mj-lt"/>
                <a:cs typeface="Arial" pitchFamily="34" charset="0"/>
              </a:rPr>
              <a:t>Classification Results</a:t>
            </a:r>
          </a:p>
        </p:txBody>
      </p:sp>
      <p:grpSp>
        <p:nvGrpSpPr>
          <p:cNvPr id="7" name="Group 6">
            <a:extLst>
              <a:ext uri="{FF2B5EF4-FFF2-40B4-BE49-F238E27FC236}">
                <a16:creationId xmlns:a16="http://schemas.microsoft.com/office/drawing/2014/main" id="{00443817-B2D0-3840-9C21-E46610521B8B}"/>
              </a:ext>
            </a:extLst>
          </p:cNvPr>
          <p:cNvGrpSpPr/>
          <p:nvPr/>
        </p:nvGrpSpPr>
        <p:grpSpPr>
          <a:xfrm>
            <a:off x="423313" y="1153580"/>
            <a:ext cx="3880338" cy="4261848"/>
            <a:chOff x="5369718" y="2683668"/>
            <a:chExt cx="1452563" cy="1595377"/>
          </a:xfrm>
        </p:grpSpPr>
        <p:sp>
          <p:nvSpPr>
            <p:cNvPr id="8" name="Freeform: Shape 7">
              <a:extLst>
                <a:ext uri="{FF2B5EF4-FFF2-40B4-BE49-F238E27FC236}">
                  <a16:creationId xmlns:a16="http://schemas.microsoft.com/office/drawing/2014/main" id="{0AB8AE2C-69CA-2A41-B752-6DCC27A1FCE2}"/>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C213E-653C-FA49-A504-F80061D163F5}"/>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EF3851B-9F86-2342-B88F-CAEDAB4608DB}"/>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001DB5A-8E80-6544-95B6-1FAD4DD7D460}"/>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C928BDB-6CC6-9A4D-A5AD-3F5029CAFCD0}"/>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6E4C7C-CC1D-E74D-BC36-C59F79D4381C}"/>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418B78A-5B7C-9E4E-8858-E26A4FD8515B}"/>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C1287C7-8003-0941-9A39-8D6DCDCEEA95}"/>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9" name="Freeform: Shape 15">
              <a:extLst>
                <a:ext uri="{FF2B5EF4-FFF2-40B4-BE49-F238E27FC236}">
                  <a16:creationId xmlns:a16="http://schemas.microsoft.com/office/drawing/2014/main" id="{8ABDB6F5-E54B-3D44-8BE0-95841CEEF405}"/>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20" name="Freeform: Shape 16">
              <a:extLst>
                <a:ext uri="{FF2B5EF4-FFF2-40B4-BE49-F238E27FC236}">
                  <a16:creationId xmlns:a16="http://schemas.microsoft.com/office/drawing/2014/main" id="{61BED311-712F-924F-AA30-B006D87CFFD9}"/>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21" name="Freeform: Shape 17">
              <a:extLst>
                <a:ext uri="{FF2B5EF4-FFF2-40B4-BE49-F238E27FC236}">
                  <a16:creationId xmlns:a16="http://schemas.microsoft.com/office/drawing/2014/main" id="{41DD1044-44CE-CD49-8CEA-67E2E29AEE00}"/>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2" name="Freeform: Shape 18">
              <a:extLst>
                <a:ext uri="{FF2B5EF4-FFF2-40B4-BE49-F238E27FC236}">
                  <a16:creationId xmlns:a16="http://schemas.microsoft.com/office/drawing/2014/main" id="{0974A7A8-7095-8047-8A24-9DDF67509286}"/>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3" name="Freeform: Shape 19">
              <a:extLst>
                <a:ext uri="{FF2B5EF4-FFF2-40B4-BE49-F238E27FC236}">
                  <a16:creationId xmlns:a16="http://schemas.microsoft.com/office/drawing/2014/main" id="{2B83995A-118D-DD46-9720-85A88A3629E7}"/>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4" name="Freeform: Shape 20">
              <a:extLst>
                <a:ext uri="{FF2B5EF4-FFF2-40B4-BE49-F238E27FC236}">
                  <a16:creationId xmlns:a16="http://schemas.microsoft.com/office/drawing/2014/main" id="{D5C80D63-580B-B94F-B31C-BBCFB255524E}"/>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5" name="Freeform: Shape 21">
              <a:extLst>
                <a:ext uri="{FF2B5EF4-FFF2-40B4-BE49-F238E27FC236}">
                  <a16:creationId xmlns:a16="http://schemas.microsoft.com/office/drawing/2014/main" id="{657153CA-3F26-264F-AD65-C07BB3FB6AE7}"/>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6" name="Freeform: Shape 22">
              <a:extLst>
                <a:ext uri="{FF2B5EF4-FFF2-40B4-BE49-F238E27FC236}">
                  <a16:creationId xmlns:a16="http://schemas.microsoft.com/office/drawing/2014/main" id="{75F92C04-3F1C-C54B-9AF8-B17F515468CD}"/>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27" name="Freeform: Shape 23">
              <a:extLst>
                <a:ext uri="{FF2B5EF4-FFF2-40B4-BE49-F238E27FC236}">
                  <a16:creationId xmlns:a16="http://schemas.microsoft.com/office/drawing/2014/main" id="{68ECA1A3-9FB2-0D45-ADB6-0FD7C388FCE8}"/>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8" name="Freeform: Shape 24">
              <a:extLst>
                <a:ext uri="{FF2B5EF4-FFF2-40B4-BE49-F238E27FC236}">
                  <a16:creationId xmlns:a16="http://schemas.microsoft.com/office/drawing/2014/main" id="{9F511C81-450F-5940-8F3B-2472D02BFCE5}"/>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9" name="Freeform: Shape 25">
              <a:extLst>
                <a:ext uri="{FF2B5EF4-FFF2-40B4-BE49-F238E27FC236}">
                  <a16:creationId xmlns:a16="http://schemas.microsoft.com/office/drawing/2014/main" id="{B8E91A89-3A1F-684C-8DEF-6C6F66961BB8}"/>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0" name="Freeform: Shape 26">
              <a:extLst>
                <a:ext uri="{FF2B5EF4-FFF2-40B4-BE49-F238E27FC236}">
                  <a16:creationId xmlns:a16="http://schemas.microsoft.com/office/drawing/2014/main" id="{1A87ACFE-1F82-E34C-97D5-2BD3C7B57B1B}"/>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1" name="Freeform: Shape 27">
              <a:extLst>
                <a:ext uri="{FF2B5EF4-FFF2-40B4-BE49-F238E27FC236}">
                  <a16:creationId xmlns:a16="http://schemas.microsoft.com/office/drawing/2014/main" id="{BE62A18F-FE32-1B4E-9E10-B87E83DC20BB}"/>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2" name="Freeform: Shape 28">
              <a:extLst>
                <a:ext uri="{FF2B5EF4-FFF2-40B4-BE49-F238E27FC236}">
                  <a16:creationId xmlns:a16="http://schemas.microsoft.com/office/drawing/2014/main" id="{007B532C-61EF-3B4B-9F16-DD762365BCDA}"/>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33" name="Freeform: Shape 29">
              <a:extLst>
                <a:ext uri="{FF2B5EF4-FFF2-40B4-BE49-F238E27FC236}">
                  <a16:creationId xmlns:a16="http://schemas.microsoft.com/office/drawing/2014/main" id="{179C32EB-E5C5-4540-B2F4-5C27C8EA407E}"/>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4" name="Freeform: Shape 30">
              <a:extLst>
                <a:ext uri="{FF2B5EF4-FFF2-40B4-BE49-F238E27FC236}">
                  <a16:creationId xmlns:a16="http://schemas.microsoft.com/office/drawing/2014/main" id="{E5FF8235-CD80-7E4F-97A5-07B4E8866B97}"/>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5" name="Freeform: Shape 31">
              <a:extLst>
                <a:ext uri="{FF2B5EF4-FFF2-40B4-BE49-F238E27FC236}">
                  <a16:creationId xmlns:a16="http://schemas.microsoft.com/office/drawing/2014/main" id="{4389DA71-8C88-0844-A0E0-D64ECF515AEF}"/>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36" name="Freeform: Shape 32">
              <a:extLst>
                <a:ext uri="{FF2B5EF4-FFF2-40B4-BE49-F238E27FC236}">
                  <a16:creationId xmlns:a16="http://schemas.microsoft.com/office/drawing/2014/main" id="{46F88C1E-5F3B-F342-AB31-57EE816122FF}"/>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pic>
        <p:nvPicPr>
          <p:cNvPr id="41" name="Imagen 40">
            <a:extLst>
              <a:ext uri="{FF2B5EF4-FFF2-40B4-BE49-F238E27FC236}">
                <a16:creationId xmlns:a16="http://schemas.microsoft.com/office/drawing/2014/main" id="{E3C27963-C0A0-6141-A962-65DE26965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9271" y="2484416"/>
            <a:ext cx="3784479" cy="3877481"/>
          </a:xfrm>
          <a:prstGeom prst="rect">
            <a:avLst/>
          </a:prstGeom>
        </p:spPr>
      </p:pic>
      <p:pic>
        <p:nvPicPr>
          <p:cNvPr id="43" name="Imagen 42">
            <a:extLst>
              <a:ext uri="{FF2B5EF4-FFF2-40B4-BE49-F238E27FC236}">
                <a16:creationId xmlns:a16="http://schemas.microsoft.com/office/drawing/2014/main" id="{E63C7AA9-D20B-F645-9449-C01E5415D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7805" y="2565087"/>
            <a:ext cx="3760303" cy="3808779"/>
          </a:xfrm>
          <a:prstGeom prst="rect">
            <a:avLst/>
          </a:prstGeom>
        </p:spPr>
      </p:pic>
    </p:spTree>
    <p:extLst>
      <p:ext uri="{BB962C8B-B14F-4D97-AF65-F5344CB8AC3E}">
        <p14:creationId xmlns:p14="http://schemas.microsoft.com/office/powerpoint/2010/main" val="3902733065"/>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6808</TotalTime>
  <Words>190</Words>
  <Application>Microsoft Macintosh PowerPoint</Application>
  <PresentationFormat>Panorámica</PresentationFormat>
  <Paragraphs>41</Paragraphs>
  <Slides>11</Slides>
  <Notes>0</Notes>
  <HiddenSlides>0</HiddenSlides>
  <MMClips>0</MMClips>
  <ScaleCrop>false</ScaleCrop>
  <HeadingPairs>
    <vt:vector size="6" baseType="variant">
      <vt:variant>
        <vt:lpstr>Fuentes usadas</vt:lpstr>
      </vt:variant>
      <vt:variant>
        <vt:i4>1</vt:i4>
      </vt:variant>
      <vt:variant>
        <vt:lpstr>Tema</vt:lpstr>
      </vt:variant>
      <vt:variant>
        <vt:i4>3</vt:i4>
      </vt:variant>
      <vt:variant>
        <vt:lpstr>Títulos de diapositiva</vt:lpstr>
      </vt:variant>
      <vt:variant>
        <vt:i4>11</vt:i4>
      </vt:variant>
    </vt:vector>
  </HeadingPairs>
  <TitlesOfParts>
    <vt:vector size="15" baseType="lpstr">
      <vt:lpstr>Arial</vt:lpstr>
      <vt:lpstr>Cover and End Slide Master</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Aguilar Islas, Fernando</cp:lastModifiedBy>
  <cp:revision>139</cp:revision>
  <dcterms:created xsi:type="dcterms:W3CDTF">2018-04-24T17:14:44Z</dcterms:created>
  <dcterms:modified xsi:type="dcterms:W3CDTF">2019-08-29T17:21:07Z</dcterms:modified>
</cp:coreProperties>
</file>