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sldIdLst>
    <p:sldId id="256" r:id="rId4"/>
    <p:sldId id="272" r:id="rId5"/>
    <p:sldId id="309" r:id="rId6"/>
    <p:sldId id="273" r:id="rId7"/>
    <p:sldId id="310" r:id="rId8"/>
    <p:sldId id="311" r:id="rId9"/>
    <p:sldId id="307" r:id="rId10"/>
    <p:sldId id="306" r:id="rId11"/>
    <p:sldId id="299" r:id="rId12"/>
    <p:sldId id="260" r:id="rId13"/>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7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94" autoAdjust="0"/>
    <p:restoredTop sz="94660"/>
  </p:normalViewPr>
  <p:slideViewPr>
    <p:cSldViewPr snapToGrid="0">
      <p:cViewPr varScale="1">
        <p:scale>
          <a:sx n="100" d="100"/>
          <a:sy n="100" d="100"/>
        </p:scale>
        <p:origin x="160" y="504"/>
      </p:cViewPr>
      <p:guideLst>
        <p:guide orient="horz" pos="237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0" name="Rectangle 219">
            <a:extLst>
              <a:ext uri="{FF2B5EF4-FFF2-40B4-BE49-F238E27FC236}">
                <a16:creationId xmlns:a16="http://schemas.microsoft.com/office/drawing/2014/main" id="{E970CBB1-3F25-44EF-A6B8-2219DE80F1E6}"/>
              </a:ext>
            </a:extLst>
          </p:cNvPr>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Arc 220">
            <a:extLst>
              <a:ext uri="{FF2B5EF4-FFF2-40B4-BE49-F238E27FC236}">
                <a16:creationId xmlns:a16="http://schemas.microsoft.com/office/drawing/2014/main" id="{32E2B889-41FC-4724-93F6-48A4DEF90230}"/>
              </a:ext>
            </a:extLst>
          </p:cNvPr>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9367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0E8D5F8-DCBB-4697-978C-9F18383C891F}"/>
              </a:ext>
            </a:extLst>
          </p:cNvPr>
          <p:cNvSpPr/>
          <p:nvPr userDrawn="1"/>
        </p:nvSpPr>
        <p:spPr>
          <a:xfrm>
            <a:off x="0" y="161317"/>
            <a:ext cx="11191164" cy="1026038"/>
          </a:xfrm>
          <a:custGeom>
            <a:avLst/>
            <a:gdLst>
              <a:gd name="connsiteX0" fmla="*/ 0 w 11191164"/>
              <a:gd name="connsiteY0" fmla="*/ 0 h 1026038"/>
              <a:gd name="connsiteX1" fmla="*/ 10678145 w 11191164"/>
              <a:gd name="connsiteY1" fmla="*/ 0 h 1026038"/>
              <a:gd name="connsiteX2" fmla="*/ 11191164 w 11191164"/>
              <a:gd name="connsiteY2" fmla="*/ 513019 h 1026038"/>
              <a:gd name="connsiteX3" fmla="*/ 10678145 w 11191164"/>
              <a:gd name="connsiteY3" fmla="*/ 1026038 h 1026038"/>
              <a:gd name="connsiteX4" fmla="*/ 0 w 11191164"/>
              <a:gd name="connsiteY4" fmla="*/ 1026038 h 1026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4" h="1026038">
                <a:moveTo>
                  <a:pt x="0" y="0"/>
                </a:moveTo>
                <a:lnTo>
                  <a:pt x="10678145" y="0"/>
                </a:lnTo>
                <a:cubicBezTo>
                  <a:pt x="10961478" y="0"/>
                  <a:pt x="11191164" y="229686"/>
                  <a:pt x="11191164" y="513019"/>
                </a:cubicBezTo>
                <a:cubicBezTo>
                  <a:pt x="11191164" y="796352"/>
                  <a:pt x="10961478" y="1026038"/>
                  <a:pt x="10678145" y="1026038"/>
                </a:cubicBezTo>
                <a:lnTo>
                  <a:pt x="0" y="102603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2120734" y="339509"/>
            <a:ext cx="9775991"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
        <p:nvSpPr>
          <p:cNvPr id="4" name="Freeform: Shape 3">
            <a:extLst>
              <a:ext uri="{FF2B5EF4-FFF2-40B4-BE49-F238E27FC236}">
                <a16:creationId xmlns:a16="http://schemas.microsoft.com/office/drawing/2014/main" id="{1FC942A5-2D0D-4483-A217-3F3729323734}"/>
              </a:ext>
            </a:extLst>
          </p:cNvPr>
          <p:cNvSpPr/>
          <p:nvPr userDrawn="1"/>
        </p:nvSpPr>
        <p:spPr>
          <a:xfrm>
            <a:off x="0" y="161317"/>
            <a:ext cx="1668083" cy="1026038"/>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A01515AE-4193-4204-AAE3-28BCF655ED34}"/>
              </a:ext>
            </a:extLst>
          </p:cNvPr>
          <p:cNvSpPr/>
          <p:nvPr userDrawn="1"/>
        </p:nvSpPr>
        <p:spPr>
          <a:xfrm>
            <a:off x="11288971" y="161317"/>
            <a:ext cx="903029" cy="1026038"/>
          </a:xfrm>
          <a:custGeom>
            <a:avLst/>
            <a:gdLst>
              <a:gd name="connsiteX0" fmla="*/ 513019 w 903029"/>
              <a:gd name="connsiteY0" fmla="*/ 0 h 1026038"/>
              <a:gd name="connsiteX1" fmla="*/ 903029 w 903029"/>
              <a:gd name="connsiteY1" fmla="*/ 0 h 1026038"/>
              <a:gd name="connsiteX2" fmla="*/ 903029 w 903029"/>
              <a:gd name="connsiteY2" fmla="*/ 1026038 h 1026038"/>
              <a:gd name="connsiteX3" fmla="*/ 513019 w 903029"/>
              <a:gd name="connsiteY3" fmla="*/ 1026038 h 1026038"/>
              <a:gd name="connsiteX4" fmla="*/ 0 w 903029"/>
              <a:gd name="connsiteY4" fmla="*/ 513019 h 1026038"/>
              <a:gd name="connsiteX5" fmla="*/ 513019 w 903029"/>
              <a:gd name="connsiteY5" fmla="*/ 0 h 1026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3029" h="1026038">
                <a:moveTo>
                  <a:pt x="513019" y="0"/>
                </a:moveTo>
                <a:lnTo>
                  <a:pt x="903029" y="0"/>
                </a:lnTo>
                <a:lnTo>
                  <a:pt x="903029" y="1026038"/>
                </a:lnTo>
                <a:lnTo>
                  <a:pt x="513019" y="1026038"/>
                </a:lnTo>
                <a:cubicBezTo>
                  <a:pt x="229686" y="1026038"/>
                  <a:pt x="0" y="796352"/>
                  <a:pt x="0" y="513019"/>
                </a:cubicBezTo>
                <a:cubicBezTo>
                  <a:pt x="0" y="229686"/>
                  <a:pt x="229686" y="0"/>
                  <a:pt x="51301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0287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0" y="0"/>
            <a:ext cx="12192000" cy="2664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a:t>Place Your Picture Here and Sent to Back</a:t>
            </a:r>
            <a:endParaRPr lang="ko-KR" altLang="en-US"/>
          </a:p>
        </p:txBody>
      </p:sp>
      <p:sp>
        <p:nvSpPr>
          <p:cNvPr id="6" name="그림 개체 틀 2">
            <a:extLst>
              <a:ext uri="{FF2B5EF4-FFF2-40B4-BE49-F238E27FC236}">
                <a16:creationId xmlns:a16="http://schemas.microsoft.com/office/drawing/2014/main" id="{2C30C39C-AAA9-4761-B982-E964F936EA3C}"/>
              </a:ext>
            </a:extLst>
          </p:cNvPr>
          <p:cNvSpPr>
            <a:spLocks noGrp="1"/>
          </p:cNvSpPr>
          <p:nvPr>
            <p:ph type="pic" sz="quarter" idx="42" hasCustomPrompt="1"/>
          </p:nvPr>
        </p:nvSpPr>
        <p:spPr>
          <a:xfrm>
            <a:off x="1032695" y="1988366"/>
            <a:ext cx="2444297" cy="2444297"/>
          </a:xfrm>
          <a:prstGeom prst="ellipse">
            <a:avLst/>
          </a:prstGeom>
          <a:solidFill>
            <a:schemeClr val="bg1">
              <a:lumMod val="95000"/>
            </a:schemeClr>
          </a:solidFill>
          <a:ln w="15875">
            <a:noFill/>
          </a:ln>
          <a:effectLst>
            <a:innerShdw blurRad="114300">
              <a:schemeClr val="bg1"/>
            </a:innerShdw>
          </a:effectLst>
        </p:spPr>
        <p:txBody>
          <a:bodyPr anchor="ctr"/>
          <a:lstStyle>
            <a:lvl1pPr marL="0" indent="0" algn="ctr">
              <a:buNone/>
              <a:defRPr sz="1200">
                <a:solidFill>
                  <a:schemeClr val="tx1">
                    <a:lumMod val="75000"/>
                    <a:lumOff val="25000"/>
                  </a:schemeClr>
                </a:solidFill>
              </a:defRPr>
            </a:lvl1pPr>
          </a:lstStyle>
          <a:p>
            <a:r>
              <a:rPr lang="en-US" altLang="ko-KR"/>
              <a:t>Place Your Picture Here and Bring to Front</a:t>
            </a:r>
            <a:endParaRPr lang="ko-KR" altLang="en-US"/>
          </a:p>
        </p:txBody>
      </p:sp>
    </p:spTree>
    <p:extLst>
      <p:ext uri="{BB962C8B-B14F-4D97-AF65-F5344CB8AC3E}">
        <p14:creationId xmlns:p14="http://schemas.microsoft.com/office/powerpoint/2010/main" val="26322183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0" y="0"/>
            <a:ext cx="12192000"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a:t>Place Your Picture Here and Sent to Back</a:t>
            </a:r>
            <a:endParaRPr lang="ko-KR" altLang="en-US"/>
          </a:p>
        </p:txBody>
      </p:sp>
    </p:spTree>
    <p:extLst>
      <p:ext uri="{BB962C8B-B14F-4D97-AF65-F5344CB8AC3E}">
        <p14:creationId xmlns:p14="http://schemas.microsoft.com/office/powerpoint/2010/main" val="2334304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solidFill>
          <a:schemeClr val="bg1"/>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3073D1A-A4A7-4F5B-BE54-63CEAB575F6A}"/>
              </a:ext>
            </a:extLst>
          </p:cNvPr>
          <p:cNvSpPr>
            <a:spLocks noGrp="1"/>
          </p:cNvSpPr>
          <p:nvPr>
            <p:ph type="pic" sz="quarter" idx="10" hasCustomPrompt="1"/>
          </p:nvPr>
        </p:nvSpPr>
        <p:spPr>
          <a:xfrm>
            <a:off x="7266709" y="529965"/>
            <a:ext cx="4925290" cy="5798070"/>
          </a:xfrm>
          <a:custGeom>
            <a:avLst/>
            <a:gdLst>
              <a:gd name="connsiteX0" fmla="*/ 857449 w 4925290"/>
              <a:gd name="connsiteY0" fmla="*/ 0 h 5798070"/>
              <a:gd name="connsiteX1" fmla="*/ 4214649 w 4925290"/>
              <a:gd name="connsiteY1" fmla="*/ 0 h 5798070"/>
              <a:gd name="connsiteX2" fmla="*/ 4925290 w 4925290"/>
              <a:gd name="connsiteY2" fmla="*/ 1223176 h 5798070"/>
              <a:gd name="connsiteX3" fmla="*/ 4925290 w 4925290"/>
              <a:gd name="connsiteY3" fmla="*/ 4574894 h 5798070"/>
              <a:gd name="connsiteX4" fmla="*/ 4214649 w 4925290"/>
              <a:gd name="connsiteY4" fmla="*/ 5798070 h 5798070"/>
              <a:gd name="connsiteX5" fmla="*/ 857449 w 4925290"/>
              <a:gd name="connsiteY5" fmla="*/ 5798070 h 5798070"/>
              <a:gd name="connsiteX6" fmla="*/ 0 w 4925290"/>
              <a:gd name="connsiteY6" fmla="*/ 4322202 h 5798070"/>
              <a:gd name="connsiteX7" fmla="*/ 2152428 w 4925290"/>
              <a:gd name="connsiteY7" fmla="*/ 4322202 h 5798070"/>
              <a:gd name="connsiteX8" fmla="*/ 2979260 w 4925290"/>
              <a:gd name="connsiteY8" fmla="*/ 2899035 h 5798070"/>
              <a:gd name="connsiteX9" fmla="*/ 2152428 w 4925290"/>
              <a:gd name="connsiteY9" fmla="*/ 1475868 h 5798070"/>
              <a:gd name="connsiteX10" fmla="*/ 0 w 4925290"/>
              <a:gd name="connsiteY10" fmla="*/ 1475868 h 5798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5290" h="5798070">
                <a:moveTo>
                  <a:pt x="857449" y="0"/>
                </a:moveTo>
                <a:lnTo>
                  <a:pt x="4214649" y="0"/>
                </a:lnTo>
                <a:lnTo>
                  <a:pt x="4925290" y="1223176"/>
                </a:lnTo>
                <a:lnTo>
                  <a:pt x="4925290" y="4574894"/>
                </a:lnTo>
                <a:lnTo>
                  <a:pt x="4214649" y="5798070"/>
                </a:lnTo>
                <a:lnTo>
                  <a:pt x="857449" y="5798070"/>
                </a:lnTo>
                <a:lnTo>
                  <a:pt x="0" y="4322202"/>
                </a:lnTo>
                <a:lnTo>
                  <a:pt x="2152428" y="4322202"/>
                </a:lnTo>
                <a:lnTo>
                  <a:pt x="2979260" y="2899035"/>
                </a:lnTo>
                <a:lnTo>
                  <a:pt x="2152428" y="1475868"/>
                </a:lnTo>
                <a:lnTo>
                  <a:pt x="0" y="1475868"/>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a:t>Place Your Picture Here</a:t>
            </a:r>
            <a:endParaRPr lang="ko-KR" altLang="en-US"/>
          </a:p>
        </p:txBody>
      </p:sp>
      <p:sp>
        <p:nvSpPr>
          <p:cNvPr id="13" name="Picture Placeholder 12">
            <a:extLst>
              <a:ext uri="{FF2B5EF4-FFF2-40B4-BE49-F238E27FC236}">
                <a16:creationId xmlns:a16="http://schemas.microsoft.com/office/drawing/2014/main" id="{8CF70162-E0C4-4E2A-B2CE-73A493476724}"/>
              </a:ext>
            </a:extLst>
          </p:cNvPr>
          <p:cNvSpPr>
            <a:spLocks noGrp="1"/>
          </p:cNvSpPr>
          <p:nvPr>
            <p:ph type="pic" sz="quarter" idx="11" hasCustomPrompt="1"/>
          </p:nvPr>
        </p:nvSpPr>
        <p:spPr>
          <a:xfrm>
            <a:off x="4525108" y="2105085"/>
            <a:ext cx="4925290" cy="2647831"/>
          </a:xfrm>
          <a:custGeom>
            <a:avLst/>
            <a:gdLst>
              <a:gd name="connsiteX0" fmla="*/ 769169 w 6213231"/>
              <a:gd name="connsiteY0" fmla="*/ 0 h 2647831"/>
              <a:gd name="connsiteX1" fmla="*/ 5444062 w 6213231"/>
              <a:gd name="connsiteY1" fmla="*/ 0 h 2647831"/>
              <a:gd name="connsiteX2" fmla="*/ 6213231 w 6213231"/>
              <a:gd name="connsiteY2" fmla="*/ 1323916 h 2647831"/>
              <a:gd name="connsiteX3" fmla="*/ 5444062 w 6213231"/>
              <a:gd name="connsiteY3" fmla="*/ 2647831 h 2647831"/>
              <a:gd name="connsiteX4" fmla="*/ 769169 w 6213231"/>
              <a:gd name="connsiteY4" fmla="*/ 2647831 h 2647831"/>
              <a:gd name="connsiteX5" fmla="*/ 0 w 6213231"/>
              <a:gd name="connsiteY5" fmla="*/ 1323916 h 2647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3231" h="2647831">
                <a:moveTo>
                  <a:pt x="769169" y="0"/>
                </a:moveTo>
                <a:lnTo>
                  <a:pt x="5444062" y="0"/>
                </a:lnTo>
                <a:lnTo>
                  <a:pt x="6213231" y="1323916"/>
                </a:lnTo>
                <a:lnTo>
                  <a:pt x="5444062" y="2647831"/>
                </a:lnTo>
                <a:lnTo>
                  <a:pt x="769169" y="2647831"/>
                </a:lnTo>
                <a:lnTo>
                  <a:pt x="0" y="132391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a:t>Place Your Picture Here</a:t>
            </a:r>
            <a:endParaRPr lang="ko-KR" altLang="en-US"/>
          </a:p>
        </p:txBody>
      </p:sp>
    </p:spTree>
    <p:extLst>
      <p:ext uri="{BB962C8B-B14F-4D97-AF65-F5344CB8AC3E}">
        <p14:creationId xmlns:p14="http://schemas.microsoft.com/office/powerpoint/2010/main" val="4847684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1160586" y="0"/>
            <a:ext cx="4853352"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a:t>Place Your Picture Here and Sent to Back</a:t>
            </a:r>
            <a:endParaRPr lang="ko-KR" altLang="en-US"/>
          </a:p>
        </p:txBody>
      </p:sp>
    </p:spTree>
    <p:extLst>
      <p:ext uri="{BB962C8B-B14F-4D97-AF65-F5344CB8AC3E}">
        <p14:creationId xmlns:p14="http://schemas.microsoft.com/office/powerpoint/2010/main" val="15329724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Contents slide layout">
    <p:bg>
      <p:bgPr>
        <a:solidFill>
          <a:schemeClr val="bg1"/>
        </a:solidFill>
        <a:effectLst/>
      </p:bgPr>
    </p:bg>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id="{21AEC72C-3C89-4B08-B67E-E04E47BA302D}"/>
              </a:ext>
            </a:extLst>
          </p:cNvPr>
          <p:cNvSpPr>
            <a:spLocks noGrp="1"/>
          </p:cNvSpPr>
          <p:nvPr>
            <p:ph type="pic" sz="quarter" idx="10" hasCustomPrompt="1"/>
          </p:nvPr>
        </p:nvSpPr>
        <p:spPr>
          <a:xfrm>
            <a:off x="5847486" y="342900"/>
            <a:ext cx="5926499" cy="6172200"/>
          </a:xfrm>
          <a:custGeom>
            <a:avLst/>
            <a:gdLst>
              <a:gd name="connsiteX0" fmla="*/ 1240972 w 5926499"/>
              <a:gd name="connsiteY0" fmla="*/ 0 h 6172200"/>
              <a:gd name="connsiteX1" fmla="*/ 5926499 w 5926499"/>
              <a:gd name="connsiteY1" fmla="*/ 0 h 6172200"/>
              <a:gd name="connsiteX2" fmla="*/ 5926499 w 5926499"/>
              <a:gd name="connsiteY2" fmla="*/ 6172200 h 6172200"/>
              <a:gd name="connsiteX3" fmla="*/ 1240972 w 5926499"/>
              <a:gd name="connsiteY3" fmla="*/ 6172200 h 6172200"/>
              <a:gd name="connsiteX4" fmla="*/ 1240972 w 5926499"/>
              <a:gd name="connsiteY4" fmla="*/ 6015988 h 6172200"/>
              <a:gd name="connsiteX5" fmla="*/ 92399 w 5926499"/>
              <a:gd name="connsiteY5" fmla="*/ 6015988 h 6172200"/>
              <a:gd name="connsiteX6" fmla="*/ 92399 w 5926499"/>
              <a:gd name="connsiteY6" fmla="*/ 5938701 h 6172200"/>
              <a:gd name="connsiteX7" fmla="*/ 1240972 w 5926499"/>
              <a:gd name="connsiteY7" fmla="*/ 5938701 h 6172200"/>
              <a:gd name="connsiteX8" fmla="*/ 1240972 w 5926499"/>
              <a:gd name="connsiteY8" fmla="*/ 5859778 h 6172200"/>
              <a:gd name="connsiteX9" fmla="*/ 497028 w 5926499"/>
              <a:gd name="connsiteY9" fmla="*/ 5859778 h 6172200"/>
              <a:gd name="connsiteX10" fmla="*/ 497028 w 5926499"/>
              <a:gd name="connsiteY10" fmla="*/ 5668190 h 6172200"/>
              <a:gd name="connsiteX11" fmla="*/ 1240972 w 5926499"/>
              <a:gd name="connsiteY11" fmla="*/ 5668190 h 6172200"/>
              <a:gd name="connsiteX12" fmla="*/ 1240972 w 5926499"/>
              <a:gd name="connsiteY12" fmla="*/ 5589267 h 6172200"/>
              <a:gd name="connsiteX13" fmla="*/ 2775704 w 5926499"/>
              <a:gd name="connsiteY13" fmla="*/ 5589267 h 6172200"/>
              <a:gd name="connsiteX14" fmla="*/ 2775704 w 5926499"/>
              <a:gd name="connsiteY14" fmla="*/ 5511980 h 6172200"/>
              <a:gd name="connsiteX15" fmla="*/ 1240972 w 5926499"/>
              <a:gd name="connsiteY15" fmla="*/ 5511980 h 6172200"/>
              <a:gd name="connsiteX16" fmla="*/ 1240972 w 5926499"/>
              <a:gd name="connsiteY16" fmla="*/ 5222694 h 6172200"/>
              <a:gd name="connsiteX17" fmla="*/ 2993421 w 5926499"/>
              <a:gd name="connsiteY17" fmla="*/ 5222694 h 6172200"/>
              <a:gd name="connsiteX18" fmla="*/ 2993421 w 5926499"/>
              <a:gd name="connsiteY18" fmla="*/ 5031107 h 6172200"/>
              <a:gd name="connsiteX19" fmla="*/ 1240972 w 5926499"/>
              <a:gd name="connsiteY19" fmla="*/ 5031107 h 6172200"/>
              <a:gd name="connsiteX20" fmla="*/ 1240972 w 5926499"/>
              <a:gd name="connsiteY20" fmla="*/ 4922382 h 6172200"/>
              <a:gd name="connsiteX21" fmla="*/ 225578 w 5926499"/>
              <a:gd name="connsiteY21" fmla="*/ 4922382 h 6172200"/>
              <a:gd name="connsiteX22" fmla="*/ 225578 w 5926499"/>
              <a:gd name="connsiteY22" fmla="*/ 4845095 h 6172200"/>
              <a:gd name="connsiteX23" fmla="*/ 1240972 w 5926499"/>
              <a:gd name="connsiteY23" fmla="*/ 4845095 h 6172200"/>
              <a:gd name="connsiteX24" fmla="*/ 1240972 w 5926499"/>
              <a:gd name="connsiteY24" fmla="*/ 4721133 h 6172200"/>
              <a:gd name="connsiteX25" fmla="*/ 2181818 w 5926499"/>
              <a:gd name="connsiteY25" fmla="*/ 4721133 h 6172200"/>
              <a:gd name="connsiteX26" fmla="*/ 2181818 w 5926499"/>
              <a:gd name="connsiteY26" fmla="*/ 4655818 h 6172200"/>
              <a:gd name="connsiteX27" fmla="*/ 1240972 w 5926499"/>
              <a:gd name="connsiteY27" fmla="*/ 4655818 h 6172200"/>
              <a:gd name="connsiteX28" fmla="*/ 1240972 w 5926499"/>
              <a:gd name="connsiteY28" fmla="*/ 4516481 h 6172200"/>
              <a:gd name="connsiteX29" fmla="*/ 497028 w 5926499"/>
              <a:gd name="connsiteY29" fmla="*/ 4516481 h 6172200"/>
              <a:gd name="connsiteX30" fmla="*/ 497028 w 5926499"/>
              <a:gd name="connsiteY30" fmla="*/ 4439194 h 6172200"/>
              <a:gd name="connsiteX31" fmla="*/ 1240972 w 5926499"/>
              <a:gd name="connsiteY31" fmla="*/ 4439194 h 6172200"/>
              <a:gd name="connsiteX32" fmla="*/ 1240972 w 5926499"/>
              <a:gd name="connsiteY32" fmla="*/ 4321628 h 6172200"/>
              <a:gd name="connsiteX33" fmla="*/ 2347278 w 5926499"/>
              <a:gd name="connsiteY33" fmla="*/ 4321628 h 6172200"/>
              <a:gd name="connsiteX34" fmla="*/ 2347278 w 5926499"/>
              <a:gd name="connsiteY34" fmla="*/ 4130040 h 6172200"/>
              <a:gd name="connsiteX35" fmla="*/ 1240972 w 5926499"/>
              <a:gd name="connsiteY35" fmla="*/ 4130040 h 6172200"/>
              <a:gd name="connsiteX36" fmla="*/ 1240972 w 5926499"/>
              <a:gd name="connsiteY36" fmla="*/ 3828776 h 6172200"/>
              <a:gd name="connsiteX37" fmla="*/ 2347278 w 5926499"/>
              <a:gd name="connsiteY37" fmla="*/ 3828776 h 6172200"/>
              <a:gd name="connsiteX38" fmla="*/ 2347278 w 5926499"/>
              <a:gd name="connsiteY38" fmla="*/ 3751489 h 6172200"/>
              <a:gd name="connsiteX39" fmla="*/ 1240972 w 5926499"/>
              <a:gd name="connsiteY39" fmla="*/ 3751489 h 6172200"/>
              <a:gd name="connsiteX40" fmla="*/ 1240972 w 5926499"/>
              <a:gd name="connsiteY40" fmla="*/ 3567249 h 6172200"/>
              <a:gd name="connsiteX41" fmla="*/ 544605 w 5926499"/>
              <a:gd name="connsiteY41" fmla="*/ 3567249 h 6172200"/>
              <a:gd name="connsiteX42" fmla="*/ 544605 w 5926499"/>
              <a:gd name="connsiteY42" fmla="*/ 3279866 h 6172200"/>
              <a:gd name="connsiteX43" fmla="*/ 1240972 w 5926499"/>
              <a:gd name="connsiteY43" fmla="*/ 3279866 h 6172200"/>
              <a:gd name="connsiteX44" fmla="*/ 1240972 w 5926499"/>
              <a:gd name="connsiteY44" fmla="*/ 3141069 h 6172200"/>
              <a:gd name="connsiteX45" fmla="*/ 0 w 5926499"/>
              <a:gd name="connsiteY45" fmla="*/ 3141069 h 6172200"/>
              <a:gd name="connsiteX46" fmla="*/ 0 w 5926499"/>
              <a:gd name="connsiteY46" fmla="*/ 3063782 h 6172200"/>
              <a:gd name="connsiteX47" fmla="*/ 1240972 w 5926499"/>
              <a:gd name="connsiteY47" fmla="*/ 3063782 h 6172200"/>
              <a:gd name="connsiteX48" fmla="*/ 1240972 w 5926499"/>
              <a:gd name="connsiteY48" fmla="*/ 2942953 h 6172200"/>
              <a:gd name="connsiteX49" fmla="*/ 343464 w 5926499"/>
              <a:gd name="connsiteY49" fmla="*/ 2942953 h 6172200"/>
              <a:gd name="connsiteX50" fmla="*/ 343464 w 5926499"/>
              <a:gd name="connsiteY50" fmla="*/ 2865666 h 6172200"/>
              <a:gd name="connsiteX51" fmla="*/ 1240972 w 5926499"/>
              <a:gd name="connsiteY51" fmla="*/ 2865666 h 6172200"/>
              <a:gd name="connsiteX52" fmla="*/ 1240972 w 5926499"/>
              <a:gd name="connsiteY52" fmla="*/ 2770414 h 6172200"/>
              <a:gd name="connsiteX53" fmla="*/ 2020709 w 5926499"/>
              <a:gd name="connsiteY53" fmla="*/ 2770414 h 6172200"/>
              <a:gd name="connsiteX54" fmla="*/ 2020709 w 5926499"/>
              <a:gd name="connsiteY54" fmla="*/ 2705099 h 6172200"/>
              <a:gd name="connsiteX55" fmla="*/ 1240972 w 5926499"/>
              <a:gd name="connsiteY55" fmla="*/ 2705099 h 6172200"/>
              <a:gd name="connsiteX56" fmla="*/ 1240972 w 5926499"/>
              <a:gd name="connsiteY56" fmla="*/ 2453364 h 6172200"/>
              <a:gd name="connsiteX57" fmla="*/ 2113162 w 5926499"/>
              <a:gd name="connsiteY57" fmla="*/ 2453364 h 6172200"/>
              <a:gd name="connsiteX58" fmla="*/ 2113162 w 5926499"/>
              <a:gd name="connsiteY58" fmla="*/ 2261777 h 6172200"/>
              <a:gd name="connsiteX59" fmla="*/ 1240972 w 5926499"/>
              <a:gd name="connsiteY59" fmla="*/ 2261777 h 6172200"/>
              <a:gd name="connsiteX60" fmla="*/ 1240972 w 5926499"/>
              <a:gd name="connsiteY60" fmla="*/ 2065018 h 6172200"/>
              <a:gd name="connsiteX61" fmla="*/ 544605 w 5926499"/>
              <a:gd name="connsiteY61" fmla="*/ 2065018 h 6172200"/>
              <a:gd name="connsiteX62" fmla="*/ 544605 w 5926499"/>
              <a:gd name="connsiteY62" fmla="*/ 1999703 h 6172200"/>
              <a:gd name="connsiteX63" fmla="*/ 1240972 w 5926499"/>
              <a:gd name="connsiteY63" fmla="*/ 1999703 h 6172200"/>
              <a:gd name="connsiteX64" fmla="*/ 1240972 w 5926499"/>
              <a:gd name="connsiteY64" fmla="*/ 1794507 h 6172200"/>
              <a:gd name="connsiteX65" fmla="*/ 2587402 w 5926499"/>
              <a:gd name="connsiteY65" fmla="*/ 1794507 h 6172200"/>
              <a:gd name="connsiteX66" fmla="*/ 2587402 w 5926499"/>
              <a:gd name="connsiteY66" fmla="*/ 1717220 h 6172200"/>
              <a:gd name="connsiteX67" fmla="*/ 1240972 w 5926499"/>
              <a:gd name="connsiteY67" fmla="*/ 1717220 h 6172200"/>
              <a:gd name="connsiteX68" fmla="*/ 1240972 w 5926499"/>
              <a:gd name="connsiteY68" fmla="*/ 1582782 h 6172200"/>
              <a:gd name="connsiteX69" fmla="*/ 191589 w 5926499"/>
              <a:gd name="connsiteY69" fmla="*/ 1582782 h 6172200"/>
              <a:gd name="connsiteX70" fmla="*/ 191589 w 5926499"/>
              <a:gd name="connsiteY70" fmla="*/ 1391193 h 6172200"/>
              <a:gd name="connsiteX71" fmla="*/ 1240972 w 5926499"/>
              <a:gd name="connsiteY71" fmla="*/ 1391193 h 6172200"/>
              <a:gd name="connsiteX72" fmla="*/ 1240972 w 5926499"/>
              <a:gd name="connsiteY72" fmla="*/ 1256756 h 6172200"/>
              <a:gd name="connsiteX73" fmla="*/ 2981203 w 5926499"/>
              <a:gd name="connsiteY73" fmla="*/ 1256756 h 6172200"/>
              <a:gd name="connsiteX74" fmla="*/ 2981203 w 5926499"/>
              <a:gd name="connsiteY74" fmla="*/ 1179469 h 6172200"/>
              <a:gd name="connsiteX75" fmla="*/ 1240972 w 5926499"/>
              <a:gd name="connsiteY75" fmla="*/ 1179469 h 6172200"/>
              <a:gd name="connsiteX76" fmla="*/ 1240972 w 5926499"/>
              <a:gd name="connsiteY76" fmla="*/ 1024346 h 6172200"/>
              <a:gd name="connsiteX77" fmla="*/ 2051188 w 5926499"/>
              <a:gd name="connsiteY77" fmla="*/ 1024346 h 6172200"/>
              <a:gd name="connsiteX78" fmla="*/ 2051188 w 5926499"/>
              <a:gd name="connsiteY78" fmla="*/ 828402 h 6172200"/>
              <a:gd name="connsiteX79" fmla="*/ 1240972 w 5926499"/>
              <a:gd name="connsiteY79" fmla="*/ 828402 h 6172200"/>
              <a:gd name="connsiteX80" fmla="*/ 1240972 w 5926499"/>
              <a:gd name="connsiteY80" fmla="*/ 695597 h 6172200"/>
              <a:gd name="connsiteX81" fmla="*/ 579440 w 5926499"/>
              <a:gd name="connsiteY81" fmla="*/ 695597 h 6172200"/>
              <a:gd name="connsiteX82" fmla="*/ 579440 w 5926499"/>
              <a:gd name="connsiteY82" fmla="*/ 504009 h 6172200"/>
              <a:gd name="connsiteX83" fmla="*/ 1240972 w 5926499"/>
              <a:gd name="connsiteY83" fmla="*/ 504009 h 6172200"/>
              <a:gd name="connsiteX84" fmla="*/ 1240972 w 5926499"/>
              <a:gd name="connsiteY84" fmla="*/ 447943 h 6172200"/>
              <a:gd name="connsiteX85" fmla="*/ 977276 w 5926499"/>
              <a:gd name="connsiteY85" fmla="*/ 447943 h 6172200"/>
              <a:gd name="connsiteX86" fmla="*/ 977276 w 5926499"/>
              <a:gd name="connsiteY86" fmla="*/ 370656 h 6172200"/>
              <a:gd name="connsiteX87" fmla="*/ 1240972 w 5926499"/>
              <a:gd name="connsiteY87" fmla="*/ 370656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926499" h="6172200">
                <a:moveTo>
                  <a:pt x="1240972" y="0"/>
                </a:moveTo>
                <a:lnTo>
                  <a:pt x="5926499" y="0"/>
                </a:lnTo>
                <a:lnTo>
                  <a:pt x="5926499" y="6172200"/>
                </a:lnTo>
                <a:lnTo>
                  <a:pt x="1240972" y="6172200"/>
                </a:lnTo>
                <a:lnTo>
                  <a:pt x="1240972" y="6015988"/>
                </a:lnTo>
                <a:lnTo>
                  <a:pt x="92399" y="6015988"/>
                </a:lnTo>
                <a:lnTo>
                  <a:pt x="92399" y="5938701"/>
                </a:lnTo>
                <a:lnTo>
                  <a:pt x="1240972" y="5938701"/>
                </a:lnTo>
                <a:lnTo>
                  <a:pt x="1240972" y="5859778"/>
                </a:lnTo>
                <a:lnTo>
                  <a:pt x="497028" y="5859778"/>
                </a:lnTo>
                <a:lnTo>
                  <a:pt x="497028" y="5668190"/>
                </a:lnTo>
                <a:lnTo>
                  <a:pt x="1240972" y="5668190"/>
                </a:lnTo>
                <a:lnTo>
                  <a:pt x="1240972" y="5589267"/>
                </a:lnTo>
                <a:lnTo>
                  <a:pt x="2775704" y="5589267"/>
                </a:lnTo>
                <a:lnTo>
                  <a:pt x="2775704" y="5511980"/>
                </a:lnTo>
                <a:lnTo>
                  <a:pt x="1240972" y="5511980"/>
                </a:lnTo>
                <a:lnTo>
                  <a:pt x="1240972" y="5222694"/>
                </a:lnTo>
                <a:lnTo>
                  <a:pt x="2993421" y="5222694"/>
                </a:lnTo>
                <a:lnTo>
                  <a:pt x="2993421" y="5031107"/>
                </a:lnTo>
                <a:lnTo>
                  <a:pt x="1240972" y="5031107"/>
                </a:lnTo>
                <a:lnTo>
                  <a:pt x="1240972" y="4922382"/>
                </a:lnTo>
                <a:lnTo>
                  <a:pt x="225578" y="4922382"/>
                </a:lnTo>
                <a:lnTo>
                  <a:pt x="225578" y="4845095"/>
                </a:lnTo>
                <a:lnTo>
                  <a:pt x="1240972" y="4845095"/>
                </a:lnTo>
                <a:lnTo>
                  <a:pt x="1240972" y="4721133"/>
                </a:lnTo>
                <a:lnTo>
                  <a:pt x="2181818" y="4721133"/>
                </a:lnTo>
                <a:lnTo>
                  <a:pt x="2181818" y="4655818"/>
                </a:lnTo>
                <a:lnTo>
                  <a:pt x="1240972" y="4655818"/>
                </a:lnTo>
                <a:lnTo>
                  <a:pt x="1240972" y="4516481"/>
                </a:lnTo>
                <a:lnTo>
                  <a:pt x="497028" y="4516481"/>
                </a:lnTo>
                <a:lnTo>
                  <a:pt x="497028" y="4439194"/>
                </a:lnTo>
                <a:lnTo>
                  <a:pt x="1240972" y="4439194"/>
                </a:lnTo>
                <a:lnTo>
                  <a:pt x="1240972" y="4321628"/>
                </a:lnTo>
                <a:lnTo>
                  <a:pt x="2347278" y="4321628"/>
                </a:lnTo>
                <a:lnTo>
                  <a:pt x="2347278" y="4130040"/>
                </a:lnTo>
                <a:lnTo>
                  <a:pt x="1240972" y="4130040"/>
                </a:lnTo>
                <a:lnTo>
                  <a:pt x="1240972" y="3828776"/>
                </a:lnTo>
                <a:lnTo>
                  <a:pt x="2347278" y="3828776"/>
                </a:lnTo>
                <a:lnTo>
                  <a:pt x="2347278" y="3751489"/>
                </a:lnTo>
                <a:lnTo>
                  <a:pt x="1240972" y="3751489"/>
                </a:lnTo>
                <a:lnTo>
                  <a:pt x="1240972" y="3567249"/>
                </a:lnTo>
                <a:lnTo>
                  <a:pt x="544605" y="3567249"/>
                </a:lnTo>
                <a:lnTo>
                  <a:pt x="544605" y="3279866"/>
                </a:lnTo>
                <a:lnTo>
                  <a:pt x="1240972" y="3279866"/>
                </a:lnTo>
                <a:lnTo>
                  <a:pt x="1240972" y="3141069"/>
                </a:lnTo>
                <a:lnTo>
                  <a:pt x="0" y="3141069"/>
                </a:lnTo>
                <a:lnTo>
                  <a:pt x="0" y="3063782"/>
                </a:lnTo>
                <a:lnTo>
                  <a:pt x="1240972" y="3063782"/>
                </a:lnTo>
                <a:lnTo>
                  <a:pt x="1240972" y="2942953"/>
                </a:lnTo>
                <a:lnTo>
                  <a:pt x="343464" y="2942953"/>
                </a:lnTo>
                <a:lnTo>
                  <a:pt x="343464" y="2865666"/>
                </a:lnTo>
                <a:lnTo>
                  <a:pt x="1240972" y="2865666"/>
                </a:lnTo>
                <a:lnTo>
                  <a:pt x="1240972" y="2770414"/>
                </a:lnTo>
                <a:lnTo>
                  <a:pt x="2020709" y="2770414"/>
                </a:lnTo>
                <a:lnTo>
                  <a:pt x="2020709" y="2705099"/>
                </a:lnTo>
                <a:lnTo>
                  <a:pt x="1240972" y="2705099"/>
                </a:lnTo>
                <a:lnTo>
                  <a:pt x="1240972" y="2453364"/>
                </a:lnTo>
                <a:lnTo>
                  <a:pt x="2113162" y="2453364"/>
                </a:lnTo>
                <a:lnTo>
                  <a:pt x="2113162" y="2261777"/>
                </a:lnTo>
                <a:lnTo>
                  <a:pt x="1240972" y="2261777"/>
                </a:lnTo>
                <a:lnTo>
                  <a:pt x="1240972" y="2065018"/>
                </a:lnTo>
                <a:lnTo>
                  <a:pt x="544605" y="2065018"/>
                </a:lnTo>
                <a:lnTo>
                  <a:pt x="544605" y="1999703"/>
                </a:lnTo>
                <a:lnTo>
                  <a:pt x="1240972" y="1999703"/>
                </a:lnTo>
                <a:lnTo>
                  <a:pt x="1240972" y="1794507"/>
                </a:lnTo>
                <a:lnTo>
                  <a:pt x="2587402" y="1794507"/>
                </a:lnTo>
                <a:lnTo>
                  <a:pt x="2587402" y="1717220"/>
                </a:lnTo>
                <a:lnTo>
                  <a:pt x="1240972" y="1717220"/>
                </a:lnTo>
                <a:lnTo>
                  <a:pt x="1240972" y="1582782"/>
                </a:lnTo>
                <a:lnTo>
                  <a:pt x="191589" y="1582782"/>
                </a:lnTo>
                <a:lnTo>
                  <a:pt x="191589" y="1391193"/>
                </a:lnTo>
                <a:lnTo>
                  <a:pt x="1240972" y="1391193"/>
                </a:lnTo>
                <a:lnTo>
                  <a:pt x="1240972" y="1256756"/>
                </a:lnTo>
                <a:lnTo>
                  <a:pt x="2981203" y="1256756"/>
                </a:lnTo>
                <a:lnTo>
                  <a:pt x="2981203" y="1179469"/>
                </a:lnTo>
                <a:lnTo>
                  <a:pt x="1240972" y="1179469"/>
                </a:lnTo>
                <a:lnTo>
                  <a:pt x="1240972" y="1024346"/>
                </a:lnTo>
                <a:lnTo>
                  <a:pt x="2051188" y="1024346"/>
                </a:lnTo>
                <a:lnTo>
                  <a:pt x="2051188" y="828402"/>
                </a:lnTo>
                <a:lnTo>
                  <a:pt x="1240972" y="828402"/>
                </a:lnTo>
                <a:lnTo>
                  <a:pt x="1240972" y="695597"/>
                </a:lnTo>
                <a:lnTo>
                  <a:pt x="579440" y="695597"/>
                </a:lnTo>
                <a:lnTo>
                  <a:pt x="579440" y="504009"/>
                </a:lnTo>
                <a:lnTo>
                  <a:pt x="1240972" y="504009"/>
                </a:lnTo>
                <a:lnTo>
                  <a:pt x="1240972" y="447943"/>
                </a:lnTo>
                <a:lnTo>
                  <a:pt x="977276" y="447943"/>
                </a:lnTo>
                <a:lnTo>
                  <a:pt x="977276" y="370656"/>
                </a:lnTo>
                <a:lnTo>
                  <a:pt x="1240972" y="37065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a:t>Place Your Picture Here</a:t>
            </a:r>
            <a:endParaRPr lang="ko-KR" altLang="en-US"/>
          </a:p>
        </p:txBody>
      </p:sp>
    </p:spTree>
    <p:extLst>
      <p:ext uri="{BB962C8B-B14F-4D97-AF65-F5344CB8AC3E}">
        <p14:creationId xmlns:p14="http://schemas.microsoft.com/office/powerpoint/2010/main" val="37963849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7_Images &amp; Contents Layout">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id="{2E541B56-E562-45F7-AF65-DC212716E3B3}"/>
              </a:ext>
            </a:extLst>
          </p:cNvPr>
          <p:cNvSpPr/>
          <p:nvPr userDrawn="1"/>
        </p:nvSpPr>
        <p:spPr>
          <a:xfrm>
            <a:off x="0" y="863125"/>
            <a:ext cx="7036904" cy="5131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그림 개체 틀 2">
            <a:extLst>
              <a:ext uri="{FF2B5EF4-FFF2-40B4-BE49-F238E27FC236}">
                <a16:creationId xmlns:a16="http://schemas.microsoft.com/office/drawing/2014/main" id="{1D487A8B-D75C-45FC-8BC1-0D4AF5ACE0C7}"/>
              </a:ext>
            </a:extLst>
          </p:cNvPr>
          <p:cNvSpPr>
            <a:spLocks noGrp="1"/>
          </p:cNvSpPr>
          <p:nvPr>
            <p:ph type="pic" sz="quarter" idx="65" hasCustomPrompt="1"/>
          </p:nvPr>
        </p:nvSpPr>
        <p:spPr>
          <a:xfrm>
            <a:off x="6096000" y="2959216"/>
            <a:ext cx="6096000" cy="2700000"/>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a:t>Place Your Picture Here</a:t>
            </a:r>
            <a:endParaRPr lang="ko-KR" altLang="en-US"/>
          </a:p>
        </p:txBody>
      </p:sp>
      <p:sp>
        <p:nvSpPr>
          <p:cNvPr id="8" name="Picture Placeholder 7">
            <a:extLst>
              <a:ext uri="{FF2B5EF4-FFF2-40B4-BE49-F238E27FC236}">
                <a16:creationId xmlns:a16="http://schemas.microsoft.com/office/drawing/2014/main" id="{FC10FD60-B279-4A90-879E-DC51895B3BCD}"/>
              </a:ext>
            </a:extLst>
          </p:cNvPr>
          <p:cNvSpPr>
            <a:spLocks noGrp="1"/>
          </p:cNvSpPr>
          <p:nvPr>
            <p:ph type="pic" sz="quarter" idx="10" hasCustomPrompt="1"/>
          </p:nvPr>
        </p:nvSpPr>
        <p:spPr>
          <a:xfrm>
            <a:off x="238056" y="412403"/>
            <a:ext cx="4125224" cy="6033194"/>
          </a:xfrm>
          <a:custGeom>
            <a:avLst/>
            <a:gdLst/>
            <a:ahLst/>
            <a:cxnLst/>
            <a:rect l="l" t="t" r="r" b="b"/>
            <a:pathLst>
              <a:path w="105705" h="154595">
                <a:moveTo>
                  <a:pt x="60945" y="0"/>
                </a:moveTo>
                <a:cubicBezTo>
                  <a:pt x="73149" y="0"/>
                  <a:pt x="83325" y="3572"/>
                  <a:pt x="91474" y="10716"/>
                </a:cubicBezTo>
                <a:cubicBezTo>
                  <a:pt x="99622" y="17859"/>
                  <a:pt x="103696" y="26752"/>
                  <a:pt x="103696" y="37393"/>
                </a:cubicBezTo>
                <a:cubicBezTo>
                  <a:pt x="103696" y="45058"/>
                  <a:pt x="101762" y="53652"/>
                  <a:pt x="97892" y="63177"/>
                </a:cubicBezTo>
                <a:lnTo>
                  <a:pt x="71549" y="127918"/>
                </a:lnTo>
                <a:lnTo>
                  <a:pt x="90302" y="127918"/>
                </a:lnTo>
                <a:cubicBezTo>
                  <a:pt x="100571" y="127918"/>
                  <a:pt x="105705" y="131490"/>
                  <a:pt x="105705" y="138633"/>
                </a:cubicBezTo>
                <a:cubicBezTo>
                  <a:pt x="105705" y="143693"/>
                  <a:pt x="103901" y="147619"/>
                  <a:pt x="100292" y="150409"/>
                </a:cubicBezTo>
                <a:cubicBezTo>
                  <a:pt x="96683" y="153200"/>
                  <a:pt x="91604" y="154595"/>
                  <a:pt x="85056" y="154595"/>
                </a:cubicBezTo>
                <a:lnTo>
                  <a:pt x="64741" y="154595"/>
                </a:lnTo>
                <a:cubicBezTo>
                  <a:pt x="56555" y="154595"/>
                  <a:pt x="50341" y="153014"/>
                  <a:pt x="46100" y="149851"/>
                </a:cubicBezTo>
                <a:cubicBezTo>
                  <a:pt x="41858" y="146689"/>
                  <a:pt x="39737" y="142094"/>
                  <a:pt x="39737" y="136066"/>
                </a:cubicBezTo>
                <a:cubicBezTo>
                  <a:pt x="39737" y="131825"/>
                  <a:pt x="41263" y="125909"/>
                  <a:pt x="44314" y="118319"/>
                </a:cubicBezTo>
                <a:lnTo>
                  <a:pt x="66750" y="63177"/>
                </a:lnTo>
                <a:cubicBezTo>
                  <a:pt x="71289" y="52016"/>
                  <a:pt x="73559" y="44351"/>
                  <a:pt x="73559" y="40184"/>
                </a:cubicBezTo>
                <a:cubicBezTo>
                  <a:pt x="73559" y="36835"/>
                  <a:pt x="72033" y="33840"/>
                  <a:pt x="68982" y="31198"/>
                </a:cubicBezTo>
                <a:cubicBezTo>
                  <a:pt x="65931" y="28556"/>
                  <a:pt x="62434" y="27236"/>
                  <a:pt x="58490" y="27236"/>
                </a:cubicBezTo>
                <a:cubicBezTo>
                  <a:pt x="51048" y="27236"/>
                  <a:pt x="44314" y="30454"/>
                  <a:pt x="38286" y="36891"/>
                </a:cubicBezTo>
                <a:cubicBezTo>
                  <a:pt x="32259" y="43328"/>
                  <a:pt x="29245" y="50527"/>
                  <a:pt x="29245" y="58489"/>
                </a:cubicBezTo>
                <a:cubicBezTo>
                  <a:pt x="29245" y="63103"/>
                  <a:pt x="30268" y="66675"/>
                  <a:pt x="32315" y="69205"/>
                </a:cubicBezTo>
                <a:cubicBezTo>
                  <a:pt x="34361" y="71735"/>
                  <a:pt x="38100" y="74079"/>
                  <a:pt x="43533" y="76237"/>
                </a:cubicBezTo>
                <a:cubicBezTo>
                  <a:pt x="48369" y="78172"/>
                  <a:pt x="50788" y="81483"/>
                  <a:pt x="50788" y="86172"/>
                </a:cubicBezTo>
                <a:cubicBezTo>
                  <a:pt x="50788" y="90487"/>
                  <a:pt x="49169" y="94041"/>
                  <a:pt x="45932" y="96831"/>
                </a:cubicBezTo>
                <a:cubicBezTo>
                  <a:pt x="42695" y="99622"/>
                  <a:pt x="38658" y="101017"/>
                  <a:pt x="33821" y="101017"/>
                </a:cubicBezTo>
                <a:cubicBezTo>
                  <a:pt x="24520" y="101017"/>
                  <a:pt x="16557" y="97054"/>
                  <a:pt x="9935" y="89129"/>
                </a:cubicBezTo>
                <a:cubicBezTo>
                  <a:pt x="3312" y="81204"/>
                  <a:pt x="0" y="71698"/>
                  <a:pt x="0" y="60610"/>
                </a:cubicBezTo>
                <a:cubicBezTo>
                  <a:pt x="0" y="44462"/>
                  <a:pt x="6102" y="30324"/>
                  <a:pt x="18306" y="18194"/>
                </a:cubicBezTo>
                <a:cubicBezTo>
                  <a:pt x="30510" y="6065"/>
                  <a:pt x="44723" y="0"/>
                  <a:pt x="60945" y="0"/>
                </a:cubicBez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a:t>Place Your Picture Here</a:t>
            </a:r>
            <a:endParaRPr lang="ko-KR" altLang="en-US"/>
          </a:p>
        </p:txBody>
      </p:sp>
    </p:spTree>
    <p:extLst>
      <p:ext uri="{BB962C8B-B14F-4D97-AF65-F5344CB8AC3E}">
        <p14:creationId xmlns:p14="http://schemas.microsoft.com/office/powerpoint/2010/main" val="394800046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8_Images &amp; Contents Layout">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AFB6C0CC-20D1-4ABE-8236-AC556FAA83E7}"/>
              </a:ext>
            </a:extLst>
          </p:cNvPr>
          <p:cNvSpPr/>
          <p:nvPr userDrawn="1"/>
        </p:nvSpPr>
        <p:spPr>
          <a:xfrm>
            <a:off x="5836726" y="1955549"/>
            <a:ext cx="6355274" cy="14734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Picture Placeholder 2">
            <a:extLst>
              <a:ext uri="{FF2B5EF4-FFF2-40B4-BE49-F238E27FC236}">
                <a16:creationId xmlns:a16="http://schemas.microsoft.com/office/drawing/2014/main" id="{E6C01146-33B9-4106-B34A-9F850B0F1532}"/>
              </a:ext>
            </a:extLst>
          </p:cNvPr>
          <p:cNvSpPr>
            <a:spLocks noGrp="1"/>
          </p:cNvSpPr>
          <p:nvPr>
            <p:ph type="pic" idx="14" hasCustomPrompt="1"/>
          </p:nvPr>
        </p:nvSpPr>
        <p:spPr>
          <a:xfrm>
            <a:off x="652726" y="3594462"/>
            <a:ext cx="5184000" cy="2592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3" name="Picture Placeholder 2">
            <a:extLst>
              <a:ext uri="{FF2B5EF4-FFF2-40B4-BE49-F238E27FC236}">
                <a16:creationId xmlns:a16="http://schemas.microsoft.com/office/drawing/2014/main" id="{980D8E6C-C94C-45EA-A30A-C30F07A2733A}"/>
              </a:ext>
            </a:extLst>
          </p:cNvPr>
          <p:cNvSpPr>
            <a:spLocks noGrp="1"/>
          </p:cNvSpPr>
          <p:nvPr>
            <p:ph type="pic" idx="15" hasCustomPrompt="1"/>
          </p:nvPr>
        </p:nvSpPr>
        <p:spPr>
          <a:xfrm>
            <a:off x="8946824" y="650130"/>
            <a:ext cx="2592000" cy="2592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 and Bring to Front</a:t>
            </a:r>
            <a:endParaRPr lang="ko-KR" altLang="en-US"/>
          </a:p>
        </p:txBody>
      </p:sp>
      <p:sp>
        <p:nvSpPr>
          <p:cNvPr id="4" name="Picture Placeholder 2">
            <a:extLst>
              <a:ext uri="{FF2B5EF4-FFF2-40B4-BE49-F238E27FC236}">
                <a16:creationId xmlns:a16="http://schemas.microsoft.com/office/drawing/2014/main" id="{9F537E7F-9413-4DE1-AF5A-73E78D8FBDCC}"/>
              </a:ext>
            </a:extLst>
          </p:cNvPr>
          <p:cNvSpPr>
            <a:spLocks noGrp="1"/>
          </p:cNvSpPr>
          <p:nvPr>
            <p:ph type="pic" idx="16" hasCustomPrompt="1"/>
          </p:nvPr>
        </p:nvSpPr>
        <p:spPr>
          <a:xfrm>
            <a:off x="6095775" y="650130"/>
            <a:ext cx="2592000" cy="2592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 and Bring to Front</a:t>
            </a:r>
            <a:endParaRPr lang="ko-KR" altLang="en-US"/>
          </a:p>
        </p:txBody>
      </p:sp>
    </p:spTree>
    <p:extLst>
      <p:ext uri="{BB962C8B-B14F-4D97-AF65-F5344CB8AC3E}">
        <p14:creationId xmlns:p14="http://schemas.microsoft.com/office/powerpoint/2010/main" val="178542762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60155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Graphic 2">
            <a:extLst>
              <a:ext uri="{FF2B5EF4-FFF2-40B4-BE49-F238E27FC236}">
                <a16:creationId xmlns:a16="http://schemas.microsoft.com/office/drawing/2014/main" id="{C6032FB9-BC74-4D22-9490-C57A3761EB46}"/>
              </a:ext>
            </a:extLst>
          </p:cNvPr>
          <p:cNvSpPr/>
          <p:nvPr userDrawn="1"/>
        </p:nvSpPr>
        <p:spPr>
          <a:xfrm flipH="1">
            <a:off x="3994321" y="809154"/>
            <a:ext cx="4427783" cy="5323880"/>
          </a:xfrm>
          <a:custGeom>
            <a:avLst/>
            <a:gdLst>
              <a:gd name="connsiteX0" fmla="*/ 198332 w 800100"/>
              <a:gd name="connsiteY0" fmla="*/ 961703 h 962025"/>
              <a:gd name="connsiteX1" fmla="*/ 646959 w 800100"/>
              <a:gd name="connsiteY1" fmla="*/ 961703 h 962025"/>
              <a:gd name="connsiteX2" fmla="*/ 610764 w 800100"/>
              <a:gd name="connsiteY2" fmla="*/ 885503 h 962025"/>
              <a:gd name="connsiteX3" fmla="*/ 686964 w 800100"/>
              <a:gd name="connsiteY3" fmla="*/ 625471 h 962025"/>
              <a:gd name="connsiteX4" fmla="*/ 786024 w 800100"/>
              <a:gd name="connsiteY4" fmla="*/ 283523 h 962025"/>
              <a:gd name="connsiteX5" fmla="*/ 359304 w 800100"/>
              <a:gd name="connsiteY5" fmla="*/ 14918 h 962025"/>
              <a:gd name="connsiteX6" fmla="*/ 124037 w 800100"/>
              <a:gd name="connsiteY6" fmla="*/ 211133 h 962025"/>
              <a:gd name="connsiteX7" fmla="*/ 116417 w 800100"/>
              <a:gd name="connsiteY7" fmla="*/ 270188 h 962025"/>
              <a:gd name="connsiteX8" fmla="*/ 59267 w 800100"/>
              <a:gd name="connsiteY8" fmla="*/ 367343 h 962025"/>
              <a:gd name="connsiteX9" fmla="*/ 13547 w 800100"/>
              <a:gd name="connsiteY9" fmla="*/ 427351 h 962025"/>
              <a:gd name="connsiteX10" fmla="*/ 24024 w 800100"/>
              <a:gd name="connsiteY10" fmla="*/ 515933 h 962025"/>
              <a:gd name="connsiteX11" fmla="*/ 63077 w 800100"/>
              <a:gd name="connsiteY11" fmla="*/ 552128 h 962025"/>
              <a:gd name="connsiteX12" fmla="*/ 18309 w 800100"/>
              <a:gd name="connsiteY12" fmla="*/ 570226 h 962025"/>
              <a:gd name="connsiteX13" fmla="*/ 30692 w 800100"/>
              <a:gd name="connsiteY13" fmla="*/ 609278 h 962025"/>
              <a:gd name="connsiteX14" fmla="*/ 29739 w 800100"/>
              <a:gd name="connsiteY14" fmla="*/ 673096 h 962025"/>
              <a:gd name="connsiteX15" fmla="*/ 85937 w 800100"/>
              <a:gd name="connsiteY15" fmla="*/ 744533 h 962025"/>
              <a:gd name="connsiteX16" fmla="*/ 225002 w 800100"/>
              <a:gd name="connsiteY16" fmla="*/ 764536 h 962025"/>
              <a:gd name="connsiteX17" fmla="*/ 198332 w 800100"/>
              <a:gd name="connsiteY17" fmla="*/ 961703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0100" h="962025">
                <a:moveTo>
                  <a:pt x="198332" y="961703"/>
                </a:moveTo>
                <a:lnTo>
                  <a:pt x="646959" y="961703"/>
                </a:lnTo>
                <a:cubicBezTo>
                  <a:pt x="633624" y="935986"/>
                  <a:pt x="619337" y="903601"/>
                  <a:pt x="610764" y="885503"/>
                </a:cubicBezTo>
                <a:cubicBezTo>
                  <a:pt x="586952" y="829306"/>
                  <a:pt x="604097" y="706433"/>
                  <a:pt x="686964" y="625471"/>
                </a:cubicBezTo>
                <a:cubicBezTo>
                  <a:pt x="766022" y="548318"/>
                  <a:pt x="817457" y="398776"/>
                  <a:pt x="786024" y="283523"/>
                </a:cubicBezTo>
                <a:cubicBezTo>
                  <a:pt x="734589" y="93023"/>
                  <a:pt x="563139" y="-25087"/>
                  <a:pt x="359304" y="14918"/>
                </a:cubicBezTo>
                <a:cubicBezTo>
                  <a:pt x="359304" y="14918"/>
                  <a:pt x="183092" y="36826"/>
                  <a:pt x="124037" y="211133"/>
                </a:cubicBezTo>
                <a:cubicBezTo>
                  <a:pt x="124037" y="211133"/>
                  <a:pt x="114512" y="236851"/>
                  <a:pt x="116417" y="270188"/>
                </a:cubicBezTo>
                <a:cubicBezTo>
                  <a:pt x="121179" y="323528"/>
                  <a:pt x="83079" y="354961"/>
                  <a:pt x="59267" y="367343"/>
                </a:cubicBezTo>
                <a:cubicBezTo>
                  <a:pt x="34502" y="380678"/>
                  <a:pt x="-9313" y="402586"/>
                  <a:pt x="13547" y="427351"/>
                </a:cubicBezTo>
                <a:cubicBezTo>
                  <a:pt x="41169" y="457831"/>
                  <a:pt x="39264" y="496883"/>
                  <a:pt x="24024" y="515933"/>
                </a:cubicBezTo>
                <a:cubicBezTo>
                  <a:pt x="4974" y="538793"/>
                  <a:pt x="60219" y="539746"/>
                  <a:pt x="63077" y="552128"/>
                </a:cubicBezTo>
                <a:cubicBezTo>
                  <a:pt x="65934" y="565463"/>
                  <a:pt x="22119" y="554986"/>
                  <a:pt x="18309" y="570226"/>
                </a:cubicBezTo>
                <a:cubicBezTo>
                  <a:pt x="14499" y="586418"/>
                  <a:pt x="26882" y="590228"/>
                  <a:pt x="30692" y="609278"/>
                </a:cubicBezTo>
                <a:cubicBezTo>
                  <a:pt x="34502" y="628328"/>
                  <a:pt x="31644" y="663571"/>
                  <a:pt x="29739" y="673096"/>
                </a:cubicBezTo>
                <a:cubicBezTo>
                  <a:pt x="27834" y="682621"/>
                  <a:pt x="33549" y="739771"/>
                  <a:pt x="85937" y="744533"/>
                </a:cubicBezTo>
                <a:cubicBezTo>
                  <a:pt x="138324" y="749296"/>
                  <a:pt x="204047" y="738818"/>
                  <a:pt x="225002" y="764536"/>
                </a:cubicBezTo>
                <a:cubicBezTo>
                  <a:pt x="244052" y="790253"/>
                  <a:pt x="222144" y="890266"/>
                  <a:pt x="198332" y="961703"/>
                </a:cubicBezTo>
                <a:close/>
              </a:path>
            </a:pathLst>
          </a:custGeom>
          <a:solidFill>
            <a:schemeClr val="bg1"/>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395023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Agenda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85214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273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7F98B0-1969-4B0D-B39C-719F77064B57}"/>
              </a:ext>
            </a:extLst>
          </p:cNvPr>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c 2">
            <a:extLst>
              <a:ext uri="{FF2B5EF4-FFF2-40B4-BE49-F238E27FC236}">
                <a16:creationId xmlns:a16="http://schemas.microsoft.com/office/drawing/2014/main" id="{A0175121-4C90-40A9-B147-E4149E5190AE}"/>
              </a:ext>
            </a:extLst>
          </p:cNvPr>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509561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9454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931360-7E41-4248-8AEF-AC858AB643B6}"/>
              </a:ext>
            </a:extLst>
          </p:cNvPr>
          <p:cNvSpPr/>
          <p:nvPr userDrawn="1"/>
        </p:nvSpPr>
        <p:spPr>
          <a:xfrm>
            <a:off x="0" y="0"/>
            <a:ext cx="12192000" cy="6858000"/>
          </a:xfrm>
          <a:prstGeom prst="rect">
            <a:avLst/>
          </a:prstGeom>
          <a:gradFill flip="none" rotWithShape="1">
            <a:gsLst>
              <a:gs pos="29000">
                <a:schemeClr val="accent1">
                  <a:lumMod val="5000"/>
                  <a:lumOff val="95000"/>
                  <a:alpha val="0"/>
                </a:schemeClr>
              </a:gs>
              <a:gs pos="66000">
                <a:schemeClr val="accent1">
                  <a:alpha val="58000"/>
                </a:schemeClr>
              </a:gs>
              <a:gs pos="80000">
                <a:schemeClr val="accent1">
                  <a:alpha val="61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3102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1" y="339509"/>
            <a:ext cx="12192000" cy="792605"/>
          </a:xfrm>
          <a:prstGeom prst="rect">
            <a:avLst/>
          </a:prstGeom>
        </p:spPr>
        <p:txBody>
          <a:bodyPr anchor="ctr"/>
          <a:lstStyle>
            <a:lvl1pPr marL="0" indent="0" algn="ctr">
              <a:lnSpc>
                <a:spcPct val="100000"/>
              </a:lnSpc>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162500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6"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 id="2147483655" r:id="rId2"/>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31" r:id="rId1"/>
    <p:sldLayoutId id="2147483737" r:id="rId2"/>
    <p:sldLayoutId id="2147483739" r:id="rId3"/>
    <p:sldLayoutId id="2147483736" r:id="rId4"/>
    <p:sldLayoutId id="2147483740" r:id="rId5"/>
    <p:sldLayoutId id="2147483741" r:id="rId6"/>
    <p:sldLayoutId id="2147483742" r:id="rId7"/>
    <p:sldLayoutId id="2147483738" r:id="rId8"/>
    <p:sldLayoutId id="2147483743" r:id="rId9"/>
    <p:sldLayoutId id="2147483745" r:id="rId10"/>
    <p:sldLayoutId id="2147483747" r:id="rId11"/>
    <p:sldLayoutId id="2147483746" r:id="rId12"/>
    <p:sldLayoutId id="2147483744" r:id="rId13"/>
    <p:sldLayoutId id="2147483752" r:id="rId14"/>
    <p:sldLayoutId id="2147483753" r:id="rId15"/>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feraguilari/dsc-mod-5-project-online-ds-pt-021119/blob/master/student.ipynb"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7.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5.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C221F751-3C5B-4561-AD14-8637C5B66736}"/>
              </a:ext>
            </a:extLst>
          </p:cNvPr>
          <p:cNvSpPr txBox="1"/>
          <p:nvPr/>
        </p:nvSpPr>
        <p:spPr>
          <a:xfrm>
            <a:off x="6223148" y="1716510"/>
            <a:ext cx="5968852" cy="1754326"/>
          </a:xfrm>
          <a:prstGeom prst="rect">
            <a:avLst/>
          </a:prstGeom>
          <a:noFill/>
        </p:spPr>
        <p:txBody>
          <a:bodyPr wrap="square" rtlCol="0" anchor="ctr">
            <a:spAutoFit/>
          </a:bodyPr>
          <a:lstStyle/>
          <a:p>
            <a:r>
              <a:rPr lang="en-US" altLang="ko-KR" sz="5400" dirty="0" err="1">
                <a:solidFill>
                  <a:schemeClr val="bg1"/>
                </a:solidFill>
                <a:cs typeface="Arial" pitchFamily="34" charset="0"/>
              </a:rPr>
              <a:t>Alibabua</a:t>
            </a:r>
            <a:r>
              <a:rPr lang="en-US" altLang="ko-KR" sz="5400" dirty="0">
                <a:solidFill>
                  <a:schemeClr val="bg1"/>
                </a:solidFill>
                <a:cs typeface="Arial" pitchFamily="34" charset="0"/>
              </a:rPr>
              <a:t> Market Website</a:t>
            </a:r>
          </a:p>
        </p:txBody>
      </p:sp>
      <p:sp>
        <p:nvSpPr>
          <p:cNvPr id="14" name="TextBox 13">
            <a:extLst>
              <a:ext uri="{FF2B5EF4-FFF2-40B4-BE49-F238E27FC236}">
                <a16:creationId xmlns:a16="http://schemas.microsoft.com/office/drawing/2014/main" id="{DF166F6B-B975-4F3C-BCF2-9971086140FB}"/>
              </a:ext>
            </a:extLst>
          </p:cNvPr>
          <p:cNvSpPr txBox="1"/>
          <p:nvPr/>
        </p:nvSpPr>
        <p:spPr>
          <a:xfrm>
            <a:off x="6223148" y="3534871"/>
            <a:ext cx="5610509" cy="1200329"/>
          </a:xfrm>
          <a:prstGeom prst="rect">
            <a:avLst/>
          </a:prstGeom>
          <a:noFill/>
        </p:spPr>
        <p:txBody>
          <a:bodyPr wrap="square" rtlCol="0" anchor="ctr">
            <a:spAutoFit/>
          </a:bodyPr>
          <a:lstStyle/>
          <a:p>
            <a:r>
              <a:rPr lang="en-US" altLang="ko-KR" sz="2400" dirty="0">
                <a:solidFill>
                  <a:schemeClr val="bg1"/>
                </a:solidFill>
                <a:cs typeface="Arial" pitchFamily="34" charset="0"/>
              </a:rPr>
              <a:t>Binary Classification Model</a:t>
            </a:r>
          </a:p>
          <a:p>
            <a:endParaRPr lang="en-US" altLang="ko-KR" sz="2400" dirty="0">
              <a:solidFill>
                <a:schemeClr val="bg1"/>
              </a:solidFill>
              <a:cs typeface="Arial" pitchFamily="34" charset="0"/>
            </a:endParaRPr>
          </a:p>
          <a:p>
            <a:r>
              <a:rPr lang="en-US" altLang="ko-KR" sz="2400" dirty="0">
                <a:solidFill>
                  <a:schemeClr val="bg1"/>
                </a:solidFill>
                <a:cs typeface="Arial" pitchFamily="34" charset="0"/>
              </a:rPr>
              <a:t>Presented by: Fernando Aguilar</a:t>
            </a:r>
            <a:endParaRPr lang="ko-KR" altLang="en-US" sz="2400" dirty="0">
              <a:solidFill>
                <a:schemeClr val="bg1"/>
              </a:solidFill>
              <a:cs typeface="Arial" pitchFamily="34" charset="0"/>
            </a:endParaRPr>
          </a:p>
        </p:txBody>
      </p:sp>
      <p:grpSp>
        <p:nvGrpSpPr>
          <p:cNvPr id="15" name="Group 14">
            <a:extLst>
              <a:ext uri="{FF2B5EF4-FFF2-40B4-BE49-F238E27FC236}">
                <a16:creationId xmlns:a16="http://schemas.microsoft.com/office/drawing/2014/main" id="{1527CFAF-7CCE-44BB-AF72-C1F244779008}"/>
              </a:ext>
            </a:extLst>
          </p:cNvPr>
          <p:cNvGrpSpPr/>
          <p:nvPr/>
        </p:nvGrpSpPr>
        <p:grpSpPr>
          <a:xfrm>
            <a:off x="361896" y="1498187"/>
            <a:ext cx="5389197" cy="3861625"/>
            <a:chOff x="2491486" y="2166705"/>
            <a:chExt cx="4786450" cy="3429727"/>
          </a:xfrm>
          <a:solidFill>
            <a:schemeClr val="bg1"/>
          </a:solidFill>
        </p:grpSpPr>
        <p:grpSp>
          <p:nvGrpSpPr>
            <p:cNvPr id="16" name="Graphic 166">
              <a:extLst>
                <a:ext uri="{FF2B5EF4-FFF2-40B4-BE49-F238E27FC236}">
                  <a16:creationId xmlns:a16="http://schemas.microsoft.com/office/drawing/2014/main" id="{76D1291D-A11D-4617-ACBA-1EB139B4784E}"/>
                </a:ext>
              </a:extLst>
            </p:cNvPr>
            <p:cNvGrpSpPr/>
            <p:nvPr/>
          </p:nvGrpSpPr>
          <p:grpSpPr>
            <a:xfrm rot="10800000">
              <a:off x="2739541" y="2574234"/>
              <a:ext cx="3581400" cy="752475"/>
              <a:chOff x="4305300" y="3052762"/>
              <a:chExt cx="3581400" cy="752475"/>
            </a:xfrm>
            <a:grpFill/>
          </p:grpSpPr>
          <p:sp>
            <p:nvSpPr>
              <p:cNvPr id="218" name="Freeform: Shape 217">
                <a:extLst>
                  <a:ext uri="{FF2B5EF4-FFF2-40B4-BE49-F238E27FC236}">
                    <a16:creationId xmlns:a16="http://schemas.microsoft.com/office/drawing/2014/main" id="{0C3E7658-13F9-4CBF-AEBE-89CAA6F8F54B}"/>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E1216653-ACFD-4626-BFCB-8D8BE8D02F14}"/>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A5CCD930-C3E6-48FA-A447-1EF7D945F322}"/>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82BFDAAB-DF19-4F7A-B787-7EECCB733C0E}"/>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F437D5C5-EE11-43BB-8CFE-7DBEE78813D0}"/>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33FE45C7-7743-4279-9599-CFD691F575D1}"/>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45E7C030-0A90-48B1-937F-520F1B809878}"/>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3BDE8C39-785B-46E9-AAF8-25DC0AC99815}"/>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7D2CFCE9-4A76-4C62-AE02-F9D55300A536}"/>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47D7CCC1-F881-4ABF-AECE-D88DBC94EFC3}"/>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94DE75FA-1EA7-4225-A57A-25BDB3025F06}"/>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1279FD30-1398-48F1-A83C-BFF6FCEC5138}"/>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CBC0C658-C164-4854-B9CA-48A7CE2357A7}"/>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CDD35EAA-05AE-467C-8616-2A559406A9B3}"/>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C293E587-D473-40B1-9D2C-47C318FDEB18}"/>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28CFF37B-A016-4F71-A8E3-FBFE29F03E9B}"/>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85DBBD7E-EF65-47BA-80AE-33A4F245A9E6}"/>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CC42ECB2-55FD-4854-AB69-0D3E661F3F98}"/>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9A1734F4-3CAA-48BF-BA98-9A10C038B700}"/>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CE1322D1-740B-4847-88F0-6EC72D2F41E9}"/>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pic>
          <p:nvPicPr>
            <p:cNvPr id="17" name="Graphic 16">
              <a:extLst>
                <a:ext uri="{FF2B5EF4-FFF2-40B4-BE49-F238E27FC236}">
                  <a16:creationId xmlns:a16="http://schemas.microsoft.com/office/drawing/2014/main" id="{30F04740-12EB-497B-8B91-51D4B31E7DF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91486" y="3466203"/>
              <a:ext cx="3600450" cy="771525"/>
            </a:xfrm>
            <a:prstGeom prst="rect">
              <a:avLst/>
            </a:prstGeom>
          </p:spPr>
        </p:pic>
        <p:pic>
          <p:nvPicPr>
            <p:cNvPr id="18" name="Graphic 17">
              <a:extLst>
                <a:ext uri="{FF2B5EF4-FFF2-40B4-BE49-F238E27FC236}">
                  <a16:creationId xmlns:a16="http://schemas.microsoft.com/office/drawing/2014/main" id="{8ECA97C9-D664-4952-9EC2-18F60B03BD6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93436" y="3868249"/>
              <a:ext cx="3600450" cy="771525"/>
            </a:xfrm>
            <a:prstGeom prst="rect">
              <a:avLst/>
            </a:prstGeom>
          </p:spPr>
        </p:pic>
        <p:pic>
          <p:nvPicPr>
            <p:cNvPr id="19" name="Graphic 18">
              <a:extLst>
                <a:ext uri="{FF2B5EF4-FFF2-40B4-BE49-F238E27FC236}">
                  <a16:creationId xmlns:a16="http://schemas.microsoft.com/office/drawing/2014/main" id="{15AE8B53-1976-4CC1-8501-44A62C40EB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76578" y="4508639"/>
              <a:ext cx="3600450" cy="771525"/>
            </a:xfrm>
            <a:prstGeom prst="rect">
              <a:avLst/>
            </a:prstGeom>
          </p:spPr>
        </p:pic>
        <p:grpSp>
          <p:nvGrpSpPr>
            <p:cNvPr id="20" name="Graphic 166">
              <a:extLst>
                <a:ext uri="{FF2B5EF4-FFF2-40B4-BE49-F238E27FC236}">
                  <a16:creationId xmlns:a16="http://schemas.microsoft.com/office/drawing/2014/main" id="{8D1099EE-B7D4-471F-BF10-B35A2B31867D}"/>
                </a:ext>
              </a:extLst>
            </p:cNvPr>
            <p:cNvGrpSpPr/>
            <p:nvPr/>
          </p:nvGrpSpPr>
          <p:grpSpPr>
            <a:xfrm rot="10800000">
              <a:off x="2854450" y="3801472"/>
              <a:ext cx="3581400" cy="752475"/>
              <a:chOff x="4305300" y="3052762"/>
              <a:chExt cx="3581400" cy="752475"/>
            </a:xfrm>
            <a:grpFill/>
          </p:grpSpPr>
          <p:sp>
            <p:nvSpPr>
              <p:cNvPr id="198" name="Freeform: Shape 197">
                <a:extLst>
                  <a:ext uri="{FF2B5EF4-FFF2-40B4-BE49-F238E27FC236}">
                    <a16:creationId xmlns:a16="http://schemas.microsoft.com/office/drawing/2014/main" id="{3CDC641A-4F40-4017-BD1B-202F15753539}"/>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0ED0D901-344C-4A93-B612-ACF6ABD620BF}"/>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D76E62BE-68EA-401C-92CA-3588760BF1B5}"/>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4A2DB005-CDA6-49F9-A1A0-159D3B4FF439}"/>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BE6DB662-7BE4-408B-8D05-2F00EA92E9AA}"/>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ABF88796-79B6-4671-B97D-210D5B3B95E1}"/>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AC6B51A1-D75D-461D-ACE9-383CE899A2C4}"/>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3B86DBE1-D05E-4718-AD02-9F8C213E57A3}"/>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FB5A3C0A-F51C-406C-903A-81EC28413ED3}"/>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CA2672FA-B090-443C-B8A7-37F5F9E30E4B}"/>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6532AE46-43A4-4B05-9928-DD3C0E4ED06B}"/>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D344CFFD-4038-43A9-A5CA-5B07A92C928F}"/>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624B330C-474E-4999-BA9B-8F048E81DC74}"/>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FA1AEEF2-F04B-45A5-9054-A46D60512E5D}"/>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137509FC-32AF-4044-A39F-219F1F3C00F0}"/>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FE839D09-DE1A-4E16-A06E-0D4B748DD1C5}"/>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F9ABAC86-6FA1-49A0-9795-68885474762A}"/>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300D4050-0144-4A34-8927-846E6A2EA3F0}"/>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EBC56B67-1AC9-4E2C-997D-0A7334E794D3}"/>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297E33E8-0E89-4392-B96A-C698A4C4F6F8}"/>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21" name="Graphic 166">
              <a:extLst>
                <a:ext uri="{FF2B5EF4-FFF2-40B4-BE49-F238E27FC236}">
                  <a16:creationId xmlns:a16="http://schemas.microsoft.com/office/drawing/2014/main" id="{F9141121-0887-4503-8F6F-E910C6356BEF}"/>
                </a:ext>
              </a:extLst>
            </p:cNvPr>
            <p:cNvGrpSpPr/>
            <p:nvPr/>
          </p:nvGrpSpPr>
          <p:grpSpPr>
            <a:xfrm>
              <a:off x="3823543" y="2188695"/>
              <a:ext cx="2667773" cy="560516"/>
              <a:chOff x="4305300" y="3052762"/>
              <a:chExt cx="3581400" cy="752475"/>
            </a:xfrm>
            <a:grpFill/>
          </p:grpSpPr>
          <p:sp>
            <p:nvSpPr>
              <p:cNvPr id="178" name="Freeform: Shape 177">
                <a:extLst>
                  <a:ext uri="{FF2B5EF4-FFF2-40B4-BE49-F238E27FC236}">
                    <a16:creationId xmlns:a16="http://schemas.microsoft.com/office/drawing/2014/main" id="{BFE743C3-C9CB-4F8D-B83C-FFD63D87EA77}"/>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3A02079A-A908-4D69-9E5C-27041294C01D}"/>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82CA9E4E-E851-4F0C-8944-4E54BF49EF16}"/>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C01AC133-BFF8-4799-8BC0-258CEF5959E7}"/>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E0A308CB-E865-4BE4-835E-67F5AFD8E08C}"/>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BBFE1FF2-4B02-470F-9692-611D559364FA}"/>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90A4245A-9E01-4413-A377-4DE08CE19346}"/>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8BDBAE93-F6C7-4BBA-8648-68BE38BB7E84}"/>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03CCA2E8-9C2A-4C3B-B0A4-ACBB56BEB9C1}"/>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039D8114-8423-4F98-9353-D80A9E17B560}"/>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D8B688EA-5247-47BB-B46C-05D54295EE5D}"/>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5985AD2D-D780-4BA6-8F3B-D6125630D344}"/>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FE5199ED-47F4-4AA8-A405-9F43533E65E2}"/>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5B32631E-A1E2-433A-8EF4-2568546E869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C5E6474F-FE3E-4FE3-8ED7-9AC852164B55}"/>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25A8DCEA-F6D5-4023-A567-5E049C3A12E4}"/>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AF05903D-B940-468C-B78D-F95F0FC28FC1}"/>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BC974302-55EB-4179-A85C-4253093217AF}"/>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9196BBF4-D47A-46DA-A8BE-90951167D054}"/>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E23214B6-1C4F-4C8B-B030-25C78163DF8C}"/>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22" name="Graphic 234">
              <a:extLst>
                <a:ext uri="{FF2B5EF4-FFF2-40B4-BE49-F238E27FC236}">
                  <a16:creationId xmlns:a16="http://schemas.microsoft.com/office/drawing/2014/main" id="{0E8BC87D-2319-4EA6-B5B3-DDC5ED3EF8F9}"/>
                </a:ext>
              </a:extLst>
            </p:cNvPr>
            <p:cNvGrpSpPr/>
            <p:nvPr/>
          </p:nvGrpSpPr>
          <p:grpSpPr>
            <a:xfrm>
              <a:off x="3273841" y="2338140"/>
              <a:ext cx="3495664" cy="1188682"/>
              <a:chOff x="7540326" y="1358451"/>
              <a:chExt cx="4257675" cy="1447800"/>
            </a:xfrm>
            <a:grpFill/>
          </p:grpSpPr>
          <p:sp>
            <p:nvSpPr>
              <p:cNvPr id="172" name="Freeform: Shape 171">
                <a:extLst>
                  <a:ext uri="{FF2B5EF4-FFF2-40B4-BE49-F238E27FC236}">
                    <a16:creationId xmlns:a16="http://schemas.microsoft.com/office/drawing/2014/main" id="{452A628C-535B-4754-8D97-5EF9FC4A41D3}"/>
                  </a:ext>
                </a:extLst>
              </p:cNvPr>
              <p:cNvSpPr/>
              <p:nvPr/>
            </p:nvSpPr>
            <p:spPr>
              <a:xfrm>
                <a:off x="8179930" y="1579907"/>
                <a:ext cx="3581400" cy="762000"/>
              </a:xfrm>
              <a:custGeom>
                <a:avLst/>
                <a:gdLst>
                  <a:gd name="connsiteX0" fmla="*/ 37624 w 3581400"/>
                  <a:gd name="connsiteY0" fmla="*/ 761524 h 762000"/>
                  <a:gd name="connsiteX1" fmla="*/ 7144 w 3581400"/>
                  <a:gd name="connsiteY1" fmla="*/ 731044 h 762000"/>
                  <a:gd name="connsiteX2" fmla="*/ 37624 w 3581400"/>
                  <a:gd name="connsiteY2" fmla="*/ 700564 h 762000"/>
                  <a:gd name="connsiteX3" fmla="*/ 64294 w 3581400"/>
                  <a:gd name="connsiteY3" fmla="*/ 715804 h 762000"/>
                  <a:gd name="connsiteX4" fmla="*/ 1177766 w 3581400"/>
                  <a:gd name="connsiteY4" fmla="*/ 715804 h 762000"/>
                  <a:gd name="connsiteX5" fmla="*/ 1060609 w 3581400"/>
                  <a:gd name="connsiteY5" fmla="*/ 597694 h 762000"/>
                  <a:gd name="connsiteX6" fmla="*/ 376714 w 3581400"/>
                  <a:gd name="connsiteY6" fmla="*/ 597694 h 762000"/>
                  <a:gd name="connsiteX7" fmla="*/ 350044 w 3581400"/>
                  <a:gd name="connsiteY7" fmla="*/ 612934 h 762000"/>
                  <a:gd name="connsiteX8" fmla="*/ 319564 w 3581400"/>
                  <a:gd name="connsiteY8" fmla="*/ 582454 h 762000"/>
                  <a:gd name="connsiteX9" fmla="*/ 350044 w 3581400"/>
                  <a:gd name="connsiteY9" fmla="*/ 551974 h 762000"/>
                  <a:gd name="connsiteX10" fmla="*/ 376714 w 3581400"/>
                  <a:gd name="connsiteY10" fmla="*/ 567214 h 762000"/>
                  <a:gd name="connsiteX11" fmla="*/ 804386 w 3581400"/>
                  <a:gd name="connsiteY11" fmla="*/ 567214 h 762000"/>
                  <a:gd name="connsiteX12" fmla="*/ 755809 w 3581400"/>
                  <a:gd name="connsiteY12" fmla="*/ 518636 h 762000"/>
                  <a:gd name="connsiteX13" fmla="*/ 469106 w 3581400"/>
                  <a:gd name="connsiteY13" fmla="*/ 518636 h 762000"/>
                  <a:gd name="connsiteX14" fmla="*/ 442436 w 3581400"/>
                  <a:gd name="connsiteY14" fmla="*/ 533876 h 762000"/>
                  <a:gd name="connsiteX15" fmla="*/ 411956 w 3581400"/>
                  <a:gd name="connsiteY15" fmla="*/ 503396 h 762000"/>
                  <a:gd name="connsiteX16" fmla="*/ 442436 w 3581400"/>
                  <a:gd name="connsiteY16" fmla="*/ 472916 h 762000"/>
                  <a:gd name="connsiteX17" fmla="*/ 469106 w 3581400"/>
                  <a:gd name="connsiteY17" fmla="*/ 488156 h 762000"/>
                  <a:gd name="connsiteX18" fmla="*/ 768191 w 3581400"/>
                  <a:gd name="connsiteY18" fmla="*/ 488156 h 762000"/>
                  <a:gd name="connsiteX19" fmla="*/ 846296 w 3581400"/>
                  <a:gd name="connsiteY19" fmla="*/ 566261 h 762000"/>
                  <a:gd name="connsiteX20" fmla="*/ 1072039 w 3581400"/>
                  <a:gd name="connsiteY20" fmla="*/ 566261 h 762000"/>
                  <a:gd name="connsiteX21" fmla="*/ 1219676 w 3581400"/>
                  <a:gd name="connsiteY21" fmla="*/ 713899 h 762000"/>
                  <a:gd name="connsiteX22" fmla="*/ 1376839 w 3581400"/>
                  <a:gd name="connsiteY22" fmla="*/ 713899 h 762000"/>
                  <a:gd name="connsiteX23" fmla="*/ 1540669 w 3581400"/>
                  <a:gd name="connsiteY23" fmla="*/ 550069 h 762000"/>
                  <a:gd name="connsiteX24" fmla="*/ 2015014 w 3581400"/>
                  <a:gd name="connsiteY24" fmla="*/ 550069 h 762000"/>
                  <a:gd name="connsiteX25" fmla="*/ 2253139 w 3581400"/>
                  <a:gd name="connsiteY25" fmla="*/ 311944 h 762000"/>
                  <a:gd name="connsiteX26" fmla="*/ 2012156 w 3581400"/>
                  <a:gd name="connsiteY26" fmla="*/ 311944 h 762000"/>
                  <a:gd name="connsiteX27" fmla="*/ 1900714 w 3581400"/>
                  <a:gd name="connsiteY27" fmla="*/ 426244 h 762000"/>
                  <a:gd name="connsiteX28" fmla="*/ 1742599 w 3581400"/>
                  <a:gd name="connsiteY28" fmla="*/ 426244 h 762000"/>
                  <a:gd name="connsiteX29" fmla="*/ 1715929 w 3581400"/>
                  <a:gd name="connsiteY29" fmla="*/ 441484 h 762000"/>
                  <a:gd name="connsiteX30" fmla="*/ 1685449 w 3581400"/>
                  <a:gd name="connsiteY30" fmla="*/ 411004 h 762000"/>
                  <a:gd name="connsiteX31" fmla="*/ 1715929 w 3581400"/>
                  <a:gd name="connsiteY31" fmla="*/ 380524 h 762000"/>
                  <a:gd name="connsiteX32" fmla="*/ 1742599 w 3581400"/>
                  <a:gd name="connsiteY32" fmla="*/ 395764 h 762000"/>
                  <a:gd name="connsiteX33" fmla="*/ 1888331 w 3581400"/>
                  <a:gd name="connsiteY33" fmla="*/ 395764 h 762000"/>
                  <a:gd name="connsiteX34" fmla="*/ 1970246 w 3581400"/>
                  <a:gd name="connsiteY34" fmla="*/ 313849 h 762000"/>
                  <a:gd name="connsiteX35" fmla="*/ 1623536 w 3581400"/>
                  <a:gd name="connsiteY35" fmla="*/ 313849 h 762000"/>
                  <a:gd name="connsiteX36" fmla="*/ 1400651 w 3581400"/>
                  <a:gd name="connsiteY36" fmla="*/ 536734 h 762000"/>
                  <a:gd name="connsiteX37" fmla="*/ 1393031 w 3581400"/>
                  <a:gd name="connsiteY37" fmla="*/ 566261 h 762000"/>
                  <a:gd name="connsiteX38" fmla="*/ 1371124 w 3581400"/>
                  <a:gd name="connsiteY38" fmla="*/ 574834 h 762000"/>
                  <a:gd name="connsiteX39" fmla="*/ 1349216 w 3581400"/>
                  <a:gd name="connsiteY39" fmla="*/ 566261 h 762000"/>
                  <a:gd name="connsiteX40" fmla="*/ 1340644 w 3581400"/>
                  <a:gd name="connsiteY40" fmla="*/ 544354 h 762000"/>
                  <a:gd name="connsiteX41" fmla="*/ 1349216 w 3581400"/>
                  <a:gd name="connsiteY41" fmla="*/ 522446 h 762000"/>
                  <a:gd name="connsiteX42" fmla="*/ 1371124 w 3581400"/>
                  <a:gd name="connsiteY42" fmla="*/ 513874 h 762000"/>
                  <a:gd name="connsiteX43" fmla="*/ 1379696 w 3581400"/>
                  <a:gd name="connsiteY43" fmla="*/ 514826 h 762000"/>
                  <a:gd name="connsiteX44" fmla="*/ 1439704 w 3581400"/>
                  <a:gd name="connsiteY44" fmla="*/ 454819 h 762000"/>
                  <a:gd name="connsiteX45" fmla="*/ 1025366 w 3581400"/>
                  <a:gd name="connsiteY45" fmla="*/ 454819 h 762000"/>
                  <a:gd name="connsiteX46" fmla="*/ 988219 w 3581400"/>
                  <a:gd name="connsiteY46" fmla="*/ 417671 h 762000"/>
                  <a:gd name="connsiteX47" fmla="*/ 979646 w 3581400"/>
                  <a:gd name="connsiteY47" fmla="*/ 418624 h 762000"/>
                  <a:gd name="connsiteX48" fmla="*/ 957739 w 3581400"/>
                  <a:gd name="connsiteY48" fmla="*/ 410051 h 762000"/>
                  <a:gd name="connsiteX49" fmla="*/ 949166 w 3581400"/>
                  <a:gd name="connsiteY49" fmla="*/ 388144 h 762000"/>
                  <a:gd name="connsiteX50" fmla="*/ 957739 w 3581400"/>
                  <a:gd name="connsiteY50" fmla="*/ 366236 h 762000"/>
                  <a:gd name="connsiteX51" fmla="*/ 979646 w 3581400"/>
                  <a:gd name="connsiteY51" fmla="*/ 357664 h 762000"/>
                  <a:gd name="connsiteX52" fmla="*/ 1001554 w 3581400"/>
                  <a:gd name="connsiteY52" fmla="*/ 366236 h 762000"/>
                  <a:gd name="connsiteX53" fmla="*/ 1009174 w 3581400"/>
                  <a:gd name="connsiteY53" fmla="*/ 395764 h 762000"/>
                  <a:gd name="connsiteX54" fmla="*/ 1037749 w 3581400"/>
                  <a:gd name="connsiteY54" fmla="*/ 424339 h 762000"/>
                  <a:gd name="connsiteX55" fmla="*/ 1470184 w 3581400"/>
                  <a:gd name="connsiteY55" fmla="*/ 424339 h 762000"/>
                  <a:gd name="connsiteX56" fmla="*/ 1611154 w 3581400"/>
                  <a:gd name="connsiteY56" fmla="*/ 283369 h 762000"/>
                  <a:gd name="connsiteX57" fmla="*/ 2285524 w 3581400"/>
                  <a:gd name="connsiteY57" fmla="*/ 283369 h 762000"/>
                  <a:gd name="connsiteX58" fmla="*/ 2289334 w 3581400"/>
                  <a:gd name="connsiteY58" fmla="*/ 279559 h 762000"/>
                  <a:gd name="connsiteX59" fmla="*/ 2294096 w 3581400"/>
                  <a:gd name="connsiteY59" fmla="*/ 283369 h 762000"/>
                  <a:gd name="connsiteX60" fmla="*/ 2574131 w 3581400"/>
                  <a:gd name="connsiteY60" fmla="*/ 283369 h 762000"/>
                  <a:gd name="connsiteX61" fmla="*/ 2774156 w 3581400"/>
                  <a:gd name="connsiteY61" fmla="*/ 83344 h 762000"/>
                  <a:gd name="connsiteX62" fmla="*/ 2961799 w 3581400"/>
                  <a:gd name="connsiteY62" fmla="*/ 83344 h 762000"/>
                  <a:gd name="connsiteX63" fmla="*/ 3022759 w 3581400"/>
                  <a:gd name="connsiteY63" fmla="*/ 22384 h 762000"/>
                  <a:gd name="connsiteX64" fmla="*/ 3525679 w 3581400"/>
                  <a:gd name="connsiteY64" fmla="*/ 22384 h 762000"/>
                  <a:gd name="connsiteX65" fmla="*/ 3552349 w 3581400"/>
                  <a:gd name="connsiteY65" fmla="*/ 7144 h 762000"/>
                  <a:gd name="connsiteX66" fmla="*/ 3582829 w 3581400"/>
                  <a:gd name="connsiteY66" fmla="*/ 37624 h 762000"/>
                  <a:gd name="connsiteX67" fmla="*/ 3552349 w 3581400"/>
                  <a:gd name="connsiteY67" fmla="*/ 68104 h 762000"/>
                  <a:gd name="connsiteX68" fmla="*/ 3525679 w 3581400"/>
                  <a:gd name="connsiteY68" fmla="*/ 52864 h 762000"/>
                  <a:gd name="connsiteX69" fmla="*/ 3036094 w 3581400"/>
                  <a:gd name="connsiteY69" fmla="*/ 52864 h 762000"/>
                  <a:gd name="connsiteX70" fmla="*/ 2975134 w 3581400"/>
                  <a:gd name="connsiteY70" fmla="*/ 113824 h 762000"/>
                  <a:gd name="connsiteX71" fmla="*/ 2787491 w 3581400"/>
                  <a:gd name="connsiteY71" fmla="*/ 113824 h 762000"/>
                  <a:gd name="connsiteX72" fmla="*/ 2588419 w 3581400"/>
                  <a:gd name="connsiteY72" fmla="*/ 312896 h 762000"/>
                  <a:gd name="connsiteX73" fmla="*/ 2299811 w 3581400"/>
                  <a:gd name="connsiteY73" fmla="*/ 312896 h 762000"/>
                  <a:gd name="connsiteX74" fmla="*/ 2206466 w 3581400"/>
                  <a:gd name="connsiteY74" fmla="*/ 406241 h 762000"/>
                  <a:gd name="connsiteX75" fmla="*/ 2329339 w 3581400"/>
                  <a:gd name="connsiteY75" fmla="*/ 406241 h 762000"/>
                  <a:gd name="connsiteX76" fmla="*/ 2387441 w 3581400"/>
                  <a:gd name="connsiteY76" fmla="*/ 464344 h 762000"/>
                  <a:gd name="connsiteX77" fmla="*/ 2396014 w 3581400"/>
                  <a:gd name="connsiteY77" fmla="*/ 463391 h 762000"/>
                  <a:gd name="connsiteX78" fmla="*/ 2417921 w 3581400"/>
                  <a:gd name="connsiteY78" fmla="*/ 471964 h 762000"/>
                  <a:gd name="connsiteX79" fmla="*/ 2426494 w 3581400"/>
                  <a:gd name="connsiteY79" fmla="*/ 493871 h 762000"/>
                  <a:gd name="connsiteX80" fmla="*/ 2417921 w 3581400"/>
                  <a:gd name="connsiteY80" fmla="*/ 515779 h 762000"/>
                  <a:gd name="connsiteX81" fmla="*/ 2396014 w 3581400"/>
                  <a:gd name="connsiteY81" fmla="*/ 524351 h 762000"/>
                  <a:gd name="connsiteX82" fmla="*/ 2374106 w 3581400"/>
                  <a:gd name="connsiteY82" fmla="*/ 515779 h 762000"/>
                  <a:gd name="connsiteX83" fmla="*/ 2366486 w 3581400"/>
                  <a:gd name="connsiteY83" fmla="*/ 486251 h 762000"/>
                  <a:gd name="connsiteX84" fmla="*/ 2317909 w 3581400"/>
                  <a:gd name="connsiteY84" fmla="*/ 437674 h 762000"/>
                  <a:gd name="connsiteX85" fmla="*/ 2176939 w 3581400"/>
                  <a:gd name="connsiteY85" fmla="*/ 437674 h 762000"/>
                  <a:gd name="connsiteX86" fmla="*/ 2032159 w 3581400"/>
                  <a:gd name="connsiteY86" fmla="*/ 582454 h 762000"/>
                  <a:gd name="connsiteX87" fmla="*/ 1557814 w 3581400"/>
                  <a:gd name="connsiteY87" fmla="*/ 582454 h 762000"/>
                  <a:gd name="connsiteX88" fmla="*/ 1393984 w 3581400"/>
                  <a:gd name="connsiteY88" fmla="*/ 746284 h 762000"/>
                  <a:gd name="connsiteX89" fmla="*/ 64294 w 3581400"/>
                  <a:gd name="connsiteY89" fmla="*/ 746284 h 762000"/>
                  <a:gd name="connsiteX90" fmla="*/ 37624 w 3581400"/>
                  <a:gd name="connsiteY90" fmla="*/ 76152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581400" h="762000">
                    <a:moveTo>
                      <a:pt x="37624" y="761524"/>
                    </a:moveTo>
                    <a:cubicBezTo>
                      <a:pt x="20479" y="761524"/>
                      <a:pt x="7144" y="748189"/>
                      <a:pt x="7144" y="731044"/>
                    </a:cubicBezTo>
                    <a:cubicBezTo>
                      <a:pt x="7144" y="713899"/>
                      <a:pt x="20479" y="700564"/>
                      <a:pt x="37624" y="700564"/>
                    </a:cubicBezTo>
                    <a:cubicBezTo>
                      <a:pt x="49054" y="700564"/>
                      <a:pt x="58579" y="706279"/>
                      <a:pt x="64294" y="715804"/>
                    </a:cubicBezTo>
                    <a:lnTo>
                      <a:pt x="1177766" y="715804"/>
                    </a:lnTo>
                    <a:lnTo>
                      <a:pt x="1060609" y="597694"/>
                    </a:lnTo>
                    <a:lnTo>
                      <a:pt x="376714" y="597694"/>
                    </a:lnTo>
                    <a:cubicBezTo>
                      <a:pt x="370999" y="607219"/>
                      <a:pt x="361474" y="612934"/>
                      <a:pt x="350044" y="612934"/>
                    </a:cubicBezTo>
                    <a:cubicBezTo>
                      <a:pt x="332899" y="612934"/>
                      <a:pt x="319564" y="599599"/>
                      <a:pt x="319564" y="582454"/>
                    </a:cubicBezTo>
                    <a:cubicBezTo>
                      <a:pt x="319564" y="565309"/>
                      <a:pt x="332899" y="551974"/>
                      <a:pt x="350044" y="551974"/>
                    </a:cubicBezTo>
                    <a:cubicBezTo>
                      <a:pt x="361474" y="551974"/>
                      <a:pt x="370999" y="557689"/>
                      <a:pt x="376714" y="567214"/>
                    </a:cubicBezTo>
                    <a:lnTo>
                      <a:pt x="804386" y="567214"/>
                    </a:lnTo>
                    <a:lnTo>
                      <a:pt x="755809" y="518636"/>
                    </a:lnTo>
                    <a:lnTo>
                      <a:pt x="469106" y="518636"/>
                    </a:lnTo>
                    <a:cubicBezTo>
                      <a:pt x="463391" y="528161"/>
                      <a:pt x="453866" y="533876"/>
                      <a:pt x="442436" y="533876"/>
                    </a:cubicBezTo>
                    <a:cubicBezTo>
                      <a:pt x="425291" y="533876"/>
                      <a:pt x="411956" y="520541"/>
                      <a:pt x="411956" y="503396"/>
                    </a:cubicBezTo>
                    <a:cubicBezTo>
                      <a:pt x="411956" y="486251"/>
                      <a:pt x="425291" y="472916"/>
                      <a:pt x="442436" y="472916"/>
                    </a:cubicBezTo>
                    <a:cubicBezTo>
                      <a:pt x="453866" y="472916"/>
                      <a:pt x="463391" y="478631"/>
                      <a:pt x="469106" y="488156"/>
                    </a:cubicBezTo>
                    <a:lnTo>
                      <a:pt x="768191" y="488156"/>
                    </a:lnTo>
                    <a:lnTo>
                      <a:pt x="846296" y="566261"/>
                    </a:lnTo>
                    <a:lnTo>
                      <a:pt x="1072039" y="566261"/>
                    </a:lnTo>
                    <a:lnTo>
                      <a:pt x="1219676" y="713899"/>
                    </a:lnTo>
                    <a:lnTo>
                      <a:pt x="1376839" y="713899"/>
                    </a:lnTo>
                    <a:lnTo>
                      <a:pt x="1540669" y="550069"/>
                    </a:lnTo>
                    <a:lnTo>
                      <a:pt x="2015014" y="550069"/>
                    </a:lnTo>
                    <a:lnTo>
                      <a:pt x="2253139" y="311944"/>
                    </a:lnTo>
                    <a:lnTo>
                      <a:pt x="2012156" y="311944"/>
                    </a:lnTo>
                    <a:lnTo>
                      <a:pt x="1900714" y="426244"/>
                    </a:lnTo>
                    <a:lnTo>
                      <a:pt x="1742599" y="426244"/>
                    </a:lnTo>
                    <a:cubicBezTo>
                      <a:pt x="1736884" y="435769"/>
                      <a:pt x="1727359" y="441484"/>
                      <a:pt x="1715929" y="441484"/>
                    </a:cubicBezTo>
                    <a:cubicBezTo>
                      <a:pt x="1698784" y="441484"/>
                      <a:pt x="1685449" y="428149"/>
                      <a:pt x="1685449" y="411004"/>
                    </a:cubicBezTo>
                    <a:cubicBezTo>
                      <a:pt x="1685449" y="393859"/>
                      <a:pt x="1698784" y="380524"/>
                      <a:pt x="1715929" y="380524"/>
                    </a:cubicBezTo>
                    <a:cubicBezTo>
                      <a:pt x="1727359" y="380524"/>
                      <a:pt x="1736884" y="386239"/>
                      <a:pt x="1742599" y="395764"/>
                    </a:cubicBezTo>
                    <a:lnTo>
                      <a:pt x="1888331" y="395764"/>
                    </a:lnTo>
                    <a:lnTo>
                      <a:pt x="1970246" y="313849"/>
                    </a:lnTo>
                    <a:lnTo>
                      <a:pt x="1623536" y="313849"/>
                    </a:lnTo>
                    <a:lnTo>
                      <a:pt x="1400651" y="536734"/>
                    </a:lnTo>
                    <a:cubicBezTo>
                      <a:pt x="1403509" y="547211"/>
                      <a:pt x="1400651" y="558641"/>
                      <a:pt x="1393031" y="566261"/>
                    </a:cubicBezTo>
                    <a:cubicBezTo>
                      <a:pt x="1387316" y="571976"/>
                      <a:pt x="1379696" y="574834"/>
                      <a:pt x="1371124" y="574834"/>
                    </a:cubicBezTo>
                    <a:cubicBezTo>
                      <a:pt x="1362551" y="574834"/>
                      <a:pt x="1354931" y="571976"/>
                      <a:pt x="1349216" y="566261"/>
                    </a:cubicBezTo>
                    <a:cubicBezTo>
                      <a:pt x="1343501" y="560546"/>
                      <a:pt x="1340644" y="552926"/>
                      <a:pt x="1340644" y="544354"/>
                    </a:cubicBezTo>
                    <a:cubicBezTo>
                      <a:pt x="1340644" y="535781"/>
                      <a:pt x="1343501" y="528161"/>
                      <a:pt x="1349216" y="522446"/>
                    </a:cubicBezTo>
                    <a:cubicBezTo>
                      <a:pt x="1354931" y="516731"/>
                      <a:pt x="1362551" y="513874"/>
                      <a:pt x="1371124" y="513874"/>
                    </a:cubicBezTo>
                    <a:cubicBezTo>
                      <a:pt x="1373981" y="513874"/>
                      <a:pt x="1376839" y="513874"/>
                      <a:pt x="1379696" y="514826"/>
                    </a:cubicBezTo>
                    <a:lnTo>
                      <a:pt x="1439704" y="454819"/>
                    </a:lnTo>
                    <a:lnTo>
                      <a:pt x="1025366" y="454819"/>
                    </a:lnTo>
                    <a:lnTo>
                      <a:pt x="988219" y="417671"/>
                    </a:lnTo>
                    <a:cubicBezTo>
                      <a:pt x="985361" y="418624"/>
                      <a:pt x="982504" y="418624"/>
                      <a:pt x="979646" y="418624"/>
                    </a:cubicBezTo>
                    <a:cubicBezTo>
                      <a:pt x="971074" y="418624"/>
                      <a:pt x="963454" y="415766"/>
                      <a:pt x="957739" y="410051"/>
                    </a:cubicBezTo>
                    <a:cubicBezTo>
                      <a:pt x="952024" y="404336"/>
                      <a:pt x="949166" y="396716"/>
                      <a:pt x="949166" y="388144"/>
                    </a:cubicBezTo>
                    <a:cubicBezTo>
                      <a:pt x="949166" y="379571"/>
                      <a:pt x="952024" y="371951"/>
                      <a:pt x="957739" y="366236"/>
                    </a:cubicBezTo>
                    <a:cubicBezTo>
                      <a:pt x="963454" y="360521"/>
                      <a:pt x="971074" y="357664"/>
                      <a:pt x="979646" y="357664"/>
                    </a:cubicBezTo>
                    <a:cubicBezTo>
                      <a:pt x="988219" y="357664"/>
                      <a:pt x="995839" y="360521"/>
                      <a:pt x="1001554" y="366236"/>
                    </a:cubicBezTo>
                    <a:cubicBezTo>
                      <a:pt x="1009174" y="373856"/>
                      <a:pt x="1012031" y="385286"/>
                      <a:pt x="1009174" y="395764"/>
                    </a:cubicBezTo>
                    <a:lnTo>
                      <a:pt x="1037749" y="424339"/>
                    </a:lnTo>
                    <a:lnTo>
                      <a:pt x="1470184" y="424339"/>
                    </a:lnTo>
                    <a:lnTo>
                      <a:pt x="1611154" y="283369"/>
                    </a:lnTo>
                    <a:lnTo>
                      <a:pt x="2285524" y="283369"/>
                    </a:lnTo>
                    <a:lnTo>
                      <a:pt x="2289334" y="279559"/>
                    </a:lnTo>
                    <a:lnTo>
                      <a:pt x="2294096" y="283369"/>
                    </a:lnTo>
                    <a:lnTo>
                      <a:pt x="2574131" y="283369"/>
                    </a:lnTo>
                    <a:lnTo>
                      <a:pt x="2774156" y="83344"/>
                    </a:lnTo>
                    <a:lnTo>
                      <a:pt x="2961799" y="83344"/>
                    </a:lnTo>
                    <a:lnTo>
                      <a:pt x="3022759" y="22384"/>
                    </a:lnTo>
                    <a:lnTo>
                      <a:pt x="3525679" y="22384"/>
                    </a:lnTo>
                    <a:cubicBezTo>
                      <a:pt x="3531394" y="12859"/>
                      <a:pt x="3540919" y="7144"/>
                      <a:pt x="3552349" y="7144"/>
                    </a:cubicBezTo>
                    <a:cubicBezTo>
                      <a:pt x="3569494" y="7144"/>
                      <a:pt x="3582829" y="20479"/>
                      <a:pt x="3582829" y="37624"/>
                    </a:cubicBezTo>
                    <a:cubicBezTo>
                      <a:pt x="3582829" y="54769"/>
                      <a:pt x="3569494" y="68104"/>
                      <a:pt x="3552349" y="68104"/>
                    </a:cubicBezTo>
                    <a:cubicBezTo>
                      <a:pt x="3540919" y="68104"/>
                      <a:pt x="3531394" y="62389"/>
                      <a:pt x="3525679" y="52864"/>
                    </a:cubicBezTo>
                    <a:lnTo>
                      <a:pt x="3036094" y="52864"/>
                    </a:lnTo>
                    <a:lnTo>
                      <a:pt x="2975134" y="113824"/>
                    </a:lnTo>
                    <a:lnTo>
                      <a:pt x="2787491" y="113824"/>
                    </a:lnTo>
                    <a:lnTo>
                      <a:pt x="2588419" y="312896"/>
                    </a:lnTo>
                    <a:lnTo>
                      <a:pt x="2299811" y="312896"/>
                    </a:lnTo>
                    <a:lnTo>
                      <a:pt x="2206466" y="406241"/>
                    </a:lnTo>
                    <a:lnTo>
                      <a:pt x="2329339" y="406241"/>
                    </a:lnTo>
                    <a:lnTo>
                      <a:pt x="2387441" y="464344"/>
                    </a:lnTo>
                    <a:cubicBezTo>
                      <a:pt x="2390299" y="463391"/>
                      <a:pt x="2393156" y="463391"/>
                      <a:pt x="2396014" y="463391"/>
                    </a:cubicBezTo>
                    <a:cubicBezTo>
                      <a:pt x="2404586" y="463391"/>
                      <a:pt x="2412206" y="466249"/>
                      <a:pt x="2417921" y="471964"/>
                    </a:cubicBezTo>
                    <a:cubicBezTo>
                      <a:pt x="2423636" y="477679"/>
                      <a:pt x="2426494" y="485299"/>
                      <a:pt x="2426494" y="493871"/>
                    </a:cubicBezTo>
                    <a:cubicBezTo>
                      <a:pt x="2426494" y="502444"/>
                      <a:pt x="2423636" y="510064"/>
                      <a:pt x="2417921" y="515779"/>
                    </a:cubicBezTo>
                    <a:cubicBezTo>
                      <a:pt x="2412206" y="521494"/>
                      <a:pt x="2404586" y="524351"/>
                      <a:pt x="2396014" y="524351"/>
                    </a:cubicBezTo>
                    <a:cubicBezTo>
                      <a:pt x="2387441" y="524351"/>
                      <a:pt x="2379821" y="521494"/>
                      <a:pt x="2374106" y="515779"/>
                    </a:cubicBezTo>
                    <a:cubicBezTo>
                      <a:pt x="2366486" y="508159"/>
                      <a:pt x="2363629" y="496729"/>
                      <a:pt x="2366486" y="486251"/>
                    </a:cubicBezTo>
                    <a:lnTo>
                      <a:pt x="2317909" y="437674"/>
                    </a:lnTo>
                    <a:lnTo>
                      <a:pt x="2176939" y="437674"/>
                    </a:lnTo>
                    <a:lnTo>
                      <a:pt x="2032159" y="582454"/>
                    </a:lnTo>
                    <a:lnTo>
                      <a:pt x="1557814" y="582454"/>
                    </a:lnTo>
                    <a:lnTo>
                      <a:pt x="1393984" y="746284"/>
                    </a:lnTo>
                    <a:lnTo>
                      <a:pt x="64294" y="746284"/>
                    </a:lnTo>
                    <a:cubicBezTo>
                      <a:pt x="59531" y="754856"/>
                      <a:pt x="49054" y="761524"/>
                      <a:pt x="37624" y="761524"/>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B020DC91-F1DB-4F7C-8FAD-8D2F402DB394}"/>
                  </a:ext>
                </a:extLst>
              </p:cNvPr>
              <p:cNvSpPr/>
              <p:nvPr/>
            </p:nvSpPr>
            <p:spPr>
              <a:xfrm>
                <a:off x="8190407" y="1590385"/>
                <a:ext cx="3562350" cy="742950"/>
              </a:xfrm>
              <a:custGeom>
                <a:avLst/>
                <a:gdLst>
                  <a:gd name="connsiteX0" fmla="*/ 2567464 w 3562350"/>
                  <a:gd name="connsiteY0" fmla="*/ 282416 h 742950"/>
                  <a:gd name="connsiteX1" fmla="*/ 2279809 w 3562350"/>
                  <a:gd name="connsiteY1" fmla="*/ 282416 h 742950"/>
                  <a:gd name="connsiteX2" fmla="*/ 2278856 w 3562350"/>
                  <a:gd name="connsiteY2" fmla="*/ 281464 h 742950"/>
                  <a:gd name="connsiteX3" fmla="*/ 2277904 w 3562350"/>
                  <a:gd name="connsiteY3" fmla="*/ 282416 h 742950"/>
                  <a:gd name="connsiteX4" fmla="*/ 1603534 w 3562350"/>
                  <a:gd name="connsiteY4" fmla="*/ 282416 h 742950"/>
                  <a:gd name="connsiteX5" fmla="*/ 1461611 w 3562350"/>
                  <a:gd name="connsiteY5" fmla="*/ 424339 h 742950"/>
                  <a:gd name="connsiteX6" fmla="*/ 1021556 w 3562350"/>
                  <a:gd name="connsiteY6" fmla="*/ 424339 h 742950"/>
                  <a:gd name="connsiteX7" fmla="*/ 986314 w 3562350"/>
                  <a:gd name="connsiteY7" fmla="*/ 389096 h 742950"/>
                  <a:gd name="connsiteX8" fmla="*/ 982504 w 3562350"/>
                  <a:gd name="connsiteY8" fmla="*/ 363379 h 742950"/>
                  <a:gd name="connsiteX9" fmla="*/ 952024 w 3562350"/>
                  <a:gd name="connsiteY9" fmla="*/ 363379 h 742950"/>
                  <a:gd name="connsiteX10" fmla="*/ 952024 w 3562350"/>
                  <a:gd name="connsiteY10" fmla="*/ 392906 h 742950"/>
                  <a:gd name="connsiteX11" fmla="*/ 977741 w 3562350"/>
                  <a:gd name="connsiteY11" fmla="*/ 396716 h 742950"/>
                  <a:gd name="connsiteX12" fmla="*/ 1016794 w 3562350"/>
                  <a:gd name="connsiteY12" fmla="*/ 435769 h 742950"/>
                  <a:gd name="connsiteX13" fmla="*/ 1450181 w 3562350"/>
                  <a:gd name="connsiteY13" fmla="*/ 435769 h 742950"/>
                  <a:gd name="connsiteX14" fmla="*/ 1370171 w 3562350"/>
                  <a:gd name="connsiteY14" fmla="*/ 515779 h 742950"/>
                  <a:gd name="connsiteX15" fmla="*/ 1344454 w 3562350"/>
                  <a:gd name="connsiteY15" fmla="*/ 519589 h 742950"/>
                  <a:gd name="connsiteX16" fmla="*/ 1344454 w 3562350"/>
                  <a:gd name="connsiteY16" fmla="*/ 549116 h 742950"/>
                  <a:gd name="connsiteX17" fmla="*/ 1373981 w 3562350"/>
                  <a:gd name="connsiteY17" fmla="*/ 549116 h 742950"/>
                  <a:gd name="connsiteX18" fmla="*/ 1377791 w 3562350"/>
                  <a:gd name="connsiteY18" fmla="*/ 523399 h 742950"/>
                  <a:gd name="connsiteX19" fmla="*/ 1608296 w 3562350"/>
                  <a:gd name="connsiteY19" fmla="*/ 292894 h 742950"/>
                  <a:gd name="connsiteX20" fmla="*/ 1982629 w 3562350"/>
                  <a:gd name="connsiteY20" fmla="*/ 292894 h 742950"/>
                  <a:gd name="connsiteX21" fmla="*/ 1881664 w 3562350"/>
                  <a:gd name="connsiteY21" fmla="*/ 393859 h 742950"/>
                  <a:gd name="connsiteX22" fmla="*/ 1726406 w 3562350"/>
                  <a:gd name="connsiteY22" fmla="*/ 393859 h 742950"/>
                  <a:gd name="connsiteX23" fmla="*/ 1706404 w 3562350"/>
                  <a:gd name="connsiteY23" fmla="*/ 378619 h 742950"/>
                  <a:gd name="connsiteX24" fmla="*/ 1685449 w 3562350"/>
                  <a:gd name="connsiteY24" fmla="*/ 399574 h 742950"/>
                  <a:gd name="connsiteX25" fmla="*/ 1706404 w 3562350"/>
                  <a:gd name="connsiteY25" fmla="*/ 420529 h 742950"/>
                  <a:gd name="connsiteX26" fmla="*/ 1726406 w 3562350"/>
                  <a:gd name="connsiteY26" fmla="*/ 405289 h 742950"/>
                  <a:gd name="connsiteX27" fmla="*/ 1886426 w 3562350"/>
                  <a:gd name="connsiteY27" fmla="*/ 405289 h 742950"/>
                  <a:gd name="connsiteX28" fmla="*/ 1998821 w 3562350"/>
                  <a:gd name="connsiteY28" fmla="*/ 292894 h 742950"/>
                  <a:gd name="connsiteX29" fmla="*/ 2267426 w 3562350"/>
                  <a:gd name="connsiteY29" fmla="*/ 292894 h 742950"/>
                  <a:gd name="connsiteX30" fmla="*/ 2010251 w 3562350"/>
                  <a:gd name="connsiteY30" fmla="*/ 550069 h 742950"/>
                  <a:gd name="connsiteX31" fmla="*/ 1535906 w 3562350"/>
                  <a:gd name="connsiteY31" fmla="*/ 550069 h 742950"/>
                  <a:gd name="connsiteX32" fmla="*/ 1372076 w 3562350"/>
                  <a:gd name="connsiteY32" fmla="*/ 713899 h 742950"/>
                  <a:gd name="connsiteX33" fmla="*/ 1207294 w 3562350"/>
                  <a:gd name="connsiteY33" fmla="*/ 713899 h 742950"/>
                  <a:gd name="connsiteX34" fmla="*/ 1059656 w 3562350"/>
                  <a:gd name="connsiteY34" fmla="*/ 566261 h 742950"/>
                  <a:gd name="connsiteX35" fmla="*/ 833914 w 3562350"/>
                  <a:gd name="connsiteY35" fmla="*/ 566261 h 742950"/>
                  <a:gd name="connsiteX36" fmla="*/ 833914 w 3562350"/>
                  <a:gd name="connsiteY36" fmla="*/ 566261 h 742950"/>
                  <a:gd name="connsiteX37" fmla="*/ 755809 w 3562350"/>
                  <a:gd name="connsiteY37" fmla="*/ 488156 h 742950"/>
                  <a:gd name="connsiteX38" fmla="*/ 453866 w 3562350"/>
                  <a:gd name="connsiteY38" fmla="*/ 488156 h 742950"/>
                  <a:gd name="connsiteX39" fmla="*/ 433864 w 3562350"/>
                  <a:gd name="connsiteY39" fmla="*/ 472916 h 742950"/>
                  <a:gd name="connsiteX40" fmla="*/ 412909 w 3562350"/>
                  <a:gd name="connsiteY40" fmla="*/ 493871 h 742950"/>
                  <a:gd name="connsiteX41" fmla="*/ 433864 w 3562350"/>
                  <a:gd name="connsiteY41" fmla="*/ 514826 h 742950"/>
                  <a:gd name="connsiteX42" fmla="*/ 453866 w 3562350"/>
                  <a:gd name="connsiteY42" fmla="*/ 499586 h 742950"/>
                  <a:gd name="connsiteX43" fmla="*/ 750094 w 3562350"/>
                  <a:gd name="connsiteY43" fmla="*/ 499586 h 742950"/>
                  <a:gd name="connsiteX44" fmla="*/ 817721 w 3562350"/>
                  <a:gd name="connsiteY44" fmla="*/ 567214 h 742950"/>
                  <a:gd name="connsiteX45" fmla="*/ 360521 w 3562350"/>
                  <a:gd name="connsiteY45" fmla="*/ 567214 h 742950"/>
                  <a:gd name="connsiteX46" fmla="*/ 340519 w 3562350"/>
                  <a:gd name="connsiteY46" fmla="*/ 551974 h 742950"/>
                  <a:gd name="connsiteX47" fmla="*/ 319564 w 3562350"/>
                  <a:gd name="connsiteY47" fmla="*/ 572929 h 742950"/>
                  <a:gd name="connsiteX48" fmla="*/ 340519 w 3562350"/>
                  <a:gd name="connsiteY48" fmla="*/ 593884 h 742950"/>
                  <a:gd name="connsiteX49" fmla="*/ 360521 w 3562350"/>
                  <a:gd name="connsiteY49" fmla="*/ 578644 h 742950"/>
                  <a:gd name="connsiteX50" fmla="*/ 1054894 w 3562350"/>
                  <a:gd name="connsiteY50" fmla="*/ 578644 h 742950"/>
                  <a:gd name="connsiteX51" fmla="*/ 1191101 w 3562350"/>
                  <a:gd name="connsiteY51" fmla="*/ 714851 h 742950"/>
                  <a:gd name="connsiteX52" fmla="*/ 48101 w 3562350"/>
                  <a:gd name="connsiteY52" fmla="*/ 714851 h 742950"/>
                  <a:gd name="connsiteX53" fmla="*/ 28099 w 3562350"/>
                  <a:gd name="connsiteY53" fmla="*/ 699611 h 742950"/>
                  <a:gd name="connsiteX54" fmla="*/ 7144 w 3562350"/>
                  <a:gd name="connsiteY54" fmla="*/ 720566 h 742950"/>
                  <a:gd name="connsiteX55" fmla="*/ 28099 w 3562350"/>
                  <a:gd name="connsiteY55" fmla="*/ 741521 h 742950"/>
                  <a:gd name="connsiteX56" fmla="*/ 48101 w 3562350"/>
                  <a:gd name="connsiteY56" fmla="*/ 726281 h 742950"/>
                  <a:gd name="connsiteX57" fmla="*/ 1376839 w 3562350"/>
                  <a:gd name="connsiteY57" fmla="*/ 726281 h 742950"/>
                  <a:gd name="connsiteX58" fmla="*/ 1540669 w 3562350"/>
                  <a:gd name="connsiteY58" fmla="*/ 561499 h 742950"/>
                  <a:gd name="connsiteX59" fmla="*/ 2015014 w 3562350"/>
                  <a:gd name="connsiteY59" fmla="*/ 561499 h 742950"/>
                  <a:gd name="connsiteX60" fmla="*/ 2159794 w 3562350"/>
                  <a:gd name="connsiteY60" fmla="*/ 417671 h 742950"/>
                  <a:gd name="connsiteX61" fmla="*/ 2308384 w 3562350"/>
                  <a:gd name="connsiteY61" fmla="*/ 417671 h 742950"/>
                  <a:gd name="connsiteX62" fmla="*/ 2364581 w 3562350"/>
                  <a:gd name="connsiteY62" fmla="*/ 473869 h 742950"/>
                  <a:gd name="connsiteX63" fmla="*/ 2368391 w 3562350"/>
                  <a:gd name="connsiteY63" fmla="*/ 499586 h 742950"/>
                  <a:gd name="connsiteX64" fmla="*/ 2397919 w 3562350"/>
                  <a:gd name="connsiteY64" fmla="*/ 499586 h 742950"/>
                  <a:gd name="connsiteX65" fmla="*/ 2397919 w 3562350"/>
                  <a:gd name="connsiteY65" fmla="*/ 470059 h 742950"/>
                  <a:gd name="connsiteX66" fmla="*/ 2372201 w 3562350"/>
                  <a:gd name="connsiteY66" fmla="*/ 466249 h 742950"/>
                  <a:gd name="connsiteX67" fmla="*/ 2313146 w 3562350"/>
                  <a:gd name="connsiteY67" fmla="*/ 407194 h 742950"/>
                  <a:gd name="connsiteX68" fmla="*/ 2170271 w 3562350"/>
                  <a:gd name="connsiteY68" fmla="*/ 407194 h 742950"/>
                  <a:gd name="connsiteX69" fmla="*/ 2283619 w 3562350"/>
                  <a:gd name="connsiteY69" fmla="*/ 293846 h 742950"/>
                  <a:gd name="connsiteX70" fmla="*/ 2572226 w 3562350"/>
                  <a:gd name="connsiteY70" fmla="*/ 293846 h 742950"/>
                  <a:gd name="connsiteX71" fmla="*/ 2771299 w 3562350"/>
                  <a:gd name="connsiteY71" fmla="*/ 94774 h 742950"/>
                  <a:gd name="connsiteX72" fmla="*/ 2959894 w 3562350"/>
                  <a:gd name="connsiteY72" fmla="*/ 94774 h 742950"/>
                  <a:gd name="connsiteX73" fmla="*/ 3020854 w 3562350"/>
                  <a:gd name="connsiteY73" fmla="*/ 33814 h 742950"/>
                  <a:gd name="connsiteX74" fmla="*/ 3520916 w 3562350"/>
                  <a:gd name="connsiteY74" fmla="*/ 33814 h 742950"/>
                  <a:gd name="connsiteX75" fmla="*/ 3540919 w 3562350"/>
                  <a:gd name="connsiteY75" fmla="*/ 49054 h 742950"/>
                  <a:gd name="connsiteX76" fmla="*/ 3561874 w 3562350"/>
                  <a:gd name="connsiteY76" fmla="*/ 28099 h 742950"/>
                  <a:gd name="connsiteX77" fmla="*/ 3540919 w 3562350"/>
                  <a:gd name="connsiteY77" fmla="*/ 7144 h 742950"/>
                  <a:gd name="connsiteX78" fmla="*/ 3520916 w 3562350"/>
                  <a:gd name="connsiteY78" fmla="*/ 22384 h 742950"/>
                  <a:gd name="connsiteX79" fmla="*/ 3016091 w 3562350"/>
                  <a:gd name="connsiteY79" fmla="*/ 22384 h 742950"/>
                  <a:gd name="connsiteX80" fmla="*/ 2955131 w 3562350"/>
                  <a:gd name="connsiteY80" fmla="*/ 83344 h 742950"/>
                  <a:gd name="connsiteX81" fmla="*/ 2767489 w 3562350"/>
                  <a:gd name="connsiteY81" fmla="*/ 83344 h 742950"/>
                  <a:gd name="connsiteX82" fmla="*/ 2567464 w 3562350"/>
                  <a:gd name="connsiteY82" fmla="*/ 282416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562350" h="742950">
                    <a:moveTo>
                      <a:pt x="2567464" y="282416"/>
                    </a:moveTo>
                    <a:lnTo>
                      <a:pt x="2279809" y="282416"/>
                    </a:lnTo>
                    <a:lnTo>
                      <a:pt x="2278856" y="281464"/>
                    </a:lnTo>
                    <a:lnTo>
                      <a:pt x="2277904" y="282416"/>
                    </a:lnTo>
                    <a:lnTo>
                      <a:pt x="1603534" y="282416"/>
                    </a:lnTo>
                    <a:lnTo>
                      <a:pt x="1461611" y="424339"/>
                    </a:lnTo>
                    <a:lnTo>
                      <a:pt x="1021556" y="424339"/>
                    </a:lnTo>
                    <a:lnTo>
                      <a:pt x="986314" y="389096"/>
                    </a:lnTo>
                    <a:cubicBezTo>
                      <a:pt x="991076" y="381476"/>
                      <a:pt x="990124" y="370999"/>
                      <a:pt x="982504" y="363379"/>
                    </a:cubicBezTo>
                    <a:cubicBezTo>
                      <a:pt x="973931" y="354806"/>
                      <a:pt x="960596" y="354806"/>
                      <a:pt x="952024" y="363379"/>
                    </a:cubicBezTo>
                    <a:cubicBezTo>
                      <a:pt x="943451" y="371951"/>
                      <a:pt x="943451" y="385286"/>
                      <a:pt x="952024" y="392906"/>
                    </a:cubicBezTo>
                    <a:cubicBezTo>
                      <a:pt x="958691" y="399574"/>
                      <a:pt x="969169" y="400526"/>
                      <a:pt x="977741" y="396716"/>
                    </a:cubicBezTo>
                    <a:lnTo>
                      <a:pt x="1016794" y="435769"/>
                    </a:lnTo>
                    <a:lnTo>
                      <a:pt x="1450181" y="435769"/>
                    </a:lnTo>
                    <a:lnTo>
                      <a:pt x="1370171" y="515779"/>
                    </a:lnTo>
                    <a:cubicBezTo>
                      <a:pt x="1362551" y="511016"/>
                      <a:pt x="1352074" y="511969"/>
                      <a:pt x="1344454" y="519589"/>
                    </a:cubicBezTo>
                    <a:cubicBezTo>
                      <a:pt x="1335881" y="528161"/>
                      <a:pt x="1335881" y="541496"/>
                      <a:pt x="1344454" y="549116"/>
                    </a:cubicBezTo>
                    <a:cubicBezTo>
                      <a:pt x="1353026" y="557689"/>
                      <a:pt x="1366361" y="557689"/>
                      <a:pt x="1373981" y="549116"/>
                    </a:cubicBezTo>
                    <a:cubicBezTo>
                      <a:pt x="1380649" y="542449"/>
                      <a:pt x="1381601" y="531971"/>
                      <a:pt x="1377791" y="523399"/>
                    </a:cubicBezTo>
                    <a:lnTo>
                      <a:pt x="1608296" y="292894"/>
                    </a:lnTo>
                    <a:lnTo>
                      <a:pt x="1982629" y="292894"/>
                    </a:lnTo>
                    <a:lnTo>
                      <a:pt x="1881664" y="393859"/>
                    </a:lnTo>
                    <a:lnTo>
                      <a:pt x="1726406" y="393859"/>
                    </a:lnTo>
                    <a:cubicBezTo>
                      <a:pt x="1723549" y="385286"/>
                      <a:pt x="1715929" y="378619"/>
                      <a:pt x="1706404" y="378619"/>
                    </a:cubicBezTo>
                    <a:cubicBezTo>
                      <a:pt x="1694974" y="378619"/>
                      <a:pt x="1685449" y="388144"/>
                      <a:pt x="1685449" y="399574"/>
                    </a:cubicBezTo>
                    <a:cubicBezTo>
                      <a:pt x="1685449" y="411004"/>
                      <a:pt x="1694974" y="420529"/>
                      <a:pt x="1706404" y="420529"/>
                    </a:cubicBezTo>
                    <a:cubicBezTo>
                      <a:pt x="1715929" y="420529"/>
                      <a:pt x="1724501" y="413861"/>
                      <a:pt x="1726406" y="405289"/>
                    </a:cubicBezTo>
                    <a:lnTo>
                      <a:pt x="1886426" y="405289"/>
                    </a:lnTo>
                    <a:lnTo>
                      <a:pt x="1998821" y="292894"/>
                    </a:lnTo>
                    <a:lnTo>
                      <a:pt x="2267426" y="292894"/>
                    </a:lnTo>
                    <a:lnTo>
                      <a:pt x="2010251" y="550069"/>
                    </a:lnTo>
                    <a:lnTo>
                      <a:pt x="1535906" y="550069"/>
                    </a:lnTo>
                    <a:lnTo>
                      <a:pt x="1372076" y="713899"/>
                    </a:lnTo>
                    <a:lnTo>
                      <a:pt x="1207294" y="713899"/>
                    </a:lnTo>
                    <a:lnTo>
                      <a:pt x="1059656" y="566261"/>
                    </a:lnTo>
                    <a:lnTo>
                      <a:pt x="833914" y="566261"/>
                    </a:lnTo>
                    <a:lnTo>
                      <a:pt x="833914" y="566261"/>
                    </a:lnTo>
                    <a:lnTo>
                      <a:pt x="755809" y="488156"/>
                    </a:lnTo>
                    <a:lnTo>
                      <a:pt x="453866" y="488156"/>
                    </a:lnTo>
                    <a:cubicBezTo>
                      <a:pt x="451009" y="479584"/>
                      <a:pt x="443389" y="472916"/>
                      <a:pt x="433864" y="472916"/>
                    </a:cubicBezTo>
                    <a:cubicBezTo>
                      <a:pt x="422434" y="472916"/>
                      <a:pt x="412909" y="482441"/>
                      <a:pt x="412909" y="493871"/>
                    </a:cubicBezTo>
                    <a:cubicBezTo>
                      <a:pt x="412909" y="505301"/>
                      <a:pt x="422434" y="514826"/>
                      <a:pt x="433864" y="514826"/>
                    </a:cubicBezTo>
                    <a:cubicBezTo>
                      <a:pt x="443389" y="514826"/>
                      <a:pt x="451961" y="508159"/>
                      <a:pt x="453866" y="499586"/>
                    </a:cubicBezTo>
                    <a:lnTo>
                      <a:pt x="750094" y="499586"/>
                    </a:lnTo>
                    <a:lnTo>
                      <a:pt x="817721" y="567214"/>
                    </a:lnTo>
                    <a:lnTo>
                      <a:pt x="360521" y="567214"/>
                    </a:lnTo>
                    <a:cubicBezTo>
                      <a:pt x="357664" y="558641"/>
                      <a:pt x="350044" y="551974"/>
                      <a:pt x="340519" y="551974"/>
                    </a:cubicBezTo>
                    <a:cubicBezTo>
                      <a:pt x="329089" y="551974"/>
                      <a:pt x="319564" y="561499"/>
                      <a:pt x="319564" y="572929"/>
                    </a:cubicBezTo>
                    <a:cubicBezTo>
                      <a:pt x="319564" y="584359"/>
                      <a:pt x="329089" y="593884"/>
                      <a:pt x="340519" y="593884"/>
                    </a:cubicBezTo>
                    <a:cubicBezTo>
                      <a:pt x="350044" y="593884"/>
                      <a:pt x="358616" y="587216"/>
                      <a:pt x="360521" y="578644"/>
                    </a:cubicBezTo>
                    <a:lnTo>
                      <a:pt x="1054894" y="578644"/>
                    </a:lnTo>
                    <a:lnTo>
                      <a:pt x="1191101" y="714851"/>
                    </a:lnTo>
                    <a:lnTo>
                      <a:pt x="48101" y="714851"/>
                    </a:lnTo>
                    <a:cubicBezTo>
                      <a:pt x="45244" y="706279"/>
                      <a:pt x="37624" y="699611"/>
                      <a:pt x="28099" y="699611"/>
                    </a:cubicBezTo>
                    <a:cubicBezTo>
                      <a:pt x="16669" y="699611"/>
                      <a:pt x="7144" y="709136"/>
                      <a:pt x="7144" y="720566"/>
                    </a:cubicBezTo>
                    <a:cubicBezTo>
                      <a:pt x="7144" y="731996"/>
                      <a:pt x="16669" y="741521"/>
                      <a:pt x="28099" y="741521"/>
                    </a:cubicBezTo>
                    <a:cubicBezTo>
                      <a:pt x="37624" y="741521"/>
                      <a:pt x="46196" y="734854"/>
                      <a:pt x="48101" y="726281"/>
                    </a:cubicBezTo>
                    <a:lnTo>
                      <a:pt x="1376839" y="726281"/>
                    </a:lnTo>
                    <a:lnTo>
                      <a:pt x="1540669" y="561499"/>
                    </a:lnTo>
                    <a:lnTo>
                      <a:pt x="2015014" y="561499"/>
                    </a:lnTo>
                    <a:lnTo>
                      <a:pt x="2159794" y="417671"/>
                    </a:lnTo>
                    <a:lnTo>
                      <a:pt x="2308384" y="417671"/>
                    </a:lnTo>
                    <a:lnTo>
                      <a:pt x="2364581" y="473869"/>
                    </a:lnTo>
                    <a:cubicBezTo>
                      <a:pt x="2359819" y="481489"/>
                      <a:pt x="2360771" y="491966"/>
                      <a:pt x="2368391" y="499586"/>
                    </a:cubicBezTo>
                    <a:cubicBezTo>
                      <a:pt x="2376964" y="508159"/>
                      <a:pt x="2390299" y="508159"/>
                      <a:pt x="2397919" y="499586"/>
                    </a:cubicBezTo>
                    <a:cubicBezTo>
                      <a:pt x="2406491" y="491014"/>
                      <a:pt x="2406491" y="477679"/>
                      <a:pt x="2397919" y="470059"/>
                    </a:cubicBezTo>
                    <a:cubicBezTo>
                      <a:pt x="2391251" y="463391"/>
                      <a:pt x="2380774" y="462439"/>
                      <a:pt x="2372201" y="466249"/>
                    </a:cubicBezTo>
                    <a:lnTo>
                      <a:pt x="2313146" y="407194"/>
                    </a:lnTo>
                    <a:lnTo>
                      <a:pt x="2170271" y="407194"/>
                    </a:lnTo>
                    <a:lnTo>
                      <a:pt x="2283619" y="293846"/>
                    </a:lnTo>
                    <a:lnTo>
                      <a:pt x="2572226" y="293846"/>
                    </a:lnTo>
                    <a:lnTo>
                      <a:pt x="2771299" y="94774"/>
                    </a:lnTo>
                    <a:lnTo>
                      <a:pt x="2959894" y="94774"/>
                    </a:lnTo>
                    <a:lnTo>
                      <a:pt x="3020854" y="33814"/>
                    </a:lnTo>
                    <a:lnTo>
                      <a:pt x="3520916" y="33814"/>
                    </a:lnTo>
                    <a:cubicBezTo>
                      <a:pt x="3523774" y="42386"/>
                      <a:pt x="3531394" y="49054"/>
                      <a:pt x="3540919" y="49054"/>
                    </a:cubicBezTo>
                    <a:cubicBezTo>
                      <a:pt x="3552349" y="49054"/>
                      <a:pt x="3561874" y="39529"/>
                      <a:pt x="3561874" y="28099"/>
                    </a:cubicBezTo>
                    <a:cubicBezTo>
                      <a:pt x="3561874" y="16669"/>
                      <a:pt x="3552349" y="7144"/>
                      <a:pt x="3540919" y="7144"/>
                    </a:cubicBezTo>
                    <a:cubicBezTo>
                      <a:pt x="3531394" y="7144"/>
                      <a:pt x="3522821" y="13811"/>
                      <a:pt x="3520916" y="22384"/>
                    </a:cubicBezTo>
                    <a:lnTo>
                      <a:pt x="3016091" y="22384"/>
                    </a:lnTo>
                    <a:lnTo>
                      <a:pt x="2955131" y="83344"/>
                    </a:lnTo>
                    <a:lnTo>
                      <a:pt x="2767489" y="83344"/>
                    </a:lnTo>
                    <a:lnTo>
                      <a:pt x="2567464" y="282416"/>
                    </a:ln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F6169FD2-C218-4A00-AF51-A9D59F0BE4AC}"/>
                  </a:ext>
                </a:extLst>
              </p:cNvPr>
              <p:cNvSpPr/>
              <p:nvPr/>
            </p:nvSpPr>
            <p:spPr>
              <a:xfrm>
                <a:off x="7533182" y="1351307"/>
                <a:ext cx="3552825" cy="771525"/>
              </a:xfrm>
              <a:custGeom>
                <a:avLst/>
                <a:gdLst>
                  <a:gd name="connsiteX0" fmla="*/ 271939 w 3552825"/>
                  <a:gd name="connsiteY0" fmla="*/ 772954 h 771525"/>
                  <a:gd name="connsiteX1" fmla="*/ 241459 w 3552825"/>
                  <a:gd name="connsiteY1" fmla="*/ 742474 h 771525"/>
                  <a:gd name="connsiteX2" fmla="*/ 271939 w 3552825"/>
                  <a:gd name="connsiteY2" fmla="*/ 711994 h 771525"/>
                  <a:gd name="connsiteX3" fmla="*/ 298609 w 3552825"/>
                  <a:gd name="connsiteY3" fmla="*/ 727234 h 771525"/>
                  <a:gd name="connsiteX4" fmla="*/ 817721 w 3552825"/>
                  <a:gd name="connsiteY4" fmla="*/ 727234 h 771525"/>
                  <a:gd name="connsiteX5" fmla="*/ 890111 w 3552825"/>
                  <a:gd name="connsiteY5" fmla="*/ 653891 h 771525"/>
                  <a:gd name="connsiteX6" fmla="*/ 64294 w 3552825"/>
                  <a:gd name="connsiteY6" fmla="*/ 653891 h 771525"/>
                  <a:gd name="connsiteX7" fmla="*/ 37624 w 3552825"/>
                  <a:gd name="connsiteY7" fmla="*/ 669131 h 771525"/>
                  <a:gd name="connsiteX8" fmla="*/ 7144 w 3552825"/>
                  <a:gd name="connsiteY8" fmla="*/ 638651 h 771525"/>
                  <a:gd name="connsiteX9" fmla="*/ 37624 w 3552825"/>
                  <a:gd name="connsiteY9" fmla="*/ 608171 h 771525"/>
                  <a:gd name="connsiteX10" fmla="*/ 64294 w 3552825"/>
                  <a:gd name="connsiteY10" fmla="*/ 623411 h 771525"/>
                  <a:gd name="connsiteX11" fmla="*/ 1397794 w 3552825"/>
                  <a:gd name="connsiteY11" fmla="*/ 623411 h 771525"/>
                  <a:gd name="connsiteX12" fmla="*/ 1762601 w 3552825"/>
                  <a:gd name="connsiteY12" fmla="*/ 258604 h 771525"/>
                  <a:gd name="connsiteX13" fmla="*/ 2255044 w 3552825"/>
                  <a:gd name="connsiteY13" fmla="*/ 258604 h 771525"/>
                  <a:gd name="connsiteX14" fmla="*/ 2179796 w 3552825"/>
                  <a:gd name="connsiteY14" fmla="*/ 183356 h 771525"/>
                  <a:gd name="connsiteX15" fmla="*/ 1637824 w 3552825"/>
                  <a:gd name="connsiteY15" fmla="*/ 183356 h 771525"/>
                  <a:gd name="connsiteX16" fmla="*/ 1289209 w 3552825"/>
                  <a:gd name="connsiteY16" fmla="*/ 531971 h 771525"/>
                  <a:gd name="connsiteX17" fmla="*/ 803434 w 3552825"/>
                  <a:gd name="connsiteY17" fmla="*/ 531971 h 771525"/>
                  <a:gd name="connsiteX18" fmla="*/ 776764 w 3552825"/>
                  <a:gd name="connsiteY18" fmla="*/ 547211 h 771525"/>
                  <a:gd name="connsiteX19" fmla="*/ 746284 w 3552825"/>
                  <a:gd name="connsiteY19" fmla="*/ 516731 h 771525"/>
                  <a:gd name="connsiteX20" fmla="*/ 776764 w 3552825"/>
                  <a:gd name="connsiteY20" fmla="*/ 486251 h 771525"/>
                  <a:gd name="connsiteX21" fmla="*/ 803434 w 3552825"/>
                  <a:gd name="connsiteY21" fmla="*/ 501491 h 771525"/>
                  <a:gd name="connsiteX22" fmla="*/ 1117759 w 3552825"/>
                  <a:gd name="connsiteY22" fmla="*/ 501491 h 771525"/>
                  <a:gd name="connsiteX23" fmla="*/ 1021556 w 3552825"/>
                  <a:gd name="connsiteY23" fmla="*/ 405289 h 771525"/>
                  <a:gd name="connsiteX24" fmla="*/ 211931 w 3552825"/>
                  <a:gd name="connsiteY24" fmla="*/ 405289 h 771525"/>
                  <a:gd name="connsiteX25" fmla="*/ 100489 w 3552825"/>
                  <a:gd name="connsiteY25" fmla="*/ 294799 h 771525"/>
                  <a:gd name="connsiteX26" fmla="*/ 91916 w 3552825"/>
                  <a:gd name="connsiteY26" fmla="*/ 295751 h 771525"/>
                  <a:gd name="connsiteX27" fmla="*/ 70009 w 3552825"/>
                  <a:gd name="connsiteY27" fmla="*/ 287179 h 771525"/>
                  <a:gd name="connsiteX28" fmla="*/ 70009 w 3552825"/>
                  <a:gd name="connsiteY28" fmla="*/ 243364 h 771525"/>
                  <a:gd name="connsiteX29" fmla="*/ 91916 w 3552825"/>
                  <a:gd name="connsiteY29" fmla="*/ 234791 h 771525"/>
                  <a:gd name="connsiteX30" fmla="*/ 113824 w 3552825"/>
                  <a:gd name="connsiteY30" fmla="*/ 243364 h 771525"/>
                  <a:gd name="connsiteX31" fmla="*/ 121444 w 3552825"/>
                  <a:gd name="connsiteY31" fmla="*/ 272891 h 771525"/>
                  <a:gd name="connsiteX32" fmla="*/ 224314 w 3552825"/>
                  <a:gd name="connsiteY32" fmla="*/ 375761 h 771525"/>
                  <a:gd name="connsiteX33" fmla="*/ 1033939 w 3552825"/>
                  <a:gd name="connsiteY33" fmla="*/ 375761 h 771525"/>
                  <a:gd name="connsiteX34" fmla="*/ 1160621 w 3552825"/>
                  <a:gd name="connsiteY34" fmla="*/ 502444 h 771525"/>
                  <a:gd name="connsiteX35" fmla="*/ 1276826 w 3552825"/>
                  <a:gd name="connsiteY35" fmla="*/ 502444 h 771525"/>
                  <a:gd name="connsiteX36" fmla="*/ 1625441 w 3552825"/>
                  <a:gd name="connsiteY36" fmla="*/ 153829 h 771525"/>
                  <a:gd name="connsiteX37" fmla="*/ 2193131 w 3552825"/>
                  <a:gd name="connsiteY37" fmla="*/ 153829 h 771525"/>
                  <a:gd name="connsiteX38" fmla="*/ 2298859 w 3552825"/>
                  <a:gd name="connsiteY38" fmla="*/ 259556 h 771525"/>
                  <a:gd name="connsiteX39" fmla="*/ 2721769 w 3552825"/>
                  <a:gd name="connsiteY39" fmla="*/ 259556 h 771525"/>
                  <a:gd name="connsiteX40" fmla="*/ 2973229 w 3552825"/>
                  <a:gd name="connsiteY40" fmla="*/ 7144 h 771525"/>
                  <a:gd name="connsiteX41" fmla="*/ 3548539 w 3552825"/>
                  <a:gd name="connsiteY41" fmla="*/ 7144 h 771525"/>
                  <a:gd name="connsiteX42" fmla="*/ 3548539 w 3552825"/>
                  <a:gd name="connsiteY42" fmla="*/ 37624 h 771525"/>
                  <a:gd name="connsiteX43" fmla="*/ 2985611 w 3552825"/>
                  <a:gd name="connsiteY43" fmla="*/ 37624 h 771525"/>
                  <a:gd name="connsiteX44" fmla="*/ 2733199 w 3552825"/>
                  <a:gd name="connsiteY44" fmla="*/ 290036 h 771525"/>
                  <a:gd name="connsiteX45" fmla="*/ 1774984 w 3552825"/>
                  <a:gd name="connsiteY45" fmla="*/ 290036 h 771525"/>
                  <a:gd name="connsiteX46" fmla="*/ 1635919 w 3552825"/>
                  <a:gd name="connsiteY46" fmla="*/ 429101 h 771525"/>
                  <a:gd name="connsiteX47" fmla="*/ 1871186 w 3552825"/>
                  <a:gd name="connsiteY47" fmla="*/ 429101 h 771525"/>
                  <a:gd name="connsiteX48" fmla="*/ 1968341 w 3552825"/>
                  <a:gd name="connsiteY48" fmla="*/ 526256 h 771525"/>
                  <a:gd name="connsiteX49" fmla="*/ 1976914 w 3552825"/>
                  <a:gd name="connsiteY49" fmla="*/ 525304 h 771525"/>
                  <a:gd name="connsiteX50" fmla="*/ 1998821 w 3552825"/>
                  <a:gd name="connsiteY50" fmla="*/ 533876 h 771525"/>
                  <a:gd name="connsiteX51" fmla="*/ 2007394 w 3552825"/>
                  <a:gd name="connsiteY51" fmla="*/ 555784 h 771525"/>
                  <a:gd name="connsiteX52" fmla="*/ 1998821 w 3552825"/>
                  <a:gd name="connsiteY52" fmla="*/ 577691 h 771525"/>
                  <a:gd name="connsiteX53" fmla="*/ 1976914 w 3552825"/>
                  <a:gd name="connsiteY53" fmla="*/ 586264 h 771525"/>
                  <a:gd name="connsiteX54" fmla="*/ 1955006 w 3552825"/>
                  <a:gd name="connsiteY54" fmla="*/ 577691 h 771525"/>
                  <a:gd name="connsiteX55" fmla="*/ 1947386 w 3552825"/>
                  <a:gd name="connsiteY55" fmla="*/ 548164 h 771525"/>
                  <a:gd name="connsiteX56" fmla="*/ 1859756 w 3552825"/>
                  <a:gd name="connsiteY56" fmla="*/ 460534 h 771525"/>
                  <a:gd name="connsiteX57" fmla="*/ 1606391 w 3552825"/>
                  <a:gd name="connsiteY57" fmla="*/ 460534 h 771525"/>
                  <a:gd name="connsiteX58" fmla="*/ 1410176 w 3552825"/>
                  <a:gd name="connsiteY58" fmla="*/ 654844 h 771525"/>
                  <a:gd name="connsiteX59" fmla="*/ 932974 w 3552825"/>
                  <a:gd name="connsiteY59" fmla="*/ 654844 h 771525"/>
                  <a:gd name="connsiteX60" fmla="*/ 830104 w 3552825"/>
                  <a:gd name="connsiteY60" fmla="*/ 757714 h 771525"/>
                  <a:gd name="connsiteX61" fmla="*/ 298609 w 3552825"/>
                  <a:gd name="connsiteY61" fmla="*/ 757714 h 771525"/>
                  <a:gd name="connsiteX62" fmla="*/ 271939 w 3552825"/>
                  <a:gd name="connsiteY62" fmla="*/ 77295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52825" h="771525">
                    <a:moveTo>
                      <a:pt x="271939" y="772954"/>
                    </a:moveTo>
                    <a:cubicBezTo>
                      <a:pt x="254794" y="772954"/>
                      <a:pt x="241459" y="759619"/>
                      <a:pt x="241459" y="742474"/>
                    </a:cubicBezTo>
                    <a:cubicBezTo>
                      <a:pt x="241459" y="725329"/>
                      <a:pt x="254794" y="711994"/>
                      <a:pt x="271939" y="711994"/>
                    </a:cubicBezTo>
                    <a:cubicBezTo>
                      <a:pt x="283369" y="711994"/>
                      <a:pt x="292894" y="717709"/>
                      <a:pt x="298609" y="727234"/>
                    </a:cubicBezTo>
                    <a:lnTo>
                      <a:pt x="817721" y="727234"/>
                    </a:lnTo>
                    <a:lnTo>
                      <a:pt x="890111" y="653891"/>
                    </a:lnTo>
                    <a:lnTo>
                      <a:pt x="64294" y="653891"/>
                    </a:lnTo>
                    <a:cubicBezTo>
                      <a:pt x="58579" y="663416"/>
                      <a:pt x="49054" y="669131"/>
                      <a:pt x="37624" y="669131"/>
                    </a:cubicBezTo>
                    <a:cubicBezTo>
                      <a:pt x="20479" y="669131"/>
                      <a:pt x="7144" y="655796"/>
                      <a:pt x="7144" y="638651"/>
                    </a:cubicBezTo>
                    <a:cubicBezTo>
                      <a:pt x="7144" y="621506"/>
                      <a:pt x="20479" y="608171"/>
                      <a:pt x="37624" y="608171"/>
                    </a:cubicBezTo>
                    <a:cubicBezTo>
                      <a:pt x="49054" y="608171"/>
                      <a:pt x="58579" y="613886"/>
                      <a:pt x="64294" y="623411"/>
                    </a:cubicBezTo>
                    <a:lnTo>
                      <a:pt x="1397794" y="623411"/>
                    </a:lnTo>
                    <a:lnTo>
                      <a:pt x="1762601" y="258604"/>
                    </a:lnTo>
                    <a:lnTo>
                      <a:pt x="2255044" y="258604"/>
                    </a:lnTo>
                    <a:lnTo>
                      <a:pt x="2179796" y="183356"/>
                    </a:lnTo>
                    <a:lnTo>
                      <a:pt x="1637824" y="183356"/>
                    </a:lnTo>
                    <a:lnTo>
                      <a:pt x="1289209" y="531971"/>
                    </a:lnTo>
                    <a:lnTo>
                      <a:pt x="803434" y="531971"/>
                    </a:lnTo>
                    <a:cubicBezTo>
                      <a:pt x="797719" y="541496"/>
                      <a:pt x="788194" y="547211"/>
                      <a:pt x="776764" y="547211"/>
                    </a:cubicBezTo>
                    <a:cubicBezTo>
                      <a:pt x="759619" y="547211"/>
                      <a:pt x="746284" y="533876"/>
                      <a:pt x="746284" y="516731"/>
                    </a:cubicBezTo>
                    <a:cubicBezTo>
                      <a:pt x="746284" y="499586"/>
                      <a:pt x="759619" y="486251"/>
                      <a:pt x="776764" y="486251"/>
                    </a:cubicBezTo>
                    <a:cubicBezTo>
                      <a:pt x="788194" y="486251"/>
                      <a:pt x="797719" y="491966"/>
                      <a:pt x="803434" y="501491"/>
                    </a:cubicBezTo>
                    <a:lnTo>
                      <a:pt x="1117759" y="501491"/>
                    </a:lnTo>
                    <a:lnTo>
                      <a:pt x="1021556" y="405289"/>
                    </a:lnTo>
                    <a:lnTo>
                      <a:pt x="211931" y="405289"/>
                    </a:lnTo>
                    <a:lnTo>
                      <a:pt x="100489" y="294799"/>
                    </a:lnTo>
                    <a:cubicBezTo>
                      <a:pt x="97631" y="295751"/>
                      <a:pt x="94774" y="295751"/>
                      <a:pt x="91916" y="295751"/>
                    </a:cubicBezTo>
                    <a:cubicBezTo>
                      <a:pt x="83344" y="295751"/>
                      <a:pt x="75724" y="292894"/>
                      <a:pt x="70009" y="287179"/>
                    </a:cubicBezTo>
                    <a:cubicBezTo>
                      <a:pt x="57626" y="274796"/>
                      <a:pt x="57626" y="255746"/>
                      <a:pt x="70009" y="243364"/>
                    </a:cubicBezTo>
                    <a:cubicBezTo>
                      <a:pt x="75724" y="237649"/>
                      <a:pt x="83344" y="234791"/>
                      <a:pt x="91916" y="234791"/>
                    </a:cubicBezTo>
                    <a:cubicBezTo>
                      <a:pt x="100489" y="234791"/>
                      <a:pt x="108109" y="237649"/>
                      <a:pt x="113824" y="243364"/>
                    </a:cubicBezTo>
                    <a:cubicBezTo>
                      <a:pt x="121444" y="250984"/>
                      <a:pt x="124301" y="262414"/>
                      <a:pt x="121444" y="272891"/>
                    </a:cubicBezTo>
                    <a:lnTo>
                      <a:pt x="224314" y="375761"/>
                    </a:lnTo>
                    <a:lnTo>
                      <a:pt x="1033939" y="375761"/>
                    </a:lnTo>
                    <a:lnTo>
                      <a:pt x="1160621" y="502444"/>
                    </a:lnTo>
                    <a:lnTo>
                      <a:pt x="1276826" y="502444"/>
                    </a:lnTo>
                    <a:lnTo>
                      <a:pt x="1625441" y="153829"/>
                    </a:lnTo>
                    <a:lnTo>
                      <a:pt x="2193131" y="153829"/>
                    </a:lnTo>
                    <a:lnTo>
                      <a:pt x="2298859" y="259556"/>
                    </a:lnTo>
                    <a:lnTo>
                      <a:pt x="2721769" y="259556"/>
                    </a:lnTo>
                    <a:lnTo>
                      <a:pt x="2973229" y="7144"/>
                    </a:lnTo>
                    <a:lnTo>
                      <a:pt x="3548539" y="7144"/>
                    </a:lnTo>
                    <a:lnTo>
                      <a:pt x="3548539" y="37624"/>
                    </a:lnTo>
                    <a:lnTo>
                      <a:pt x="2985611" y="37624"/>
                    </a:lnTo>
                    <a:lnTo>
                      <a:pt x="2733199" y="290036"/>
                    </a:lnTo>
                    <a:lnTo>
                      <a:pt x="1774984" y="290036"/>
                    </a:lnTo>
                    <a:lnTo>
                      <a:pt x="1635919" y="429101"/>
                    </a:lnTo>
                    <a:lnTo>
                      <a:pt x="1871186" y="429101"/>
                    </a:lnTo>
                    <a:lnTo>
                      <a:pt x="1968341" y="526256"/>
                    </a:lnTo>
                    <a:cubicBezTo>
                      <a:pt x="1971199" y="525304"/>
                      <a:pt x="1974056" y="525304"/>
                      <a:pt x="1976914" y="525304"/>
                    </a:cubicBezTo>
                    <a:cubicBezTo>
                      <a:pt x="1985486" y="525304"/>
                      <a:pt x="1993106" y="528161"/>
                      <a:pt x="1998821" y="533876"/>
                    </a:cubicBezTo>
                    <a:cubicBezTo>
                      <a:pt x="2004536" y="539591"/>
                      <a:pt x="2007394" y="547211"/>
                      <a:pt x="2007394" y="555784"/>
                    </a:cubicBezTo>
                    <a:cubicBezTo>
                      <a:pt x="2007394" y="564356"/>
                      <a:pt x="2004536" y="571976"/>
                      <a:pt x="1998821" y="577691"/>
                    </a:cubicBezTo>
                    <a:cubicBezTo>
                      <a:pt x="1993106" y="583406"/>
                      <a:pt x="1985486" y="586264"/>
                      <a:pt x="1976914" y="586264"/>
                    </a:cubicBezTo>
                    <a:cubicBezTo>
                      <a:pt x="1968341" y="586264"/>
                      <a:pt x="1960721" y="583406"/>
                      <a:pt x="1955006" y="577691"/>
                    </a:cubicBezTo>
                    <a:cubicBezTo>
                      <a:pt x="1947386" y="570071"/>
                      <a:pt x="1944529" y="558641"/>
                      <a:pt x="1947386" y="548164"/>
                    </a:cubicBezTo>
                    <a:lnTo>
                      <a:pt x="1859756" y="460534"/>
                    </a:lnTo>
                    <a:lnTo>
                      <a:pt x="1606391" y="460534"/>
                    </a:lnTo>
                    <a:lnTo>
                      <a:pt x="1410176" y="654844"/>
                    </a:lnTo>
                    <a:lnTo>
                      <a:pt x="932974" y="654844"/>
                    </a:lnTo>
                    <a:lnTo>
                      <a:pt x="830104" y="757714"/>
                    </a:lnTo>
                    <a:lnTo>
                      <a:pt x="298609" y="757714"/>
                    </a:lnTo>
                    <a:cubicBezTo>
                      <a:pt x="292894" y="767239"/>
                      <a:pt x="283369" y="772954"/>
                      <a:pt x="271939" y="772954"/>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9405F4BC-7B95-4DCB-B588-18BA5EDA0A36}"/>
                  </a:ext>
                </a:extLst>
              </p:cNvPr>
              <p:cNvSpPr/>
              <p:nvPr/>
            </p:nvSpPr>
            <p:spPr>
              <a:xfrm>
                <a:off x="7543660" y="1360832"/>
                <a:ext cx="3533775" cy="752475"/>
              </a:xfrm>
              <a:custGeom>
                <a:avLst/>
                <a:gdLst>
                  <a:gd name="connsiteX0" fmla="*/ 903446 w 3533775"/>
                  <a:gd name="connsiteY0" fmla="*/ 634841 h 752475"/>
                  <a:gd name="connsiteX1" fmla="*/ 812006 w 3533775"/>
                  <a:gd name="connsiteY1" fmla="*/ 727234 h 752475"/>
                  <a:gd name="connsiteX2" fmla="*/ 281464 w 3533775"/>
                  <a:gd name="connsiteY2" fmla="*/ 727234 h 752475"/>
                  <a:gd name="connsiteX3" fmla="*/ 261461 w 3533775"/>
                  <a:gd name="connsiteY3" fmla="*/ 711994 h 752475"/>
                  <a:gd name="connsiteX4" fmla="*/ 240506 w 3533775"/>
                  <a:gd name="connsiteY4" fmla="*/ 732949 h 752475"/>
                  <a:gd name="connsiteX5" fmla="*/ 261461 w 3533775"/>
                  <a:gd name="connsiteY5" fmla="*/ 753904 h 752475"/>
                  <a:gd name="connsiteX6" fmla="*/ 281464 w 3533775"/>
                  <a:gd name="connsiteY6" fmla="*/ 738664 h 752475"/>
                  <a:gd name="connsiteX7" fmla="*/ 815816 w 3533775"/>
                  <a:gd name="connsiteY7" fmla="*/ 738664 h 752475"/>
                  <a:gd name="connsiteX8" fmla="*/ 918686 w 3533775"/>
                  <a:gd name="connsiteY8" fmla="*/ 635794 h 752475"/>
                  <a:gd name="connsiteX9" fmla="*/ 917734 w 3533775"/>
                  <a:gd name="connsiteY9" fmla="*/ 634841 h 752475"/>
                  <a:gd name="connsiteX10" fmla="*/ 1395889 w 3533775"/>
                  <a:gd name="connsiteY10" fmla="*/ 634841 h 752475"/>
                  <a:gd name="connsiteX11" fmla="*/ 1591151 w 3533775"/>
                  <a:gd name="connsiteY11" fmla="*/ 439579 h 752475"/>
                  <a:gd name="connsiteX12" fmla="*/ 1852136 w 3533775"/>
                  <a:gd name="connsiteY12" fmla="*/ 439579 h 752475"/>
                  <a:gd name="connsiteX13" fmla="*/ 1947386 w 3533775"/>
                  <a:gd name="connsiteY13" fmla="*/ 534829 h 752475"/>
                  <a:gd name="connsiteX14" fmla="*/ 1951196 w 3533775"/>
                  <a:gd name="connsiteY14" fmla="*/ 560546 h 752475"/>
                  <a:gd name="connsiteX15" fmla="*/ 1980724 w 3533775"/>
                  <a:gd name="connsiteY15" fmla="*/ 560546 h 752475"/>
                  <a:gd name="connsiteX16" fmla="*/ 1980724 w 3533775"/>
                  <a:gd name="connsiteY16" fmla="*/ 531019 h 752475"/>
                  <a:gd name="connsiteX17" fmla="*/ 1955006 w 3533775"/>
                  <a:gd name="connsiteY17" fmla="*/ 527209 h 752475"/>
                  <a:gd name="connsiteX18" fmla="*/ 1856899 w 3533775"/>
                  <a:gd name="connsiteY18" fmla="*/ 429101 h 752475"/>
                  <a:gd name="connsiteX19" fmla="*/ 1602581 w 3533775"/>
                  <a:gd name="connsiteY19" fmla="*/ 429101 h 752475"/>
                  <a:gd name="connsiteX20" fmla="*/ 1760696 w 3533775"/>
                  <a:gd name="connsiteY20" fmla="*/ 270986 h 752475"/>
                  <a:gd name="connsiteX21" fmla="*/ 2718911 w 3533775"/>
                  <a:gd name="connsiteY21" fmla="*/ 270986 h 752475"/>
                  <a:gd name="connsiteX22" fmla="*/ 2971324 w 3533775"/>
                  <a:gd name="connsiteY22" fmla="*/ 18574 h 752475"/>
                  <a:gd name="connsiteX23" fmla="*/ 3528536 w 3533775"/>
                  <a:gd name="connsiteY23" fmla="*/ 18574 h 752475"/>
                  <a:gd name="connsiteX24" fmla="*/ 3528536 w 3533775"/>
                  <a:gd name="connsiteY24" fmla="*/ 7144 h 752475"/>
                  <a:gd name="connsiteX25" fmla="*/ 2966561 w 3533775"/>
                  <a:gd name="connsiteY25" fmla="*/ 7144 h 752475"/>
                  <a:gd name="connsiteX26" fmla="*/ 2714149 w 3533775"/>
                  <a:gd name="connsiteY26" fmla="*/ 259556 h 752475"/>
                  <a:gd name="connsiteX27" fmla="*/ 2282666 w 3533775"/>
                  <a:gd name="connsiteY27" fmla="*/ 259556 h 752475"/>
                  <a:gd name="connsiteX28" fmla="*/ 2282666 w 3533775"/>
                  <a:gd name="connsiteY28" fmla="*/ 259556 h 752475"/>
                  <a:gd name="connsiteX29" fmla="*/ 2177891 w 3533775"/>
                  <a:gd name="connsiteY29" fmla="*/ 153829 h 752475"/>
                  <a:gd name="connsiteX30" fmla="*/ 1617821 w 3533775"/>
                  <a:gd name="connsiteY30" fmla="*/ 153829 h 752475"/>
                  <a:gd name="connsiteX31" fmla="*/ 1270159 w 3533775"/>
                  <a:gd name="connsiteY31" fmla="*/ 502444 h 752475"/>
                  <a:gd name="connsiteX32" fmla="*/ 1146334 w 3533775"/>
                  <a:gd name="connsiteY32" fmla="*/ 502444 h 752475"/>
                  <a:gd name="connsiteX33" fmla="*/ 1020604 w 3533775"/>
                  <a:gd name="connsiteY33" fmla="*/ 376714 h 752475"/>
                  <a:gd name="connsiteX34" fmla="*/ 210979 w 3533775"/>
                  <a:gd name="connsiteY34" fmla="*/ 376714 h 752475"/>
                  <a:gd name="connsiteX35" fmla="*/ 100489 w 3533775"/>
                  <a:gd name="connsiteY35" fmla="*/ 266224 h 752475"/>
                  <a:gd name="connsiteX36" fmla="*/ 96679 w 3533775"/>
                  <a:gd name="connsiteY36" fmla="*/ 240506 h 752475"/>
                  <a:gd name="connsiteX37" fmla="*/ 67151 w 3533775"/>
                  <a:gd name="connsiteY37" fmla="*/ 240506 h 752475"/>
                  <a:gd name="connsiteX38" fmla="*/ 67151 w 3533775"/>
                  <a:gd name="connsiteY38" fmla="*/ 270034 h 752475"/>
                  <a:gd name="connsiteX39" fmla="*/ 92869 w 3533775"/>
                  <a:gd name="connsiteY39" fmla="*/ 273844 h 752475"/>
                  <a:gd name="connsiteX40" fmla="*/ 206216 w 3533775"/>
                  <a:gd name="connsiteY40" fmla="*/ 387191 h 752475"/>
                  <a:gd name="connsiteX41" fmla="*/ 1015841 w 3533775"/>
                  <a:gd name="connsiteY41" fmla="*/ 387191 h 752475"/>
                  <a:gd name="connsiteX42" fmla="*/ 1130141 w 3533775"/>
                  <a:gd name="connsiteY42" fmla="*/ 502444 h 752475"/>
                  <a:gd name="connsiteX43" fmla="*/ 786289 w 3533775"/>
                  <a:gd name="connsiteY43" fmla="*/ 502444 h 752475"/>
                  <a:gd name="connsiteX44" fmla="*/ 766286 w 3533775"/>
                  <a:gd name="connsiteY44" fmla="*/ 487204 h 752475"/>
                  <a:gd name="connsiteX45" fmla="*/ 745331 w 3533775"/>
                  <a:gd name="connsiteY45" fmla="*/ 508159 h 752475"/>
                  <a:gd name="connsiteX46" fmla="*/ 766286 w 3533775"/>
                  <a:gd name="connsiteY46" fmla="*/ 529114 h 752475"/>
                  <a:gd name="connsiteX47" fmla="*/ 786289 w 3533775"/>
                  <a:gd name="connsiteY47" fmla="*/ 513874 h 752475"/>
                  <a:gd name="connsiteX48" fmla="*/ 1274921 w 3533775"/>
                  <a:gd name="connsiteY48" fmla="*/ 513874 h 752475"/>
                  <a:gd name="connsiteX49" fmla="*/ 1623536 w 3533775"/>
                  <a:gd name="connsiteY49" fmla="*/ 165259 h 752475"/>
                  <a:gd name="connsiteX50" fmla="*/ 2174081 w 3533775"/>
                  <a:gd name="connsiteY50" fmla="*/ 165259 h 752475"/>
                  <a:gd name="connsiteX51" fmla="*/ 2268379 w 3533775"/>
                  <a:gd name="connsiteY51" fmla="*/ 259556 h 752475"/>
                  <a:gd name="connsiteX52" fmla="*/ 1756886 w 3533775"/>
                  <a:gd name="connsiteY52" fmla="*/ 259556 h 752475"/>
                  <a:gd name="connsiteX53" fmla="*/ 1392079 w 3533775"/>
                  <a:gd name="connsiteY53" fmla="*/ 624364 h 752475"/>
                  <a:gd name="connsiteX54" fmla="*/ 48101 w 3533775"/>
                  <a:gd name="connsiteY54" fmla="*/ 624364 h 752475"/>
                  <a:gd name="connsiteX55" fmla="*/ 28099 w 3533775"/>
                  <a:gd name="connsiteY55" fmla="*/ 609124 h 752475"/>
                  <a:gd name="connsiteX56" fmla="*/ 7144 w 3533775"/>
                  <a:gd name="connsiteY56" fmla="*/ 630079 h 752475"/>
                  <a:gd name="connsiteX57" fmla="*/ 28099 w 3533775"/>
                  <a:gd name="connsiteY57" fmla="*/ 651034 h 752475"/>
                  <a:gd name="connsiteX58" fmla="*/ 48101 w 3533775"/>
                  <a:gd name="connsiteY58" fmla="*/ 635794 h 752475"/>
                  <a:gd name="connsiteX59" fmla="*/ 903446 w 3533775"/>
                  <a:gd name="connsiteY59" fmla="*/ 63579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533775" h="752475">
                    <a:moveTo>
                      <a:pt x="903446" y="634841"/>
                    </a:moveTo>
                    <a:lnTo>
                      <a:pt x="812006" y="727234"/>
                    </a:lnTo>
                    <a:lnTo>
                      <a:pt x="281464" y="727234"/>
                    </a:lnTo>
                    <a:cubicBezTo>
                      <a:pt x="278606" y="718661"/>
                      <a:pt x="270986" y="711994"/>
                      <a:pt x="261461" y="711994"/>
                    </a:cubicBezTo>
                    <a:cubicBezTo>
                      <a:pt x="250031" y="711994"/>
                      <a:pt x="240506" y="721519"/>
                      <a:pt x="240506" y="732949"/>
                    </a:cubicBezTo>
                    <a:cubicBezTo>
                      <a:pt x="240506" y="744379"/>
                      <a:pt x="250031" y="753904"/>
                      <a:pt x="261461" y="753904"/>
                    </a:cubicBezTo>
                    <a:cubicBezTo>
                      <a:pt x="270986" y="753904"/>
                      <a:pt x="279559" y="747236"/>
                      <a:pt x="281464" y="738664"/>
                    </a:cubicBezTo>
                    <a:lnTo>
                      <a:pt x="815816" y="738664"/>
                    </a:lnTo>
                    <a:lnTo>
                      <a:pt x="918686" y="635794"/>
                    </a:lnTo>
                    <a:lnTo>
                      <a:pt x="917734" y="634841"/>
                    </a:lnTo>
                    <a:lnTo>
                      <a:pt x="1395889" y="634841"/>
                    </a:lnTo>
                    <a:lnTo>
                      <a:pt x="1591151" y="439579"/>
                    </a:lnTo>
                    <a:lnTo>
                      <a:pt x="1852136" y="439579"/>
                    </a:lnTo>
                    <a:lnTo>
                      <a:pt x="1947386" y="534829"/>
                    </a:lnTo>
                    <a:cubicBezTo>
                      <a:pt x="1942624" y="542449"/>
                      <a:pt x="1943576" y="552926"/>
                      <a:pt x="1951196" y="560546"/>
                    </a:cubicBezTo>
                    <a:cubicBezTo>
                      <a:pt x="1959769" y="569119"/>
                      <a:pt x="1973104" y="569119"/>
                      <a:pt x="1980724" y="560546"/>
                    </a:cubicBezTo>
                    <a:cubicBezTo>
                      <a:pt x="1989296" y="551974"/>
                      <a:pt x="1989296" y="538639"/>
                      <a:pt x="1980724" y="531019"/>
                    </a:cubicBezTo>
                    <a:cubicBezTo>
                      <a:pt x="1974056" y="524351"/>
                      <a:pt x="1963579" y="523399"/>
                      <a:pt x="1955006" y="527209"/>
                    </a:cubicBezTo>
                    <a:lnTo>
                      <a:pt x="1856899" y="429101"/>
                    </a:lnTo>
                    <a:lnTo>
                      <a:pt x="1602581" y="429101"/>
                    </a:lnTo>
                    <a:lnTo>
                      <a:pt x="1760696" y="270986"/>
                    </a:lnTo>
                    <a:lnTo>
                      <a:pt x="2718911" y="270986"/>
                    </a:lnTo>
                    <a:lnTo>
                      <a:pt x="2971324" y="18574"/>
                    </a:lnTo>
                    <a:lnTo>
                      <a:pt x="3528536" y="18574"/>
                    </a:lnTo>
                    <a:lnTo>
                      <a:pt x="3528536" y="7144"/>
                    </a:lnTo>
                    <a:lnTo>
                      <a:pt x="2966561" y="7144"/>
                    </a:lnTo>
                    <a:lnTo>
                      <a:pt x="2714149" y="259556"/>
                    </a:lnTo>
                    <a:lnTo>
                      <a:pt x="2282666" y="259556"/>
                    </a:lnTo>
                    <a:lnTo>
                      <a:pt x="2282666" y="259556"/>
                    </a:lnTo>
                    <a:lnTo>
                      <a:pt x="2177891" y="153829"/>
                    </a:lnTo>
                    <a:lnTo>
                      <a:pt x="1617821" y="153829"/>
                    </a:lnTo>
                    <a:lnTo>
                      <a:pt x="1270159" y="502444"/>
                    </a:lnTo>
                    <a:lnTo>
                      <a:pt x="1146334" y="502444"/>
                    </a:lnTo>
                    <a:lnTo>
                      <a:pt x="1020604" y="376714"/>
                    </a:lnTo>
                    <a:lnTo>
                      <a:pt x="210979" y="376714"/>
                    </a:lnTo>
                    <a:lnTo>
                      <a:pt x="100489" y="266224"/>
                    </a:lnTo>
                    <a:cubicBezTo>
                      <a:pt x="105251" y="258604"/>
                      <a:pt x="104299" y="248126"/>
                      <a:pt x="96679" y="240506"/>
                    </a:cubicBezTo>
                    <a:cubicBezTo>
                      <a:pt x="88106" y="231934"/>
                      <a:pt x="74771" y="231934"/>
                      <a:pt x="67151" y="240506"/>
                    </a:cubicBezTo>
                    <a:cubicBezTo>
                      <a:pt x="58579" y="249079"/>
                      <a:pt x="58579" y="262414"/>
                      <a:pt x="67151" y="270034"/>
                    </a:cubicBezTo>
                    <a:cubicBezTo>
                      <a:pt x="73819" y="276701"/>
                      <a:pt x="84296" y="277654"/>
                      <a:pt x="92869" y="273844"/>
                    </a:cubicBezTo>
                    <a:lnTo>
                      <a:pt x="206216" y="387191"/>
                    </a:lnTo>
                    <a:lnTo>
                      <a:pt x="1015841" y="387191"/>
                    </a:lnTo>
                    <a:lnTo>
                      <a:pt x="1130141" y="502444"/>
                    </a:lnTo>
                    <a:lnTo>
                      <a:pt x="786289" y="502444"/>
                    </a:lnTo>
                    <a:cubicBezTo>
                      <a:pt x="783431" y="493871"/>
                      <a:pt x="775811" y="487204"/>
                      <a:pt x="766286" y="487204"/>
                    </a:cubicBezTo>
                    <a:cubicBezTo>
                      <a:pt x="754856" y="487204"/>
                      <a:pt x="745331" y="496729"/>
                      <a:pt x="745331" y="508159"/>
                    </a:cubicBezTo>
                    <a:cubicBezTo>
                      <a:pt x="745331" y="519589"/>
                      <a:pt x="754856" y="529114"/>
                      <a:pt x="766286" y="529114"/>
                    </a:cubicBezTo>
                    <a:cubicBezTo>
                      <a:pt x="775811" y="529114"/>
                      <a:pt x="784384" y="522446"/>
                      <a:pt x="786289" y="513874"/>
                    </a:cubicBezTo>
                    <a:lnTo>
                      <a:pt x="1274921" y="513874"/>
                    </a:lnTo>
                    <a:lnTo>
                      <a:pt x="1623536" y="165259"/>
                    </a:lnTo>
                    <a:lnTo>
                      <a:pt x="2174081" y="165259"/>
                    </a:lnTo>
                    <a:lnTo>
                      <a:pt x="2268379" y="259556"/>
                    </a:lnTo>
                    <a:lnTo>
                      <a:pt x="1756886" y="259556"/>
                    </a:lnTo>
                    <a:lnTo>
                      <a:pt x="1392079" y="624364"/>
                    </a:lnTo>
                    <a:lnTo>
                      <a:pt x="48101" y="624364"/>
                    </a:lnTo>
                    <a:cubicBezTo>
                      <a:pt x="45244" y="615791"/>
                      <a:pt x="37624" y="609124"/>
                      <a:pt x="28099" y="609124"/>
                    </a:cubicBezTo>
                    <a:cubicBezTo>
                      <a:pt x="16669" y="609124"/>
                      <a:pt x="7144" y="618649"/>
                      <a:pt x="7144" y="630079"/>
                    </a:cubicBezTo>
                    <a:cubicBezTo>
                      <a:pt x="7144" y="641509"/>
                      <a:pt x="16669" y="651034"/>
                      <a:pt x="28099" y="651034"/>
                    </a:cubicBezTo>
                    <a:cubicBezTo>
                      <a:pt x="37624" y="651034"/>
                      <a:pt x="46196" y="644366"/>
                      <a:pt x="48101" y="635794"/>
                    </a:cubicBezTo>
                    <a:lnTo>
                      <a:pt x="903446" y="635794"/>
                    </a:ln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475A5F7C-EAB1-4B94-B467-7E40E073BD6E}"/>
                  </a:ext>
                </a:extLst>
              </p:cNvPr>
              <p:cNvSpPr/>
              <p:nvPr/>
            </p:nvSpPr>
            <p:spPr>
              <a:xfrm>
                <a:off x="7588427" y="1653250"/>
                <a:ext cx="4210050" cy="1152525"/>
              </a:xfrm>
              <a:custGeom>
                <a:avLst/>
                <a:gdLst>
                  <a:gd name="connsiteX0" fmla="*/ 37624 w 4210050"/>
                  <a:gd name="connsiteY0" fmla="*/ 1153954 h 1152525"/>
                  <a:gd name="connsiteX1" fmla="*/ 15716 w 4210050"/>
                  <a:gd name="connsiteY1" fmla="*/ 1145381 h 1152525"/>
                  <a:gd name="connsiteX2" fmla="*/ 7144 w 4210050"/>
                  <a:gd name="connsiteY2" fmla="*/ 1123474 h 1152525"/>
                  <a:gd name="connsiteX3" fmla="*/ 16669 w 4210050"/>
                  <a:gd name="connsiteY3" fmla="*/ 1101566 h 1152525"/>
                  <a:gd name="connsiteX4" fmla="*/ 38576 w 4210050"/>
                  <a:gd name="connsiteY4" fmla="*/ 1092994 h 1152525"/>
                  <a:gd name="connsiteX5" fmla="*/ 47149 w 4210050"/>
                  <a:gd name="connsiteY5" fmla="*/ 1093946 h 1152525"/>
                  <a:gd name="connsiteX6" fmla="*/ 185261 w 4210050"/>
                  <a:gd name="connsiteY6" fmla="*/ 955834 h 1152525"/>
                  <a:gd name="connsiteX7" fmla="*/ 1015841 w 4210050"/>
                  <a:gd name="connsiteY7" fmla="*/ 955834 h 1152525"/>
                  <a:gd name="connsiteX8" fmla="*/ 1182529 w 4210050"/>
                  <a:gd name="connsiteY8" fmla="*/ 789146 h 1152525"/>
                  <a:gd name="connsiteX9" fmla="*/ 524351 w 4210050"/>
                  <a:gd name="connsiteY9" fmla="*/ 789146 h 1152525"/>
                  <a:gd name="connsiteX10" fmla="*/ 455771 w 4210050"/>
                  <a:gd name="connsiteY10" fmla="*/ 720566 h 1152525"/>
                  <a:gd name="connsiteX11" fmla="*/ 447199 w 4210050"/>
                  <a:gd name="connsiteY11" fmla="*/ 721519 h 1152525"/>
                  <a:gd name="connsiteX12" fmla="*/ 425291 w 4210050"/>
                  <a:gd name="connsiteY12" fmla="*/ 712946 h 1152525"/>
                  <a:gd name="connsiteX13" fmla="*/ 416719 w 4210050"/>
                  <a:gd name="connsiteY13" fmla="*/ 691039 h 1152525"/>
                  <a:gd name="connsiteX14" fmla="*/ 425291 w 4210050"/>
                  <a:gd name="connsiteY14" fmla="*/ 669131 h 1152525"/>
                  <a:gd name="connsiteX15" fmla="*/ 447199 w 4210050"/>
                  <a:gd name="connsiteY15" fmla="*/ 660559 h 1152525"/>
                  <a:gd name="connsiteX16" fmla="*/ 469106 w 4210050"/>
                  <a:gd name="connsiteY16" fmla="*/ 669131 h 1152525"/>
                  <a:gd name="connsiteX17" fmla="*/ 476726 w 4210050"/>
                  <a:gd name="connsiteY17" fmla="*/ 698659 h 1152525"/>
                  <a:gd name="connsiteX18" fmla="*/ 536734 w 4210050"/>
                  <a:gd name="connsiteY18" fmla="*/ 758666 h 1152525"/>
                  <a:gd name="connsiteX19" fmla="*/ 1423511 w 4210050"/>
                  <a:gd name="connsiteY19" fmla="*/ 758666 h 1152525"/>
                  <a:gd name="connsiteX20" fmla="*/ 1546384 w 4210050"/>
                  <a:gd name="connsiteY20" fmla="*/ 881539 h 1152525"/>
                  <a:gd name="connsiteX21" fmla="*/ 1890236 w 4210050"/>
                  <a:gd name="connsiteY21" fmla="*/ 881539 h 1152525"/>
                  <a:gd name="connsiteX22" fmla="*/ 1800701 w 4210050"/>
                  <a:gd name="connsiteY22" fmla="*/ 792004 h 1152525"/>
                  <a:gd name="connsiteX23" fmla="*/ 1578769 w 4210050"/>
                  <a:gd name="connsiteY23" fmla="*/ 792004 h 1152525"/>
                  <a:gd name="connsiteX24" fmla="*/ 1552099 w 4210050"/>
                  <a:gd name="connsiteY24" fmla="*/ 807244 h 1152525"/>
                  <a:gd name="connsiteX25" fmla="*/ 1521619 w 4210050"/>
                  <a:gd name="connsiteY25" fmla="*/ 776764 h 1152525"/>
                  <a:gd name="connsiteX26" fmla="*/ 1552099 w 4210050"/>
                  <a:gd name="connsiteY26" fmla="*/ 746284 h 1152525"/>
                  <a:gd name="connsiteX27" fmla="*/ 1578769 w 4210050"/>
                  <a:gd name="connsiteY27" fmla="*/ 761524 h 1152525"/>
                  <a:gd name="connsiteX28" fmla="*/ 1813084 w 4210050"/>
                  <a:gd name="connsiteY28" fmla="*/ 761524 h 1152525"/>
                  <a:gd name="connsiteX29" fmla="*/ 1932146 w 4210050"/>
                  <a:gd name="connsiteY29" fmla="*/ 880586 h 1152525"/>
                  <a:gd name="connsiteX30" fmla="*/ 2062639 w 4210050"/>
                  <a:gd name="connsiteY30" fmla="*/ 880586 h 1152525"/>
                  <a:gd name="connsiteX31" fmla="*/ 2237899 w 4210050"/>
                  <a:gd name="connsiteY31" fmla="*/ 705326 h 1152525"/>
                  <a:gd name="connsiteX32" fmla="*/ 2118836 w 4210050"/>
                  <a:gd name="connsiteY32" fmla="*/ 705326 h 1152525"/>
                  <a:gd name="connsiteX33" fmla="*/ 2095024 w 4210050"/>
                  <a:gd name="connsiteY33" fmla="*/ 729139 h 1152525"/>
                  <a:gd name="connsiteX34" fmla="*/ 2087404 w 4210050"/>
                  <a:gd name="connsiteY34" fmla="*/ 758666 h 1152525"/>
                  <a:gd name="connsiteX35" fmla="*/ 2065496 w 4210050"/>
                  <a:gd name="connsiteY35" fmla="*/ 767239 h 1152525"/>
                  <a:gd name="connsiteX36" fmla="*/ 2043589 w 4210050"/>
                  <a:gd name="connsiteY36" fmla="*/ 758666 h 1152525"/>
                  <a:gd name="connsiteX37" fmla="*/ 2035016 w 4210050"/>
                  <a:gd name="connsiteY37" fmla="*/ 736759 h 1152525"/>
                  <a:gd name="connsiteX38" fmla="*/ 2043589 w 4210050"/>
                  <a:gd name="connsiteY38" fmla="*/ 714851 h 1152525"/>
                  <a:gd name="connsiteX39" fmla="*/ 2065496 w 4210050"/>
                  <a:gd name="connsiteY39" fmla="*/ 706279 h 1152525"/>
                  <a:gd name="connsiteX40" fmla="*/ 2074069 w 4210050"/>
                  <a:gd name="connsiteY40" fmla="*/ 707231 h 1152525"/>
                  <a:gd name="connsiteX41" fmla="*/ 2107406 w 4210050"/>
                  <a:gd name="connsiteY41" fmla="*/ 673894 h 1152525"/>
                  <a:gd name="connsiteX42" fmla="*/ 2380774 w 4210050"/>
                  <a:gd name="connsiteY42" fmla="*/ 673894 h 1152525"/>
                  <a:gd name="connsiteX43" fmla="*/ 2480786 w 4210050"/>
                  <a:gd name="connsiteY43" fmla="*/ 573881 h 1152525"/>
                  <a:gd name="connsiteX44" fmla="*/ 2959894 w 4210050"/>
                  <a:gd name="connsiteY44" fmla="*/ 573881 h 1152525"/>
                  <a:gd name="connsiteX45" fmla="*/ 3093244 w 4210050"/>
                  <a:gd name="connsiteY45" fmla="*/ 440531 h 1152525"/>
                  <a:gd name="connsiteX46" fmla="*/ 3409474 w 4210050"/>
                  <a:gd name="connsiteY46" fmla="*/ 440531 h 1152525"/>
                  <a:gd name="connsiteX47" fmla="*/ 3698081 w 4210050"/>
                  <a:gd name="connsiteY47" fmla="*/ 151924 h 1152525"/>
                  <a:gd name="connsiteX48" fmla="*/ 3527584 w 4210050"/>
                  <a:gd name="connsiteY48" fmla="*/ 151924 h 1152525"/>
                  <a:gd name="connsiteX49" fmla="*/ 3337084 w 4210050"/>
                  <a:gd name="connsiteY49" fmla="*/ 342424 h 1152525"/>
                  <a:gd name="connsiteX50" fmla="*/ 3170396 w 4210050"/>
                  <a:gd name="connsiteY50" fmla="*/ 342424 h 1152525"/>
                  <a:gd name="connsiteX51" fmla="*/ 3143726 w 4210050"/>
                  <a:gd name="connsiteY51" fmla="*/ 357664 h 1152525"/>
                  <a:gd name="connsiteX52" fmla="*/ 3113246 w 4210050"/>
                  <a:gd name="connsiteY52" fmla="*/ 327184 h 1152525"/>
                  <a:gd name="connsiteX53" fmla="*/ 3143726 w 4210050"/>
                  <a:gd name="connsiteY53" fmla="*/ 296704 h 1152525"/>
                  <a:gd name="connsiteX54" fmla="*/ 3170396 w 4210050"/>
                  <a:gd name="connsiteY54" fmla="*/ 311944 h 1152525"/>
                  <a:gd name="connsiteX55" fmla="*/ 3323749 w 4210050"/>
                  <a:gd name="connsiteY55" fmla="*/ 311944 h 1152525"/>
                  <a:gd name="connsiteX56" fmla="*/ 3514249 w 4210050"/>
                  <a:gd name="connsiteY56" fmla="*/ 121444 h 1152525"/>
                  <a:gd name="connsiteX57" fmla="*/ 3727609 w 4210050"/>
                  <a:gd name="connsiteY57" fmla="*/ 121444 h 1152525"/>
                  <a:gd name="connsiteX58" fmla="*/ 3841909 w 4210050"/>
                  <a:gd name="connsiteY58" fmla="*/ 7144 h 1152525"/>
                  <a:gd name="connsiteX59" fmla="*/ 4072414 w 4210050"/>
                  <a:gd name="connsiteY59" fmla="*/ 7144 h 1152525"/>
                  <a:gd name="connsiteX60" fmla="*/ 4172426 w 4210050"/>
                  <a:gd name="connsiteY60" fmla="*/ 107156 h 1152525"/>
                  <a:gd name="connsiteX61" fmla="*/ 4180999 w 4210050"/>
                  <a:gd name="connsiteY61" fmla="*/ 106204 h 1152525"/>
                  <a:gd name="connsiteX62" fmla="*/ 4202906 w 4210050"/>
                  <a:gd name="connsiteY62" fmla="*/ 114776 h 1152525"/>
                  <a:gd name="connsiteX63" fmla="*/ 4211479 w 4210050"/>
                  <a:gd name="connsiteY63" fmla="*/ 136684 h 1152525"/>
                  <a:gd name="connsiteX64" fmla="*/ 4202906 w 4210050"/>
                  <a:gd name="connsiteY64" fmla="*/ 158591 h 1152525"/>
                  <a:gd name="connsiteX65" fmla="*/ 4180999 w 4210050"/>
                  <a:gd name="connsiteY65" fmla="*/ 167164 h 1152525"/>
                  <a:gd name="connsiteX66" fmla="*/ 4159091 w 4210050"/>
                  <a:gd name="connsiteY66" fmla="*/ 158591 h 1152525"/>
                  <a:gd name="connsiteX67" fmla="*/ 4151471 w 4210050"/>
                  <a:gd name="connsiteY67" fmla="*/ 129064 h 1152525"/>
                  <a:gd name="connsiteX68" fmla="*/ 4060984 w 4210050"/>
                  <a:gd name="connsiteY68" fmla="*/ 38576 h 1152525"/>
                  <a:gd name="connsiteX69" fmla="*/ 3856196 w 4210050"/>
                  <a:gd name="connsiteY69" fmla="*/ 38576 h 1152525"/>
                  <a:gd name="connsiteX70" fmla="*/ 3422809 w 4210050"/>
                  <a:gd name="connsiteY70" fmla="*/ 471964 h 1152525"/>
                  <a:gd name="connsiteX71" fmla="*/ 3104674 w 4210050"/>
                  <a:gd name="connsiteY71" fmla="*/ 471964 h 1152525"/>
                  <a:gd name="connsiteX72" fmla="*/ 2767489 w 4210050"/>
                  <a:gd name="connsiteY72" fmla="*/ 809149 h 1152525"/>
                  <a:gd name="connsiteX73" fmla="*/ 2343626 w 4210050"/>
                  <a:gd name="connsiteY73" fmla="*/ 809149 h 1152525"/>
                  <a:gd name="connsiteX74" fmla="*/ 2316956 w 4210050"/>
                  <a:gd name="connsiteY74" fmla="*/ 824389 h 1152525"/>
                  <a:gd name="connsiteX75" fmla="*/ 2286476 w 4210050"/>
                  <a:gd name="connsiteY75" fmla="*/ 793909 h 1152525"/>
                  <a:gd name="connsiteX76" fmla="*/ 2316956 w 4210050"/>
                  <a:gd name="connsiteY76" fmla="*/ 763429 h 1152525"/>
                  <a:gd name="connsiteX77" fmla="*/ 2343626 w 4210050"/>
                  <a:gd name="connsiteY77" fmla="*/ 778669 h 1152525"/>
                  <a:gd name="connsiteX78" fmla="*/ 2755106 w 4210050"/>
                  <a:gd name="connsiteY78" fmla="*/ 778669 h 1152525"/>
                  <a:gd name="connsiteX79" fmla="*/ 2928461 w 4210050"/>
                  <a:gd name="connsiteY79" fmla="*/ 605314 h 1152525"/>
                  <a:gd name="connsiteX80" fmla="*/ 2492216 w 4210050"/>
                  <a:gd name="connsiteY80" fmla="*/ 605314 h 1152525"/>
                  <a:gd name="connsiteX81" fmla="*/ 2392204 w 4210050"/>
                  <a:gd name="connsiteY81" fmla="*/ 705326 h 1152525"/>
                  <a:gd name="connsiteX82" fmla="*/ 2279809 w 4210050"/>
                  <a:gd name="connsiteY82" fmla="*/ 705326 h 1152525"/>
                  <a:gd name="connsiteX83" fmla="*/ 2075021 w 4210050"/>
                  <a:gd name="connsiteY83" fmla="*/ 910114 h 1152525"/>
                  <a:gd name="connsiteX84" fmla="*/ 1533049 w 4210050"/>
                  <a:gd name="connsiteY84" fmla="*/ 910114 h 1152525"/>
                  <a:gd name="connsiteX85" fmla="*/ 1410176 w 4210050"/>
                  <a:gd name="connsiteY85" fmla="*/ 787241 h 1152525"/>
                  <a:gd name="connsiteX86" fmla="*/ 1222534 w 4210050"/>
                  <a:gd name="connsiteY86" fmla="*/ 787241 h 1152525"/>
                  <a:gd name="connsiteX87" fmla="*/ 1026319 w 4210050"/>
                  <a:gd name="connsiteY87" fmla="*/ 983456 h 1152525"/>
                  <a:gd name="connsiteX88" fmla="*/ 195739 w 4210050"/>
                  <a:gd name="connsiteY88" fmla="*/ 983456 h 1152525"/>
                  <a:gd name="connsiteX89" fmla="*/ 67151 w 4210050"/>
                  <a:gd name="connsiteY89" fmla="*/ 1114901 h 1152525"/>
                  <a:gd name="connsiteX90" fmla="*/ 59531 w 4210050"/>
                  <a:gd name="connsiteY90" fmla="*/ 1144429 h 1152525"/>
                  <a:gd name="connsiteX91" fmla="*/ 37624 w 4210050"/>
                  <a:gd name="connsiteY91" fmla="*/ 1153954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210050" h="1152525">
                    <a:moveTo>
                      <a:pt x="37624" y="1153954"/>
                    </a:moveTo>
                    <a:cubicBezTo>
                      <a:pt x="29051" y="1153954"/>
                      <a:pt x="21431" y="1151096"/>
                      <a:pt x="15716" y="1145381"/>
                    </a:cubicBezTo>
                    <a:cubicBezTo>
                      <a:pt x="10001" y="1139666"/>
                      <a:pt x="7144" y="1132046"/>
                      <a:pt x="7144" y="1123474"/>
                    </a:cubicBezTo>
                    <a:cubicBezTo>
                      <a:pt x="7144" y="1114901"/>
                      <a:pt x="10001" y="1107281"/>
                      <a:pt x="16669" y="1101566"/>
                    </a:cubicBezTo>
                    <a:cubicBezTo>
                      <a:pt x="22384" y="1095851"/>
                      <a:pt x="30004" y="1092994"/>
                      <a:pt x="38576" y="1092994"/>
                    </a:cubicBezTo>
                    <a:cubicBezTo>
                      <a:pt x="41434" y="1092994"/>
                      <a:pt x="44291" y="1092994"/>
                      <a:pt x="47149" y="1093946"/>
                    </a:cubicBezTo>
                    <a:lnTo>
                      <a:pt x="185261" y="955834"/>
                    </a:lnTo>
                    <a:lnTo>
                      <a:pt x="1015841" y="955834"/>
                    </a:lnTo>
                    <a:lnTo>
                      <a:pt x="1182529" y="789146"/>
                    </a:lnTo>
                    <a:lnTo>
                      <a:pt x="524351" y="789146"/>
                    </a:lnTo>
                    <a:lnTo>
                      <a:pt x="455771" y="720566"/>
                    </a:lnTo>
                    <a:cubicBezTo>
                      <a:pt x="452914" y="721519"/>
                      <a:pt x="450056" y="721519"/>
                      <a:pt x="447199" y="721519"/>
                    </a:cubicBezTo>
                    <a:cubicBezTo>
                      <a:pt x="438626" y="721519"/>
                      <a:pt x="431006" y="718661"/>
                      <a:pt x="425291" y="712946"/>
                    </a:cubicBezTo>
                    <a:cubicBezTo>
                      <a:pt x="419576" y="707231"/>
                      <a:pt x="416719" y="699611"/>
                      <a:pt x="416719" y="691039"/>
                    </a:cubicBezTo>
                    <a:cubicBezTo>
                      <a:pt x="416719" y="682466"/>
                      <a:pt x="419576" y="674846"/>
                      <a:pt x="425291" y="669131"/>
                    </a:cubicBezTo>
                    <a:cubicBezTo>
                      <a:pt x="431006" y="663416"/>
                      <a:pt x="438626" y="660559"/>
                      <a:pt x="447199" y="660559"/>
                    </a:cubicBezTo>
                    <a:cubicBezTo>
                      <a:pt x="455771" y="660559"/>
                      <a:pt x="463391" y="663416"/>
                      <a:pt x="469106" y="669131"/>
                    </a:cubicBezTo>
                    <a:cubicBezTo>
                      <a:pt x="476726" y="676751"/>
                      <a:pt x="479584" y="688181"/>
                      <a:pt x="476726" y="698659"/>
                    </a:cubicBezTo>
                    <a:lnTo>
                      <a:pt x="536734" y="758666"/>
                    </a:lnTo>
                    <a:lnTo>
                      <a:pt x="1423511" y="758666"/>
                    </a:lnTo>
                    <a:lnTo>
                      <a:pt x="1546384" y="881539"/>
                    </a:lnTo>
                    <a:lnTo>
                      <a:pt x="1890236" y="881539"/>
                    </a:lnTo>
                    <a:lnTo>
                      <a:pt x="1800701" y="792004"/>
                    </a:lnTo>
                    <a:lnTo>
                      <a:pt x="1578769" y="792004"/>
                    </a:lnTo>
                    <a:cubicBezTo>
                      <a:pt x="1573054" y="801529"/>
                      <a:pt x="1563529" y="807244"/>
                      <a:pt x="1552099" y="807244"/>
                    </a:cubicBezTo>
                    <a:cubicBezTo>
                      <a:pt x="1534954" y="807244"/>
                      <a:pt x="1521619" y="793909"/>
                      <a:pt x="1521619" y="776764"/>
                    </a:cubicBezTo>
                    <a:cubicBezTo>
                      <a:pt x="1521619" y="759619"/>
                      <a:pt x="1534954" y="746284"/>
                      <a:pt x="1552099" y="746284"/>
                    </a:cubicBezTo>
                    <a:cubicBezTo>
                      <a:pt x="1563529" y="746284"/>
                      <a:pt x="1573054" y="751999"/>
                      <a:pt x="1578769" y="761524"/>
                    </a:cubicBezTo>
                    <a:lnTo>
                      <a:pt x="1813084" y="761524"/>
                    </a:lnTo>
                    <a:lnTo>
                      <a:pt x="1932146" y="880586"/>
                    </a:lnTo>
                    <a:lnTo>
                      <a:pt x="2062639" y="880586"/>
                    </a:lnTo>
                    <a:lnTo>
                      <a:pt x="2237899" y="705326"/>
                    </a:lnTo>
                    <a:lnTo>
                      <a:pt x="2118836" y="705326"/>
                    </a:lnTo>
                    <a:lnTo>
                      <a:pt x="2095024" y="729139"/>
                    </a:lnTo>
                    <a:cubicBezTo>
                      <a:pt x="2097881" y="739616"/>
                      <a:pt x="2095024" y="751046"/>
                      <a:pt x="2087404" y="758666"/>
                    </a:cubicBezTo>
                    <a:cubicBezTo>
                      <a:pt x="2081689" y="764381"/>
                      <a:pt x="2074069" y="767239"/>
                      <a:pt x="2065496" y="767239"/>
                    </a:cubicBezTo>
                    <a:cubicBezTo>
                      <a:pt x="2056924" y="767239"/>
                      <a:pt x="2049304" y="764381"/>
                      <a:pt x="2043589" y="758666"/>
                    </a:cubicBezTo>
                    <a:cubicBezTo>
                      <a:pt x="2037874" y="752951"/>
                      <a:pt x="2035016" y="745331"/>
                      <a:pt x="2035016" y="736759"/>
                    </a:cubicBezTo>
                    <a:cubicBezTo>
                      <a:pt x="2035016" y="728186"/>
                      <a:pt x="2037874" y="720566"/>
                      <a:pt x="2043589" y="714851"/>
                    </a:cubicBezTo>
                    <a:cubicBezTo>
                      <a:pt x="2049304" y="709136"/>
                      <a:pt x="2056924" y="706279"/>
                      <a:pt x="2065496" y="706279"/>
                    </a:cubicBezTo>
                    <a:cubicBezTo>
                      <a:pt x="2068354" y="706279"/>
                      <a:pt x="2071211" y="706279"/>
                      <a:pt x="2074069" y="707231"/>
                    </a:cubicBezTo>
                    <a:lnTo>
                      <a:pt x="2107406" y="673894"/>
                    </a:lnTo>
                    <a:lnTo>
                      <a:pt x="2380774" y="673894"/>
                    </a:lnTo>
                    <a:lnTo>
                      <a:pt x="2480786" y="573881"/>
                    </a:lnTo>
                    <a:lnTo>
                      <a:pt x="2959894" y="573881"/>
                    </a:lnTo>
                    <a:lnTo>
                      <a:pt x="3093244" y="440531"/>
                    </a:lnTo>
                    <a:lnTo>
                      <a:pt x="3409474" y="440531"/>
                    </a:lnTo>
                    <a:lnTo>
                      <a:pt x="3698081" y="151924"/>
                    </a:lnTo>
                    <a:lnTo>
                      <a:pt x="3527584" y="151924"/>
                    </a:lnTo>
                    <a:lnTo>
                      <a:pt x="3337084" y="342424"/>
                    </a:lnTo>
                    <a:lnTo>
                      <a:pt x="3170396" y="342424"/>
                    </a:lnTo>
                    <a:cubicBezTo>
                      <a:pt x="3164681" y="351949"/>
                      <a:pt x="3155156" y="357664"/>
                      <a:pt x="3143726" y="357664"/>
                    </a:cubicBezTo>
                    <a:cubicBezTo>
                      <a:pt x="3126581" y="357664"/>
                      <a:pt x="3113246" y="344329"/>
                      <a:pt x="3113246" y="327184"/>
                    </a:cubicBezTo>
                    <a:cubicBezTo>
                      <a:pt x="3113246" y="310039"/>
                      <a:pt x="3126581" y="296704"/>
                      <a:pt x="3143726" y="296704"/>
                    </a:cubicBezTo>
                    <a:cubicBezTo>
                      <a:pt x="3155156" y="296704"/>
                      <a:pt x="3164681" y="302419"/>
                      <a:pt x="3170396" y="311944"/>
                    </a:cubicBezTo>
                    <a:lnTo>
                      <a:pt x="3323749" y="311944"/>
                    </a:lnTo>
                    <a:lnTo>
                      <a:pt x="3514249" y="121444"/>
                    </a:lnTo>
                    <a:lnTo>
                      <a:pt x="3727609" y="121444"/>
                    </a:lnTo>
                    <a:lnTo>
                      <a:pt x="3841909" y="7144"/>
                    </a:lnTo>
                    <a:lnTo>
                      <a:pt x="4072414" y="7144"/>
                    </a:lnTo>
                    <a:lnTo>
                      <a:pt x="4172426" y="107156"/>
                    </a:lnTo>
                    <a:cubicBezTo>
                      <a:pt x="4175284" y="106204"/>
                      <a:pt x="4178141" y="106204"/>
                      <a:pt x="4180999" y="106204"/>
                    </a:cubicBezTo>
                    <a:cubicBezTo>
                      <a:pt x="4189571" y="106204"/>
                      <a:pt x="4197192" y="109061"/>
                      <a:pt x="4202906" y="114776"/>
                    </a:cubicBezTo>
                    <a:cubicBezTo>
                      <a:pt x="4208621" y="120491"/>
                      <a:pt x="4211479" y="128111"/>
                      <a:pt x="4211479" y="136684"/>
                    </a:cubicBezTo>
                    <a:cubicBezTo>
                      <a:pt x="4211479" y="145256"/>
                      <a:pt x="4208621" y="152876"/>
                      <a:pt x="4202906" y="158591"/>
                    </a:cubicBezTo>
                    <a:cubicBezTo>
                      <a:pt x="4197192" y="164306"/>
                      <a:pt x="4189571" y="167164"/>
                      <a:pt x="4180999" y="167164"/>
                    </a:cubicBezTo>
                    <a:cubicBezTo>
                      <a:pt x="4172426" y="167164"/>
                      <a:pt x="4164806" y="164306"/>
                      <a:pt x="4159091" y="158591"/>
                    </a:cubicBezTo>
                    <a:cubicBezTo>
                      <a:pt x="4151471" y="150971"/>
                      <a:pt x="4148614" y="139541"/>
                      <a:pt x="4151471" y="129064"/>
                    </a:cubicBezTo>
                    <a:lnTo>
                      <a:pt x="4060984" y="38576"/>
                    </a:lnTo>
                    <a:lnTo>
                      <a:pt x="3856196" y="38576"/>
                    </a:lnTo>
                    <a:lnTo>
                      <a:pt x="3422809" y="471964"/>
                    </a:lnTo>
                    <a:lnTo>
                      <a:pt x="3104674" y="471964"/>
                    </a:lnTo>
                    <a:lnTo>
                      <a:pt x="2767489" y="809149"/>
                    </a:lnTo>
                    <a:lnTo>
                      <a:pt x="2343626" y="809149"/>
                    </a:lnTo>
                    <a:cubicBezTo>
                      <a:pt x="2337911" y="818674"/>
                      <a:pt x="2328386" y="824389"/>
                      <a:pt x="2316956" y="824389"/>
                    </a:cubicBezTo>
                    <a:cubicBezTo>
                      <a:pt x="2299811" y="824389"/>
                      <a:pt x="2286476" y="811054"/>
                      <a:pt x="2286476" y="793909"/>
                    </a:cubicBezTo>
                    <a:cubicBezTo>
                      <a:pt x="2286476" y="776764"/>
                      <a:pt x="2299811" y="763429"/>
                      <a:pt x="2316956" y="763429"/>
                    </a:cubicBezTo>
                    <a:cubicBezTo>
                      <a:pt x="2328386" y="763429"/>
                      <a:pt x="2337911" y="769144"/>
                      <a:pt x="2343626" y="778669"/>
                    </a:cubicBezTo>
                    <a:lnTo>
                      <a:pt x="2755106" y="778669"/>
                    </a:lnTo>
                    <a:lnTo>
                      <a:pt x="2928461" y="605314"/>
                    </a:lnTo>
                    <a:lnTo>
                      <a:pt x="2492216" y="605314"/>
                    </a:lnTo>
                    <a:lnTo>
                      <a:pt x="2392204" y="705326"/>
                    </a:lnTo>
                    <a:lnTo>
                      <a:pt x="2279809" y="705326"/>
                    </a:lnTo>
                    <a:lnTo>
                      <a:pt x="2075021" y="910114"/>
                    </a:lnTo>
                    <a:lnTo>
                      <a:pt x="1533049" y="910114"/>
                    </a:lnTo>
                    <a:lnTo>
                      <a:pt x="1410176" y="787241"/>
                    </a:lnTo>
                    <a:lnTo>
                      <a:pt x="1222534" y="787241"/>
                    </a:lnTo>
                    <a:lnTo>
                      <a:pt x="1026319" y="983456"/>
                    </a:lnTo>
                    <a:lnTo>
                      <a:pt x="195739" y="983456"/>
                    </a:lnTo>
                    <a:lnTo>
                      <a:pt x="67151" y="1114901"/>
                    </a:lnTo>
                    <a:cubicBezTo>
                      <a:pt x="70009" y="1125379"/>
                      <a:pt x="67151" y="1136809"/>
                      <a:pt x="59531" y="1144429"/>
                    </a:cubicBezTo>
                    <a:cubicBezTo>
                      <a:pt x="52864" y="1150144"/>
                      <a:pt x="45244" y="1153954"/>
                      <a:pt x="37624" y="1153954"/>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588CC3B2-437A-46FC-BF4E-9FB61FE4973A}"/>
                  </a:ext>
                </a:extLst>
              </p:cNvPr>
              <p:cNvSpPr/>
              <p:nvPr/>
            </p:nvSpPr>
            <p:spPr>
              <a:xfrm>
                <a:off x="7596285" y="1665632"/>
                <a:ext cx="4200525" cy="1133475"/>
              </a:xfrm>
              <a:custGeom>
                <a:avLst/>
                <a:gdLst>
                  <a:gd name="connsiteX0" fmla="*/ 4187428 w 4200525"/>
                  <a:gd name="connsiteY0" fmla="*/ 111919 h 1133475"/>
                  <a:gd name="connsiteX1" fmla="*/ 4161711 w 4200525"/>
                  <a:gd name="connsiteY1" fmla="*/ 108109 h 1133475"/>
                  <a:gd name="connsiteX2" fmla="*/ 4060746 w 4200525"/>
                  <a:gd name="connsiteY2" fmla="*/ 7144 h 1133475"/>
                  <a:gd name="connsiteX3" fmla="*/ 3838813 w 4200525"/>
                  <a:gd name="connsiteY3" fmla="*/ 7144 h 1133475"/>
                  <a:gd name="connsiteX4" fmla="*/ 3724513 w 4200525"/>
                  <a:gd name="connsiteY4" fmla="*/ 121444 h 1133475"/>
                  <a:gd name="connsiteX5" fmla="*/ 3511153 w 4200525"/>
                  <a:gd name="connsiteY5" fmla="*/ 121444 h 1133475"/>
                  <a:gd name="connsiteX6" fmla="*/ 3320653 w 4200525"/>
                  <a:gd name="connsiteY6" fmla="*/ 311944 h 1133475"/>
                  <a:gd name="connsiteX7" fmla="*/ 3155871 w 4200525"/>
                  <a:gd name="connsiteY7" fmla="*/ 311944 h 1133475"/>
                  <a:gd name="connsiteX8" fmla="*/ 3135868 w 4200525"/>
                  <a:gd name="connsiteY8" fmla="*/ 296704 h 1133475"/>
                  <a:gd name="connsiteX9" fmla="*/ 3114913 w 4200525"/>
                  <a:gd name="connsiteY9" fmla="*/ 317659 h 1133475"/>
                  <a:gd name="connsiteX10" fmla="*/ 3135868 w 4200525"/>
                  <a:gd name="connsiteY10" fmla="*/ 338614 h 1133475"/>
                  <a:gd name="connsiteX11" fmla="*/ 3155871 w 4200525"/>
                  <a:gd name="connsiteY11" fmla="*/ 323374 h 1133475"/>
                  <a:gd name="connsiteX12" fmla="*/ 3325416 w 4200525"/>
                  <a:gd name="connsiteY12" fmla="*/ 323374 h 1133475"/>
                  <a:gd name="connsiteX13" fmla="*/ 3515916 w 4200525"/>
                  <a:gd name="connsiteY13" fmla="*/ 132874 h 1133475"/>
                  <a:gd name="connsiteX14" fmla="*/ 3713083 w 4200525"/>
                  <a:gd name="connsiteY14" fmla="*/ 132874 h 1133475"/>
                  <a:gd name="connsiteX15" fmla="*/ 3405426 w 4200525"/>
                  <a:gd name="connsiteY15" fmla="*/ 440531 h 1133475"/>
                  <a:gd name="connsiteX16" fmla="*/ 3089196 w 4200525"/>
                  <a:gd name="connsiteY16" fmla="*/ 440531 h 1133475"/>
                  <a:gd name="connsiteX17" fmla="*/ 2955846 w 4200525"/>
                  <a:gd name="connsiteY17" fmla="*/ 573881 h 1133475"/>
                  <a:gd name="connsiteX18" fmla="*/ 2476738 w 4200525"/>
                  <a:gd name="connsiteY18" fmla="*/ 573881 h 1133475"/>
                  <a:gd name="connsiteX19" fmla="*/ 2376726 w 4200525"/>
                  <a:gd name="connsiteY19" fmla="*/ 673894 h 1133475"/>
                  <a:gd name="connsiteX20" fmla="*/ 2102406 w 4200525"/>
                  <a:gd name="connsiteY20" fmla="*/ 673894 h 1133475"/>
                  <a:gd name="connsiteX21" fmla="*/ 2067163 w 4200525"/>
                  <a:gd name="connsiteY21" fmla="*/ 709136 h 1133475"/>
                  <a:gd name="connsiteX22" fmla="*/ 2041446 w 4200525"/>
                  <a:gd name="connsiteY22" fmla="*/ 712946 h 1133475"/>
                  <a:gd name="connsiteX23" fmla="*/ 2041446 w 4200525"/>
                  <a:gd name="connsiteY23" fmla="*/ 742474 h 1133475"/>
                  <a:gd name="connsiteX24" fmla="*/ 2070973 w 4200525"/>
                  <a:gd name="connsiteY24" fmla="*/ 742474 h 1133475"/>
                  <a:gd name="connsiteX25" fmla="*/ 2074783 w 4200525"/>
                  <a:gd name="connsiteY25" fmla="*/ 716756 h 1133475"/>
                  <a:gd name="connsiteX26" fmla="*/ 2106216 w 4200525"/>
                  <a:gd name="connsiteY26" fmla="*/ 685324 h 1133475"/>
                  <a:gd name="connsiteX27" fmla="*/ 2251948 w 4200525"/>
                  <a:gd name="connsiteY27" fmla="*/ 685324 h 1133475"/>
                  <a:gd name="connsiteX28" fmla="*/ 2058591 w 4200525"/>
                  <a:gd name="connsiteY28" fmla="*/ 878681 h 1133475"/>
                  <a:gd name="connsiteX29" fmla="*/ 1920478 w 4200525"/>
                  <a:gd name="connsiteY29" fmla="*/ 878681 h 1133475"/>
                  <a:gd name="connsiteX30" fmla="*/ 1801416 w 4200525"/>
                  <a:gd name="connsiteY30" fmla="*/ 759619 h 1133475"/>
                  <a:gd name="connsiteX31" fmla="*/ 1564243 w 4200525"/>
                  <a:gd name="connsiteY31" fmla="*/ 759619 h 1133475"/>
                  <a:gd name="connsiteX32" fmla="*/ 1544241 w 4200525"/>
                  <a:gd name="connsiteY32" fmla="*/ 744379 h 1133475"/>
                  <a:gd name="connsiteX33" fmla="*/ 1523286 w 4200525"/>
                  <a:gd name="connsiteY33" fmla="*/ 765334 h 1133475"/>
                  <a:gd name="connsiteX34" fmla="*/ 1544241 w 4200525"/>
                  <a:gd name="connsiteY34" fmla="*/ 786289 h 1133475"/>
                  <a:gd name="connsiteX35" fmla="*/ 1564243 w 4200525"/>
                  <a:gd name="connsiteY35" fmla="*/ 771049 h 1133475"/>
                  <a:gd name="connsiteX36" fmla="*/ 1796653 w 4200525"/>
                  <a:gd name="connsiteY36" fmla="*/ 771049 h 1133475"/>
                  <a:gd name="connsiteX37" fmla="*/ 1905238 w 4200525"/>
                  <a:gd name="connsiteY37" fmla="*/ 879634 h 1133475"/>
                  <a:gd name="connsiteX38" fmla="*/ 1533763 w 4200525"/>
                  <a:gd name="connsiteY38" fmla="*/ 879634 h 1133475"/>
                  <a:gd name="connsiteX39" fmla="*/ 1410891 w 4200525"/>
                  <a:gd name="connsiteY39" fmla="*/ 755809 h 1133475"/>
                  <a:gd name="connsiteX40" fmla="*/ 525066 w 4200525"/>
                  <a:gd name="connsiteY40" fmla="*/ 755809 h 1133475"/>
                  <a:gd name="connsiteX41" fmla="*/ 458391 w 4200525"/>
                  <a:gd name="connsiteY41" fmla="*/ 689134 h 1133475"/>
                  <a:gd name="connsiteX42" fmla="*/ 454581 w 4200525"/>
                  <a:gd name="connsiteY42" fmla="*/ 663416 h 1133475"/>
                  <a:gd name="connsiteX43" fmla="*/ 425053 w 4200525"/>
                  <a:gd name="connsiteY43" fmla="*/ 663416 h 1133475"/>
                  <a:gd name="connsiteX44" fmla="*/ 425053 w 4200525"/>
                  <a:gd name="connsiteY44" fmla="*/ 692944 h 1133475"/>
                  <a:gd name="connsiteX45" fmla="*/ 450771 w 4200525"/>
                  <a:gd name="connsiteY45" fmla="*/ 696754 h 1133475"/>
                  <a:gd name="connsiteX46" fmla="*/ 521256 w 4200525"/>
                  <a:gd name="connsiteY46" fmla="*/ 767239 h 1133475"/>
                  <a:gd name="connsiteX47" fmla="*/ 1195626 w 4200525"/>
                  <a:gd name="connsiteY47" fmla="*/ 767239 h 1133475"/>
                  <a:gd name="connsiteX48" fmla="*/ 1009888 w 4200525"/>
                  <a:gd name="connsiteY48" fmla="*/ 952976 h 1133475"/>
                  <a:gd name="connsiteX49" fmla="*/ 179308 w 4200525"/>
                  <a:gd name="connsiteY49" fmla="*/ 952976 h 1133475"/>
                  <a:gd name="connsiteX50" fmla="*/ 39291 w 4200525"/>
                  <a:gd name="connsiteY50" fmla="*/ 1092041 h 1133475"/>
                  <a:gd name="connsiteX51" fmla="*/ 13573 w 4200525"/>
                  <a:gd name="connsiteY51" fmla="*/ 1095851 h 1133475"/>
                  <a:gd name="connsiteX52" fmla="*/ 13573 w 4200525"/>
                  <a:gd name="connsiteY52" fmla="*/ 1125379 h 1133475"/>
                  <a:gd name="connsiteX53" fmla="*/ 43101 w 4200525"/>
                  <a:gd name="connsiteY53" fmla="*/ 1125379 h 1133475"/>
                  <a:gd name="connsiteX54" fmla="*/ 46911 w 4200525"/>
                  <a:gd name="connsiteY54" fmla="*/ 1099661 h 1133475"/>
                  <a:gd name="connsiteX55" fmla="*/ 183118 w 4200525"/>
                  <a:gd name="connsiteY55" fmla="*/ 963454 h 1133475"/>
                  <a:gd name="connsiteX56" fmla="*/ 1013698 w 4200525"/>
                  <a:gd name="connsiteY56" fmla="*/ 963454 h 1133475"/>
                  <a:gd name="connsiteX57" fmla="*/ 1209913 w 4200525"/>
                  <a:gd name="connsiteY57" fmla="*/ 767239 h 1133475"/>
                  <a:gd name="connsiteX58" fmla="*/ 1405176 w 4200525"/>
                  <a:gd name="connsiteY58" fmla="*/ 767239 h 1133475"/>
                  <a:gd name="connsiteX59" fmla="*/ 1528048 w 4200525"/>
                  <a:gd name="connsiteY59" fmla="*/ 890111 h 1133475"/>
                  <a:gd name="connsiteX60" fmla="*/ 2062401 w 4200525"/>
                  <a:gd name="connsiteY60" fmla="*/ 890111 h 1133475"/>
                  <a:gd name="connsiteX61" fmla="*/ 2267188 w 4200525"/>
                  <a:gd name="connsiteY61" fmla="*/ 685324 h 1133475"/>
                  <a:gd name="connsiteX62" fmla="*/ 2379583 w 4200525"/>
                  <a:gd name="connsiteY62" fmla="*/ 685324 h 1133475"/>
                  <a:gd name="connsiteX63" fmla="*/ 2479596 w 4200525"/>
                  <a:gd name="connsiteY63" fmla="*/ 585311 h 1133475"/>
                  <a:gd name="connsiteX64" fmla="*/ 2944416 w 4200525"/>
                  <a:gd name="connsiteY64" fmla="*/ 585311 h 1133475"/>
                  <a:gd name="connsiteX65" fmla="*/ 2752011 w 4200525"/>
                  <a:gd name="connsiteY65" fmla="*/ 777716 h 1133475"/>
                  <a:gd name="connsiteX66" fmla="*/ 2330053 w 4200525"/>
                  <a:gd name="connsiteY66" fmla="*/ 777716 h 1133475"/>
                  <a:gd name="connsiteX67" fmla="*/ 2310051 w 4200525"/>
                  <a:gd name="connsiteY67" fmla="*/ 762476 h 1133475"/>
                  <a:gd name="connsiteX68" fmla="*/ 2289096 w 4200525"/>
                  <a:gd name="connsiteY68" fmla="*/ 783431 h 1133475"/>
                  <a:gd name="connsiteX69" fmla="*/ 2310051 w 4200525"/>
                  <a:gd name="connsiteY69" fmla="*/ 804386 h 1133475"/>
                  <a:gd name="connsiteX70" fmla="*/ 2330053 w 4200525"/>
                  <a:gd name="connsiteY70" fmla="*/ 789146 h 1133475"/>
                  <a:gd name="connsiteX71" fmla="*/ 2756773 w 4200525"/>
                  <a:gd name="connsiteY71" fmla="*/ 789146 h 1133475"/>
                  <a:gd name="connsiteX72" fmla="*/ 3093958 w 4200525"/>
                  <a:gd name="connsiteY72" fmla="*/ 451961 h 1133475"/>
                  <a:gd name="connsiteX73" fmla="*/ 3410188 w 4200525"/>
                  <a:gd name="connsiteY73" fmla="*/ 451961 h 1133475"/>
                  <a:gd name="connsiteX74" fmla="*/ 3843576 w 4200525"/>
                  <a:gd name="connsiteY74" fmla="*/ 18574 h 1133475"/>
                  <a:gd name="connsiteX75" fmla="*/ 4056936 w 4200525"/>
                  <a:gd name="connsiteY75" fmla="*/ 18574 h 1133475"/>
                  <a:gd name="connsiteX76" fmla="*/ 4154091 w 4200525"/>
                  <a:gd name="connsiteY76" fmla="*/ 116681 h 1133475"/>
                  <a:gd name="connsiteX77" fmla="*/ 4157901 w 4200525"/>
                  <a:gd name="connsiteY77" fmla="*/ 142399 h 1133475"/>
                  <a:gd name="connsiteX78" fmla="*/ 4187428 w 4200525"/>
                  <a:gd name="connsiteY78" fmla="*/ 142399 h 1133475"/>
                  <a:gd name="connsiteX79" fmla="*/ 4187428 w 4200525"/>
                  <a:gd name="connsiteY79" fmla="*/ 11191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200525" h="1133475">
                    <a:moveTo>
                      <a:pt x="4187428" y="111919"/>
                    </a:moveTo>
                    <a:cubicBezTo>
                      <a:pt x="4180761" y="105251"/>
                      <a:pt x="4170283" y="104299"/>
                      <a:pt x="4161711" y="108109"/>
                    </a:cubicBezTo>
                    <a:lnTo>
                      <a:pt x="4060746" y="7144"/>
                    </a:lnTo>
                    <a:lnTo>
                      <a:pt x="3838813" y="7144"/>
                    </a:lnTo>
                    <a:lnTo>
                      <a:pt x="3724513" y="121444"/>
                    </a:lnTo>
                    <a:lnTo>
                      <a:pt x="3511153" y="121444"/>
                    </a:lnTo>
                    <a:lnTo>
                      <a:pt x="3320653" y="311944"/>
                    </a:lnTo>
                    <a:lnTo>
                      <a:pt x="3155871" y="311944"/>
                    </a:lnTo>
                    <a:cubicBezTo>
                      <a:pt x="3153013" y="303371"/>
                      <a:pt x="3145393" y="296704"/>
                      <a:pt x="3135868" y="296704"/>
                    </a:cubicBezTo>
                    <a:cubicBezTo>
                      <a:pt x="3124438" y="296704"/>
                      <a:pt x="3114913" y="306229"/>
                      <a:pt x="3114913" y="317659"/>
                    </a:cubicBezTo>
                    <a:cubicBezTo>
                      <a:pt x="3114913" y="329089"/>
                      <a:pt x="3124438" y="338614"/>
                      <a:pt x="3135868" y="338614"/>
                    </a:cubicBezTo>
                    <a:cubicBezTo>
                      <a:pt x="3145393" y="338614"/>
                      <a:pt x="3153966" y="331946"/>
                      <a:pt x="3155871" y="323374"/>
                    </a:cubicBezTo>
                    <a:lnTo>
                      <a:pt x="3325416" y="323374"/>
                    </a:lnTo>
                    <a:lnTo>
                      <a:pt x="3515916" y="132874"/>
                    </a:lnTo>
                    <a:lnTo>
                      <a:pt x="3713083" y="132874"/>
                    </a:lnTo>
                    <a:lnTo>
                      <a:pt x="3405426" y="440531"/>
                    </a:lnTo>
                    <a:lnTo>
                      <a:pt x="3089196" y="440531"/>
                    </a:lnTo>
                    <a:lnTo>
                      <a:pt x="2955846" y="573881"/>
                    </a:lnTo>
                    <a:lnTo>
                      <a:pt x="2476738" y="573881"/>
                    </a:lnTo>
                    <a:lnTo>
                      <a:pt x="2376726" y="673894"/>
                    </a:lnTo>
                    <a:lnTo>
                      <a:pt x="2102406" y="673894"/>
                    </a:lnTo>
                    <a:lnTo>
                      <a:pt x="2067163" y="709136"/>
                    </a:lnTo>
                    <a:cubicBezTo>
                      <a:pt x="2059543" y="704374"/>
                      <a:pt x="2049066" y="705326"/>
                      <a:pt x="2041446" y="712946"/>
                    </a:cubicBezTo>
                    <a:cubicBezTo>
                      <a:pt x="2032873" y="721519"/>
                      <a:pt x="2032873" y="734854"/>
                      <a:pt x="2041446" y="742474"/>
                    </a:cubicBezTo>
                    <a:cubicBezTo>
                      <a:pt x="2050018" y="751046"/>
                      <a:pt x="2063353" y="751046"/>
                      <a:pt x="2070973" y="742474"/>
                    </a:cubicBezTo>
                    <a:cubicBezTo>
                      <a:pt x="2077641" y="735806"/>
                      <a:pt x="2078593" y="725329"/>
                      <a:pt x="2074783" y="716756"/>
                    </a:cubicBezTo>
                    <a:lnTo>
                      <a:pt x="2106216" y="685324"/>
                    </a:lnTo>
                    <a:lnTo>
                      <a:pt x="2251948" y="685324"/>
                    </a:lnTo>
                    <a:lnTo>
                      <a:pt x="2058591" y="878681"/>
                    </a:lnTo>
                    <a:lnTo>
                      <a:pt x="1920478" y="878681"/>
                    </a:lnTo>
                    <a:lnTo>
                      <a:pt x="1801416" y="759619"/>
                    </a:lnTo>
                    <a:lnTo>
                      <a:pt x="1564243" y="759619"/>
                    </a:lnTo>
                    <a:cubicBezTo>
                      <a:pt x="1561386" y="751046"/>
                      <a:pt x="1553766" y="744379"/>
                      <a:pt x="1544241" y="744379"/>
                    </a:cubicBezTo>
                    <a:cubicBezTo>
                      <a:pt x="1532811" y="744379"/>
                      <a:pt x="1523286" y="753904"/>
                      <a:pt x="1523286" y="765334"/>
                    </a:cubicBezTo>
                    <a:cubicBezTo>
                      <a:pt x="1523286" y="776764"/>
                      <a:pt x="1532811" y="786289"/>
                      <a:pt x="1544241" y="786289"/>
                    </a:cubicBezTo>
                    <a:cubicBezTo>
                      <a:pt x="1553766" y="786289"/>
                      <a:pt x="1562338" y="779621"/>
                      <a:pt x="1564243" y="771049"/>
                    </a:cubicBezTo>
                    <a:lnTo>
                      <a:pt x="1796653" y="771049"/>
                    </a:lnTo>
                    <a:lnTo>
                      <a:pt x="1905238" y="879634"/>
                    </a:lnTo>
                    <a:lnTo>
                      <a:pt x="1533763" y="879634"/>
                    </a:lnTo>
                    <a:lnTo>
                      <a:pt x="1410891" y="755809"/>
                    </a:lnTo>
                    <a:lnTo>
                      <a:pt x="525066" y="755809"/>
                    </a:lnTo>
                    <a:lnTo>
                      <a:pt x="458391" y="689134"/>
                    </a:lnTo>
                    <a:cubicBezTo>
                      <a:pt x="463153" y="681514"/>
                      <a:pt x="462201" y="671036"/>
                      <a:pt x="454581" y="663416"/>
                    </a:cubicBezTo>
                    <a:cubicBezTo>
                      <a:pt x="446008" y="654844"/>
                      <a:pt x="432673" y="654844"/>
                      <a:pt x="425053" y="663416"/>
                    </a:cubicBezTo>
                    <a:cubicBezTo>
                      <a:pt x="416481" y="671989"/>
                      <a:pt x="416481" y="685324"/>
                      <a:pt x="425053" y="692944"/>
                    </a:cubicBezTo>
                    <a:cubicBezTo>
                      <a:pt x="431721" y="699611"/>
                      <a:pt x="442198" y="700564"/>
                      <a:pt x="450771" y="696754"/>
                    </a:cubicBezTo>
                    <a:lnTo>
                      <a:pt x="521256" y="767239"/>
                    </a:lnTo>
                    <a:lnTo>
                      <a:pt x="1195626" y="767239"/>
                    </a:lnTo>
                    <a:lnTo>
                      <a:pt x="1009888" y="952976"/>
                    </a:lnTo>
                    <a:lnTo>
                      <a:pt x="179308" y="952976"/>
                    </a:lnTo>
                    <a:lnTo>
                      <a:pt x="39291" y="1092041"/>
                    </a:lnTo>
                    <a:cubicBezTo>
                      <a:pt x="31671" y="1087279"/>
                      <a:pt x="21193" y="1088231"/>
                      <a:pt x="13573" y="1095851"/>
                    </a:cubicBezTo>
                    <a:cubicBezTo>
                      <a:pt x="5001" y="1104424"/>
                      <a:pt x="5001" y="1117759"/>
                      <a:pt x="13573" y="1125379"/>
                    </a:cubicBezTo>
                    <a:cubicBezTo>
                      <a:pt x="22146" y="1133951"/>
                      <a:pt x="35481" y="1133951"/>
                      <a:pt x="43101" y="1125379"/>
                    </a:cubicBezTo>
                    <a:cubicBezTo>
                      <a:pt x="49768" y="1118711"/>
                      <a:pt x="50721" y="1108234"/>
                      <a:pt x="46911" y="1099661"/>
                    </a:cubicBezTo>
                    <a:lnTo>
                      <a:pt x="183118" y="963454"/>
                    </a:lnTo>
                    <a:lnTo>
                      <a:pt x="1013698" y="963454"/>
                    </a:lnTo>
                    <a:lnTo>
                      <a:pt x="1209913" y="767239"/>
                    </a:lnTo>
                    <a:lnTo>
                      <a:pt x="1405176" y="767239"/>
                    </a:lnTo>
                    <a:lnTo>
                      <a:pt x="1528048" y="890111"/>
                    </a:lnTo>
                    <a:lnTo>
                      <a:pt x="2062401" y="890111"/>
                    </a:lnTo>
                    <a:lnTo>
                      <a:pt x="2267188" y="685324"/>
                    </a:lnTo>
                    <a:lnTo>
                      <a:pt x="2379583" y="685324"/>
                    </a:lnTo>
                    <a:lnTo>
                      <a:pt x="2479596" y="585311"/>
                    </a:lnTo>
                    <a:lnTo>
                      <a:pt x="2944416" y="585311"/>
                    </a:lnTo>
                    <a:lnTo>
                      <a:pt x="2752011" y="777716"/>
                    </a:lnTo>
                    <a:lnTo>
                      <a:pt x="2330053" y="777716"/>
                    </a:lnTo>
                    <a:cubicBezTo>
                      <a:pt x="2327196" y="769144"/>
                      <a:pt x="2319576" y="762476"/>
                      <a:pt x="2310051" y="762476"/>
                    </a:cubicBezTo>
                    <a:cubicBezTo>
                      <a:pt x="2298621" y="762476"/>
                      <a:pt x="2289096" y="772001"/>
                      <a:pt x="2289096" y="783431"/>
                    </a:cubicBezTo>
                    <a:cubicBezTo>
                      <a:pt x="2289096" y="794861"/>
                      <a:pt x="2298621" y="804386"/>
                      <a:pt x="2310051" y="804386"/>
                    </a:cubicBezTo>
                    <a:cubicBezTo>
                      <a:pt x="2319576" y="804386"/>
                      <a:pt x="2328148" y="797719"/>
                      <a:pt x="2330053" y="789146"/>
                    </a:cubicBezTo>
                    <a:lnTo>
                      <a:pt x="2756773" y="789146"/>
                    </a:lnTo>
                    <a:lnTo>
                      <a:pt x="3093958" y="451961"/>
                    </a:lnTo>
                    <a:lnTo>
                      <a:pt x="3410188" y="451961"/>
                    </a:lnTo>
                    <a:lnTo>
                      <a:pt x="3843576" y="18574"/>
                    </a:lnTo>
                    <a:lnTo>
                      <a:pt x="4056936" y="18574"/>
                    </a:lnTo>
                    <a:lnTo>
                      <a:pt x="4154091" y="116681"/>
                    </a:lnTo>
                    <a:cubicBezTo>
                      <a:pt x="4149328" y="124301"/>
                      <a:pt x="4150281" y="134779"/>
                      <a:pt x="4157901" y="142399"/>
                    </a:cubicBezTo>
                    <a:cubicBezTo>
                      <a:pt x="4166473" y="150971"/>
                      <a:pt x="4179808" y="150971"/>
                      <a:pt x="4187428" y="142399"/>
                    </a:cubicBezTo>
                    <a:cubicBezTo>
                      <a:pt x="4196001" y="133826"/>
                      <a:pt x="4196001" y="120491"/>
                      <a:pt x="4187428" y="111919"/>
                    </a:cubicBezTo>
                    <a:close/>
                  </a:path>
                </a:pathLst>
              </a:custGeom>
              <a:grpFill/>
              <a:ln w="9525" cap="flat">
                <a:noFill/>
                <a:prstDash val="solid"/>
                <a:miter/>
              </a:ln>
            </p:spPr>
            <p:txBody>
              <a:bodyPr rtlCol="0" anchor="ctr"/>
              <a:lstStyle/>
              <a:p>
                <a:endParaRPr lang="en-US"/>
              </a:p>
            </p:txBody>
          </p:sp>
        </p:grpSp>
        <p:grpSp>
          <p:nvGrpSpPr>
            <p:cNvPr id="23" name="Graphic 166">
              <a:extLst>
                <a:ext uri="{FF2B5EF4-FFF2-40B4-BE49-F238E27FC236}">
                  <a16:creationId xmlns:a16="http://schemas.microsoft.com/office/drawing/2014/main" id="{F395EF3D-BCFF-4BDA-A136-F3ED3193C979}"/>
                </a:ext>
              </a:extLst>
            </p:cNvPr>
            <p:cNvGrpSpPr/>
            <p:nvPr/>
          </p:nvGrpSpPr>
          <p:grpSpPr>
            <a:xfrm>
              <a:off x="4054049" y="5011904"/>
              <a:ext cx="2667773" cy="560516"/>
              <a:chOff x="4305300" y="3052762"/>
              <a:chExt cx="3581400" cy="752475"/>
            </a:xfrm>
            <a:grpFill/>
          </p:grpSpPr>
          <p:sp>
            <p:nvSpPr>
              <p:cNvPr id="152" name="Freeform: Shape 151">
                <a:extLst>
                  <a:ext uri="{FF2B5EF4-FFF2-40B4-BE49-F238E27FC236}">
                    <a16:creationId xmlns:a16="http://schemas.microsoft.com/office/drawing/2014/main" id="{090CE62D-4354-4DA9-8B3D-ADB230BBCE65}"/>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DE406C90-0CD1-4539-B84B-AAEF11219B1F}"/>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38A614C4-57FF-4D59-B082-3DE73F78FBCF}"/>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B97D19A5-209D-458C-B2CE-A9B96792D2D1}"/>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9C778A36-9280-4E18-87A5-C28A322B9F1E}"/>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1C30A4CA-403E-4D76-99C6-A2460E109FEE}"/>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3D6A0DE6-8215-44CE-858E-554564A3DBAD}"/>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443681FF-EAB2-40D4-ABBB-348FA45228B7}"/>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559C4C46-1F53-4756-B0C3-28A9C2C5231B}"/>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E01D6716-8E57-4D4B-BF98-02539AEDEE2B}"/>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09F97FBC-5636-4ADD-A2AE-A4EBBA06EA88}"/>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44076DDC-7E6F-48CF-8606-FB9B9304D1E9}"/>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FA21E20B-BA80-44E2-BAD4-D7074C7EE4B0}"/>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B4C7D4B5-B4AA-4AA9-BD57-7D8D8F22134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B00AF39C-D107-404C-A81D-C80709F4A833}"/>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2C86537A-A636-4F9B-A44B-F82BF4DBFD1C}"/>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4268C19B-7D5C-4751-9E7F-1EF92882C0EF}"/>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1CDF8655-1534-4557-AB56-575CDACF01BF}"/>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73B7697A-913B-4B31-8445-898BFEBE1C7E}"/>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71031A19-1A7C-4901-966B-5346553B35C1}"/>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24" name="Graphic 3">
              <a:extLst>
                <a:ext uri="{FF2B5EF4-FFF2-40B4-BE49-F238E27FC236}">
                  <a16:creationId xmlns:a16="http://schemas.microsoft.com/office/drawing/2014/main" id="{A11F8951-D580-4389-8CEC-94BFFE8B462E}"/>
                </a:ext>
              </a:extLst>
            </p:cNvPr>
            <p:cNvGrpSpPr/>
            <p:nvPr/>
          </p:nvGrpSpPr>
          <p:grpSpPr>
            <a:xfrm>
              <a:off x="4386205" y="2166705"/>
              <a:ext cx="2891731" cy="3429727"/>
              <a:chOff x="5276850" y="2457450"/>
              <a:chExt cx="1638300" cy="1943100"/>
            </a:xfrm>
            <a:grpFill/>
          </p:grpSpPr>
          <p:sp>
            <p:nvSpPr>
              <p:cNvPr id="25" name="Freeform: Shape 24">
                <a:extLst>
                  <a:ext uri="{FF2B5EF4-FFF2-40B4-BE49-F238E27FC236}">
                    <a16:creationId xmlns:a16="http://schemas.microsoft.com/office/drawing/2014/main" id="{6652FEE1-5D21-4162-850A-023CFB4ABDFA}"/>
                  </a:ext>
                </a:extLst>
              </p:cNvPr>
              <p:cNvSpPr/>
              <p:nvPr/>
            </p:nvSpPr>
            <p:spPr>
              <a:xfrm>
                <a:off x="6101239" y="2703671"/>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8574"/>
                      <a:pt x="22384" y="14764"/>
                    </a:cubicBezTo>
                    <a:cubicBezTo>
                      <a:pt x="22384" y="10954"/>
                      <a:pt x="18574" y="7144"/>
                      <a:pt x="14764" y="7144"/>
                    </a:cubicBezTo>
                    <a:cubicBezTo>
                      <a:pt x="10954" y="7144"/>
                      <a:pt x="7144" y="10954"/>
                      <a:pt x="7144" y="14764"/>
                    </a:cubicBezTo>
                    <a:cubicBezTo>
                      <a:pt x="7144" y="19526"/>
                      <a:pt x="10954" y="22384"/>
                      <a:pt x="14764" y="22384"/>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721A7032-4210-4948-8AA7-82671C232F79}"/>
                  </a:ext>
                </a:extLst>
              </p:cNvPr>
              <p:cNvSpPr/>
              <p:nvPr/>
            </p:nvSpPr>
            <p:spPr>
              <a:xfrm>
                <a:off x="5951696" y="2877026"/>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1906" y="31909"/>
                      <a:pt x="19526" y="3190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FADED69-6170-4C5E-80CE-3C1F5E0125EA}"/>
                  </a:ext>
                </a:extLst>
              </p:cNvPr>
              <p:cNvSpPr/>
              <p:nvPr/>
            </p:nvSpPr>
            <p:spPr>
              <a:xfrm>
                <a:off x="5698331" y="3973354"/>
                <a:ext cx="19050" cy="19050"/>
              </a:xfrm>
              <a:custGeom>
                <a:avLst/>
                <a:gdLst>
                  <a:gd name="connsiteX0" fmla="*/ 18574 w 19050"/>
                  <a:gd name="connsiteY0" fmla="*/ 12859 h 19050"/>
                  <a:gd name="connsiteX1" fmla="*/ 12859 w 19050"/>
                  <a:gd name="connsiteY1" fmla="*/ 18574 h 19050"/>
                  <a:gd name="connsiteX2" fmla="*/ 7144 w 19050"/>
                  <a:gd name="connsiteY2" fmla="*/ 12859 h 19050"/>
                  <a:gd name="connsiteX3" fmla="*/ 12859 w 19050"/>
                  <a:gd name="connsiteY3" fmla="*/ 714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6015"/>
                      <a:pt x="16015" y="18574"/>
                      <a:pt x="12859" y="18574"/>
                    </a:cubicBezTo>
                    <a:cubicBezTo>
                      <a:pt x="9702" y="18574"/>
                      <a:pt x="7144" y="16015"/>
                      <a:pt x="7144" y="12859"/>
                    </a:cubicBezTo>
                    <a:cubicBezTo>
                      <a:pt x="7144" y="9702"/>
                      <a:pt x="9702" y="7144"/>
                      <a:pt x="12859" y="7144"/>
                    </a:cubicBezTo>
                    <a:cubicBezTo>
                      <a:pt x="16015" y="7144"/>
                      <a:pt x="18574" y="9702"/>
                      <a:pt x="18574" y="1285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04C4903-4291-4B86-AEBD-DBB246FAE01D}"/>
                  </a:ext>
                </a:extLst>
              </p:cNvPr>
              <p:cNvSpPr/>
              <p:nvPr/>
            </p:nvSpPr>
            <p:spPr>
              <a:xfrm>
                <a:off x="5746909" y="4064794"/>
                <a:ext cx="123825" cy="114300"/>
              </a:xfrm>
              <a:custGeom>
                <a:avLst/>
                <a:gdLst>
                  <a:gd name="connsiteX0" fmla="*/ 21431 w 123825"/>
                  <a:gd name="connsiteY0" fmla="*/ 61436 h 114300"/>
                  <a:gd name="connsiteX1" fmla="*/ 20479 w 123825"/>
                  <a:gd name="connsiteY1" fmla="*/ 68104 h 114300"/>
                  <a:gd name="connsiteX2" fmla="*/ 59531 w 123825"/>
                  <a:gd name="connsiteY2" fmla="*/ 107156 h 114300"/>
                  <a:gd name="connsiteX3" fmla="*/ 98584 w 123825"/>
                  <a:gd name="connsiteY3" fmla="*/ 68104 h 114300"/>
                  <a:gd name="connsiteX4" fmla="*/ 91916 w 123825"/>
                  <a:gd name="connsiteY4" fmla="*/ 46196 h 114300"/>
                  <a:gd name="connsiteX5" fmla="*/ 92869 w 123825"/>
                  <a:gd name="connsiteY5" fmla="*/ 46196 h 114300"/>
                  <a:gd name="connsiteX6" fmla="*/ 109061 w 123825"/>
                  <a:gd name="connsiteY6" fmla="*/ 30004 h 114300"/>
                  <a:gd name="connsiteX7" fmla="*/ 109061 w 123825"/>
                  <a:gd name="connsiteY7" fmla="*/ 27146 h 114300"/>
                  <a:gd name="connsiteX8" fmla="*/ 116681 w 123825"/>
                  <a:gd name="connsiteY8" fmla="*/ 17621 h 114300"/>
                  <a:gd name="connsiteX9" fmla="*/ 106204 w 123825"/>
                  <a:gd name="connsiteY9" fmla="*/ 7144 h 114300"/>
                  <a:gd name="connsiteX10" fmla="*/ 96679 w 123825"/>
                  <a:gd name="connsiteY10" fmla="*/ 13811 h 114300"/>
                  <a:gd name="connsiteX11" fmla="*/ 92869 w 123825"/>
                  <a:gd name="connsiteY11" fmla="*/ 12859 h 114300"/>
                  <a:gd name="connsiteX12" fmla="*/ 76676 w 123825"/>
                  <a:gd name="connsiteY12" fmla="*/ 29051 h 114300"/>
                  <a:gd name="connsiteX13" fmla="*/ 76676 w 123825"/>
                  <a:gd name="connsiteY13" fmla="*/ 31909 h 114300"/>
                  <a:gd name="connsiteX14" fmla="*/ 59531 w 123825"/>
                  <a:gd name="connsiteY14" fmla="*/ 28099 h 114300"/>
                  <a:gd name="connsiteX15" fmla="*/ 31909 w 123825"/>
                  <a:gd name="connsiteY15" fmla="*/ 39529 h 114300"/>
                  <a:gd name="connsiteX16" fmla="*/ 20479 w 123825"/>
                  <a:gd name="connsiteY16" fmla="*/ 33814 h 114300"/>
                  <a:gd name="connsiteX17" fmla="*/ 7144 w 123825"/>
                  <a:gd name="connsiteY17" fmla="*/ 47149 h 114300"/>
                  <a:gd name="connsiteX18" fmla="*/ 21431 w 123825"/>
                  <a:gd name="connsiteY18" fmla="*/ 61436 h 114300"/>
                  <a:gd name="connsiteX19" fmla="*/ 21431 w 123825"/>
                  <a:gd name="connsiteY19" fmla="*/ 6143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3825" h="114300">
                    <a:moveTo>
                      <a:pt x="21431" y="61436"/>
                    </a:moveTo>
                    <a:cubicBezTo>
                      <a:pt x="21431" y="63341"/>
                      <a:pt x="20479" y="66199"/>
                      <a:pt x="20479" y="68104"/>
                    </a:cubicBezTo>
                    <a:cubicBezTo>
                      <a:pt x="20479" y="90011"/>
                      <a:pt x="37624" y="107156"/>
                      <a:pt x="59531" y="107156"/>
                    </a:cubicBezTo>
                    <a:cubicBezTo>
                      <a:pt x="81439" y="107156"/>
                      <a:pt x="98584" y="90011"/>
                      <a:pt x="98584" y="68104"/>
                    </a:cubicBezTo>
                    <a:cubicBezTo>
                      <a:pt x="98584" y="60484"/>
                      <a:pt x="95726" y="52864"/>
                      <a:pt x="91916" y="46196"/>
                    </a:cubicBezTo>
                    <a:cubicBezTo>
                      <a:pt x="91916" y="46196"/>
                      <a:pt x="91916" y="46196"/>
                      <a:pt x="92869" y="46196"/>
                    </a:cubicBezTo>
                    <a:cubicBezTo>
                      <a:pt x="101441" y="46196"/>
                      <a:pt x="109061" y="38576"/>
                      <a:pt x="109061" y="30004"/>
                    </a:cubicBezTo>
                    <a:cubicBezTo>
                      <a:pt x="109061" y="29051"/>
                      <a:pt x="109061" y="28099"/>
                      <a:pt x="109061" y="27146"/>
                    </a:cubicBezTo>
                    <a:cubicBezTo>
                      <a:pt x="112871" y="26194"/>
                      <a:pt x="116681" y="22384"/>
                      <a:pt x="116681" y="17621"/>
                    </a:cubicBezTo>
                    <a:cubicBezTo>
                      <a:pt x="116681" y="11906"/>
                      <a:pt x="111919" y="7144"/>
                      <a:pt x="106204" y="7144"/>
                    </a:cubicBezTo>
                    <a:cubicBezTo>
                      <a:pt x="102394" y="7144"/>
                      <a:pt x="98584" y="10001"/>
                      <a:pt x="96679" y="13811"/>
                    </a:cubicBezTo>
                    <a:cubicBezTo>
                      <a:pt x="95726" y="13811"/>
                      <a:pt x="93821" y="12859"/>
                      <a:pt x="92869" y="12859"/>
                    </a:cubicBezTo>
                    <a:cubicBezTo>
                      <a:pt x="84296" y="12859"/>
                      <a:pt x="76676" y="20479"/>
                      <a:pt x="76676" y="29051"/>
                    </a:cubicBezTo>
                    <a:cubicBezTo>
                      <a:pt x="76676" y="30004"/>
                      <a:pt x="76676" y="30956"/>
                      <a:pt x="76676" y="31909"/>
                    </a:cubicBezTo>
                    <a:cubicBezTo>
                      <a:pt x="71914" y="29051"/>
                      <a:pt x="66199" y="28099"/>
                      <a:pt x="59531" y="28099"/>
                    </a:cubicBezTo>
                    <a:cubicBezTo>
                      <a:pt x="49054" y="28099"/>
                      <a:pt x="39529" y="32861"/>
                      <a:pt x="31909" y="39529"/>
                    </a:cubicBezTo>
                    <a:cubicBezTo>
                      <a:pt x="29051" y="35719"/>
                      <a:pt x="25241" y="33814"/>
                      <a:pt x="20479" y="33814"/>
                    </a:cubicBezTo>
                    <a:cubicBezTo>
                      <a:pt x="12859" y="33814"/>
                      <a:pt x="7144" y="39529"/>
                      <a:pt x="7144" y="47149"/>
                    </a:cubicBezTo>
                    <a:cubicBezTo>
                      <a:pt x="7144" y="54769"/>
                      <a:pt x="14764" y="61436"/>
                      <a:pt x="21431" y="61436"/>
                    </a:cubicBezTo>
                    <a:cubicBezTo>
                      <a:pt x="21431" y="61436"/>
                      <a:pt x="21431" y="61436"/>
                      <a:pt x="21431" y="6143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9E6B3CF6-2811-4E64-AB8C-1BCEBC432F0D}"/>
                  </a:ext>
                </a:extLst>
              </p:cNvPr>
              <p:cNvSpPr/>
              <p:nvPr/>
            </p:nvSpPr>
            <p:spPr>
              <a:xfrm>
                <a:off x="5687854" y="3799046"/>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B4A18E7B-6A5E-439A-950C-D24B1A57FFC6}"/>
                  </a:ext>
                </a:extLst>
              </p:cNvPr>
              <p:cNvSpPr/>
              <p:nvPr/>
            </p:nvSpPr>
            <p:spPr>
              <a:xfrm>
                <a:off x="5623084" y="331993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1909" y="7144"/>
                      <a:pt x="23336" y="7144"/>
                    </a:cubicBezTo>
                    <a:cubicBezTo>
                      <a:pt x="14764" y="7144"/>
                      <a:pt x="7144" y="14764"/>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B8EE48EF-3528-49E6-BE95-FD71748CB1DB}"/>
                  </a:ext>
                </a:extLst>
              </p:cNvPr>
              <p:cNvSpPr/>
              <p:nvPr/>
            </p:nvSpPr>
            <p:spPr>
              <a:xfrm>
                <a:off x="5570696" y="3153251"/>
                <a:ext cx="38100" cy="38100"/>
              </a:xfrm>
              <a:custGeom>
                <a:avLst/>
                <a:gdLst>
                  <a:gd name="connsiteX0" fmla="*/ 22384 w 38100"/>
                  <a:gd name="connsiteY0" fmla="*/ 37624 h 38100"/>
                  <a:gd name="connsiteX1" fmla="*/ 37624 w 38100"/>
                  <a:gd name="connsiteY1" fmla="*/ 22384 h 38100"/>
                  <a:gd name="connsiteX2" fmla="*/ 22384 w 38100"/>
                  <a:gd name="connsiteY2" fmla="*/ 7144 h 38100"/>
                  <a:gd name="connsiteX3" fmla="*/ 7144 w 38100"/>
                  <a:gd name="connsiteY3" fmla="*/ 22384 h 38100"/>
                  <a:gd name="connsiteX4" fmla="*/ 22384 w 38100"/>
                  <a:gd name="connsiteY4" fmla="*/ 3762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2384" y="37624"/>
                    </a:moveTo>
                    <a:cubicBezTo>
                      <a:pt x="30956" y="37624"/>
                      <a:pt x="37624" y="30956"/>
                      <a:pt x="37624" y="22384"/>
                    </a:cubicBezTo>
                    <a:cubicBezTo>
                      <a:pt x="37624" y="13811"/>
                      <a:pt x="30956" y="7144"/>
                      <a:pt x="22384" y="7144"/>
                    </a:cubicBezTo>
                    <a:cubicBezTo>
                      <a:pt x="13811" y="7144"/>
                      <a:pt x="7144" y="13811"/>
                      <a:pt x="7144" y="22384"/>
                    </a:cubicBezTo>
                    <a:cubicBezTo>
                      <a:pt x="7144" y="30956"/>
                      <a:pt x="13811" y="37624"/>
                      <a:pt x="22384" y="37624"/>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33F8C2AB-1474-4D19-8F9D-C95FB8620184}"/>
                  </a:ext>
                </a:extLst>
              </p:cNvPr>
              <p:cNvSpPr/>
              <p:nvPr/>
            </p:nvSpPr>
            <p:spPr>
              <a:xfrm>
                <a:off x="5729764" y="368474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F8ACD57-7FE0-49D4-95B9-532A99819F8C}"/>
                  </a:ext>
                </a:extLst>
              </p:cNvPr>
              <p:cNvSpPr/>
              <p:nvPr/>
            </p:nvSpPr>
            <p:spPr>
              <a:xfrm>
                <a:off x="6108859" y="3107531"/>
                <a:ext cx="19050" cy="19050"/>
              </a:xfrm>
              <a:custGeom>
                <a:avLst/>
                <a:gdLst>
                  <a:gd name="connsiteX0" fmla="*/ 7144 w 19050"/>
                  <a:gd name="connsiteY0" fmla="*/ 11906 h 19050"/>
                  <a:gd name="connsiteX1" fmla="*/ 11906 w 19050"/>
                  <a:gd name="connsiteY1" fmla="*/ 16669 h 19050"/>
                  <a:gd name="connsiteX2" fmla="*/ 16669 w 19050"/>
                  <a:gd name="connsiteY2" fmla="*/ 11906 h 19050"/>
                  <a:gd name="connsiteX3" fmla="*/ 10954 w 19050"/>
                  <a:gd name="connsiteY3" fmla="*/ 7144 h 19050"/>
                  <a:gd name="connsiteX4" fmla="*/ 7144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1906"/>
                    </a:moveTo>
                    <a:cubicBezTo>
                      <a:pt x="7144" y="14764"/>
                      <a:pt x="9049" y="16669"/>
                      <a:pt x="11906" y="16669"/>
                    </a:cubicBezTo>
                    <a:cubicBezTo>
                      <a:pt x="14764" y="16669"/>
                      <a:pt x="16669" y="14764"/>
                      <a:pt x="16669" y="11906"/>
                    </a:cubicBezTo>
                    <a:cubicBezTo>
                      <a:pt x="16669" y="9049"/>
                      <a:pt x="13811" y="7144"/>
                      <a:pt x="10954" y="7144"/>
                    </a:cubicBezTo>
                    <a:cubicBezTo>
                      <a:pt x="9049" y="7144"/>
                      <a:pt x="7144" y="9049"/>
                      <a:pt x="7144" y="11906"/>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4584B00E-9B2D-4C79-8631-88F8B901AF16}"/>
                  </a:ext>
                </a:extLst>
              </p:cNvPr>
              <p:cNvSpPr/>
              <p:nvPr/>
            </p:nvSpPr>
            <p:spPr>
              <a:xfrm>
                <a:off x="5836444" y="4114324"/>
                <a:ext cx="57150" cy="47625"/>
              </a:xfrm>
              <a:custGeom>
                <a:avLst/>
                <a:gdLst>
                  <a:gd name="connsiteX0" fmla="*/ 47149 w 57150"/>
                  <a:gd name="connsiteY0" fmla="*/ 43339 h 47625"/>
                  <a:gd name="connsiteX1" fmla="*/ 57626 w 57150"/>
                  <a:gd name="connsiteY1" fmla="*/ 32861 h 47625"/>
                  <a:gd name="connsiteX2" fmla="*/ 48101 w 57150"/>
                  <a:gd name="connsiteY2" fmla="*/ 22384 h 47625"/>
                  <a:gd name="connsiteX3" fmla="*/ 30004 w 57150"/>
                  <a:gd name="connsiteY3" fmla="*/ 7144 h 47625"/>
                  <a:gd name="connsiteX4" fmla="*/ 11906 w 57150"/>
                  <a:gd name="connsiteY4" fmla="*/ 25241 h 47625"/>
                  <a:gd name="connsiteX5" fmla="*/ 11906 w 57150"/>
                  <a:gd name="connsiteY5" fmla="*/ 28099 h 47625"/>
                  <a:gd name="connsiteX6" fmla="*/ 7144 w 57150"/>
                  <a:gd name="connsiteY6" fmla="*/ 33814 h 47625"/>
                  <a:gd name="connsiteX7" fmla="*/ 12859 w 57150"/>
                  <a:gd name="connsiteY7" fmla="*/ 39529 h 47625"/>
                  <a:gd name="connsiteX8" fmla="*/ 16669 w 57150"/>
                  <a:gd name="connsiteY8" fmla="*/ 37624 h 47625"/>
                  <a:gd name="connsiteX9" fmla="*/ 29051 w 57150"/>
                  <a:gd name="connsiteY9" fmla="*/ 42386 h 47625"/>
                  <a:gd name="connsiteX10" fmla="*/ 39529 w 57150"/>
                  <a:gd name="connsiteY10" fmla="*/ 38576 h 47625"/>
                  <a:gd name="connsiteX11" fmla="*/ 47149 w 57150"/>
                  <a:gd name="connsiteY11" fmla="*/ 4333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0" h="47625">
                    <a:moveTo>
                      <a:pt x="47149" y="43339"/>
                    </a:moveTo>
                    <a:cubicBezTo>
                      <a:pt x="52864" y="43339"/>
                      <a:pt x="57626" y="38576"/>
                      <a:pt x="57626" y="32861"/>
                    </a:cubicBezTo>
                    <a:cubicBezTo>
                      <a:pt x="57626" y="27146"/>
                      <a:pt x="52864" y="22384"/>
                      <a:pt x="48101" y="22384"/>
                    </a:cubicBezTo>
                    <a:cubicBezTo>
                      <a:pt x="46196" y="13811"/>
                      <a:pt x="39529" y="7144"/>
                      <a:pt x="30004" y="7144"/>
                    </a:cubicBezTo>
                    <a:cubicBezTo>
                      <a:pt x="19526" y="7144"/>
                      <a:pt x="11906" y="15716"/>
                      <a:pt x="11906" y="25241"/>
                    </a:cubicBezTo>
                    <a:cubicBezTo>
                      <a:pt x="11906" y="26194"/>
                      <a:pt x="11906" y="27146"/>
                      <a:pt x="11906" y="28099"/>
                    </a:cubicBezTo>
                    <a:cubicBezTo>
                      <a:pt x="9049" y="29051"/>
                      <a:pt x="7144" y="30956"/>
                      <a:pt x="7144" y="33814"/>
                    </a:cubicBezTo>
                    <a:cubicBezTo>
                      <a:pt x="7144" y="37624"/>
                      <a:pt x="10001" y="39529"/>
                      <a:pt x="12859" y="39529"/>
                    </a:cubicBezTo>
                    <a:cubicBezTo>
                      <a:pt x="14764" y="39529"/>
                      <a:pt x="15716" y="38576"/>
                      <a:pt x="16669" y="37624"/>
                    </a:cubicBezTo>
                    <a:cubicBezTo>
                      <a:pt x="19526" y="40481"/>
                      <a:pt x="24289" y="42386"/>
                      <a:pt x="29051" y="42386"/>
                    </a:cubicBezTo>
                    <a:cubicBezTo>
                      <a:pt x="32861" y="42386"/>
                      <a:pt x="36671" y="41434"/>
                      <a:pt x="39529" y="38576"/>
                    </a:cubicBezTo>
                    <a:cubicBezTo>
                      <a:pt x="42386" y="42386"/>
                      <a:pt x="44291" y="43339"/>
                      <a:pt x="47149" y="43339"/>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5A04A99C-43CA-4D08-9874-917C9491BAFB}"/>
                  </a:ext>
                </a:extLst>
              </p:cNvPr>
              <p:cNvSpPr/>
              <p:nvPr/>
            </p:nvSpPr>
            <p:spPr>
              <a:xfrm>
                <a:off x="5983129" y="4121944"/>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8099" y="11906"/>
                      <a:pt x="23336" y="7144"/>
                      <a:pt x="17621" y="7144"/>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969B493-6C24-468D-B452-55DCC56546F6}"/>
                  </a:ext>
                </a:extLst>
              </p:cNvPr>
              <p:cNvSpPr/>
              <p:nvPr/>
            </p:nvSpPr>
            <p:spPr>
              <a:xfrm>
                <a:off x="5954554" y="4154329"/>
                <a:ext cx="47625" cy="38100"/>
              </a:xfrm>
              <a:custGeom>
                <a:avLst/>
                <a:gdLst>
                  <a:gd name="connsiteX0" fmla="*/ 7144 w 47625"/>
                  <a:gd name="connsiteY0" fmla="*/ 22384 h 38100"/>
                  <a:gd name="connsiteX1" fmla="*/ 13811 w 47625"/>
                  <a:gd name="connsiteY1" fmla="*/ 29051 h 38100"/>
                  <a:gd name="connsiteX2" fmla="*/ 20479 w 47625"/>
                  <a:gd name="connsiteY2" fmla="*/ 24289 h 38100"/>
                  <a:gd name="connsiteX3" fmla="*/ 31909 w 47625"/>
                  <a:gd name="connsiteY3" fmla="*/ 31909 h 38100"/>
                  <a:gd name="connsiteX4" fmla="*/ 44291 w 47625"/>
                  <a:gd name="connsiteY4" fmla="*/ 19526 h 38100"/>
                  <a:gd name="connsiteX5" fmla="*/ 31909 w 47625"/>
                  <a:gd name="connsiteY5" fmla="*/ 7144 h 38100"/>
                  <a:gd name="connsiteX6" fmla="*/ 19526 w 47625"/>
                  <a:gd name="connsiteY6" fmla="*/ 18574 h 38100"/>
                  <a:gd name="connsiteX7" fmla="*/ 13811 w 47625"/>
                  <a:gd name="connsiteY7" fmla="*/ 15716 h 38100"/>
                  <a:gd name="connsiteX8" fmla="*/ 7144 w 47625"/>
                  <a:gd name="connsiteY8" fmla="*/ 2238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22384"/>
                    </a:moveTo>
                    <a:cubicBezTo>
                      <a:pt x="7144" y="26194"/>
                      <a:pt x="10001" y="29051"/>
                      <a:pt x="13811" y="29051"/>
                    </a:cubicBezTo>
                    <a:cubicBezTo>
                      <a:pt x="16669" y="29051"/>
                      <a:pt x="19526" y="27146"/>
                      <a:pt x="20479" y="24289"/>
                    </a:cubicBezTo>
                    <a:cubicBezTo>
                      <a:pt x="22384" y="28099"/>
                      <a:pt x="26194" y="31909"/>
                      <a:pt x="31909" y="31909"/>
                    </a:cubicBezTo>
                    <a:cubicBezTo>
                      <a:pt x="38576" y="31909"/>
                      <a:pt x="44291" y="26194"/>
                      <a:pt x="44291" y="19526"/>
                    </a:cubicBezTo>
                    <a:cubicBezTo>
                      <a:pt x="44291" y="12859"/>
                      <a:pt x="38576" y="7144"/>
                      <a:pt x="31909" y="7144"/>
                    </a:cubicBezTo>
                    <a:cubicBezTo>
                      <a:pt x="25241" y="7144"/>
                      <a:pt x="20479" y="11906"/>
                      <a:pt x="19526" y="18574"/>
                    </a:cubicBezTo>
                    <a:cubicBezTo>
                      <a:pt x="18574" y="16669"/>
                      <a:pt x="16669" y="15716"/>
                      <a:pt x="13811" y="15716"/>
                    </a:cubicBezTo>
                    <a:cubicBezTo>
                      <a:pt x="10001" y="14764"/>
                      <a:pt x="7144" y="18574"/>
                      <a:pt x="7144" y="22384"/>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4F31F34-3E80-44CB-8583-7F8A36CFF232}"/>
                  </a:ext>
                </a:extLst>
              </p:cNvPr>
              <p:cNvSpPr/>
              <p:nvPr/>
            </p:nvSpPr>
            <p:spPr>
              <a:xfrm>
                <a:off x="5931694" y="3744754"/>
                <a:ext cx="28575" cy="38100"/>
              </a:xfrm>
              <a:custGeom>
                <a:avLst/>
                <a:gdLst>
                  <a:gd name="connsiteX0" fmla="*/ 18574 w 28575"/>
                  <a:gd name="connsiteY0" fmla="*/ 30956 h 38100"/>
                  <a:gd name="connsiteX1" fmla="*/ 30004 w 28575"/>
                  <a:gd name="connsiteY1" fmla="*/ 18574 h 38100"/>
                  <a:gd name="connsiteX2" fmla="*/ 18574 w 28575"/>
                  <a:gd name="connsiteY2" fmla="*/ 7144 h 38100"/>
                  <a:gd name="connsiteX3" fmla="*/ 7144 w 28575"/>
                  <a:gd name="connsiteY3" fmla="*/ 18574 h 38100"/>
                  <a:gd name="connsiteX4" fmla="*/ 18574 w 28575"/>
                  <a:gd name="connsiteY4" fmla="*/ 3095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38100">
                    <a:moveTo>
                      <a:pt x="18574" y="30956"/>
                    </a:moveTo>
                    <a:cubicBezTo>
                      <a:pt x="25241" y="30956"/>
                      <a:pt x="30004" y="25241"/>
                      <a:pt x="30004" y="18574"/>
                    </a:cubicBezTo>
                    <a:cubicBezTo>
                      <a:pt x="30004" y="11906"/>
                      <a:pt x="24289" y="7144"/>
                      <a:pt x="18574" y="7144"/>
                    </a:cubicBezTo>
                    <a:cubicBezTo>
                      <a:pt x="11906" y="7144"/>
                      <a:pt x="7144" y="12859"/>
                      <a:pt x="7144" y="18574"/>
                    </a:cubicBezTo>
                    <a:cubicBezTo>
                      <a:pt x="7144" y="24289"/>
                      <a:pt x="11906" y="30956"/>
                      <a:pt x="18574" y="30956"/>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9F223C60-188E-49FC-AD18-163F73C3EAB5}"/>
                  </a:ext>
                </a:extLst>
              </p:cNvPr>
              <p:cNvSpPr/>
              <p:nvPr/>
            </p:nvSpPr>
            <p:spPr>
              <a:xfrm>
                <a:off x="5695474" y="315325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2384"/>
                      <a:pt x="11906" y="26194"/>
                      <a:pt x="16669" y="26194"/>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504AF744-B4F5-4145-A113-D9876D5CFC10}"/>
                  </a:ext>
                </a:extLst>
              </p:cNvPr>
              <p:cNvSpPr/>
              <p:nvPr/>
            </p:nvSpPr>
            <p:spPr>
              <a:xfrm>
                <a:off x="5837396" y="271319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F50B4BB1-5D23-49BD-82BC-35D3DCDFE246}"/>
                  </a:ext>
                </a:extLst>
              </p:cNvPr>
              <p:cNvSpPr/>
              <p:nvPr/>
            </p:nvSpPr>
            <p:spPr>
              <a:xfrm>
                <a:off x="6235541" y="2754154"/>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B0E5B37A-1BB2-472D-B176-ABE1116F2440}"/>
                  </a:ext>
                </a:extLst>
              </p:cNvPr>
              <p:cNvSpPr/>
              <p:nvPr/>
            </p:nvSpPr>
            <p:spPr>
              <a:xfrm>
                <a:off x="5832634" y="2902744"/>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6669"/>
                      <a:pt x="9049" y="18574"/>
                      <a:pt x="12859" y="18574"/>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B13B717E-9DBC-49FF-912A-C05DAA8992AF}"/>
                  </a:ext>
                </a:extLst>
              </p:cNvPr>
              <p:cNvSpPr/>
              <p:nvPr/>
            </p:nvSpPr>
            <p:spPr>
              <a:xfrm>
                <a:off x="5535454" y="3318034"/>
                <a:ext cx="66675" cy="66675"/>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1EFE2F74-B037-4337-8DE2-3000F7280576}"/>
                  </a:ext>
                </a:extLst>
              </p:cNvPr>
              <p:cNvSpPr/>
              <p:nvPr/>
            </p:nvSpPr>
            <p:spPr>
              <a:xfrm>
                <a:off x="5367814" y="3373279"/>
                <a:ext cx="19050" cy="19050"/>
              </a:xfrm>
              <a:custGeom>
                <a:avLst/>
                <a:gdLst>
                  <a:gd name="connsiteX0" fmla="*/ 11906 w 19050"/>
                  <a:gd name="connsiteY0" fmla="*/ 16669 h 19050"/>
                  <a:gd name="connsiteX1" fmla="*/ 16669 w 19050"/>
                  <a:gd name="connsiteY1" fmla="*/ 11906 h 19050"/>
                  <a:gd name="connsiteX2" fmla="*/ 11906 w 19050"/>
                  <a:gd name="connsiteY2" fmla="*/ 7144 h 19050"/>
                  <a:gd name="connsiteX3" fmla="*/ 7144 w 19050"/>
                  <a:gd name="connsiteY3" fmla="*/ 11906 h 19050"/>
                  <a:gd name="connsiteX4" fmla="*/ 11906 w 19050"/>
                  <a:gd name="connsiteY4" fmla="*/ 1666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1906" y="16669"/>
                    </a:moveTo>
                    <a:cubicBezTo>
                      <a:pt x="14764" y="16669"/>
                      <a:pt x="16669" y="14764"/>
                      <a:pt x="16669" y="11906"/>
                    </a:cubicBezTo>
                    <a:cubicBezTo>
                      <a:pt x="16669" y="9049"/>
                      <a:pt x="14764" y="7144"/>
                      <a:pt x="11906" y="7144"/>
                    </a:cubicBezTo>
                    <a:cubicBezTo>
                      <a:pt x="9049" y="7144"/>
                      <a:pt x="7144" y="9049"/>
                      <a:pt x="7144" y="11906"/>
                    </a:cubicBezTo>
                    <a:cubicBezTo>
                      <a:pt x="7144" y="14764"/>
                      <a:pt x="10001" y="16669"/>
                      <a:pt x="11906" y="16669"/>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6F5B4E6C-5E23-4AAC-9C68-CA945BA9C2F2}"/>
                  </a:ext>
                </a:extLst>
              </p:cNvPr>
              <p:cNvSpPr/>
              <p:nvPr/>
            </p:nvSpPr>
            <p:spPr>
              <a:xfrm>
                <a:off x="5561171" y="3803809"/>
                <a:ext cx="76200" cy="85725"/>
              </a:xfrm>
              <a:custGeom>
                <a:avLst/>
                <a:gdLst>
                  <a:gd name="connsiteX0" fmla="*/ 62389 w 76200"/>
                  <a:gd name="connsiteY0" fmla="*/ 18574 h 85725"/>
                  <a:gd name="connsiteX1" fmla="*/ 50959 w 76200"/>
                  <a:gd name="connsiteY1" fmla="*/ 7144 h 85725"/>
                  <a:gd name="connsiteX2" fmla="*/ 39529 w 76200"/>
                  <a:gd name="connsiteY2" fmla="*/ 18574 h 85725"/>
                  <a:gd name="connsiteX3" fmla="*/ 39529 w 76200"/>
                  <a:gd name="connsiteY3" fmla="*/ 19526 h 85725"/>
                  <a:gd name="connsiteX4" fmla="*/ 38576 w 76200"/>
                  <a:gd name="connsiteY4" fmla="*/ 19526 h 85725"/>
                  <a:gd name="connsiteX5" fmla="*/ 7144 w 76200"/>
                  <a:gd name="connsiteY5" fmla="*/ 50959 h 85725"/>
                  <a:gd name="connsiteX6" fmla="*/ 38576 w 76200"/>
                  <a:gd name="connsiteY6" fmla="*/ 82391 h 85725"/>
                  <a:gd name="connsiteX7" fmla="*/ 70009 w 76200"/>
                  <a:gd name="connsiteY7" fmla="*/ 50959 h 85725"/>
                  <a:gd name="connsiteX8" fmla="*/ 58579 w 76200"/>
                  <a:gd name="connsiteY8" fmla="*/ 27146 h 85725"/>
                  <a:gd name="connsiteX9" fmla="*/ 62389 w 76200"/>
                  <a:gd name="connsiteY9" fmla="*/ 1857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62389" y="18574"/>
                    </a:moveTo>
                    <a:cubicBezTo>
                      <a:pt x="62389" y="11906"/>
                      <a:pt x="57626" y="7144"/>
                      <a:pt x="50959" y="7144"/>
                    </a:cubicBezTo>
                    <a:cubicBezTo>
                      <a:pt x="44291" y="7144"/>
                      <a:pt x="39529" y="11906"/>
                      <a:pt x="39529" y="18574"/>
                    </a:cubicBezTo>
                    <a:cubicBezTo>
                      <a:pt x="39529" y="18574"/>
                      <a:pt x="39529" y="18574"/>
                      <a:pt x="39529" y="19526"/>
                    </a:cubicBezTo>
                    <a:cubicBezTo>
                      <a:pt x="39529" y="19526"/>
                      <a:pt x="38576" y="19526"/>
                      <a:pt x="38576" y="19526"/>
                    </a:cubicBezTo>
                    <a:cubicBezTo>
                      <a:pt x="21431" y="19526"/>
                      <a:pt x="7144" y="33814"/>
                      <a:pt x="7144" y="50959"/>
                    </a:cubicBezTo>
                    <a:cubicBezTo>
                      <a:pt x="7144" y="68104"/>
                      <a:pt x="21431" y="82391"/>
                      <a:pt x="38576" y="82391"/>
                    </a:cubicBezTo>
                    <a:cubicBezTo>
                      <a:pt x="55721" y="82391"/>
                      <a:pt x="70009" y="68104"/>
                      <a:pt x="70009" y="50959"/>
                    </a:cubicBezTo>
                    <a:cubicBezTo>
                      <a:pt x="70009" y="41434"/>
                      <a:pt x="65246" y="32861"/>
                      <a:pt x="58579" y="27146"/>
                    </a:cubicBezTo>
                    <a:cubicBezTo>
                      <a:pt x="60484" y="24289"/>
                      <a:pt x="62389" y="21431"/>
                      <a:pt x="62389" y="18574"/>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84AD5165-C08D-477D-80DC-A719D2044DD0}"/>
                  </a:ext>
                </a:extLst>
              </p:cNvPr>
              <p:cNvSpPr/>
              <p:nvPr/>
            </p:nvSpPr>
            <p:spPr>
              <a:xfrm>
                <a:off x="5891689" y="3838099"/>
                <a:ext cx="66675" cy="57150"/>
              </a:xfrm>
              <a:custGeom>
                <a:avLst/>
                <a:gdLst>
                  <a:gd name="connsiteX0" fmla="*/ 23336 w 66675"/>
                  <a:gd name="connsiteY0" fmla="*/ 17621 h 57150"/>
                  <a:gd name="connsiteX1" fmla="*/ 7144 w 66675"/>
                  <a:gd name="connsiteY1" fmla="*/ 33814 h 57150"/>
                  <a:gd name="connsiteX2" fmla="*/ 23336 w 66675"/>
                  <a:gd name="connsiteY2" fmla="*/ 50006 h 57150"/>
                  <a:gd name="connsiteX3" fmla="*/ 38576 w 66675"/>
                  <a:gd name="connsiteY3" fmla="*/ 38576 h 57150"/>
                  <a:gd name="connsiteX4" fmla="*/ 45244 w 66675"/>
                  <a:gd name="connsiteY4" fmla="*/ 39529 h 57150"/>
                  <a:gd name="connsiteX5" fmla="*/ 61436 w 66675"/>
                  <a:gd name="connsiteY5" fmla="*/ 23336 h 57150"/>
                  <a:gd name="connsiteX6" fmla="*/ 45244 w 66675"/>
                  <a:gd name="connsiteY6" fmla="*/ 7144 h 57150"/>
                  <a:gd name="connsiteX7" fmla="*/ 30004 w 66675"/>
                  <a:gd name="connsiteY7" fmla="*/ 19526 h 57150"/>
                  <a:gd name="connsiteX8" fmla="*/ 23336 w 66675"/>
                  <a:gd name="connsiteY8" fmla="*/ 17621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23336" y="17621"/>
                    </a:moveTo>
                    <a:cubicBezTo>
                      <a:pt x="14764" y="17621"/>
                      <a:pt x="7144" y="25241"/>
                      <a:pt x="7144" y="33814"/>
                    </a:cubicBezTo>
                    <a:cubicBezTo>
                      <a:pt x="7144" y="42386"/>
                      <a:pt x="14764" y="50006"/>
                      <a:pt x="23336" y="50006"/>
                    </a:cubicBezTo>
                    <a:cubicBezTo>
                      <a:pt x="30956" y="50006"/>
                      <a:pt x="36671" y="45244"/>
                      <a:pt x="38576" y="38576"/>
                    </a:cubicBezTo>
                    <a:cubicBezTo>
                      <a:pt x="40481" y="39529"/>
                      <a:pt x="42386" y="39529"/>
                      <a:pt x="45244" y="39529"/>
                    </a:cubicBezTo>
                    <a:cubicBezTo>
                      <a:pt x="53816" y="39529"/>
                      <a:pt x="61436" y="31909"/>
                      <a:pt x="61436" y="23336"/>
                    </a:cubicBezTo>
                    <a:cubicBezTo>
                      <a:pt x="61436" y="14764"/>
                      <a:pt x="53816" y="7144"/>
                      <a:pt x="45244" y="7144"/>
                    </a:cubicBezTo>
                    <a:cubicBezTo>
                      <a:pt x="37624" y="7144"/>
                      <a:pt x="31909" y="11906"/>
                      <a:pt x="30004" y="19526"/>
                    </a:cubicBezTo>
                    <a:cubicBezTo>
                      <a:pt x="28099" y="17621"/>
                      <a:pt x="26194" y="17621"/>
                      <a:pt x="23336" y="1762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92A8D20B-1A5D-49B7-8A34-32B03993A1CB}"/>
                  </a:ext>
                </a:extLst>
              </p:cNvPr>
              <p:cNvSpPr/>
              <p:nvPr/>
            </p:nvSpPr>
            <p:spPr>
              <a:xfrm>
                <a:off x="5664994" y="3268504"/>
                <a:ext cx="114300" cy="114300"/>
              </a:xfrm>
              <a:custGeom>
                <a:avLst/>
                <a:gdLst>
                  <a:gd name="connsiteX0" fmla="*/ 98584 w 114300"/>
                  <a:gd name="connsiteY0" fmla="*/ 43339 h 114300"/>
                  <a:gd name="connsiteX1" fmla="*/ 108109 w 114300"/>
                  <a:gd name="connsiteY1" fmla="*/ 33814 h 114300"/>
                  <a:gd name="connsiteX2" fmla="*/ 98584 w 114300"/>
                  <a:gd name="connsiteY2" fmla="*/ 24289 h 114300"/>
                  <a:gd name="connsiteX3" fmla="*/ 94774 w 114300"/>
                  <a:gd name="connsiteY3" fmla="*/ 25241 h 114300"/>
                  <a:gd name="connsiteX4" fmla="*/ 75724 w 114300"/>
                  <a:gd name="connsiteY4" fmla="*/ 7144 h 114300"/>
                  <a:gd name="connsiteX5" fmla="*/ 56674 w 114300"/>
                  <a:gd name="connsiteY5" fmla="*/ 26194 h 114300"/>
                  <a:gd name="connsiteX6" fmla="*/ 57626 w 114300"/>
                  <a:gd name="connsiteY6" fmla="*/ 30956 h 114300"/>
                  <a:gd name="connsiteX7" fmla="*/ 46196 w 114300"/>
                  <a:gd name="connsiteY7" fmla="*/ 46196 h 114300"/>
                  <a:gd name="connsiteX8" fmla="*/ 27146 w 114300"/>
                  <a:gd name="connsiteY8" fmla="*/ 30956 h 114300"/>
                  <a:gd name="connsiteX9" fmla="*/ 7144 w 114300"/>
                  <a:gd name="connsiteY9" fmla="*/ 50959 h 114300"/>
                  <a:gd name="connsiteX10" fmla="*/ 27146 w 114300"/>
                  <a:gd name="connsiteY10" fmla="*/ 70961 h 114300"/>
                  <a:gd name="connsiteX11" fmla="*/ 46196 w 114300"/>
                  <a:gd name="connsiteY11" fmla="*/ 56674 h 114300"/>
                  <a:gd name="connsiteX12" fmla="*/ 69056 w 114300"/>
                  <a:gd name="connsiteY12" fmla="*/ 75724 h 114300"/>
                  <a:gd name="connsiteX13" fmla="*/ 73819 w 114300"/>
                  <a:gd name="connsiteY13" fmla="*/ 74771 h 114300"/>
                  <a:gd name="connsiteX14" fmla="*/ 72866 w 114300"/>
                  <a:gd name="connsiteY14" fmla="*/ 77629 h 114300"/>
                  <a:gd name="connsiteX15" fmla="*/ 85249 w 114300"/>
                  <a:gd name="connsiteY15" fmla="*/ 90011 h 114300"/>
                  <a:gd name="connsiteX16" fmla="*/ 88106 w 114300"/>
                  <a:gd name="connsiteY16" fmla="*/ 89059 h 114300"/>
                  <a:gd name="connsiteX17" fmla="*/ 88106 w 114300"/>
                  <a:gd name="connsiteY17" fmla="*/ 90964 h 114300"/>
                  <a:gd name="connsiteX18" fmla="*/ 90964 w 114300"/>
                  <a:gd name="connsiteY18" fmla="*/ 99536 h 114300"/>
                  <a:gd name="connsiteX19" fmla="*/ 86201 w 114300"/>
                  <a:gd name="connsiteY19" fmla="*/ 106204 h 114300"/>
                  <a:gd name="connsiteX20" fmla="*/ 93821 w 114300"/>
                  <a:gd name="connsiteY20" fmla="*/ 113824 h 114300"/>
                  <a:gd name="connsiteX21" fmla="*/ 101441 w 114300"/>
                  <a:gd name="connsiteY21" fmla="*/ 106204 h 114300"/>
                  <a:gd name="connsiteX22" fmla="*/ 100489 w 114300"/>
                  <a:gd name="connsiteY22" fmla="*/ 103346 h 114300"/>
                  <a:gd name="connsiteX23" fmla="*/ 111919 w 114300"/>
                  <a:gd name="connsiteY23" fmla="*/ 91916 h 114300"/>
                  <a:gd name="connsiteX24" fmla="*/ 99536 w 114300"/>
                  <a:gd name="connsiteY24" fmla="*/ 79534 h 114300"/>
                  <a:gd name="connsiteX25" fmla="*/ 96679 w 114300"/>
                  <a:gd name="connsiteY25" fmla="*/ 80486 h 114300"/>
                  <a:gd name="connsiteX26" fmla="*/ 96679 w 114300"/>
                  <a:gd name="connsiteY26" fmla="*/ 78581 h 114300"/>
                  <a:gd name="connsiteX27" fmla="*/ 86201 w 114300"/>
                  <a:gd name="connsiteY27" fmla="*/ 67151 h 114300"/>
                  <a:gd name="connsiteX28" fmla="*/ 90964 w 114300"/>
                  <a:gd name="connsiteY28" fmla="*/ 53816 h 114300"/>
                  <a:gd name="connsiteX29" fmla="*/ 88106 w 114300"/>
                  <a:gd name="connsiteY29" fmla="*/ 43339 h 114300"/>
                  <a:gd name="connsiteX30" fmla="*/ 89059 w 114300"/>
                  <a:gd name="connsiteY30" fmla="*/ 42386 h 114300"/>
                  <a:gd name="connsiteX31" fmla="*/ 98584 w 114300"/>
                  <a:gd name="connsiteY31" fmla="*/ 4333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14300" h="114300">
                    <a:moveTo>
                      <a:pt x="98584" y="43339"/>
                    </a:moveTo>
                    <a:cubicBezTo>
                      <a:pt x="104299" y="43339"/>
                      <a:pt x="108109" y="38576"/>
                      <a:pt x="108109" y="33814"/>
                    </a:cubicBezTo>
                    <a:cubicBezTo>
                      <a:pt x="108109" y="29051"/>
                      <a:pt x="103346" y="24289"/>
                      <a:pt x="98584" y="24289"/>
                    </a:cubicBezTo>
                    <a:cubicBezTo>
                      <a:pt x="97631" y="24289"/>
                      <a:pt x="96679" y="24289"/>
                      <a:pt x="94774" y="25241"/>
                    </a:cubicBezTo>
                    <a:cubicBezTo>
                      <a:pt x="93821" y="15716"/>
                      <a:pt x="86201" y="7144"/>
                      <a:pt x="75724" y="7144"/>
                    </a:cubicBezTo>
                    <a:cubicBezTo>
                      <a:pt x="65246" y="7144"/>
                      <a:pt x="56674" y="15716"/>
                      <a:pt x="56674" y="26194"/>
                    </a:cubicBezTo>
                    <a:cubicBezTo>
                      <a:pt x="56674" y="28099"/>
                      <a:pt x="56674" y="29051"/>
                      <a:pt x="57626" y="30956"/>
                    </a:cubicBezTo>
                    <a:cubicBezTo>
                      <a:pt x="51911" y="33814"/>
                      <a:pt x="48101" y="39529"/>
                      <a:pt x="46196" y="46196"/>
                    </a:cubicBezTo>
                    <a:cubicBezTo>
                      <a:pt x="44291" y="37624"/>
                      <a:pt x="36671" y="30956"/>
                      <a:pt x="27146" y="30956"/>
                    </a:cubicBezTo>
                    <a:cubicBezTo>
                      <a:pt x="16669" y="30956"/>
                      <a:pt x="7144" y="39529"/>
                      <a:pt x="7144" y="50959"/>
                    </a:cubicBezTo>
                    <a:cubicBezTo>
                      <a:pt x="7144" y="62389"/>
                      <a:pt x="15716" y="70961"/>
                      <a:pt x="27146" y="70961"/>
                    </a:cubicBezTo>
                    <a:cubicBezTo>
                      <a:pt x="36671" y="70961"/>
                      <a:pt x="43339" y="64294"/>
                      <a:pt x="46196" y="56674"/>
                    </a:cubicBezTo>
                    <a:cubicBezTo>
                      <a:pt x="48101" y="68104"/>
                      <a:pt x="57626" y="75724"/>
                      <a:pt x="69056" y="75724"/>
                    </a:cubicBezTo>
                    <a:cubicBezTo>
                      <a:pt x="70961" y="75724"/>
                      <a:pt x="72866" y="75724"/>
                      <a:pt x="73819" y="74771"/>
                    </a:cubicBezTo>
                    <a:cubicBezTo>
                      <a:pt x="73819" y="75724"/>
                      <a:pt x="72866" y="76676"/>
                      <a:pt x="72866" y="77629"/>
                    </a:cubicBezTo>
                    <a:cubicBezTo>
                      <a:pt x="72866" y="84296"/>
                      <a:pt x="78581" y="90011"/>
                      <a:pt x="85249" y="90011"/>
                    </a:cubicBezTo>
                    <a:cubicBezTo>
                      <a:pt x="86201" y="90011"/>
                      <a:pt x="87154" y="90011"/>
                      <a:pt x="88106" y="89059"/>
                    </a:cubicBezTo>
                    <a:cubicBezTo>
                      <a:pt x="88106" y="90011"/>
                      <a:pt x="88106" y="90011"/>
                      <a:pt x="88106" y="90964"/>
                    </a:cubicBezTo>
                    <a:cubicBezTo>
                      <a:pt x="88106" y="93821"/>
                      <a:pt x="89059" y="96679"/>
                      <a:pt x="90964" y="99536"/>
                    </a:cubicBezTo>
                    <a:cubicBezTo>
                      <a:pt x="88106" y="100489"/>
                      <a:pt x="86201" y="103346"/>
                      <a:pt x="86201" y="106204"/>
                    </a:cubicBezTo>
                    <a:cubicBezTo>
                      <a:pt x="86201" y="110014"/>
                      <a:pt x="90011" y="113824"/>
                      <a:pt x="93821" y="113824"/>
                    </a:cubicBezTo>
                    <a:cubicBezTo>
                      <a:pt x="97631" y="113824"/>
                      <a:pt x="101441" y="110014"/>
                      <a:pt x="101441" y="106204"/>
                    </a:cubicBezTo>
                    <a:cubicBezTo>
                      <a:pt x="101441" y="105251"/>
                      <a:pt x="101441" y="104299"/>
                      <a:pt x="100489" y="103346"/>
                    </a:cubicBezTo>
                    <a:cubicBezTo>
                      <a:pt x="107156" y="103346"/>
                      <a:pt x="111919" y="97631"/>
                      <a:pt x="111919" y="91916"/>
                    </a:cubicBezTo>
                    <a:cubicBezTo>
                      <a:pt x="111919" y="85249"/>
                      <a:pt x="106204" y="79534"/>
                      <a:pt x="99536" y="79534"/>
                    </a:cubicBezTo>
                    <a:cubicBezTo>
                      <a:pt x="98584" y="79534"/>
                      <a:pt x="97631" y="79534"/>
                      <a:pt x="96679" y="80486"/>
                    </a:cubicBezTo>
                    <a:cubicBezTo>
                      <a:pt x="96679" y="79534"/>
                      <a:pt x="96679" y="79534"/>
                      <a:pt x="96679" y="78581"/>
                    </a:cubicBezTo>
                    <a:cubicBezTo>
                      <a:pt x="96679" y="72866"/>
                      <a:pt x="91916" y="68104"/>
                      <a:pt x="86201" y="67151"/>
                    </a:cubicBezTo>
                    <a:cubicBezTo>
                      <a:pt x="89059" y="63341"/>
                      <a:pt x="90964" y="58579"/>
                      <a:pt x="90964" y="53816"/>
                    </a:cubicBezTo>
                    <a:cubicBezTo>
                      <a:pt x="90964" y="50006"/>
                      <a:pt x="90011" y="46196"/>
                      <a:pt x="88106" y="43339"/>
                    </a:cubicBezTo>
                    <a:cubicBezTo>
                      <a:pt x="88106" y="43339"/>
                      <a:pt x="89059" y="42386"/>
                      <a:pt x="89059" y="42386"/>
                    </a:cubicBezTo>
                    <a:cubicBezTo>
                      <a:pt x="91916" y="41434"/>
                      <a:pt x="94774" y="43339"/>
                      <a:pt x="98584" y="43339"/>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B7E613D9-3BB1-4543-953F-5057185EB1A1}"/>
                  </a:ext>
                </a:extLst>
              </p:cNvPr>
              <p:cNvSpPr/>
              <p:nvPr/>
            </p:nvSpPr>
            <p:spPr>
              <a:xfrm>
                <a:off x="5531644" y="2882741"/>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E0207523-EE14-42DB-8279-9BAE73CE8B3D}"/>
                  </a:ext>
                </a:extLst>
              </p:cNvPr>
              <p:cNvSpPr/>
              <p:nvPr/>
            </p:nvSpPr>
            <p:spPr>
              <a:xfrm>
                <a:off x="5657374" y="3650456"/>
                <a:ext cx="57150" cy="85725"/>
              </a:xfrm>
              <a:custGeom>
                <a:avLst/>
                <a:gdLst>
                  <a:gd name="connsiteX0" fmla="*/ 53816 w 57150"/>
                  <a:gd name="connsiteY0" fmla="*/ 61436 h 85725"/>
                  <a:gd name="connsiteX1" fmla="*/ 46196 w 57150"/>
                  <a:gd name="connsiteY1" fmla="*/ 44291 h 85725"/>
                  <a:gd name="connsiteX2" fmla="*/ 58579 w 57150"/>
                  <a:gd name="connsiteY2" fmla="*/ 28099 h 85725"/>
                  <a:gd name="connsiteX3" fmla="*/ 41434 w 57150"/>
                  <a:gd name="connsiteY3" fmla="*/ 10954 h 85725"/>
                  <a:gd name="connsiteX4" fmla="*/ 27146 w 57150"/>
                  <a:gd name="connsiteY4" fmla="*/ 18574 h 85725"/>
                  <a:gd name="connsiteX5" fmla="*/ 28099 w 57150"/>
                  <a:gd name="connsiteY5" fmla="*/ 15716 h 85725"/>
                  <a:gd name="connsiteX6" fmla="*/ 19526 w 57150"/>
                  <a:gd name="connsiteY6" fmla="*/ 7144 h 85725"/>
                  <a:gd name="connsiteX7" fmla="*/ 10001 w 57150"/>
                  <a:gd name="connsiteY7" fmla="*/ 16669 h 85725"/>
                  <a:gd name="connsiteX8" fmla="*/ 18574 w 57150"/>
                  <a:gd name="connsiteY8" fmla="*/ 25241 h 85725"/>
                  <a:gd name="connsiteX9" fmla="*/ 25241 w 57150"/>
                  <a:gd name="connsiteY9" fmla="*/ 21431 h 85725"/>
                  <a:gd name="connsiteX10" fmla="*/ 24289 w 57150"/>
                  <a:gd name="connsiteY10" fmla="*/ 28099 h 85725"/>
                  <a:gd name="connsiteX11" fmla="*/ 28099 w 57150"/>
                  <a:gd name="connsiteY11" fmla="*/ 38576 h 85725"/>
                  <a:gd name="connsiteX12" fmla="*/ 7144 w 57150"/>
                  <a:gd name="connsiteY12" fmla="*/ 61436 h 85725"/>
                  <a:gd name="connsiteX13" fmla="*/ 30004 w 57150"/>
                  <a:gd name="connsiteY13" fmla="*/ 84296 h 85725"/>
                  <a:gd name="connsiteX14" fmla="*/ 53816 w 57150"/>
                  <a:gd name="connsiteY14" fmla="*/ 6143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50" h="85725">
                    <a:moveTo>
                      <a:pt x="53816" y="61436"/>
                    </a:moveTo>
                    <a:cubicBezTo>
                      <a:pt x="53816" y="54769"/>
                      <a:pt x="50959" y="49054"/>
                      <a:pt x="46196" y="44291"/>
                    </a:cubicBezTo>
                    <a:cubicBezTo>
                      <a:pt x="52864" y="42386"/>
                      <a:pt x="58579" y="35719"/>
                      <a:pt x="58579" y="28099"/>
                    </a:cubicBezTo>
                    <a:cubicBezTo>
                      <a:pt x="58579" y="18574"/>
                      <a:pt x="50959" y="10954"/>
                      <a:pt x="41434" y="10954"/>
                    </a:cubicBezTo>
                    <a:cubicBezTo>
                      <a:pt x="35719" y="10954"/>
                      <a:pt x="30004" y="13811"/>
                      <a:pt x="27146" y="18574"/>
                    </a:cubicBezTo>
                    <a:cubicBezTo>
                      <a:pt x="27146" y="17621"/>
                      <a:pt x="28099" y="16669"/>
                      <a:pt x="28099" y="15716"/>
                    </a:cubicBezTo>
                    <a:cubicBezTo>
                      <a:pt x="28099" y="10954"/>
                      <a:pt x="24289" y="7144"/>
                      <a:pt x="19526" y="7144"/>
                    </a:cubicBezTo>
                    <a:cubicBezTo>
                      <a:pt x="14764" y="7144"/>
                      <a:pt x="10001" y="10954"/>
                      <a:pt x="10001" y="16669"/>
                    </a:cubicBezTo>
                    <a:cubicBezTo>
                      <a:pt x="10001" y="21431"/>
                      <a:pt x="13811" y="25241"/>
                      <a:pt x="18574" y="25241"/>
                    </a:cubicBezTo>
                    <a:cubicBezTo>
                      <a:pt x="21431" y="25241"/>
                      <a:pt x="24289" y="23336"/>
                      <a:pt x="25241" y="21431"/>
                    </a:cubicBezTo>
                    <a:cubicBezTo>
                      <a:pt x="24289" y="23336"/>
                      <a:pt x="24289" y="26194"/>
                      <a:pt x="24289" y="28099"/>
                    </a:cubicBezTo>
                    <a:cubicBezTo>
                      <a:pt x="24289" y="31909"/>
                      <a:pt x="25241" y="35719"/>
                      <a:pt x="28099" y="38576"/>
                    </a:cubicBezTo>
                    <a:cubicBezTo>
                      <a:pt x="16669" y="39529"/>
                      <a:pt x="7144" y="49054"/>
                      <a:pt x="7144" y="61436"/>
                    </a:cubicBezTo>
                    <a:cubicBezTo>
                      <a:pt x="7144" y="73819"/>
                      <a:pt x="17621" y="84296"/>
                      <a:pt x="30004" y="84296"/>
                    </a:cubicBezTo>
                    <a:cubicBezTo>
                      <a:pt x="43339" y="84296"/>
                      <a:pt x="53816" y="73819"/>
                      <a:pt x="53816" y="61436"/>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42080175-49BF-43BC-9CC0-A435D947869C}"/>
                  </a:ext>
                </a:extLst>
              </p:cNvPr>
              <p:cNvSpPr/>
              <p:nvPr/>
            </p:nvSpPr>
            <p:spPr>
              <a:xfrm>
                <a:off x="5672614" y="3374231"/>
                <a:ext cx="47625" cy="47625"/>
              </a:xfrm>
              <a:custGeom>
                <a:avLst/>
                <a:gdLst>
                  <a:gd name="connsiteX0" fmla="*/ 7144 w 47625"/>
                  <a:gd name="connsiteY0" fmla="*/ 25241 h 47625"/>
                  <a:gd name="connsiteX1" fmla="*/ 25241 w 47625"/>
                  <a:gd name="connsiteY1" fmla="*/ 43339 h 47625"/>
                  <a:gd name="connsiteX2" fmla="*/ 43339 w 47625"/>
                  <a:gd name="connsiteY2" fmla="*/ 25241 h 47625"/>
                  <a:gd name="connsiteX3" fmla="*/ 25241 w 47625"/>
                  <a:gd name="connsiteY3" fmla="*/ 7144 h 47625"/>
                  <a:gd name="connsiteX4" fmla="*/ 7144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7144" y="25241"/>
                    </a:moveTo>
                    <a:cubicBezTo>
                      <a:pt x="7144" y="35719"/>
                      <a:pt x="15716" y="43339"/>
                      <a:pt x="25241" y="43339"/>
                    </a:cubicBezTo>
                    <a:cubicBezTo>
                      <a:pt x="34766" y="43339"/>
                      <a:pt x="43339" y="34766"/>
                      <a:pt x="43339" y="25241"/>
                    </a:cubicBezTo>
                    <a:cubicBezTo>
                      <a:pt x="43339" y="14764"/>
                      <a:pt x="34766" y="7144"/>
                      <a:pt x="25241" y="7144"/>
                    </a:cubicBezTo>
                    <a:cubicBezTo>
                      <a:pt x="15716" y="7144"/>
                      <a:pt x="7144" y="14764"/>
                      <a:pt x="7144" y="25241"/>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FC9268F1-F46A-4805-884D-CA88A2F1006A}"/>
                  </a:ext>
                </a:extLst>
              </p:cNvPr>
              <p:cNvSpPr/>
              <p:nvPr/>
            </p:nvSpPr>
            <p:spPr>
              <a:xfrm>
                <a:off x="5797391" y="416480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0FE25E3C-C9B2-41BD-9727-EC76C0B3DEF3}"/>
                  </a:ext>
                </a:extLst>
              </p:cNvPr>
              <p:cNvSpPr/>
              <p:nvPr/>
            </p:nvSpPr>
            <p:spPr>
              <a:xfrm>
                <a:off x="6067717" y="3886676"/>
                <a:ext cx="19050" cy="19050"/>
              </a:xfrm>
              <a:custGeom>
                <a:avLst/>
                <a:gdLst>
                  <a:gd name="connsiteX0" fmla="*/ 13043 w 19050"/>
                  <a:gd name="connsiteY0" fmla="*/ 18574 h 19050"/>
                  <a:gd name="connsiteX1" fmla="*/ 18758 w 19050"/>
                  <a:gd name="connsiteY1" fmla="*/ 12859 h 19050"/>
                  <a:gd name="connsiteX2" fmla="*/ 13043 w 19050"/>
                  <a:gd name="connsiteY2" fmla="*/ 7144 h 19050"/>
                  <a:gd name="connsiteX3" fmla="*/ 7328 w 19050"/>
                  <a:gd name="connsiteY3" fmla="*/ 12859 h 19050"/>
                  <a:gd name="connsiteX4" fmla="*/ 13043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043" y="18574"/>
                    </a:moveTo>
                    <a:cubicBezTo>
                      <a:pt x="15901" y="18574"/>
                      <a:pt x="18758" y="15716"/>
                      <a:pt x="18758" y="12859"/>
                    </a:cubicBezTo>
                    <a:cubicBezTo>
                      <a:pt x="18758" y="10001"/>
                      <a:pt x="15901" y="7144"/>
                      <a:pt x="13043" y="7144"/>
                    </a:cubicBezTo>
                    <a:cubicBezTo>
                      <a:pt x="10186" y="7144"/>
                      <a:pt x="7328" y="10001"/>
                      <a:pt x="7328" y="12859"/>
                    </a:cubicBezTo>
                    <a:cubicBezTo>
                      <a:pt x="6376" y="15716"/>
                      <a:pt x="9233" y="18574"/>
                      <a:pt x="13043" y="18574"/>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5041F865-C946-41C9-95D9-31420B1F04FC}"/>
                  </a:ext>
                </a:extLst>
              </p:cNvPr>
              <p:cNvSpPr/>
              <p:nvPr/>
            </p:nvSpPr>
            <p:spPr>
              <a:xfrm>
                <a:off x="5555456" y="3539014"/>
                <a:ext cx="57150" cy="57150"/>
              </a:xfrm>
              <a:custGeom>
                <a:avLst/>
                <a:gdLst>
                  <a:gd name="connsiteX0" fmla="*/ 31909 w 57150"/>
                  <a:gd name="connsiteY0" fmla="*/ 56674 h 57150"/>
                  <a:gd name="connsiteX1" fmla="*/ 56674 w 57150"/>
                  <a:gd name="connsiteY1" fmla="*/ 31909 h 57150"/>
                  <a:gd name="connsiteX2" fmla="*/ 31909 w 57150"/>
                  <a:gd name="connsiteY2" fmla="*/ 7144 h 57150"/>
                  <a:gd name="connsiteX3" fmla="*/ 7144 w 57150"/>
                  <a:gd name="connsiteY3" fmla="*/ 31909 h 57150"/>
                  <a:gd name="connsiteX4" fmla="*/ 31909 w 57150"/>
                  <a:gd name="connsiteY4" fmla="*/ 5667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56674"/>
                    </a:moveTo>
                    <a:cubicBezTo>
                      <a:pt x="45244" y="56674"/>
                      <a:pt x="56674" y="46196"/>
                      <a:pt x="56674" y="31909"/>
                    </a:cubicBezTo>
                    <a:cubicBezTo>
                      <a:pt x="56674" y="18574"/>
                      <a:pt x="46196" y="7144"/>
                      <a:pt x="31909" y="7144"/>
                    </a:cubicBezTo>
                    <a:cubicBezTo>
                      <a:pt x="18574" y="7144"/>
                      <a:pt x="7144" y="17621"/>
                      <a:pt x="7144" y="31909"/>
                    </a:cubicBezTo>
                    <a:cubicBezTo>
                      <a:pt x="7144" y="46196"/>
                      <a:pt x="18574" y="56674"/>
                      <a:pt x="31909" y="56674"/>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21A31480-EEC2-438C-9B69-CD7870676EC9}"/>
                  </a:ext>
                </a:extLst>
              </p:cNvPr>
              <p:cNvSpPr/>
              <p:nvPr/>
            </p:nvSpPr>
            <p:spPr>
              <a:xfrm>
                <a:off x="6038374" y="4180046"/>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8096"/>
                      <a:pt x="7144" y="10001"/>
                      <a:pt x="7144" y="12859"/>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8F2DEF52-A27C-4E23-A031-8BBAA6F799E1}"/>
                  </a:ext>
                </a:extLst>
              </p:cNvPr>
              <p:cNvSpPr/>
              <p:nvPr/>
            </p:nvSpPr>
            <p:spPr>
              <a:xfrm>
                <a:off x="5919311" y="3565684"/>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7144"/>
                      <a:pt x="7144" y="10001"/>
                      <a:pt x="7144" y="12859"/>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CF365CE0-D26C-4FFE-AD62-CEE7CCEAA690}"/>
                  </a:ext>
                </a:extLst>
              </p:cNvPr>
              <p:cNvSpPr/>
              <p:nvPr/>
            </p:nvSpPr>
            <p:spPr>
              <a:xfrm>
                <a:off x="5928836" y="4101941"/>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5716"/>
                      <a:pt x="10001" y="18574"/>
                      <a:pt x="12859" y="18574"/>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4CDF836D-FA76-4532-8E91-1ED01A061322}"/>
                  </a:ext>
                </a:extLst>
              </p:cNvPr>
              <p:cNvSpPr/>
              <p:nvPr/>
            </p:nvSpPr>
            <p:spPr>
              <a:xfrm>
                <a:off x="5470684" y="3559016"/>
                <a:ext cx="66675" cy="66675"/>
              </a:xfrm>
              <a:custGeom>
                <a:avLst/>
                <a:gdLst>
                  <a:gd name="connsiteX0" fmla="*/ 33814 w 66675"/>
                  <a:gd name="connsiteY0" fmla="*/ 7144 h 66675"/>
                  <a:gd name="connsiteX1" fmla="*/ 7144 w 66675"/>
                  <a:gd name="connsiteY1" fmla="*/ 33814 h 66675"/>
                  <a:gd name="connsiteX2" fmla="*/ 33814 w 66675"/>
                  <a:gd name="connsiteY2" fmla="*/ 60484 h 66675"/>
                  <a:gd name="connsiteX3" fmla="*/ 60484 w 66675"/>
                  <a:gd name="connsiteY3" fmla="*/ 33814 h 66675"/>
                  <a:gd name="connsiteX4" fmla="*/ 33814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3814" y="7144"/>
                    </a:moveTo>
                    <a:cubicBezTo>
                      <a:pt x="19526" y="7144"/>
                      <a:pt x="7144" y="18574"/>
                      <a:pt x="7144" y="33814"/>
                    </a:cubicBezTo>
                    <a:cubicBezTo>
                      <a:pt x="7144" y="48101"/>
                      <a:pt x="18574" y="60484"/>
                      <a:pt x="33814" y="60484"/>
                    </a:cubicBezTo>
                    <a:cubicBezTo>
                      <a:pt x="48101" y="60484"/>
                      <a:pt x="60484" y="49054"/>
                      <a:pt x="60484" y="33814"/>
                    </a:cubicBezTo>
                    <a:cubicBezTo>
                      <a:pt x="59531" y="18574"/>
                      <a:pt x="48101" y="7144"/>
                      <a:pt x="33814" y="7144"/>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13BB298A-41BD-4F46-A885-398B760E6553}"/>
                  </a:ext>
                </a:extLst>
              </p:cNvPr>
              <p:cNvSpPr/>
              <p:nvPr/>
            </p:nvSpPr>
            <p:spPr>
              <a:xfrm>
                <a:off x="5958364" y="3854291"/>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7146" y="33814"/>
                      <a:pt x="33814" y="28099"/>
                      <a:pt x="33814" y="20479"/>
                    </a:cubicBezTo>
                    <a:cubicBezTo>
                      <a:pt x="33814" y="12859"/>
                      <a:pt x="28099" y="7144"/>
                      <a:pt x="20479" y="7144"/>
                    </a:cubicBezTo>
                    <a:cubicBezTo>
                      <a:pt x="13811" y="7144"/>
                      <a:pt x="7144" y="12859"/>
                      <a:pt x="7144" y="20479"/>
                    </a:cubicBezTo>
                    <a:cubicBezTo>
                      <a:pt x="7144" y="28099"/>
                      <a:pt x="12859" y="33814"/>
                      <a:pt x="20479" y="33814"/>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A2306094-61E7-46D2-B561-7C18DAE7EB75}"/>
                  </a:ext>
                </a:extLst>
              </p:cNvPr>
              <p:cNvSpPr/>
              <p:nvPr/>
            </p:nvSpPr>
            <p:spPr>
              <a:xfrm>
                <a:off x="6216491" y="2458879"/>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AD83547C-9F3E-4095-98F1-92AE1E3F4189}"/>
                  </a:ext>
                </a:extLst>
              </p:cNvPr>
              <p:cNvSpPr/>
              <p:nvPr/>
            </p:nvSpPr>
            <p:spPr>
              <a:xfrm>
                <a:off x="5384006" y="3668554"/>
                <a:ext cx="66675" cy="66675"/>
              </a:xfrm>
              <a:custGeom>
                <a:avLst/>
                <a:gdLst>
                  <a:gd name="connsiteX0" fmla="*/ 34766 w 66675"/>
                  <a:gd name="connsiteY0" fmla="*/ 7144 h 66675"/>
                  <a:gd name="connsiteX1" fmla="*/ 7144 w 66675"/>
                  <a:gd name="connsiteY1" fmla="*/ 34766 h 66675"/>
                  <a:gd name="connsiteX2" fmla="*/ 34766 w 66675"/>
                  <a:gd name="connsiteY2" fmla="*/ 62389 h 66675"/>
                  <a:gd name="connsiteX3" fmla="*/ 62389 w 66675"/>
                  <a:gd name="connsiteY3" fmla="*/ 34766 h 66675"/>
                  <a:gd name="connsiteX4" fmla="*/ 34766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4766" y="7144"/>
                    </a:moveTo>
                    <a:cubicBezTo>
                      <a:pt x="19526" y="7144"/>
                      <a:pt x="7144" y="19526"/>
                      <a:pt x="7144" y="34766"/>
                    </a:cubicBezTo>
                    <a:cubicBezTo>
                      <a:pt x="7144" y="50006"/>
                      <a:pt x="19526" y="62389"/>
                      <a:pt x="34766" y="62389"/>
                    </a:cubicBezTo>
                    <a:cubicBezTo>
                      <a:pt x="50006" y="62389"/>
                      <a:pt x="62389" y="50006"/>
                      <a:pt x="62389" y="34766"/>
                    </a:cubicBezTo>
                    <a:cubicBezTo>
                      <a:pt x="62389" y="18574"/>
                      <a:pt x="50006" y="7144"/>
                      <a:pt x="34766" y="7144"/>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D3F74F95-A183-417F-8E87-187DFC41239A}"/>
                  </a:ext>
                </a:extLst>
              </p:cNvPr>
              <p:cNvSpPr/>
              <p:nvPr/>
            </p:nvSpPr>
            <p:spPr>
              <a:xfrm>
                <a:off x="5896451" y="3007519"/>
                <a:ext cx="57150" cy="57150"/>
              </a:xfrm>
              <a:custGeom>
                <a:avLst/>
                <a:gdLst>
                  <a:gd name="connsiteX0" fmla="*/ 7144 w 57150"/>
                  <a:gd name="connsiteY0" fmla="*/ 30004 h 57150"/>
                  <a:gd name="connsiteX1" fmla="*/ 30004 w 57150"/>
                  <a:gd name="connsiteY1" fmla="*/ 52864 h 57150"/>
                  <a:gd name="connsiteX2" fmla="*/ 52864 w 57150"/>
                  <a:gd name="connsiteY2" fmla="*/ 30004 h 57150"/>
                  <a:gd name="connsiteX3" fmla="*/ 30004 w 57150"/>
                  <a:gd name="connsiteY3" fmla="*/ 7144 h 57150"/>
                  <a:gd name="connsiteX4" fmla="*/ 714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004"/>
                    </a:moveTo>
                    <a:cubicBezTo>
                      <a:pt x="7144" y="43339"/>
                      <a:pt x="17621" y="52864"/>
                      <a:pt x="30004" y="52864"/>
                    </a:cubicBezTo>
                    <a:cubicBezTo>
                      <a:pt x="43339" y="52864"/>
                      <a:pt x="52864" y="42386"/>
                      <a:pt x="52864" y="30004"/>
                    </a:cubicBezTo>
                    <a:cubicBezTo>
                      <a:pt x="52864" y="16669"/>
                      <a:pt x="42386" y="7144"/>
                      <a:pt x="30004" y="7144"/>
                    </a:cubicBezTo>
                    <a:cubicBezTo>
                      <a:pt x="17621" y="7144"/>
                      <a:pt x="7144" y="17621"/>
                      <a:pt x="7144" y="30004"/>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6818A00-6CB4-4F70-BF13-5C967EE7EC25}"/>
                  </a:ext>
                </a:extLst>
              </p:cNvPr>
              <p:cNvSpPr/>
              <p:nvPr/>
            </p:nvSpPr>
            <p:spPr>
              <a:xfrm>
                <a:off x="6256496" y="245506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9526" y="22384"/>
                      <a:pt x="22384" y="18574"/>
                      <a:pt x="22384" y="14764"/>
                    </a:cubicBezTo>
                    <a:cubicBezTo>
                      <a:pt x="22384" y="10001"/>
                      <a:pt x="18574" y="7144"/>
                      <a:pt x="14764" y="7144"/>
                    </a:cubicBezTo>
                    <a:cubicBezTo>
                      <a:pt x="10954" y="7144"/>
                      <a:pt x="7144" y="10954"/>
                      <a:pt x="7144" y="14764"/>
                    </a:cubicBezTo>
                    <a:cubicBezTo>
                      <a:pt x="7144" y="18574"/>
                      <a:pt x="10001" y="22384"/>
                      <a:pt x="14764" y="22384"/>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F163BAE2-AD65-442E-90B9-6C6E661E2B63}"/>
                  </a:ext>
                </a:extLst>
              </p:cNvPr>
              <p:cNvSpPr/>
              <p:nvPr/>
            </p:nvSpPr>
            <p:spPr>
              <a:xfrm>
                <a:off x="5407819" y="3471386"/>
                <a:ext cx="38100" cy="38100"/>
              </a:xfrm>
              <a:custGeom>
                <a:avLst/>
                <a:gdLst>
                  <a:gd name="connsiteX0" fmla="*/ 39529 w 38100"/>
                  <a:gd name="connsiteY0" fmla="*/ 23336 h 38100"/>
                  <a:gd name="connsiteX1" fmla="*/ 23336 w 38100"/>
                  <a:gd name="connsiteY1" fmla="*/ 39529 h 38100"/>
                  <a:gd name="connsiteX2" fmla="*/ 7144 w 38100"/>
                  <a:gd name="connsiteY2" fmla="*/ 23336 h 38100"/>
                  <a:gd name="connsiteX3" fmla="*/ 23336 w 38100"/>
                  <a:gd name="connsiteY3" fmla="*/ 7144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32279"/>
                      <a:pt x="32279" y="39529"/>
                      <a:pt x="23336" y="39529"/>
                    </a:cubicBezTo>
                    <a:cubicBezTo>
                      <a:pt x="14393" y="39529"/>
                      <a:pt x="7144" y="32279"/>
                      <a:pt x="7144" y="23336"/>
                    </a:cubicBezTo>
                    <a:cubicBezTo>
                      <a:pt x="7144" y="14393"/>
                      <a:pt x="14393" y="7144"/>
                      <a:pt x="23336" y="7144"/>
                    </a:cubicBezTo>
                    <a:cubicBezTo>
                      <a:pt x="32279" y="7144"/>
                      <a:pt x="39529" y="14393"/>
                      <a:pt x="39529" y="23336"/>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DA17A58E-565B-4529-B31B-370429B14419}"/>
                  </a:ext>
                </a:extLst>
              </p:cNvPr>
              <p:cNvSpPr/>
              <p:nvPr/>
            </p:nvSpPr>
            <p:spPr>
              <a:xfrm>
                <a:off x="6014561" y="2881789"/>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9049" y="18574"/>
                      <a:pt x="12859" y="18574"/>
                    </a:cubicBezTo>
                    <a:cubicBezTo>
                      <a:pt x="15716" y="18574"/>
                      <a:pt x="18574" y="16669"/>
                      <a:pt x="18574" y="12859"/>
                    </a:cubicBezTo>
                    <a:cubicBezTo>
                      <a:pt x="18574" y="10001"/>
                      <a:pt x="16669" y="7144"/>
                      <a:pt x="12859" y="7144"/>
                    </a:cubicBezTo>
                    <a:cubicBezTo>
                      <a:pt x="9049" y="8096"/>
                      <a:pt x="7144" y="10001"/>
                      <a:pt x="7144" y="12859"/>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BDA53D05-15C6-49FB-AEA6-678A811EF5B7}"/>
                  </a:ext>
                </a:extLst>
              </p:cNvPr>
              <p:cNvSpPr/>
              <p:nvPr/>
            </p:nvSpPr>
            <p:spPr>
              <a:xfrm>
                <a:off x="5963126" y="2893219"/>
                <a:ext cx="76200" cy="85725"/>
              </a:xfrm>
              <a:custGeom>
                <a:avLst/>
                <a:gdLst>
                  <a:gd name="connsiteX0" fmla="*/ 13811 w 76200"/>
                  <a:gd name="connsiteY0" fmla="*/ 37624 h 85725"/>
                  <a:gd name="connsiteX1" fmla="*/ 13811 w 76200"/>
                  <a:gd name="connsiteY1" fmla="*/ 40481 h 85725"/>
                  <a:gd name="connsiteX2" fmla="*/ 7144 w 76200"/>
                  <a:gd name="connsiteY2" fmla="*/ 57626 h 85725"/>
                  <a:gd name="connsiteX3" fmla="*/ 15716 w 76200"/>
                  <a:gd name="connsiteY3" fmla="*/ 77629 h 85725"/>
                  <a:gd name="connsiteX4" fmla="*/ 28099 w 76200"/>
                  <a:gd name="connsiteY4" fmla="*/ 86201 h 85725"/>
                  <a:gd name="connsiteX5" fmla="*/ 33814 w 76200"/>
                  <a:gd name="connsiteY5" fmla="*/ 84296 h 85725"/>
                  <a:gd name="connsiteX6" fmla="*/ 58579 w 76200"/>
                  <a:gd name="connsiteY6" fmla="*/ 64294 h 85725"/>
                  <a:gd name="connsiteX7" fmla="*/ 74771 w 76200"/>
                  <a:gd name="connsiteY7" fmla="*/ 37624 h 85725"/>
                  <a:gd name="connsiteX8" fmla="*/ 44291 w 76200"/>
                  <a:gd name="connsiteY8" fmla="*/ 7144 h 85725"/>
                  <a:gd name="connsiteX9" fmla="*/ 13811 w 76200"/>
                  <a:gd name="connsiteY9" fmla="*/ 3762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13811" y="37624"/>
                    </a:moveTo>
                    <a:cubicBezTo>
                      <a:pt x="13811" y="38576"/>
                      <a:pt x="13811" y="39529"/>
                      <a:pt x="13811" y="40481"/>
                    </a:cubicBezTo>
                    <a:cubicBezTo>
                      <a:pt x="10001" y="45244"/>
                      <a:pt x="7144" y="50959"/>
                      <a:pt x="7144" y="57626"/>
                    </a:cubicBezTo>
                    <a:cubicBezTo>
                      <a:pt x="7144" y="65246"/>
                      <a:pt x="10954" y="71914"/>
                      <a:pt x="15716" y="77629"/>
                    </a:cubicBezTo>
                    <a:cubicBezTo>
                      <a:pt x="17621" y="82391"/>
                      <a:pt x="22384" y="86201"/>
                      <a:pt x="28099" y="86201"/>
                    </a:cubicBezTo>
                    <a:cubicBezTo>
                      <a:pt x="30004" y="86201"/>
                      <a:pt x="31909" y="85249"/>
                      <a:pt x="33814" y="84296"/>
                    </a:cubicBezTo>
                    <a:cubicBezTo>
                      <a:pt x="46196" y="84296"/>
                      <a:pt x="55721" y="75724"/>
                      <a:pt x="58579" y="64294"/>
                    </a:cubicBezTo>
                    <a:cubicBezTo>
                      <a:pt x="68104" y="58579"/>
                      <a:pt x="74771" y="49054"/>
                      <a:pt x="74771" y="37624"/>
                    </a:cubicBezTo>
                    <a:cubicBezTo>
                      <a:pt x="74771" y="20479"/>
                      <a:pt x="60484" y="7144"/>
                      <a:pt x="44291" y="7144"/>
                    </a:cubicBezTo>
                    <a:cubicBezTo>
                      <a:pt x="28099" y="7144"/>
                      <a:pt x="13811" y="20479"/>
                      <a:pt x="13811" y="37624"/>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B278BD38-1F79-4406-9F3C-9BF595192E7B}"/>
                  </a:ext>
                </a:extLst>
              </p:cNvPr>
              <p:cNvSpPr/>
              <p:nvPr/>
            </p:nvSpPr>
            <p:spPr>
              <a:xfrm>
                <a:off x="5599271" y="377332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9526"/>
                      <a:pt x="22384" y="14764"/>
                    </a:cubicBezTo>
                    <a:cubicBezTo>
                      <a:pt x="22384" y="10954"/>
                      <a:pt x="18574" y="7144"/>
                      <a:pt x="14764" y="7144"/>
                    </a:cubicBezTo>
                    <a:cubicBezTo>
                      <a:pt x="10954" y="7144"/>
                      <a:pt x="7144" y="10001"/>
                      <a:pt x="7144" y="14764"/>
                    </a:cubicBezTo>
                    <a:cubicBezTo>
                      <a:pt x="7144" y="18574"/>
                      <a:pt x="10954" y="22384"/>
                      <a:pt x="14764" y="22384"/>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CE637A85-B58A-44C2-98B0-DFC164AD3465}"/>
                  </a:ext>
                </a:extLst>
              </p:cNvPr>
              <p:cNvSpPr/>
              <p:nvPr/>
            </p:nvSpPr>
            <p:spPr>
              <a:xfrm>
                <a:off x="5607844" y="3741896"/>
                <a:ext cx="38100" cy="38100"/>
              </a:xfrm>
              <a:custGeom>
                <a:avLst/>
                <a:gdLst>
                  <a:gd name="connsiteX0" fmla="*/ 23336 w 38100"/>
                  <a:gd name="connsiteY0" fmla="*/ 7144 h 38100"/>
                  <a:gd name="connsiteX1" fmla="*/ 7144 w 38100"/>
                  <a:gd name="connsiteY1" fmla="*/ 23336 h 38100"/>
                  <a:gd name="connsiteX2" fmla="*/ 23336 w 38100"/>
                  <a:gd name="connsiteY2" fmla="*/ 39529 h 38100"/>
                  <a:gd name="connsiteX3" fmla="*/ 39529 w 38100"/>
                  <a:gd name="connsiteY3" fmla="*/ 23336 h 38100"/>
                  <a:gd name="connsiteX4" fmla="*/ 23336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7144"/>
                    </a:moveTo>
                    <a:cubicBezTo>
                      <a:pt x="13811" y="7144"/>
                      <a:pt x="7144" y="14764"/>
                      <a:pt x="7144" y="23336"/>
                    </a:cubicBezTo>
                    <a:cubicBezTo>
                      <a:pt x="7144" y="31909"/>
                      <a:pt x="14764" y="39529"/>
                      <a:pt x="23336" y="39529"/>
                    </a:cubicBezTo>
                    <a:cubicBezTo>
                      <a:pt x="32861" y="39529"/>
                      <a:pt x="39529" y="31909"/>
                      <a:pt x="39529" y="23336"/>
                    </a:cubicBezTo>
                    <a:cubicBezTo>
                      <a:pt x="39529" y="14764"/>
                      <a:pt x="31909" y="7144"/>
                      <a:pt x="23336" y="7144"/>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D5579501-5E52-4D11-A2D3-12B09C2949B0}"/>
                  </a:ext>
                </a:extLst>
              </p:cNvPr>
              <p:cNvSpPr/>
              <p:nvPr/>
            </p:nvSpPr>
            <p:spPr>
              <a:xfrm>
                <a:off x="6123146" y="2626519"/>
                <a:ext cx="47625" cy="47625"/>
              </a:xfrm>
              <a:custGeom>
                <a:avLst/>
                <a:gdLst>
                  <a:gd name="connsiteX0" fmla="*/ 28099 w 47625"/>
                  <a:gd name="connsiteY0" fmla="*/ 49054 h 47625"/>
                  <a:gd name="connsiteX1" fmla="*/ 49054 w 47625"/>
                  <a:gd name="connsiteY1" fmla="*/ 28099 h 47625"/>
                  <a:gd name="connsiteX2" fmla="*/ 28099 w 47625"/>
                  <a:gd name="connsiteY2" fmla="*/ 7144 h 47625"/>
                  <a:gd name="connsiteX3" fmla="*/ 7144 w 47625"/>
                  <a:gd name="connsiteY3" fmla="*/ 28099 h 47625"/>
                  <a:gd name="connsiteX4" fmla="*/ 28099 w 47625"/>
                  <a:gd name="connsiteY4" fmla="*/ 49054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28099" y="49054"/>
                    </a:moveTo>
                    <a:cubicBezTo>
                      <a:pt x="39529" y="49054"/>
                      <a:pt x="49054" y="39529"/>
                      <a:pt x="49054" y="28099"/>
                    </a:cubicBezTo>
                    <a:cubicBezTo>
                      <a:pt x="49054" y="16669"/>
                      <a:pt x="39529" y="7144"/>
                      <a:pt x="28099" y="7144"/>
                    </a:cubicBezTo>
                    <a:cubicBezTo>
                      <a:pt x="16669" y="7144"/>
                      <a:pt x="7144" y="16669"/>
                      <a:pt x="7144" y="28099"/>
                    </a:cubicBezTo>
                    <a:cubicBezTo>
                      <a:pt x="7144" y="39529"/>
                      <a:pt x="16669" y="49054"/>
                      <a:pt x="28099" y="49054"/>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440BB581-3D25-40D7-8360-6ED7A9F2BF2F}"/>
                  </a:ext>
                </a:extLst>
              </p:cNvPr>
              <p:cNvSpPr/>
              <p:nvPr/>
            </p:nvSpPr>
            <p:spPr>
              <a:xfrm>
                <a:off x="6023134" y="2957989"/>
                <a:ext cx="28575" cy="28575"/>
              </a:xfrm>
              <a:custGeom>
                <a:avLst/>
                <a:gdLst>
                  <a:gd name="connsiteX0" fmla="*/ 7144 w 28575"/>
                  <a:gd name="connsiteY0" fmla="*/ 15716 h 28575"/>
                  <a:gd name="connsiteX1" fmla="*/ 15716 w 28575"/>
                  <a:gd name="connsiteY1" fmla="*/ 24289 h 28575"/>
                  <a:gd name="connsiteX2" fmla="*/ 24289 w 28575"/>
                  <a:gd name="connsiteY2" fmla="*/ 15716 h 28575"/>
                  <a:gd name="connsiteX3" fmla="*/ 15716 w 28575"/>
                  <a:gd name="connsiteY3" fmla="*/ 7144 h 28575"/>
                  <a:gd name="connsiteX4" fmla="*/ 7144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5716"/>
                    </a:moveTo>
                    <a:cubicBezTo>
                      <a:pt x="7144" y="20479"/>
                      <a:pt x="10954" y="24289"/>
                      <a:pt x="15716" y="24289"/>
                    </a:cubicBezTo>
                    <a:cubicBezTo>
                      <a:pt x="20479" y="24289"/>
                      <a:pt x="24289" y="20479"/>
                      <a:pt x="24289" y="15716"/>
                    </a:cubicBezTo>
                    <a:cubicBezTo>
                      <a:pt x="24289" y="10954"/>
                      <a:pt x="20479" y="7144"/>
                      <a:pt x="15716" y="7144"/>
                    </a:cubicBezTo>
                    <a:cubicBezTo>
                      <a:pt x="10001" y="8096"/>
                      <a:pt x="7144" y="11906"/>
                      <a:pt x="7144" y="15716"/>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6E7E0F58-2811-4E1E-9BA2-99B133063569}"/>
                  </a:ext>
                </a:extLst>
              </p:cNvPr>
              <p:cNvSpPr/>
              <p:nvPr/>
            </p:nvSpPr>
            <p:spPr>
              <a:xfrm>
                <a:off x="5868829" y="2835116"/>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1434" y="50959"/>
                      <a:pt x="50959" y="41434"/>
                      <a:pt x="50959" y="29051"/>
                    </a:cubicBezTo>
                    <a:cubicBezTo>
                      <a:pt x="50959" y="16669"/>
                      <a:pt x="41434" y="7144"/>
                      <a:pt x="29051" y="7144"/>
                    </a:cubicBezTo>
                    <a:cubicBezTo>
                      <a:pt x="16669" y="7144"/>
                      <a:pt x="7144" y="16669"/>
                      <a:pt x="7144" y="29051"/>
                    </a:cubicBezTo>
                    <a:cubicBezTo>
                      <a:pt x="7144" y="41434"/>
                      <a:pt x="16669" y="50959"/>
                      <a:pt x="29051" y="50959"/>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9F0DB081-26B8-4209-A46A-F8810AAA7834}"/>
                  </a:ext>
                </a:extLst>
              </p:cNvPr>
              <p:cNvSpPr/>
              <p:nvPr/>
            </p:nvSpPr>
            <p:spPr>
              <a:xfrm>
                <a:off x="5718334" y="3236119"/>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1431"/>
                      <a:pt x="11906" y="26194"/>
                      <a:pt x="16669" y="26194"/>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C03EACFA-2B27-4F1E-9DD1-A0BD6FADBD06}"/>
                  </a:ext>
                </a:extLst>
              </p:cNvPr>
              <p:cNvSpPr/>
              <p:nvPr/>
            </p:nvSpPr>
            <p:spPr>
              <a:xfrm>
                <a:off x="6134576" y="282368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5241" y="30004"/>
                      <a:pt x="30004" y="25241"/>
                      <a:pt x="30004" y="18574"/>
                    </a:cubicBezTo>
                    <a:cubicBezTo>
                      <a:pt x="30004" y="12859"/>
                      <a:pt x="25241" y="7144"/>
                      <a:pt x="18574" y="7144"/>
                    </a:cubicBezTo>
                    <a:cubicBezTo>
                      <a:pt x="11906" y="7144"/>
                      <a:pt x="7144" y="11906"/>
                      <a:pt x="7144" y="18574"/>
                    </a:cubicBezTo>
                    <a:cubicBezTo>
                      <a:pt x="7144" y="25241"/>
                      <a:pt x="11906" y="30004"/>
                      <a:pt x="18574" y="30004"/>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405AA606-61A6-48B5-899C-0B6ABBD96C4B}"/>
                  </a:ext>
                </a:extLst>
              </p:cNvPr>
              <p:cNvSpPr/>
              <p:nvPr/>
            </p:nvSpPr>
            <p:spPr>
              <a:xfrm>
                <a:off x="6121241" y="284749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2861" y="7144"/>
                      <a:pt x="23336" y="7144"/>
                    </a:cubicBezTo>
                    <a:cubicBezTo>
                      <a:pt x="14764" y="7144"/>
                      <a:pt x="7144" y="13811"/>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ED78F833-70B1-4B96-A07A-D8701E340F12}"/>
                  </a:ext>
                </a:extLst>
              </p:cNvPr>
              <p:cNvSpPr/>
              <p:nvPr/>
            </p:nvSpPr>
            <p:spPr>
              <a:xfrm>
                <a:off x="5774531" y="3376136"/>
                <a:ext cx="76200" cy="95250"/>
              </a:xfrm>
              <a:custGeom>
                <a:avLst/>
                <a:gdLst>
                  <a:gd name="connsiteX0" fmla="*/ 25241 w 76200"/>
                  <a:gd name="connsiteY0" fmla="*/ 7144 h 95250"/>
                  <a:gd name="connsiteX1" fmla="*/ 7144 w 76200"/>
                  <a:gd name="connsiteY1" fmla="*/ 25241 h 95250"/>
                  <a:gd name="connsiteX2" fmla="*/ 18574 w 76200"/>
                  <a:gd name="connsiteY2" fmla="*/ 42386 h 95250"/>
                  <a:gd name="connsiteX3" fmla="*/ 14764 w 76200"/>
                  <a:gd name="connsiteY3" fmla="*/ 54769 h 95250"/>
                  <a:gd name="connsiteX4" fmla="*/ 14764 w 76200"/>
                  <a:gd name="connsiteY4" fmla="*/ 55721 h 95250"/>
                  <a:gd name="connsiteX5" fmla="*/ 7144 w 76200"/>
                  <a:gd name="connsiteY5" fmla="*/ 71914 h 95250"/>
                  <a:gd name="connsiteX6" fmla="*/ 29051 w 76200"/>
                  <a:gd name="connsiteY6" fmla="*/ 93821 h 95250"/>
                  <a:gd name="connsiteX7" fmla="*/ 50959 w 76200"/>
                  <a:gd name="connsiteY7" fmla="*/ 71914 h 95250"/>
                  <a:gd name="connsiteX8" fmla="*/ 50959 w 76200"/>
                  <a:gd name="connsiteY8" fmla="*/ 68104 h 95250"/>
                  <a:gd name="connsiteX9" fmla="*/ 54769 w 76200"/>
                  <a:gd name="connsiteY9" fmla="*/ 61436 h 95250"/>
                  <a:gd name="connsiteX10" fmla="*/ 61436 w 76200"/>
                  <a:gd name="connsiteY10" fmla="*/ 64294 h 95250"/>
                  <a:gd name="connsiteX11" fmla="*/ 71914 w 76200"/>
                  <a:gd name="connsiteY11" fmla="*/ 53816 h 95250"/>
                  <a:gd name="connsiteX12" fmla="*/ 61436 w 76200"/>
                  <a:gd name="connsiteY12" fmla="*/ 43339 h 95250"/>
                  <a:gd name="connsiteX13" fmla="*/ 54769 w 76200"/>
                  <a:gd name="connsiteY13" fmla="*/ 46196 h 95250"/>
                  <a:gd name="connsiteX14" fmla="*/ 40481 w 76200"/>
                  <a:gd name="connsiteY14" fmla="*/ 33814 h 95250"/>
                  <a:gd name="connsiteX15" fmla="*/ 42386 w 76200"/>
                  <a:gd name="connsiteY15" fmla="*/ 25241 h 95250"/>
                  <a:gd name="connsiteX16" fmla="*/ 25241 w 76200"/>
                  <a:gd name="connsiteY1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95250">
                    <a:moveTo>
                      <a:pt x="25241" y="7144"/>
                    </a:moveTo>
                    <a:cubicBezTo>
                      <a:pt x="14764" y="7144"/>
                      <a:pt x="7144" y="15716"/>
                      <a:pt x="7144" y="25241"/>
                    </a:cubicBezTo>
                    <a:cubicBezTo>
                      <a:pt x="7144" y="32861"/>
                      <a:pt x="11906" y="39529"/>
                      <a:pt x="18574" y="42386"/>
                    </a:cubicBezTo>
                    <a:cubicBezTo>
                      <a:pt x="15716" y="46196"/>
                      <a:pt x="14764" y="50006"/>
                      <a:pt x="14764" y="54769"/>
                    </a:cubicBezTo>
                    <a:cubicBezTo>
                      <a:pt x="14764" y="55721"/>
                      <a:pt x="14764" y="55721"/>
                      <a:pt x="14764" y="55721"/>
                    </a:cubicBezTo>
                    <a:cubicBezTo>
                      <a:pt x="10001" y="59531"/>
                      <a:pt x="7144" y="65246"/>
                      <a:pt x="7144" y="71914"/>
                    </a:cubicBezTo>
                    <a:cubicBezTo>
                      <a:pt x="7144" y="84296"/>
                      <a:pt x="16669" y="93821"/>
                      <a:pt x="29051" y="93821"/>
                    </a:cubicBezTo>
                    <a:cubicBezTo>
                      <a:pt x="41434" y="93821"/>
                      <a:pt x="50959" y="84296"/>
                      <a:pt x="50959" y="71914"/>
                    </a:cubicBezTo>
                    <a:cubicBezTo>
                      <a:pt x="50959" y="70961"/>
                      <a:pt x="50959" y="70009"/>
                      <a:pt x="50959" y="68104"/>
                    </a:cubicBezTo>
                    <a:cubicBezTo>
                      <a:pt x="52864" y="66199"/>
                      <a:pt x="53816" y="64294"/>
                      <a:pt x="54769" y="61436"/>
                    </a:cubicBezTo>
                    <a:cubicBezTo>
                      <a:pt x="56674" y="63341"/>
                      <a:pt x="59531" y="64294"/>
                      <a:pt x="61436" y="64294"/>
                    </a:cubicBezTo>
                    <a:cubicBezTo>
                      <a:pt x="67151" y="64294"/>
                      <a:pt x="71914" y="59531"/>
                      <a:pt x="71914" y="53816"/>
                    </a:cubicBezTo>
                    <a:cubicBezTo>
                      <a:pt x="71914" y="48101"/>
                      <a:pt x="67151" y="43339"/>
                      <a:pt x="61436" y="43339"/>
                    </a:cubicBezTo>
                    <a:cubicBezTo>
                      <a:pt x="58579" y="43339"/>
                      <a:pt x="56674" y="44291"/>
                      <a:pt x="54769" y="46196"/>
                    </a:cubicBezTo>
                    <a:cubicBezTo>
                      <a:pt x="51911" y="39529"/>
                      <a:pt x="47149" y="34766"/>
                      <a:pt x="40481" y="33814"/>
                    </a:cubicBezTo>
                    <a:cubicBezTo>
                      <a:pt x="41434" y="30956"/>
                      <a:pt x="42386" y="28099"/>
                      <a:pt x="42386" y="25241"/>
                    </a:cubicBezTo>
                    <a:cubicBezTo>
                      <a:pt x="43339" y="15716"/>
                      <a:pt x="34766" y="7144"/>
                      <a:pt x="25241" y="7144"/>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84F308DD-6BE0-4F14-80E4-F0C9697BD96F}"/>
                  </a:ext>
                </a:extLst>
              </p:cNvPr>
              <p:cNvSpPr/>
              <p:nvPr/>
            </p:nvSpPr>
            <p:spPr>
              <a:xfrm>
                <a:off x="5570696" y="3223736"/>
                <a:ext cx="28575" cy="28575"/>
              </a:xfrm>
              <a:custGeom>
                <a:avLst/>
                <a:gdLst>
                  <a:gd name="connsiteX0" fmla="*/ 28099 w 28575"/>
                  <a:gd name="connsiteY0" fmla="*/ 17621 h 28575"/>
                  <a:gd name="connsiteX1" fmla="*/ 17621 w 28575"/>
                  <a:gd name="connsiteY1" fmla="*/ 7144 h 28575"/>
                  <a:gd name="connsiteX2" fmla="*/ 7144 w 28575"/>
                  <a:gd name="connsiteY2" fmla="*/ 17621 h 28575"/>
                  <a:gd name="connsiteX3" fmla="*/ 17621 w 28575"/>
                  <a:gd name="connsiteY3" fmla="*/ 28099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11906"/>
                      <a:pt x="23336" y="7144"/>
                      <a:pt x="17621" y="7144"/>
                    </a:cubicBezTo>
                    <a:cubicBezTo>
                      <a:pt x="11906" y="7144"/>
                      <a:pt x="7144" y="11906"/>
                      <a:pt x="7144" y="17621"/>
                    </a:cubicBezTo>
                    <a:cubicBezTo>
                      <a:pt x="7144" y="23336"/>
                      <a:pt x="11906" y="28099"/>
                      <a:pt x="17621" y="28099"/>
                    </a:cubicBezTo>
                    <a:cubicBezTo>
                      <a:pt x="23336" y="28099"/>
                      <a:pt x="28099" y="23336"/>
                      <a:pt x="28099" y="17621"/>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B45E6BCE-38E7-4548-9BB7-F4EDA3FE7B51}"/>
                  </a:ext>
                </a:extLst>
              </p:cNvPr>
              <p:cNvSpPr/>
              <p:nvPr/>
            </p:nvSpPr>
            <p:spPr>
              <a:xfrm>
                <a:off x="5915501" y="4155281"/>
                <a:ext cx="38100" cy="28575"/>
              </a:xfrm>
              <a:custGeom>
                <a:avLst/>
                <a:gdLst>
                  <a:gd name="connsiteX0" fmla="*/ 7144 w 38100"/>
                  <a:gd name="connsiteY0" fmla="*/ 20479 h 28575"/>
                  <a:gd name="connsiteX1" fmla="*/ 14764 w 38100"/>
                  <a:gd name="connsiteY1" fmla="*/ 28099 h 28575"/>
                  <a:gd name="connsiteX2" fmla="*/ 22384 w 38100"/>
                  <a:gd name="connsiteY2" fmla="*/ 20479 h 28575"/>
                  <a:gd name="connsiteX3" fmla="*/ 28099 w 38100"/>
                  <a:gd name="connsiteY3" fmla="*/ 23336 h 28575"/>
                  <a:gd name="connsiteX4" fmla="*/ 35719 w 38100"/>
                  <a:gd name="connsiteY4" fmla="*/ 15716 h 28575"/>
                  <a:gd name="connsiteX5" fmla="*/ 28099 w 38100"/>
                  <a:gd name="connsiteY5" fmla="*/ 7144 h 28575"/>
                  <a:gd name="connsiteX6" fmla="*/ 20479 w 38100"/>
                  <a:gd name="connsiteY6" fmla="*/ 14764 h 28575"/>
                  <a:gd name="connsiteX7" fmla="*/ 14764 w 38100"/>
                  <a:gd name="connsiteY7" fmla="*/ 11906 h 28575"/>
                  <a:gd name="connsiteX8" fmla="*/ 7144 w 38100"/>
                  <a:gd name="connsiteY8" fmla="*/ 20479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00" h="28575">
                    <a:moveTo>
                      <a:pt x="7144" y="20479"/>
                    </a:moveTo>
                    <a:cubicBezTo>
                      <a:pt x="7144" y="25241"/>
                      <a:pt x="10954" y="28099"/>
                      <a:pt x="14764" y="28099"/>
                    </a:cubicBezTo>
                    <a:cubicBezTo>
                      <a:pt x="19526" y="28099"/>
                      <a:pt x="22384" y="24289"/>
                      <a:pt x="22384" y="20479"/>
                    </a:cubicBezTo>
                    <a:cubicBezTo>
                      <a:pt x="23336" y="22384"/>
                      <a:pt x="26194" y="23336"/>
                      <a:pt x="28099" y="23336"/>
                    </a:cubicBezTo>
                    <a:cubicBezTo>
                      <a:pt x="31909" y="23336"/>
                      <a:pt x="35719" y="19526"/>
                      <a:pt x="35719" y="15716"/>
                    </a:cubicBezTo>
                    <a:cubicBezTo>
                      <a:pt x="35719" y="11906"/>
                      <a:pt x="32861" y="7144"/>
                      <a:pt x="28099" y="7144"/>
                    </a:cubicBezTo>
                    <a:cubicBezTo>
                      <a:pt x="24289" y="7144"/>
                      <a:pt x="20479" y="10954"/>
                      <a:pt x="20479" y="14764"/>
                    </a:cubicBezTo>
                    <a:cubicBezTo>
                      <a:pt x="18574" y="12859"/>
                      <a:pt x="16669" y="11906"/>
                      <a:pt x="14764" y="11906"/>
                    </a:cubicBezTo>
                    <a:cubicBezTo>
                      <a:pt x="10001" y="11906"/>
                      <a:pt x="7144" y="15716"/>
                      <a:pt x="7144" y="2047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CF979A80-C1A1-4A27-91DF-4FD4C5BB88AE}"/>
                  </a:ext>
                </a:extLst>
              </p:cNvPr>
              <p:cNvSpPr/>
              <p:nvPr/>
            </p:nvSpPr>
            <p:spPr>
              <a:xfrm>
                <a:off x="5491639" y="3211354"/>
                <a:ext cx="66675" cy="66675"/>
              </a:xfrm>
              <a:custGeom>
                <a:avLst/>
                <a:gdLst>
                  <a:gd name="connsiteX0" fmla="*/ 37624 w 66675"/>
                  <a:gd name="connsiteY0" fmla="*/ 68104 h 66675"/>
                  <a:gd name="connsiteX1" fmla="*/ 68104 w 66675"/>
                  <a:gd name="connsiteY1" fmla="*/ 37624 h 66675"/>
                  <a:gd name="connsiteX2" fmla="*/ 37624 w 66675"/>
                  <a:gd name="connsiteY2" fmla="*/ 7144 h 66675"/>
                  <a:gd name="connsiteX3" fmla="*/ 7144 w 66675"/>
                  <a:gd name="connsiteY3" fmla="*/ 37624 h 66675"/>
                  <a:gd name="connsiteX4" fmla="*/ 37624 w 66675"/>
                  <a:gd name="connsiteY4" fmla="*/ 6810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7624" y="68104"/>
                    </a:moveTo>
                    <a:cubicBezTo>
                      <a:pt x="54769" y="68104"/>
                      <a:pt x="68104" y="54769"/>
                      <a:pt x="68104" y="37624"/>
                    </a:cubicBezTo>
                    <a:cubicBezTo>
                      <a:pt x="68104" y="20479"/>
                      <a:pt x="54769" y="7144"/>
                      <a:pt x="37624" y="7144"/>
                    </a:cubicBezTo>
                    <a:cubicBezTo>
                      <a:pt x="20479" y="7144"/>
                      <a:pt x="7144" y="20479"/>
                      <a:pt x="7144" y="37624"/>
                    </a:cubicBezTo>
                    <a:cubicBezTo>
                      <a:pt x="7144" y="54769"/>
                      <a:pt x="20479" y="68104"/>
                      <a:pt x="37624" y="68104"/>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B37E6589-EA54-4209-8C4A-F82EC3F15733}"/>
                  </a:ext>
                </a:extLst>
              </p:cNvPr>
              <p:cNvSpPr/>
              <p:nvPr/>
            </p:nvSpPr>
            <p:spPr>
              <a:xfrm>
                <a:off x="5838349" y="3117056"/>
                <a:ext cx="76200" cy="85725"/>
              </a:xfrm>
              <a:custGeom>
                <a:avLst/>
                <a:gdLst>
                  <a:gd name="connsiteX0" fmla="*/ 49054 w 76200"/>
                  <a:gd name="connsiteY0" fmla="*/ 64294 h 85725"/>
                  <a:gd name="connsiteX1" fmla="*/ 73819 w 76200"/>
                  <a:gd name="connsiteY1" fmla="*/ 39529 h 85725"/>
                  <a:gd name="connsiteX2" fmla="*/ 55721 w 76200"/>
                  <a:gd name="connsiteY2" fmla="*/ 15716 h 85725"/>
                  <a:gd name="connsiteX3" fmla="*/ 35719 w 76200"/>
                  <a:gd name="connsiteY3" fmla="*/ 7144 h 85725"/>
                  <a:gd name="connsiteX4" fmla="*/ 8096 w 76200"/>
                  <a:gd name="connsiteY4" fmla="*/ 34766 h 85725"/>
                  <a:gd name="connsiteX5" fmla="*/ 15716 w 76200"/>
                  <a:gd name="connsiteY5" fmla="*/ 53816 h 85725"/>
                  <a:gd name="connsiteX6" fmla="*/ 7144 w 76200"/>
                  <a:gd name="connsiteY6" fmla="*/ 67151 h 85725"/>
                  <a:gd name="connsiteX7" fmla="*/ 22384 w 76200"/>
                  <a:gd name="connsiteY7" fmla="*/ 82391 h 85725"/>
                  <a:gd name="connsiteX8" fmla="*/ 37624 w 76200"/>
                  <a:gd name="connsiteY8" fmla="*/ 67151 h 85725"/>
                  <a:gd name="connsiteX9" fmla="*/ 36671 w 76200"/>
                  <a:gd name="connsiteY9" fmla="*/ 62389 h 85725"/>
                  <a:gd name="connsiteX10" fmla="*/ 40481 w 76200"/>
                  <a:gd name="connsiteY10" fmla="*/ 62389 h 85725"/>
                  <a:gd name="connsiteX11" fmla="*/ 49054 w 76200"/>
                  <a:gd name="connsiteY11" fmla="*/ 6429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200" h="85725">
                    <a:moveTo>
                      <a:pt x="49054" y="64294"/>
                    </a:moveTo>
                    <a:cubicBezTo>
                      <a:pt x="62389" y="64294"/>
                      <a:pt x="73819" y="53816"/>
                      <a:pt x="73819" y="39529"/>
                    </a:cubicBezTo>
                    <a:cubicBezTo>
                      <a:pt x="73819" y="28099"/>
                      <a:pt x="66199" y="18574"/>
                      <a:pt x="55721" y="15716"/>
                    </a:cubicBezTo>
                    <a:cubicBezTo>
                      <a:pt x="50959" y="10001"/>
                      <a:pt x="43339" y="7144"/>
                      <a:pt x="35719" y="7144"/>
                    </a:cubicBezTo>
                    <a:cubicBezTo>
                      <a:pt x="20479" y="7144"/>
                      <a:pt x="8096" y="19526"/>
                      <a:pt x="8096" y="34766"/>
                    </a:cubicBezTo>
                    <a:cubicBezTo>
                      <a:pt x="8096" y="42386"/>
                      <a:pt x="10954" y="49054"/>
                      <a:pt x="15716" y="53816"/>
                    </a:cubicBezTo>
                    <a:cubicBezTo>
                      <a:pt x="10954" y="56674"/>
                      <a:pt x="7144" y="61436"/>
                      <a:pt x="7144" y="67151"/>
                    </a:cubicBezTo>
                    <a:cubicBezTo>
                      <a:pt x="7144" y="75724"/>
                      <a:pt x="13811" y="82391"/>
                      <a:pt x="22384" y="82391"/>
                    </a:cubicBezTo>
                    <a:cubicBezTo>
                      <a:pt x="30956" y="82391"/>
                      <a:pt x="37624" y="75724"/>
                      <a:pt x="37624" y="67151"/>
                    </a:cubicBezTo>
                    <a:cubicBezTo>
                      <a:pt x="37624" y="65246"/>
                      <a:pt x="37624" y="63341"/>
                      <a:pt x="36671" y="62389"/>
                    </a:cubicBezTo>
                    <a:cubicBezTo>
                      <a:pt x="37624" y="62389"/>
                      <a:pt x="38576" y="62389"/>
                      <a:pt x="40481" y="62389"/>
                    </a:cubicBezTo>
                    <a:cubicBezTo>
                      <a:pt x="43339" y="63341"/>
                      <a:pt x="46196" y="64294"/>
                      <a:pt x="49054" y="64294"/>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7164D8A6-B01E-4C3D-BCFB-72F38638AF47}"/>
                  </a:ext>
                </a:extLst>
              </p:cNvPr>
              <p:cNvSpPr/>
              <p:nvPr/>
            </p:nvSpPr>
            <p:spPr>
              <a:xfrm>
                <a:off x="5675471" y="3245644"/>
                <a:ext cx="28575" cy="28575"/>
              </a:xfrm>
              <a:custGeom>
                <a:avLst/>
                <a:gdLst>
                  <a:gd name="connsiteX0" fmla="*/ 7144 w 28575"/>
                  <a:gd name="connsiteY0" fmla="*/ 18574 h 28575"/>
                  <a:gd name="connsiteX1" fmla="*/ 18574 w 28575"/>
                  <a:gd name="connsiteY1" fmla="*/ 30004 h 28575"/>
                  <a:gd name="connsiteX2" fmla="*/ 30004 w 28575"/>
                  <a:gd name="connsiteY2" fmla="*/ 18574 h 28575"/>
                  <a:gd name="connsiteX3" fmla="*/ 18574 w 28575"/>
                  <a:gd name="connsiteY3" fmla="*/ 7144 h 28575"/>
                  <a:gd name="connsiteX4" fmla="*/ 714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8574"/>
                    </a:moveTo>
                    <a:cubicBezTo>
                      <a:pt x="7144" y="25241"/>
                      <a:pt x="11906" y="30004"/>
                      <a:pt x="18574" y="30004"/>
                    </a:cubicBezTo>
                    <a:cubicBezTo>
                      <a:pt x="25241" y="30004"/>
                      <a:pt x="30004" y="25241"/>
                      <a:pt x="30004" y="18574"/>
                    </a:cubicBezTo>
                    <a:cubicBezTo>
                      <a:pt x="30004" y="11906"/>
                      <a:pt x="25241" y="7144"/>
                      <a:pt x="18574" y="7144"/>
                    </a:cubicBezTo>
                    <a:cubicBezTo>
                      <a:pt x="12859" y="7144"/>
                      <a:pt x="7144" y="12859"/>
                      <a:pt x="7144" y="18574"/>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E9965FAC-8158-4729-B6B0-9A06B1A490FE}"/>
                  </a:ext>
                </a:extLst>
              </p:cNvPr>
              <p:cNvSpPr/>
              <p:nvPr/>
            </p:nvSpPr>
            <p:spPr>
              <a:xfrm>
                <a:off x="5369719" y="3549491"/>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3811"/>
                      <a:pt x="31909" y="7144"/>
                      <a:pt x="23336" y="7144"/>
                    </a:cubicBezTo>
                    <a:cubicBezTo>
                      <a:pt x="13811" y="7144"/>
                      <a:pt x="7144" y="14764"/>
                      <a:pt x="7144" y="23336"/>
                    </a:cubicBezTo>
                    <a:cubicBezTo>
                      <a:pt x="7144" y="32861"/>
                      <a:pt x="14764" y="39529"/>
                      <a:pt x="23336" y="39529"/>
                    </a:cubicBezTo>
                    <a:cubicBezTo>
                      <a:pt x="31909" y="40481"/>
                      <a:pt x="39529" y="32861"/>
                      <a:pt x="39529" y="23336"/>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9A513717-B175-4821-AFF8-2B8E1B793E2F}"/>
                  </a:ext>
                </a:extLst>
              </p:cNvPr>
              <p:cNvSpPr/>
              <p:nvPr/>
            </p:nvSpPr>
            <p:spPr>
              <a:xfrm>
                <a:off x="5723096" y="36475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2859"/>
                      <a:pt x="29051" y="7144"/>
                      <a:pt x="21431" y="7144"/>
                    </a:cubicBezTo>
                    <a:cubicBezTo>
                      <a:pt x="13811" y="7144"/>
                      <a:pt x="7144" y="13811"/>
                      <a:pt x="7144" y="21431"/>
                    </a:cubicBezTo>
                    <a:cubicBezTo>
                      <a:pt x="7144" y="30004"/>
                      <a:pt x="13811" y="35719"/>
                      <a:pt x="21431" y="35719"/>
                    </a:cubicBezTo>
                    <a:cubicBezTo>
                      <a:pt x="29051" y="35719"/>
                      <a:pt x="35719" y="30004"/>
                      <a:pt x="35719" y="2143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C148B944-1414-4863-9FA1-95547CFE6FFD}"/>
                  </a:ext>
                </a:extLst>
              </p:cNvPr>
              <p:cNvSpPr/>
              <p:nvPr/>
            </p:nvSpPr>
            <p:spPr>
              <a:xfrm>
                <a:off x="6036469" y="2917984"/>
                <a:ext cx="161925" cy="133350"/>
              </a:xfrm>
              <a:custGeom>
                <a:avLst/>
                <a:gdLst>
                  <a:gd name="connsiteX0" fmla="*/ 74771 w 161925"/>
                  <a:gd name="connsiteY0" fmla="*/ 30004 h 133350"/>
                  <a:gd name="connsiteX1" fmla="*/ 77629 w 161925"/>
                  <a:gd name="connsiteY1" fmla="*/ 21431 h 133350"/>
                  <a:gd name="connsiteX2" fmla="*/ 63341 w 161925"/>
                  <a:gd name="connsiteY2" fmla="*/ 7144 h 133350"/>
                  <a:gd name="connsiteX3" fmla="*/ 49054 w 161925"/>
                  <a:gd name="connsiteY3" fmla="*/ 21431 h 133350"/>
                  <a:gd name="connsiteX4" fmla="*/ 49054 w 161925"/>
                  <a:gd name="connsiteY4" fmla="*/ 24289 h 133350"/>
                  <a:gd name="connsiteX5" fmla="*/ 22384 w 161925"/>
                  <a:gd name="connsiteY5" fmla="*/ 56674 h 133350"/>
                  <a:gd name="connsiteX6" fmla="*/ 27146 w 161925"/>
                  <a:gd name="connsiteY6" fmla="*/ 72866 h 133350"/>
                  <a:gd name="connsiteX7" fmla="*/ 25241 w 161925"/>
                  <a:gd name="connsiteY7" fmla="*/ 72866 h 133350"/>
                  <a:gd name="connsiteX8" fmla="*/ 7144 w 161925"/>
                  <a:gd name="connsiteY8" fmla="*/ 90964 h 133350"/>
                  <a:gd name="connsiteX9" fmla="*/ 25241 w 161925"/>
                  <a:gd name="connsiteY9" fmla="*/ 109061 h 133350"/>
                  <a:gd name="connsiteX10" fmla="*/ 42386 w 161925"/>
                  <a:gd name="connsiteY10" fmla="*/ 93821 h 133350"/>
                  <a:gd name="connsiteX11" fmla="*/ 78581 w 161925"/>
                  <a:gd name="connsiteY11" fmla="*/ 130016 h 133350"/>
                  <a:gd name="connsiteX12" fmla="*/ 114776 w 161925"/>
                  <a:gd name="connsiteY12" fmla="*/ 93821 h 133350"/>
                  <a:gd name="connsiteX13" fmla="*/ 109061 w 161925"/>
                  <a:gd name="connsiteY13" fmla="*/ 73819 h 133350"/>
                  <a:gd name="connsiteX14" fmla="*/ 124301 w 161925"/>
                  <a:gd name="connsiteY14" fmla="*/ 80486 h 133350"/>
                  <a:gd name="connsiteX15" fmla="*/ 146209 w 161925"/>
                  <a:gd name="connsiteY15" fmla="*/ 61436 h 133350"/>
                  <a:gd name="connsiteX16" fmla="*/ 151924 w 161925"/>
                  <a:gd name="connsiteY16" fmla="*/ 63341 h 133350"/>
                  <a:gd name="connsiteX17" fmla="*/ 163354 w 161925"/>
                  <a:gd name="connsiteY17" fmla="*/ 51911 h 133350"/>
                  <a:gd name="connsiteX18" fmla="*/ 151924 w 161925"/>
                  <a:gd name="connsiteY18" fmla="*/ 40481 h 133350"/>
                  <a:gd name="connsiteX19" fmla="*/ 142399 w 161925"/>
                  <a:gd name="connsiteY19" fmla="*/ 46196 h 133350"/>
                  <a:gd name="connsiteX20" fmla="*/ 124301 w 161925"/>
                  <a:gd name="connsiteY20" fmla="*/ 36671 h 133350"/>
                  <a:gd name="connsiteX21" fmla="*/ 102394 w 161925"/>
                  <a:gd name="connsiteY21" fmla="*/ 58579 h 133350"/>
                  <a:gd name="connsiteX22" fmla="*/ 105251 w 161925"/>
                  <a:gd name="connsiteY22" fmla="*/ 70009 h 133350"/>
                  <a:gd name="connsiteX23" fmla="*/ 88106 w 161925"/>
                  <a:gd name="connsiteY23" fmla="*/ 59531 h 133350"/>
                  <a:gd name="connsiteX24" fmla="*/ 88106 w 161925"/>
                  <a:gd name="connsiteY24" fmla="*/ 58579 h 133350"/>
                  <a:gd name="connsiteX25" fmla="*/ 74771 w 161925"/>
                  <a:gd name="connsiteY25" fmla="*/ 30004 h 133350"/>
                  <a:gd name="connsiteX26" fmla="*/ 42386 w 161925"/>
                  <a:gd name="connsiteY26" fmla="*/ 91916 h 133350"/>
                  <a:gd name="connsiteX27" fmla="*/ 42386 w 161925"/>
                  <a:gd name="connsiteY27" fmla="*/ 89059 h 133350"/>
                  <a:gd name="connsiteX28" fmla="*/ 43339 w 161925"/>
                  <a:gd name="connsiteY28" fmla="*/ 89059 h 133350"/>
                  <a:gd name="connsiteX29" fmla="*/ 42386 w 161925"/>
                  <a:gd name="connsiteY29" fmla="*/ 91916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61925" h="133350">
                    <a:moveTo>
                      <a:pt x="74771" y="30004"/>
                    </a:moveTo>
                    <a:cubicBezTo>
                      <a:pt x="76676" y="28099"/>
                      <a:pt x="77629" y="25241"/>
                      <a:pt x="77629" y="21431"/>
                    </a:cubicBezTo>
                    <a:cubicBezTo>
                      <a:pt x="77629" y="13811"/>
                      <a:pt x="70961" y="7144"/>
                      <a:pt x="63341" y="7144"/>
                    </a:cubicBezTo>
                    <a:cubicBezTo>
                      <a:pt x="55721" y="7144"/>
                      <a:pt x="49054" y="13811"/>
                      <a:pt x="49054" y="21431"/>
                    </a:cubicBezTo>
                    <a:cubicBezTo>
                      <a:pt x="49054" y="22384"/>
                      <a:pt x="49054" y="23336"/>
                      <a:pt x="49054" y="24289"/>
                    </a:cubicBezTo>
                    <a:cubicBezTo>
                      <a:pt x="33814" y="27146"/>
                      <a:pt x="22384" y="40481"/>
                      <a:pt x="22384" y="56674"/>
                    </a:cubicBezTo>
                    <a:cubicBezTo>
                      <a:pt x="22384" y="62389"/>
                      <a:pt x="24289" y="68104"/>
                      <a:pt x="27146" y="72866"/>
                    </a:cubicBezTo>
                    <a:cubicBezTo>
                      <a:pt x="26194" y="72866"/>
                      <a:pt x="26194" y="72866"/>
                      <a:pt x="25241" y="72866"/>
                    </a:cubicBezTo>
                    <a:cubicBezTo>
                      <a:pt x="15716" y="72866"/>
                      <a:pt x="7144" y="80486"/>
                      <a:pt x="7144" y="90964"/>
                    </a:cubicBezTo>
                    <a:cubicBezTo>
                      <a:pt x="7144" y="101441"/>
                      <a:pt x="14764" y="109061"/>
                      <a:pt x="25241" y="109061"/>
                    </a:cubicBezTo>
                    <a:cubicBezTo>
                      <a:pt x="33814" y="109061"/>
                      <a:pt x="41434" y="102394"/>
                      <a:pt x="42386" y="93821"/>
                    </a:cubicBezTo>
                    <a:cubicBezTo>
                      <a:pt x="42386" y="113824"/>
                      <a:pt x="58579" y="130016"/>
                      <a:pt x="78581" y="130016"/>
                    </a:cubicBezTo>
                    <a:cubicBezTo>
                      <a:pt x="98584" y="130016"/>
                      <a:pt x="114776" y="113824"/>
                      <a:pt x="114776" y="93821"/>
                    </a:cubicBezTo>
                    <a:cubicBezTo>
                      <a:pt x="114776" y="86201"/>
                      <a:pt x="112871" y="79534"/>
                      <a:pt x="109061" y="73819"/>
                    </a:cubicBezTo>
                    <a:cubicBezTo>
                      <a:pt x="112871" y="77629"/>
                      <a:pt x="118586" y="80486"/>
                      <a:pt x="124301" y="80486"/>
                    </a:cubicBezTo>
                    <a:cubicBezTo>
                      <a:pt x="135731" y="80486"/>
                      <a:pt x="144304" y="71914"/>
                      <a:pt x="146209" y="61436"/>
                    </a:cubicBezTo>
                    <a:cubicBezTo>
                      <a:pt x="148114" y="62389"/>
                      <a:pt x="150019" y="63341"/>
                      <a:pt x="151924" y="63341"/>
                    </a:cubicBezTo>
                    <a:cubicBezTo>
                      <a:pt x="158591" y="63341"/>
                      <a:pt x="163354" y="58579"/>
                      <a:pt x="163354" y="51911"/>
                    </a:cubicBezTo>
                    <a:cubicBezTo>
                      <a:pt x="163354" y="45244"/>
                      <a:pt x="158591" y="40481"/>
                      <a:pt x="151924" y="40481"/>
                    </a:cubicBezTo>
                    <a:cubicBezTo>
                      <a:pt x="148114" y="40481"/>
                      <a:pt x="144304" y="42386"/>
                      <a:pt x="142399" y="46196"/>
                    </a:cubicBezTo>
                    <a:cubicBezTo>
                      <a:pt x="138589" y="40481"/>
                      <a:pt x="131921" y="36671"/>
                      <a:pt x="124301" y="36671"/>
                    </a:cubicBezTo>
                    <a:cubicBezTo>
                      <a:pt x="111919" y="36671"/>
                      <a:pt x="102394" y="46196"/>
                      <a:pt x="102394" y="58579"/>
                    </a:cubicBezTo>
                    <a:cubicBezTo>
                      <a:pt x="102394" y="62389"/>
                      <a:pt x="103346" y="66199"/>
                      <a:pt x="105251" y="70009"/>
                    </a:cubicBezTo>
                    <a:cubicBezTo>
                      <a:pt x="100489" y="65246"/>
                      <a:pt x="94774" y="61436"/>
                      <a:pt x="88106" y="59531"/>
                    </a:cubicBezTo>
                    <a:cubicBezTo>
                      <a:pt x="88106" y="59531"/>
                      <a:pt x="88106" y="58579"/>
                      <a:pt x="88106" y="58579"/>
                    </a:cubicBezTo>
                    <a:cubicBezTo>
                      <a:pt x="89059" y="46196"/>
                      <a:pt x="83344" y="36671"/>
                      <a:pt x="74771" y="30004"/>
                    </a:cubicBezTo>
                    <a:close/>
                    <a:moveTo>
                      <a:pt x="42386" y="91916"/>
                    </a:moveTo>
                    <a:cubicBezTo>
                      <a:pt x="42386" y="90964"/>
                      <a:pt x="42386" y="90011"/>
                      <a:pt x="42386" y="89059"/>
                    </a:cubicBezTo>
                    <a:cubicBezTo>
                      <a:pt x="42386" y="89059"/>
                      <a:pt x="42386" y="89059"/>
                      <a:pt x="43339" y="89059"/>
                    </a:cubicBezTo>
                    <a:cubicBezTo>
                      <a:pt x="43339" y="89059"/>
                      <a:pt x="42386" y="90964"/>
                      <a:pt x="42386" y="91916"/>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A83AF7CD-A3CE-4FE6-8C3F-8468103C1A54}"/>
                  </a:ext>
                </a:extLst>
              </p:cNvPr>
              <p:cNvSpPr/>
              <p:nvPr/>
            </p:nvSpPr>
            <p:spPr>
              <a:xfrm>
                <a:off x="5822156" y="374189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BF250EB3-11B0-4200-8FA4-193A1C0AC2D7}"/>
                  </a:ext>
                </a:extLst>
              </p:cNvPr>
              <p:cNvSpPr/>
              <p:nvPr/>
            </p:nvSpPr>
            <p:spPr>
              <a:xfrm>
                <a:off x="5948839" y="2976086"/>
                <a:ext cx="28575" cy="28575"/>
              </a:xfrm>
              <a:custGeom>
                <a:avLst/>
                <a:gdLst>
                  <a:gd name="connsiteX0" fmla="*/ 15716 w 28575"/>
                  <a:gd name="connsiteY0" fmla="*/ 24289 h 28575"/>
                  <a:gd name="connsiteX1" fmla="*/ 24289 w 28575"/>
                  <a:gd name="connsiteY1" fmla="*/ 15716 h 28575"/>
                  <a:gd name="connsiteX2" fmla="*/ 15716 w 28575"/>
                  <a:gd name="connsiteY2" fmla="*/ 7144 h 28575"/>
                  <a:gd name="connsiteX3" fmla="*/ 7144 w 28575"/>
                  <a:gd name="connsiteY3" fmla="*/ 15716 h 28575"/>
                  <a:gd name="connsiteX4" fmla="*/ 15716 w 28575"/>
                  <a:gd name="connsiteY4" fmla="*/ 2428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24289"/>
                    </a:moveTo>
                    <a:cubicBezTo>
                      <a:pt x="20479" y="24289"/>
                      <a:pt x="24289" y="20479"/>
                      <a:pt x="24289" y="15716"/>
                    </a:cubicBezTo>
                    <a:cubicBezTo>
                      <a:pt x="24289" y="10954"/>
                      <a:pt x="20479" y="7144"/>
                      <a:pt x="15716" y="7144"/>
                    </a:cubicBezTo>
                    <a:cubicBezTo>
                      <a:pt x="10954" y="7144"/>
                      <a:pt x="7144" y="10954"/>
                      <a:pt x="7144" y="15716"/>
                    </a:cubicBezTo>
                    <a:cubicBezTo>
                      <a:pt x="8096" y="20479"/>
                      <a:pt x="11906" y="24289"/>
                      <a:pt x="15716" y="24289"/>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CBEF3E2C-37DC-40C6-AD5E-47CBCE9E2A3A}"/>
                  </a:ext>
                </a:extLst>
              </p:cNvPr>
              <p:cNvSpPr/>
              <p:nvPr/>
            </p:nvSpPr>
            <p:spPr>
              <a:xfrm>
                <a:off x="5656094" y="3041809"/>
                <a:ext cx="95250" cy="114300"/>
              </a:xfrm>
              <a:custGeom>
                <a:avLst/>
                <a:gdLst>
                  <a:gd name="connsiteX0" fmla="*/ 20806 w 95250"/>
                  <a:gd name="connsiteY0" fmla="*/ 90964 h 114300"/>
                  <a:gd name="connsiteX1" fmla="*/ 27474 w 95250"/>
                  <a:gd name="connsiteY1" fmla="*/ 89059 h 114300"/>
                  <a:gd name="connsiteX2" fmla="*/ 57954 w 95250"/>
                  <a:gd name="connsiteY2" fmla="*/ 108109 h 114300"/>
                  <a:gd name="connsiteX3" fmla="*/ 92244 w 95250"/>
                  <a:gd name="connsiteY3" fmla="*/ 73819 h 114300"/>
                  <a:gd name="connsiteX4" fmla="*/ 63669 w 95250"/>
                  <a:gd name="connsiteY4" fmla="*/ 40481 h 114300"/>
                  <a:gd name="connsiteX5" fmla="*/ 64621 w 95250"/>
                  <a:gd name="connsiteY5" fmla="*/ 33814 h 114300"/>
                  <a:gd name="connsiteX6" fmla="*/ 37951 w 95250"/>
                  <a:gd name="connsiteY6" fmla="*/ 7144 h 114300"/>
                  <a:gd name="connsiteX7" fmla="*/ 11281 w 95250"/>
                  <a:gd name="connsiteY7" fmla="*/ 33814 h 114300"/>
                  <a:gd name="connsiteX8" fmla="*/ 28426 w 95250"/>
                  <a:gd name="connsiteY8" fmla="*/ 58579 h 114300"/>
                  <a:gd name="connsiteX9" fmla="*/ 27474 w 95250"/>
                  <a:gd name="connsiteY9" fmla="*/ 61436 h 114300"/>
                  <a:gd name="connsiteX10" fmla="*/ 22711 w 95250"/>
                  <a:gd name="connsiteY10" fmla="*/ 60484 h 114300"/>
                  <a:gd name="connsiteX11" fmla="*/ 7471 w 95250"/>
                  <a:gd name="connsiteY11" fmla="*/ 75724 h 114300"/>
                  <a:gd name="connsiteX12" fmla="*/ 20806 w 95250"/>
                  <a:gd name="connsiteY12" fmla="*/ 9096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114300">
                    <a:moveTo>
                      <a:pt x="20806" y="90964"/>
                    </a:moveTo>
                    <a:cubicBezTo>
                      <a:pt x="22711" y="90964"/>
                      <a:pt x="25569" y="90011"/>
                      <a:pt x="27474" y="89059"/>
                    </a:cubicBezTo>
                    <a:cubicBezTo>
                      <a:pt x="33189" y="100489"/>
                      <a:pt x="44619" y="108109"/>
                      <a:pt x="57954" y="108109"/>
                    </a:cubicBezTo>
                    <a:cubicBezTo>
                      <a:pt x="77004" y="108109"/>
                      <a:pt x="92244" y="92869"/>
                      <a:pt x="92244" y="73819"/>
                    </a:cubicBezTo>
                    <a:cubicBezTo>
                      <a:pt x="92244" y="56674"/>
                      <a:pt x="79861" y="43339"/>
                      <a:pt x="63669" y="40481"/>
                    </a:cubicBezTo>
                    <a:cubicBezTo>
                      <a:pt x="64621" y="38576"/>
                      <a:pt x="64621" y="36671"/>
                      <a:pt x="64621" y="33814"/>
                    </a:cubicBezTo>
                    <a:cubicBezTo>
                      <a:pt x="64621" y="18574"/>
                      <a:pt x="52239" y="7144"/>
                      <a:pt x="37951" y="7144"/>
                    </a:cubicBezTo>
                    <a:cubicBezTo>
                      <a:pt x="22711" y="7144"/>
                      <a:pt x="11281" y="19526"/>
                      <a:pt x="11281" y="33814"/>
                    </a:cubicBezTo>
                    <a:cubicBezTo>
                      <a:pt x="11281" y="45244"/>
                      <a:pt x="17949" y="54769"/>
                      <a:pt x="28426" y="58579"/>
                    </a:cubicBezTo>
                    <a:cubicBezTo>
                      <a:pt x="28426" y="59531"/>
                      <a:pt x="27474" y="60484"/>
                      <a:pt x="27474" y="61436"/>
                    </a:cubicBezTo>
                    <a:cubicBezTo>
                      <a:pt x="25569" y="60484"/>
                      <a:pt x="24616" y="60484"/>
                      <a:pt x="22711" y="60484"/>
                    </a:cubicBezTo>
                    <a:cubicBezTo>
                      <a:pt x="14139" y="60484"/>
                      <a:pt x="7471" y="67151"/>
                      <a:pt x="7471" y="75724"/>
                    </a:cubicBezTo>
                    <a:cubicBezTo>
                      <a:pt x="5566" y="84296"/>
                      <a:pt x="12234" y="90964"/>
                      <a:pt x="20806" y="90964"/>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063E0395-EE72-47CC-8488-940D040EDC5E}"/>
                  </a:ext>
                </a:extLst>
              </p:cNvPr>
              <p:cNvSpPr/>
              <p:nvPr/>
            </p:nvSpPr>
            <p:spPr>
              <a:xfrm>
                <a:off x="5755481" y="4182904"/>
                <a:ext cx="57150" cy="57150"/>
              </a:xfrm>
              <a:custGeom>
                <a:avLst/>
                <a:gdLst>
                  <a:gd name="connsiteX0" fmla="*/ 31909 w 57150"/>
                  <a:gd name="connsiteY0" fmla="*/ 7144 h 57150"/>
                  <a:gd name="connsiteX1" fmla="*/ 7144 w 57150"/>
                  <a:gd name="connsiteY1" fmla="*/ 31909 h 57150"/>
                  <a:gd name="connsiteX2" fmla="*/ 31909 w 57150"/>
                  <a:gd name="connsiteY2" fmla="*/ 56674 h 57150"/>
                  <a:gd name="connsiteX3" fmla="*/ 56674 w 57150"/>
                  <a:gd name="connsiteY3" fmla="*/ 31909 h 57150"/>
                  <a:gd name="connsiteX4" fmla="*/ 31909 w 57150"/>
                  <a:gd name="connsiteY4" fmla="*/ 714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7144"/>
                    </a:moveTo>
                    <a:cubicBezTo>
                      <a:pt x="18574" y="7144"/>
                      <a:pt x="7144" y="18574"/>
                      <a:pt x="7144" y="31909"/>
                    </a:cubicBezTo>
                    <a:cubicBezTo>
                      <a:pt x="7144" y="45244"/>
                      <a:pt x="18574" y="56674"/>
                      <a:pt x="31909" y="56674"/>
                    </a:cubicBezTo>
                    <a:cubicBezTo>
                      <a:pt x="45244" y="56674"/>
                      <a:pt x="56674" y="45244"/>
                      <a:pt x="56674" y="31909"/>
                    </a:cubicBezTo>
                    <a:cubicBezTo>
                      <a:pt x="56674" y="17621"/>
                      <a:pt x="45244" y="7144"/>
                      <a:pt x="31909" y="7144"/>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DF58809F-011F-4AA7-B502-3D47F13B44D8}"/>
                  </a:ext>
                </a:extLst>
              </p:cNvPr>
              <p:cNvSpPr/>
              <p:nvPr/>
            </p:nvSpPr>
            <p:spPr>
              <a:xfrm>
                <a:off x="6033611" y="3938111"/>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001"/>
                      <a:pt x="18574" y="7144"/>
                      <a:pt x="14764" y="7144"/>
                    </a:cubicBezTo>
                    <a:cubicBezTo>
                      <a:pt x="10954" y="7144"/>
                      <a:pt x="7144" y="10954"/>
                      <a:pt x="7144" y="14764"/>
                    </a:cubicBezTo>
                    <a:cubicBezTo>
                      <a:pt x="7144" y="18574"/>
                      <a:pt x="10954" y="22384"/>
                      <a:pt x="14764" y="22384"/>
                    </a:cubicBezTo>
                    <a:cubicBezTo>
                      <a:pt x="18574" y="22384"/>
                      <a:pt x="22384" y="19526"/>
                      <a:pt x="22384" y="14764"/>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E8717AF7-779B-4DF3-9CEF-D586EA470431}"/>
                  </a:ext>
                </a:extLst>
              </p:cNvPr>
              <p:cNvSpPr/>
              <p:nvPr/>
            </p:nvSpPr>
            <p:spPr>
              <a:xfrm>
                <a:off x="5585936" y="3662839"/>
                <a:ext cx="38100" cy="38100"/>
              </a:xfrm>
              <a:custGeom>
                <a:avLst/>
                <a:gdLst>
                  <a:gd name="connsiteX0" fmla="*/ 37624 w 38100"/>
                  <a:gd name="connsiteY0" fmla="*/ 22384 h 38100"/>
                  <a:gd name="connsiteX1" fmla="*/ 22384 w 38100"/>
                  <a:gd name="connsiteY1" fmla="*/ 7144 h 38100"/>
                  <a:gd name="connsiteX2" fmla="*/ 7144 w 38100"/>
                  <a:gd name="connsiteY2" fmla="*/ 22384 h 38100"/>
                  <a:gd name="connsiteX3" fmla="*/ 22384 w 38100"/>
                  <a:gd name="connsiteY3" fmla="*/ 3762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13811"/>
                      <a:pt x="30956" y="7144"/>
                      <a:pt x="22384" y="7144"/>
                    </a:cubicBezTo>
                    <a:cubicBezTo>
                      <a:pt x="13811" y="7144"/>
                      <a:pt x="7144" y="13811"/>
                      <a:pt x="7144" y="22384"/>
                    </a:cubicBezTo>
                    <a:cubicBezTo>
                      <a:pt x="7144" y="30956"/>
                      <a:pt x="13811" y="37624"/>
                      <a:pt x="22384" y="37624"/>
                    </a:cubicBezTo>
                    <a:cubicBezTo>
                      <a:pt x="30956" y="37624"/>
                      <a:pt x="37624" y="30956"/>
                      <a:pt x="37624" y="22384"/>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BBCD6C76-6AE2-4763-B46B-4EE431766134}"/>
                  </a:ext>
                </a:extLst>
              </p:cNvPr>
              <p:cNvSpPr/>
              <p:nvPr/>
            </p:nvSpPr>
            <p:spPr>
              <a:xfrm>
                <a:off x="5774531" y="3054191"/>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6C7FBF5C-A49A-4D31-9A21-76B56C0DF3FA}"/>
                  </a:ext>
                </a:extLst>
              </p:cNvPr>
              <p:cNvSpPr/>
              <p:nvPr/>
            </p:nvSpPr>
            <p:spPr>
              <a:xfrm>
                <a:off x="5801201" y="2997041"/>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3AF5C66F-C19C-450F-A636-6856995E3F7D}"/>
                  </a:ext>
                </a:extLst>
              </p:cNvPr>
              <p:cNvSpPr/>
              <p:nvPr/>
            </p:nvSpPr>
            <p:spPr>
              <a:xfrm>
                <a:off x="5444966" y="3704749"/>
                <a:ext cx="85725" cy="85725"/>
              </a:xfrm>
              <a:custGeom>
                <a:avLst/>
                <a:gdLst>
                  <a:gd name="connsiteX0" fmla="*/ 81439 w 85725"/>
                  <a:gd name="connsiteY0" fmla="*/ 44291 h 85725"/>
                  <a:gd name="connsiteX1" fmla="*/ 44291 w 85725"/>
                  <a:gd name="connsiteY1" fmla="*/ 81439 h 85725"/>
                  <a:gd name="connsiteX2" fmla="*/ 7144 w 85725"/>
                  <a:gd name="connsiteY2" fmla="*/ 44291 h 85725"/>
                  <a:gd name="connsiteX3" fmla="*/ 44291 w 85725"/>
                  <a:gd name="connsiteY3" fmla="*/ 7144 h 85725"/>
                  <a:gd name="connsiteX4" fmla="*/ 81439 w 85725"/>
                  <a:gd name="connsiteY4" fmla="*/ 44291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1439" y="44291"/>
                    </a:moveTo>
                    <a:cubicBezTo>
                      <a:pt x="81439" y="64807"/>
                      <a:pt x="64807" y="81439"/>
                      <a:pt x="44291" y="81439"/>
                    </a:cubicBezTo>
                    <a:cubicBezTo>
                      <a:pt x="23775" y="81439"/>
                      <a:pt x="7144" y="64807"/>
                      <a:pt x="7144" y="44291"/>
                    </a:cubicBezTo>
                    <a:cubicBezTo>
                      <a:pt x="7144" y="23775"/>
                      <a:pt x="23775" y="7144"/>
                      <a:pt x="44291" y="7144"/>
                    </a:cubicBezTo>
                    <a:cubicBezTo>
                      <a:pt x="64807" y="7144"/>
                      <a:pt x="81439" y="23775"/>
                      <a:pt x="81439" y="4429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384F53D1-48F2-47B4-8E4A-D6F6B605C6C6}"/>
                  </a:ext>
                </a:extLst>
              </p:cNvPr>
              <p:cNvSpPr/>
              <p:nvPr/>
            </p:nvSpPr>
            <p:spPr>
              <a:xfrm>
                <a:off x="5544979" y="3427571"/>
                <a:ext cx="85725" cy="95250"/>
              </a:xfrm>
              <a:custGeom>
                <a:avLst/>
                <a:gdLst>
                  <a:gd name="connsiteX0" fmla="*/ 58579 w 85725"/>
                  <a:gd name="connsiteY0" fmla="*/ 39529 h 95250"/>
                  <a:gd name="connsiteX1" fmla="*/ 59531 w 85725"/>
                  <a:gd name="connsiteY1" fmla="*/ 32861 h 95250"/>
                  <a:gd name="connsiteX2" fmla="*/ 39529 w 85725"/>
                  <a:gd name="connsiteY2" fmla="*/ 12859 h 95250"/>
                  <a:gd name="connsiteX3" fmla="*/ 38576 w 85725"/>
                  <a:gd name="connsiteY3" fmla="*/ 12859 h 95250"/>
                  <a:gd name="connsiteX4" fmla="*/ 25241 w 85725"/>
                  <a:gd name="connsiteY4" fmla="*/ 7144 h 95250"/>
                  <a:gd name="connsiteX5" fmla="*/ 7144 w 85725"/>
                  <a:gd name="connsiteY5" fmla="*/ 25241 h 95250"/>
                  <a:gd name="connsiteX6" fmla="*/ 22384 w 85725"/>
                  <a:gd name="connsiteY6" fmla="*/ 43339 h 95250"/>
                  <a:gd name="connsiteX7" fmla="*/ 34766 w 85725"/>
                  <a:gd name="connsiteY7" fmla="*/ 52864 h 95250"/>
                  <a:gd name="connsiteX8" fmla="*/ 30004 w 85725"/>
                  <a:gd name="connsiteY8" fmla="*/ 68104 h 95250"/>
                  <a:gd name="connsiteX9" fmla="*/ 58579 w 85725"/>
                  <a:gd name="connsiteY9" fmla="*/ 96679 h 95250"/>
                  <a:gd name="connsiteX10" fmla="*/ 87154 w 85725"/>
                  <a:gd name="connsiteY10" fmla="*/ 68104 h 95250"/>
                  <a:gd name="connsiteX11" fmla="*/ 58579 w 85725"/>
                  <a:gd name="connsiteY11" fmla="*/ 39529 h 95250"/>
                  <a:gd name="connsiteX12" fmla="*/ 58579 w 85725"/>
                  <a:gd name="connsiteY12" fmla="*/ 39529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725" h="95250">
                    <a:moveTo>
                      <a:pt x="58579" y="39529"/>
                    </a:moveTo>
                    <a:cubicBezTo>
                      <a:pt x="59531" y="37624"/>
                      <a:pt x="59531" y="35719"/>
                      <a:pt x="59531" y="32861"/>
                    </a:cubicBezTo>
                    <a:cubicBezTo>
                      <a:pt x="59531" y="21431"/>
                      <a:pt x="50006" y="12859"/>
                      <a:pt x="39529" y="12859"/>
                    </a:cubicBezTo>
                    <a:cubicBezTo>
                      <a:pt x="39529" y="12859"/>
                      <a:pt x="38576" y="12859"/>
                      <a:pt x="38576" y="12859"/>
                    </a:cubicBezTo>
                    <a:cubicBezTo>
                      <a:pt x="34766" y="9049"/>
                      <a:pt x="30956" y="7144"/>
                      <a:pt x="25241" y="7144"/>
                    </a:cubicBezTo>
                    <a:cubicBezTo>
                      <a:pt x="14764" y="7144"/>
                      <a:pt x="7144" y="15716"/>
                      <a:pt x="7144" y="25241"/>
                    </a:cubicBezTo>
                    <a:cubicBezTo>
                      <a:pt x="7144" y="33814"/>
                      <a:pt x="13811" y="41434"/>
                      <a:pt x="22384" y="43339"/>
                    </a:cubicBezTo>
                    <a:cubicBezTo>
                      <a:pt x="25241" y="48101"/>
                      <a:pt x="30004" y="50959"/>
                      <a:pt x="34766" y="52864"/>
                    </a:cubicBezTo>
                    <a:cubicBezTo>
                      <a:pt x="31909" y="57626"/>
                      <a:pt x="30004" y="62389"/>
                      <a:pt x="30004" y="68104"/>
                    </a:cubicBezTo>
                    <a:cubicBezTo>
                      <a:pt x="30004" y="84296"/>
                      <a:pt x="43339" y="96679"/>
                      <a:pt x="58579" y="96679"/>
                    </a:cubicBezTo>
                    <a:cubicBezTo>
                      <a:pt x="74771" y="96679"/>
                      <a:pt x="87154" y="83344"/>
                      <a:pt x="87154" y="68104"/>
                    </a:cubicBezTo>
                    <a:cubicBezTo>
                      <a:pt x="88106" y="52864"/>
                      <a:pt x="74771" y="39529"/>
                      <a:pt x="58579" y="39529"/>
                    </a:cubicBezTo>
                    <a:cubicBezTo>
                      <a:pt x="58579" y="39529"/>
                      <a:pt x="58579" y="39529"/>
                      <a:pt x="58579" y="39529"/>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85CF9297-99C2-4BC0-ABD8-D607405790BE}"/>
                  </a:ext>
                </a:extLst>
              </p:cNvPr>
              <p:cNvSpPr/>
              <p:nvPr/>
            </p:nvSpPr>
            <p:spPr>
              <a:xfrm>
                <a:off x="5965031" y="4117181"/>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6669"/>
                      <a:pt x="16669" y="14764"/>
                      <a:pt x="16669" y="11906"/>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162E1B38-3F97-4CB8-A3A8-A89FA5899E7A}"/>
                  </a:ext>
                </a:extLst>
              </p:cNvPr>
              <p:cNvSpPr/>
              <p:nvPr/>
            </p:nvSpPr>
            <p:spPr>
              <a:xfrm>
                <a:off x="5866924" y="3722846"/>
                <a:ext cx="76200" cy="76200"/>
              </a:xfrm>
              <a:custGeom>
                <a:avLst/>
                <a:gdLst>
                  <a:gd name="connsiteX0" fmla="*/ 65246 w 76200"/>
                  <a:gd name="connsiteY0" fmla="*/ 75724 h 76200"/>
                  <a:gd name="connsiteX1" fmla="*/ 75724 w 76200"/>
                  <a:gd name="connsiteY1" fmla="*/ 65246 h 76200"/>
                  <a:gd name="connsiteX2" fmla="*/ 65246 w 76200"/>
                  <a:gd name="connsiteY2" fmla="*/ 54769 h 76200"/>
                  <a:gd name="connsiteX3" fmla="*/ 62389 w 76200"/>
                  <a:gd name="connsiteY3" fmla="*/ 55721 h 76200"/>
                  <a:gd name="connsiteX4" fmla="*/ 68104 w 76200"/>
                  <a:gd name="connsiteY4" fmla="*/ 42386 h 76200"/>
                  <a:gd name="connsiteX5" fmla="*/ 50006 w 76200"/>
                  <a:gd name="connsiteY5" fmla="*/ 24289 h 76200"/>
                  <a:gd name="connsiteX6" fmla="*/ 42386 w 76200"/>
                  <a:gd name="connsiteY6" fmla="*/ 26194 h 76200"/>
                  <a:gd name="connsiteX7" fmla="*/ 30956 w 76200"/>
                  <a:gd name="connsiteY7" fmla="*/ 16669 h 76200"/>
                  <a:gd name="connsiteX8" fmla="*/ 31909 w 76200"/>
                  <a:gd name="connsiteY8" fmla="*/ 16669 h 76200"/>
                  <a:gd name="connsiteX9" fmla="*/ 36671 w 76200"/>
                  <a:gd name="connsiteY9" fmla="*/ 11906 h 76200"/>
                  <a:gd name="connsiteX10" fmla="*/ 31909 w 76200"/>
                  <a:gd name="connsiteY10" fmla="*/ 7144 h 76200"/>
                  <a:gd name="connsiteX11" fmla="*/ 27146 w 76200"/>
                  <a:gd name="connsiteY11" fmla="*/ 11906 h 76200"/>
                  <a:gd name="connsiteX12" fmla="*/ 30004 w 76200"/>
                  <a:gd name="connsiteY12" fmla="*/ 16669 h 76200"/>
                  <a:gd name="connsiteX13" fmla="*/ 26194 w 76200"/>
                  <a:gd name="connsiteY13" fmla="*/ 15716 h 76200"/>
                  <a:gd name="connsiteX14" fmla="*/ 7144 w 76200"/>
                  <a:gd name="connsiteY14" fmla="*/ 34766 h 76200"/>
                  <a:gd name="connsiteX15" fmla="*/ 26194 w 76200"/>
                  <a:gd name="connsiteY15" fmla="*/ 53816 h 76200"/>
                  <a:gd name="connsiteX16" fmla="*/ 35719 w 76200"/>
                  <a:gd name="connsiteY16" fmla="*/ 50959 h 76200"/>
                  <a:gd name="connsiteX17" fmla="*/ 50959 w 76200"/>
                  <a:gd name="connsiteY17" fmla="*/ 59531 h 76200"/>
                  <a:gd name="connsiteX18" fmla="*/ 57626 w 76200"/>
                  <a:gd name="connsiteY18" fmla="*/ 58579 h 76200"/>
                  <a:gd name="connsiteX19" fmla="*/ 54769 w 76200"/>
                  <a:gd name="connsiteY19" fmla="*/ 65246 h 76200"/>
                  <a:gd name="connsiteX20" fmla="*/ 65246 w 76200"/>
                  <a:gd name="connsiteY20" fmla="*/ 757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200" h="76200">
                    <a:moveTo>
                      <a:pt x="65246" y="75724"/>
                    </a:moveTo>
                    <a:cubicBezTo>
                      <a:pt x="70961" y="75724"/>
                      <a:pt x="75724" y="70961"/>
                      <a:pt x="75724" y="65246"/>
                    </a:cubicBezTo>
                    <a:cubicBezTo>
                      <a:pt x="75724" y="59531"/>
                      <a:pt x="70961" y="54769"/>
                      <a:pt x="65246" y="54769"/>
                    </a:cubicBezTo>
                    <a:cubicBezTo>
                      <a:pt x="64294" y="54769"/>
                      <a:pt x="63341" y="54769"/>
                      <a:pt x="62389" y="55721"/>
                    </a:cubicBezTo>
                    <a:cubicBezTo>
                      <a:pt x="66199" y="52864"/>
                      <a:pt x="68104" y="48101"/>
                      <a:pt x="68104" y="42386"/>
                    </a:cubicBezTo>
                    <a:cubicBezTo>
                      <a:pt x="68104" y="32861"/>
                      <a:pt x="60484" y="24289"/>
                      <a:pt x="50006" y="24289"/>
                    </a:cubicBezTo>
                    <a:cubicBezTo>
                      <a:pt x="47149" y="24289"/>
                      <a:pt x="44291" y="25241"/>
                      <a:pt x="42386" y="26194"/>
                    </a:cubicBezTo>
                    <a:cubicBezTo>
                      <a:pt x="39529" y="21431"/>
                      <a:pt x="35719" y="18574"/>
                      <a:pt x="30956" y="16669"/>
                    </a:cubicBezTo>
                    <a:cubicBezTo>
                      <a:pt x="30956" y="16669"/>
                      <a:pt x="31909" y="16669"/>
                      <a:pt x="31909" y="16669"/>
                    </a:cubicBezTo>
                    <a:cubicBezTo>
                      <a:pt x="34766" y="16669"/>
                      <a:pt x="36671" y="14764"/>
                      <a:pt x="36671" y="11906"/>
                    </a:cubicBezTo>
                    <a:cubicBezTo>
                      <a:pt x="36671" y="9049"/>
                      <a:pt x="34766" y="7144"/>
                      <a:pt x="31909" y="7144"/>
                    </a:cubicBezTo>
                    <a:cubicBezTo>
                      <a:pt x="29051" y="7144"/>
                      <a:pt x="27146" y="9049"/>
                      <a:pt x="27146" y="11906"/>
                    </a:cubicBezTo>
                    <a:cubicBezTo>
                      <a:pt x="27146" y="13811"/>
                      <a:pt x="28099" y="15716"/>
                      <a:pt x="30004" y="16669"/>
                    </a:cubicBezTo>
                    <a:cubicBezTo>
                      <a:pt x="29051" y="16669"/>
                      <a:pt x="27146" y="15716"/>
                      <a:pt x="26194" y="15716"/>
                    </a:cubicBezTo>
                    <a:cubicBezTo>
                      <a:pt x="15716" y="15716"/>
                      <a:pt x="7144" y="24289"/>
                      <a:pt x="7144" y="34766"/>
                    </a:cubicBezTo>
                    <a:cubicBezTo>
                      <a:pt x="7144" y="45244"/>
                      <a:pt x="15716" y="53816"/>
                      <a:pt x="26194" y="53816"/>
                    </a:cubicBezTo>
                    <a:cubicBezTo>
                      <a:pt x="29051" y="53816"/>
                      <a:pt x="32861" y="52864"/>
                      <a:pt x="35719" y="50959"/>
                    </a:cubicBezTo>
                    <a:cubicBezTo>
                      <a:pt x="38576" y="55721"/>
                      <a:pt x="44291" y="59531"/>
                      <a:pt x="50959" y="59531"/>
                    </a:cubicBezTo>
                    <a:cubicBezTo>
                      <a:pt x="52864" y="59531"/>
                      <a:pt x="55721" y="58579"/>
                      <a:pt x="57626" y="58579"/>
                    </a:cubicBezTo>
                    <a:cubicBezTo>
                      <a:pt x="55721" y="60484"/>
                      <a:pt x="54769" y="62389"/>
                      <a:pt x="54769" y="65246"/>
                    </a:cubicBezTo>
                    <a:cubicBezTo>
                      <a:pt x="54769" y="70961"/>
                      <a:pt x="59531" y="75724"/>
                      <a:pt x="65246" y="75724"/>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31D72538-A8E6-48F9-ABB7-57ACC84A1A7B}"/>
                  </a:ext>
                </a:extLst>
              </p:cNvPr>
              <p:cNvSpPr/>
              <p:nvPr/>
            </p:nvSpPr>
            <p:spPr>
              <a:xfrm>
                <a:off x="6027896" y="2811304"/>
                <a:ext cx="95250" cy="85725"/>
              </a:xfrm>
              <a:custGeom>
                <a:avLst/>
                <a:gdLst>
                  <a:gd name="connsiteX0" fmla="*/ 27146 w 95250"/>
                  <a:gd name="connsiteY0" fmla="*/ 7144 h 85725"/>
                  <a:gd name="connsiteX1" fmla="*/ 7144 w 95250"/>
                  <a:gd name="connsiteY1" fmla="*/ 27146 h 85725"/>
                  <a:gd name="connsiteX2" fmla="*/ 16669 w 95250"/>
                  <a:gd name="connsiteY2" fmla="*/ 44291 h 85725"/>
                  <a:gd name="connsiteX3" fmla="*/ 15716 w 95250"/>
                  <a:gd name="connsiteY3" fmla="*/ 49054 h 85725"/>
                  <a:gd name="connsiteX4" fmla="*/ 32861 w 95250"/>
                  <a:gd name="connsiteY4" fmla="*/ 66199 h 85725"/>
                  <a:gd name="connsiteX5" fmla="*/ 42386 w 95250"/>
                  <a:gd name="connsiteY5" fmla="*/ 63341 h 85725"/>
                  <a:gd name="connsiteX6" fmla="*/ 66199 w 95250"/>
                  <a:gd name="connsiteY6" fmla="*/ 84296 h 85725"/>
                  <a:gd name="connsiteX7" fmla="*/ 90964 w 95250"/>
                  <a:gd name="connsiteY7" fmla="*/ 59531 h 85725"/>
                  <a:gd name="connsiteX8" fmla="*/ 66199 w 95250"/>
                  <a:gd name="connsiteY8" fmla="*/ 34766 h 85725"/>
                  <a:gd name="connsiteX9" fmla="*/ 49054 w 95250"/>
                  <a:gd name="connsiteY9" fmla="*/ 41434 h 85725"/>
                  <a:gd name="connsiteX10" fmla="*/ 45244 w 95250"/>
                  <a:gd name="connsiteY10" fmla="*/ 34766 h 85725"/>
                  <a:gd name="connsiteX11" fmla="*/ 47149 w 95250"/>
                  <a:gd name="connsiteY11" fmla="*/ 25241 h 85725"/>
                  <a:gd name="connsiteX12" fmla="*/ 27146 w 95250"/>
                  <a:gd name="connsiteY12" fmla="*/ 714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85725">
                    <a:moveTo>
                      <a:pt x="27146" y="7144"/>
                    </a:moveTo>
                    <a:cubicBezTo>
                      <a:pt x="15716" y="7144"/>
                      <a:pt x="7144" y="15716"/>
                      <a:pt x="7144" y="27146"/>
                    </a:cubicBezTo>
                    <a:cubicBezTo>
                      <a:pt x="7144" y="33814"/>
                      <a:pt x="10954" y="40481"/>
                      <a:pt x="16669" y="44291"/>
                    </a:cubicBezTo>
                    <a:cubicBezTo>
                      <a:pt x="15716" y="46196"/>
                      <a:pt x="15716" y="47149"/>
                      <a:pt x="15716" y="49054"/>
                    </a:cubicBezTo>
                    <a:cubicBezTo>
                      <a:pt x="15716" y="58579"/>
                      <a:pt x="23336" y="66199"/>
                      <a:pt x="32861" y="66199"/>
                    </a:cubicBezTo>
                    <a:cubicBezTo>
                      <a:pt x="36671" y="66199"/>
                      <a:pt x="39529" y="65246"/>
                      <a:pt x="42386" y="63341"/>
                    </a:cubicBezTo>
                    <a:cubicBezTo>
                      <a:pt x="44291" y="74771"/>
                      <a:pt x="53816" y="84296"/>
                      <a:pt x="66199" y="84296"/>
                    </a:cubicBezTo>
                    <a:cubicBezTo>
                      <a:pt x="79534" y="84296"/>
                      <a:pt x="90964" y="72866"/>
                      <a:pt x="90964" y="59531"/>
                    </a:cubicBezTo>
                    <a:cubicBezTo>
                      <a:pt x="90964" y="46196"/>
                      <a:pt x="80486" y="34766"/>
                      <a:pt x="66199" y="34766"/>
                    </a:cubicBezTo>
                    <a:cubicBezTo>
                      <a:pt x="59531" y="34766"/>
                      <a:pt x="53816" y="37624"/>
                      <a:pt x="49054" y="41434"/>
                    </a:cubicBezTo>
                    <a:cubicBezTo>
                      <a:pt x="48101" y="38576"/>
                      <a:pt x="46196" y="36671"/>
                      <a:pt x="45244" y="34766"/>
                    </a:cubicBezTo>
                    <a:cubicBezTo>
                      <a:pt x="47149" y="31909"/>
                      <a:pt x="47149" y="29051"/>
                      <a:pt x="47149" y="25241"/>
                    </a:cubicBezTo>
                    <a:cubicBezTo>
                      <a:pt x="47149" y="16669"/>
                      <a:pt x="37624" y="7144"/>
                      <a:pt x="27146" y="7144"/>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F0E606A-1CD1-4D71-A8A7-77C422D8DAC1}"/>
                  </a:ext>
                </a:extLst>
              </p:cNvPr>
              <p:cNvSpPr/>
              <p:nvPr/>
            </p:nvSpPr>
            <p:spPr>
              <a:xfrm>
                <a:off x="6005989" y="2619851"/>
                <a:ext cx="76200" cy="76200"/>
              </a:xfrm>
              <a:custGeom>
                <a:avLst/>
                <a:gdLst>
                  <a:gd name="connsiteX0" fmla="*/ 42386 w 76200"/>
                  <a:gd name="connsiteY0" fmla="*/ 77629 h 76200"/>
                  <a:gd name="connsiteX1" fmla="*/ 77629 w 76200"/>
                  <a:gd name="connsiteY1" fmla="*/ 42386 h 76200"/>
                  <a:gd name="connsiteX2" fmla="*/ 42386 w 76200"/>
                  <a:gd name="connsiteY2" fmla="*/ 7144 h 76200"/>
                  <a:gd name="connsiteX3" fmla="*/ 7144 w 76200"/>
                  <a:gd name="connsiteY3" fmla="*/ 42386 h 76200"/>
                  <a:gd name="connsiteX4" fmla="*/ 42386 w 76200"/>
                  <a:gd name="connsiteY4" fmla="*/ 776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42386" y="77629"/>
                    </a:moveTo>
                    <a:cubicBezTo>
                      <a:pt x="61436" y="77629"/>
                      <a:pt x="77629" y="62389"/>
                      <a:pt x="77629" y="42386"/>
                    </a:cubicBezTo>
                    <a:cubicBezTo>
                      <a:pt x="77629" y="23336"/>
                      <a:pt x="62389" y="7144"/>
                      <a:pt x="42386" y="7144"/>
                    </a:cubicBezTo>
                    <a:cubicBezTo>
                      <a:pt x="23336" y="7144"/>
                      <a:pt x="7144" y="22384"/>
                      <a:pt x="7144" y="42386"/>
                    </a:cubicBezTo>
                    <a:cubicBezTo>
                      <a:pt x="7144" y="62389"/>
                      <a:pt x="23336" y="77629"/>
                      <a:pt x="42386" y="77629"/>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F3CE38DB-DA89-4531-8B4A-699958CF1E2B}"/>
                  </a:ext>
                </a:extLst>
              </p:cNvPr>
              <p:cNvSpPr/>
              <p:nvPr/>
            </p:nvSpPr>
            <p:spPr>
              <a:xfrm>
                <a:off x="5885021" y="3175159"/>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2859" y="31909"/>
                      <a:pt x="19526" y="31909"/>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F056790B-1E88-4771-825C-AFB0FF4579B1}"/>
                  </a:ext>
                </a:extLst>
              </p:cNvPr>
              <p:cNvSpPr/>
              <p:nvPr/>
            </p:nvSpPr>
            <p:spPr>
              <a:xfrm>
                <a:off x="6279356" y="3024664"/>
                <a:ext cx="38100" cy="38100"/>
              </a:xfrm>
              <a:custGeom>
                <a:avLst/>
                <a:gdLst>
                  <a:gd name="connsiteX0" fmla="*/ 21431 w 38100"/>
                  <a:gd name="connsiteY0" fmla="*/ 35719 h 38100"/>
                  <a:gd name="connsiteX1" fmla="*/ 35719 w 38100"/>
                  <a:gd name="connsiteY1" fmla="*/ 21431 h 38100"/>
                  <a:gd name="connsiteX2" fmla="*/ 21431 w 38100"/>
                  <a:gd name="connsiteY2" fmla="*/ 7144 h 38100"/>
                  <a:gd name="connsiteX3" fmla="*/ 7144 w 38100"/>
                  <a:gd name="connsiteY3" fmla="*/ 21431 h 38100"/>
                  <a:gd name="connsiteX4" fmla="*/ 21431 w 38100"/>
                  <a:gd name="connsiteY4" fmla="*/ 3571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35719"/>
                    </a:moveTo>
                    <a:cubicBezTo>
                      <a:pt x="29051" y="35719"/>
                      <a:pt x="35719" y="29051"/>
                      <a:pt x="35719" y="21431"/>
                    </a:cubicBezTo>
                    <a:cubicBezTo>
                      <a:pt x="35719" y="13811"/>
                      <a:pt x="29051" y="7144"/>
                      <a:pt x="21431" y="7144"/>
                    </a:cubicBezTo>
                    <a:cubicBezTo>
                      <a:pt x="13811" y="7144"/>
                      <a:pt x="7144" y="13811"/>
                      <a:pt x="7144" y="21431"/>
                    </a:cubicBezTo>
                    <a:cubicBezTo>
                      <a:pt x="7144" y="29051"/>
                      <a:pt x="12859" y="35719"/>
                      <a:pt x="21431" y="35719"/>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7DCA4795-58C0-473D-B81C-0E6C59291180}"/>
                  </a:ext>
                </a:extLst>
              </p:cNvPr>
              <p:cNvSpPr/>
              <p:nvPr/>
            </p:nvSpPr>
            <p:spPr>
              <a:xfrm>
                <a:off x="5935504" y="2767489"/>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0481" y="50959"/>
                      <a:pt x="50959" y="41434"/>
                      <a:pt x="50959" y="29051"/>
                    </a:cubicBezTo>
                    <a:cubicBezTo>
                      <a:pt x="50959" y="16669"/>
                      <a:pt x="41434" y="7144"/>
                      <a:pt x="29051" y="7144"/>
                    </a:cubicBezTo>
                    <a:cubicBezTo>
                      <a:pt x="17621" y="7144"/>
                      <a:pt x="7144" y="16669"/>
                      <a:pt x="7144" y="29051"/>
                    </a:cubicBezTo>
                    <a:cubicBezTo>
                      <a:pt x="7144" y="41434"/>
                      <a:pt x="17621" y="50959"/>
                      <a:pt x="29051" y="50959"/>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40B40C1B-35AA-4555-A89F-3305352E9EA3}"/>
                  </a:ext>
                </a:extLst>
              </p:cNvPr>
              <p:cNvSpPr/>
              <p:nvPr/>
            </p:nvSpPr>
            <p:spPr>
              <a:xfrm>
                <a:off x="5359241" y="3210401"/>
                <a:ext cx="95250" cy="95250"/>
              </a:xfrm>
              <a:custGeom>
                <a:avLst/>
                <a:gdLst>
                  <a:gd name="connsiteX0" fmla="*/ 49054 w 95250"/>
                  <a:gd name="connsiteY0" fmla="*/ 90964 h 95250"/>
                  <a:gd name="connsiteX1" fmla="*/ 90964 w 95250"/>
                  <a:gd name="connsiteY1" fmla="*/ 49054 h 95250"/>
                  <a:gd name="connsiteX2" fmla="*/ 49054 w 95250"/>
                  <a:gd name="connsiteY2" fmla="*/ 7144 h 95250"/>
                  <a:gd name="connsiteX3" fmla="*/ 7144 w 95250"/>
                  <a:gd name="connsiteY3" fmla="*/ 49054 h 95250"/>
                  <a:gd name="connsiteX4" fmla="*/ 49054 w 95250"/>
                  <a:gd name="connsiteY4" fmla="*/ 9096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9054" y="90964"/>
                    </a:moveTo>
                    <a:cubicBezTo>
                      <a:pt x="71914" y="90964"/>
                      <a:pt x="90964" y="71914"/>
                      <a:pt x="90964" y="49054"/>
                    </a:cubicBezTo>
                    <a:cubicBezTo>
                      <a:pt x="90964" y="26194"/>
                      <a:pt x="71914" y="7144"/>
                      <a:pt x="49054" y="7144"/>
                    </a:cubicBezTo>
                    <a:cubicBezTo>
                      <a:pt x="26194" y="7144"/>
                      <a:pt x="7144" y="26194"/>
                      <a:pt x="7144" y="49054"/>
                    </a:cubicBezTo>
                    <a:cubicBezTo>
                      <a:pt x="7144" y="72866"/>
                      <a:pt x="25241" y="90964"/>
                      <a:pt x="49054" y="90964"/>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70363258-5BBC-4FE2-B802-9B019DB20F56}"/>
                  </a:ext>
                </a:extLst>
              </p:cNvPr>
              <p:cNvSpPr/>
              <p:nvPr/>
            </p:nvSpPr>
            <p:spPr>
              <a:xfrm>
                <a:off x="6099187" y="3747611"/>
                <a:ext cx="28575" cy="28575"/>
              </a:xfrm>
              <a:custGeom>
                <a:avLst/>
                <a:gdLst>
                  <a:gd name="connsiteX0" fmla="*/ 14911 w 28575"/>
                  <a:gd name="connsiteY0" fmla="*/ 22384 h 28575"/>
                  <a:gd name="connsiteX1" fmla="*/ 22531 w 28575"/>
                  <a:gd name="connsiteY1" fmla="*/ 14764 h 28575"/>
                  <a:gd name="connsiteX2" fmla="*/ 14911 w 28575"/>
                  <a:gd name="connsiteY2" fmla="*/ 7144 h 28575"/>
                  <a:gd name="connsiteX3" fmla="*/ 7291 w 28575"/>
                  <a:gd name="connsiteY3" fmla="*/ 14764 h 28575"/>
                  <a:gd name="connsiteX4" fmla="*/ 14911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911" y="22384"/>
                    </a:moveTo>
                    <a:cubicBezTo>
                      <a:pt x="18721" y="22384"/>
                      <a:pt x="22531" y="18574"/>
                      <a:pt x="22531" y="14764"/>
                    </a:cubicBezTo>
                    <a:cubicBezTo>
                      <a:pt x="22531" y="10954"/>
                      <a:pt x="18721" y="7144"/>
                      <a:pt x="14911" y="7144"/>
                    </a:cubicBezTo>
                    <a:cubicBezTo>
                      <a:pt x="10148" y="7144"/>
                      <a:pt x="7291" y="10954"/>
                      <a:pt x="7291" y="14764"/>
                    </a:cubicBezTo>
                    <a:cubicBezTo>
                      <a:pt x="6338" y="18574"/>
                      <a:pt x="10148" y="22384"/>
                      <a:pt x="14911" y="22384"/>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7B7557A3-3661-4E9C-B39D-B03D062E8A8B}"/>
                  </a:ext>
                </a:extLst>
              </p:cNvPr>
              <p:cNvSpPr/>
              <p:nvPr/>
            </p:nvSpPr>
            <p:spPr>
              <a:xfrm>
                <a:off x="5931694" y="3081814"/>
                <a:ext cx="19050" cy="19050"/>
              </a:xfrm>
              <a:custGeom>
                <a:avLst/>
                <a:gdLst>
                  <a:gd name="connsiteX0" fmla="*/ 13811 w 19050"/>
                  <a:gd name="connsiteY0" fmla="*/ 7144 h 19050"/>
                  <a:gd name="connsiteX1" fmla="*/ 7144 w 19050"/>
                  <a:gd name="connsiteY1" fmla="*/ 13811 h 19050"/>
                  <a:gd name="connsiteX2" fmla="*/ 13811 w 19050"/>
                  <a:gd name="connsiteY2" fmla="*/ 20479 h 19050"/>
                  <a:gd name="connsiteX3" fmla="*/ 20479 w 19050"/>
                  <a:gd name="connsiteY3" fmla="*/ 13811 h 19050"/>
                  <a:gd name="connsiteX4" fmla="*/ 13811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7144"/>
                    </a:moveTo>
                    <a:cubicBezTo>
                      <a:pt x="10001" y="7144"/>
                      <a:pt x="7144" y="10001"/>
                      <a:pt x="7144" y="13811"/>
                    </a:cubicBezTo>
                    <a:cubicBezTo>
                      <a:pt x="7144" y="17621"/>
                      <a:pt x="10001" y="20479"/>
                      <a:pt x="13811" y="20479"/>
                    </a:cubicBezTo>
                    <a:cubicBezTo>
                      <a:pt x="17621" y="20479"/>
                      <a:pt x="20479" y="17621"/>
                      <a:pt x="20479" y="13811"/>
                    </a:cubicBezTo>
                    <a:cubicBezTo>
                      <a:pt x="19526" y="10001"/>
                      <a:pt x="16669" y="7144"/>
                      <a:pt x="13811" y="7144"/>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1EF6EE7F-D70D-4736-BFA3-199FCDE19DDA}"/>
                  </a:ext>
                </a:extLst>
              </p:cNvPr>
              <p:cNvSpPr/>
              <p:nvPr/>
            </p:nvSpPr>
            <p:spPr>
              <a:xfrm>
                <a:off x="5689759" y="3202634"/>
                <a:ext cx="28575" cy="28575"/>
              </a:xfrm>
              <a:custGeom>
                <a:avLst/>
                <a:gdLst>
                  <a:gd name="connsiteX0" fmla="*/ 7144 w 28575"/>
                  <a:gd name="connsiteY0" fmla="*/ 14911 h 28575"/>
                  <a:gd name="connsiteX1" fmla="*/ 14764 w 28575"/>
                  <a:gd name="connsiteY1" fmla="*/ 22531 h 28575"/>
                  <a:gd name="connsiteX2" fmla="*/ 22384 w 28575"/>
                  <a:gd name="connsiteY2" fmla="*/ 14911 h 28575"/>
                  <a:gd name="connsiteX3" fmla="*/ 14764 w 28575"/>
                  <a:gd name="connsiteY3" fmla="*/ 7291 h 28575"/>
                  <a:gd name="connsiteX4" fmla="*/ 7144 w 28575"/>
                  <a:gd name="connsiteY4" fmla="*/ 1491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911"/>
                    </a:moveTo>
                    <a:cubicBezTo>
                      <a:pt x="7144" y="19673"/>
                      <a:pt x="10954" y="22531"/>
                      <a:pt x="14764" y="22531"/>
                    </a:cubicBezTo>
                    <a:cubicBezTo>
                      <a:pt x="19526" y="22531"/>
                      <a:pt x="22384" y="18721"/>
                      <a:pt x="22384" y="14911"/>
                    </a:cubicBezTo>
                    <a:cubicBezTo>
                      <a:pt x="22384" y="11101"/>
                      <a:pt x="18574" y="7291"/>
                      <a:pt x="14764" y="7291"/>
                    </a:cubicBezTo>
                    <a:cubicBezTo>
                      <a:pt x="10954" y="6338"/>
                      <a:pt x="7144" y="10148"/>
                      <a:pt x="7144" y="1491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E6B602B8-A178-473D-9F5A-9BB397626ED8}"/>
                  </a:ext>
                </a:extLst>
              </p:cNvPr>
              <p:cNvSpPr/>
              <p:nvPr/>
            </p:nvSpPr>
            <p:spPr>
              <a:xfrm>
                <a:off x="5458301" y="329422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1906"/>
                      <a:pt x="21431" y="7144"/>
                      <a:pt x="16669" y="7144"/>
                    </a:cubicBezTo>
                    <a:cubicBezTo>
                      <a:pt x="11906" y="7144"/>
                      <a:pt x="7144" y="11906"/>
                      <a:pt x="7144" y="16669"/>
                    </a:cubicBezTo>
                    <a:cubicBezTo>
                      <a:pt x="7144" y="21431"/>
                      <a:pt x="10954" y="26194"/>
                      <a:pt x="16669" y="26194"/>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6AA2A7CD-5FB1-4292-9095-694F1352559F}"/>
                  </a:ext>
                </a:extLst>
              </p:cNvPr>
              <p:cNvSpPr/>
              <p:nvPr/>
            </p:nvSpPr>
            <p:spPr>
              <a:xfrm>
                <a:off x="5470684" y="320468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B331F04C-AABC-46B3-9D30-EDF68C64F8C0}"/>
                  </a:ext>
                </a:extLst>
              </p:cNvPr>
              <p:cNvSpPr/>
              <p:nvPr/>
            </p:nvSpPr>
            <p:spPr>
              <a:xfrm>
                <a:off x="5970746" y="3748564"/>
                <a:ext cx="57150" cy="57150"/>
              </a:xfrm>
              <a:custGeom>
                <a:avLst/>
                <a:gdLst>
                  <a:gd name="connsiteX0" fmla="*/ 29051 w 57150"/>
                  <a:gd name="connsiteY0" fmla="*/ 53816 h 57150"/>
                  <a:gd name="connsiteX1" fmla="*/ 50959 w 57150"/>
                  <a:gd name="connsiteY1" fmla="*/ 34766 h 57150"/>
                  <a:gd name="connsiteX2" fmla="*/ 55721 w 57150"/>
                  <a:gd name="connsiteY2" fmla="*/ 23336 h 57150"/>
                  <a:gd name="connsiteX3" fmla="*/ 39529 w 57150"/>
                  <a:gd name="connsiteY3" fmla="*/ 7144 h 57150"/>
                  <a:gd name="connsiteX4" fmla="*/ 30004 w 57150"/>
                  <a:gd name="connsiteY4" fmla="*/ 10001 h 57150"/>
                  <a:gd name="connsiteX5" fmla="*/ 29051 w 57150"/>
                  <a:gd name="connsiteY5" fmla="*/ 10001 h 57150"/>
                  <a:gd name="connsiteX6" fmla="*/ 7144 w 57150"/>
                  <a:gd name="connsiteY6" fmla="*/ 31909 h 57150"/>
                  <a:gd name="connsiteX7" fmla="*/ 29051 w 57150"/>
                  <a:gd name="connsiteY7" fmla="*/ 5381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 h="57150">
                    <a:moveTo>
                      <a:pt x="29051" y="53816"/>
                    </a:moveTo>
                    <a:cubicBezTo>
                      <a:pt x="40481" y="53816"/>
                      <a:pt x="49054" y="45244"/>
                      <a:pt x="50959" y="34766"/>
                    </a:cubicBezTo>
                    <a:cubicBezTo>
                      <a:pt x="53816" y="31909"/>
                      <a:pt x="55721" y="28099"/>
                      <a:pt x="55721" y="23336"/>
                    </a:cubicBezTo>
                    <a:cubicBezTo>
                      <a:pt x="55721" y="14764"/>
                      <a:pt x="48101" y="7144"/>
                      <a:pt x="39529" y="7144"/>
                    </a:cubicBezTo>
                    <a:cubicBezTo>
                      <a:pt x="35719" y="7144"/>
                      <a:pt x="32861" y="8096"/>
                      <a:pt x="30004" y="10001"/>
                    </a:cubicBezTo>
                    <a:cubicBezTo>
                      <a:pt x="30004" y="10001"/>
                      <a:pt x="29051" y="10001"/>
                      <a:pt x="29051" y="10001"/>
                    </a:cubicBezTo>
                    <a:cubicBezTo>
                      <a:pt x="16669" y="10001"/>
                      <a:pt x="7144" y="19526"/>
                      <a:pt x="7144" y="31909"/>
                    </a:cubicBezTo>
                    <a:cubicBezTo>
                      <a:pt x="7144" y="44291"/>
                      <a:pt x="17621" y="53816"/>
                      <a:pt x="29051" y="53816"/>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57235F60-C42B-4C0A-9707-6FAF81FCFFCC}"/>
                  </a:ext>
                </a:extLst>
              </p:cNvPr>
              <p:cNvSpPr/>
              <p:nvPr/>
            </p:nvSpPr>
            <p:spPr>
              <a:xfrm>
                <a:off x="5732621" y="3876199"/>
                <a:ext cx="180975" cy="114300"/>
              </a:xfrm>
              <a:custGeom>
                <a:avLst/>
                <a:gdLst>
                  <a:gd name="connsiteX0" fmla="*/ 15716 w 180975"/>
                  <a:gd name="connsiteY0" fmla="*/ 79534 h 114300"/>
                  <a:gd name="connsiteX1" fmla="*/ 7144 w 180975"/>
                  <a:gd name="connsiteY1" fmla="*/ 93821 h 114300"/>
                  <a:gd name="connsiteX2" fmla="*/ 23336 w 180975"/>
                  <a:gd name="connsiteY2" fmla="*/ 110014 h 114300"/>
                  <a:gd name="connsiteX3" fmla="*/ 29051 w 180975"/>
                  <a:gd name="connsiteY3" fmla="*/ 109061 h 114300"/>
                  <a:gd name="connsiteX4" fmla="*/ 49054 w 180975"/>
                  <a:gd name="connsiteY4" fmla="*/ 115729 h 114300"/>
                  <a:gd name="connsiteX5" fmla="*/ 82391 w 180975"/>
                  <a:gd name="connsiteY5" fmla="*/ 82391 h 114300"/>
                  <a:gd name="connsiteX6" fmla="*/ 77629 w 180975"/>
                  <a:gd name="connsiteY6" fmla="*/ 66199 h 114300"/>
                  <a:gd name="connsiteX7" fmla="*/ 81439 w 180975"/>
                  <a:gd name="connsiteY7" fmla="*/ 65246 h 114300"/>
                  <a:gd name="connsiteX8" fmla="*/ 119539 w 180975"/>
                  <a:gd name="connsiteY8" fmla="*/ 98584 h 114300"/>
                  <a:gd name="connsiteX9" fmla="*/ 155734 w 180975"/>
                  <a:gd name="connsiteY9" fmla="*/ 73819 h 114300"/>
                  <a:gd name="connsiteX10" fmla="*/ 159544 w 180975"/>
                  <a:gd name="connsiteY10" fmla="*/ 72866 h 114300"/>
                  <a:gd name="connsiteX11" fmla="*/ 168116 w 180975"/>
                  <a:gd name="connsiteY11" fmla="*/ 77629 h 114300"/>
                  <a:gd name="connsiteX12" fmla="*/ 178594 w 180975"/>
                  <a:gd name="connsiteY12" fmla="*/ 67151 h 114300"/>
                  <a:gd name="connsiteX13" fmla="*/ 172879 w 180975"/>
                  <a:gd name="connsiteY13" fmla="*/ 58579 h 114300"/>
                  <a:gd name="connsiteX14" fmla="*/ 179546 w 180975"/>
                  <a:gd name="connsiteY14" fmla="*/ 48101 h 114300"/>
                  <a:gd name="connsiteX15" fmla="*/ 169069 w 180975"/>
                  <a:gd name="connsiteY15" fmla="*/ 36671 h 114300"/>
                  <a:gd name="connsiteX16" fmla="*/ 153829 w 180975"/>
                  <a:gd name="connsiteY16" fmla="*/ 27146 h 114300"/>
                  <a:gd name="connsiteX17" fmla="*/ 154781 w 180975"/>
                  <a:gd name="connsiteY17" fmla="*/ 24289 h 114300"/>
                  <a:gd name="connsiteX18" fmla="*/ 148114 w 180975"/>
                  <a:gd name="connsiteY18" fmla="*/ 17621 h 114300"/>
                  <a:gd name="connsiteX19" fmla="*/ 141446 w 180975"/>
                  <a:gd name="connsiteY19" fmla="*/ 24289 h 114300"/>
                  <a:gd name="connsiteX20" fmla="*/ 142399 w 180975"/>
                  <a:gd name="connsiteY20" fmla="*/ 28099 h 114300"/>
                  <a:gd name="connsiteX21" fmla="*/ 140494 w 180975"/>
                  <a:gd name="connsiteY21" fmla="*/ 29051 h 114300"/>
                  <a:gd name="connsiteX22" fmla="*/ 125254 w 180975"/>
                  <a:gd name="connsiteY22" fmla="*/ 22384 h 114300"/>
                  <a:gd name="connsiteX23" fmla="*/ 110966 w 180975"/>
                  <a:gd name="connsiteY23" fmla="*/ 14764 h 114300"/>
                  <a:gd name="connsiteX24" fmla="*/ 95726 w 180975"/>
                  <a:gd name="connsiteY24" fmla="*/ 24289 h 114300"/>
                  <a:gd name="connsiteX25" fmla="*/ 69056 w 180975"/>
                  <a:gd name="connsiteY25" fmla="*/ 7144 h 114300"/>
                  <a:gd name="connsiteX26" fmla="*/ 38576 w 180975"/>
                  <a:gd name="connsiteY26" fmla="*/ 37624 h 114300"/>
                  <a:gd name="connsiteX27" fmla="*/ 41434 w 180975"/>
                  <a:gd name="connsiteY27" fmla="*/ 50959 h 114300"/>
                  <a:gd name="connsiteX28" fmla="*/ 15716 w 180975"/>
                  <a:gd name="connsiteY28" fmla="*/ 7953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80975" h="114300">
                    <a:moveTo>
                      <a:pt x="15716" y="79534"/>
                    </a:moveTo>
                    <a:cubicBezTo>
                      <a:pt x="10954" y="82391"/>
                      <a:pt x="7144" y="88106"/>
                      <a:pt x="7144" y="93821"/>
                    </a:cubicBezTo>
                    <a:cubicBezTo>
                      <a:pt x="7144" y="103346"/>
                      <a:pt x="14764" y="110014"/>
                      <a:pt x="23336" y="110014"/>
                    </a:cubicBezTo>
                    <a:cubicBezTo>
                      <a:pt x="25241" y="110014"/>
                      <a:pt x="27146" y="110014"/>
                      <a:pt x="29051" y="109061"/>
                    </a:cubicBezTo>
                    <a:cubicBezTo>
                      <a:pt x="34766" y="112871"/>
                      <a:pt x="41434" y="115729"/>
                      <a:pt x="49054" y="115729"/>
                    </a:cubicBezTo>
                    <a:cubicBezTo>
                      <a:pt x="67151" y="115729"/>
                      <a:pt x="82391" y="100489"/>
                      <a:pt x="82391" y="82391"/>
                    </a:cubicBezTo>
                    <a:cubicBezTo>
                      <a:pt x="82391" y="76676"/>
                      <a:pt x="80486" y="70961"/>
                      <a:pt x="77629" y="66199"/>
                    </a:cubicBezTo>
                    <a:cubicBezTo>
                      <a:pt x="78581" y="66199"/>
                      <a:pt x="79534" y="65246"/>
                      <a:pt x="81439" y="65246"/>
                    </a:cubicBezTo>
                    <a:cubicBezTo>
                      <a:pt x="84296" y="84296"/>
                      <a:pt x="100489" y="98584"/>
                      <a:pt x="119539" y="98584"/>
                    </a:cubicBezTo>
                    <a:cubicBezTo>
                      <a:pt x="135731" y="98584"/>
                      <a:pt x="150019" y="88106"/>
                      <a:pt x="155734" y="73819"/>
                    </a:cubicBezTo>
                    <a:cubicBezTo>
                      <a:pt x="157639" y="73819"/>
                      <a:pt x="158591" y="72866"/>
                      <a:pt x="159544" y="72866"/>
                    </a:cubicBezTo>
                    <a:cubicBezTo>
                      <a:pt x="161449" y="75724"/>
                      <a:pt x="164306" y="77629"/>
                      <a:pt x="168116" y="77629"/>
                    </a:cubicBezTo>
                    <a:cubicBezTo>
                      <a:pt x="173831" y="77629"/>
                      <a:pt x="178594" y="72866"/>
                      <a:pt x="178594" y="67151"/>
                    </a:cubicBezTo>
                    <a:cubicBezTo>
                      <a:pt x="178594" y="63341"/>
                      <a:pt x="176689" y="59531"/>
                      <a:pt x="172879" y="58579"/>
                    </a:cubicBezTo>
                    <a:cubicBezTo>
                      <a:pt x="176689" y="56674"/>
                      <a:pt x="179546" y="52864"/>
                      <a:pt x="179546" y="48101"/>
                    </a:cubicBezTo>
                    <a:cubicBezTo>
                      <a:pt x="179546" y="42386"/>
                      <a:pt x="174784" y="37624"/>
                      <a:pt x="169069" y="36671"/>
                    </a:cubicBezTo>
                    <a:cubicBezTo>
                      <a:pt x="165259" y="31909"/>
                      <a:pt x="160496" y="28099"/>
                      <a:pt x="153829" y="27146"/>
                    </a:cubicBezTo>
                    <a:cubicBezTo>
                      <a:pt x="154781" y="26194"/>
                      <a:pt x="154781" y="25241"/>
                      <a:pt x="154781" y="24289"/>
                    </a:cubicBezTo>
                    <a:cubicBezTo>
                      <a:pt x="154781" y="20479"/>
                      <a:pt x="151924" y="17621"/>
                      <a:pt x="148114" y="17621"/>
                    </a:cubicBezTo>
                    <a:cubicBezTo>
                      <a:pt x="144304" y="17621"/>
                      <a:pt x="141446" y="20479"/>
                      <a:pt x="141446" y="24289"/>
                    </a:cubicBezTo>
                    <a:cubicBezTo>
                      <a:pt x="141446" y="26194"/>
                      <a:pt x="142399" y="27146"/>
                      <a:pt x="142399" y="28099"/>
                    </a:cubicBezTo>
                    <a:cubicBezTo>
                      <a:pt x="141446" y="28099"/>
                      <a:pt x="141446" y="28099"/>
                      <a:pt x="140494" y="29051"/>
                    </a:cubicBezTo>
                    <a:cubicBezTo>
                      <a:pt x="135731" y="26194"/>
                      <a:pt x="130969" y="23336"/>
                      <a:pt x="125254" y="22384"/>
                    </a:cubicBezTo>
                    <a:cubicBezTo>
                      <a:pt x="122396" y="17621"/>
                      <a:pt x="116681" y="14764"/>
                      <a:pt x="110966" y="14764"/>
                    </a:cubicBezTo>
                    <a:cubicBezTo>
                      <a:pt x="104299" y="14764"/>
                      <a:pt x="98584" y="18574"/>
                      <a:pt x="95726" y="24289"/>
                    </a:cubicBezTo>
                    <a:cubicBezTo>
                      <a:pt x="90964" y="14764"/>
                      <a:pt x="80486" y="7144"/>
                      <a:pt x="69056" y="7144"/>
                    </a:cubicBezTo>
                    <a:cubicBezTo>
                      <a:pt x="52864" y="7144"/>
                      <a:pt x="38576" y="20479"/>
                      <a:pt x="38576" y="37624"/>
                    </a:cubicBezTo>
                    <a:cubicBezTo>
                      <a:pt x="38576" y="42386"/>
                      <a:pt x="39529" y="46196"/>
                      <a:pt x="41434" y="50959"/>
                    </a:cubicBezTo>
                    <a:cubicBezTo>
                      <a:pt x="28099" y="52864"/>
                      <a:pt x="16669" y="64294"/>
                      <a:pt x="15716" y="79534"/>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131FE774-C36F-42A3-9EBC-D78F2B8E66E9}"/>
                  </a:ext>
                </a:extLst>
              </p:cNvPr>
              <p:cNvSpPr/>
              <p:nvPr/>
            </p:nvSpPr>
            <p:spPr>
              <a:xfrm>
                <a:off x="5716429" y="402002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76E5FE6F-1815-42A7-92B3-2214557950EF}"/>
                  </a:ext>
                </a:extLst>
              </p:cNvPr>
              <p:cNvSpPr/>
              <p:nvPr/>
            </p:nvSpPr>
            <p:spPr>
              <a:xfrm>
                <a:off x="6147911" y="2889318"/>
                <a:ext cx="66675" cy="57150"/>
              </a:xfrm>
              <a:custGeom>
                <a:avLst/>
                <a:gdLst>
                  <a:gd name="connsiteX0" fmla="*/ 7144 w 66675"/>
                  <a:gd name="connsiteY0" fmla="*/ 21522 h 57150"/>
                  <a:gd name="connsiteX1" fmla="*/ 15716 w 66675"/>
                  <a:gd name="connsiteY1" fmla="*/ 35809 h 57150"/>
                  <a:gd name="connsiteX2" fmla="*/ 39529 w 66675"/>
                  <a:gd name="connsiteY2" fmla="*/ 58670 h 57150"/>
                  <a:gd name="connsiteX3" fmla="*/ 63341 w 66675"/>
                  <a:gd name="connsiteY3" fmla="*/ 34857 h 57150"/>
                  <a:gd name="connsiteX4" fmla="*/ 39529 w 66675"/>
                  <a:gd name="connsiteY4" fmla="*/ 11045 h 57150"/>
                  <a:gd name="connsiteX5" fmla="*/ 33814 w 66675"/>
                  <a:gd name="connsiteY5" fmla="*/ 11997 h 57150"/>
                  <a:gd name="connsiteX6" fmla="*/ 22384 w 66675"/>
                  <a:gd name="connsiteY6" fmla="*/ 7234 h 57150"/>
                  <a:gd name="connsiteX7" fmla="*/ 7144 w 66675"/>
                  <a:gd name="connsiteY7" fmla="*/ 2152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 h="57150">
                    <a:moveTo>
                      <a:pt x="7144" y="21522"/>
                    </a:moveTo>
                    <a:cubicBezTo>
                      <a:pt x="7144" y="28189"/>
                      <a:pt x="10954" y="32952"/>
                      <a:pt x="15716" y="35809"/>
                    </a:cubicBezTo>
                    <a:cubicBezTo>
                      <a:pt x="16669" y="48192"/>
                      <a:pt x="27146" y="58670"/>
                      <a:pt x="39529" y="58670"/>
                    </a:cubicBezTo>
                    <a:cubicBezTo>
                      <a:pt x="52864" y="58670"/>
                      <a:pt x="63341" y="48192"/>
                      <a:pt x="63341" y="34857"/>
                    </a:cubicBezTo>
                    <a:cubicBezTo>
                      <a:pt x="63341" y="21522"/>
                      <a:pt x="52864" y="11045"/>
                      <a:pt x="39529" y="11045"/>
                    </a:cubicBezTo>
                    <a:cubicBezTo>
                      <a:pt x="37624" y="11045"/>
                      <a:pt x="35719" y="11045"/>
                      <a:pt x="33814" y="11997"/>
                    </a:cubicBezTo>
                    <a:cubicBezTo>
                      <a:pt x="30956" y="9139"/>
                      <a:pt x="27146" y="7234"/>
                      <a:pt x="22384" y="7234"/>
                    </a:cubicBezTo>
                    <a:cubicBezTo>
                      <a:pt x="14764" y="6282"/>
                      <a:pt x="7144" y="12950"/>
                      <a:pt x="7144" y="21522"/>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063DB948-4DDD-40EA-9BEC-159B7B2B96F2}"/>
                  </a:ext>
                </a:extLst>
              </p:cNvPr>
              <p:cNvSpPr/>
              <p:nvPr/>
            </p:nvSpPr>
            <p:spPr>
              <a:xfrm>
                <a:off x="5862161" y="3860959"/>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20479"/>
                      <a:pt x="20479" y="17621"/>
                      <a:pt x="20479" y="13811"/>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9D889E67-9BDF-4941-9166-1DEB1341ADB3}"/>
                  </a:ext>
                </a:extLst>
              </p:cNvPr>
              <p:cNvSpPr/>
              <p:nvPr/>
            </p:nvSpPr>
            <p:spPr>
              <a:xfrm>
                <a:off x="5269706" y="3384709"/>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5719" y="13811"/>
                      <a:pt x="29051" y="7144"/>
                      <a:pt x="21431" y="7144"/>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F83D47A6-5339-44D9-85F0-E489305859C1}"/>
                  </a:ext>
                </a:extLst>
              </p:cNvPr>
              <p:cNvSpPr/>
              <p:nvPr/>
            </p:nvSpPr>
            <p:spPr>
              <a:xfrm>
                <a:off x="5923121" y="3529489"/>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94D5390E-FE16-41A4-AE2A-BDC6F254E607}"/>
                  </a:ext>
                </a:extLst>
              </p:cNvPr>
              <p:cNvSpPr/>
              <p:nvPr/>
            </p:nvSpPr>
            <p:spPr>
              <a:xfrm>
                <a:off x="6133624" y="2769394"/>
                <a:ext cx="38100" cy="38100"/>
              </a:xfrm>
              <a:custGeom>
                <a:avLst/>
                <a:gdLst>
                  <a:gd name="connsiteX0" fmla="*/ 33814 w 38100"/>
                  <a:gd name="connsiteY0" fmla="*/ 20479 h 38100"/>
                  <a:gd name="connsiteX1" fmla="*/ 20479 w 38100"/>
                  <a:gd name="connsiteY1" fmla="*/ 7144 h 38100"/>
                  <a:gd name="connsiteX2" fmla="*/ 7144 w 38100"/>
                  <a:gd name="connsiteY2" fmla="*/ 20479 h 38100"/>
                  <a:gd name="connsiteX3" fmla="*/ 20479 w 38100"/>
                  <a:gd name="connsiteY3" fmla="*/ 3381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12859"/>
                      <a:pt x="28099" y="7144"/>
                      <a:pt x="20479" y="7144"/>
                    </a:cubicBezTo>
                    <a:cubicBezTo>
                      <a:pt x="12859" y="7144"/>
                      <a:pt x="7144" y="12859"/>
                      <a:pt x="7144" y="20479"/>
                    </a:cubicBezTo>
                    <a:cubicBezTo>
                      <a:pt x="7144" y="28099"/>
                      <a:pt x="12859" y="33814"/>
                      <a:pt x="20479" y="33814"/>
                    </a:cubicBezTo>
                    <a:cubicBezTo>
                      <a:pt x="28099" y="33814"/>
                      <a:pt x="33814" y="27146"/>
                      <a:pt x="33814" y="2047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81772A60-B0C3-4E82-89A7-7096F64D356B}"/>
                  </a:ext>
                </a:extLst>
              </p:cNvPr>
              <p:cNvSpPr/>
              <p:nvPr/>
            </p:nvSpPr>
            <p:spPr>
              <a:xfrm>
                <a:off x="5578316" y="3253264"/>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F2FA24F3-62B4-45E3-9852-D08BB6C61255}"/>
                  </a:ext>
                </a:extLst>
              </p:cNvPr>
              <p:cNvSpPr/>
              <p:nvPr/>
            </p:nvSpPr>
            <p:spPr>
              <a:xfrm>
                <a:off x="5571649" y="3619024"/>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954"/>
                      <a:pt x="19526" y="7144"/>
                      <a:pt x="14764" y="7144"/>
                    </a:cubicBezTo>
                    <a:cubicBezTo>
                      <a:pt x="10954" y="7144"/>
                      <a:pt x="7144" y="10001"/>
                      <a:pt x="7144" y="14764"/>
                    </a:cubicBezTo>
                    <a:cubicBezTo>
                      <a:pt x="7144" y="18574"/>
                      <a:pt x="10001" y="22384"/>
                      <a:pt x="14764" y="22384"/>
                    </a:cubicBezTo>
                    <a:cubicBezTo>
                      <a:pt x="19526" y="21431"/>
                      <a:pt x="22384" y="18574"/>
                      <a:pt x="22384" y="14764"/>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825EB378-46F3-4C03-9FFB-70A6592F630D}"/>
                  </a:ext>
                </a:extLst>
              </p:cNvPr>
              <p:cNvSpPr/>
              <p:nvPr/>
            </p:nvSpPr>
            <p:spPr>
              <a:xfrm>
                <a:off x="5941219" y="413718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0954" y="7144"/>
                      <a:pt x="7144" y="11906"/>
                      <a:pt x="7144" y="16669"/>
                    </a:cubicBezTo>
                    <a:cubicBezTo>
                      <a:pt x="7144" y="21431"/>
                      <a:pt x="11906" y="26194"/>
                      <a:pt x="16669" y="26194"/>
                    </a:cubicBezTo>
                    <a:cubicBezTo>
                      <a:pt x="22384" y="26194"/>
                      <a:pt x="26194" y="21431"/>
                      <a:pt x="26194" y="16669"/>
                    </a:cubicBezTo>
                    <a:cubicBezTo>
                      <a:pt x="26194" y="11906"/>
                      <a:pt x="22384" y="7144"/>
                      <a:pt x="16669" y="7144"/>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C5C21F35-CEFA-4E95-8703-7E445539EF1A}"/>
                  </a:ext>
                </a:extLst>
              </p:cNvPr>
              <p:cNvSpPr/>
              <p:nvPr/>
            </p:nvSpPr>
            <p:spPr>
              <a:xfrm>
                <a:off x="6075521" y="3037999"/>
                <a:ext cx="38100" cy="38100"/>
              </a:xfrm>
              <a:custGeom>
                <a:avLst/>
                <a:gdLst>
                  <a:gd name="connsiteX0" fmla="*/ 7144 w 38100"/>
                  <a:gd name="connsiteY0" fmla="*/ 20479 h 38100"/>
                  <a:gd name="connsiteX1" fmla="*/ 20479 w 38100"/>
                  <a:gd name="connsiteY1" fmla="*/ 33814 h 38100"/>
                  <a:gd name="connsiteX2" fmla="*/ 33814 w 38100"/>
                  <a:gd name="connsiteY2" fmla="*/ 20479 h 38100"/>
                  <a:gd name="connsiteX3" fmla="*/ 20479 w 38100"/>
                  <a:gd name="connsiteY3" fmla="*/ 7144 h 38100"/>
                  <a:gd name="connsiteX4" fmla="*/ 714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7144" y="20479"/>
                    </a:moveTo>
                    <a:cubicBezTo>
                      <a:pt x="7144" y="28099"/>
                      <a:pt x="12859" y="33814"/>
                      <a:pt x="20479" y="33814"/>
                    </a:cubicBezTo>
                    <a:cubicBezTo>
                      <a:pt x="28099" y="33814"/>
                      <a:pt x="33814" y="28099"/>
                      <a:pt x="33814" y="20479"/>
                    </a:cubicBezTo>
                    <a:cubicBezTo>
                      <a:pt x="33814" y="12859"/>
                      <a:pt x="28099" y="7144"/>
                      <a:pt x="20479" y="7144"/>
                    </a:cubicBezTo>
                    <a:cubicBezTo>
                      <a:pt x="13811" y="7144"/>
                      <a:pt x="7144" y="13811"/>
                      <a:pt x="7144" y="2047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A6123DE7-894E-44BC-A019-4A0E48BA1A98}"/>
                  </a:ext>
                </a:extLst>
              </p:cNvPr>
              <p:cNvSpPr/>
              <p:nvPr/>
            </p:nvSpPr>
            <p:spPr>
              <a:xfrm>
                <a:off x="5909786" y="31522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AAC02D98-A389-41B3-94A9-9A1EA77A1A00}"/>
                  </a:ext>
                </a:extLst>
              </p:cNvPr>
              <p:cNvSpPr/>
              <p:nvPr/>
            </p:nvSpPr>
            <p:spPr>
              <a:xfrm>
                <a:off x="5516404" y="3698081"/>
                <a:ext cx="28575" cy="28575"/>
              </a:xfrm>
              <a:custGeom>
                <a:avLst/>
                <a:gdLst>
                  <a:gd name="connsiteX0" fmla="*/ 15716 w 28575"/>
                  <a:gd name="connsiteY0" fmla="*/ 7144 h 28575"/>
                  <a:gd name="connsiteX1" fmla="*/ 7144 w 28575"/>
                  <a:gd name="connsiteY1" fmla="*/ 15716 h 28575"/>
                  <a:gd name="connsiteX2" fmla="*/ 15716 w 28575"/>
                  <a:gd name="connsiteY2" fmla="*/ 24289 h 28575"/>
                  <a:gd name="connsiteX3" fmla="*/ 24289 w 28575"/>
                  <a:gd name="connsiteY3" fmla="*/ 15716 h 28575"/>
                  <a:gd name="connsiteX4" fmla="*/ 15716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7144"/>
                    </a:moveTo>
                    <a:cubicBezTo>
                      <a:pt x="10954" y="7144"/>
                      <a:pt x="7144" y="10954"/>
                      <a:pt x="7144" y="15716"/>
                    </a:cubicBezTo>
                    <a:cubicBezTo>
                      <a:pt x="7144" y="20479"/>
                      <a:pt x="10954" y="24289"/>
                      <a:pt x="15716" y="24289"/>
                    </a:cubicBezTo>
                    <a:cubicBezTo>
                      <a:pt x="20479" y="24289"/>
                      <a:pt x="24289" y="20479"/>
                      <a:pt x="24289" y="15716"/>
                    </a:cubicBezTo>
                    <a:cubicBezTo>
                      <a:pt x="24289" y="10001"/>
                      <a:pt x="20479" y="7144"/>
                      <a:pt x="15716" y="7144"/>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727CDA0F-709A-492B-BBCB-FBFACCF3F549}"/>
                  </a:ext>
                </a:extLst>
              </p:cNvPr>
              <p:cNvSpPr/>
              <p:nvPr/>
            </p:nvSpPr>
            <p:spPr>
              <a:xfrm>
                <a:off x="5679281" y="3343751"/>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F3627F75-98E4-465F-A96E-B2FB320B52A8}"/>
                  </a:ext>
                </a:extLst>
              </p:cNvPr>
              <p:cNvSpPr/>
              <p:nvPr/>
            </p:nvSpPr>
            <p:spPr>
              <a:xfrm>
                <a:off x="5951696" y="3265646"/>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8C005081-D1EC-4280-AFE2-3B673E4245B1}"/>
                  </a:ext>
                </a:extLst>
              </p:cNvPr>
              <p:cNvSpPr/>
              <p:nvPr/>
            </p:nvSpPr>
            <p:spPr>
              <a:xfrm>
                <a:off x="5435441" y="311324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4289" y="30004"/>
                      <a:pt x="30004" y="25241"/>
                      <a:pt x="30004" y="18574"/>
                    </a:cubicBezTo>
                    <a:cubicBezTo>
                      <a:pt x="30004" y="12859"/>
                      <a:pt x="25241" y="7144"/>
                      <a:pt x="18574" y="7144"/>
                    </a:cubicBezTo>
                    <a:cubicBezTo>
                      <a:pt x="12859" y="7144"/>
                      <a:pt x="7144" y="11906"/>
                      <a:pt x="7144" y="18574"/>
                    </a:cubicBezTo>
                    <a:cubicBezTo>
                      <a:pt x="8096" y="25241"/>
                      <a:pt x="12859" y="30004"/>
                      <a:pt x="18574" y="30004"/>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36804D91-5A0B-4CB7-9792-1B892F9B65E6}"/>
                  </a:ext>
                </a:extLst>
              </p:cNvPr>
              <p:cNvSpPr/>
              <p:nvPr/>
            </p:nvSpPr>
            <p:spPr>
              <a:xfrm>
                <a:off x="6027896" y="362283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1906" y="7144"/>
                      <a:pt x="7144" y="10954"/>
                      <a:pt x="7144" y="16669"/>
                    </a:cubicBezTo>
                    <a:cubicBezTo>
                      <a:pt x="7144" y="22384"/>
                      <a:pt x="10954" y="26194"/>
                      <a:pt x="16669" y="26194"/>
                    </a:cubicBezTo>
                    <a:cubicBezTo>
                      <a:pt x="22384" y="26194"/>
                      <a:pt x="26194" y="22384"/>
                      <a:pt x="26194" y="16669"/>
                    </a:cubicBezTo>
                    <a:cubicBezTo>
                      <a:pt x="26194" y="10954"/>
                      <a:pt x="21431" y="7144"/>
                      <a:pt x="16669" y="7144"/>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4D873E1D-C603-4CC0-A1C2-243299E92E7A}"/>
                  </a:ext>
                </a:extLst>
              </p:cNvPr>
              <p:cNvSpPr/>
              <p:nvPr/>
            </p:nvSpPr>
            <p:spPr>
              <a:xfrm>
                <a:off x="5681186" y="2920841"/>
                <a:ext cx="66675" cy="66675"/>
              </a:xfrm>
              <a:custGeom>
                <a:avLst/>
                <a:gdLst>
                  <a:gd name="connsiteX0" fmla="*/ 35719 w 66675"/>
                  <a:gd name="connsiteY0" fmla="*/ 64294 h 66675"/>
                  <a:gd name="connsiteX1" fmla="*/ 64294 w 66675"/>
                  <a:gd name="connsiteY1" fmla="*/ 35719 h 66675"/>
                  <a:gd name="connsiteX2" fmla="*/ 35719 w 66675"/>
                  <a:gd name="connsiteY2" fmla="*/ 7144 h 66675"/>
                  <a:gd name="connsiteX3" fmla="*/ 7144 w 66675"/>
                  <a:gd name="connsiteY3" fmla="*/ 35719 h 66675"/>
                  <a:gd name="connsiteX4" fmla="*/ 35719 w 66675"/>
                  <a:gd name="connsiteY4" fmla="*/ 6429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5719" y="64294"/>
                    </a:moveTo>
                    <a:cubicBezTo>
                      <a:pt x="50959" y="64294"/>
                      <a:pt x="64294" y="51911"/>
                      <a:pt x="64294" y="35719"/>
                    </a:cubicBezTo>
                    <a:cubicBezTo>
                      <a:pt x="64294" y="19526"/>
                      <a:pt x="51911" y="7144"/>
                      <a:pt x="35719" y="7144"/>
                    </a:cubicBezTo>
                    <a:cubicBezTo>
                      <a:pt x="20479" y="7144"/>
                      <a:pt x="7144" y="19526"/>
                      <a:pt x="7144" y="35719"/>
                    </a:cubicBezTo>
                    <a:cubicBezTo>
                      <a:pt x="7144" y="51911"/>
                      <a:pt x="19526" y="64294"/>
                      <a:pt x="35719" y="64294"/>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F6447D3D-5002-461D-8A84-96A8899CCDE8}"/>
                  </a:ext>
                </a:extLst>
              </p:cNvPr>
              <p:cNvSpPr/>
              <p:nvPr/>
            </p:nvSpPr>
            <p:spPr>
              <a:xfrm>
                <a:off x="6041231" y="415718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6669" y="18574"/>
                      <a:pt x="18574" y="15716"/>
                      <a:pt x="18574" y="12859"/>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602EC40E-F8ED-4C3C-9234-BA5A2989617A}"/>
                  </a:ext>
                </a:extLst>
              </p:cNvPr>
              <p:cNvSpPr/>
              <p:nvPr/>
            </p:nvSpPr>
            <p:spPr>
              <a:xfrm>
                <a:off x="6189821" y="2763679"/>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07DCA0C-E754-4444-9CC7-952E80F01784}"/>
                  </a:ext>
                </a:extLst>
              </p:cNvPr>
              <p:cNvSpPr/>
              <p:nvPr/>
            </p:nvSpPr>
            <p:spPr>
              <a:xfrm>
                <a:off x="5636419" y="3418046"/>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CFDFB5BA-246B-4861-8FD6-F790247D9CB5}"/>
                  </a:ext>
                </a:extLst>
              </p:cNvPr>
              <p:cNvSpPr/>
              <p:nvPr/>
            </p:nvSpPr>
            <p:spPr>
              <a:xfrm>
                <a:off x="5991701" y="4151471"/>
                <a:ext cx="28575" cy="28575"/>
              </a:xfrm>
              <a:custGeom>
                <a:avLst/>
                <a:gdLst>
                  <a:gd name="connsiteX0" fmla="*/ 7144 w 28575"/>
                  <a:gd name="connsiteY0" fmla="*/ 14764 h 28575"/>
                  <a:gd name="connsiteX1" fmla="*/ 14764 w 28575"/>
                  <a:gd name="connsiteY1" fmla="*/ 22384 h 28575"/>
                  <a:gd name="connsiteX2" fmla="*/ 22384 w 28575"/>
                  <a:gd name="connsiteY2" fmla="*/ 14764 h 28575"/>
                  <a:gd name="connsiteX3" fmla="*/ 14764 w 28575"/>
                  <a:gd name="connsiteY3" fmla="*/ 7144 h 28575"/>
                  <a:gd name="connsiteX4" fmla="*/ 714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764"/>
                    </a:moveTo>
                    <a:cubicBezTo>
                      <a:pt x="7144" y="18574"/>
                      <a:pt x="10001" y="22384"/>
                      <a:pt x="14764" y="22384"/>
                    </a:cubicBezTo>
                    <a:cubicBezTo>
                      <a:pt x="19526" y="22384"/>
                      <a:pt x="22384" y="19526"/>
                      <a:pt x="22384" y="14764"/>
                    </a:cubicBezTo>
                    <a:cubicBezTo>
                      <a:pt x="22384" y="10001"/>
                      <a:pt x="19526" y="7144"/>
                      <a:pt x="14764" y="7144"/>
                    </a:cubicBezTo>
                    <a:cubicBezTo>
                      <a:pt x="10001" y="7144"/>
                      <a:pt x="7144" y="10954"/>
                      <a:pt x="7144" y="14764"/>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D567EAA1-16A6-446E-9EF3-E1270C2E53D7}"/>
                  </a:ext>
                </a:extLst>
              </p:cNvPr>
              <p:cNvSpPr/>
              <p:nvPr/>
            </p:nvSpPr>
            <p:spPr>
              <a:xfrm>
                <a:off x="5809774" y="4265771"/>
                <a:ext cx="19050" cy="19050"/>
              </a:xfrm>
              <a:custGeom>
                <a:avLst/>
                <a:gdLst>
                  <a:gd name="connsiteX0" fmla="*/ 7144 w 19050"/>
                  <a:gd name="connsiteY0" fmla="*/ 13811 h 19050"/>
                  <a:gd name="connsiteX1" fmla="*/ 13811 w 19050"/>
                  <a:gd name="connsiteY1" fmla="*/ 20479 h 19050"/>
                  <a:gd name="connsiteX2" fmla="*/ 20479 w 19050"/>
                  <a:gd name="connsiteY2" fmla="*/ 13811 h 19050"/>
                  <a:gd name="connsiteX3" fmla="*/ 13811 w 19050"/>
                  <a:gd name="connsiteY3" fmla="*/ 7144 h 19050"/>
                  <a:gd name="connsiteX4" fmla="*/ 7144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3811"/>
                    </a:moveTo>
                    <a:cubicBezTo>
                      <a:pt x="7144" y="17621"/>
                      <a:pt x="10001" y="20479"/>
                      <a:pt x="13811" y="20479"/>
                    </a:cubicBezTo>
                    <a:cubicBezTo>
                      <a:pt x="17621" y="20479"/>
                      <a:pt x="20479" y="17621"/>
                      <a:pt x="20479" y="13811"/>
                    </a:cubicBezTo>
                    <a:cubicBezTo>
                      <a:pt x="20479" y="10001"/>
                      <a:pt x="17621" y="7144"/>
                      <a:pt x="13811" y="7144"/>
                    </a:cubicBezTo>
                    <a:cubicBezTo>
                      <a:pt x="10001" y="7144"/>
                      <a:pt x="7144" y="10001"/>
                      <a:pt x="7144" y="13811"/>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0B2374CA-A86D-4043-9B23-8455AF8FD116}"/>
                  </a:ext>
                </a:extLst>
              </p:cNvPr>
              <p:cNvSpPr/>
              <p:nvPr/>
            </p:nvSpPr>
            <p:spPr>
              <a:xfrm>
                <a:off x="5965984" y="3198971"/>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19526"/>
                      <a:pt x="20479" y="16669"/>
                      <a:pt x="20479" y="13811"/>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BBF6987C-EFB0-4EEF-BF5C-0B1A2F4A8FD3}"/>
                  </a:ext>
                </a:extLst>
              </p:cNvPr>
              <p:cNvSpPr/>
              <p:nvPr/>
            </p:nvSpPr>
            <p:spPr>
              <a:xfrm>
                <a:off x="5540216" y="3513296"/>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A76F792A-A0BC-4D31-8420-C7F90375C47E}"/>
                  </a:ext>
                </a:extLst>
              </p:cNvPr>
              <p:cNvSpPr/>
              <p:nvPr/>
            </p:nvSpPr>
            <p:spPr>
              <a:xfrm>
                <a:off x="5640229" y="3940016"/>
                <a:ext cx="19050" cy="19050"/>
              </a:xfrm>
              <a:custGeom>
                <a:avLst/>
                <a:gdLst>
                  <a:gd name="connsiteX0" fmla="*/ 12859 w 19050"/>
                  <a:gd name="connsiteY0" fmla="*/ 7144 h 19050"/>
                  <a:gd name="connsiteX1" fmla="*/ 7144 w 19050"/>
                  <a:gd name="connsiteY1" fmla="*/ 12859 h 19050"/>
                  <a:gd name="connsiteX2" fmla="*/ 12859 w 19050"/>
                  <a:gd name="connsiteY2" fmla="*/ 18574 h 19050"/>
                  <a:gd name="connsiteX3" fmla="*/ 18574 w 19050"/>
                  <a:gd name="connsiteY3" fmla="*/ 12859 h 19050"/>
                  <a:gd name="connsiteX4" fmla="*/ 12859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7144"/>
                    </a:moveTo>
                    <a:cubicBezTo>
                      <a:pt x="10001" y="7144"/>
                      <a:pt x="7144" y="10001"/>
                      <a:pt x="7144" y="12859"/>
                    </a:cubicBezTo>
                    <a:cubicBezTo>
                      <a:pt x="7144" y="15716"/>
                      <a:pt x="10001" y="18574"/>
                      <a:pt x="12859" y="18574"/>
                    </a:cubicBezTo>
                    <a:cubicBezTo>
                      <a:pt x="15716" y="18574"/>
                      <a:pt x="18574" y="15716"/>
                      <a:pt x="18574" y="12859"/>
                    </a:cubicBezTo>
                    <a:cubicBezTo>
                      <a:pt x="18574" y="10001"/>
                      <a:pt x="15716" y="7144"/>
                      <a:pt x="12859" y="7144"/>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45C72C2F-982B-4F14-88AB-4DEE7B514624}"/>
                  </a:ext>
                </a:extLst>
              </p:cNvPr>
              <p:cNvSpPr/>
              <p:nvPr/>
            </p:nvSpPr>
            <p:spPr>
              <a:xfrm>
                <a:off x="5954554" y="3885724"/>
                <a:ext cx="47625" cy="38100"/>
              </a:xfrm>
              <a:custGeom>
                <a:avLst/>
                <a:gdLst>
                  <a:gd name="connsiteX0" fmla="*/ 7144 w 47625"/>
                  <a:gd name="connsiteY0" fmla="*/ 17621 h 38100"/>
                  <a:gd name="connsiteX1" fmla="*/ 14764 w 47625"/>
                  <a:gd name="connsiteY1" fmla="*/ 25241 h 38100"/>
                  <a:gd name="connsiteX2" fmla="*/ 16669 w 47625"/>
                  <a:gd name="connsiteY2" fmla="*/ 25241 h 38100"/>
                  <a:gd name="connsiteX3" fmla="*/ 29051 w 47625"/>
                  <a:gd name="connsiteY3" fmla="*/ 33814 h 38100"/>
                  <a:gd name="connsiteX4" fmla="*/ 42386 w 47625"/>
                  <a:gd name="connsiteY4" fmla="*/ 20479 h 38100"/>
                  <a:gd name="connsiteX5" fmla="*/ 29051 w 47625"/>
                  <a:gd name="connsiteY5" fmla="*/ 7144 h 38100"/>
                  <a:gd name="connsiteX6" fmla="*/ 18574 w 47625"/>
                  <a:gd name="connsiteY6" fmla="*/ 11906 h 38100"/>
                  <a:gd name="connsiteX7" fmla="*/ 14764 w 47625"/>
                  <a:gd name="connsiteY7" fmla="*/ 10954 h 38100"/>
                  <a:gd name="connsiteX8" fmla="*/ 7144 w 47625"/>
                  <a:gd name="connsiteY8" fmla="*/ 17621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17621"/>
                    </a:moveTo>
                    <a:cubicBezTo>
                      <a:pt x="7144" y="21431"/>
                      <a:pt x="10001" y="25241"/>
                      <a:pt x="14764" y="25241"/>
                    </a:cubicBezTo>
                    <a:cubicBezTo>
                      <a:pt x="15716" y="25241"/>
                      <a:pt x="15716" y="25241"/>
                      <a:pt x="16669" y="25241"/>
                    </a:cubicBezTo>
                    <a:cubicBezTo>
                      <a:pt x="18574" y="30004"/>
                      <a:pt x="23336" y="33814"/>
                      <a:pt x="29051" y="33814"/>
                    </a:cubicBezTo>
                    <a:cubicBezTo>
                      <a:pt x="36671" y="33814"/>
                      <a:pt x="42386" y="28099"/>
                      <a:pt x="42386" y="20479"/>
                    </a:cubicBezTo>
                    <a:cubicBezTo>
                      <a:pt x="42386" y="12859"/>
                      <a:pt x="36671" y="7144"/>
                      <a:pt x="29051" y="7144"/>
                    </a:cubicBezTo>
                    <a:cubicBezTo>
                      <a:pt x="25241" y="7144"/>
                      <a:pt x="21431" y="9049"/>
                      <a:pt x="18574" y="11906"/>
                    </a:cubicBezTo>
                    <a:cubicBezTo>
                      <a:pt x="17621" y="10954"/>
                      <a:pt x="15716" y="10954"/>
                      <a:pt x="14764" y="10954"/>
                    </a:cubicBezTo>
                    <a:cubicBezTo>
                      <a:pt x="10954" y="10001"/>
                      <a:pt x="7144" y="13811"/>
                      <a:pt x="7144" y="17621"/>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23AB0B20-B639-45F2-AD68-B4462E2825C0}"/>
                  </a:ext>
                </a:extLst>
              </p:cNvPr>
              <p:cNvSpPr/>
              <p:nvPr/>
            </p:nvSpPr>
            <p:spPr>
              <a:xfrm>
                <a:off x="6050756" y="3398044"/>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7621"/>
                      <a:pt x="16669" y="14764"/>
                      <a:pt x="16669" y="11906"/>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77A11A1E-8668-4F38-B7F3-1D2A7EB22124}"/>
                  </a:ext>
                </a:extLst>
              </p:cNvPr>
              <p:cNvSpPr/>
              <p:nvPr/>
            </p:nvSpPr>
            <p:spPr>
              <a:xfrm>
                <a:off x="5799296" y="4277201"/>
                <a:ext cx="142875" cy="123825"/>
              </a:xfrm>
              <a:custGeom>
                <a:avLst/>
                <a:gdLst>
                  <a:gd name="connsiteX0" fmla="*/ 109061 w 142875"/>
                  <a:gd name="connsiteY0" fmla="*/ 26194 h 123825"/>
                  <a:gd name="connsiteX1" fmla="*/ 95726 w 142875"/>
                  <a:gd name="connsiteY1" fmla="*/ 29051 h 123825"/>
                  <a:gd name="connsiteX2" fmla="*/ 81439 w 142875"/>
                  <a:gd name="connsiteY2" fmla="*/ 25241 h 123825"/>
                  <a:gd name="connsiteX3" fmla="*/ 79534 w 142875"/>
                  <a:gd name="connsiteY3" fmla="*/ 25241 h 123825"/>
                  <a:gd name="connsiteX4" fmla="*/ 82391 w 142875"/>
                  <a:gd name="connsiteY4" fmla="*/ 17621 h 123825"/>
                  <a:gd name="connsiteX5" fmla="*/ 71914 w 142875"/>
                  <a:gd name="connsiteY5" fmla="*/ 7144 h 123825"/>
                  <a:gd name="connsiteX6" fmla="*/ 61436 w 142875"/>
                  <a:gd name="connsiteY6" fmla="*/ 17621 h 123825"/>
                  <a:gd name="connsiteX7" fmla="*/ 69056 w 142875"/>
                  <a:gd name="connsiteY7" fmla="*/ 28099 h 123825"/>
                  <a:gd name="connsiteX8" fmla="*/ 52864 w 142875"/>
                  <a:gd name="connsiteY8" fmla="*/ 47149 h 123825"/>
                  <a:gd name="connsiteX9" fmla="*/ 49054 w 142875"/>
                  <a:gd name="connsiteY9" fmla="*/ 46196 h 123825"/>
                  <a:gd name="connsiteX10" fmla="*/ 48101 w 142875"/>
                  <a:gd name="connsiteY10" fmla="*/ 45244 h 123825"/>
                  <a:gd name="connsiteX11" fmla="*/ 55721 w 142875"/>
                  <a:gd name="connsiteY11" fmla="*/ 30956 h 123825"/>
                  <a:gd name="connsiteX12" fmla="*/ 39529 w 142875"/>
                  <a:gd name="connsiteY12" fmla="*/ 14764 h 123825"/>
                  <a:gd name="connsiteX13" fmla="*/ 23336 w 142875"/>
                  <a:gd name="connsiteY13" fmla="*/ 30956 h 123825"/>
                  <a:gd name="connsiteX14" fmla="*/ 23336 w 142875"/>
                  <a:gd name="connsiteY14" fmla="*/ 34766 h 123825"/>
                  <a:gd name="connsiteX15" fmla="*/ 7144 w 142875"/>
                  <a:gd name="connsiteY15" fmla="*/ 55721 h 123825"/>
                  <a:gd name="connsiteX16" fmla="*/ 25241 w 142875"/>
                  <a:gd name="connsiteY16" fmla="*/ 76676 h 123825"/>
                  <a:gd name="connsiteX17" fmla="*/ 34766 w 142875"/>
                  <a:gd name="connsiteY17" fmla="*/ 87154 h 123825"/>
                  <a:gd name="connsiteX18" fmla="*/ 34766 w 142875"/>
                  <a:gd name="connsiteY18" fmla="*/ 90011 h 123825"/>
                  <a:gd name="connsiteX19" fmla="*/ 58579 w 142875"/>
                  <a:gd name="connsiteY19" fmla="*/ 113824 h 123825"/>
                  <a:gd name="connsiteX20" fmla="*/ 81439 w 142875"/>
                  <a:gd name="connsiteY20" fmla="*/ 94774 h 123825"/>
                  <a:gd name="connsiteX21" fmla="*/ 82391 w 142875"/>
                  <a:gd name="connsiteY21" fmla="*/ 94774 h 123825"/>
                  <a:gd name="connsiteX22" fmla="*/ 80486 w 142875"/>
                  <a:gd name="connsiteY22" fmla="*/ 100489 h 123825"/>
                  <a:gd name="connsiteX23" fmla="*/ 79534 w 142875"/>
                  <a:gd name="connsiteY23" fmla="*/ 104299 h 123825"/>
                  <a:gd name="connsiteX24" fmla="*/ 80486 w 142875"/>
                  <a:gd name="connsiteY24" fmla="*/ 109061 h 123825"/>
                  <a:gd name="connsiteX25" fmla="*/ 99536 w 142875"/>
                  <a:gd name="connsiteY25" fmla="*/ 123349 h 123825"/>
                  <a:gd name="connsiteX26" fmla="*/ 119539 w 142875"/>
                  <a:gd name="connsiteY26" fmla="*/ 103346 h 123825"/>
                  <a:gd name="connsiteX27" fmla="*/ 110014 w 142875"/>
                  <a:gd name="connsiteY27" fmla="*/ 87154 h 123825"/>
                  <a:gd name="connsiteX28" fmla="*/ 139541 w 142875"/>
                  <a:gd name="connsiteY28" fmla="*/ 56674 h 123825"/>
                  <a:gd name="connsiteX29" fmla="*/ 109061 w 142875"/>
                  <a:gd name="connsiteY29" fmla="*/ 26194 h 123825"/>
                  <a:gd name="connsiteX30" fmla="*/ 94774 w 142875"/>
                  <a:gd name="connsiteY30" fmla="*/ 85249 h 123825"/>
                  <a:gd name="connsiteX31" fmla="*/ 94774 w 142875"/>
                  <a:gd name="connsiteY31" fmla="*/ 84296 h 123825"/>
                  <a:gd name="connsiteX32" fmla="*/ 96679 w 142875"/>
                  <a:gd name="connsiteY32" fmla="*/ 85249 h 123825"/>
                  <a:gd name="connsiteX33" fmla="*/ 94774 w 142875"/>
                  <a:gd name="connsiteY33" fmla="*/ 85249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42875" h="123825">
                    <a:moveTo>
                      <a:pt x="109061" y="26194"/>
                    </a:moveTo>
                    <a:cubicBezTo>
                      <a:pt x="104299" y="26194"/>
                      <a:pt x="99536" y="27146"/>
                      <a:pt x="95726" y="29051"/>
                    </a:cubicBezTo>
                    <a:cubicBezTo>
                      <a:pt x="91916" y="27146"/>
                      <a:pt x="87154" y="25241"/>
                      <a:pt x="81439" y="25241"/>
                    </a:cubicBezTo>
                    <a:cubicBezTo>
                      <a:pt x="80486" y="25241"/>
                      <a:pt x="79534" y="25241"/>
                      <a:pt x="79534" y="25241"/>
                    </a:cubicBezTo>
                    <a:cubicBezTo>
                      <a:pt x="81439" y="23336"/>
                      <a:pt x="82391" y="20479"/>
                      <a:pt x="82391" y="17621"/>
                    </a:cubicBezTo>
                    <a:cubicBezTo>
                      <a:pt x="82391" y="11906"/>
                      <a:pt x="77629" y="7144"/>
                      <a:pt x="71914" y="7144"/>
                    </a:cubicBezTo>
                    <a:cubicBezTo>
                      <a:pt x="66199" y="7144"/>
                      <a:pt x="61436" y="11906"/>
                      <a:pt x="61436" y="17621"/>
                    </a:cubicBezTo>
                    <a:cubicBezTo>
                      <a:pt x="61436" y="22384"/>
                      <a:pt x="65246" y="26194"/>
                      <a:pt x="69056" y="28099"/>
                    </a:cubicBezTo>
                    <a:cubicBezTo>
                      <a:pt x="61436" y="31909"/>
                      <a:pt x="55721" y="38576"/>
                      <a:pt x="52864" y="47149"/>
                    </a:cubicBezTo>
                    <a:cubicBezTo>
                      <a:pt x="51911" y="47149"/>
                      <a:pt x="50006" y="46196"/>
                      <a:pt x="49054" y="46196"/>
                    </a:cubicBezTo>
                    <a:cubicBezTo>
                      <a:pt x="49054" y="46196"/>
                      <a:pt x="49054" y="45244"/>
                      <a:pt x="48101" y="45244"/>
                    </a:cubicBezTo>
                    <a:cubicBezTo>
                      <a:pt x="52864" y="42386"/>
                      <a:pt x="55721" y="37624"/>
                      <a:pt x="55721" y="30956"/>
                    </a:cubicBezTo>
                    <a:cubicBezTo>
                      <a:pt x="55721" y="22384"/>
                      <a:pt x="48101" y="14764"/>
                      <a:pt x="39529" y="14764"/>
                    </a:cubicBezTo>
                    <a:cubicBezTo>
                      <a:pt x="30956" y="14764"/>
                      <a:pt x="23336" y="22384"/>
                      <a:pt x="23336" y="30956"/>
                    </a:cubicBezTo>
                    <a:cubicBezTo>
                      <a:pt x="23336" y="31909"/>
                      <a:pt x="23336" y="33814"/>
                      <a:pt x="23336" y="34766"/>
                    </a:cubicBezTo>
                    <a:cubicBezTo>
                      <a:pt x="13811" y="36671"/>
                      <a:pt x="7144" y="45244"/>
                      <a:pt x="7144" y="55721"/>
                    </a:cubicBezTo>
                    <a:cubicBezTo>
                      <a:pt x="7144" y="66199"/>
                      <a:pt x="14764" y="75724"/>
                      <a:pt x="25241" y="76676"/>
                    </a:cubicBezTo>
                    <a:cubicBezTo>
                      <a:pt x="27146" y="81439"/>
                      <a:pt x="30004" y="85249"/>
                      <a:pt x="34766" y="87154"/>
                    </a:cubicBezTo>
                    <a:cubicBezTo>
                      <a:pt x="34766" y="88106"/>
                      <a:pt x="34766" y="89059"/>
                      <a:pt x="34766" y="90011"/>
                    </a:cubicBezTo>
                    <a:cubicBezTo>
                      <a:pt x="34766" y="103346"/>
                      <a:pt x="45244" y="113824"/>
                      <a:pt x="58579" y="113824"/>
                    </a:cubicBezTo>
                    <a:cubicBezTo>
                      <a:pt x="70009" y="113824"/>
                      <a:pt x="79534" y="105251"/>
                      <a:pt x="81439" y="94774"/>
                    </a:cubicBezTo>
                    <a:cubicBezTo>
                      <a:pt x="81439" y="94774"/>
                      <a:pt x="82391" y="94774"/>
                      <a:pt x="82391" y="94774"/>
                    </a:cubicBezTo>
                    <a:cubicBezTo>
                      <a:pt x="81439" y="96679"/>
                      <a:pt x="80486" y="98584"/>
                      <a:pt x="80486" y="100489"/>
                    </a:cubicBezTo>
                    <a:cubicBezTo>
                      <a:pt x="79534" y="101441"/>
                      <a:pt x="79534" y="102394"/>
                      <a:pt x="79534" y="104299"/>
                    </a:cubicBezTo>
                    <a:cubicBezTo>
                      <a:pt x="79534" y="106204"/>
                      <a:pt x="80486" y="107156"/>
                      <a:pt x="80486" y="109061"/>
                    </a:cubicBezTo>
                    <a:cubicBezTo>
                      <a:pt x="82391" y="117634"/>
                      <a:pt x="90011" y="123349"/>
                      <a:pt x="99536" y="123349"/>
                    </a:cubicBezTo>
                    <a:cubicBezTo>
                      <a:pt x="110014" y="123349"/>
                      <a:pt x="119539" y="114776"/>
                      <a:pt x="119539" y="103346"/>
                    </a:cubicBezTo>
                    <a:cubicBezTo>
                      <a:pt x="119539" y="96679"/>
                      <a:pt x="115729" y="90011"/>
                      <a:pt x="110014" y="87154"/>
                    </a:cubicBezTo>
                    <a:cubicBezTo>
                      <a:pt x="126206" y="86201"/>
                      <a:pt x="139541" y="72866"/>
                      <a:pt x="139541" y="56674"/>
                    </a:cubicBezTo>
                    <a:cubicBezTo>
                      <a:pt x="140494" y="40481"/>
                      <a:pt x="126206" y="26194"/>
                      <a:pt x="109061" y="26194"/>
                    </a:cubicBezTo>
                    <a:close/>
                    <a:moveTo>
                      <a:pt x="94774" y="85249"/>
                    </a:moveTo>
                    <a:cubicBezTo>
                      <a:pt x="94774" y="85249"/>
                      <a:pt x="94774" y="84296"/>
                      <a:pt x="94774" y="84296"/>
                    </a:cubicBezTo>
                    <a:cubicBezTo>
                      <a:pt x="95726" y="84296"/>
                      <a:pt x="95726" y="85249"/>
                      <a:pt x="96679" y="85249"/>
                    </a:cubicBezTo>
                    <a:cubicBezTo>
                      <a:pt x="95726" y="85249"/>
                      <a:pt x="95726" y="85249"/>
                      <a:pt x="94774" y="85249"/>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5EFE919F-ECB2-4DF2-B268-42A81035A446}"/>
                  </a:ext>
                </a:extLst>
              </p:cNvPr>
              <p:cNvSpPr/>
              <p:nvPr/>
            </p:nvSpPr>
            <p:spPr>
              <a:xfrm>
                <a:off x="5920160" y="3238976"/>
                <a:ext cx="28575" cy="28575"/>
              </a:xfrm>
              <a:custGeom>
                <a:avLst/>
                <a:gdLst>
                  <a:gd name="connsiteX0" fmla="*/ 18678 w 28575"/>
                  <a:gd name="connsiteY0" fmla="*/ 30004 h 28575"/>
                  <a:gd name="connsiteX1" fmla="*/ 30108 w 28575"/>
                  <a:gd name="connsiteY1" fmla="*/ 18574 h 28575"/>
                  <a:gd name="connsiteX2" fmla="*/ 18678 w 28575"/>
                  <a:gd name="connsiteY2" fmla="*/ 7144 h 28575"/>
                  <a:gd name="connsiteX3" fmla="*/ 7248 w 28575"/>
                  <a:gd name="connsiteY3" fmla="*/ 18574 h 28575"/>
                  <a:gd name="connsiteX4" fmla="*/ 18678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678" y="30004"/>
                    </a:moveTo>
                    <a:cubicBezTo>
                      <a:pt x="25345" y="30004"/>
                      <a:pt x="30108" y="25241"/>
                      <a:pt x="30108" y="18574"/>
                    </a:cubicBezTo>
                    <a:cubicBezTo>
                      <a:pt x="30108" y="11906"/>
                      <a:pt x="25345" y="7144"/>
                      <a:pt x="18678" y="7144"/>
                    </a:cubicBezTo>
                    <a:cubicBezTo>
                      <a:pt x="12010" y="7144"/>
                      <a:pt x="7248" y="11906"/>
                      <a:pt x="7248" y="18574"/>
                    </a:cubicBezTo>
                    <a:cubicBezTo>
                      <a:pt x="6295" y="24289"/>
                      <a:pt x="12010" y="30004"/>
                      <a:pt x="18678" y="30004"/>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61C552B6-20FB-4164-B02F-9F7296634698}"/>
                  </a:ext>
                </a:extLst>
              </p:cNvPr>
              <p:cNvSpPr/>
              <p:nvPr/>
            </p:nvSpPr>
            <p:spPr>
              <a:xfrm>
                <a:off x="5753576" y="321992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6669"/>
                      <a:pt x="18574" y="12859"/>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BFDFA48E-28A3-47EE-88D3-A1B3A0350F99}"/>
                  </a:ext>
                </a:extLst>
              </p:cNvPr>
              <p:cNvSpPr/>
              <p:nvPr/>
            </p:nvSpPr>
            <p:spPr>
              <a:xfrm>
                <a:off x="6035516" y="2895124"/>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6671" y="13811"/>
                      <a:pt x="30004" y="7144"/>
                      <a:pt x="21431" y="7144"/>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05C80387-3C62-4353-922D-D20F3B695D51}"/>
                  </a:ext>
                </a:extLst>
              </p:cNvPr>
              <p:cNvSpPr/>
              <p:nvPr/>
            </p:nvSpPr>
            <p:spPr>
              <a:xfrm>
                <a:off x="5612606" y="3429476"/>
                <a:ext cx="171450" cy="190500"/>
              </a:xfrm>
              <a:custGeom>
                <a:avLst/>
                <a:gdLst>
                  <a:gd name="connsiteX0" fmla="*/ 60484 w 171450"/>
                  <a:gd name="connsiteY0" fmla="*/ 172879 h 190500"/>
                  <a:gd name="connsiteX1" fmla="*/ 75724 w 171450"/>
                  <a:gd name="connsiteY1" fmla="*/ 188119 h 190500"/>
                  <a:gd name="connsiteX2" fmla="*/ 90964 w 171450"/>
                  <a:gd name="connsiteY2" fmla="*/ 172879 h 190500"/>
                  <a:gd name="connsiteX3" fmla="*/ 88106 w 171450"/>
                  <a:gd name="connsiteY3" fmla="*/ 164306 h 190500"/>
                  <a:gd name="connsiteX4" fmla="*/ 110966 w 171450"/>
                  <a:gd name="connsiteY4" fmla="*/ 131921 h 190500"/>
                  <a:gd name="connsiteX5" fmla="*/ 103346 w 171450"/>
                  <a:gd name="connsiteY5" fmla="*/ 110966 h 190500"/>
                  <a:gd name="connsiteX6" fmla="*/ 104299 w 171450"/>
                  <a:gd name="connsiteY6" fmla="*/ 102394 h 190500"/>
                  <a:gd name="connsiteX7" fmla="*/ 103346 w 171450"/>
                  <a:gd name="connsiteY7" fmla="*/ 94774 h 190500"/>
                  <a:gd name="connsiteX8" fmla="*/ 107156 w 171450"/>
                  <a:gd name="connsiteY8" fmla="*/ 94774 h 190500"/>
                  <a:gd name="connsiteX9" fmla="*/ 137636 w 171450"/>
                  <a:gd name="connsiteY9" fmla="*/ 70009 h 190500"/>
                  <a:gd name="connsiteX10" fmla="*/ 146209 w 171450"/>
                  <a:gd name="connsiteY10" fmla="*/ 71914 h 190500"/>
                  <a:gd name="connsiteX11" fmla="*/ 172879 w 171450"/>
                  <a:gd name="connsiteY11" fmla="*/ 45244 h 190500"/>
                  <a:gd name="connsiteX12" fmla="*/ 146209 w 171450"/>
                  <a:gd name="connsiteY12" fmla="*/ 18574 h 190500"/>
                  <a:gd name="connsiteX13" fmla="*/ 139541 w 171450"/>
                  <a:gd name="connsiteY13" fmla="*/ 19526 h 190500"/>
                  <a:gd name="connsiteX14" fmla="*/ 124301 w 171450"/>
                  <a:gd name="connsiteY14" fmla="*/ 7144 h 190500"/>
                  <a:gd name="connsiteX15" fmla="*/ 108109 w 171450"/>
                  <a:gd name="connsiteY15" fmla="*/ 23336 h 190500"/>
                  <a:gd name="connsiteX16" fmla="*/ 111919 w 171450"/>
                  <a:gd name="connsiteY16" fmla="*/ 33814 h 190500"/>
                  <a:gd name="connsiteX17" fmla="*/ 106204 w 171450"/>
                  <a:gd name="connsiteY17" fmla="*/ 32861 h 190500"/>
                  <a:gd name="connsiteX18" fmla="*/ 90964 w 171450"/>
                  <a:gd name="connsiteY18" fmla="*/ 36671 h 190500"/>
                  <a:gd name="connsiteX19" fmla="*/ 63341 w 171450"/>
                  <a:gd name="connsiteY19" fmla="*/ 19526 h 190500"/>
                  <a:gd name="connsiteX20" fmla="*/ 31909 w 171450"/>
                  <a:gd name="connsiteY20" fmla="*/ 50959 h 190500"/>
                  <a:gd name="connsiteX21" fmla="*/ 39529 w 171450"/>
                  <a:gd name="connsiteY21" fmla="*/ 70961 h 190500"/>
                  <a:gd name="connsiteX22" fmla="*/ 24289 w 171450"/>
                  <a:gd name="connsiteY22" fmla="*/ 101441 h 190500"/>
                  <a:gd name="connsiteX23" fmla="*/ 24289 w 171450"/>
                  <a:gd name="connsiteY23" fmla="*/ 105251 h 190500"/>
                  <a:gd name="connsiteX24" fmla="*/ 18574 w 171450"/>
                  <a:gd name="connsiteY24" fmla="*/ 103346 h 190500"/>
                  <a:gd name="connsiteX25" fmla="*/ 7144 w 171450"/>
                  <a:gd name="connsiteY25" fmla="*/ 114776 h 190500"/>
                  <a:gd name="connsiteX26" fmla="*/ 18574 w 171450"/>
                  <a:gd name="connsiteY26" fmla="*/ 126206 h 190500"/>
                  <a:gd name="connsiteX27" fmla="*/ 26194 w 171450"/>
                  <a:gd name="connsiteY27" fmla="*/ 123349 h 190500"/>
                  <a:gd name="connsiteX28" fmla="*/ 41434 w 171450"/>
                  <a:gd name="connsiteY28" fmla="*/ 140494 h 190500"/>
                  <a:gd name="connsiteX29" fmla="*/ 62389 w 171450"/>
                  <a:gd name="connsiteY29" fmla="*/ 164306 h 190500"/>
                  <a:gd name="connsiteX30" fmla="*/ 60484 w 171450"/>
                  <a:gd name="connsiteY30" fmla="*/ 17287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71450" h="190500">
                    <a:moveTo>
                      <a:pt x="60484" y="172879"/>
                    </a:moveTo>
                    <a:cubicBezTo>
                      <a:pt x="60484" y="181451"/>
                      <a:pt x="67151" y="188119"/>
                      <a:pt x="75724" y="188119"/>
                    </a:cubicBezTo>
                    <a:cubicBezTo>
                      <a:pt x="84296" y="188119"/>
                      <a:pt x="90964" y="181451"/>
                      <a:pt x="90964" y="172879"/>
                    </a:cubicBezTo>
                    <a:cubicBezTo>
                      <a:pt x="90964" y="169069"/>
                      <a:pt x="90011" y="166211"/>
                      <a:pt x="88106" y="164306"/>
                    </a:cubicBezTo>
                    <a:cubicBezTo>
                      <a:pt x="101441" y="159544"/>
                      <a:pt x="110966" y="147161"/>
                      <a:pt x="110966" y="131921"/>
                    </a:cubicBezTo>
                    <a:cubicBezTo>
                      <a:pt x="110966" y="124301"/>
                      <a:pt x="108109" y="116681"/>
                      <a:pt x="103346" y="110966"/>
                    </a:cubicBezTo>
                    <a:cubicBezTo>
                      <a:pt x="104299" y="108109"/>
                      <a:pt x="104299" y="105251"/>
                      <a:pt x="104299" y="102394"/>
                    </a:cubicBezTo>
                    <a:cubicBezTo>
                      <a:pt x="104299" y="99536"/>
                      <a:pt x="104299" y="97631"/>
                      <a:pt x="103346" y="94774"/>
                    </a:cubicBezTo>
                    <a:cubicBezTo>
                      <a:pt x="104299" y="94774"/>
                      <a:pt x="106204" y="94774"/>
                      <a:pt x="107156" y="94774"/>
                    </a:cubicBezTo>
                    <a:cubicBezTo>
                      <a:pt x="122396" y="94774"/>
                      <a:pt x="134779" y="84296"/>
                      <a:pt x="137636" y="70009"/>
                    </a:cubicBezTo>
                    <a:cubicBezTo>
                      <a:pt x="140494" y="70961"/>
                      <a:pt x="143351" y="71914"/>
                      <a:pt x="146209" y="71914"/>
                    </a:cubicBezTo>
                    <a:cubicBezTo>
                      <a:pt x="161449" y="71914"/>
                      <a:pt x="172879" y="59531"/>
                      <a:pt x="172879" y="45244"/>
                    </a:cubicBezTo>
                    <a:cubicBezTo>
                      <a:pt x="172879" y="30956"/>
                      <a:pt x="160496" y="18574"/>
                      <a:pt x="146209" y="18574"/>
                    </a:cubicBezTo>
                    <a:cubicBezTo>
                      <a:pt x="144304" y="18574"/>
                      <a:pt x="141446" y="18574"/>
                      <a:pt x="139541" y="19526"/>
                    </a:cubicBezTo>
                    <a:cubicBezTo>
                      <a:pt x="138589" y="11906"/>
                      <a:pt x="131921" y="7144"/>
                      <a:pt x="124301" y="7144"/>
                    </a:cubicBezTo>
                    <a:cubicBezTo>
                      <a:pt x="115729" y="7144"/>
                      <a:pt x="108109" y="13811"/>
                      <a:pt x="108109" y="23336"/>
                    </a:cubicBezTo>
                    <a:cubicBezTo>
                      <a:pt x="108109" y="27146"/>
                      <a:pt x="110014" y="30956"/>
                      <a:pt x="111919" y="33814"/>
                    </a:cubicBezTo>
                    <a:cubicBezTo>
                      <a:pt x="110014" y="33814"/>
                      <a:pt x="108109" y="32861"/>
                      <a:pt x="106204" y="32861"/>
                    </a:cubicBezTo>
                    <a:cubicBezTo>
                      <a:pt x="100489" y="32861"/>
                      <a:pt x="95726" y="34766"/>
                      <a:pt x="90964" y="36671"/>
                    </a:cubicBezTo>
                    <a:cubicBezTo>
                      <a:pt x="85249" y="27146"/>
                      <a:pt x="75724" y="19526"/>
                      <a:pt x="63341" y="19526"/>
                    </a:cubicBezTo>
                    <a:cubicBezTo>
                      <a:pt x="46196" y="19526"/>
                      <a:pt x="31909" y="33814"/>
                      <a:pt x="31909" y="50959"/>
                    </a:cubicBezTo>
                    <a:cubicBezTo>
                      <a:pt x="31909" y="58579"/>
                      <a:pt x="34766" y="65246"/>
                      <a:pt x="39529" y="70961"/>
                    </a:cubicBezTo>
                    <a:cubicBezTo>
                      <a:pt x="30004" y="78581"/>
                      <a:pt x="24289" y="89059"/>
                      <a:pt x="24289" y="101441"/>
                    </a:cubicBezTo>
                    <a:cubicBezTo>
                      <a:pt x="24289" y="103346"/>
                      <a:pt x="24289" y="104299"/>
                      <a:pt x="24289" y="105251"/>
                    </a:cubicBezTo>
                    <a:cubicBezTo>
                      <a:pt x="22384" y="104299"/>
                      <a:pt x="20479" y="103346"/>
                      <a:pt x="18574" y="103346"/>
                    </a:cubicBezTo>
                    <a:cubicBezTo>
                      <a:pt x="12859" y="103346"/>
                      <a:pt x="7144" y="108109"/>
                      <a:pt x="7144" y="114776"/>
                    </a:cubicBezTo>
                    <a:cubicBezTo>
                      <a:pt x="7144" y="120491"/>
                      <a:pt x="11906" y="126206"/>
                      <a:pt x="18574" y="126206"/>
                    </a:cubicBezTo>
                    <a:cubicBezTo>
                      <a:pt x="21431" y="126206"/>
                      <a:pt x="24289" y="125254"/>
                      <a:pt x="26194" y="123349"/>
                    </a:cubicBezTo>
                    <a:cubicBezTo>
                      <a:pt x="28099" y="130969"/>
                      <a:pt x="33814" y="137636"/>
                      <a:pt x="41434" y="140494"/>
                    </a:cubicBezTo>
                    <a:cubicBezTo>
                      <a:pt x="44291" y="151924"/>
                      <a:pt x="51911" y="160496"/>
                      <a:pt x="62389" y="164306"/>
                    </a:cubicBezTo>
                    <a:cubicBezTo>
                      <a:pt x="61436" y="166211"/>
                      <a:pt x="60484" y="169069"/>
                      <a:pt x="60484" y="172879"/>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E312E3F1-EB06-4A69-82B4-4FF9E3EECBD4}"/>
                  </a:ext>
                </a:extLst>
              </p:cNvPr>
              <p:cNvSpPr/>
              <p:nvPr/>
            </p:nvSpPr>
            <p:spPr>
              <a:xfrm>
                <a:off x="5805011" y="4197191"/>
                <a:ext cx="66675" cy="57150"/>
              </a:xfrm>
              <a:custGeom>
                <a:avLst/>
                <a:gdLst>
                  <a:gd name="connsiteX0" fmla="*/ 39529 w 66675"/>
                  <a:gd name="connsiteY0" fmla="*/ 50959 h 57150"/>
                  <a:gd name="connsiteX1" fmla="*/ 61436 w 66675"/>
                  <a:gd name="connsiteY1" fmla="*/ 29051 h 57150"/>
                  <a:gd name="connsiteX2" fmla="*/ 39529 w 66675"/>
                  <a:gd name="connsiteY2" fmla="*/ 7144 h 57150"/>
                  <a:gd name="connsiteX3" fmla="*/ 20479 w 66675"/>
                  <a:gd name="connsiteY3" fmla="*/ 17621 h 57150"/>
                  <a:gd name="connsiteX4" fmla="*/ 19526 w 66675"/>
                  <a:gd name="connsiteY4" fmla="*/ 17621 h 57150"/>
                  <a:gd name="connsiteX5" fmla="*/ 7144 w 66675"/>
                  <a:gd name="connsiteY5" fmla="*/ 30004 h 57150"/>
                  <a:gd name="connsiteX6" fmla="*/ 19526 w 66675"/>
                  <a:gd name="connsiteY6" fmla="*/ 42386 h 57150"/>
                  <a:gd name="connsiteX7" fmla="*/ 22384 w 66675"/>
                  <a:gd name="connsiteY7" fmla="*/ 41434 h 57150"/>
                  <a:gd name="connsiteX8" fmla="*/ 39529 w 66675"/>
                  <a:gd name="connsiteY8" fmla="*/ 5095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39529" y="50959"/>
                    </a:moveTo>
                    <a:cubicBezTo>
                      <a:pt x="51911" y="50959"/>
                      <a:pt x="61436" y="41434"/>
                      <a:pt x="61436" y="29051"/>
                    </a:cubicBezTo>
                    <a:cubicBezTo>
                      <a:pt x="61436" y="16669"/>
                      <a:pt x="51911" y="7144"/>
                      <a:pt x="39529" y="7144"/>
                    </a:cubicBezTo>
                    <a:cubicBezTo>
                      <a:pt x="31909" y="7144"/>
                      <a:pt x="24289" y="11906"/>
                      <a:pt x="20479" y="17621"/>
                    </a:cubicBezTo>
                    <a:cubicBezTo>
                      <a:pt x="20479" y="17621"/>
                      <a:pt x="20479" y="17621"/>
                      <a:pt x="19526" y="17621"/>
                    </a:cubicBezTo>
                    <a:cubicBezTo>
                      <a:pt x="12859" y="17621"/>
                      <a:pt x="7144" y="23336"/>
                      <a:pt x="7144" y="30004"/>
                    </a:cubicBezTo>
                    <a:cubicBezTo>
                      <a:pt x="7144" y="36671"/>
                      <a:pt x="12859" y="42386"/>
                      <a:pt x="19526" y="42386"/>
                    </a:cubicBezTo>
                    <a:cubicBezTo>
                      <a:pt x="20479" y="42386"/>
                      <a:pt x="21431" y="42386"/>
                      <a:pt x="22384" y="41434"/>
                    </a:cubicBezTo>
                    <a:cubicBezTo>
                      <a:pt x="27146" y="48101"/>
                      <a:pt x="32861" y="50959"/>
                      <a:pt x="39529" y="50959"/>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E84F926E-1985-4734-88C3-3B51A1D2977B}"/>
                  </a:ext>
                </a:extLst>
              </p:cNvPr>
              <p:cNvSpPr/>
              <p:nvPr/>
            </p:nvSpPr>
            <p:spPr>
              <a:xfrm>
                <a:off x="5743099" y="3115151"/>
                <a:ext cx="66675" cy="76200"/>
              </a:xfrm>
              <a:custGeom>
                <a:avLst/>
                <a:gdLst>
                  <a:gd name="connsiteX0" fmla="*/ 18574 w 66675"/>
                  <a:gd name="connsiteY0" fmla="*/ 56674 h 76200"/>
                  <a:gd name="connsiteX1" fmla="*/ 10954 w 66675"/>
                  <a:gd name="connsiteY1" fmla="*/ 67151 h 76200"/>
                  <a:gd name="connsiteX2" fmla="*/ 21431 w 66675"/>
                  <a:gd name="connsiteY2" fmla="*/ 77629 h 76200"/>
                  <a:gd name="connsiteX3" fmla="*/ 31909 w 66675"/>
                  <a:gd name="connsiteY3" fmla="*/ 67151 h 76200"/>
                  <a:gd name="connsiteX4" fmla="*/ 30956 w 66675"/>
                  <a:gd name="connsiteY4" fmla="*/ 62389 h 76200"/>
                  <a:gd name="connsiteX5" fmla="*/ 34766 w 66675"/>
                  <a:gd name="connsiteY5" fmla="*/ 62389 h 76200"/>
                  <a:gd name="connsiteX6" fmla="*/ 62389 w 66675"/>
                  <a:gd name="connsiteY6" fmla="*/ 34766 h 76200"/>
                  <a:gd name="connsiteX7" fmla="*/ 34766 w 66675"/>
                  <a:gd name="connsiteY7" fmla="*/ 7144 h 76200"/>
                  <a:gd name="connsiteX8" fmla="*/ 7144 w 66675"/>
                  <a:gd name="connsiteY8" fmla="*/ 34766 h 76200"/>
                  <a:gd name="connsiteX9" fmla="*/ 18574 w 66675"/>
                  <a:gd name="connsiteY9" fmla="*/ 5667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75" h="76200">
                    <a:moveTo>
                      <a:pt x="18574" y="56674"/>
                    </a:moveTo>
                    <a:cubicBezTo>
                      <a:pt x="13811" y="57626"/>
                      <a:pt x="10954" y="62389"/>
                      <a:pt x="10954" y="67151"/>
                    </a:cubicBezTo>
                    <a:cubicBezTo>
                      <a:pt x="10954" y="72866"/>
                      <a:pt x="15716" y="77629"/>
                      <a:pt x="21431" y="77629"/>
                    </a:cubicBezTo>
                    <a:cubicBezTo>
                      <a:pt x="27146" y="77629"/>
                      <a:pt x="31909" y="72866"/>
                      <a:pt x="31909" y="67151"/>
                    </a:cubicBezTo>
                    <a:cubicBezTo>
                      <a:pt x="31909" y="65246"/>
                      <a:pt x="30956" y="63341"/>
                      <a:pt x="30956" y="62389"/>
                    </a:cubicBezTo>
                    <a:cubicBezTo>
                      <a:pt x="31909" y="62389"/>
                      <a:pt x="33814" y="62389"/>
                      <a:pt x="34766" y="62389"/>
                    </a:cubicBezTo>
                    <a:cubicBezTo>
                      <a:pt x="50006" y="62389"/>
                      <a:pt x="62389" y="50006"/>
                      <a:pt x="62389" y="34766"/>
                    </a:cubicBezTo>
                    <a:cubicBezTo>
                      <a:pt x="62389" y="19526"/>
                      <a:pt x="50006" y="7144"/>
                      <a:pt x="34766" y="7144"/>
                    </a:cubicBezTo>
                    <a:cubicBezTo>
                      <a:pt x="19526" y="7144"/>
                      <a:pt x="7144" y="19526"/>
                      <a:pt x="7144" y="34766"/>
                    </a:cubicBezTo>
                    <a:cubicBezTo>
                      <a:pt x="7144" y="44291"/>
                      <a:pt x="11906" y="51911"/>
                      <a:pt x="18574" y="56674"/>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7074AE5E-2655-4AD5-B49B-3CBF0460C7AD}"/>
                  </a:ext>
                </a:extLst>
              </p:cNvPr>
              <p:cNvSpPr/>
              <p:nvPr/>
            </p:nvSpPr>
            <p:spPr>
              <a:xfrm>
                <a:off x="5561171" y="3656171"/>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7146" y="11906"/>
                      <a:pt x="23336" y="7144"/>
                      <a:pt x="17621" y="7144"/>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C42794B9-B7BF-4A9C-A4EF-876E14808839}"/>
                  </a:ext>
                </a:extLst>
              </p:cNvPr>
              <p:cNvSpPr/>
              <p:nvPr/>
            </p:nvSpPr>
            <p:spPr>
              <a:xfrm>
                <a:off x="5945981" y="3291038"/>
                <a:ext cx="47625" cy="38100"/>
              </a:xfrm>
              <a:custGeom>
                <a:avLst/>
                <a:gdLst>
                  <a:gd name="connsiteX0" fmla="*/ 7144 w 47625"/>
                  <a:gd name="connsiteY0" fmla="*/ 21757 h 38100"/>
                  <a:gd name="connsiteX1" fmla="*/ 23336 w 47625"/>
                  <a:gd name="connsiteY1" fmla="*/ 37950 h 38100"/>
                  <a:gd name="connsiteX2" fmla="*/ 37624 w 47625"/>
                  <a:gd name="connsiteY2" fmla="*/ 28425 h 38100"/>
                  <a:gd name="connsiteX3" fmla="*/ 47149 w 47625"/>
                  <a:gd name="connsiteY3" fmla="*/ 17947 h 38100"/>
                  <a:gd name="connsiteX4" fmla="*/ 36671 w 47625"/>
                  <a:gd name="connsiteY4" fmla="*/ 7470 h 38100"/>
                  <a:gd name="connsiteX5" fmla="*/ 30956 w 47625"/>
                  <a:gd name="connsiteY5" fmla="*/ 9375 h 38100"/>
                  <a:gd name="connsiteX6" fmla="*/ 23336 w 47625"/>
                  <a:gd name="connsiteY6" fmla="*/ 7470 h 38100"/>
                  <a:gd name="connsiteX7" fmla="*/ 7144 w 47625"/>
                  <a:gd name="connsiteY7" fmla="*/ 2175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25" h="38100">
                    <a:moveTo>
                      <a:pt x="7144" y="21757"/>
                    </a:moveTo>
                    <a:cubicBezTo>
                      <a:pt x="7144" y="30330"/>
                      <a:pt x="13811" y="37950"/>
                      <a:pt x="23336" y="37950"/>
                    </a:cubicBezTo>
                    <a:cubicBezTo>
                      <a:pt x="30004" y="37950"/>
                      <a:pt x="35719" y="34140"/>
                      <a:pt x="37624" y="28425"/>
                    </a:cubicBezTo>
                    <a:cubicBezTo>
                      <a:pt x="43339" y="27472"/>
                      <a:pt x="47149" y="23662"/>
                      <a:pt x="47149" y="17947"/>
                    </a:cubicBezTo>
                    <a:cubicBezTo>
                      <a:pt x="47149" y="12232"/>
                      <a:pt x="42386" y="7470"/>
                      <a:pt x="36671" y="7470"/>
                    </a:cubicBezTo>
                    <a:cubicBezTo>
                      <a:pt x="34766" y="7470"/>
                      <a:pt x="32861" y="8422"/>
                      <a:pt x="30956" y="9375"/>
                    </a:cubicBezTo>
                    <a:cubicBezTo>
                      <a:pt x="29051" y="8422"/>
                      <a:pt x="26194" y="7470"/>
                      <a:pt x="23336" y="7470"/>
                    </a:cubicBezTo>
                    <a:cubicBezTo>
                      <a:pt x="14764" y="5565"/>
                      <a:pt x="7144" y="12232"/>
                      <a:pt x="7144" y="21757"/>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ECA5C001-B79E-4A68-B6F4-91C0CD156BF0}"/>
                  </a:ext>
                </a:extLst>
              </p:cNvPr>
              <p:cNvSpPr/>
              <p:nvPr/>
            </p:nvSpPr>
            <p:spPr>
              <a:xfrm>
                <a:off x="5442109" y="3480911"/>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5716"/>
                      <a:pt x="18574" y="12859"/>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617F78D5-68DE-4EF3-9B18-BF7FC6130097}"/>
                  </a:ext>
                </a:extLst>
              </p:cNvPr>
              <p:cNvSpPr/>
              <p:nvPr/>
            </p:nvSpPr>
            <p:spPr>
              <a:xfrm>
                <a:off x="5835491" y="2999899"/>
                <a:ext cx="47625" cy="38100"/>
              </a:xfrm>
              <a:custGeom>
                <a:avLst/>
                <a:gdLst>
                  <a:gd name="connsiteX0" fmla="*/ 15716 w 47625"/>
                  <a:gd name="connsiteY0" fmla="*/ 15716 h 38100"/>
                  <a:gd name="connsiteX1" fmla="*/ 7144 w 47625"/>
                  <a:gd name="connsiteY1" fmla="*/ 24289 h 38100"/>
                  <a:gd name="connsiteX2" fmla="*/ 15716 w 47625"/>
                  <a:gd name="connsiteY2" fmla="*/ 32861 h 38100"/>
                  <a:gd name="connsiteX3" fmla="*/ 21431 w 47625"/>
                  <a:gd name="connsiteY3" fmla="*/ 30956 h 38100"/>
                  <a:gd name="connsiteX4" fmla="*/ 33814 w 47625"/>
                  <a:gd name="connsiteY4" fmla="*/ 37624 h 38100"/>
                  <a:gd name="connsiteX5" fmla="*/ 49054 w 47625"/>
                  <a:gd name="connsiteY5" fmla="*/ 22384 h 38100"/>
                  <a:gd name="connsiteX6" fmla="*/ 33814 w 47625"/>
                  <a:gd name="connsiteY6" fmla="*/ 7144 h 38100"/>
                  <a:gd name="connsiteX7" fmla="*/ 18574 w 47625"/>
                  <a:gd name="connsiteY7" fmla="*/ 17621 h 38100"/>
                  <a:gd name="connsiteX8" fmla="*/ 15716 w 47625"/>
                  <a:gd name="connsiteY8" fmla="*/ 15716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15716" y="15716"/>
                    </a:moveTo>
                    <a:cubicBezTo>
                      <a:pt x="10954" y="15716"/>
                      <a:pt x="7144" y="19526"/>
                      <a:pt x="7144" y="24289"/>
                    </a:cubicBezTo>
                    <a:cubicBezTo>
                      <a:pt x="7144" y="29051"/>
                      <a:pt x="10954" y="32861"/>
                      <a:pt x="15716" y="32861"/>
                    </a:cubicBezTo>
                    <a:cubicBezTo>
                      <a:pt x="17621" y="32861"/>
                      <a:pt x="19526" y="31909"/>
                      <a:pt x="21431" y="30956"/>
                    </a:cubicBezTo>
                    <a:cubicBezTo>
                      <a:pt x="24289" y="34766"/>
                      <a:pt x="29051" y="37624"/>
                      <a:pt x="33814" y="37624"/>
                    </a:cubicBezTo>
                    <a:cubicBezTo>
                      <a:pt x="42386" y="37624"/>
                      <a:pt x="49054" y="30956"/>
                      <a:pt x="49054" y="22384"/>
                    </a:cubicBezTo>
                    <a:cubicBezTo>
                      <a:pt x="49054" y="13811"/>
                      <a:pt x="42386" y="7144"/>
                      <a:pt x="33814" y="7144"/>
                    </a:cubicBezTo>
                    <a:cubicBezTo>
                      <a:pt x="27146" y="7144"/>
                      <a:pt x="21431" y="11906"/>
                      <a:pt x="18574" y="17621"/>
                    </a:cubicBezTo>
                    <a:cubicBezTo>
                      <a:pt x="17621" y="15716"/>
                      <a:pt x="16669" y="15716"/>
                      <a:pt x="15716" y="15716"/>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A163E4C1-E447-4A7D-A6E3-7B369DE270B7}"/>
                  </a:ext>
                </a:extLst>
              </p:cNvPr>
              <p:cNvSpPr/>
              <p:nvPr/>
            </p:nvSpPr>
            <p:spPr>
              <a:xfrm>
                <a:off x="5748814" y="3547586"/>
                <a:ext cx="57150" cy="57150"/>
              </a:xfrm>
              <a:custGeom>
                <a:avLst/>
                <a:gdLst>
                  <a:gd name="connsiteX0" fmla="*/ 7144 w 57150"/>
                  <a:gd name="connsiteY0" fmla="*/ 30956 h 57150"/>
                  <a:gd name="connsiteX1" fmla="*/ 30956 w 57150"/>
                  <a:gd name="connsiteY1" fmla="*/ 54769 h 57150"/>
                  <a:gd name="connsiteX2" fmla="*/ 54769 w 57150"/>
                  <a:gd name="connsiteY2" fmla="*/ 30956 h 57150"/>
                  <a:gd name="connsiteX3" fmla="*/ 30956 w 57150"/>
                  <a:gd name="connsiteY3" fmla="*/ 7144 h 57150"/>
                  <a:gd name="connsiteX4" fmla="*/ 7144 w 57150"/>
                  <a:gd name="connsiteY4" fmla="*/ 30956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956"/>
                    </a:moveTo>
                    <a:cubicBezTo>
                      <a:pt x="7144" y="44291"/>
                      <a:pt x="17621" y="54769"/>
                      <a:pt x="30956" y="54769"/>
                    </a:cubicBezTo>
                    <a:cubicBezTo>
                      <a:pt x="44291" y="54769"/>
                      <a:pt x="54769" y="44291"/>
                      <a:pt x="54769" y="30956"/>
                    </a:cubicBezTo>
                    <a:cubicBezTo>
                      <a:pt x="54769" y="17621"/>
                      <a:pt x="44291" y="7144"/>
                      <a:pt x="30956" y="7144"/>
                    </a:cubicBezTo>
                    <a:cubicBezTo>
                      <a:pt x="17621" y="7144"/>
                      <a:pt x="7144" y="17621"/>
                      <a:pt x="7144" y="30956"/>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F344D6E2-1683-4BCB-AFB5-02420C030787}"/>
                  </a:ext>
                </a:extLst>
              </p:cNvPr>
              <p:cNvSpPr/>
              <p:nvPr/>
            </p:nvSpPr>
            <p:spPr>
              <a:xfrm>
                <a:off x="6052661" y="2749336"/>
                <a:ext cx="57150" cy="57150"/>
              </a:xfrm>
              <a:custGeom>
                <a:avLst/>
                <a:gdLst>
                  <a:gd name="connsiteX0" fmla="*/ 7144 w 57150"/>
                  <a:gd name="connsiteY0" fmla="*/ 31012 h 57150"/>
                  <a:gd name="connsiteX1" fmla="*/ 30956 w 57150"/>
                  <a:gd name="connsiteY1" fmla="*/ 54824 h 57150"/>
                  <a:gd name="connsiteX2" fmla="*/ 54769 w 57150"/>
                  <a:gd name="connsiteY2" fmla="*/ 31012 h 57150"/>
                  <a:gd name="connsiteX3" fmla="*/ 30956 w 57150"/>
                  <a:gd name="connsiteY3" fmla="*/ 7199 h 57150"/>
                  <a:gd name="connsiteX4" fmla="*/ 7144 w 57150"/>
                  <a:gd name="connsiteY4" fmla="*/ 3101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1012"/>
                    </a:moveTo>
                    <a:cubicBezTo>
                      <a:pt x="7144" y="44347"/>
                      <a:pt x="17621" y="54824"/>
                      <a:pt x="30956" y="54824"/>
                    </a:cubicBezTo>
                    <a:cubicBezTo>
                      <a:pt x="44291" y="54824"/>
                      <a:pt x="54769" y="44347"/>
                      <a:pt x="54769" y="31012"/>
                    </a:cubicBezTo>
                    <a:cubicBezTo>
                      <a:pt x="54769" y="17677"/>
                      <a:pt x="44291" y="7199"/>
                      <a:pt x="30956" y="7199"/>
                    </a:cubicBezTo>
                    <a:cubicBezTo>
                      <a:pt x="17621" y="6247"/>
                      <a:pt x="7144" y="17677"/>
                      <a:pt x="7144" y="31012"/>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700609A4-DCEF-48E7-88F0-DC5E92F8471B}"/>
                  </a:ext>
                </a:extLst>
              </p:cNvPr>
              <p:cNvSpPr/>
              <p:nvPr/>
            </p:nvSpPr>
            <p:spPr>
              <a:xfrm>
                <a:off x="5403056" y="3395186"/>
                <a:ext cx="38100" cy="3810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7" y="7144"/>
                      <a:pt x="22384" y="7144"/>
                    </a:cubicBezTo>
                    <a:cubicBezTo>
                      <a:pt x="30801" y="7144"/>
                      <a:pt x="37624" y="13967"/>
                      <a:pt x="37624" y="22384"/>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A842D0B0-40C1-4CD2-BDF8-00EF192D3251}"/>
                  </a:ext>
                </a:extLst>
              </p:cNvPr>
              <p:cNvSpPr/>
              <p:nvPr/>
            </p:nvSpPr>
            <p:spPr>
              <a:xfrm>
                <a:off x="5899309" y="3254216"/>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2384"/>
                      <a:pt x="26194" y="16669"/>
                    </a:cubicBezTo>
                    <a:cubicBezTo>
                      <a:pt x="26194" y="10954"/>
                      <a:pt x="22384" y="7144"/>
                      <a:pt x="16669" y="7144"/>
                    </a:cubicBezTo>
                    <a:cubicBezTo>
                      <a:pt x="10954" y="7144"/>
                      <a:pt x="7144" y="10954"/>
                      <a:pt x="7144" y="16669"/>
                    </a:cubicBezTo>
                    <a:cubicBezTo>
                      <a:pt x="7144" y="22384"/>
                      <a:pt x="10954" y="26194"/>
                      <a:pt x="16669" y="26194"/>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A4E4E510-8FCC-4B94-B207-6D3192A74736}"/>
                  </a:ext>
                </a:extLst>
              </p:cNvPr>
              <p:cNvSpPr/>
              <p:nvPr/>
            </p:nvSpPr>
            <p:spPr>
              <a:xfrm>
                <a:off x="5721191" y="4040029"/>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4764"/>
                      <a:pt x="31909" y="7144"/>
                      <a:pt x="23336" y="7144"/>
                    </a:cubicBezTo>
                    <a:cubicBezTo>
                      <a:pt x="14764" y="7144"/>
                      <a:pt x="7144" y="14764"/>
                      <a:pt x="7144" y="23336"/>
                    </a:cubicBezTo>
                    <a:cubicBezTo>
                      <a:pt x="7144" y="31909"/>
                      <a:pt x="14764" y="39529"/>
                      <a:pt x="23336" y="39529"/>
                    </a:cubicBezTo>
                    <a:cubicBezTo>
                      <a:pt x="31909" y="39529"/>
                      <a:pt x="39529" y="31909"/>
                      <a:pt x="39529" y="23336"/>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7F2F02FC-DB61-49B5-BA26-4ECA647BA5A6}"/>
                  </a:ext>
                </a:extLst>
              </p:cNvPr>
              <p:cNvSpPr/>
              <p:nvPr/>
            </p:nvSpPr>
            <p:spPr>
              <a:xfrm>
                <a:off x="5850731" y="3401854"/>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8CA6A97-8110-46C6-9413-6571D0C83ABB}"/>
                  </a:ext>
                </a:extLst>
              </p:cNvPr>
              <p:cNvSpPr/>
              <p:nvPr/>
            </p:nvSpPr>
            <p:spPr>
              <a:xfrm>
                <a:off x="5676424" y="2450306"/>
                <a:ext cx="1247775" cy="1857375"/>
              </a:xfrm>
              <a:custGeom>
                <a:avLst/>
                <a:gdLst>
                  <a:gd name="connsiteX0" fmla="*/ 1172051 w 1247775"/>
                  <a:gd name="connsiteY0" fmla="*/ 974884 h 1857375"/>
                  <a:gd name="connsiteX1" fmla="*/ 1037749 w 1247775"/>
                  <a:gd name="connsiteY1" fmla="*/ 787241 h 1857375"/>
                  <a:gd name="connsiteX2" fmla="*/ 1026319 w 1247775"/>
                  <a:gd name="connsiteY2" fmla="*/ 764381 h 1857375"/>
                  <a:gd name="connsiteX3" fmla="*/ 1023461 w 1247775"/>
                  <a:gd name="connsiteY3" fmla="*/ 751046 h 1857375"/>
                  <a:gd name="connsiteX4" fmla="*/ 1024414 w 1247775"/>
                  <a:gd name="connsiteY4" fmla="*/ 750094 h 1857375"/>
                  <a:gd name="connsiteX5" fmla="*/ 1025366 w 1247775"/>
                  <a:gd name="connsiteY5" fmla="*/ 744379 h 1857375"/>
                  <a:gd name="connsiteX6" fmla="*/ 1022509 w 1247775"/>
                  <a:gd name="connsiteY6" fmla="*/ 731996 h 1857375"/>
                  <a:gd name="connsiteX7" fmla="*/ 1037749 w 1247775"/>
                  <a:gd name="connsiteY7" fmla="*/ 609124 h 1857375"/>
                  <a:gd name="connsiteX8" fmla="*/ 1025366 w 1247775"/>
                  <a:gd name="connsiteY8" fmla="*/ 473869 h 1857375"/>
                  <a:gd name="connsiteX9" fmla="*/ 1025366 w 1247775"/>
                  <a:gd name="connsiteY9" fmla="*/ 472916 h 1857375"/>
                  <a:gd name="connsiteX10" fmla="*/ 1023461 w 1247775"/>
                  <a:gd name="connsiteY10" fmla="*/ 463391 h 1857375"/>
                  <a:gd name="connsiteX11" fmla="*/ 1020604 w 1247775"/>
                  <a:gd name="connsiteY11" fmla="*/ 450056 h 1857375"/>
                  <a:gd name="connsiteX12" fmla="*/ 1021556 w 1247775"/>
                  <a:gd name="connsiteY12" fmla="*/ 442436 h 1857375"/>
                  <a:gd name="connsiteX13" fmla="*/ 1014889 w 1247775"/>
                  <a:gd name="connsiteY13" fmla="*/ 424339 h 1857375"/>
                  <a:gd name="connsiteX14" fmla="*/ 1000601 w 1247775"/>
                  <a:gd name="connsiteY14" fmla="*/ 362426 h 1857375"/>
                  <a:gd name="connsiteX15" fmla="*/ 996791 w 1247775"/>
                  <a:gd name="connsiteY15" fmla="*/ 347186 h 1857375"/>
                  <a:gd name="connsiteX16" fmla="*/ 994886 w 1247775"/>
                  <a:gd name="connsiteY16" fmla="*/ 339566 h 1857375"/>
                  <a:gd name="connsiteX17" fmla="*/ 892969 w 1247775"/>
                  <a:gd name="connsiteY17" fmla="*/ 148114 h 1857375"/>
                  <a:gd name="connsiteX18" fmla="*/ 891064 w 1247775"/>
                  <a:gd name="connsiteY18" fmla="*/ 144304 h 1857375"/>
                  <a:gd name="connsiteX19" fmla="*/ 891064 w 1247775"/>
                  <a:gd name="connsiteY19" fmla="*/ 144304 h 1857375"/>
                  <a:gd name="connsiteX20" fmla="*/ 886301 w 1247775"/>
                  <a:gd name="connsiteY20" fmla="*/ 137636 h 1857375"/>
                  <a:gd name="connsiteX21" fmla="*/ 842486 w 1247775"/>
                  <a:gd name="connsiteY21" fmla="*/ 97631 h 1857375"/>
                  <a:gd name="connsiteX22" fmla="*/ 821531 w 1247775"/>
                  <a:gd name="connsiteY22" fmla="*/ 103346 h 1857375"/>
                  <a:gd name="connsiteX23" fmla="*/ 803434 w 1247775"/>
                  <a:gd name="connsiteY23" fmla="*/ 80486 h 1857375"/>
                  <a:gd name="connsiteX24" fmla="*/ 784384 w 1247775"/>
                  <a:gd name="connsiteY24" fmla="*/ 63341 h 1857375"/>
                  <a:gd name="connsiteX25" fmla="*/ 751046 w 1247775"/>
                  <a:gd name="connsiteY25" fmla="*/ 40481 h 1857375"/>
                  <a:gd name="connsiteX26" fmla="*/ 719614 w 1247775"/>
                  <a:gd name="connsiteY26" fmla="*/ 58579 h 1857375"/>
                  <a:gd name="connsiteX27" fmla="*/ 708184 w 1247775"/>
                  <a:gd name="connsiteY27" fmla="*/ 55721 h 1857375"/>
                  <a:gd name="connsiteX28" fmla="*/ 704374 w 1247775"/>
                  <a:gd name="connsiteY28" fmla="*/ 55721 h 1857375"/>
                  <a:gd name="connsiteX29" fmla="*/ 698659 w 1247775"/>
                  <a:gd name="connsiteY29" fmla="*/ 48101 h 1857375"/>
                  <a:gd name="connsiteX30" fmla="*/ 703421 w 1247775"/>
                  <a:gd name="connsiteY30" fmla="*/ 37624 h 1857375"/>
                  <a:gd name="connsiteX31" fmla="*/ 688181 w 1247775"/>
                  <a:gd name="connsiteY31" fmla="*/ 22384 h 1857375"/>
                  <a:gd name="connsiteX32" fmla="*/ 679609 w 1247775"/>
                  <a:gd name="connsiteY32" fmla="*/ 25241 h 1857375"/>
                  <a:gd name="connsiteX33" fmla="*/ 667226 w 1247775"/>
                  <a:gd name="connsiteY33" fmla="*/ 16669 h 1857375"/>
                  <a:gd name="connsiteX34" fmla="*/ 667226 w 1247775"/>
                  <a:gd name="connsiteY34" fmla="*/ 16669 h 1857375"/>
                  <a:gd name="connsiteX35" fmla="*/ 652939 w 1247775"/>
                  <a:gd name="connsiteY35" fmla="*/ 7144 h 1857375"/>
                  <a:gd name="connsiteX36" fmla="*/ 637699 w 1247775"/>
                  <a:gd name="connsiteY36" fmla="*/ 22384 h 1857375"/>
                  <a:gd name="connsiteX37" fmla="*/ 652939 w 1247775"/>
                  <a:gd name="connsiteY37" fmla="*/ 37624 h 1857375"/>
                  <a:gd name="connsiteX38" fmla="*/ 658654 w 1247775"/>
                  <a:gd name="connsiteY38" fmla="*/ 36671 h 1857375"/>
                  <a:gd name="connsiteX39" fmla="*/ 667226 w 1247775"/>
                  <a:gd name="connsiteY39" fmla="*/ 40481 h 1857375"/>
                  <a:gd name="connsiteX40" fmla="*/ 671989 w 1247775"/>
                  <a:gd name="connsiteY40" fmla="*/ 39529 h 1857375"/>
                  <a:gd name="connsiteX41" fmla="*/ 673894 w 1247775"/>
                  <a:gd name="connsiteY41" fmla="*/ 45244 h 1857375"/>
                  <a:gd name="connsiteX42" fmla="*/ 667226 w 1247775"/>
                  <a:gd name="connsiteY42" fmla="*/ 50006 h 1857375"/>
                  <a:gd name="connsiteX43" fmla="*/ 652939 w 1247775"/>
                  <a:gd name="connsiteY43" fmla="*/ 65246 h 1857375"/>
                  <a:gd name="connsiteX44" fmla="*/ 664369 w 1247775"/>
                  <a:gd name="connsiteY44" fmla="*/ 80486 h 1857375"/>
                  <a:gd name="connsiteX45" fmla="*/ 666274 w 1247775"/>
                  <a:gd name="connsiteY45" fmla="*/ 83344 h 1857375"/>
                  <a:gd name="connsiteX46" fmla="*/ 661511 w 1247775"/>
                  <a:gd name="connsiteY46" fmla="*/ 94774 h 1857375"/>
                  <a:gd name="connsiteX47" fmla="*/ 662464 w 1247775"/>
                  <a:gd name="connsiteY47" fmla="*/ 101441 h 1857375"/>
                  <a:gd name="connsiteX48" fmla="*/ 661511 w 1247775"/>
                  <a:gd name="connsiteY48" fmla="*/ 101441 h 1857375"/>
                  <a:gd name="connsiteX49" fmla="*/ 640556 w 1247775"/>
                  <a:gd name="connsiteY49" fmla="*/ 122396 h 1857375"/>
                  <a:gd name="connsiteX50" fmla="*/ 651034 w 1247775"/>
                  <a:gd name="connsiteY50" fmla="*/ 140494 h 1857375"/>
                  <a:gd name="connsiteX51" fmla="*/ 649129 w 1247775"/>
                  <a:gd name="connsiteY51" fmla="*/ 146209 h 1857375"/>
                  <a:gd name="connsiteX52" fmla="*/ 659606 w 1247775"/>
                  <a:gd name="connsiteY52" fmla="*/ 156686 h 1857375"/>
                  <a:gd name="connsiteX53" fmla="*/ 670084 w 1247775"/>
                  <a:gd name="connsiteY53" fmla="*/ 146209 h 1857375"/>
                  <a:gd name="connsiteX54" fmla="*/ 669131 w 1247775"/>
                  <a:gd name="connsiteY54" fmla="*/ 142399 h 1857375"/>
                  <a:gd name="connsiteX55" fmla="*/ 672941 w 1247775"/>
                  <a:gd name="connsiteY55" fmla="*/ 140494 h 1857375"/>
                  <a:gd name="connsiteX56" fmla="*/ 671989 w 1247775"/>
                  <a:gd name="connsiteY56" fmla="*/ 145256 h 1857375"/>
                  <a:gd name="connsiteX57" fmla="*/ 685324 w 1247775"/>
                  <a:gd name="connsiteY57" fmla="*/ 158591 h 1857375"/>
                  <a:gd name="connsiteX58" fmla="*/ 698659 w 1247775"/>
                  <a:gd name="connsiteY58" fmla="*/ 145256 h 1857375"/>
                  <a:gd name="connsiteX59" fmla="*/ 685324 w 1247775"/>
                  <a:gd name="connsiteY59" fmla="*/ 131921 h 1857375"/>
                  <a:gd name="connsiteX60" fmla="*/ 679609 w 1247775"/>
                  <a:gd name="connsiteY60" fmla="*/ 132874 h 1857375"/>
                  <a:gd name="connsiteX61" fmla="*/ 681514 w 1247775"/>
                  <a:gd name="connsiteY61" fmla="*/ 125254 h 1857375"/>
                  <a:gd name="connsiteX62" fmla="*/ 682466 w 1247775"/>
                  <a:gd name="connsiteY62" fmla="*/ 125254 h 1857375"/>
                  <a:gd name="connsiteX63" fmla="*/ 699611 w 1247775"/>
                  <a:gd name="connsiteY63" fmla="*/ 110014 h 1857375"/>
                  <a:gd name="connsiteX64" fmla="*/ 706279 w 1247775"/>
                  <a:gd name="connsiteY64" fmla="*/ 111919 h 1857375"/>
                  <a:gd name="connsiteX65" fmla="*/ 706279 w 1247775"/>
                  <a:gd name="connsiteY65" fmla="*/ 113824 h 1857375"/>
                  <a:gd name="connsiteX66" fmla="*/ 711994 w 1247775"/>
                  <a:gd name="connsiteY66" fmla="*/ 122396 h 1857375"/>
                  <a:gd name="connsiteX67" fmla="*/ 738664 w 1247775"/>
                  <a:gd name="connsiteY67" fmla="*/ 146209 h 1857375"/>
                  <a:gd name="connsiteX68" fmla="*/ 763429 w 1247775"/>
                  <a:gd name="connsiteY68" fmla="*/ 130969 h 1857375"/>
                  <a:gd name="connsiteX69" fmla="*/ 770096 w 1247775"/>
                  <a:gd name="connsiteY69" fmla="*/ 132874 h 1857375"/>
                  <a:gd name="connsiteX70" fmla="*/ 778669 w 1247775"/>
                  <a:gd name="connsiteY70" fmla="*/ 140494 h 1857375"/>
                  <a:gd name="connsiteX71" fmla="*/ 773906 w 1247775"/>
                  <a:gd name="connsiteY71" fmla="*/ 145256 h 1857375"/>
                  <a:gd name="connsiteX72" fmla="*/ 765334 w 1247775"/>
                  <a:gd name="connsiteY72" fmla="*/ 138589 h 1857375"/>
                  <a:gd name="connsiteX73" fmla="*/ 756761 w 1247775"/>
                  <a:gd name="connsiteY73" fmla="*/ 147161 h 1857375"/>
                  <a:gd name="connsiteX74" fmla="*/ 761524 w 1247775"/>
                  <a:gd name="connsiteY74" fmla="*/ 154781 h 1857375"/>
                  <a:gd name="connsiteX75" fmla="*/ 757714 w 1247775"/>
                  <a:gd name="connsiteY75" fmla="*/ 161449 h 1857375"/>
                  <a:gd name="connsiteX76" fmla="*/ 759619 w 1247775"/>
                  <a:gd name="connsiteY76" fmla="*/ 167164 h 1857375"/>
                  <a:gd name="connsiteX77" fmla="*/ 759619 w 1247775"/>
                  <a:gd name="connsiteY77" fmla="*/ 169069 h 1857375"/>
                  <a:gd name="connsiteX78" fmla="*/ 738664 w 1247775"/>
                  <a:gd name="connsiteY78" fmla="*/ 155734 h 1857375"/>
                  <a:gd name="connsiteX79" fmla="*/ 735806 w 1247775"/>
                  <a:gd name="connsiteY79" fmla="*/ 155734 h 1857375"/>
                  <a:gd name="connsiteX80" fmla="*/ 729139 w 1247775"/>
                  <a:gd name="connsiteY80" fmla="*/ 152876 h 1857375"/>
                  <a:gd name="connsiteX81" fmla="*/ 719614 w 1247775"/>
                  <a:gd name="connsiteY81" fmla="*/ 162401 h 1857375"/>
                  <a:gd name="connsiteX82" fmla="*/ 720566 w 1247775"/>
                  <a:gd name="connsiteY82" fmla="*/ 165259 h 1857375"/>
                  <a:gd name="connsiteX83" fmla="*/ 716756 w 1247775"/>
                  <a:gd name="connsiteY83" fmla="*/ 173831 h 1857375"/>
                  <a:gd name="connsiteX84" fmla="*/ 711994 w 1247775"/>
                  <a:gd name="connsiteY84" fmla="*/ 172879 h 1857375"/>
                  <a:gd name="connsiteX85" fmla="*/ 691991 w 1247775"/>
                  <a:gd name="connsiteY85" fmla="*/ 178594 h 1857375"/>
                  <a:gd name="connsiteX86" fmla="*/ 680561 w 1247775"/>
                  <a:gd name="connsiteY86" fmla="*/ 175736 h 1857375"/>
                  <a:gd name="connsiteX87" fmla="*/ 673894 w 1247775"/>
                  <a:gd name="connsiteY87" fmla="*/ 176689 h 1857375"/>
                  <a:gd name="connsiteX88" fmla="*/ 675799 w 1247775"/>
                  <a:gd name="connsiteY88" fmla="*/ 172879 h 1857375"/>
                  <a:gd name="connsiteX89" fmla="*/ 668179 w 1247775"/>
                  <a:gd name="connsiteY89" fmla="*/ 165259 h 1857375"/>
                  <a:gd name="connsiteX90" fmla="*/ 660559 w 1247775"/>
                  <a:gd name="connsiteY90" fmla="*/ 172879 h 1857375"/>
                  <a:gd name="connsiteX91" fmla="*/ 667226 w 1247775"/>
                  <a:gd name="connsiteY91" fmla="*/ 180499 h 1857375"/>
                  <a:gd name="connsiteX92" fmla="*/ 657701 w 1247775"/>
                  <a:gd name="connsiteY92" fmla="*/ 199549 h 1857375"/>
                  <a:gd name="connsiteX93" fmla="*/ 659606 w 1247775"/>
                  <a:gd name="connsiteY93" fmla="*/ 207169 h 1857375"/>
                  <a:gd name="connsiteX94" fmla="*/ 654844 w 1247775"/>
                  <a:gd name="connsiteY94" fmla="*/ 208121 h 1857375"/>
                  <a:gd name="connsiteX95" fmla="*/ 648176 w 1247775"/>
                  <a:gd name="connsiteY95" fmla="*/ 205264 h 1857375"/>
                  <a:gd name="connsiteX96" fmla="*/ 639604 w 1247775"/>
                  <a:gd name="connsiteY96" fmla="*/ 213836 h 1857375"/>
                  <a:gd name="connsiteX97" fmla="*/ 640556 w 1247775"/>
                  <a:gd name="connsiteY97" fmla="*/ 217646 h 1857375"/>
                  <a:gd name="connsiteX98" fmla="*/ 634841 w 1247775"/>
                  <a:gd name="connsiteY98" fmla="*/ 226219 h 1857375"/>
                  <a:gd name="connsiteX99" fmla="*/ 627221 w 1247775"/>
                  <a:gd name="connsiteY99" fmla="*/ 223361 h 1857375"/>
                  <a:gd name="connsiteX100" fmla="*/ 613886 w 1247775"/>
                  <a:gd name="connsiteY100" fmla="*/ 205264 h 1857375"/>
                  <a:gd name="connsiteX101" fmla="*/ 623411 w 1247775"/>
                  <a:gd name="connsiteY101" fmla="*/ 203359 h 1857375"/>
                  <a:gd name="connsiteX102" fmla="*/ 632936 w 1247775"/>
                  <a:gd name="connsiteY102" fmla="*/ 209074 h 1857375"/>
                  <a:gd name="connsiteX103" fmla="*/ 644366 w 1247775"/>
                  <a:gd name="connsiteY103" fmla="*/ 197644 h 1857375"/>
                  <a:gd name="connsiteX104" fmla="*/ 640556 w 1247775"/>
                  <a:gd name="connsiteY104" fmla="*/ 189071 h 1857375"/>
                  <a:gd name="connsiteX105" fmla="*/ 646271 w 1247775"/>
                  <a:gd name="connsiteY105" fmla="*/ 170021 h 1857375"/>
                  <a:gd name="connsiteX106" fmla="*/ 619601 w 1247775"/>
                  <a:gd name="connsiteY106" fmla="*/ 135731 h 1857375"/>
                  <a:gd name="connsiteX107" fmla="*/ 612934 w 1247775"/>
                  <a:gd name="connsiteY107" fmla="*/ 132874 h 1857375"/>
                  <a:gd name="connsiteX108" fmla="*/ 607219 w 1247775"/>
                  <a:gd name="connsiteY108" fmla="*/ 134779 h 1857375"/>
                  <a:gd name="connsiteX109" fmla="*/ 600551 w 1247775"/>
                  <a:gd name="connsiteY109" fmla="*/ 135731 h 1857375"/>
                  <a:gd name="connsiteX110" fmla="*/ 601504 w 1247775"/>
                  <a:gd name="connsiteY110" fmla="*/ 129064 h 1857375"/>
                  <a:gd name="connsiteX111" fmla="*/ 607219 w 1247775"/>
                  <a:gd name="connsiteY111" fmla="*/ 130969 h 1857375"/>
                  <a:gd name="connsiteX112" fmla="*/ 616744 w 1247775"/>
                  <a:gd name="connsiteY112" fmla="*/ 121444 h 1857375"/>
                  <a:gd name="connsiteX113" fmla="*/ 607219 w 1247775"/>
                  <a:gd name="connsiteY113" fmla="*/ 111919 h 1857375"/>
                  <a:gd name="connsiteX114" fmla="*/ 599599 w 1247775"/>
                  <a:gd name="connsiteY114" fmla="*/ 116681 h 1857375"/>
                  <a:gd name="connsiteX115" fmla="*/ 591979 w 1247775"/>
                  <a:gd name="connsiteY115" fmla="*/ 107156 h 1857375"/>
                  <a:gd name="connsiteX116" fmla="*/ 598646 w 1247775"/>
                  <a:gd name="connsiteY116" fmla="*/ 108109 h 1857375"/>
                  <a:gd name="connsiteX117" fmla="*/ 626269 w 1247775"/>
                  <a:gd name="connsiteY117" fmla="*/ 84296 h 1857375"/>
                  <a:gd name="connsiteX118" fmla="*/ 631031 w 1247775"/>
                  <a:gd name="connsiteY118" fmla="*/ 85249 h 1857375"/>
                  <a:gd name="connsiteX119" fmla="*/ 644366 w 1247775"/>
                  <a:gd name="connsiteY119" fmla="*/ 71914 h 1857375"/>
                  <a:gd name="connsiteX120" fmla="*/ 631031 w 1247775"/>
                  <a:gd name="connsiteY120" fmla="*/ 58579 h 1857375"/>
                  <a:gd name="connsiteX121" fmla="*/ 620554 w 1247775"/>
                  <a:gd name="connsiteY121" fmla="*/ 64294 h 1857375"/>
                  <a:gd name="connsiteX122" fmla="*/ 598646 w 1247775"/>
                  <a:gd name="connsiteY122" fmla="*/ 53816 h 1857375"/>
                  <a:gd name="connsiteX123" fmla="*/ 578644 w 1247775"/>
                  <a:gd name="connsiteY123" fmla="*/ 62389 h 1857375"/>
                  <a:gd name="connsiteX124" fmla="*/ 578644 w 1247775"/>
                  <a:gd name="connsiteY124" fmla="*/ 58579 h 1857375"/>
                  <a:gd name="connsiteX125" fmla="*/ 557689 w 1247775"/>
                  <a:gd name="connsiteY125" fmla="*/ 37624 h 1857375"/>
                  <a:gd name="connsiteX126" fmla="*/ 536734 w 1247775"/>
                  <a:gd name="connsiteY126" fmla="*/ 58579 h 1857375"/>
                  <a:gd name="connsiteX127" fmla="*/ 557689 w 1247775"/>
                  <a:gd name="connsiteY127" fmla="*/ 79534 h 1857375"/>
                  <a:gd name="connsiteX128" fmla="*/ 571024 w 1247775"/>
                  <a:gd name="connsiteY128" fmla="*/ 74771 h 1857375"/>
                  <a:gd name="connsiteX129" fmla="*/ 570071 w 1247775"/>
                  <a:gd name="connsiteY129" fmla="*/ 83344 h 1857375"/>
                  <a:gd name="connsiteX130" fmla="*/ 582454 w 1247775"/>
                  <a:gd name="connsiteY130" fmla="*/ 106204 h 1857375"/>
                  <a:gd name="connsiteX131" fmla="*/ 577691 w 1247775"/>
                  <a:gd name="connsiteY131" fmla="*/ 105251 h 1857375"/>
                  <a:gd name="connsiteX132" fmla="*/ 559594 w 1247775"/>
                  <a:gd name="connsiteY132" fmla="*/ 113824 h 1857375"/>
                  <a:gd name="connsiteX133" fmla="*/ 541496 w 1247775"/>
                  <a:gd name="connsiteY133" fmla="*/ 103346 h 1857375"/>
                  <a:gd name="connsiteX134" fmla="*/ 519589 w 1247775"/>
                  <a:gd name="connsiteY134" fmla="*/ 125254 h 1857375"/>
                  <a:gd name="connsiteX135" fmla="*/ 541496 w 1247775"/>
                  <a:gd name="connsiteY135" fmla="*/ 147161 h 1857375"/>
                  <a:gd name="connsiteX136" fmla="*/ 556736 w 1247775"/>
                  <a:gd name="connsiteY136" fmla="*/ 140494 h 1857375"/>
                  <a:gd name="connsiteX137" fmla="*/ 578644 w 1247775"/>
                  <a:gd name="connsiteY137" fmla="*/ 153829 h 1857375"/>
                  <a:gd name="connsiteX138" fmla="*/ 581501 w 1247775"/>
                  <a:gd name="connsiteY138" fmla="*/ 153829 h 1857375"/>
                  <a:gd name="connsiteX139" fmla="*/ 576739 w 1247775"/>
                  <a:gd name="connsiteY139" fmla="*/ 170974 h 1857375"/>
                  <a:gd name="connsiteX140" fmla="*/ 577691 w 1247775"/>
                  <a:gd name="connsiteY140" fmla="*/ 176689 h 1857375"/>
                  <a:gd name="connsiteX141" fmla="*/ 557689 w 1247775"/>
                  <a:gd name="connsiteY141" fmla="*/ 170974 h 1857375"/>
                  <a:gd name="connsiteX142" fmla="*/ 526256 w 1247775"/>
                  <a:gd name="connsiteY142" fmla="*/ 186214 h 1857375"/>
                  <a:gd name="connsiteX143" fmla="*/ 512921 w 1247775"/>
                  <a:gd name="connsiteY143" fmla="*/ 177641 h 1857375"/>
                  <a:gd name="connsiteX144" fmla="*/ 497681 w 1247775"/>
                  <a:gd name="connsiteY144" fmla="*/ 192881 h 1857375"/>
                  <a:gd name="connsiteX145" fmla="*/ 512921 w 1247775"/>
                  <a:gd name="connsiteY145" fmla="*/ 208121 h 1857375"/>
                  <a:gd name="connsiteX146" fmla="*/ 518636 w 1247775"/>
                  <a:gd name="connsiteY146" fmla="*/ 207169 h 1857375"/>
                  <a:gd name="connsiteX147" fmla="*/ 518636 w 1247775"/>
                  <a:gd name="connsiteY147" fmla="*/ 210026 h 1857375"/>
                  <a:gd name="connsiteX148" fmla="*/ 532924 w 1247775"/>
                  <a:gd name="connsiteY148" fmla="*/ 239554 h 1857375"/>
                  <a:gd name="connsiteX149" fmla="*/ 530066 w 1247775"/>
                  <a:gd name="connsiteY149" fmla="*/ 249079 h 1857375"/>
                  <a:gd name="connsiteX150" fmla="*/ 530066 w 1247775"/>
                  <a:gd name="connsiteY150" fmla="*/ 250984 h 1857375"/>
                  <a:gd name="connsiteX151" fmla="*/ 514826 w 1247775"/>
                  <a:gd name="connsiteY151" fmla="*/ 270034 h 1857375"/>
                  <a:gd name="connsiteX152" fmla="*/ 503396 w 1247775"/>
                  <a:gd name="connsiteY152" fmla="*/ 291941 h 1857375"/>
                  <a:gd name="connsiteX153" fmla="*/ 531019 w 1247775"/>
                  <a:gd name="connsiteY153" fmla="*/ 319564 h 1857375"/>
                  <a:gd name="connsiteX154" fmla="*/ 540544 w 1247775"/>
                  <a:gd name="connsiteY154" fmla="*/ 317659 h 1857375"/>
                  <a:gd name="connsiteX155" fmla="*/ 549116 w 1247775"/>
                  <a:gd name="connsiteY155" fmla="*/ 318611 h 1857375"/>
                  <a:gd name="connsiteX156" fmla="*/ 582454 w 1247775"/>
                  <a:gd name="connsiteY156" fmla="*/ 295751 h 1857375"/>
                  <a:gd name="connsiteX157" fmla="*/ 584359 w 1247775"/>
                  <a:gd name="connsiteY157" fmla="*/ 294799 h 1857375"/>
                  <a:gd name="connsiteX158" fmla="*/ 585311 w 1247775"/>
                  <a:gd name="connsiteY158" fmla="*/ 294799 h 1857375"/>
                  <a:gd name="connsiteX159" fmla="*/ 596741 w 1247775"/>
                  <a:gd name="connsiteY159" fmla="*/ 310991 h 1857375"/>
                  <a:gd name="connsiteX160" fmla="*/ 596741 w 1247775"/>
                  <a:gd name="connsiteY160" fmla="*/ 311944 h 1857375"/>
                  <a:gd name="connsiteX161" fmla="*/ 596741 w 1247775"/>
                  <a:gd name="connsiteY161" fmla="*/ 313849 h 1857375"/>
                  <a:gd name="connsiteX162" fmla="*/ 595789 w 1247775"/>
                  <a:gd name="connsiteY162" fmla="*/ 321469 h 1857375"/>
                  <a:gd name="connsiteX163" fmla="*/ 603409 w 1247775"/>
                  <a:gd name="connsiteY163" fmla="*/ 337661 h 1857375"/>
                  <a:gd name="connsiteX164" fmla="*/ 603409 w 1247775"/>
                  <a:gd name="connsiteY164" fmla="*/ 339566 h 1857375"/>
                  <a:gd name="connsiteX165" fmla="*/ 614839 w 1247775"/>
                  <a:gd name="connsiteY165" fmla="*/ 354806 h 1857375"/>
                  <a:gd name="connsiteX166" fmla="*/ 611029 w 1247775"/>
                  <a:gd name="connsiteY166" fmla="*/ 363379 h 1857375"/>
                  <a:gd name="connsiteX167" fmla="*/ 586264 w 1247775"/>
                  <a:gd name="connsiteY167" fmla="*/ 352901 h 1857375"/>
                  <a:gd name="connsiteX168" fmla="*/ 551974 w 1247775"/>
                  <a:gd name="connsiteY168" fmla="*/ 387191 h 1857375"/>
                  <a:gd name="connsiteX169" fmla="*/ 552926 w 1247775"/>
                  <a:gd name="connsiteY169" fmla="*/ 395764 h 1857375"/>
                  <a:gd name="connsiteX170" fmla="*/ 541496 w 1247775"/>
                  <a:gd name="connsiteY170" fmla="*/ 385286 h 1857375"/>
                  <a:gd name="connsiteX171" fmla="*/ 527209 w 1247775"/>
                  <a:gd name="connsiteY171" fmla="*/ 375761 h 1857375"/>
                  <a:gd name="connsiteX172" fmla="*/ 511969 w 1247775"/>
                  <a:gd name="connsiteY172" fmla="*/ 391001 h 1857375"/>
                  <a:gd name="connsiteX173" fmla="*/ 511969 w 1247775"/>
                  <a:gd name="connsiteY173" fmla="*/ 392906 h 1857375"/>
                  <a:gd name="connsiteX174" fmla="*/ 506254 w 1247775"/>
                  <a:gd name="connsiteY174" fmla="*/ 409099 h 1857375"/>
                  <a:gd name="connsiteX175" fmla="*/ 511969 w 1247775"/>
                  <a:gd name="connsiteY175" fmla="*/ 425291 h 1857375"/>
                  <a:gd name="connsiteX176" fmla="*/ 511016 w 1247775"/>
                  <a:gd name="connsiteY176" fmla="*/ 430054 h 1857375"/>
                  <a:gd name="connsiteX177" fmla="*/ 524351 w 1247775"/>
                  <a:gd name="connsiteY177" fmla="*/ 443389 h 1857375"/>
                  <a:gd name="connsiteX178" fmla="*/ 537686 w 1247775"/>
                  <a:gd name="connsiteY178" fmla="*/ 433864 h 1857375"/>
                  <a:gd name="connsiteX179" fmla="*/ 537686 w 1247775"/>
                  <a:gd name="connsiteY179" fmla="*/ 433864 h 1857375"/>
                  <a:gd name="connsiteX180" fmla="*/ 539591 w 1247775"/>
                  <a:gd name="connsiteY180" fmla="*/ 441484 h 1857375"/>
                  <a:gd name="connsiteX181" fmla="*/ 531971 w 1247775"/>
                  <a:gd name="connsiteY181" fmla="*/ 450056 h 1857375"/>
                  <a:gd name="connsiteX182" fmla="*/ 540544 w 1247775"/>
                  <a:gd name="connsiteY182" fmla="*/ 458629 h 1857375"/>
                  <a:gd name="connsiteX183" fmla="*/ 549116 w 1247775"/>
                  <a:gd name="connsiteY183" fmla="*/ 451009 h 1857375"/>
                  <a:gd name="connsiteX184" fmla="*/ 557689 w 1247775"/>
                  <a:gd name="connsiteY184" fmla="*/ 452914 h 1857375"/>
                  <a:gd name="connsiteX185" fmla="*/ 563404 w 1247775"/>
                  <a:gd name="connsiteY185" fmla="*/ 451961 h 1857375"/>
                  <a:gd name="connsiteX186" fmla="*/ 565309 w 1247775"/>
                  <a:gd name="connsiteY186" fmla="*/ 454819 h 1857375"/>
                  <a:gd name="connsiteX187" fmla="*/ 560546 w 1247775"/>
                  <a:gd name="connsiteY187" fmla="*/ 464344 h 1857375"/>
                  <a:gd name="connsiteX188" fmla="*/ 560546 w 1247775"/>
                  <a:gd name="connsiteY188" fmla="*/ 467201 h 1857375"/>
                  <a:gd name="connsiteX189" fmla="*/ 551974 w 1247775"/>
                  <a:gd name="connsiteY189" fmla="*/ 487204 h 1857375"/>
                  <a:gd name="connsiteX190" fmla="*/ 551974 w 1247775"/>
                  <a:gd name="connsiteY190" fmla="*/ 488156 h 1857375"/>
                  <a:gd name="connsiteX191" fmla="*/ 548164 w 1247775"/>
                  <a:gd name="connsiteY191" fmla="*/ 499586 h 1857375"/>
                  <a:gd name="connsiteX192" fmla="*/ 566261 w 1247775"/>
                  <a:gd name="connsiteY192" fmla="*/ 517684 h 1857375"/>
                  <a:gd name="connsiteX193" fmla="*/ 573881 w 1247775"/>
                  <a:gd name="connsiteY193" fmla="*/ 515779 h 1857375"/>
                  <a:gd name="connsiteX194" fmla="*/ 571024 w 1247775"/>
                  <a:gd name="connsiteY194" fmla="*/ 523399 h 1857375"/>
                  <a:gd name="connsiteX195" fmla="*/ 574834 w 1247775"/>
                  <a:gd name="connsiteY195" fmla="*/ 531971 h 1857375"/>
                  <a:gd name="connsiteX196" fmla="*/ 574834 w 1247775"/>
                  <a:gd name="connsiteY196" fmla="*/ 532924 h 1857375"/>
                  <a:gd name="connsiteX197" fmla="*/ 586264 w 1247775"/>
                  <a:gd name="connsiteY197" fmla="*/ 544354 h 1857375"/>
                  <a:gd name="connsiteX198" fmla="*/ 596741 w 1247775"/>
                  <a:gd name="connsiteY198" fmla="*/ 537686 h 1857375"/>
                  <a:gd name="connsiteX199" fmla="*/ 598646 w 1247775"/>
                  <a:gd name="connsiteY199" fmla="*/ 536734 h 1857375"/>
                  <a:gd name="connsiteX200" fmla="*/ 611981 w 1247775"/>
                  <a:gd name="connsiteY200" fmla="*/ 542449 h 1857375"/>
                  <a:gd name="connsiteX201" fmla="*/ 631984 w 1247775"/>
                  <a:gd name="connsiteY201" fmla="*/ 522446 h 1857375"/>
                  <a:gd name="connsiteX202" fmla="*/ 643414 w 1247775"/>
                  <a:gd name="connsiteY202" fmla="*/ 525304 h 1857375"/>
                  <a:gd name="connsiteX203" fmla="*/ 632936 w 1247775"/>
                  <a:gd name="connsiteY203" fmla="*/ 538639 h 1857375"/>
                  <a:gd name="connsiteX204" fmla="*/ 633889 w 1247775"/>
                  <a:gd name="connsiteY204" fmla="*/ 542449 h 1857375"/>
                  <a:gd name="connsiteX205" fmla="*/ 626269 w 1247775"/>
                  <a:gd name="connsiteY205" fmla="*/ 554831 h 1857375"/>
                  <a:gd name="connsiteX206" fmla="*/ 626269 w 1247775"/>
                  <a:gd name="connsiteY206" fmla="*/ 555784 h 1857375"/>
                  <a:gd name="connsiteX207" fmla="*/ 614839 w 1247775"/>
                  <a:gd name="connsiteY207" fmla="*/ 548164 h 1857375"/>
                  <a:gd name="connsiteX208" fmla="*/ 602456 w 1247775"/>
                  <a:gd name="connsiteY208" fmla="*/ 560546 h 1857375"/>
                  <a:gd name="connsiteX209" fmla="*/ 614839 w 1247775"/>
                  <a:gd name="connsiteY209" fmla="*/ 572929 h 1857375"/>
                  <a:gd name="connsiteX210" fmla="*/ 627221 w 1247775"/>
                  <a:gd name="connsiteY210" fmla="*/ 560546 h 1857375"/>
                  <a:gd name="connsiteX211" fmla="*/ 627221 w 1247775"/>
                  <a:gd name="connsiteY211" fmla="*/ 560546 h 1857375"/>
                  <a:gd name="connsiteX212" fmla="*/ 631031 w 1247775"/>
                  <a:gd name="connsiteY212" fmla="*/ 566261 h 1857375"/>
                  <a:gd name="connsiteX213" fmla="*/ 628174 w 1247775"/>
                  <a:gd name="connsiteY213" fmla="*/ 571024 h 1857375"/>
                  <a:gd name="connsiteX214" fmla="*/ 633889 w 1247775"/>
                  <a:gd name="connsiteY214" fmla="*/ 576739 h 1857375"/>
                  <a:gd name="connsiteX215" fmla="*/ 639604 w 1247775"/>
                  <a:gd name="connsiteY215" fmla="*/ 571024 h 1857375"/>
                  <a:gd name="connsiteX216" fmla="*/ 639604 w 1247775"/>
                  <a:gd name="connsiteY216" fmla="*/ 569119 h 1857375"/>
                  <a:gd name="connsiteX217" fmla="*/ 640556 w 1247775"/>
                  <a:gd name="connsiteY217" fmla="*/ 569119 h 1857375"/>
                  <a:gd name="connsiteX218" fmla="*/ 646271 w 1247775"/>
                  <a:gd name="connsiteY218" fmla="*/ 568166 h 1857375"/>
                  <a:gd name="connsiteX219" fmla="*/ 648176 w 1247775"/>
                  <a:gd name="connsiteY219" fmla="*/ 570071 h 1857375"/>
                  <a:gd name="connsiteX220" fmla="*/ 647224 w 1247775"/>
                  <a:gd name="connsiteY220" fmla="*/ 573881 h 1857375"/>
                  <a:gd name="connsiteX221" fmla="*/ 650081 w 1247775"/>
                  <a:gd name="connsiteY221" fmla="*/ 579596 h 1857375"/>
                  <a:gd name="connsiteX222" fmla="*/ 642461 w 1247775"/>
                  <a:gd name="connsiteY222" fmla="*/ 589121 h 1857375"/>
                  <a:gd name="connsiteX223" fmla="*/ 648176 w 1247775"/>
                  <a:gd name="connsiteY223" fmla="*/ 597694 h 1857375"/>
                  <a:gd name="connsiteX224" fmla="*/ 656749 w 1247775"/>
                  <a:gd name="connsiteY224" fmla="*/ 605314 h 1857375"/>
                  <a:gd name="connsiteX225" fmla="*/ 656749 w 1247775"/>
                  <a:gd name="connsiteY225" fmla="*/ 608171 h 1857375"/>
                  <a:gd name="connsiteX226" fmla="*/ 647224 w 1247775"/>
                  <a:gd name="connsiteY226" fmla="*/ 603409 h 1857375"/>
                  <a:gd name="connsiteX227" fmla="*/ 635794 w 1247775"/>
                  <a:gd name="connsiteY227" fmla="*/ 614839 h 1857375"/>
                  <a:gd name="connsiteX228" fmla="*/ 636746 w 1247775"/>
                  <a:gd name="connsiteY228" fmla="*/ 617696 h 1857375"/>
                  <a:gd name="connsiteX229" fmla="*/ 634841 w 1247775"/>
                  <a:gd name="connsiteY229" fmla="*/ 617696 h 1857375"/>
                  <a:gd name="connsiteX230" fmla="*/ 614839 w 1247775"/>
                  <a:gd name="connsiteY230" fmla="*/ 623411 h 1857375"/>
                  <a:gd name="connsiteX231" fmla="*/ 613886 w 1247775"/>
                  <a:gd name="connsiteY231" fmla="*/ 623411 h 1857375"/>
                  <a:gd name="connsiteX232" fmla="*/ 609124 w 1247775"/>
                  <a:gd name="connsiteY232" fmla="*/ 624364 h 1857375"/>
                  <a:gd name="connsiteX233" fmla="*/ 609124 w 1247775"/>
                  <a:gd name="connsiteY233" fmla="*/ 624364 h 1857375"/>
                  <a:gd name="connsiteX234" fmla="*/ 596741 w 1247775"/>
                  <a:gd name="connsiteY234" fmla="*/ 611981 h 1857375"/>
                  <a:gd name="connsiteX235" fmla="*/ 587216 w 1247775"/>
                  <a:gd name="connsiteY235" fmla="*/ 617696 h 1857375"/>
                  <a:gd name="connsiteX236" fmla="*/ 564356 w 1247775"/>
                  <a:gd name="connsiteY236" fmla="*/ 605314 h 1857375"/>
                  <a:gd name="connsiteX237" fmla="*/ 542449 w 1247775"/>
                  <a:gd name="connsiteY237" fmla="*/ 616744 h 1857375"/>
                  <a:gd name="connsiteX238" fmla="*/ 540544 w 1247775"/>
                  <a:gd name="connsiteY238" fmla="*/ 615791 h 1857375"/>
                  <a:gd name="connsiteX239" fmla="*/ 536734 w 1247775"/>
                  <a:gd name="connsiteY239" fmla="*/ 609124 h 1857375"/>
                  <a:gd name="connsiteX240" fmla="*/ 556736 w 1247775"/>
                  <a:gd name="connsiteY240" fmla="*/ 593884 h 1857375"/>
                  <a:gd name="connsiteX241" fmla="*/ 563404 w 1247775"/>
                  <a:gd name="connsiteY241" fmla="*/ 579596 h 1857375"/>
                  <a:gd name="connsiteX242" fmla="*/ 563404 w 1247775"/>
                  <a:gd name="connsiteY242" fmla="*/ 575786 h 1857375"/>
                  <a:gd name="connsiteX243" fmla="*/ 564356 w 1247775"/>
                  <a:gd name="connsiteY243" fmla="*/ 575786 h 1857375"/>
                  <a:gd name="connsiteX244" fmla="*/ 572929 w 1247775"/>
                  <a:gd name="connsiteY244" fmla="*/ 573881 h 1857375"/>
                  <a:gd name="connsiteX245" fmla="*/ 569119 w 1247775"/>
                  <a:gd name="connsiteY245" fmla="*/ 585311 h 1857375"/>
                  <a:gd name="connsiteX246" fmla="*/ 591026 w 1247775"/>
                  <a:gd name="connsiteY246" fmla="*/ 607219 h 1857375"/>
                  <a:gd name="connsiteX247" fmla="*/ 612934 w 1247775"/>
                  <a:gd name="connsiteY247" fmla="*/ 585311 h 1857375"/>
                  <a:gd name="connsiteX248" fmla="*/ 591026 w 1247775"/>
                  <a:gd name="connsiteY248" fmla="*/ 563404 h 1857375"/>
                  <a:gd name="connsiteX249" fmla="*/ 579596 w 1247775"/>
                  <a:gd name="connsiteY249" fmla="*/ 567214 h 1857375"/>
                  <a:gd name="connsiteX250" fmla="*/ 581501 w 1247775"/>
                  <a:gd name="connsiteY250" fmla="*/ 558641 h 1857375"/>
                  <a:gd name="connsiteX251" fmla="*/ 564356 w 1247775"/>
                  <a:gd name="connsiteY251" fmla="*/ 541496 h 1857375"/>
                  <a:gd name="connsiteX252" fmla="*/ 547211 w 1247775"/>
                  <a:gd name="connsiteY252" fmla="*/ 558641 h 1857375"/>
                  <a:gd name="connsiteX253" fmla="*/ 547211 w 1247775"/>
                  <a:gd name="connsiteY253" fmla="*/ 560546 h 1857375"/>
                  <a:gd name="connsiteX254" fmla="*/ 543401 w 1247775"/>
                  <a:gd name="connsiteY254" fmla="*/ 560546 h 1857375"/>
                  <a:gd name="connsiteX255" fmla="*/ 528161 w 1247775"/>
                  <a:gd name="connsiteY255" fmla="*/ 567214 h 1857375"/>
                  <a:gd name="connsiteX256" fmla="*/ 526256 w 1247775"/>
                  <a:gd name="connsiteY256" fmla="*/ 568166 h 1857375"/>
                  <a:gd name="connsiteX257" fmla="*/ 526256 w 1247775"/>
                  <a:gd name="connsiteY257" fmla="*/ 566261 h 1857375"/>
                  <a:gd name="connsiteX258" fmla="*/ 508159 w 1247775"/>
                  <a:gd name="connsiteY258" fmla="*/ 548164 h 1857375"/>
                  <a:gd name="connsiteX259" fmla="*/ 490061 w 1247775"/>
                  <a:gd name="connsiteY259" fmla="*/ 566261 h 1857375"/>
                  <a:gd name="connsiteX260" fmla="*/ 508159 w 1247775"/>
                  <a:gd name="connsiteY260" fmla="*/ 584359 h 1857375"/>
                  <a:gd name="connsiteX261" fmla="*/ 513874 w 1247775"/>
                  <a:gd name="connsiteY261" fmla="*/ 583406 h 1857375"/>
                  <a:gd name="connsiteX262" fmla="*/ 512921 w 1247775"/>
                  <a:gd name="connsiteY262" fmla="*/ 588169 h 1857375"/>
                  <a:gd name="connsiteX263" fmla="*/ 515779 w 1247775"/>
                  <a:gd name="connsiteY263" fmla="*/ 599599 h 1857375"/>
                  <a:gd name="connsiteX264" fmla="*/ 511969 w 1247775"/>
                  <a:gd name="connsiteY264" fmla="*/ 599599 h 1857375"/>
                  <a:gd name="connsiteX265" fmla="*/ 506254 w 1247775"/>
                  <a:gd name="connsiteY265" fmla="*/ 600551 h 1857375"/>
                  <a:gd name="connsiteX266" fmla="*/ 497681 w 1247775"/>
                  <a:gd name="connsiteY266" fmla="*/ 594836 h 1857375"/>
                  <a:gd name="connsiteX267" fmla="*/ 489109 w 1247775"/>
                  <a:gd name="connsiteY267" fmla="*/ 602456 h 1857375"/>
                  <a:gd name="connsiteX268" fmla="*/ 487204 w 1247775"/>
                  <a:gd name="connsiteY268" fmla="*/ 603409 h 1857375"/>
                  <a:gd name="connsiteX269" fmla="*/ 475774 w 1247775"/>
                  <a:gd name="connsiteY269" fmla="*/ 599599 h 1857375"/>
                  <a:gd name="connsiteX270" fmla="*/ 454819 w 1247775"/>
                  <a:gd name="connsiteY270" fmla="*/ 620554 h 1857375"/>
                  <a:gd name="connsiteX271" fmla="*/ 455771 w 1247775"/>
                  <a:gd name="connsiteY271" fmla="*/ 625316 h 1857375"/>
                  <a:gd name="connsiteX272" fmla="*/ 450056 w 1247775"/>
                  <a:gd name="connsiteY272" fmla="*/ 633889 h 1857375"/>
                  <a:gd name="connsiteX273" fmla="*/ 459581 w 1247775"/>
                  <a:gd name="connsiteY273" fmla="*/ 643414 h 1857375"/>
                  <a:gd name="connsiteX274" fmla="*/ 484346 w 1247775"/>
                  <a:gd name="connsiteY274" fmla="*/ 668179 h 1857375"/>
                  <a:gd name="connsiteX275" fmla="*/ 498634 w 1247775"/>
                  <a:gd name="connsiteY275" fmla="*/ 663416 h 1857375"/>
                  <a:gd name="connsiteX276" fmla="*/ 503396 w 1247775"/>
                  <a:gd name="connsiteY276" fmla="*/ 662464 h 1857375"/>
                  <a:gd name="connsiteX277" fmla="*/ 511016 w 1247775"/>
                  <a:gd name="connsiteY277" fmla="*/ 664369 h 1857375"/>
                  <a:gd name="connsiteX278" fmla="*/ 511969 w 1247775"/>
                  <a:gd name="connsiteY278" fmla="*/ 667226 h 1857375"/>
                  <a:gd name="connsiteX279" fmla="*/ 511969 w 1247775"/>
                  <a:gd name="connsiteY279" fmla="*/ 668179 h 1857375"/>
                  <a:gd name="connsiteX280" fmla="*/ 513874 w 1247775"/>
                  <a:gd name="connsiteY280" fmla="*/ 677704 h 1857375"/>
                  <a:gd name="connsiteX281" fmla="*/ 511969 w 1247775"/>
                  <a:gd name="connsiteY281" fmla="*/ 678656 h 1857375"/>
                  <a:gd name="connsiteX282" fmla="*/ 498634 w 1247775"/>
                  <a:gd name="connsiteY282" fmla="*/ 671036 h 1857375"/>
                  <a:gd name="connsiteX283" fmla="*/ 487204 w 1247775"/>
                  <a:gd name="connsiteY283" fmla="*/ 675799 h 1857375"/>
                  <a:gd name="connsiteX284" fmla="*/ 481489 w 1247775"/>
                  <a:gd name="connsiteY284" fmla="*/ 673894 h 1857375"/>
                  <a:gd name="connsiteX285" fmla="*/ 470059 w 1247775"/>
                  <a:gd name="connsiteY285" fmla="*/ 685324 h 1857375"/>
                  <a:gd name="connsiteX286" fmla="*/ 481489 w 1247775"/>
                  <a:gd name="connsiteY286" fmla="*/ 696754 h 1857375"/>
                  <a:gd name="connsiteX287" fmla="*/ 484346 w 1247775"/>
                  <a:gd name="connsiteY287" fmla="*/ 695801 h 1857375"/>
                  <a:gd name="connsiteX288" fmla="*/ 488156 w 1247775"/>
                  <a:gd name="connsiteY288" fmla="*/ 700564 h 1857375"/>
                  <a:gd name="connsiteX289" fmla="*/ 486251 w 1247775"/>
                  <a:gd name="connsiteY289" fmla="*/ 712946 h 1857375"/>
                  <a:gd name="connsiteX290" fmla="*/ 486251 w 1247775"/>
                  <a:gd name="connsiteY290" fmla="*/ 715804 h 1857375"/>
                  <a:gd name="connsiteX291" fmla="*/ 460534 w 1247775"/>
                  <a:gd name="connsiteY291" fmla="*/ 701516 h 1857375"/>
                  <a:gd name="connsiteX292" fmla="*/ 435769 w 1247775"/>
                  <a:gd name="connsiteY292" fmla="*/ 714851 h 1857375"/>
                  <a:gd name="connsiteX293" fmla="*/ 426244 w 1247775"/>
                  <a:gd name="connsiteY293" fmla="*/ 711041 h 1857375"/>
                  <a:gd name="connsiteX294" fmla="*/ 432911 w 1247775"/>
                  <a:gd name="connsiteY294" fmla="*/ 701516 h 1857375"/>
                  <a:gd name="connsiteX295" fmla="*/ 437674 w 1247775"/>
                  <a:gd name="connsiteY295" fmla="*/ 691039 h 1857375"/>
                  <a:gd name="connsiteX296" fmla="*/ 431006 w 1247775"/>
                  <a:gd name="connsiteY296" fmla="*/ 679609 h 1857375"/>
                  <a:gd name="connsiteX297" fmla="*/ 410051 w 1247775"/>
                  <a:gd name="connsiteY297" fmla="*/ 668179 h 1857375"/>
                  <a:gd name="connsiteX298" fmla="*/ 404336 w 1247775"/>
                  <a:gd name="connsiteY298" fmla="*/ 669131 h 1857375"/>
                  <a:gd name="connsiteX299" fmla="*/ 401479 w 1247775"/>
                  <a:gd name="connsiteY299" fmla="*/ 661511 h 1857375"/>
                  <a:gd name="connsiteX300" fmla="*/ 409099 w 1247775"/>
                  <a:gd name="connsiteY300" fmla="*/ 650081 h 1857375"/>
                  <a:gd name="connsiteX301" fmla="*/ 410051 w 1247775"/>
                  <a:gd name="connsiteY301" fmla="*/ 647224 h 1857375"/>
                  <a:gd name="connsiteX302" fmla="*/ 410051 w 1247775"/>
                  <a:gd name="connsiteY302" fmla="*/ 647224 h 1857375"/>
                  <a:gd name="connsiteX303" fmla="*/ 411956 w 1247775"/>
                  <a:gd name="connsiteY303" fmla="*/ 634841 h 1857375"/>
                  <a:gd name="connsiteX304" fmla="*/ 370046 w 1247775"/>
                  <a:gd name="connsiteY304" fmla="*/ 592931 h 1857375"/>
                  <a:gd name="connsiteX305" fmla="*/ 360521 w 1247775"/>
                  <a:gd name="connsiteY305" fmla="*/ 593884 h 1857375"/>
                  <a:gd name="connsiteX306" fmla="*/ 362426 w 1247775"/>
                  <a:gd name="connsiteY306" fmla="*/ 588169 h 1857375"/>
                  <a:gd name="connsiteX307" fmla="*/ 350996 w 1247775"/>
                  <a:gd name="connsiteY307" fmla="*/ 576739 h 1857375"/>
                  <a:gd name="connsiteX308" fmla="*/ 342424 w 1247775"/>
                  <a:gd name="connsiteY308" fmla="*/ 580549 h 1857375"/>
                  <a:gd name="connsiteX309" fmla="*/ 335756 w 1247775"/>
                  <a:gd name="connsiteY309" fmla="*/ 578644 h 1857375"/>
                  <a:gd name="connsiteX310" fmla="*/ 324326 w 1247775"/>
                  <a:gd name="connsiteY310" fmla="*/ 590074 h 1857375"/>
                  <a:gd name="connsiteX311" fmla="*/ 335756 w 1247775"/>
                  <a:gd name="connsiteY311" fmla="*/ 601504 h 1857375"/>
                  <a:gd name="connsiteX312" fmla="*/ 344329 w 1247775"/>
                  <a:gd name="connsiteY312" fmla="*/ 597694 h 1857375"/>
                  <a:gd name="connsiteX313" fmla="*/ 348139 w 1247775"/>
                  <a:gd name="connsiteY313" fmla="*/ 599599 h 1857375"/>
                  <a:gd name="connsiteX314" fmla="*/ 324326 w 1247775"/>
                  <a:gd name="connsiteY314" fmla="*/ 625316 h 1857375"/>
                  <a:gd name="connsiteX315" fmla="*/ 324326 w 1247775"/>
                  <a:gd name="connsiteY315" fmla="*/ 627221 h 1857375"/>
                  <a:gd name="connsiteX316" fmla="*/ 316706 w 1247775"/>
                  <a:gd name="connsiteY316" fmla="*/ 633889 h 1857375"/>
                  <a:gd name="connsiteX317" fmla="*/ 316706 w 1247775"/>
                  <a:gd name="connsiteY317" fmla="*/ 633889 h 1857375"/>
                  <a:gd name="connsiteX318" fmla="*/ 316706 w 1247775"/>
                  <a:gd name="connsiteY318" fmla="*/ 631031 h 1857375"/>
                  <a:gd name="connsiteX319" fmla="*/ 310039 w 1247775"/>
                  <a:gd name="connsiteY319" fmla="*/ 616744 h 1857375"/>
                  <a:gd name="connsiteX320" fmla="*/ 294799 w 1247775"/>
                  <a:gd name="connsiteY320" fmla="*/ 602456 h 1857375"/>
                  <a:gd name="connsiteX321" fmla="*/ 279559 w 1247775"/>
                  <a:gd name="connsiteY321" fmla="*/ 617696 h 1857375"/>
                  <a:gd name="connsiteX322" fmla="*/ 280511 w 1247775"/>
                  <a:gd name="connsiteY322" fmla="*/ 623411 h 1857375"/>
                  <a:gd name="connsiteX323" fmla="*/ 278606 w 1247775"/>
                  <a:gd name="connsiteY323" fmla="*/ 631031 h 1857375"/>
                  <a:gd name="connsiteX324" fmla="*/ 297656 w 1247775"/>
                  <a:gd name="connsiteY324" fmla="*/ 650081 h 1857375"/>
                  <a:gd name="connsiteX325" fmla="*/ 310039 w 1247775"/>
                  <a:gd name="connsiteY325" fmla="*/ 645319 h 1857375"/>
                  <a:gd name="connsiteX326" fmla="*/ 310991 w 1247775"/>
                  <a:gd name="connsiteY326" fmla="*/ 645319 h 1857375"/>
                  <a:gd name="connsiteX327" fmla="*/ 310039 w 1247775"/>
                  <a:gd name="connsiteY327" fmla="*/ 652939 h 1857375"/>
                  <a:gd name="connsiteX328" fmla="*/ 312896 w 1247775"/>
                  <a:gd name="connsiteY328" fmla="*/ 666274 h 1857375"/>
                  <a:gd name="connsiteX329" fmla="*/ 308134 w 1247775"/>
                  <a:gd name="connsiteY329" fmla="*/ 665321 h 1857375"/>
                  <a:gd name="connsiteX330" fmla="*/ 304324 w 1247775"/>
                  <a:gd name="connsiteY330" fmla="*/ 666274 h 1857375"/>
                  <a:gd name="connsiteX331" fmla="*/ 304324 w 1247775"/>
                  <a:gd name="connsiteY331" fmla="*/ 664369 h 1857375"/>
                  <a:gd name="connsiteX332" fmla="*/ 290036 w 1247775"/>
                  <a:gd name="connsiteY332" fmla="*/ 650081 h 1857375"/>
                  <a:gd name="connsiteX333" fmla="*/ 275749 w 1247775"/>
                  <a:gd name="connsiteY333" fmla="*/ 664369 h 1857375"/>
                  <a:gd name="connsiteX334" fmla="*/ 290036 w 1247775"/>
                  <a:gd name="connsiteY334" fmla="*/ 678656 h 1857375"/>
                  <a:gd name="connsiteX335" fmla="*/ 289084 w 1247775"/>
                  <a:gd name="connsiteY335" fmla="*/ 685324 h 1857375"/>
                  <a:gd name="connsiteX336" fmla="*/ 309086 w 1247775"/>
                  <a:gd name="connsiteY336" fmla="*/ 705326 h 1857375"/>
                  <a:gd name="connsiteX337" fmla="*/ 329089 w 1247775"/>
                  <a:gd name="connsiteY337" fmla="*/ 685324 h 1857375"/>
                  <a:gd name="connsiteX338" fmla="*/ 328136 w 1247775"/>
                  <a:gd name="connsiteY338" fmla="*/ 679609 h 1857375"/>
                  <a:gd name="connsiteX339" fmla="*/ 337661 w 1247775"/>
                  <a:gd name="connsiteY339" fmla="*/ 682466 h 1857375"/>
                  <a:gd name="connsiteX340" fmla="*/ 342424 w 1247775"/>
                  <a:gd name="connsiteY340" fmla="*/ 690086 h 1857375"/>
                  <a:gd name="connsiteX341" fmla="*/ 345281 w 1247775"/>
                  <a:gd name="connsiteY341" fmla="*/ 698659 h 1857375"/>
                  <a:gd name="connsiteX342" fmla="*/ 344329 w 1247775"/>
                  <a:gd name="connsiteY342" fmla="*/ 698659 h 1857375"/>
                  <a:gd name="connsiteX343" fmla="*/ 329089 w 1247775"/>
                  <a:gd name="connsiteY343" fmla="*/ 713899 h 1857375"/>
                  <a:gd name="connsiteX344" fmla="*/ 329089 w 1247775"/>
                  <a:gd name="connsiteY344" fmla="*/ 715804 h 1857375"/>
                  <a:gd name="connsiteX345" fmla="*/ 327184 w 1247775"/>
                  <a:gd name="connsiteY345" fmla="*/ 719614 h 1857375"/>
                  <a:gd name="connsiteX346" fmla="*/ 316706 w 1247775"/>
                  <a:gd name="connsiteY346" fmla="*/ 715804 h 1857375"/>
                  <a:gd name="connsiteX347" fmla="*/ 300514 w 1247775"/>
                  <a:gd name="connsiteY347" fmla="*/ 731996 h 1857375"/>
                  <a:gd name="connsiteX348" fmla="*/ 316706 w 1247775"/>
                  <a:gd name="connsiteY348" fmla="*/ 748189 h 1857375"/>
                  <a:gd name="connsiteX349" fmla="*/ 328136 w 1247775"/>
                  <a:gd name="connsiteY349" fmla="*/ 743426 h 1857375"/>
                  <a:gd name="connsiteX350" fmla="*/ 333851 w 1247775"/>
                  <a:gd name="connsiteY350" fmla="*/ 750094 h 1857375"/>
                  <a:gd name="connsiteX351" fmla="*/ 333851 w 1247775"/>
                  <a:gd name="connsiteY351" fmla="*/ 750094 h 1857375"/>
                  <a:gd name="connsiteX352" fmla="*/ 324326 w 1247775"/>
                  <a:gd name="connsiteY352" fmla="*/ 759619 h 1857375"/>
                  <a:gd name="connsiteX353" fmla="*/ 333851 w 1247775"/>
                  <a:gd name="connsiteY353" fmla="*/ 769144 h 1857375"/>
                  <a:gd name="connsiteX354" fmla="*/ 341471 w 1247775"/>
                  <a:gd name="connsiteY354" fmla="*/ 765334 h 1857375"/>
                  <a:gd name="connsiteX355" fmla="*/ 339566 w 1247775"/>
                  <a:gd name="connsiteY355" fmla="*/ 774859 h 1857375"/>
                  <a:gd name="connsiteX356" fmla="*/ 342424 w 1247775"/>
                  <a:gd name="connsiteY356" fmla="*/ 788194 h 1857375"/>
                  <a:gd name="connsiteX357" fmla="*/ 332899 w 1247775"/>
                  <a:gd name="connsiteY357" fmla="*/ 794861 h 1857375"/>
                  <a:gd name="connsiteX358" fmla="*/ 332899 w 1247775"/>
                  <a:gd name="connsiteY358" fmla="*/ 792956 h 1857375"/>
                  <a:gd name="connsiteX359" fmla="*/ 313849 w 1247775"/>
                  <a:gd name="connsiteY359" fmla="*/ 772954 h 1857375"/>
                  <a:gd name="connsiteX360" fmla="*/ 309086 w 1247775"/>
                  <a:gd name="connsiteY360" fmla="*/ 772001 h 1857375"/>
                  <a:gd name="connsiteX361" fmla="*/ 299561 w 1247775"/>
                  <a:gd name="connsiteY361" fmla="*/ 777716 h 1857375"/>
                  <a:gd name="connsiteX362" fmla="*/ 292894 w 1247775"/>
                  <a:gd name="connsiteY362" fmla="*/ 792956 h 1857375"/>
                  <a:gd name="connsiteX363" fmla="*/ 312896 w 1247775"/>
                  <a:gd name="connsiteY363" fmla="*/ 812959 h 1857375"/>
                  <a:gd name="connsiteX364" fmla="*/ 328136 w 1247775"/>
                  <a:gd name="connsiteY364" fmla="*/ 806291 h 1857375"/>
                  <a:gd name="connsiteX365" fmla="*/ 328136 w 1247775"/>
                  <a:gd name="connsiteY365" fmla="*/ 808196 h 1857375"/>
                  <a:gd name="connsiteX366" fmla="*/ 331946 w 1247775"/>
                  <a:gd name="connsiteY366" fmla="*/ 820579 h 1857375"/>
                  <a:gd name="connsiteX367" fmla="*/ 314801 w 1247775"/>
                  <a:gd name="connsiteY367" fmla="*/ 844391 h 1857375"/>
                  <a:gd name="connsiteX368" fmla="*/ 340519 w 1247775"/>
                  <a:gd name="connsiteY368" fmla="*/ 870109 h 1857375"/>
                  <a:gd name="connsiteX369" fmla="*/ 351949 w 1247775"/>
                  <a:gd name="connsiteY369" fmla="*/ 867251 h 1857375"/>
                  <a:gd name="connsiteX370" fmla="*/ 353854 w 1247775"/>
                  <a:gd name="connsiteY370" fmla="*/ 867251 h 1857375"/>
                  <a:gd name="connsiteX371" fmla="*/ 352901 w 1247775"/>
                  <a:gd name="connsiteY371" fmla="*/ 871061 h 1857375"/>
                  <a:gd name="connsiteX372" fmla="*/ 367189 w 1247775"/>
                  <a:gd name="connsiteY372" fmla="*/ 885349 h 1857375"/>
                  <a:gd name="connsiteX373" fmla="*/ 368141 w 1247775"/>
                  <a:gd name="connsiteY373" fmla="*/ 885349 h 1857375"/>
                  <a:gd name="connsiteX374" fmla="*/ 371951 w 1247775"/>
                  <a:gd name="connsiteY374" fmla="*/ 890111 h 1857375"/>
                  <a:gd name="connsiteX375" fmla="*/ 372904 w 1247775"/>
                  <a:gd name="connsiteY375" fmla="*/ 892016 h 1857375"/>
                  <a:gd name="connsiteX376" fmla="*/ 367189 w 1247775"/>
                  <a:gd name="connsiteY376" fmla="*/ 890111 h 1857375"/>
                  <a:gd name="connsiteX377" fmla="*/ 358616 w 1247775"/>
                  <a:gd name="connsiteY377" fmla="*/ 898684 h 1857375"/>
                  <a:gd name="connsiteX378" fmla="*/ 367189 w 1247775"/>
                  <a:gd name="connsiteY378" fmla="*/ 907256 h 1857375"/>
                  <a:gd name="connsiteX379" fmla="*/ 375761 w 1247775"/>
                  <a:gd name="connsiteY379" fmla="*/ 898684 h 1857375"/>
                  <a:gd name="connsiteX380" fmla="*/ 373856 w 1247775"/>
                  <a:gd name="connsiteY380" fmla="*/ 892969 h 1857375"/>
                  <a:gd name="connsiteX381" fmla="*/ 386239 w 1247775"/>
                  <a:gd name="connsiteY381" fmla="*/ 899636 h 1857375"/>
                  <a:gd name="connsiteX382" fmla="*/ 386239 w 1247775"/>
                  <a:gd name="connsiteY382" fmla="*/ 899636 h 1857375"/>
                  <a:gd name="connsiteX383" fmla="*/ 417671 w 1247775"/>
                  <a:gd name="connsiteY383" fmla="*/ 920591 h 1857375"/>
                  <a:gd name="connsiteX384" fmla="*/ 417671 w 1247775"/>
                  <a:gd name="connsiteY384" fmla="*/ 920591 h 1857375"/>
                  <a:gd name="connsiteX385" fmla="*/ 425291 w 1247775"/>
                  <a:gd name="connsiteY385" fmla="*/ 926306 h 1857375"/>
                  <a:gd name="connsiteX386" fmla="*/ 431006 w 1247775"/>
                  <a:gd name="connsiteY386" fmla="*/ 923449 h 1857375"/>
                  <a:gd name="connsiteX387" fmla="*/ 435769 w 1247775"/>
                  <a:gd name="connsiteY387" fmla="*/ 924401 h 1857375"/>
                  <a:gd name="connsiteX388" fmla="*/ 447199 w 1247775"/>
                  <a:gd name="connsiteY388" fmla="*/ 916781 h 1857375"/>
                  <a:gd name="connsiteX389" fmla="*/ 450056 w 1247775"/>
                  <a:gd name="connsiteY389" fmla="*/ 917734 h 1857375"/>
                  <a:gd name="connsiteX390" fmla="*/ 449104 w 1247775"/>
                  <a:gd name="connsiteY390" fmla="*/ 922496 h 1857375"/>
                  <a:gd name="connsiteX391" fmla="*/ 454819 w 1247775"/>
                  <a:gd name="connsiteY391" fmla="*/ 935831 h 1857375"/>
                  <a:gd name="connsiteX392" fmla="*/ 454819 w 1247775"/>
                  <a:gd name="connsiteY392" fmla="*/ 935831 h 1857375"/>
                  <a:gd name="connsiteX393" fmla="*/ 449104 w 1247775"/>
                  <a:gd name="connsiteY393" fmla="*/ 936784 h 1857375"/>
                  <a:gd name="connsiteX394" fmla="*/ 438626 w 1247775"/>
                  <a:gd name="connsiteY394" fmla="*/ 934879 h 1857375"/>
                  <a:gd name="connsiteX395" fmla="*/ 415766 w 1247775"/>
                  <a:gd name="connsiteY395" fmla="*/ 942499 h 1857375"/>
                  <a:gd name="connsiteX396" fmla="*/ 415766 w 1247775"/>
                  <a:gd name="connsiteY396" fmla="*/ 939641 h 1857375"/>
                  <a:gd name="connsiteX397" fmla="*/ 401479 w 1247775"/>
                  <a:gd name="connsiteY397" fmla="*/ 925354 h 1857375"/>
                  <a:gd name="connsiteX398" fmla="*/ 387191 w 1247775"/>
                  <a:gd name="connsiteY398" fmla="*/ 939641 h 1857375"/>
                  <a:gd name="connsiteX399" fmla="*/ 401479 w 1247775"/>
                  <a:gd name="connsiteY399" fmla="*/ 953929 h 1857375"/>
                  <a:gd name="connsiteX400" fmla="*/ 405289 w 1247775"/>
                  <a:gd name="connsiteY400" fmla="*/ 953929 h 1857375"/>
                  <a:gd name="connsiteX401" fmla="*/ 399574 w 1247775"/>
                  <a:gd name="connsiteY401" fmla="*/ 973931 h 1857375"/>
                  <a:gd name="connsiteX402" fmla="*/ 392906 w 1247775"/>
                  <a:gd name="connsiteY402" fmla="*/ 972979 h 1857375"/>
                  <a:gd name="connsiteX403" fmla="*/ 359569 w 1247775"/>
                  <a:gd name="connsiteY403" fmla="*/ 1006316 h 1857375"/>
                  <a:gd name="connsiteX404" fmla="*/ 392906 w 1247775"/>
                  <a:gd name="connsiteY404" fmla="*/ 1039654 h 1857375"/>
                  <a:gd name="connsiteX405" fmla="*/ 404336 w 1247775"/>
                  <a:gd name="connsiteY405" fmla="*/ 1037749 h 1857375"/>
                  <a:gd name="connsiteX406" fmla="*/ 409099 w 1247775"/>
                  <a:gd name="connsiteY406" fmla="*/ 1038701 h 1857375"/>
                  <a:gd name="connsiteX407" fmla="*/ 418624 w 1247775"/>
                  <a:gd name="connsiteY407" fmla="*/ 1029176 h 1857375"/>
                  <a:gd name="connsiteX408" fmla="*/ 418624 w 1247775"/>
                  <a:gd name="connsiteY408" fmla="*/ 1028224 h 1857375"/>
                  <a:gd name="connsiteX409" fmla="*/ 421481 w 1247775"/>
                  <a:gd name="connsiteY409" fmla="*/ 1024414 h 1857375"/>
                  <a:gd name="connsiteX410" fmla="*/ 424339 w 1247775"/>
                  <a:gd name="connsiteY410" fmla="*/ 1026319 h 1857375"/>
                  <a:gd name="connsiteX411" fmla="*/ 432911 w 1247775"/>
                  <a:gd name="connsiteY411" fmla="*/ 1035844 h 1857375"/>
                  <a:gd name="connsiteX412" fmla="*/ 429101 w 1247775"/>
                  <a:gd name="connsiteY412" fmla="*/ 1042511 h 1857375"/>
                  <a:gd name="connsiteX413" fmla="*/ 436721 w 1247775"/>
                  <a:gd name="connsiteY413" fmla="*/ 1050131 h 1857375"/>
                  <a:gd name="connsiteX414" fmla="*/ 444341 w 1247775"/>
                  <a:gd name="connsiteY414" fmla="*/ 1042511 h 1857375"/>
                  <a:gd name="connsiteX415" fmla="*/ 442436 w 1247775"/>
                  <a:gd name="connsiteY415" fmla="*/ 1037749 h 1857375"/>
                  <a:gd name="connsiteX416" fmla="*/ 447199 w 1247775"/>
                  <a:gd name="connsiteY416" fmla="*/ 1036796 h 1857375"/>
                  <a:gd name="connsiteX417" fmla="*/ 452914 w 1247775"/>
                  <a:gd name="connsiteY417" fmla="*/ 1042511 h 1857375"/>
                  <a:gd name="connsiteX418" fmla="*/ 447199 w 1247775"/>
                  <a:gd name="connsiteY418" fmla="*/ 1048226 h 1857375"/>
                  <a:gd name="connsiteX419" fmla="*/ 447199 w 1247775"/>
                  <a:gd name="connsiteY419" fmla="*/ 1048226 h 1857375"/>
                  <a:gd name="connsiteX420" fmla="*/ 424339 w 1247775"/>
                  <a:gd name="connsiteY420" fmla="*/ 1071086 h 1857375"/>
                  <a:gd name="connsiteX421" fmla="*/ 425291 w 1247775"/>
                  <a:gd name="connsiteY421" fmla="*/ 1076801 h 1857375"/>
                  <a:gd name="connsiteX422" fmla="*/ 412909 w 1247775"/>
                  <a:gd name="connsiteY422" fmla="*/ 1072991 h 1857375"/>
                  <a:gd name="connsiteX423" fmla="*/ 389096 w 1247775"/>
                  <a:gd name="connsiteY423" fmla="*/ 1096804 h 1857375"/>
                  <a:gd name="connsiteX424" fmla="*/ 389096 w 1247775"/>
                  <a:gd name="connsiteY424" fmla="*/ 1098709 h 1857375"/>
                  <a:gd name="connsiteX425" fmla="*/ 389096 w 1247775"/>
                  <a:gd name="connsiteY425" fmla="*/ 1098709 h 1857375"/>
                  <a:gd name="connsiteX426" fmla="*/ 377666 w 1247775"/>
                  <a:gd name="connsiteY426" fmla="*/ 1091089 h 1857375"/>
                  <a:gd name="connsiteX427" fmla="*/ 371951 w 1247775"/>
                  <a:gd name="connsiteY427" fmla="*/ 1092994 h 1857375"/>
                  <a:gd name="connsiteX428" fmla="*/ 374809 w 1247775"/>
                  <a:gd name="connsiteY428" fmla="*/ 1082516 h 1857375"/>
                  <a:gd name="connsiteX429" fmla="*/ 371951 w 1247775"/>
                  <a:gd name="connsiteY429" fmla="*/ 1072039 h 1857375"/>
                  <a:gd name="connsiteX430" fmla="*/ 375761 w 1247775"/>
                  <a:gd name="connsiteY430" fmla="*/ 1072991 h 1857375"/>
                  <a:gd name="connsiteX431" fmla="*/ 388144 w 1247775"/>
                  <a:gd name="connsiteY431" fmla="*/ 1060609 h 1857375"/>
                  <a:gd name="connsiteX432" fmla="*/ 388144 w 1247775"/>
                  <a:gd name="connsiteY432" fmla="*/ 1060609 h 1857375"/>
                  <a:gd name="connsiteX433" fmla="*/ 390049 w 1247775"/>
                  <a:gd name="connsiteY433" fmla="*/ 1054894 h 1857375"/>
                  <a:gd name="connsiteX434" fmla="*/ 381476 w 1247775"/>
                  <a:gd name="connsiteY434" fmla="*/ 1046321 h 1857375"/>
                  <a:gd name="connsiteX435" fmla="*/ 375761 w 1247775"/>
                  <a:gd name="connsiteY435" fmla="*/ 1048226 h 1857375"/>
                  <a:gd name="connsiteX436" fmla="*/ 374809 w 1247775"/>
                  <a:gd name="connsiteY436" fmla="*/ 1048226 h 1857375"/>
                  <a:gd name="connsiteX437" fmla="*/ 362426 w 1247775"/>
                  <a:gd name="connsiteY437" fmla="*/ 1060609 h 1857375"/>
                  <a:gd name="connsiteX438" fmla="*/ 363379 w 1247775"/>
                  <a:gd name="connsiteY438" fmla="*/ 1065371 h 1857375"/>
                  <a:gd name="connsiteX439" fmla="*/ 353854 w 1247775"/>
                  <a:gd name="connsiteY439" fmla="*/ 1062514 h 1857375"/>
                  <a:gd name="connsiteX440" fmla="*/ 333851 w 1247775"/>
                  <a:gd name="connsiteY440" fmla="*/ 1082516 h 1857375"/>
                  <a:gd name="connsiteX441" fmla="*/ 338614 w 1247775"/>
                  <a:gd name="connsiteY441" fmla="*/ 1094899 h 1857375"/>
                  <a:gd name="connsiteX442" fmla="*/ 336709 w 1247775"/>
                  <a:gd name="connsiteY442" fmla="*/ 1094899 h 1857375"/>
                  <a:gd name="connsiteX443" fmla="*/ 327184 w 1247775"/>
                  <a:gd name="connsiteY443" fmla="*/ 1104424 h 1857375"/>
                  <a:gd name="connsiteX444" fmla="*/ 328136 w 1247775"/>
                  <a:gd name="connsiteY444" fmla="*/ 1107281 h 1857375"/>
                  <a:gd name="connsiteX445" fmla="*/ 324326 w 1247775"/>
                  <a:gd name="connsiteY445" fmla="*/ 1108234 h 1857375"/>
                  <a:gd name="connsiteX446" fmla="*/ 324326 w 1247775"/>
                  <a:gd name="connsiteY446" fmla="*/ 1108234 h 1857375"/>
                  <a:gd name="connsiteX447" fmla="*/ 323374 w 1247775"/>
                  <a:gd name="connsiteY447" fmla="*/ 1108234 h 1857375"/>
                  <a:gd name="connsiteX448" fmla="*/ 326231 w 1247775"/>
                  <a:gd name="connsiteY448" fmla="*/ 1100614 h 1857375"/>
                  <a:gd name="connsiteX449" fmla="*/ 311944 w 1247775"/>
                  <a:gd name="connsiteY449" fmla="*/ 1086326 h 1857375"/>
                  <a:gd name="connsiteX450" fmla="*/ 307181 w 1247775"/>
                  <a:gd name="connsiteY450" fmla="*/ 1087279 h 1857375"/>
                  <a:gd name="connsiteX451" fmla="*/ 310991 w 1247775"/>
                  <a:gd name="connsiteY451" fmla="*/ 1080611 h 1857375"/>
                  <a:gd name="connsiteX452" fmla="*/ 312896 w 1247775"/>
                  <a:gd name="connsiteY452" fmla="*/ 1080611 h 1857375"/>
                  <a:gd name="connsiteX453" fmla="*/ 343376 w 1247775"/>
                  <a:gd name="connsiteY453" fmla="*/ 1050131 h 1857375"/>
                  <a:gd name="connsiteX454" fmla="*/ 342424 w 1247775"/>
                  <a:gd name="connsiteY454" fmla="*/ 1044416 h 1857375"/>
                  <a:gd name="connsiteX455" fmla="*/ 350996 w 1247775"/>
                  <a:gd name="connsiteY455" fmla="*/ 1032034 h 1857375"/>
                  <a:gd name="connsiteX456" fmla="*/ 337661 w 1247775"/>
                  <a:gd name="connsiteY456" fmla="*/ 1018699 h 1857375"/>
                  <a:gd name="connsiteX457" fmla="*/ 327184 w 1247775"/>
                  <a:gd name="connsiteY457" fmla="*/ 1023461 h 1857375"/>
                  <a:gd name="connsiteX458" fmla="*/ 322421 w 1247775"/>
                  <a:gd name="connsiteY458" fmla="*/ 1021556 h 1857375"/>
                  <a:gd name="connsiteX459" fmla="*/ 322421 w 1247775"/>
                  <a:gd name="connsiteY459" fmla="*/ 1020604 h 1857375"/>
                  <a:gd name="connsiteX460" fmla="*/ 330041 w 1247775"/>
                  <a:gd name="connsiteY460" fmla="*/ 1005364 h 1857375"/>
                  <a:gd name="connsiteX461" fmla="*/ 312896 w 1247775"/>
                  <a:gd name="connsiteY461" fmla="*/ 987266 h 1857375"/>
                  <a:gd name="connsiteX462" fmla="*/ 317659 w 1247775"/>
                  <a:gd name="connsiteY462" fmla="*/ 978694 h 1857375"/>
                  <a:gd name="connsiteX463" fmla="*/ 328136 w 1247775"/>
                  <a:gd name="connsiteY463" fmla="*/ 971074 h 1857375"/>
                  <a:gd name="connsiteX464" fmla="*/ 345281 w 1247775"/>
                  <a:gd name="connsiteY464" fmla="*/ 976789 h 1857375"/>
                  <a:gd name="connsiteX465" fmla="*/ 374809 w 1247775"/>
                  <a:gd name="connsiteY465" fmla="*/ 947261 h 1857375"/>
                  <a:gd name="connsiteX466" fmla="*/ 350996 w 1247775"/>
                  <a:gd name="connsiteY466" fmla="*/ 918686 h 1857375"/>
                  <a:gd name="connsiteX467" fmla="*/ 350044 w 1247775"/>
                  <a:gd name="connsiteY467" fmla="*/ 915829 h 1857375"/>
                  <a:gd name="connsiteX468" fmla="*/ 357664 w 1247775"/>
                  <a:gd name="connsiteY468" fmla="*/ 903446 h 1857375"/>
                  <a:gd name="connsiteX469" fmla="*/ 344329 w 1247775"/>
                  <a:gd name="connsiteY469" fmla="*/ 890111 h 1857375"/>
                  <a:gd name="connsiteX470" fmla="*/ 330994 w 1247775"/>
                  <a:gd name="connsiteY470" fmla="*/ 903446 h 1857375"/>
                  <a:gd name="connsiteX471" fmla="*/ 331946 w 1247775"/>
                  <a:gd name="connsiteY471" fmla="*/ 908209 h 1857375"/>
                  <a:gd name="connsiteX472" fmla="*/ 323374 w 1247775"/>
                  <a:gd name="connsiteY472" fmla="*/ 918686 h 1857375"/>
                  <a:gd name="connsiteX473" fmla="*/ 304324 w 1247775"/>
                  <a:gd name="connsiteY473" fmla="*/ 912971 h 1857375"/>
                  <a:gd name="connsiteX474" fmla="*/ 281464 w 1247775"/>
                  <a:gd name="connsiteY474" fmla="*/ 921544 h 1857375"/>
                  <a:gd name="connsiteX475" fmla="*/ 281464 w 1247775"/>
                  <a:gd name="connsiteY475" fmla="*/ 920591 h 1857375"/>
                  <a:gd name="connsiteX476" fmla="*/ 256699 w 1247775"/>
                  <a:gd name="connsiteY476" fmla="*/ 895826 h 1857375"/>
                  <a:gd name="connsiteX477" fmla="*/ 251936 w 1247775"/>
                  <a:gd name="connsiteY477" fmla="*/ 896779 h 1857375"/>
                  <a:gd name="connsiteX478" fmla="*/ 234791 w 1247775"/>
                  <a:gd name="connsiteY478" fmla="*/ 872966 h 1857375"/>
                  <a:gd name="connsiteX479" fmla="*/ 234791 w 1247775"/>
                  <a:gd name="connsiteY479" fmla="*/ 872966 h 1857375"/>
                  <a:gd name="connsiteX480" fmla="*/ 250984 w 1247775"/>
                  <a:gd name="connsiteY480" fmla="*/ 856774 h 1857375"/>
                  <a:gd name="connsiteX481" fmla="*/ 234791 w 1247775"/>
                  <a:gd name="connsiteY481" fmla="*/ 840581 h 1857375"/>
                  <a:gd name="connsiteX482" fmla="*/ 218599 w 1247775"/>
                  <a:gd name="connsiteY482" fmla="*/ 856774 h 1857375"/>
                  <a:gd name="connsiteX483" fmla="*/ 227171 w 1247775"/>
                  <a:gd name="connsiteY483" fmla="*/ 871061 h 1857375"/>
                  <a:gd name="connsiteX484" fmla="*/ 223361 w 1247775"/>
                  <a:gd name="connsiteY484" fmla="*/ 871061 h 1857375"/>
                  <a:gd name="connsiteX485" fmla="*/ 216694 w 1247775"/>
                  <a:gd name="connsiteY485" fmla="*/ 872014 h 1857375"/>
                  <a:gd name="connsiteX486" fmla="*/ 213836 w 1247775"/>
                  <a:gd name="connsiteY486" fmla="*/ 870109 h 1857375"/>
                  <a:gd name="connsiteX487" fmla="*/ 200501 w 1247775"/>
                  <a:gd name="connsiteY487" fmla="*/ 859631 h 1857375"/>
                  <a:gd name="connsiteX488" fmla="*/ 196691 w 1247775"/>
                  <a:gd name="connsiteY488" fmla="*/ 860584 h 1857375"/>
                  <a:gd name="connsiteX489" fmla="*/ 196691 w 1247775"/>
                  <a:gd name="connsiteY489" fmla="*/ 860584 h 1857375"/>
                  <a:gd name="connsiteX490" fmla="*/ 194786 w 1247775"/>
                  <a:gd name="connsiteY490" fmla="*/ 849154 h 1857375"/>
                  <a:gd name="connsiteX491" fmla="*/ 198596 w 1247775"/>
                  <a:gd name="connsiteY491" fmla="*/ 842486 h 1857375"/>
                  <a:gd name="connsiteX492" fmla="*/ 203359 w 1247775"/>
                  <a:gd name="connsiteY492" fmla="*/ 827246 h 1857375"/>
                  <a:gd name="connsiteX493" fmla="*/ 200501 w 1247775"/>
                  <a:gd name="connsiteY493" fmla="*/ 815816 h 1857375"/>
                  <a:gd name="connsiteX494" fmla="*/ 205264 w 1247775"/>
                  <a:gd name="connsiteY494" fmla="*/ 816769 h 1857375"/>
                  <a:gd name="connsiteX495" fmla="*/ 226219 w 1247775"/>
                  <a:gd name="connsiteY495" fmla="*/ 795814 h 1857375"/>
                  <a:gd name="connsiteX496" fmla="*/ 205264 w 1247775"/>
                  <a:gd name="connsiteY496" fmla="*/ 774859 h 1857375"/>
                  <a:gd name="connsiteX497" fmla="*/ 184309 w 1247775"/>
                  <a:gd name="connsiteY497" fmla="*/ 795814 h 1857375"/>
                  <a:gd name="connsiteX498" fmla="*/ 186214 w 1247775"/>
                  <a:gd name="connsiteY498" fmla="*/ 803434 h 1857375"/>
                  <a:gd name="connsiteX499" fmla="*/ 177641 w 1247775"/>
                  <a:gd name="connsiteY499" fmla="*/ 802481 h 1857375"/>
                  <a:gd name="connsiteX500" fmla="*/ 157639 w 1247775"/>
                  <a:gd name="connsiteY500" fmla="*/ 812006 h 1857375"/>
                  <a:gd name="connsiteX501" fmla="*/ 140494 w 1247775"/>
                  <a:gd name="connsiteY501" fmla="*/ 802481 h 1857375"/>
                  <a:gd name="connsiteX502" fmla="*/ 130969 w 1247775"/>
                  <a:gd name="connsiteY502" fmla="*/ 804386 h 1857375"/>
                  <a:gd name="connsiteX503" fmla="*/ 120491 w 1247775"/>
                  <a:gd name="connsiteY503" fmla="*/ 794861 h 1857375"/>
                  <a:gd name="connsiteX504" fmla="*/ 110966 w 1247775"/>
                  <a:gd name="connsiteY504" fmla="*/ 800576 h 1857375"/>
                  <a:gd name="connsiteX505" fmla="*/ 98584 w 1247775"/>
                  <a:gd name="connsiteY505" fmla="*/ 818674 h 1857375"/>
                  <a:gd name="connsiteX506" fmla="*/ 118586 w 1247775"/>
                  <a:gd name="connsiteY506" fmla="*/ 838676 h 1857375"/>
                  <a:gd name="connsiteX507" fmla="*/ 126206 w 1247775"/>
                  <a:gd name="connsiteY507" fmla="*/ 836771 h 1857375"/>
                  <a:gd name="connsiteX508" fmla="*/ 140494 w 1247775"/>
                  <a:gd name="connsiteY508" fmla="*/ 842486 h 1857375"/>
                  <a:gd name="connsiteX509" fmla="*/ 148114 w 1247775"/>
                  <a:gd name="connsiteY509" fmla="*/ 840581 h 1857375"/>
                  <a:gd name="connsiteX510" fmla="*/ 141446 w 1247775"/>
                  <a:gd name="connsiteY510" fmla="*/ 858679 h 1857375"/>
                  <a:gd name="connsiteX511" fmla="*/ 161449 w 1247775"/>
                  <a:gd name="connsiteY511" fmla="*/ 885349 h 1857375"/>
                  <a:gd name="connsiteX512" fmla="*/ 153829 w 1247775"/>
                  <a:gd name="connsiteY512" fmla="*/ 911066 h 1857375"/>
                  <a:gd name="connsiteX513" fmla="*/ 165259 w 1247775"/>
                  <a:gd name="connsiteY513" fmla="*/ 940594 h 1857375"/>
                  <a:gd name="connsiteX514" fmla="*/ 154781 w 1247775"/>
                  <a:gd name="connsiteY514" fmla="*/ 955834 h 1857375"/>
                  <a:gd name="connsiteX515" fmla="*/ 170974 w 1247775"/>
                  <a:gd name="connsiteY515" fmla="*/ 972026 h 1857375"/>
                  <a:gd name="connsiteX516" fmla="*/ 187166 w 1247775"/>
                  <a:gd name="connsiteY516" fmla="*/ 957739 h 1857375"/>
                  <a:gd name="connsiteX517" fmla="*/ 188119 w 1247775"/>
                  <a:gd name="connsiteY517" fmla="*/ 957739 h 1857375"/>
                  <a:gd name="connsiteX518" fmla="*/ 192881 w 1247775"/>
                  <a:gd name="connsiteY518" fmla="*/ 955834 h 1857375"/>
                  <a:gd name="connsiteX519" fmla="*/ 199549 w 1247775"/>
                  <a:gd name="connsiteY519" fmla="*/ 956786 h 1857375"/>
                  <a:gd name="connsiteX520" fmla="*/ 211931 w 1247775"/>
                  <a:gd name="connsiteY520" fmla="*/ 954881 h 1857375"/>
                  <a:gd name="connsiteX521" fmla="*/ 211931 w 1247775"/>
                  <a:gd name="connsiteY521" fmla="*/ 954881 h 1857375"/>
                  <a:gd name="connsiteX522" fmla="*/ 228124 w 1247775"/>
                  <a:gd name="connsiteY522" fmla="*/ 948214 h 1857375"/>
                  <a:gd name="connsiteX523" fmla="*/ 237649 w 1247775"/>
                  <a:gd name="connsiteY523" fmla="*/ 954881 h 1857375"/>
                  <a:gd name="connsiteX524" fmla="*/ 241459 w 1247775"/>
                  <a:gd name="connsiteY524" fmla="*/ 953929 h 1857375"/>
                  <a:gd name="connsiteX525" fmla="*/ 254794 w 1247775"/>
                  <a:gd name="connsiteY525" fmla="*/ 957739 h 1857375"/>
                  <a:gd name="connsiteX526" fmla="*/ 267176 w 1247775"/>
                  <a:gd name="connsiteY526" fmla="*/ 953929 h 1857375"/>
                  <a:gd name="connsiteX527" fmla="*/ 269081 w 1247775"/>
                  <a:gd name="connsiteY527" fmla="*/ 953929 h 1857375"/>
                  <a:gd name="connsiteX528" fmla="*/ 272891 w 1247775"/>
                  <a:gd name="connsiteY528" fmla="*/ 952976 h 1857375"/>
                  <a:gd name="connsiteX529" fmla="*/ 281464 w 1247775"/>
                  <a:gd name="connsiteY529" fmla="*/ 970121 h 1857375"/>
                  <a:gd name="connsiteX530" fmla="*/ 277654 w 1247775"/>
                  <a:gd name="connsiteY530" fmla="*/ 970121 h 1857375"/>
                  <a:gd name="connsiteX531" fmla="*/ 275749 w 1247775"/>
                  <a:gd name="connsiteY531" fmla="*/ 970121 h 1857375"/>
                  <a:gd name="connsiteX532" fmla="*/ 265271 w 1247775"/>
                  <a:gd name="connsiteY532" fmla="*/ 959644 h 1857375"/>
                  <a:gd name="connsiteX533" fmla="*/ 254794 w 1247775"/>
                  <a:gd name="connsiteY533" fmla="*/ 970121 h 1857375"/>
                  <a:gd name="connsiteX534" fmla="*/ 260509 w 1247775"/>
                  <a:gd name="connsiteY534" fmla="*/ 979646 h 1857375"/>
                  <a:gd name="connsiteX535" fmla="*/ 257651 w 1247775"/>
                  <a:gd name="connsiteY535" fmla="*/ 986314 h 1857375"/>
                  <a:gd name="connsiteX536" fmla="*/ 247174 w 1247775"/>
                  <a:gd name="connsiteY536" fmla="*/ 982504 h 1857375"/>
                  <a:gd name="connsiteX537" fmla="*/ 230029 w 1247775"/>
                  <a:gd name="connsiteY537" fmla="*/ 966311 h 1857375"/>
                  <a:gd name="connsiteX538" fmla="*/ 212884 w 1247775"/>
                  <a:gd name="connsiteY538" fmla="*/ 983456 h 1857375"/>
                  <a:gd name="connsiteX539" fmla="*/ 215741 w 1247775"/>
                  <a:gd name="connsiteY539" fmla="*/ 992029 h 1857375"/>
                  <a:gd name="connsiteX540" fmla="*/ 206216 w 1247775"/>
                  <a:gd name="connsiteY540" fmla="*/ 1014889 h 1857375"/>
                  <a:gd name="connsiteX541" fmla="*/ 207169 w 1247775"/>
                  <a:gd name="connsiteY541" fmla="*/ 1022509 h 1857375"/>
                  <a:gd name="connsiteX542" fmla="*/ 200501 w 1247775"/>
                  <a:gd name="connsiteY542" fmla="*/ 1021556 h 1857375"/>
                  <a:gd name="connsiteX543" fmla="*/ 195739 w 1247775"/>
                  <a:gd name="connsiteY543" fmla="*/ 1022509 h 1857375"/>
                  <a:gd name="connsiteX544" fmla="*/ 182404 w 1247775"/>
                  <a:gd name="connsiteY544" fmla="*/ 1015841 h 1857375"/>
                  <a:gd name="connsiteX545" fmla="*/ 165259 w 1247775"/>
                  <a:gd name="connsiteY545" fmla="*/ 1032986 h 1857375"/>
                  <a:gd name="connsiteX546" fmla="*/ 170974 w 1247775"/>
                  <a:gd name="connsiteY546" fmla="*/ 1045369 h 1857375"/>
                  <a:gd name="connsiteX547" fmla="*/ 170021 w 1247775"/>
                  <a:gd name="connsiteY547" fmla="*/ 1051084 h 1857375"/>
                  <a:gd name="connsiteX548" fmla="*/ 170974 w 1247775"/>
                  <a:gd name="connsiteY548" fmla="*/ 1057751 h 1857375"/>
                  <a:gd name="connsiteX549" fmla="*/ 164306 w 1247775"/>
                  <a:gd name="connsiteY549" fmla="*/ 1073944 h 1857375"/>
                  <a:gd name="connsiteX550" fmla="*/ 166211 w 1247775"/>
                  <a:gd name="connsiteY550" fmla="*/ 1081564 h 1857375"/>
                  <a:gd name="connsiteX551" fmla="*/ 162401 w 1247775"/>
                  <a:gd name="connsiteY551" fmla="*/ 1081564 h 1857375"/>
                  <a:gd name="connsiteX552" fmla="*/ 162401 w 1247775"/>
                  <a:gd name="connsiteY552" fmla="*/ 1080611 h 1857375"/>
                  <a:gd name="connsiteX553" fmla="*/ 161449 w 1247775"/>
                  <a:gd name="connsiteY553" fmla="*/ 1074896 h 1857375"/>
                  <a:gd name="connsiteX554" fmla="*/ 162401 w 1247775"/>
                  <a:gd name="connsiteY554" fmla="*/ 1070134 h 1857375"/>
                  <a:gd name="connsiteX555" fmla="*/ 147161 w 1247775"/>
                  <a:gd name="connsiteY555" fmla="*/ 1054894 h 1857375"/>
                  <a:gd name="connsiteX556" fmla="*/ 137636 w 1247775"/>
                  <a:gd name="connsiteY556" fmla="*/ 1057751 h 1857375"/>
                  <a:gd name="connsiteX557" fmla="*/ 116681 w 1247775"/>
                  <a:gd name="connsiteY557" fmla="*/ 1080611 h 1857375"/>
                  <a:gd name="connsiteX558" fmla="*/ 135731 w 1247775"/>
                  <a:gd name="connsiteY558" fmla="*/ 1103471 h 1857375"/>
                  <a:gd name="connsiteX559" fmla="*/ 132874 w 1247775"/>
                  <a:gd name="connsiteY559" fmla="*/ 1115854 h 1857375"/>
                  <a:gd name="connsiteX560" fmla="*/ 157639 w 1247775"/>
                  <a:gd name="connsiteY560" fmla="*/ 1149191 h 1857375"/>
                  <a:gd name="connsiteX561" fmla="*/ 151924 w 1247775"/>
                  <a:gd name="connsiteY561" fmla="*/ 1148239 h 1857375"/>
                  <a:gd name="connsiteX562" fmla="*/ 123349 w 1247775"/>
                  <a:gd name="connsiteY562" fmla="*/ 1166336 h 1857375"/>
                  <a:gd name="connsiteX563" fmla="*/ 102394 w 1247775"/>
                  <a:gd name="connsiteY563" fmla="*/ 1157764 h 1857375"/>
                  <a:gd name="connsiteX564" fmla="*/ 73819 w 1247775"/>
                  <a:gd name="connsiteY564" fmla="*/ 1186339 h 1857375"/>
                  <a:gd name="connsiteX565" fmla="*/ 85249 w 1247775"/>
                  <a:gd name="connsiteY565" fmla="*/ 1209199 h 1857375"/>
                  <a:gd name="connsiteX566" fmla="*/ 85249 w 1247775"/>
                  <a:gd name="connsiteY566" fmla="*/ 1210151 h 1857375"/>
                  <a:gd name="connsiteX567" fmla="*/ 96679 w 1247775"/>
                  <a:gd name="connsiteY567" fmla="*/ 1222534 h 1857375"/>
                  <a:gd name="connsiteX568" fmla="*/ 84296 w 1247775"/>
                  <a:gd name="connsiteY568" fmla="*/ 1237774 h 1857375"/>
                  <a:gd name="connsiteX569" fmla="*/ 100489 w 1247775"/>
                  <a:gd name="connsiteY569" fmla="*/ 1253966 h 1857375"/>
                  <a:gd name="connsiteX570" fmla="*/ 115729 w 1247775"/>
                  <a:gd name="connsiteY570" fmla="*/ 1241584 h 1857375"/>
                  <a:gd name="connsiteX571" fmla="*/ 139541 w 1247775"/>
                  <a:gd name="connsiteY571" fmla="*/ 1256824 h 1857375"/>
                  <a:gd name="connsiteX572" fmla="*/ 140494 w 1247775"/>
                  <a:gd name="connsiteY572" fmla="*/ 1256824 h 1857375"/>
                  <a:gd name="connsiteX573" fmla="*/ 140494 w 1247775"/>
                  <a:gd name="connsiteY573" fmla="*/ 1257776 h 1857375"/>
                  <a:gd name="connsiteX574" fmla="*/ 130016 w 1247775"/>
                  <a:gd name="connsiteY574" fmla="*/ 1272064 h 1857375"/>
                  <a:gd name="connsiteX575" fmla="*/ 110966 w 1247775"/>
                  <a:gd name="connsiteY575" fmla="*/ 1267301 h 1857375"/>
                  <a:gd name="connsiteX576" fmla="*/ 85249 w 1247775"/>
                  <a:gd name="connsiteY576" fmla="*/ 1276826 h 1857375"/>
                  <a:gd name="connsiteX577" fmla="*/ 77629 w 1247775"/>
                  <a:gd name="connsiteY577" fmla="*/ 1273969 h 1857375"/>
                  <a:gd name="connsiteX578" fmla="*/ 64294 w 1247775"/>
                  <a:gd name="connsiteY578" fmla="*/ 1287304 h 1857375"/>
                  <a:gd name="connsiteX579" fmla="*/ 64294 w 1247775"/>
                  <a:gd name="connsiteY579" fmla="*/ 1290161 h 1857375"/>
                  <a:gd name="connsiteX580" fmla="*/ 64294 w 1247775"/>
                  <a:gd name="connsiteY580" fmla="*/ 1291114 h 1857375"/>
                  <a:gd name="connsiteX581" fmla="*/ 59531 w 1247775"/>
                  <a:gd name="connsiteY581" fmla="*/ 1290161 h 1857375"/>
                  <a:gd name="connsiteX582" fmla="*/ 40481 w 1247775"/>
                  <a:gd name="connsiteY582" fmla="*/ 1309211 h 1857375"/>
                  <a:gd name="connsiteX583" fmla="*/ 59531 w 1247775"/>
                  <a:gd name="connsiteY583" fmla="*/ 1328261 h 1857375"/>
                  <a:gd name="connsiteX584" fmla="*/ 73819 w 1247775"/>
                  <a:gd name="connsiteY584" fmla="*/ 1322546 h 1857375"/>
                  <a:gd name="connsiteX585" fmla="*/ 111919 w 1247775"/>
                  <a:gd name="connsiteY585" fmla="*/ 1348264 h 1857375"/>
                  <a:gd name="connsiteX586" fmla="*/ 139541 w 1247775"/>
                  <a:gd name="connsiteY586" fmla="*/ 1337786 h 1857375"/>
                  <a:gd name="connsiteX587" fmla="*/ 136684 w 1247775"/>
                  <a:gd name="connsiteY587" fmla="*/ 1345406 h 1857375"/>
                  <a:gd name="connsiteX588" fmla="*/ 136684 w 1247775"/>
                  <a:gd name="connsiteY588" fmla="*/ 1345406 h 1857375"/>
                  <a:gd name="connsiteX589" fmla="*/ 116681 w 1247775"/>
                  <a:gd name="connsiteY589" fmla="*/ 1373981 h 1857375"/>
                  <a:gd name="connsiteX590" fmla="*/ 123349 w 1247775"/>
                  <a:gd name="connsiteY590" fmla="*/ 1393031 h 1857375"/>
                  <a:gd name="connsiteX591" fmla="*/ 113824 w 1247775"/>
                  <a:gd name="connsiteY591" fmla="*/ 1390174 h 1857375"/>
                  <a:gd name="connsiteX592" fmla="*/ 99536 w 1247775"/>
                  <a:gd name="connsiteY592" fmla="*/ 1398746 h 1857375"/>
                  <a:gd name="connsiteX593" fmla="*/ 98584 w 1247775"/>
                  <a:gd name="connsiteY593" fmla="*/ 1398746 h 1857375"/>
                  <a:gd name="connsiteX594" fmla="*/ 90964 w 1247775"/>
                  <a:gd name="connsiteY594" fmla="*/ 1400651 h 1857375"/>
                  <a:gd name="connsiteX595" fmla="*/ 59531 w 1247775"/>
                  <a:gd name="connsiteY595" fmla="*/ 1384459 h 1857375"/>
                  <a:gd name="connsiteX596" fmla="*/ 33814 w 1247775"/>
                  <a:gd name="connsiteY596" fmla="*/ 1393984 h 1857375"/>
                  <a:gd name="connsiteX597" fmla="*/ 32861 w 1247775"/>
                  <a:gd name="connsiteY597" fmla="*/ 1393984 h 1857375"/>
                  <a:gd name="connsiteX598" fmla="*/ 27146 w 1247775"/>
                  <a:gd name="connsiteY598" fmla="*/ 1399699 h 1857375"/>
                  <a:gd name="connsiteX599" fmla="*/ 27146 w 1247775"/>
                  <a:gd name="connsiteY599" fmla="*/ 1400651 h 1857375"/>
                  <a:gd name="connsiteX600" fmla="*/ 19526 w 1247775"/>
                  <a:gd name="connsiteY600" fmla="*/ 1420654 h 1857375"/>
                  <a:gd name="connsiteX601" fmla="*/ 7144 w 1247775"/>
                  <a:gd name="connsiteY601" fmla="*/ 1437799 h 1857375"/>
                  <a:gd name="connsiteX602" fmla="*/ 26194 w 1247775"/>
                  <a:gd name="connsiteY602" fmla="*/ 1456849 h 1857375"/>
                  <a:gd name="connsiteX603" fmla="*/ 34766 w 1247775"/>
                  <a:gd name="connsiteY603" fmla="*/ 1454944 h 1857375"/>
                  <a:gd name="connsiteX604" fmla="*/ 59531 w 1247775"/>
                  <a:gd name="connsiteY604" fmla="*/ 1463516 h 1857375"/>
                  <a:gd name="connsiteX605" fmla="*/ 98584 w 1247775"/>
                  <a:gd name="connsiteY605" fmla="*/ 1429226 h 1857375"/>
                  <a:gd name="connsiteX606" fmla="*/ 98584 w 1247775"/>
                  <a:gd name="connsiteY606" fmla="*/ 1429226 h 1857375"/>
                  <a:gd name="connsiteX607" fmla="*/ 110966 w 1247775"/>
                  <a:gd name="connsiteY607" fmla="*/ 1422559 h 1857375"/>
                  <a:gd name="connsiteX608" fmla="*/ 112871 w 1247775"/>
                  <a:gd name="connsiteY608" fmla="*/ 1422559 h 1857375"/>
                  <a:gd name="connsiteX609" fmla="*/ 129064 w 1247775"/>
                  <a:gd name="connsiteY609" fmla="*/ 1406366 h 1857375"/>
                  <a:gd name="connsiteX610" fmla="*/ 126206 w 1247775"/>
                  <a:gd name="connsiteY610" fmla="*/ 1397794 h 1857375"/>
                  <a:gd name="connsiteX611" fmla="*/ 146209 w 1247775"/>
                  <a:gd name="connsiteY611" fmla="*/ 1405414 h 1857375"/>
                  <a:gd name="connsiteX612" fmla="*/ 173831 w 1247775"/>
                  <a:gd name="connsiteY612" fmla="*/ 1388269 h 1857375"/>
                  <a:gd name="connsiteX613" fmla="*/ 176689 w 1247775"/>
                  <a:gd name="connsiteY613" fmla="*/ 1388269 h 1857375"/>
                  <a:gd name="connsiteX614" fmla="*/ 177641 w 1247775"/>
                  <a:gd name="connsiteY614" fmla="*/ 1388269 h 1857375"/>
                  <a:gd name="connsiteX615" fmla="*/ 212884 w 1247775"/>
                  <a:gd name="connsiteY615" fmla="*/ 1410176 h 1857375"/>
                  <a:gd name="connsiteX616" fmla="*/ 246221 w 1247775"/>
                  <a:gd name="connsiteY616" fmla="*/ 1391126 h 1857375"/>
                  <a:gd name="connsiteX617" fmla="*/ 247174 w 1247775"/>
                  <a:gd name="connsiteY617" fmla="*/ 1391126 h 1857375"/>
                  <a:gd name="connsiteX618" fmla="*/ 253841 w 1247775"/>
                  <a:gd name="connsiteY618" fmla="*/ 1383506 h 1857375"/>
                  <a:gd name="connsiteX619" fmla="*/ 250984 w 1247775"/>
                  <a:gd name="connsiteY619" fmla="*/ 1377791 h 1857375"/>
                  <a:gd name="connsiteX620" fmla="*/ 251936 w 1247775"/>
                  <a:gd name="connsiteY620" fmla="*/ 1370171 h 1857375"/>
                  <a:gd name="connsiteX621" fmla="*/ 212884 w 1247775"/>
                  <a:gd name="connsiteY621" fmla="*/ 1331119 h 1857375"/>
                  <a:gd name="connsiteX622" fmla="*/ 206216 w 1247775"/>
                  <a:gd name="connsiteY622" fmla="*/ 1332071 h 1857375"/>
                  <a:gd name="connsiteX623" fmla="*/ 199549 w 1247775"/>
                  <a:gd name="connsiteY623" fmla="*/ 1331119 h 1857375"/>
                  <a:gd name="connsiteX624" fmla="*/ 188119 w 1247775"/>
                  <a:gd name="connsiteY624" fmla="*/ 1320641 h 1857375"/>
                  <a:gd name="connsiteX625" fmla="*/ 176689 w 1247775"/>
                  <a:gd name="connsiteY625" fmla="*/ 1332071 h 1857375"/>
                  <a:gd name="connsiteX626" fmla="*/ 176689 w 1247775"/>
                  <a:gd name="connsiteY626" fmla="*/ 1333024 h 1857375"/>
                  <a:gd name="connsiteX627" fmla="*/ 165259 w 1247775"/>
                  <a:gd name="connsiteY627" fmla="*/ 1329214 h 1857375"/>
                  <a:gd name="connsiteX628" fmla="*/ 150019 w 1247775"/>
                  <a:gd name="connsiteY628" fmla="*/ 1334929 h 1857375"/>
                  <a:gd name="connsiteX629" fmla="*/ 147161 w 1247775"/>
                  <a:gd name="connsiteY629" fmla="*/ 1333976 h 1857375"/>
                  <a:gd name="connsiteX630" fmla="*/ 139541 w 1247775"/>
                  <a:gd name="connsiteY630" fmla="*/ 1336834 h 1857375"/>
                  <a:gd name="connsiteX631" fmla="*/ 150971 w 1247775"/>
                  <a:gd name="connsiteY631" fmla="*/ 1308259 h 1857375"/>
                  <a:gd name="connsiteX632" fmla="*/ 150019 w 1247775"/>
                  <a:gd name="connsiteY632" fmla="*/ 1303496 h 1857375"/>
                  <a:gd name="connsiteX633" fmla="*/ 151924 w 1247775"/>
                  <a:gd name="connsiteY633" fmla="*/ 1303496 h 1857375"/>
                  <a:gd name="connsiteX634" fmla="*/ 176689 w 1247775"/>
                  <a:gd name="connsiteY634" fmla="*/ 1278731 h 1857375"/>
                  <a:gd name="connsiteX635" fmla="*/ 153829 w 1247775"/>
                  <a:gd name="connsiteY635" fmla="*/ 1254919 h 1857375"/>
                  <a:gd name="connsiteX636" fmla="*/ 152876 w 1247775"/>
                  <a:gd name="connsiteY636" fmla="*/ 1253014 h 1857375"/>
                  <a:gd name="connsiteX637" fmla="*/ 156686 w 1247775"/>
                  <a:gd name="connsiteY637" fmla="*/ 1249204 h 1857375"/>
                  <a:gd name="connsiteX638" fmla="*/ 170021 w 1247775"/>
                  <a:gd name="connsiteY638" fmla="*/ 1233011 h 1857375"/>
                  <a:gd name="connsiteX639" fmla="*/ 168116 w 1247775"/>
                  <a:gd name="connsiteY639" fmla="*/ 1224439 h 1857375"/>
                  <a:gd name="connsiteX640" fmla="*/ 176689 w 1247775"/>
                  <a:gd name="connsiteY640" fmla="*/ 1213961 h 1857375"/>
                  <a:gd name="connsiteX641" fmla="*/ 170021 w 1247775"/>
                  <a:gd name="connsiteY641" fmla="*/ 1204436 h 1857375"/>
                  <a:gd name="connsiteX642" fmla="*/ 180499 w 1247775"/>
                  <a:gd name="connsiteY642" fmla="*/ 1181576 h 1857375"/>
                  <a:gd name="connsiteX643" fmla="*/ 158591 w 1247775"/>
                  <a:gd name="connsiteY643" fmla="*/ 1152049 h 1857375"/>
                  <a:gd name="connsiteX644" fmla="*/ 165259 w 1247775"/>
                  <a:gd name="connsiteY644" fmla="*/ 1153001 h 1857375"/>
                  <a:gd name="connsiteX645" fmla="*/ 169069 w 1247775"/>
                  <a:gd name="connsiteY645" fmla="*/ 1153001 h 1857375"/>
                  <a:gd name="connsiteX646" fmla="*/ 169069 w 1247775"/>
                  <a:gd name="connsiteY646" fmla="*/ 1153001 h 1857375"/>
                  <a:gd name="connsiteX647" fmla="*/ 177641 w 1247775"/>
                  <a:gd name="connsiteY647" fmla="*/ 1161574 h 1857375"/>
                  <a:gd name="connsiteX648" fmla="*/ 178594 w 1247775"/>
                  <a:gd name="connsiteY648" fmla="*/ 1161574 h 1857375"/>
                  <a:gd name="connsiteX649" fmla="*/ 178594 w 1247775"/>
                  <a:gd name="connsiteY649" fmla="*/ 1162526 h 1857375"/>
                  <a:gd name="connsiteX650" fmla="*/ 188119 w 1247775"/>
                  <a:gd name="connsiteY650" fmla="*/ 1180624 h 1857375"/>
                  <a:gd name="connsiteX651" fmla="*/ 185261 w 1247775"/>
                  <a:gd name="connsiteY651" fmla="*/ 1193006 h 1857375"/>
                  <a:gd name="connsiteX652" fmla="*/ 210026 w 1247775"/>
                  <a:gd name="connsiteY652" fmla="*/ 1221581 h 1857375"/>
                  <a:gd name="connsiteX653" fmla="*/ 205264 w 1247775"/>
                  <a:gd name="connsiteY653" fmla="*/ 1229201 h 1857375"/>
                  <a:gd name="connsiteX654" fmla="*/ 213836 w 1247775"/>
                  <a:gd name="connsiteY654" fmla="*/ 1237774 h 1857375"/>
                  <a:gd name="connsiteX655" fmla="*/ 222409 w 1247775"/>
                  <a:gd name="connsiteY655" fmla="*/ 1229201 h 1857375"/>
                  <a:gd name="connsiteX656" fmla="*/ 217646 w 1247775"/>
                  <a:gd name="connsiteY656" fmla="*/ 1221581 h 1857375"/>
                  <a:gd name="connsiteX657" fmla="*/ 219551 w 1247775"/>
                  <a:gd name="connsiteY657" fmla="*/ 1221581 h 1857375"/>
                  <a:gd name="connsiteX658" fmla="*/ 226219 w 1247775"/>
                  <a:gd name="connsiteY658" fmla="*/ 1223486 h 1857375"/>
                  <a:gd name="connsiteX659" fmla="*/ 239554 w 1247775"/>
                  <a:gd name="connsiteY659" fmla="*/ 1210151 h 1857375"/>
                  <a:gd name="connsiteX660" fmla="*/ 239554 w 1247775"/>
                  <a:gd name="connsiteY660" fmla="*/ 1209199 h 1857375"/>
                  <a:gd name="connsiteX661" fmla="*/ 244316 w 1247775"/>
                  <a:gd name="connsiteY661" fmla="*/ 1196816 h 1857375"/>
                  <a:gd name="connsiteX662" fmla="*/ 246221 w 1247775"/>
                  <a:gd name="connsiteY662" fmla="*/ 1196816 h 1857375"/>
                  <a:gd name="connsiteX663" fmla="*/ 254794 w 1247775"/>
                  <a:gd name="connsiteY663" fmla="*/ 1188244 h 1857375"/>
                  <a:gd name="connsiteX664" fmla="*/ 250984 w 1247775"/>
                  <a:gd name="connsiteY664" fmla="*/ 1181576 h 1857375"/>
                  <a:gd name="connsiteX665" fmla="*/ 259556 w 1247775"/>
                  <a:gd name="connsiteY665" fmla="*/ 1172051 h 1857375"/>
                  <a:gd name="connsiteX666" fmla="*/ 252889 w 1247775"/>
                  <a:gd name="connsiteY666" fmla="*/ 1162526 h 1857375"/>
                  <a:gd name="connsiteX667" fmla="*/ 255746 w 1247775"/>
                  <a:gd name="connsiteY667" fmla="*/ 1153001 h 1857375"/>
                  <a:gd name="connsiteX668" fmla="*/ 239554 w 1247775"/>
                  <a:gd name="connsiteY668" fmla="*/ 1136809 h 1857375"/>
                  <a:gd name="connsiteX669" fmla="*/ 223361 w 1247775"/>
                  <a:gd name="connsiteY669" fmla="*/ 1153001 h 1857375"/>
                  <a:gd name="connsiteX670" fmla="*/ 239554 w 1247775"/>
                  <a:gd name="connsiteY670" fmla="*/ 1169194 h 1857375"/>
                  <a:gd name="connsiteX671" fmla="*/ 240506 w 1247775"/>
                  <a:gd name="connsiteY671" fmla="*/ 1169194 h 1857375"/>
                  <a:gd name="connsiteX672" fmla="*/ 239554 w 1247775"/>
                  <a:gd name="connsiteY672" fmla="*/ 1172051 h 1857375"/>
                  <a:gd name="connsiteX673" fmla="*/ 244316 w 1247775"/>
                  <a:gd name="connsiteY673" fmla="*/ 1180624 h 1857375"/>
                  <a:gd name="connsiteX674" fmla="*/ 241459 w 1247775"/>
                  <a:gd name="connsiteY674" fmla="*/ 1181576 h 1857375"/>
                  <a:gd name="connsiteX675" fmla="*/ 223361 w 1247775"/>
                  <a:gd name="connsiteY675" fmla="*/ 1165384 h 1857375"/>
                  <a:gd name="connsiteX676" fmla="*/ 223361 w 1247775"/>
                  <a:gd name="connsiteY676" fmla="*/ 1162526 h 1857375"/>
                  <a:gd name="connsiteX677" fmla="*/ 201454 w 1247775"/>
                  <a:gd name="connsiteY677" fmla="*/ 1140619 h 1857375"/>
                  <a:gd name="connsiteX678" fmla="*/ 190976 w 1247775"/>
                  <a:gd name="connsiteY678" fmla="*/ 1143476 h 1857375"/>
                  <a:gd name="connsiteX679" fmla="*/ 201454 w 1247775"/>
                  <a:gd name="connsiteY679" fmla="*/ 1118711 h 1857375"/>
                  <a:gd name="connsiteX680" fmla="*/ 200501 w 1247775"/>
                  <a:gd name="connsiteY680" fmla="*/ 1111091 h 1857375"/>
                  <a:gd name="connsiteX681" fmla="*/ 205264 w 1247775"/>
                  <a:gd name="connsiteY681" fmla="*/ 1105376 h 1857375"/>
                  <a:gd name="connsiteX682" fmla="*/ 199549 w 1247775"/>
                  <a:gd name="connsiteY682" fmla="*/ 1099661 h 1857375"/>
                  <a:gd name="connsiteX683" fmla="*/ 196691 w 1247775"/>
                  <a:gd name="connsiteY683" fmla="*/ 1100614 h 1857375"/>
                  <a:gd name="connsiteX684" fmla="*/ 193834 w 1247775"/>
                  <a:gd name="connsiteY684" fmla="*/ 1096804 h 1857375"/>
                  <a:gd name="connsiteX685" fmla="*/ 207169 w 1247775"/>
                  <a:gd name="connsiteY685" fmla="*/ 1081564 h 1857375"/>
                  <a:gd name="connsiteX686" fmla="*/ 228124 w 1247775"/>
                  <a:gd name="connsiteY686" fmla="*/ 1052989 h 1857375"/>
                  <a:gd name="connsiteX687" fmla="*/ 227171 w 1247775"/>
                  <a:gd name="connsiteY687" fmla="*/ 1048226 h 1857375"/>
                  <a:gd name="connsiteX688" fmla="*/ 236696 w 1247775"/>
                  <a:gd name="connsiteY688" fmla="*/ 1050131 h 1857375"/>
                  <a:gd name="connsiteX689" fmla="*/ 257651 w 1247775"/>
                  <a:gd name="connsiteY689" fmla="*/ 1042511 h 1857375"/>
                  <a:gd name="connsiteX690" fmla="*/ 263366 w 1247775"/>
                  <a:gd name="connsiteY690" fmla="*/ 1043464 h 1857375"/>
                  <a:gd name="connsiteX691" fmla="*/ 282416 w 1247775"/>
                  <a:gd name="connsiteY691" fmla="*/ 1024414 h 1857375"/>
                  <a:gd name="connsiteX692" fmla="*/ 279559 w 1247775"/>
                  <a:gd name="connsiteY692" fmla="*/ 1013936 h 1857375"/>
                  <a:gd name="connsiteX693" fmla="*/ 295751 w 1247775"/>
                  <a:gd name="connsiteY693" fmla="*/ 1000601 h 1857375"/>
                  <a:gd name="connsiteX694" fmla="*/ 294799 w 1247775"/>
                  <a:gd name="connsiteY694" fmla="*/ 1006316 h 1857375"/>
                  <a:gd name="connsiteX695" fmla="*/ 294799 w 1247775"/>
                  <a:gd name="connsiteY695" fmla="*/ 1009174 h 1857375"/>
                  <a:gd name="connsiteX696" fmla="*/ 293846 w 1247775"/>
                  <a:gd name="connsiteY696" fmla="*/ 1015841 h 1857375"/>
                  <a:gd name="connsiteX697" fmla="*/ 297656 w 1247775"/>
                  <a:gd name="connsiteY697" fmla="*/ 1026319 h 1857375"/>
                  <a:gd name="connsiteX698" fmla="*/ 284321 w 1247775"/>
                  <a:gd name="connsiteY698" fmla="*/ 1051084 h 1857375"/>
                  <a:gd name="connsiteX699" fmla="*/ 284321 w 1247775"/>
                  <a:gd name="connsiteY699" fmla="*/ 1052989 h 1857375"/>
                  <a:gd name="connsiteX700" fmla="*/ 280511 w 1247775"/>
                  <a:gd name="connsiteY700" fmla="*/ 1052036 h 1857375"/>
                  <a:gd name="connsiteX701" fmla="*/ 268129 w 1247775"/>
                  <a:gd name="connsiteY701" fmla="*/ 1064419 h 1857375"/>
                  <a:gd name="connsiteX702" fmla="*/ 277654 w 1247775"/>
                  <a:gd name="connsiteY702" fmla="*/ 1075849 h 1857375"/>
                  <a:gd name="connsiteX703" fmla="*/ 277654 w 1247775"/>
                  <a:gd name="connsiteY703" fmla="*/ 1076801 h 1857375"/>
                  <a:gd name="connsiteX704" fmla="*/ 295751 w 1247775"/>
                  <a:gd name="connsiteY704" fmla="*/ 1094899 h 1857375"/>
                  <a:gd name="connsiteX705" fmla="*/ 303371 w 1247775"/>
                  <a:gd name="connsiteY705" fmla="*/ 1092994 h 1857375"/>
                  <a:gd name="connsiteX706" fmla="*/ 300514 w 1247775"/>
                  <a:gd name="connsiteY706" fmla="*/ 1100614 h 1857375"/>
                  <a:gd name="connsiteX707" fmla="*/ 304324 w 1247775"/>
                  <a:gd name="connsiteY707" fmla="*/ 1110139 h 1857375"/>
                  <a:gd name="connsiteX708" fmla="*/ 303371 w 1247775"/>
                  <a:gd name="connsiteY708" fmla="*/ 1110139 h 1857375"/>
                  <a:gd name="connsiteX709" fmla="*/ 270986 w 1247775"/>
                  <a:gd name="connsiteY709" fmla="*/ 1142524 h 1857375"/>
                  <a:gd name="connsiteX710" fmla="*/ 285274 w 1247775"/>
                  <a:gd name="connsiteY710" fmla="*/ 1169194 h 1857375"/>
                  <a:gd name="connsiteX711" fmla="*/ 288131 w 1247775"/>
                  <a:gd name="connsiteY711" fmla="*/ 1174909 h 1857375"/>
                  <a:gd name="connsiteX712" fmla="*/ 280511 w 1247775"/>
                  <a:gd name="connsiteY712" fmla="*/ 1193959 h 1857375"/>
                  <a:gd name="connsiteX713" fmla="*/ 266224 w 1247775"/>
                  <a:gd name="connsiteY713" fmla="*/ 1210151 h 1857375"/>
                  <a:gd name="connsiteX714" fmla="*/ 269081 w 1247775"/>
                  <a:gd name="connsiteY714" fmla="*/ 1218724 h 1857375"/>
                  <a:gd name="connsiteX715" fmla="*/ 258604 w 1247775"/>
                  <a:gd name="connsiteY715" fmla="*/ 1216819 h 1857375"/>
                  <a:gd name="connsiteX716" fmla="*/ 227171 w 1247775"/>
                  <a:gd name="connsiteY716" fmla="*/ 1248251 h 1857375"/>
                  <a:gd name="connsiteX717" fmla="*/ 258604 w 1247775"/>
                  <a:gd name="connsiteY717" fmla="*/ 1279684 h 1857375"/>
                  <a:gd name="connsiteX718" fmla="*/ 285274 w 1247775"/>
                  <a:gd name="connsiteY718" fmla="*/ 1264444 h 1857375"/>
                  <a:gd name="connsiteX719" fmla="*/ 293846 w 1247775"/>
                  <a:gd name="connsiteY719" fmla="*/ 1266349 h 1857375"/>
                  <a:gd name="connsiteX720" fmla="*/ 316706 w 1247775"/>
                  <a:gd name="connsiteY720" fmla="*/ 1253966 h 1857375"/>
                  <a:gd name="connsiteX721" fmla="*/ 321469 w 1247775"/>
                  <a:gd name="connsiteY721" fmla="*/ 1249204 h 1857375"/>
                  <a:gd name="connsiteX722" fmla="*/ 326231 w 1247775"/>
                  <a:gd name="connsiteY722" fmla="*/ 1263491 h 1857375"/>
                  <a:gd name="connsiteX723" fmla="*/ 326231 w 1247775"/>
                  <a:gd name="connsiteY723" fmla="*/ 1264444 h 1857375"/>
                  <a:gd name="connsiteX724" fmla="*/ 328136 w 1247775"/>
                  <a:gd name="connsiteY724" fmla="*/ 1275874 h 1857375"/>
                  <a:gd name="connsiteX725" fmla="*/ 322421 w 1247775"/>
                  <a:gd name="connsiteY725" fmla="*/ 1285399 h 1857375"/>
                  <a:gd name="connsiteX726" fmla="*/ 310991 w 1247775"/>
                  <a:gd name="connsiteY726" fmla="*/ 1279684 h 1857375"/>
                  <a:gd name="connsiteX727" fmla="*/ 304324 w 1247775"/>
                  <a:gd name="connsiteY727" fmla="*/ 1273016 h 1857375"/>
                  <a:gd name="connsiteX728" fmla="*/ 297656 w 1247775"/>
                  <a:gd name="connsiteY728" fmla="*/ 1279684 h 1857375"/>
                  <a:gd name="connsiteX729" fmla="*/ 299561 w 1247775"/>
                  <a:gd name="connsiteY729" fmla="*/ 1284446 h 1857375"/>
                  <a:gd name="connsiteX730" fmla="*/ 294799 w 1247775"/>
                  <a:gd name="connsiteY730" fmla="*/ 1296829 h 1857375"/>
                  <a:gd name="connsiteX731" fmla="*/ 298609 w 1247775"/>
                  <a:gd name="connsiteY731" fmla="*/ 1307306 h 1857375"/>
                  <a:gd name="connsiteX732" fmla="*/ 298609 w 1247775"/>
                  <a:gd name="connsiteY732" fmla="*/ 1307306 h 1857375"/>
                  <a:gd name="connsiteX733" fmla="*/ 308134 w 1247775"/>
                  <a:gd name="connsiteY733" fmla="*/ 1316831 h 1857375"/>
                  <a:gd name="connsiteX734" fmla="*/ 314801 w 1247775"/>
                  <a:gd name="connsiteY734" fmla="*/ 1313974 h 1857375"/>
                  <a:gd name="connsiteX735" fmla="*/ 328136 w 1247775"/>
                  <a:gd name="connsiteY735" fmla="*/ 1302544 h 1857375"/>
                  <a:gd name="connsiteX736" fmla="*/ 343376 w 1247775"/>
                  <a:gd name="connsiteY736" fmla="*/ 1310164 h 1857375"/>
                  <a:gd name="connsiteX737" fmla="*/ 353854 w 1247775"/>
                  <a:gd name="connsiteY737" fmla="*/ 1306354 h 1857375"/>
                  <a:gd name="connsiteX738" fmla="*/ 353854 w 1247775"/>
                  <a:gd name="connsiteY738" fmla="*/ 1307306 h 1857375"/>
                  <a:gd name="connsiteX739" fmla="*/ 369094 w 1247775"/>
                  <a:gd name="connsiteY739" fmla="*/ 1322546 h 1857375"/>
                  <a:gd name="connsiteX740" fmla="*/ 376714 w 1247775"/>
                  <a:gd name="connsiteY740" fmla="*/ 1320641 h 1857375"/>
                  <a:gd name="connsiteX741" fmla="*/ 384334 w 1247775"/>
                  <a:gd name="connsiteY741" fmla="*/ 1323499 h 1857375"/>
                  <a:gd name="connsiteX742" fmla="*/ 396716 w 1247775"/>
                  <a:gd name="connsiteY742" fmla="*/ 1311116 h 1857375"/>
                  <a:gd name="connsiteX743" fmla="*/ 396716 w 1247775"/>
                  <a:gd name="connsiteY743" fmla="*/ 1309211 h 1857375"/>
                  <a:gd name="connsiteX744" fmla="*/ 406241 w 1247775"/>
                  <a:gd name="connsiteY744" fmla="*/ 1293971 h 1857375"/>
                  <a:gd name="connsiteX745" fmla="*/ 397669 w 1247775"/>
                  <a:gd name="connsiteY745" fmla="*/ 1278731 h 1857375"/>
                  <a:gd name="connsiteX746" fmla="*/ 397669 w 1247775"/>
                  <a:gd name="connsiteY746" fmla="*/ 1278731 h 1857375"/>
                  <a:gd name="connsiteX747" fmla="*/ 404336 w 1247775"/>
                  <a:gd name="connsiteY747" fmla="*/ 1280636 h 1857375"/>
                  <a:gd name="connsiteX748" fmla="*/ 408146 w 1247775"/>
                  <a:gd name="connsiteY748" fmla="*/ 1279684 h 1857375"/>
                  <a:gd name="connsiteX749" fmla="*/ 421481 w 1247775"/>
                  <a:gd name="connsiteY749" fmla="*/ 1288256 h 1857375"/>
                  <a:gd name="connsiteX750" fmla="*/ 437674 w 1247775"/>
                  <a:gd name="connsiteY750" fmla="*/ 1296829 h 1857375"/>
                  <a:gd name="connsiteX751" fmla="*/ 456724 w 1247775"/>
                  <a:gd name="connsiteY751" fmla="*/ 1277779 h 1857375"/>
                  <a:gd name="connsiteX752" fmla="*/ 456724 w 1247775"/>
                  <a:gd name="connsiteY752" fmla="*/ 1276826 h 1857375"/>
                  <a:gd name="connsiteX753" fmla="*/ 471011 w 1247775"/>
                  <a:gd name="connsiteY753" fmla="*/ 1284446 h 1857375"/>
                  <a:gd name="connsiteX754" fmla="*/ 485299 w 1247775"/>
                  <a:gd name="connsiteY754" fmla="*/ 1291114 h 1857375"/>
                  <a:gd name="connsiteX755" fmla="*/ 499586 w 1247775"/>
                  <a:gd name="connsiteY755" fmla="*/ 1283494 h 1857375"/>
                  <a:gd name="connsiteX756" fmla="*/ 500539 w 1247775"/>
                  <a:gd name="connsiteY756" fmla="*/ 1284446 h 1857375"/>
                  <a:gd name="connsiteX757" fmla="*/ 498634 w 1247775"/>
                  <a:gd name="connsiteY757" fmla="*/ 1286351 h 1857375"/>
                  <a:gd name="connsiteX758" fmla="*/ 491014 w 1247775"/>
                  <a:gd name="connsiteY758" fmla="*/ 1297781 h 1857375"/>
                  <a:gd name="connsiteX759" fmla="*/ 483394 w 1247775"/>
                  <a:gd name="connsiteY759" fmla="*/ 1313974 h 1857375"/>
                  <a:gd name="connsiteX760" fmla="*/ 477679 w 1247775"/>
                  <a:gd name="connsiteY760" fmla="*/ 1317784 h 1857375"/>
                  <a:gd name="connsiteX761" fmla="*/ 471011 w 1247775"/>
                  <a:gd name="connsiteY761" fmla="*/ 1315879 h 1857375"/>
                  <a:gd name="connsiteX762" fmla="*/ 457676 w 1247775"/>
                  <a:gd name="connsiteY762" fmla="*/ 1329214 h 1857375"/>
                  <a:gd name="connsiteX763" fmla="*/ 471011 w 1247775"/>
                  <a:gd name="connsiteY763" fmla="*/ 1342549 h 1857375"/>
                  <a:gd name="connsiteX764" fmla="*/ 475774 w 1247775"/>
                  <a:gd name="connsiteY764" fmla="*/ 1341596 h 1857375"/>
                  <a:gd name="connsiteX765" fmla="*/ 475774 w 1247775"/>
                  <a:gd name="connsiteY765" fmla="*/ 1341596 h 1857375"/>
                  <a:gd name="connsiteX766" fmla="*/ 451961 w 1247775"/>
                  <a:gd name="connsiteY766" fmla="*/ 1361599 h 1857375"/>
                  <a:gd name="connsiteX767" fmla="*/ 444341 w 1247775"/>
                  <a:gd name="connsiteY767" fmla="*/ 1356836 h 1857375"/>
                  <a:gd name="connsiteX768" fmla="*/ 446246 w 1247775"/>
                  <a:gd name="connsiteY768" fmla="*/ 1349216 h 1857375"/>
                  <a:gd name="connsiteX769" fmla="*/ 430054 w 1247775"/>
                  <a:gd name="connsiteY769" fmla="*/ 1333024 h 1857375"/>
                  <a:gd name="connsiteX770" fmla="*/ 417671 w 1247775"/>
                  <a:gd name="connsiteY770" fmla="*/ 1337786 h 1857375"/>
                  <a:gd name="connsiteX771" fmla="*/ 408146 w 1247775"/>
                  <a:gd name="connsiteY771" fmla="*/ 1333024 h 1857375"/>
                  <a:gd name="connsiteX772" fmla="*/ 395764 w 1247775"/>
                  <a:gd name="connsiteY772" fmla="*/ 1345406 h 1857375"/>
                  <a:gd name="connsiteX773" fmla="*/ 401479 w 1247775"/>
                  <a:gd name="connsiteY773" fmla="*/ 1355884 h 1857375"/>
                  <a:gd name="connsiteX774" fmla="*/ 386239 w 1247775"/>
                  <a:gd name="connsiteY774" fmla="*/ 1375886 h 1857375"/>
                  <a:gd name="connsiteX775" fmla="*/ 386239 w 1247775"/>
                  <a:gd name="connsiteY775" fmla="*/ 1379696 h 1857375"/>
                  <a:gd name="connsiteX776" fmla="*/ 384334 w 1247775"/>
                  <a:gd name="connsiteY776" fmla="*/ 1387316 h 1857375"/>
                  <a:gd name="connsiteX777" fmla="*/ 379571 w 1247775"/>
                  <a:gd name="connsiteY777" fmla="*/ 1394936 h 1857375"/>
                  <a:gd name="connsiteX778" fmla="*/ 378619 w 1247775"/>
                  <a:gd name="connsiteY778" fmla="*/ 1394936 h 1857375"/>
                  <a:gd name="connsiteX779" fmla="*/ 378619 w 1247775"/>
                  <a:gd name="connsiteY779" fmla="*/ 1394936 h 1857375"/>
                  <a:gd name="connsiteX780" fmla="*/ 379571 w 1247775"/>
                  <a:gd name="connsiteY780" fmla="*/ 1389221 h 1857375"/>
                  <a:gd name="connsiteX781" fmla="*/ 379571 w 1247775"/>
                  <a:gd name="connsiteY781" fmla="*/ 1386364 h 1857375"/>
                  <a:gd name="connsiteX782" fmla="*/ 386239 w 1247775"/>
                  <a:gd name="connsiteY782" fmla="*/ 1373981 h 1857375"/>
                  <a:gd name="connsiteX783" fmla="*/ 371951 w 1247775"/>
                  <a:gd name="connsiteY783" fmla="*/ 1359694 h 1857375"/>
                  <a:gd name="connsiteX784" fmla="*/ 360521 w 1247775"/>
                  <a:gd name="connsiteY784" fmla="*/ 1365409 h 1857375"/>
                  <a:gd name="connsiteX785" fmla="*/ 354806 w 1247775"/>
                  <a:gd name="connsiteY785" fmla="*/ 1364456 h 1857375"/>
                  <a:gd name="connsiteX786" fmla="*/ 339566 w 1247775"/>
                  <a:gd name="connsiteY786" fmla="*/ 1370171 h 1857375"/>
                  <a:gd name="connsiteX787" fmla="*/ 330041 w 1247775"/>
                  <a:gd name="connsiteY787" fmla="*/ 1365409 h 1857375"/>
                  <a:gd name="connsiteX788" fmla="*/ 318611 w 1247775"/>
                  <a:gd name="connsiteY788" fmla="*/ 1373981 h 1857375"/>
                  <a:gd name="connsiteX789" fmla="*/ 313849 w 1247775"/>
                  <a:gd name="connsiteY789" fmla="*/ 1377791 h 1857375"/>
                  <a:gd name="connsiteX790" fmla="*/ 308134 w 1247775"/>
                  <a:gd name="connsiteY790" fmla="*/ 1376839 h 1857375"/>
                  <a:gd name="connsiteX791" fmla="*/ 295751 w 1247775"/>
                  <a:gd name="connsiteY791" fmla="*/ 1389221 h 1857375"/>
                  <a:gd name="connsiteX792" fmla="*/ 308134 w 1247775"/>
                  <a:gd name="connsiteY792" fmla="*/ 1401604 h 1857375"/>
                  <a:gd name="connsiteX793" fmla="*/ 320516 w 1247775"/>
                  <a:gd name="connsiteY793" fmla="*/ 1390174 h 1857375"/>
                  <a:gd name="connsiteX794" fmla="*/ 320516 w 1247775"/>
                  <a:gd name="connsiteY794" fmla="*/ 1390174 h 1857375"/>
                  <a:gd name="connsiteX795" fmla="*/ 325279 w 1247775"/>
                  <a:gd name="connsiteY795" fmla="*/ 1388269 h 1857375"/>
                  <a:gd name="connsiteX796" fmla="*/ 329089 w 1247775"/>
                  <a:gd name="connsiteY796" fmla="*/ 1389221 h 1857375"/>
                  <a:gd name="connsiteX797" fmla="*/ 329089 w 1247775"/>
                  <a:gd name="connsiteY797" fmla="*/ 1390174 h 1857375"/>
                  <a:gd name="connsiteX798" fmla="*/ 347186 w 1247775"/>
                  <a:gd name="connsiteY798" fmla="*/ 1413986 h 1857375"/>
                  <a:gd name="connsiteX799" fmla="*/ 346234 w 1247775"/>
                  <a:gd name="connsiteY799" fmla="*/ 1417796 h 1857375"/>
                  <a:gd name="connsiteX800" fmla="*/ 347186 w 1247775"/>
                  <a:gd name="connsiteY800" fmla="*/ 1420654 h 1857375"/>
                  <a:gd name="connsiteX801" fmla="*/ 343376 w 1247775"/>
                  <a:gd name="connsiteY801" fmla="*/ 1433036 h 1857375"/>
                  <a:gd name="connsiteX802" fmla="*/ 347186 w 1247775"/>
                  <a:gd name="connsiteY802" fmla="*/ 1446371 h 1857375"/>
                  <a:gd name="connsiteX803" fmla="*/ 334804 w 1247775"/>
                  <a:gd name="connsiteY803" fmla="*/ 1461611 h 1857375"/>
                  <a:gd name="connsiteX804" fmla="*/ 350044 w 1247775"/>
                  <a:gd name="connsiteY804" fmla="*/ 1476851 h 1857375"/>
                  <a:gd name="connsiteX805" fmla="*/ 359569 w 1247775"/>
                  <a:gd name="connsiteY805" fmla="*/ 1473994 h 1857375"/>
                  <a:gd name="connsiteX806" fmla="*/ 377666 w 1247775"/>
                  <a:gd name="connsiteY806" fmla="*/ 1486376 h 1857375"/>
                  <a:gd name="connsiteX807" fmla="*/ 388144 w 1247775"/>
                  <a:gd name="connsiteY807" fmla="*/ 1492091 h 1857375"/>
                  <a:gd name="connsiteX808" fmla="*/ 400526 w 1247775"/>
                  <a:gd name="connsiteY808" fmla="*/ 1479709 h 1857375"/>
                  <a:gd name="connsiteX809" fmla="*/ 400526 w 1247775"/>
                  <a:gd name="connsiteY809" fmla="*/ 1478756 h 1857375"/>
                  <a:gd name="connsiteX810" fmla="*/ 408146 w 1247775"/>
                  <a:gd name="connsiteY810" fmla="*/ 1460659 h 1857375"/>
                  <a:gd name="connsiteX811" fmla="*/ 396716 w 1247775"/>
                  <a:gd name="connsiteY811" fmla="*/ 1438751 h 1857375"/>
                  <a:gd name="connsiteX812" fmla="*/ 397669 w 1247775"/>
                  <a:gd name="connsiteY812" fmla="*/ 1433989 h 1857375"/>
                  <a:gd name="connsiteX813" fmla="*/ 395764 w 1247775"/>
                  <a:gd name="connsiteY813" fmla="*/ 1425416 h 1857375"/>
                  <a:gd name="connsiteX814" fmla="*/ 396716 w 1247775"/>
                  <a:gd name="connsiteY814" fmla="*/ 1420654 h 1857375"/>
                  <a:gd name="connsiteX815" fmla="*/ 396716 w 1247775"/>
                  <a:gd name="connsiteY815" fmla="*/ 1420654 h 1857375"/>
                  <a:gd name="connsiteX816" fmla="*/ 399574 w 1247775"/>
                  <a:gd name="connsiteY816" fmla="*/ 1423511 h 1857375"/>
                  <a:gd name="connsiteX817" fmla="*/ 395764 w 1247775"/>
                  <a:gd name="connsiteY817" fmla="*/ 1431131 h 1857375"/>
                  <a:gd name="connsiteX818" fmla="*/ 406241 w 1247775"/>
                  <a:gd name="connsiteY818" fmla="*/ 1441609 h 1857375"/>
                  <a:gd name="connsiteX819" fmla="*/ 416719 w 1247775"/>
                  <a:gd name="connsiteY819" fmla="*/ 1432084 h 1857375"/>
                  <a:gd name="connsiteX820" fmla="*/ 422434 w 1247775"/>
                  <a:gd name="connsiteY820" fmla="*/ 1433036 h 1857375"/>
                  <a:gd name="connsiteX821" fmla="*/ 420529 w 1247775"/>
                  <a:gd name="connsiteY821" fmla="*/ 1440656 h 1857375"/>
                  <a:gd name="connsiteX822" fmla="*/ 427196 w 1247775"/>
                  <a:gd name="connsiteY822" fmla="*/ 1454944 h 1857375"/>
                  <a:gd name="connsiteX823" fmla="*/ 417671 w 1247775"/>
                  <a:gd name="connsiteY823" fmla="*/ 1471136 h 1857375"/>
                  <a:gd name="connsiteX824" fmla="*/ 419576 w 1247775"/>
                  <a:gd name="connsiteY824" fmla="*/ 1478756 h 1857375"/>
                  <a:gd name="connsiteX825" fmla="*/ 408146 w 1247775"/>
                  <a:gd name="connsiteY825" fmla="*/ 1490186 h 1857375"/>
                  <a:gd name="connsiteX826" fmla="*/ 411956 w 1247775"/>
                  <a:gd name="connsiteY826" fmla="*/ 1498759 h 1857375"/>
                  <a:gd name="connsiteX827" fmla="*/ 411004 w 1247775"/>
                  <a:gd name="connsiteY827" fmla="*/ 1502569 h 1857375"/>
                  <a:gd name="connsiteX828" fmla="*/ 404336 w 1247775"/>
                  <a:gd name="connsiteY828" fmla="*/ 1500664 h 1857375"/>
                  <a:gd name="connsiteX829" fmla="*/ 393859 w 1247775"/>
                  <a:gd name="connsiteY829" fmla="*/ 1511141 h 1857375"/>
                  <a:gd name="connsiteX830" fmla="*/ 399574 w 1247775"/>
                  <a:gd name="connsiteY830" fmla="*/ 1519714 h 1857375"/>
                  <a:gd name="connsiteX831" fmla="*/ 387191 w 1247775"/>
                  <a:gd name="connsiteY831" fmla="*/ 1535906 h 1857375"/>
                  <a:gd name="connsiteX832" fmla="*/ 389096 w 1247775"/>
                  <a:gd name="connsiteY832" fmla="*/ 1544479 h 1857375"/>
                  <a:gd name="connsiteX833" fmla="*/ 384334 w 1247775"/>
                  <a:gd name="connsiteY833" fmla="*/ 1545431 h 1857375"/>
                  <a:gd name="connsiteX834" fmla="*/ 367189 w 1247775"/>
                  <a:gd name="connsiteY834" fmla="*/ 1530191 h 1857375"/>
                  <a:gd name="connsiteX835" fmla="*/ 350044 w 1247775"/>
                  <a:gd name="connsiteY835" fmla="*/ 1547336 h 1857375"/>
                  <a:gd name="connsiteX836" fmla="*/ 361474 w 1247775"/>
                  <a:gd name="connsiteY836" fmla="*/ 1563529 h 1857375"/>
                  <a:gd name="connsiteX837" fmla="*/ 359569 w 1247775"/>
                  <a:gd name="connsiteY837" fmla="*/ 1568291 h 1857375"/>
                  <a:gd name="connsiteX838" fmla="*/ 352901 w 1247775"/>
                  <a:gd name="connsiteY838" fmla="*/ 1565434 h 1857375"/>
                  <a:gd name="connsiteX839" fmla="*/ 344329 w 1247775"/>
                  <a:gd name="connsiteY839" fmla="*/ 1574006 h 1857375"/>
                  <a:gd name="connsiteX840" fmla="*/ 346234 w 1247775"/>
                  <a:gd name="connsiteY840" fmla="*/ 1578769 h 1857375"/>
                  <a:gd name="connsiteX841" fmla="*/ 338614 w 1247775"/>
                  <a:gd name="connsiteY841" fmla="*/ 1594961 h 1857375"/>
                  <a:gd name="connsiteX842" fmla="*/ 357664 w 1247775"/>
                  <a:gd name="connsiteY842" fmla="*/ 1615916 h 1857375"/>
                  <a:gd name="connsiteX843" fmla="*/ 361474 w 1247775"/>
                  <a:gd name="connsiteY843" fmla="*/ 1620679 h 1857375"/>
                  <a:gd name="connsiteX844" fmla="*/ 375761 w 1247775"/>
                  <a:gd name="connsiteY844" fmla="*/ 1637824 h 1857375"/>
                  <a:gd name="connsiteX845" fmla="*/ 376714 w 1247775"/>
                  <a:gd name="connsiteY845" fmla="*/ 1640681 h 1857375"/>
                  <a:gd name="connsiteX846" fmla="*/ 355759 w 1247775"/>
                  <a:gd name="connsiteY846" fmla="*/ 1662589 h 1857375"/>
                  <a:gd name="connsiteX847" fmla="*/ 347186 w 1247775"/>
                  <a:gd name="connsiteY847" fmla="*/ 1657826 h 1857375"/>
                  <a:gd name="connsiteX848" fmla="*/ 358616 w 1247775"/>
                  <a:gd name="connsiteY848" fmla="*/ 1637824 h 1857375"/>
                  <a:gd name="connsiteX849" fmla="*/ 341471 w 1247775"/>
                  <a:gd name="connsiteY849" fmla="*/ 1614964 h 1857375"/>
                  <a:gd name="connsiteX850" fmla="*/ 324326 w 1247775"/>
                  <a:gd name="connsiteY850" fmla="*/ 1589246 h 1857375"/>
                  <a:gd name="connsiteX851" fmla="*/ 321469 w 1247775"/>
                  <a:gd name="connsiteY851" fmla="*/ 1579721 h 1857375"/>
                  <a:gd name="connsiteX852" fmla="*/ 322421 w 1247775"/>
                  <a:gd name="connsiteY852" fmla="*/ 1575911 h 1857375"/>
                  <a:gd name="connsiteX853" fmla="*/ 309086 w 1247775"/>
                  <a:gd name="connsiteY853" fmla="*/ 1562576 h 1857375"/>
                  <a:gd name="connsiteX854" fmla="*/ 306229 w 1247775"/>
                  <a:gd name="connsiteY854" fmla="*/ 1562576 h 1857375"/>
                  <a:gd name="connsiteX855" fmla="*/ 306229 w 1247775"/>
                  <a:gd name="connsiteY855" fmla="*/ 1558766 h 1857375"/>
                  <a:gd name="connsiteX856" fmla="*/ 305276 w 1247775"/>
                  <a:gd name="connsiteY856" fmla="*/ 1552099 h 1857375"/>
                  <a:gd name="connsiteX857" fmla="*/ 308134 w 1247775"/>
                  <a:gd name="connsiteY857" fmla="*/ 1550194 h 1857375"/>
                  <a:gd name="connsiteX858" fmla="*/ 316706 w 1247775"/>
                  <a:gd name="connsiteY858" fmla="*/ 1554956 h 1857375"/>
                  <a:gd name="connsiteX859" fmla="*/ 317659 w 1247775"/>
                  <a:gd name="connsiteY859" fmla="*/ 1554956 h 1857375"/>
                  <a:gd name="connsiteX860" fmla="*/ 316706 w 1247775"/>
                  <a:gd name="connsiteY860" fmla="*/ 1558766 h 1857375"/>
                  <a:gd name="connsiteX861" fmla="*/ 327184 w 1247775"/>
                  <a:gd name="connsiteY861" fmla="*/ 1569244 h 1857375"/>
                  <a:gd name="connsiteX862" fmla="*/ 337661 w 1247775"/>
                  <a:gd name="connsiteY862" fmla="*/ 1558766 h 1857375"/>
                  <a:gd name="connsiteX863" fmla="*/ 327184 w 1247775"/>
                  <a:gd name="connsiteY863" fmla="*/ 1548289 h 1857375"/>
                  <a:gd name="connsiteX864" fmla="*/ 326231 w 1247775"/>
                  <a:gd name="connsiteY864" fmla="*/ 1548289 h 1857375"/>
                  <a:gd name="connsiteX865" fmla="*/ 327184 w 1247775"/>
                  <a:gd name="connsiteY865" fmla="*/ 1544479 h 1857375"/>
                  <a:gd name="connsiteX866" fmla="*/ 316706 w 1247775"/>
                  <a:gd name="connsiteY866" fmla="*/ 1534001 h 1857375"/>
                  <a:gd name="connsiteX867" fmla="*/ 313849 w 1247775"/>
                  <a:gd name="connsiteY867" fmla="*/ 1534954 h 1857375"/>
                  <a:gd name="connsiteX868" fmla="*/ 312896 w 1247775"/>
                  <a:gd name="connsiteY868" fmla="*/ 1533049 h 1857375"/>
                  <a:gd name="connsiteX869" fmla="*/ 335756 w 1247775"/>
                  <a:gd name="connsiteY869" fmla="*/ 1505426 h 1857375"/>
                  <a:gd name="connsiteX870" fmla="*/ 331946 w 1247775"/>
                  <a:gd name="connsiteY870" fmla="*/ 1492091 h 1857375"/>
                  <a:gd name="connsiteX871" fmla="*/ 332899 w 1247775"/>
                  <a:gd name="connsiteY871" fmla="*/ 1488281 h 1857375"/>
                  <a:gd name="connsiteX872" fmla="*/ 324326 w 1247775"/>
                  <a:gd name="connsiteY872" fmla="*/ 1479709 h 1857375"/>
                  <a:gd name="connsiteX873" fmla="*/ 320516 w 1247775"/>
                  <a:gd name="connsiteY873" fmla="*/ 1480661 h 1857375"/>
                  <a:gd name="connsiteX874" fmla="*/ 308134 w 1247775"/>
                  <a:gd name="connsiteY874" fmla="*/ 1477804 h 1857375"/>
                  <a:gd name="connsiteX875" fmla="*/ 283369 w 1247775"/>
                  <a:gd name="connsiteY875" fmla="*/ 1492091 h 1857375"/>
                  <a:gd name="connsiteX876" fmla="*/ 279559 w 1247775"/>
                  <a:gd name="connsiteY876" fmla="*/ 1491139 h 1857375"/>
                  <a:gd name="connsiteX877" fmla="*/ 265271 w 1247775"/>
                  <a:gd name="connsiteY877" fmla="*/ 1500664 h 1857375"/>
                  <a:gd name="connsiteX878" fmla="*/ 258604 w 1247775"/>
                  <a:gd name="connsiteY878" fmla="*/ 1508284 h 1857375"/>
                  <a:gd name="connsiteX879" fmla="*/ 250031 w 1247775"/>
                  <a:gd name="connsiteY879" fmla="*/ 1506379 h 1857375"/>
                  <a:gd name="connsiteX880" fmla="*/ 231934 w 1247775"/>
                  <a:gd name="connsiteY880" fmla="*/ 1524476 h 1857375"/>
                  <a:gd name="connsiteX881" fmla="*/ 243364 w 1247775"/>
                  <a:gd name="connsiteY881" fmla="*/ 1541621 h 1857375"/>
                  <a:gd name="connsiteX882" fmla="*/ 242411 w 1247775"/>
                  <a:gd name="connsiteY882" fmla="*/ 1543526 h 1857375"/>
                  <a:gd name="connsiteX883" fmla="*/ 239554 w 1247775"/>
                  <a:gd name="connsiteY883" fmla="*/ 1543526 h 1857375"/>
                  <a:gd name="connsiteX884" fmla="*/ 225266 w 1247775"/>
                  <a:gd name="connsiteY884" fmla="*/ 1548289 h 1857375"/>
                  <a:gd name="connsiteX885" fmla="*/ 210026 w 1247775"/>
                  <a:gd name="connsiteY885" fmla="*/ 1544479 h 1857375"/>
                  <a:gd name="connsiteX886" fmla="*/ 189071 w 1247775"/>
                  <a:gd name="connsiteY886" fmla="*/ 1553051 h 1857375"/>
                  <a:gd name="connsiteX887" fmla="*/ 170974 w 1247775"/>
                  <a:gd name="connsiteY887" fmla="*/ 1543526 h 1857375"/>
                  <a:gd name="connsiteX888" fmla="*/ 162401 w 1247775"/>
                  <a:gd name="connsiteY888" fmla="*/ 1545431 h 1857375"/>
                  <a:gd name="connsiteX889" fmla="*/ 152876 w 1247775"/>
                  <a:gd name="connsiteY889" fmla="*/ 1537811 h 1857375"/>
                  <a:gd name="connsiteX890" fmla="*/ 143351 w 1247775"/>
                  <a:gd name="connsiteY890" fmla="*/ 1547336 h 1857375"/>
                  <a:gd name="connsiteX891" fmla="*/ 150971 w 1247775"/>
                  <a:gd name="connsiteY891" fmla="*/ 1556861 h 1857375"/>
                  <a:gd name="connsiteX892" fmla="*/ 149066 w 1247775"/>
                  <a:gd name="connsiteY892" fmla="*/ 1566386 h 1857375"/>
                  <a:gd name="connsiteX893" fmla="*/ 153829 w 1247775"/>
                  <a:gd name="connsiteY893" fmla="*/ 1580674 h 1857375"/>
                  <a:gd name="connsiteX894" fmla="*/ 143351 w 1247775"/>
                  <a:gd name="connsiteY894" fmla="*/ 1593056 h 1857375"/>
                  <a:gd name="connsiteX895" fmla="*/ 155734 w 1247775"/>
                  <a:gd name="connsiteY895" fmla="*/ 1605439 h 1857375"/>
                  <a:gd name="connsiteX896" fmla="*/ 168116 w 1247775"/>
                  <a:gd name="connsiteY896" fmla="*/ 1593056 h 1857375"/>
                  <a:gd name="connsiteX897" fmla="*/ 167164 w 1247775"/>
                  <a:gd name="connsiteY897" fmla="*/ 1589246 h 1857375"/>
                  <a:gd name="connsiteX898" fmla="*/ 170974 w 1247775"/>
                  <a:gd name="connsiteY898" fmla="*/ 1589246 h 1857375"/>
                  <a:gd name="connsiteX899" fmla="*/ 182404 w 1247775"/>
                  <a:gd name="connsiteY899" fmla="*/ 1586389 h 1857375"/>
                  <a:gd name="connsiteX900" fmla="*/ 184309 w 1247775"/>
                  <a:gd name="connsiteY900" fmla="*/ 1589246 h 1857375"/>
                  <a:gd name="connsiteX901" fmla="*/ 183356 w 1247775"/>
                  <a:gd name="connsiteY901" fmla="*/ 1597819 h 1857375"/>
                  <a:gd name="connsiteX902" fmla="*/ 195739 w 1247775"/>
                  <a:gd name="connsiteY902" fmla="*/ 1620679 h 1857375"/>
                  <a:gd name="connsiteX903" fmla="*/ 195739 w 1247775"/>
                  <a:gd name="connsiteY903" fmla="*/ 1620679 h 1857375"/>
                  <a:gd name="connsiteX904" fmla="*/ 201454 w 1247775"/>
                  <a:gd name="connsiteY904" fmla="*/ 1626394 h 1857375"/>
                  <a:gd name="connsiteX905" fmla="*/ 206216 w 1247775"/>
                  <a:gd name="connsiteY905" fmla="*/ 1624489 h 1857375"/>
                  <a:gd name="connsiteX906" fmla="*/ 210026 w 1247775"/>
                  <a:gd name="connsiteY906" fmla="*/ 1624489 h 1857375"/>
                  <a:gd name="connsiteX907" fmla="*/ 236696 w 1247775"/>
                  <a:gd name="connsiteY907" fmla="*/ 1600676 h 1857375"/>
                  <a:gd name="connsiteX908" fmla="*/ 249079 w 1247775"/>
                  <a:gd name="connsiteY908" fmla="*/ 1604486 h 1857375"/>
                  <a:gd name="connsiteX909" fmla="*/ 247174 w 1247775"/>
                  <a:gd name="connsiteY909" fmla="*/ 1614011 h 1857375"/>
                  <a:gd name="connsiteX910" fmla="*/ 248126 w 1247775"/>
                  <a:gd name="connsiteY910" fmla="*/ 1619726 h 1857375"/>
                  <a:gd name="connsiteX911" fmla="*/ 247174 w 1247775"/>
                  <a:gd name="connsiteY911" fmla="*/ 1619726 h 1857375"/>
                  <a:gd name="connsiteX912" fmla="*/ 233839 w 1247775"/>
                  <a:gd name="connsiteY912" fmla="*/ 1633061 h 1857375"/>
                  <a:gd name="connsiteX913" fmla="*/ 246221 w 1247775"/>
                  <a:gd name="connsiteY913" fmla="*/ 1646396 h 1857375"/>
                  <a:gd name="connsiteX914" fmla="*/ 258604 w 1247775"/>
                  <a:gd name="connsiteY914" fmla="*/ 1657826 h 1857375"/>
                  <a:gd name="connsiteX915" fmla="*/ 270986 w 1247775"/>
                  <a:gd name="connsiteY915" fmla="*/ 1645444 h 1857375"/>
                  <a:gd name="connsiteX916" fmla="*/ 268129 w 1247775"/>
                  <a:gd name="connsiteY916" fmla="*/ 1637824 h 1857375"/>
                  <a:gd name="connsiteX917" fmla="*/ 270034 w 1247775"/>
                  <a:gd name="connsiteY917" fmla="*/ 1637824 h 1857375"/>
                  <a:gd name="connsiteX918" fmla="*/ 281464 w 1247775"/>
                  <a:gd name="connsiteY918" fmla="*/ 1634966 h 1857375"/>
                  <a:gd name="connsiteX919" fmla="*/ 291941 w 1247775"/>
                  <a:gd name="connsiteY919" fmla="*/ 1644491 h 1857375"/>
                  <a:gd name="connsiteX920" fmla="*/ 290036 w 1247775"/>
                  <a:gd name="connsiteY920" fmla="*/ 1651159 h 1857375"/>
                  <a:gd name="connsiteX921" fmla="*/ 303371 w 1247775"/>
                  <a:gd name="connsiteY921" fmla="*/ 1664494 h 1857375"/>
                  <a:gd name="connsiteX922" fmla="*/ 312896 w 1247775"/>
                  <a:gd name="connsiteY922" fmla="*/ 1660684 h 1857375"/>
                  <a:gd name="connsiteX923" fmla="*/ 311944 w 1247775"/>
                  <a:gd name="connsiteY923" fmla="*/ 1664494 h 1857375"/>
                  <a:gd name="connsiteX924" fmla="*/ 324326 w 1247775"/>
                  <a:gd name="connsiteY924" fmla="*/ 1676876 h 1857375"/>
                  <a:gd name="connsiteX925" fmla="*/ 330041 w 1247775"/>
                  <a:gd name="connsiteY925" fmla="*/ 1675924 h 1857375"/>
                  <a:gd name="connsiteX926" fmla="*/ 342424 w 1247775"/>
                  <a:gd name="connsiteY926" fmla="*/ 1683544 h 1857375"/>
                  <a:gd name="connsiteX927" fmla="*/ 351949 w 1247775"/>
                  <a:gd name="connsiteY927" fmla="*/ 1679734 h 1857375"/>
                  <a:gd name="connsiteX928" fmla="*/ 360521 w 1247775"/>
                  <a:gd name="connsiteY928" fmla="*/ 1694974 h 1857375"/>
                  <a:gd name="connsiteX929" fmla="*/ 358616 w 1247775"/>
                  <a:gd name="connsiteY929" fmla="*/ 1694974 h 1857375"/>
                  <a:gd name="connsiteX930" fmla="*/ 348139 w 1247775"/>
                  <a:gd name="connsiteY930" fmla="*/ 1705451 h 1857375"/>
                  <a:gd name="connsiteX931" fmla="*/ 354806 w 1247775"/>
                  <a:gd name="connsiteY931" fmla="*/ 1714976 h 1857375"/>
                  <a:gd name="connsiteX932" fmla="*/ 345281 w 1247775"/>
                  <a:gd name="connsiteY932" fmla="*/ 1729264 h 1857375"/>
                  <a:gd name="connsiteX933" fmla="*/ 360521 w 1247775"/>
                  <a:gd name="connsiteY933" fmla="*/ 1744504 h 1857375"/>
                  <a:gd name="connsiteX934" fmla="*/ 375761 w 1247775"/>
                  <a:gd name="connsiteY934" fmla="*/ 1729264 h 1857375"/>
                  <a:gd name="connsiteX935" fmla="*/ 363379 w 1247775"/>
                  <a:gd name="connsiteY935" fmla="*/ 1714024 h 1857375"/>
                  <a:gd name="connsiteX936" fmla="*/ 368141 w 1247775"/>
                  <a:gd name="connsiteY936" fmla="*/ 1705451 h 1857375"/>
                  <a:gd name="connsiteX937" fmla="*/ 367189 w 1247775"/>
                  <a:gd name="connsiteY937" fmla="*/ 1701641 h 1857375"/>
                  <a:gd name="connsiteX938" fmla="*/ 374809 w 1247775"/>
                  <a:gd name="connsiteY938" fmla="*/ 1704499 h 1857375"/>
                  <a:gd name="connsiteX939" fmla="*/ 381476 w 1247775"/>
                  <a:gd name="connsiteY939" fmla="*/ 1707356 h 1857375"/>
                  <a:gd name="connsiteX940" fmla="*/ 385286 w 1247775"/>
                  <a:gd name="connsiteY940" fmla="*/ 1706404 h 1857375"/>
                  <a:gd name="connsiteX941" fmla="*/ 386239 w 1247775"/>
                  <a:gd name="connsiteY941" fmla="*/ 1706404 h 1857375"/>
                  <a:gd name="connsiteX942" fmla="*/ 416719 w 1247775"/>
                  <a:gd name="connsiteY942" fmla="*/ 1688306 h 1857375"/>
                  <a:gd name="connsiteX943" fmla="*/ 421481 w 1247775"/>
                  <a:gd name="connsiteY943" fmla="*/ 1681639 h 1857375"/>
                  <a:gd name="connsiteX944" fmla="*/ 420529 w 1247775"/>
                  <a:gd name="connsiteY944" fmla="*/ 1678781 h 1857375"/>
                  <a:gd name="connsiteX945" fmla="*/ 420529 w 1247775"/>
                  <a:gd name="connsiteY945" fmla="*/ 1675924 h 1857375"/>
                  <a:gd name="connsiteX946" fmla="*/ 433864 w 1247775"/>
                  <a:gd name="connsiteY946" fmla="*/ 1679734 h 1857375"/>
                  <a:gd name="connsiteX947" fmla="*/ 436721 w 1247775"/>
                  <a:gd name="connsiteY947" fmla="*/ 1686401 h 1857375"/>
                  <a:gd name="connsiteX948" fmla="*/ 415766 w 1247775"/>
                  <a:gd name="connsiteY948" fmla="*/ 1702594 h 1857375"/>
                  <a:gd name="connsiteX949" fmla="*/ 414814 w 1247775"/>
                  <a:gd name="connsiteY949" fmla="*/ 1702594 h 1857375"/>
                  <a:gd name="connsiteX950" fmla="*/ 409099 w 1247775"/>
                  <a:gd name="connsiteY950" fmla="*/ 1708309 h 1857375"/>
                  <a:gd name="connsiteX951" fmla="*/ 409099 w 1247775"/>
                  <a:gd name="connsiteY951" fmla="*/ 1710214 h 1857375"/>
                  <a:gd name="connsiteX952" fmla="*/ 407194 w 1247775"/>
                  <a:gd name="connsiteY952" fmla="*/ 1711166 h 1857375"/>
                  <a:gd name="connsiteX953" fmla="*/ 399574 w 1247775"/>
                  <a:gd name="connsiteY953" fmla="*/ 1705451 h 1857375"/>
                  <a:gd name="connsiteX954" fmla="*/ 391954 w 1247775"/>
                  <a:gd name="connsiteY954" fmla="*/ 1713071 h 1857375"/>
                  <a:gd name="connsiteX955" fmla="*/ 399574 w 1247775"/>
                  <a:gd name="connsiteY955" fmla="*/ 1720691 h 1857375"/>
                  <a:gd name="connsiteX956" fmla="*/ 400526 w 1247775"/>
                  <a:gd name="connsiteY956" fmla="*/ 1720691 h 1857375"/>
                  <a:gd name="connsiteX957" fmla="*/ 400526 w 1247775"/>
                  <a:gd name="connsiteY957" fmla="*/ 1724501 h 1857375"/>
                  <a:gd name="connsiteX958" fmla="*/ 401479 w 1247775"/>
                  <a:gd name="connsiteY958" fmla="*/ 1729264 h 1857375"/>
                  <a:gd name="connsiteX959" fmla="*/ 392906 w 1247775"/>
                  <a:gd name="connsiteY959" fmla="*/ 1743551 h 1857375"/>
                  <a:gd name="connsiteX960" fmla="*/ 394811 w 1247775"/>
                  <a:gd name="connsiteY960" fmla="*/ 1752124 h 1857375"/>
                  <a:gd name="connsiteX961" fmla="*/ 380524 w 1247775"/>
                  <a:gd name="connsiteY961" fmla="*/ 1756886 h 1857375"/>
                  <a:gd name="connsiteX962" fmla="*/ 367189 w 1247775"/>
                  <a:gd name="connsiteY962" fmla="*/ 1751171 h 1857375"/>
                  <a:gd name="connsiteX963" fmla="*/ 348139 w 1247775"/>
                  <a:gd name="connsiteY963" fmla="*/ 1766411 h 1857375"/>
                  <a:gd name="connsiteX964" fmla="*/ 347186 w 1247775"/>
                  <a:gd name="connsiteY964" fmla="*/ 1767364 h 1857375"/>
                  <a:gd name="connsiteX965" fmla="*/ 348139 w 1247775"/>
                  <a:gd name="connsiteY965" fmla="*/ 1761649 h 1857375"/>
                  <a:gd name="connsiteX966" fmla="*/ 333851 w 1247775"/>
                  <a:gd name="connsiteY966" fmla="*/ 1747361 h 1857375"/>
                  <a:gd name="connsiteX967" fmla="*/ 324326 w 1247775"/>
                  <a:gd name="connsiteY967" fmla="*/ 1751171 h 1857375"/>
                  <a:gd name="connsiteX968" fmla="*/ 298609 w 1247775"/>
                  <a:gd name="connsiteY968" fmla="*/ 1736884 h 1857375"/>
                  <a:gd name="connsiteX969" fmla="*/ 268129 w 1247775"/>
                  <a:gd name="connsiteY969" fmla="*/ 1766411 h 1857375"/>
                  <a:gd name="connsiteX970" fmla="*/ 263366 w 1247775"/>
                  <a:gd name="connsiteY970" fmla="*/ 1767364 h 1857375"/>
                  <a:gd name="connsiteX971" fmla="*/ 265271 w 1247775"/>
                  <a:gd name="connsiteY971" fmla="*/ 1758791 h 1857375"/>
                  <a:gd name="connsiteX972" fmla="*/ 238601 w 1247775"/>
                  <a:gd name="connsiteY972" fmla="*/ 1732121 h 1857375"/>
                  <a:gd name="connsiteX973" fmla="*/ 211931 w 1247775"/>
                  <a:gd name="connsiteY973" fmla="*/ 1758791 h 1857375"/>
                  <a:gd name="connsiteX974" fmla="*/ 212884 w 1247775"/>
                  <a:gd name="connsiteY974" fmla="*/ 1764506 h 1857375"/>
                  <a:gd name="connsiteX975" fmla="*/ 212884 w 1247775"/>
                  <a:gd name="connsiteY975" fmla="*/ 1765459 h 1857375"/>
                  <a:gd name="connsiteX976" fmla="*/ 214789 w 1247775"/>
                  <a:gd name="connsiteY976" fmla="*/ 1773079 h 1857375"/>
                  <a:gd name="connsiteX977" fmla="*/ 207169 w 1247775"/>
                  <a:gd name="connsiteY977" fmla="*/ 1781651 h 1857375"/>
                  <a:gd name="connsiteX978" fmla="*/ 208121 w 1247775"/>
                  <a:gd name="connsiteY978" fmla="*/ 1784509 h 1857375"/>
                  <a:gd name="connsiteX979" fmla="*/ 195739 w 1247775"/>
                  <a:gd name="connsiteY979" fmla="*/ 1810226 h 1857375"/>
                  <a:gd name="connsiteX980" fmla="*/ 230029 w 1247775"/>
                  <a:gd name="connsiteY980" fmla="*/ 1847374 h 1857375"/>
                  <a:gd name="connsiteX981" fmla="*/ 260509 w 1247775"/>
                  <a:gd name="connsiteY981" fmla="*/ 1832134 h 1857375"/>
                  <a:gd name="connsiteX982" fmla="*/ 260509 w 1247775"/>
                  <a:gd name="connsiteY982" fmla="*/ 1834991 h 1857375"/>
                  <a:gd name="connsiteX983" fmla="*/ 261461 w 1247775"/>
                  <a:gd name="connsiteY983" fmla="*/ 1839754 h 1857375"/>
                  <a:gd name="connsiteX984" fmla="*/ 257651 w 1247775"/>
                  <a:gd name="connsiteY984" fmla="*/ 1844516 h 1857375"/>
                  <a:gd name="connsiteX985" fmla="*/ 263366 w 1247775"/>
                  <a:gd name="connsiteY985" fmla="*/ 1850231 h 1857375"/>
                  <a:gd name="connsiteX986" fmla="*/ 267176 w 1247775"/>
                  <a:gd name="connsiteY986" fmla="*/ 1848326 h 1857375"/>
                  <a:gd name="connsiteX987" fmla="*/ 270986 w 1247775"/>
                  <a:gd name="connsiteY987" fmla="*/ 1850231 h 1857375"/>
                  <a:gd name="connsiteX988" fmla="*/ 279559 w 1247775"/>
                  <a:gd name="connsiteY988" fmla="*/ 1855946 h 1857375"/>
                  <a:gd name="connsiteX989" fmla="*/ 288131 w 1247775"/>
                  <a:gd name="connsiteY989" fmla="*/ 1850231 h 1857375"/>
                  <a:gd name="connsiteX990" fmla="*/ 300514 w 1247775"/>
                  <a:gd name="connsiteY990" fmla="*/ 1854041 h 1857375"/>
                  <a:gd name="connsiteX991" fmla="*/ 310039 w 1247775"/>
                  <a:gd name="connsiteY991" fmla="*/ 1852136 h 1857375"/>
                  <a:gd name="connsiteX992" fmla="*/ 329089 w 1247775"/>
                  <a:gd name="connsiteY992" fmla="*/ 1834039 h 1857375"/>
                  <a:gd name="connsiteX993" fmla="*/ 334804 w 1247775"/>
                  <a:gd name="connsiteY993" fmla="*/ 1828324 h 1857375"/>
                  <a:gd name="connsiteX994" fmla="*/ 337661 w 1247775"/>
                  <a:gd name="connsiteY994" fmla="*/ 1828324 h 1857375"/>
                  <a:gd name="connsiteX995" fmla="*/ 356711 w 1247775"/>
                  <a:gd name="connsiteY995" fmla="*/ 1817846 h 1857375"/>
                  <a:gd name="connsiteX996" fmla="*/ 368141 w 1247775"/>
                  <a:gd name="connsiteY996" fmla="*/ 1819751 h 1857375"/>
                  <a:gd name="connsiteX997" fmla="*/ 380524 w 1247775"/>
                  <a:gd name="connsiteY997" fmla="*/ 1817846 h 1857375"/>
                  <a:gd name="connsiteX998" fmla="*/ 400526 w 1247775"/>
                  <a:gd name="connsiteY998" fmla="*/ 1823561 h 1857375"/>
                  <a:gd name="connsiteX999" fmla="*/ 437674 w 1247775"/>
                  <a:gd name="connsiteY999" fmla="*/ 1786414 h 1857375"/>
                  <a:gd name="connsiteX1000" fmla="*/ 437674 w 1247775"/>
                  <a:gd name="connsiteY1000" fmla="*/ 1786414 h 1857375"/>
                  <a:gd name="connsiteX1001" fmla="*/ 441484 w 1247775"/>
                  <a:gd name="connsiteY1001" fmla="*/ 1786414 h 1857375"/>
                  <a:gd name="connsiteX1002" fmla="*/ 454819 w 1247775"/>
                  <a:gd name="connsiteY1002" fmla="*/ 1782604 h 1857375"/>
                  <a:gd name="connsiteX1003" fmla="*/ 461486 w 1247775"/>
                  <a:gd name="connsiteY1003" fmla="*/ 1784509 h 1857375"/>
                  <a:gd name="connsiteX1004" fmla="*/ 475774 w 1247775"/>
                  <a:gd name="connsiteY1004" fmla="*/ 1770221 h 1857375"/>
                  <a:gd name="connsiteX1005" fmla="*/ 472916 w 1247775"/>
                  <a:gd name="connsiteY1005" fmla="*/ 1762601 h 1857375"/>
                  <a:gd name="connsiteX1006" fmla="*/ 488156 w 1247775"/>
                  <a:gd name="connsiteY1006" fmla="*/ 1753076 h 1857375"/>
                  <a:gd name="connsiteX1007" fmla="*/ 493871 w 1247775"/>
                  <a:gd name="connsiteY1007" fmla="*/ 1750219 h 1857375"/>
                  <a:gd name="connsiteX1008" fmla="*/ 493871 w 1247775"/>
                  <a:gd name="connsiteY1008" fmla="*/ 1751171 h 1857375"/>
                  <a:gd name="connsiteX1009" fmla="*/ 525304 w 1247775"/>
                  <a:gd name="connsiteY1009" fmla="*/ 1782604 h 1857375"/>
                  <a:gd name="connsiteX1010" fmla="*/ 533876 w 1247775"/>
                  <a:gd name="connsiteY1010" fmla="*/ 1780699 h 1857375"/>
                  <a:gd name="connsiteX1011" fmla="*/ 550069 w 1247775"/>
                  <a:gd name="connsiteY1011" fmla="*/ 1785461 h 1857375"/>
                  <a:gd name="connsiteX1012" fmla="*/ 567214 w 1247775"/>
                  <a:gd name="connsiteY1012" fmla="*/ 1779746 h 1857375"/>
                  <a:gd name="connsiteX1013" fmla="*/ 575786 w 1247775"/>
                  <a:gd name="connsiteY1013" fmla="*/ 1780699 h 1857375"/>
                  <a:gd name="connsiteX1014" fmla="*/ 601504 w 1247775"/>
                  <a:gd name="connsiteY1014" fmla="*/ 1769269 h 1857375"/>
                  <a:gd name="connsiteX1015" fmla="*/ 604361 w 1247775"/>
                  <a:gd name="connsiteY1015" fmla="*/ 1769269 h 1857375"/>
                  <a:gd name="connsiteX1016" fmla="*/ 615791 w 1247775"/>
                  <a:gd name="connsiteY1016" fmla="*/ 1767364 h 1857375"/>
                  <a:gd name="connsiteX1017" fmla="*/ 651034 w 1247775"/>
                  <a:gd name="connsiteY1017" fmla="*/ 1791176 h 1857375"/>
                  <a:gd name="connsiteX1018" fmla="*/ 655796 w 1247775"/>
                  <a:gd name="connsiteY1018" fmla="*/ 1791176 h 1857375"/>
                  <a:gd name="connsiteX1019" fmla="*/ 705326 w 1247775"/>
                  <a:gd name="connsiteY1019" fmla="*/ 1800701 h 1857375"/>
                  <a:gd name="connsiteX1020" fmla="*/ 1004411 w 1247775"/>
                  <a:gd name="connsiteY1020" fmla="*/ 1796891 h 1857375"/>
                  <a:gd name="connsiteX1021" fmla="*/ 1087279 w 1247775"/>
                  <a:gd name="connsiteY1021" fmla="*/ 1637824 h 1857375"/>
                  <a:gd name="connsiteX1022" fmla="*/ 1076801 w 1247775"/>
                  <a:gd name="connsiteY1022" fmla="*/ 1550194 h 1857375"/>
                  <a:gd name="connsiteX1023" fmla="*/ 1153001 w 1247775"/>
                  <a:gd name="connsiteY1023" fmla="*/ 1512094 h 1857375"/>
                  <a:gd name="connsiteX1024" fmla="*/ 1149191 w 1247775"/>
                  <a:gd name="connsiteY1024" fmla="*/ 1437799 h 1857375"/>
                  <a:gd name="connsiteX1025" fmla="*/ 1078706 w 1247775"/>
                  <a:gd name="connsiteY1025" fmla="*/ 1408271 h 1857375"/>
                  <a:gd name="connsiteX1026" fmla="*/ 1161574 w 1247775"/>
                  <a:gd name="connsiteY1026" fmla="*/ 1366361 h 1857375"/>
                  <a:gd name="connsiteX1027" fmla="*/ 1186339 w 1247775"/>
                  <a:gd name="connsiteY1027" fmla="*/ 1283494 h 1857375"/>
                  <a:gd name="connsiteX1028" fmla="*/ 1138714 w 1247775"/>
                  <a:gd name="connsiteY1028" fmla="*/ 1235869 h 1857375"/>
                  <a:gd name="connsiteX1029" fmla="*/ 1159669 w 1247775"/>
                  <a:gd name="connsiteY1029" fmla="*/ 1165384 h 1857375"/>
                  <a:gd name="connsiteX1030" fmla="*/ 1240631 w 1247775"/>
                  <a:gd name="connsiteY1030" fmla="*/ 1103471 h 1857375"/>
                  <a:gd name="connsiteX1031" fmla="*/ 1172051 w 1247775"/>
                  <a:gd name="connsiteY1031" fmla="*/ 974884 h 1857375"/>
                  <a:gd name="connsiteX1032" fmla="*/ 584359 w 1247775"/>
                  <a:gd name="connsiteY1032" fmla="*/ 250984 h 1857375"/>
                  <a:gd name="connsiteX1033" fmla="*/ 581501 w 1247775"/>
                  <a:gd name="connsiteY1033" fmla="*/ 252889 h 1857375"/>
                  <a:gd name="connsiteX1034" fmla="*/ 572929 w 1247775"/>
                  <a:gd name="connsiteY1034" fmla="*/ 250031 h 1857375"/>
                  <a:gd name="connsiteX1035" fmla="*/ 571976 w 1247775"/>
                  <a:gd name="connsiteY1035" fmla="*/ 250031 h 1857375"/>
                  <a:gd name="connsiteX1036" fmla="*/ 570071 w 1247775"/>
                  <a:gd name="connsiteY1036" fmla="*/ 249079 h 1857375"/>
                  <a:gd name="connsiteX1037" fmla="*/ 570071 w 1247775"/>
                  <a:gd name="connsiteY1037" fmla="*/ 246221 h 1857375"/>
                  <a:gd name="connsiteX1038" fmla="*/ 570071 w 1247775"/>
                  <a:gd name="connsiteY1038" fmla="*/ 243364 h 1857375"/>
                  <a:gd name="connsiteX1039" fmla="*/ 585311 w 1247775"/>
                  <a:gd name="connsiteY1039" fmla="*/ 234791 h 1857375"/>
                  <a:gd name="connsiteX1040" fmla="*/ 595789 w 1247775"/>
                  <a:gd name="connsiteY1040" fmla="*/ 244316 h 1857375"/>
                  <a:gd name="connsiteX1041" fmla="*/ 584359 w 1247775"/>
                  <a:gd name="connsiteY1041" fmla="*/ 250984 h 1857375"/>
                  <a:gd name="connsiteX1042" fmla="*/ 596741 w 1247775"/>
                  <a:gd name="connsiteY1042" fmla="*/ 201454 h 1857375"/>
                  <a:gd name="connsiteX1043" fmla="*/ 596741 w 1247775"/>
                  <a:gd name="connsiteY1043" fmla="*/ 198596 h 1857375"/>
                  <a:gd name="connsiteX1044" fmla="*/ 598646 w 1247775"/>
                  <a:gd name="connsiteY1044" fmla="*/ 199549 h 1857375"/>
                  <a:gd name="connsiteX1045" fmla="*/ 596741 w 1247775"/>
                  <a:gd name="connsiteY1045" fmla="*/ 201454 h 1857375"/>
                  <a:gd name="connsiteX1046" fmla="*/ 606266 w 1247775"/>
                  <a:gd name="connsiteY1046" fmla="*/ 250031 h 1857375"/>
                  <a:gd name="connsiteX1047" fmla="*/ 602456 w 1247775"/>
                  <a:gd name="connsiteY1047" fmla="*/ 245269 h 1857375"/>
                  <a:gd name="connsiteX1048" fmla="*/ 605314 w 1247775"/>
                  <a:gd name="connsiteY1048" fmla="*/ 245269 h 1857375"/>
                  <a:gd name="connsiteX1049" fmla="*/ 609124 w 1247775"/>
                  <a:gd name="connsiteY1049" fmla="*/ 245269 h 1857375"/>
                  <a:gd name="connsiteX1050" fmla="*/ 606266 w 1247775"/>
                  <a:gd name="connsiteY1050" fmla="*/ 250031 h 1857375"/>
                  <a:gd name="connsiteX1051" fmla="*/ 557689 w 1247775"/>
                  <a:gd name="connsiteY1051" fmla="*/ 407194 h 1857375"/>
                  <a:gd name="connsiteX1052" fmla="*/ 555784 w 1247775"/>
                  <a:gd name="connsiteY1052" fmla="*/ 407194 h 1857375"/>
                  <a:gd name="connsiteX1053" fmla="*/ 555784 w 1247775"/>
                  <a:gd name="connsiteY1053" fmla="*/ 405289 h 1857375"/>
                  <a:gd name="connsiteX1054" fmla="*/ 554831 w 1247775"/>
                  <a:gd name="connsiteY1054" fmla="*/ 400526 h 1857375"/>
                  <a:gd name="connsiteX1055" fmla="*/ 559594 w 1247775"/>
                  <a:gd name="connsiteY1055" fmla="*/ 407194 h 1857375"/>
                  <a:gd name="connsiteX1056" fmla="*/ 557689 w 1247775"/>
                  <a:gd name="connsiteY1056" fmla="*/ 407194 h 1857375"/>
                  <a:gd name="connsiteX1057" fmla="*/ 637699 w 1247775"/>
                  <a:gd name="connsiteY1057" fmla="*/ 305276 h 1857375"/>
                  <a:gd name="connsiteX1058" fmla="*/ 641509 w 1247775"/>
                  <a:gd name="connsiteY1058" fmla="*/ 309086 h 1857375"/>
                  <a:gd name="connsiteX1059" fmla="*/ 638651 w 1247775"/>
                  <a:gd name="connsiteY1059" fmla="*/ 310039 h 1857375"/>
                  <a:gd name="connsiteX1060" fmla="*/ 636746 w 1247775"/>
                  <a:gd name="connsiteY1060" fmla="*/ 306229 h 1857375"/>
                  <a:gd name="connsiteX1061" fmla="*/ 637699 w 1247775"/>
                  <a:gd name="connsiteY1061" fmla="*/ 305276 h 1857375"/>
                  <a:gd name="connsiteX1062" fmla="*/ 591979 w 1247775"/>
                  <a:gd name="connsiteY1062" fmla="*/ 417671 h 1857375"/>
                  <a:gd name="connsiteX1063" fmla="*/ 609124 w 1247775"/>
                  <a:gd name="connsiteY1063" fmla="*/ 409099 h 1857375"/>
                  <a:gd name="connsiteX1064" fmla="*/ 606266 w 1247775"/>
                  <a:gd name="connsiteY1064" fmla="*/ 418624 h 1857375"/>
                  <a:gd name="connsiteX1065" fmla="*/ 606266 w 1247775"/>
                  <a:gd name="connsiteY1065" fmla="*/ 418624 h 1857375"/>
                  <a:gd name="connsiteX1066" fmla="*/ 598646 w 1247775"/>
                  <a:gd name="connsiteY1066" fmla="*/ 426244 h 1857375"/>
                  <a:gd name="connsiteX1067" fmla="*/ 591026 w 1247775"/>
                  <a:gd name="connsiteY1067" fmla="*/ 420529 h 1857375"/>
                  <a:gd name="connsiteX1068" fmla="*/ 591979 w 1247775"/>
                  <a:gd name="connsiteY1068" fmla="*/ 417671 h 1857375"/>
                  <a:gd name="connsiteX1069" fmla="*/ 594836 w 1247775"/>
                  <a:gd name="connsiteY1069" fmla="*/ 511016 h 1857375"/>
                  <a:gd name="connsiteX1070" fmla="*/ 591979 w 1247775"/>
                  <a:gd name="connsiteY1070" fmla="*/ 510064 h 1857375"/>
                  <a:gd name="connsiteX1071" fmla="*/ 590074 w 1247775"/>
                  <a:gd name="connsiteY1071" fmla="*/ 510064 h 1857375"/>
                  <a:gd name="connsiteX1072" fmla="*/ 587216 w 1247775"/>
                  <a:gd name="connsiteY1072" fmla="*/ 508159 h 1857375"/>
                  <a:gd name="connsiteX1073" fmla="*/ 597694 w 1247775"/>
                  <a:gd name="connsiteY1073" fmla="*/ 503396 h 1857375"/>
                  <a:gd name="connsiteX1074" fmla="*/ 598646 w 1247775"/>
                  <a:gd name="connsiteY1074" fmla="*/ 505301 h 1857375"/>
                  <a:gd name="connsiteX1075" fmla="*/ 594836 w 1247775"/>
                  <a:gd name="connsiteY1075" fmla="*/ 511016 h 1857375"/>
                  <a:gd name="connsiteX1076" fmla="*/ 633889 w 1247775"/>
                  <a:gd name="connsiteY1076" fmla="*/ 447199 h 1857375"/>
                  <a:gd name="connsiteX1077" fmla="*/ 627221 w 1247775"/>
                  <a:gd name="connsiteY1077" fmla="*/ 461486 h 1857375"/>
                  <a:gd name="connsiteX1078" fmla="*/ 626269 w 1247775"/>
                  <a:gd name="connsiteY1078" fmla="*/ 461486 h 1857375"/>
                  <a:gd name="connsiteX1079" fmla="*/ 608171 w 1247775"/>
                  <a:gd name="connsiteY1079" fmla="*/ 479584 h 1857375"/>
                  <a:gd name="connsiteX1080" fmla="*/ 609124 w 1247775"/>
                  <a:gd name="connsiteY1080" fmla="*/ 484346 h 1857375"/>
                  <a:gd name="connsiteX1081" fmla="*/ 608171 w 1247775"/>
                  <a:gd name="connsiteY1081" fmla="*/ 485299 h 1857375"/>
                  <a:gd name="connsiteX1082" fmla="*/ 608171 w 1247775"/>
                  <a:gd name="connsiteY1082" fmla="*/ 483394 h 1857375"/>
                  <a:gd name="connsiteX1083" fmla="*/ 593884 w 1247775"/>
                  <a:gd name="connsiteY1083" fmla="*/ 459581 h 1857375"/>
                  <a:gd name="connsiteX1084" fmla="*/ 606266 w 1247775"/>
                  <a:gd name="connsiteY1084" fmla="*/ 444341 h 1857375"/>
                  <a:gd name="connsiteX1085" fmla="*/ 614839 w 1247775"/>
                  <a:gd name="connsiteY1085" fmla="*/ 447199 h 1857375"/>
                  <a:gd name="connsiteX1086" fmla="*/ 626269 w 1247775"/>
                  <a:gd name="connsiteY1086" fmla="*/ 440531 h 1857375"/>
                  <a:gd name="connsiteX1087" fmla="*/ 630079 w 1247775"/>
                  <a:gd name="connsiteY1087" fmla="*/ 440531 h 1857375"/>
                  <a:gd name="connsiteX1088" fmla="*/ 631984 w 1247775"/>
                  <a:gd name="connsiteY1088" fmla="*/ 440531 h 1857375"/>
                  <a:gd name="connsiteX1089" fmla="*/ 636746 w 1247775"/>
                  <a:gd name="connsiteY1089" fmla="*/ 444341 h 1857375"/>
                  <a:gd name="connsiteX1090" fmla="*/ 633889 w 1247775"/>
                  <a:gd name="connsiteY1090" fmla="*/ 447199 h 1857375"/>
                  <a:gd name="connsiteX1091" fmla="*/ 633889 w 1247775"/>
                  <a:gd name="connsiteY1091" fmla="*/ 447199 h 1857375"/>
                  <a:gd name="connsiteX1092" fmla="*/ 639604 w 1247775"/>
                  <a:gd name="connsiteY1092" fmla="*/ 402431 h 1857375"/>
                  <a:gd name="connsiteX1093" fmla="*/ 631031 w 1247775"/>
                  <a:gd name="connsiteY1093" fmla="*/ 399574 h 1857375"/>
                  <a:gd name="connsiteX1094" fmla="*/ 625316 w 1247775"/>
                  <a:gd name="connsiteY1094" fmla="*/ 391001 h 1857375"/>
                  <a:gd name="connsiteX1095" fmla="*/ 626269 w 1247775"/>
                  <a:gd name="connsiteY1095" fmla="*/ 388144 h 1857375"/>
                  <a:gd name="connsiteX1096" fmla="*/ 620554 w 1247775"/>
                  <a:gd name="connsiteY1096" fmla="*/ 382429 h 1857375"/>
                  <a:gd name="connsiteX1097" fmla="*/ 619601 w 1247775"/>
                  <a:gd name="connsiteY1097" fmla="*/ 374809 h 1857375"/>
                  <a:gd name="connsiteX1098" fmla="*/ 625316 w 1247775"/>
                  <a:gd name="connsiteY1098" fmla="*/ 375761 h 1857375"/>
                  <a:gd name="connsiteX1099" fmla="*/ 631031 w 1247775"/>
                  <a:gd name="connsiteY1099" fmla="*/ 373856 h 1857375"/>
                  <a:gd name="connsiteX1100" fmla="*/ 642461 w 1247775"/>
                  <a:gd name="connsiteY1100" fmla="*/ 380524 h 1857375"/>
                  <a:gd name="connsiteX1101" fmla="*/ 647224 w 1247775"/>
                  <a:gd name="connsiteY1101" fmla="*/ 394811 h 1857375"/>
                  <a:gd name="connsiteX1102" fmla="*/ 639604 w 1247775"/>
                  <a:gd name="connsiteY1102" fmla="*/ 402431 h 1857375"/>
                  <a:gd name="connsiteX1103" fmla="*/ 343376 w 1247775"/>
                  <a:gd name="connsiteY1103" fmla="*/ 758666 h 1857375"/>
                  <a:gd name="connsiteX1104" fmla="*/ 343376 w 1247775"/>
                  <a:gd name="connsiteY1104" fmla="*/ 758666 h 1857375"/>
                  <a:gd name="connsiteX1105" fmla="*/ 341471 w 1247775"/>
                  <a:gd name="connsiteY1105" fmla="*/ 751999 h 1857375"/>
                  <a:gd name="connsiteX1106" fmla="*/ 346234 w 1247775"/>
                  <a:gd name="connsiteY1106" fmla="*/ 752951 h 1857375"/>
                  <a:gd name="connsiteX1107" fmla="*/ 343376 w 1247775"/>
                  <a:gd name="connsiteY1107" fmla="*/ 758666 h 1857375"/>
                  <a:gd name="connsiteX1108" fmla="*/ 109061 w 1247775"/>
                  <a:gd name="connsiteY1108" fmla="*/ 1225391 h 1857375"/>
                  <a:gd name="connsiteX1109" fmla="*/ 95726 w 1247775"/>
                  <a:gd name="connsiteY1109" fmla="*/ 1217771 h 1857375"/>
                  <a:gd name="connsiteX1110" fmla="*/ 104299 w 1247775"/>
                  <a:gd name="connsiteY1110" fmla="*/ 1210151 h 1857375"/>
                  <a:gd name="connsiteX1111" fmla="*/ 122396 w 1247775"/>
                  <a:gd name="connsiteY1111" fmla="*/ 1195864 h 1857375"/>
                  <a:gd name="connsiteX1112" fmla="*/ 129064 w 1247775"/>
                  <a:gd name="connsiteY1112" fmla="*/ 1201579 h 1857375"/>
                  <a:gd name="connsiteX1113" fmla="*/ 109061 w 1247775"/>
                  <a:gd name="connsiteY1113" fmla="*/ 1225391 h 1857375"/>
                  <a:gd name="connsiteX1114" fmla="*/ 151924 w 1247775"/>
                  <a:gd name="connsiteY1114" fmla="*/ 1208246 h 1857375"/>
                  <a:gd name="connsiteX1115" fmla="*/ 150019 w 1247775"/>
                  <a:gd name="connsiteY1115" fmla="*/ 1206341 h 1857375"/>
                  <a:gd name="connsiteX1116" fmla="*/ 151924 w 1247775"/>
                  <a:gd name="connsiteY1116" fmla="*/ 1206341 h 1857375"/>
                  <a:gd name="connsiteX1117" fmla="*/ 151924 w 1247775"/>
                  <a:gd name="connsiteY1117" fmla="*/ 1208246 h 1857375"/>
                  <a:gd name="connsiteX1118" fmla="*/ 290989 w 1247775"/>
                  <a:gd name="connsiteY1118" fmla="*/ 992981 h 1857375"/>
                  <a:gd name="connsiteX1119" fmla="*/ 291941 w 1247775"/>
                  <a:gd name="connsiteY1119" fmla="*/ 986314 h 1857375"/>
                  <a:gd name="connsiteX1120" fmla="*/ 291941 w 1247775"/>
                  <a:gd name="connsiteY1120" fmla="*/ 986314 h 1857375"/>
                  <a:gd name="connsiteX1121" fmla="*/ 294799 w 1247775"/>
                  <a:gd name="connsiteY1121" fmla="*/ 987266 h 1857375"/>
                  <a:gd name="connsiteX1122" fmla="*/ 290989 w 1247775"/>
                  <a:gd name="connsiteY1122" fmla="*/ 992981 h 1857375"/>
                  <a:gd name="connsiteX1123" fmla="*/ 309086 w 1247775"/>
                  <a:gd name="connsiteY1123" fmla="*/ 1652111 h 1857375"/>
                  <a:gd name="connsiteX1124" fmla="*/ 310039 w 1247775"/>
                  <a:gd name="connsiteY1124" fmla="*/ 1649254 h 1857375"/>
                  <a:gd name="connsiteX1125" fmla="*/ 310991 w 1247775"/>
                  <a:gd name="connsiteY1125" fmla="*/ 1650206 h 1857375"/>
                  <a:gd name="connsiteX1126" fmla="*/ 309086 w 1247775"/>
                  <a:gd name="connsiteY1126" fmla="*/ 1652111 h 1857375"/>
                  <a:gd name="connsiteX1127" fmla="*/ 259556 w 1247775"/>
                  <a:gd name="connsiteY1127" fmla="*/ 1822609 h 1857375"/>
                  <a:gd name="connsiteX1128" fmla="*/ 261461 w 1247775"/>
                  <a:gd name="connsiteY1128" fmla="*/ 1816894 h 1857375"/>
                  <a:gd name="connsiteX1129" fmla="*/ 265271 w 1247775"/>
                  <a:gd name="connsiteY1129" fmla="*/ 1816894 h 1857375"/>
                  <a:gd name="connsiteX1130" fmla="*/ 266224 w 1247775"/>
                  <a:gd name="connsiteY1130" fmla="*/ 1817846 h 1857375"/>
                  <a:gd name="connsiteX1131" fmla="*/ 259556 w 1247775"/>
                  <a:gd name="connsiteY1131" fmla="*/ 1822609 h 1857375"/>
                  <a:gd name="connsiteX1132" fmla="*/ 330994 w 1247775"/>
                  <a:gd name="connsiteY1132" fmla="*/ 1783556 h 1857375"/>
                  <a:gd name="connsiteX1133" fmla="*/ 329089 w 1247775"/>
                  <a:gd name="connsiteY1133" fmla="*/ 1783556 h 1857375"/>
                  <a:gd name="connsiteX1134" fmla="*/ 326231 w 1247775"/>
                  <a:gd name="connsiteY1134" fmla="*/ 1781651 h 1857375"/>
                  <a:gd name="connsiteX1135" fmla="*/ 321469 w 1247775"/>
                  <a:gd name="connsiteY1135" fmla="*/ 1777841 h 1857375"/>
                  <a:gd name="connsiteX1136" fmla="*/ 323374 w 1247775"/>
                  <a:gd name="connsiteY1136" fmla="*/ 1772126 h 1857375"/>
                  <a:gd name="connsiteX1137" fmla="*/ 329089 w 1247775"/>
                  <a:gd name="connsiteY1137" fmla="*/ 1773079 h 1857375"/>
                  <a:gd name="connsiteX1138" fmla="*/ 335756 w 1247775"/>
                  <a:gd name="connsiteY1138" fmla="*/ 1771174 h 1857375"/>
                  <a:gd name="connsiteX1139" fmla="*/ 330994 w 1247775"/>
                  <a:gd name="connsiteY1139" fmla="*/ 1783556 h 1857375"/>
                  <a:gd name="connsiteX1140" fmla="*/ 442436 w 1247775"/>
                  <a:gd name="connsiteY1140" fmla="*/ 1450181 h 1857375"/>
                  <a:gd name="connsiteX1141" fmla="*/ 451009 w 1247775"/>
                  <a:gd name="connsiteY1141" fmla="*/ 1458754 h 1857375"/>
                  <a:gd name="connsiteX1142" fmla="*/ 444341 w 1247775"/>
                  <a:gd name="connsiteY1142" fmla="*/ 1465421 h 1857375"/>
                  <a:gd name="connsiteX1143" fmla="*/ 437674 w 1247775"/>
                  <a:gd name="connsiteY1143" fmla="*/ 1454944 h 1857375"/>
                  <a:gd name="connsiteX1144" fmla="*/ 442436 w 1247775"/>
                  <a:gd name="connsiteY1144" fmla="*/ 1450181 h 1857375"/>
                  <a:gd name="connsiteX1145" fmla="*/ 426244 w 1247775"/>
                  <a:gd name="connsiteY1145" fmla="*/ 1592104 h 1857375"/>
                  <a:gd name="connsiteX1146" fmla="*/ 420529 w 1247775"/>
                  <a:gd name="connsiteY1146" fmla="*/ 1587341 h 1857375"/>
                  <a:gd name="connsiteX1147" fmla="*/ 419576 w 1247775"/>
                  <a:gd name="connsiteY1147" fmla="*/ 1587341 h 1857375"/>
                  <a:gd name="connsiteX1148" fmla="*/ 421481 w 1247775"/>
                  <a:gd name="connsiteY1148" fmla="*/ 1576864 h 1857375"/>
                  <a:gd name="connsiteX1149" fmla="*/ 421481 w 1247775"/>
                  <a:gd name="connsiteY1149" fmla="*/ 1574959 h 1857375"/>
                  <a:gd name="connsiteX1150" fmla="*/ 422434 w 1247775"/>
                  <a:gd name="connsiteY1150" fmla="*/ 1574959 h 1857375"/>
                  <a:gd name="connsiteX1151" fmla="*/ 426244 w 1247775"/>
                  <a:gd name="connsiteY1151" fmla="*/ 1577816 h 1857375"/>
                  <a:gd name="connsiteX1152" fmla="*/ 426244 w 1247775"/>
                  <a:gd name="connsiteY1152" fmla="*/ 1580674 h 1857375"/>
                  <a:gd name="connsiteX1153" fmla="*/ 430054 w 1247775"/>
                  <a:gd name="connsiteY1153" fmla="*/ 1593056 h 1857375"/>
                  <a:gd name="connsiteX1154" fmla="*/ 426244 w 1247775"/>
                  <a:gd name="connsiteY1154" fmla="*/ 1592104 h 1857375"/>
                  <a:gd name="connsiteX1155" fmla="*/ 431959 w 1247775"/>
                  <a:gd name="connsiteY1155" fmla="*/ 1518761 h 1857375"/>
                  <a:gd name="connsiteX1156" fmla="*/ 425291 w 1247775"/>
                  <a:gd name="connsiteY1156" fmla="*/ 1517809 h 1857375"/>
                  <a:gd name="connsiteX1157" fmla="*/ 415766 w 1247775"/>
                  <a:gd name="connsiteY1157" fmla="*/ 1519714 h 1857375"/>
                  <a:gd name="connsiteX1158" fmla="*/ 416719 w 1247775"/>
                  <a:gd name="connsiteY1158" fmla="*/ 1515904 h 1857375"/>
                  <a:gd name="connsiteX1159" fmla="*/ 413861 w 1247775"/>
                  <a:gd name="connsiteY1159" fmla="*/ 1508284 h 1857375"/>
                  <a:gd name="connsiteX1160" fmla="*/ 419576 w 1247775"/>
                  <a:gd name="connsiteY1160" fmla="*/ 1499711 h 1857375"/>
                  <a:gd name="connsiteX1161" fmla="*/ 418624 w 1247775"/>
                  <a:gd name="connsiteY1161" fmla="*/ 1494949 h 1857375"/>
                  <a:gd name="connsiteX1162" fmla="*/ 422434 w 1247775"/>
                  <a:gd name="connsiteY1162" fmla="*/ 1486376 h 1857375"/>
                  <a:gd name="connsiteX1163" fmla="*/ 422434 w 1247775"/>
                  <a:gd name="connsiteY1163" fmla="*/ 1484471 h 1857375"/>
                  <a:gd name="connsiteX1164" fmla="*/ 422434 w 1247775"/>
                  <a:gd name="connsiteY1164" fmla="*/ 1484471 h 1857375"/>
                  <a:gd name="connsiteX1165" fmla="*/ 431959 w 1247775"/>
                  <a:gd name="connsiteY1165" fmla="*/ 1491139 h 1857375"/>
                  <a:gd name="connsiteX1166" fmla="*/ 435769 w 1247775"/>
                  <a:gd name="connsiteY1166" fmla="*/ 1490186 h 1857375"/>
                  <a:gd name="connsiteX1167" fmla="*/ 436721 w 1247775"/>
                  <a:gd name="connsiteY1167" fmla="*/ 1493044 h 1857375"/>
                  <a:gd name="connsiteX1168" fmla="*/ 430054 w 1247775"/>
                  <a:gd name="connsiteY1168" fmla="*/ 1505426 h 1857375"/>
                  <a:gd name="connsiteX1169" fmla="*/ 434816 w 1247775"/>
                  <a:gd name="connsiteY1169" fmla="*/ 1515904 h 1857375"/>
                  <a:gd name="connsiteX1170" fmla="*/ 431959 w 1247775"/>
                  <a:gd name="connsiteY1170" fmla="*/ 1518761 h 1857375"/>
                  <a:gd name="connsiteX1171" fmla="*/ 445294 w 1247775"/>
                  <a:gd name="connsiteY1171" fmla="*/ 1609249 h 1857375"/>
                  <a:gd name="connsiteX1172" fmla="*/ 435769 w 1247775"/>
                  <a:gd name="connsiteY1172" fmla="*/ 1603534 h 1857375"/>
                  <a:gd name="connsiteX1173" fmla="*/ 435769 w 1247775"/>
                  <a:gd name="connsiteY1173" fmla="*/ 1603534 h 1857375"/>
                  <a:gd name="connsiteX1174" fmla="*/ 434816 w 1247775"/>
                  <a:gd name="connsiteY1174" fmla="*/ 1598771 h 1857375"/>
                  <a:gd name="connsiteX1175" fmla="*/ 449104 w 1247775"/>
                  <a:gd name="connsiteY1175" fmla="*/ 1603534 h 1857375"/>
                  <a:gd name="connsiteX1176" fmla="*/ 450056 w 1247775"/>
                  <a:gd name="connsiteY1176" fmla="*/ 1603534 h 1857375"/>
                  <a:gd name="connsiteX1177" fmla="*/ 451961 w 1247775"/>
                  <a:gd name="connsiteY1177" fmla="*/ 1606391 h 1857375"/>
                  <a:gd name="connsiteX1178" fmla="*/ 445294 w 1247775"/>
                  <a:gd name="connsiteY1178" fmla="*/ 1609249 h 1857375"/>
                  <a:gd name="connsiteX1179" fmla="*/ 452914 w 1247775"/>
                  <a:gd name="connsiteY1179" fmla="*/ 1518761 h 1857375"/>
                  <a:gd name="connsiteX1180" fmla="*/ 451961 w 1247775"/>
                  <a:gd name="connsiteY1180" fmla="*/ 1517809 h 1857375"/>
                  <a:gd name="connsiteX1181" fmla="*/ 452914 w 1247775"/>
                  <a:gd name="connsiteY1181" fmla="*/ 1516856 h 1857375"/>
                  <a:gd name="connsiteX1182" fmla="*/ 454819 w 1247775"/>
                  <a:gd name="connsiteY1182" fmla="*/ 1517809 h 1857375"/>
                  <a:gd name="connsiteX1183" fmla="*/ 452914 w 1247775"/>
                  <a:gd name="connsiteY1183" fmla="*/ 1518761 h 1857375"/>
                  <a:gd name="connsiteX1184" fmla="*/ 666274 w 1247775"/>
                  <a:gd name="connsiteY1184" fmla="*/ 511969 h 1857375"/>
                  <a:gd name="connsiteX1185" fmla="*/ 668179 w 1247775"/>
                  <a:gd name="connsiteY1185" fmla="*/ 509111 h 1857375"/>
                  <a:gd name="connsiteX1186" fmla="*/ 668179 w 1247775"/>
                  <a:gd name="connsiteY1186" fmla="*/ 511969 h 1857375"/>
                  <a:gd name="connsiteX1187" fmla="*/ 666274 w 1247775"/>
                  <a:gd name="connsiteY1187" fmla="*/ 511969 h 1857375"/>
                  <a:gd name="connsiteX1188" fmla="*/ 657701 w 1247775"/>
                  <a:gd name="connsiteY1188" fmla="*/ 574834 h 1857375"/>
                  <a:gd name="connsiteX1189" fmla="*/ 659606 w 1247775"/>
                  <a:gd name="connsiteY1189" fmla="*/ 572929 h 1857375"/>
                  <a:gd name="connsiteX1190" fmla="*/ 659606 w 1247775"/>
                  <a:gd name="connsiteY1190" fmla="*/ 575786 h 1857375"/>
                  <a:gd name="connsiteX1191" fmla="*/ 657701 w 1247775"/>
                  <a:gd name="connsiteY1191" fmla="*/ 574834 h 1857375"/>
                  <a:gd name="connsiteX1192" fmla="*/ 502444 w 1247775"/>
                  <a:gd name="connsiteY1192" fmla="*/ 1197769 h 1857375"/>
                  <a:gd name="connsiteX1193" fmla="*/ 507206 w 1247775"/>
                  <a:gd name="connsiteY1193" fmla="*/ 1198721 h 1857375"/>
                  <a:gd name="connsiteX1194" fmla="*/ 511969 w 1247775"/>
                  <a:gd name="connsiteY1194" fmla="*/ 1197769 h 1857375"/>
                  <a:gd name="connsiteX1195" fmla="*/ 529114 w 1247775"/>
                  <a:gd name="connsiteY1195" fmla="*/ 1227296 h 1857375"/>
                  <a:gd name="connsiteX1196" fmla="*/ 526256 w 1247775"/>
                  <a:gd name="connsiteY1196" fmla="*/ 1230154 h 1857375"/>
                  <a:gd name="connsiteX1197" fmla="*/ 524351 w 1247775"/>
                  <a:gd name="connsiteY1197" fmla="*/ 1230154 h 1857375"/>
                  <a:gd name="connsiteX1198" fmla="*/ 504349 w 1247775"/>
                  <a:gd name="connsiteY1198" fmla="*/ 1220629 h 1857375"/>
                  <a:gd name="connsiteX1199" fmla="*/ 503396 w 1247775"/>
                  <a:gd name="connsiteY1199" fmla="*/ 1220629 h 1857375"/>
                  <a:gd name="connsiteX1200" fmla="*/ 497681 w 1247775"/>
                  <a:gd name="connsiteY1200" fmla="*/ 1213961 h 1857375"/>
                  <a:gd name="connsiteX1201" fmla="*/ 504349 w 1247775"/>
                  <a:gd name="connsiteY1201" fmla="*/ 1203484 h 1857375"/>
                  <a:gd name="connsiteX1202" fmla="*/ 502444 w 1247775"/>
                  <a:gd name="connsiteY1202" fmla="*/ 1197769 h 1857375"/>
                  <a:gd name="connsiteX1203" fmla="*/ 574834 w 1247775"/>
                  <a:gd name="connsiteY1203" fmla="*/ 1231106 h 1857375"/>
                  <a:gd name="connsiteX1204" fmla="*/ 574834 w 1247775"/>
                  <a:gd name="connsiteY1204" fmla="*/ 1231106 h 1857375"/>
                  <a:gd name="connsiteX1205" fmla="*/ 579596 w 1247775"/>
                  <a:gd name="connsiteY1205" fmla="*/ 1226344 h 1857375"/>
                  <a:gd name="connsiteX1206" fmla="*/ 579596 w 1247775"/>
                  <a:gd name="connsiteY1206" fmla="*/ 1229201 h 1857375"/>
                  <a:gd name="connsiteX1207" fmla="*/ 574834 w 1247775"/>
                  <a:gd name="connsiteY1207" fmla="*/ 1231106 h 1857375"/>
                  <a:gd name="connsiteX1208" fmla="*/ 516731 w 1247775"/>
                  <a:gd name="connsiteY1208" fmla="*/ 1371124 h 1857375"/>
                  <a:gd name="connsiteX1209" fmla="*/ 518636 w 1247775"/>
                  <a:gd name="connsiteY1209" fmla="*/ 1371124 h 1857375"/>
                  <a:gd name="connsiteX1210" fmla="*/ 516731 w 1247775"/>
                  <a:gd name="connsiteY1210" fmla="*/ 1373029 h 1857375"/>
                  <a:gd name="connsiteX1211" fmla="*/ 516731 w 1247775"/>
                  <a:gd name="connsiteY1211" fmla="*/ 1371124 h 1857375"/>
                  <a:gd name="connsiteX1212" fmla="*/ 615791 w 1247775"/>
                  <a:gd name="connsiteY1212" fmla="*/ 838676 h 1857375"/>
                  <a:gd name="connsiteX1213" fmla="*/ 627221 w 1247775"/>
                  <a:gd name="connsiteY1213" fmla="*/ 845344 h 1857375"/>
                  <a:gd name="connsiteX1214" fmla="*/ 627221 w 1247775"/>
                  <a:gd name="connsiteY1214" fmla="*/ 847249 h 1857375"/>
                  <a:gd name="connsiteX1215" fmla="*/ 626269 w 1247775"/>
                  <a:gd name="connsiteY1215" fmla="*/ 849154 h 1857375"/>
                  <a:gd name="connsiteX1216" fmla="*/ 620554 w 1247775"/>
                  <a:gd name="connsiteY1216" fmla="*/ 848201 h 1857375"/>
                  <a:gd name="connsiteX1217" fmla="*/ 610076 w 1247775"/>
                  <a:gd name="connsiteY1217" fmla="*/ 849154 h 1857375"/>
                  <a:gd name="connsiteX1218" fmla="*/ 610076 w 1247775"/>
                  <a:gd name="connsiteY1218" fmla="*/ 847249 h 1857375"/>
                  <a:gd name="connsiteX1219" fmla="*/ 609124 w 1247775"/>
                  <a:gd name="connsiteY1219" fmla="*/ 842486 h 1857375"/>
                  <a:gd name="connsiteX1220" fmla="*/ 615791 w 1247775"/>
                  <a:gd name="connsiteY1220" fmla="*/ 838676 h 1857375"/>
                  <a:gd name="connsiteX1221" fmla="*/ 571024 w 1247775"/>
                  <a:gd name="connsiteY1221" fmla="*/ 938689 h 1857375"/>
                  <a:gd name="connsiteX1222" fmla="*/ 577691 w 1247775"/>
                  <a:gd name="connsiteY1222" fmla="*/ 943451 h 1857375"/>
                  <a:gd name="connsiteX1223" fmla="*/ 575786 w 1247775"/>
                  <a:gd name="connsiteY1223" fmla="*/ 946309 h 1857375"/>
                  <a:gd name="connsiteX1224" fmla="*/ 571024 w 1247775"/>
                  <a:gd name="connsiteY1224" fmla="*/ 938689 h 1857375"/>
                  <a:gd name="connsiteX1225" fmla="*/ 571024 w 1247775"/>
                  <a:gd name="connsiteY1225" fmla="*/ 938689 h 1857375"/>
                  <a:gd name="connsiteX1226" fmla="*/ 552926 w 1247775"/>
                  <a:gd name="connsiteY1226" fmla="*/ 718661 h 1857375"/>
                  <a:gd name="connsiteX1227" fmla="*/ 566261 w 1247775"/>
                  <a:gd name="connsiteY1227" fmla="*/ 710089 h 1857375"/>
                  <a:gd name="connsiteX1228" fmla="*/ 568166 w 1247775"/>
                  <a:gd name="connsiteY1228" fmla="*/ 711041 h 1857375"/>
                  <a:gd name="connsiteX1229" fmla="*/ 567214 w 1247775"/>
                  <a:gd name="connsiteY1229" fmla="*/ 719614 h 1857375"/>
                  <a:gd name="connsiteX1230" fmla="*/ 567214 w 1247775"/>
                  <a:gd name="connsiteY1230" fmla="*/ 723424 h 1857375"/>
                  <a:gd name="connsiteX1231" fmla="*/ 565309 w 1247775"/>
                  <a:gd name="connsiteY1231" fmla="*/ 724376 h 1857375"/>
                  <a:gd name="connsiteX1232" fmla="*/ 552926 w 1247775"/>
                  <a:gd name="connsiteY1232" fmla="*/ 720566 h 1857375"/>
                  <a:gd name="connsiteX1233" fmla="*/ 552926 w 1247775"/>
                  <a:gd name="connsiteY1233" fmla="*/ 718661 h 1857375"/>
                  <a:gd name="connsiteX1234" fmla="*/ 553879 w 1247775"/>
                  <a:gd name="connsiteY1234" fmla="*/ 816769 h 1857375"/>
                  <a:gd name="connsiteX1235" fmla="*/ 559594 w 1247775"/>
                  <a:gd name="connsiteY1235" fmla="*/ 804386 h 1857375"/>
                  <a:gd name="connsiteX1236" fmla="*/ 561499 w 1247775"/>
                  <a:gd name="connsiteY1236" fmla="*/ 804386 h 1857375"/>
                  <a:gd name="connsiteX1237" fmla="*/ 569119 w 1247775"/>
                  <a:gd name="connsiteY1237" fmla="*/ 808196 h 1857375"/>
                  <a:gd name="connsiteX1238" fmla="*/ 568166 w 1247775"/>
                  <a:gd name="connsiteY1238" fmla="*/ 813911 h 1857375"/>
                  <a:gd name="connsiteX1239" fmla="*/ 563404 w 1247775"/>
                  <a:gd name="connsiteY1239" fmla="*/ 822484 h 1857375"/>
                  <a:gd name="connsiteX1240" fmla="*/ 563404 w 1247775"/>
                  <a:gd name="connsiteY1240" fmla="*/ 824389 h 1857375"/>
                  <a:gd name="connsiteX1241" fmla="*/ 550069 w 1247775"/>
                  <a:gd name="connsiteY1241" fmla="*/ 828199 h 1857375"/>
                  <a:gd name="connsiteX1242" fmla="*/ 553879 w 1247775"/>
                  <a:gd name="connsiteY1242" fmla="*/ 816769 h 1857375"/>
                  <a:gd name="connsiteX1243" fmla="*/ 547211 w 1247775"/>
                  <a:gd name="connsiteY1243" fmla="*/ 968216 h 1857375"/>
                  <a:gd name="connsiteX1244" fmla="*/ 547211 w 1247775"/>
                  <a:gd name="connsiteY1244" fmla="*/ 970121 h 1857375"/>
                  <a:gd name="connsiteX1245" fmla="*/ 552926 w 1247775"/>
                  <a:gd name="connsiteY1245" fmla="*/ 975836 h 1857375"/>
                  <a:gd name="connsiteX1246" fmla="*/ 558641 w 1247775"/>
                  <a:gd name="connsiteY1246" fmla="*/ 972026 h 1857375"/>
                  <a:gd name="connsiteX1247" fmla="*/ 558641 w 1247775"/>
                  <a:gd name="connsiteY1247" fmla="*/ 972026 h 1857375"/>
                  <a:gd name="connsiteX1248" fmla="*/ 563404 w 1247775"/>
                  <a:gd name="connsiteY1248" fmla="*/ 971074 h 1857375"/>
                  <a:gd name="connsiteX1249" fmla="*/ 562451 w 1247775"/>
                  <a:gd name="connsiteY1249" fmla="*/ 973931 h 1857375"/>
                  <a:gd name="connsiteX1250" fmla="*/ 567214 w 1247775"/>
                  <a:gd name="connsiteY1250" fmla="*/ 980599 h 1857375"/>
                  <a:gd name="connsiteX1251" fmla="*/ 571024 w 1247775"/>
                  <a:gd name="connsiteY1251" fmla="*/ 991076 h 1857375"/>
                  <a:gd name="connsiteX1252" fmla="*/ 567214 w 1247775"/>
                  <a:gd name="connsiteY1252" fmla="*/ 992029 h 1857375"/>
                  <a:gd name="connsiteX1253" fmla="*/ 559594 w 1247775"/>
                  <a:gd name="connsiteY1253" fmla="*/ 989171 h 1857375"/>
                  <a:gd name="connsiteX1254" fmla="*/ 548164 w 1247775"/>
                  <a:gd name="connsiteY1254" fmla="*/ 996791 h 1857375"/>
                  <a:gd name="connsiteX1255" fmla="*/ 545306 w 1247775"/>
                  <a:gd name="connsiteY1255" fmla="*/ 1001554 h 1857375"/>
                  <a:gd name="connsiteX1256" fmla="*/ 536734 w 1247775"/>
                  <a:gd name="connsiteY1256" fmla="*/ 994886 h 1857375"/>
                  <a:gd name="connsiteX1257" fmla="*/ 537686 w 1247775"/>
                  <a:gd name="connsiteY1257" fmla="*/ 992029 h 1857375"/>
                  <a:gd name="connsiteX1258" fmla="*/ 531019 w 1247775"/>
                  <a:gd name="connsiteY1258" fmla="*/ 985361 h 1857375"/>
                  <a:gd name="connsiteX1259" fmla="*/ 524351 w 1247775"/>
                  <a:gd name="connsiteY1259" fmla="*/ 992029 h 1857375"/>
                  <a:gd name="connsiteX1260" fmla="*/ 524351 w 1247775"/>
                  <a:gd name="connsiteY1260" fmla="*/ 993934 h 1857375"/>
                  <a:gd name="connsiteX1261" fmla="*/ 511016 w 1247775"/>
                  <a:gd name="connsiteY1261" fmla="*/ 1004411 h 1857375"/>
                  <a:gd name="connsiteX1262" fmla="*/ 504349 w 1247775"/>
                  <a:gd name="connsiteY1262" fmla="*/ 1000601 h 1857375"/>
                  <a:gd name="connsiteX1263" fmla="*/ 503396 w 1247775"/>
                  <a:gd name="connsiteY1263" fmla="*/ 1000601 h 1857375"/>
                  <a:gd name="connsiteX1264" fmla="*/ 501491 w 1247775"/>
                  <a:gd name="connsiteY1264" fmla="*/ 995839 h 1857375"/>
                  <a:gd name="connsiteX1265" fmla="*/ 502444 w 1247775"/>
                  <a:gd name="connsiteY1265" fmla="*/ 995839 h 1857375"/>
                  <a:gd name="connsiteX1266" fmla="*/ 524351 w 1247775"/>
                  <a:gd name="connsiteY1266" fmla="*/ 973931 h 1857375"/>
                  <a:gd name="connsiteX1267" fmla="*/ 524351 w 1247775"/>
                  <a:gd name="connsiteY1267" fmla="*/ 972979 h 1857375"/>
                  <a:gd name="connsiteX1268" fmla="*/ 529114 w 1247775"/>
                  <a:gd name="connsiteY1268" fmla="*/ 973931 h 1857375"/>
                  <a:gd name="connsiteX1269" fmla="*/ 541496 w 1247775"/>
                  <a:gd name="connsiteY1269" fmla="*/ 961549 h 1857375"/>
                  <a:gd name="connsiteX1270" fmla="*/ 529114 w 1247775"/>
                  <a:gd name="connsiteY1270" fmla="*/ 949166 h 1857375"/>
                  <a:gd name="connsiteX1271" fmla="*/ 519589 w 1247775"/>
                  <a:gd name="connsiteY1271" fmla="*/ 954881 h 1857375"/>
                  <a:gd name="connsiteX1272" fmla="*/ 520541 w 1247775"/>
                  <a:gd name="connsiteY1272" fmla="*/ 951071 h 1857375"/>
                  <a:gd name="connsiteX1273" fmla="*/ 500539 w 1247775"/>
                  <a:gd name="connsiteY1273" fmla="*/ 931069 h 1857375"/>
                  <a:gd name="connsiteX1274" fmla="*/ 492919 w 1247775"/>
                  <a:gd name="connsiteY1274" fmla="*/ 932974 h 1857375"/>
                  <a:gd name="connsiteX1275" fmla="*/ 484346 w 1247775"/>
                  <a:gd name="connsiteY1275" fmla="*/ 925354 h 1857375"/>
                  <a:gd name="connsiteX1276" fmla="*/ 486251 w 1247775"/>
                  <a:gd name="connsiteY1276" fmla="*/ 917734 h 1857375"/>
                  <a:gd name="connsiteX1277" fmla="*/ 485299 w 1247775"/>
                  <a:gd name="connsiteY1277" fmla="*/ 912971 h 1857375"/>
                  <a:gd name="connsiteX1278" fmla="*/ 488156 w 1247775"/>
                  <a:gd name="connsiteY1278" fmla="*/ 906304 h 1857375"/>
                  <a:gd name="connsiteX1279" fmla="*/ 486251 w 1247775"/>
                  <a:gd name="connsiteY1279" fmla="*/ 901541 h 1857375"/>
                  <a:gd name="connsiteX1280" fmla="*/ 492919 w 1247775"/>
                  <a:gd name="connsiteY1280" fmla="*/ 893921 h 1857375"/>
                  <a:gd name="connsiteX1281" fmla="*/ 505301 w 1247775"/>
                  <a:gd name="connsiteY1281" fmla="*/ 907256 h 1857375"/>
                  <a:gd name="connsiteX1282" fmla="*/ 505301 w 1247775"/>
                  <a:gd name="connsiteY1282" fmla="*/ 907256 h 1857375"/>
                  <a:gd name="connsiteX1283" fmla="*/ 525304 w 1247775"/>
                  <a:gd name="connsiteY1283" fmla="*/ 941546 h 1857375"/>
                  <a:gd name="connsiteX1284" fmla="*/ 537686 w 1247775"/>
                  <a:gd name="connsiteY1284" fmla="*/ 947261 h 1857375"/>
                  <a:gd name="connsiteX1285" fmla="*/ 538639 w 1247775"/>
                  <a:gd name="connsiteY1285" fmla="*/ 947261 h 1857375"/>
                  <a:gd name="connsiteX1286" fmla="*/ 539591 w 1247775"/>
                  <a:gd name="connsiteY1286" fmla="*/ 948214 h 1857375"/>
                  <a:gd name="connsiteX1287" fmla="*/ 539591 w 1247775"/>
                  <a:gd name="connsiteY1287" fmla="*/ 952024 h 1857375"/>
                  <a:gd name="connsiteX1288" fmla="*/ 547211 w 1247775"/>
                  <a:gd name="connsiteY1288" fmla="*/ 968216 h 1857375"/>
                  <a:gd name="connsiteX1289" fmla="*/ 549116 w 1247775"/>
                  <a:gd name="connsiteY1289" fmla="*/ 1032986 h 1857375"/>
                  <a:gd name="connsiteX1290" fmla="*/ 536734 w 1247775"/>
                  <a:gd name="connsiteY1290" fmla="*/ 1048226 h 1857375"/>
                  <a:gd name="connsiteX1291" fmla="*/ 532924 w 1247775"/>
                  <a:gd name="connsiteY1291" fmla="*/ 1048226 h 1857375"/>
                  <a:gd name="connsiteX1292" fmla="*/ 531019 w 1247775"/>
                  <a:gd name="connsiteY1292" fmla="*/ 1048226 h 1857375"/>
                  <a:gd name="connsiteX1293" fmla="*/ 531019 w 1247775"/>
                  <a:gd name="connsiteY1293" fmla="*/ 1047274 h 1857375"/>
                  <a:gd name="connsiteX1294" fmla="*/ 535781 w 1247775"/>
                  <a:gd name="connsiteY1294" fmla="*/ 1036796 h 1857375"/>
                  <a:gd name="connsiteX1295" fmla="*/ 534829 w 1247775"/>
                  <a:gd name="connsiteY1295" fmla="*/ 1032986 h 1857375"/>
                  <a:gd name="connsiteX1296" fmla="*/ 547211 w 1247775"/>
                  <a:gd name="connsiteY1296" fmla="*/ 1018699 h 1857375"/>
                  <a:gd name="connsiteX1297" fmla="*/ 548164 w 1247775"/>
                  <a:gd name="connsiteY1297" fmla="*/ 1019651 h 1857375"/>
                  <a:gd name="connsiteX1298" fmla="*/ 547211 w 1247775"/>
                  <a:gd name="connsiteY1298" fmla="*/ 1026319 h 1857375"/>
                  <a:gd name="connsiteX1299" fmla="*/ 549116 w 1247775"/>
                  <a:gd name="connsiteY1299" fmla="*/ 1032986 h 1857375"/>
                  <a:gd name="connsiteX1300" fmla="*/ 506254 w 1247775"/>
                  <a:gd name="connsiteY1300" fmla="*/ 814864 h 1857375"/>
                  <a:gd name="connsiteX1301" fmla="*/ 497681 w 1247775"/>
                  <a:gd name="connsiteY1301" fmla="*/ 812959 h 1857375"/>
                  <a:gd name="connsiteX1302" fmla="*/ 497681 w 1247775"/>
                  <a:gd name="connsiteY1302" fmla="*/ 812959 h 1857375"/>
                  <a:gd name="connsiteX1303" fmla="*/ 507206 w 1247775"/>
                  <a:gd name="connsiteY1303" fmla="*/ 806291 h 1857375"/>
                  <a:gd name="connsiteX1304" fmla="*/ 509111 w 1247775"/>
                  <a:gd name="connsiteY1304" fmla="*/ 805339 h 1857375"/>
                  <a:gd name="connsiteX1305" fmla="*/ 509111 w 1247775"/>
                  <a:gd name="connsiteY1305" fmla="*/ 806291 h 1857375"/>
                  <a:gd name="connsiteX1306" fmla="*/ 506254 w 1247775"/>
                  <a:gd name="connsiteY1306" fmla="*/ 812959 h 1857375"/>
                  <a:gd name="connsiteX1307" fmla="*/ 506254 w 1247775"/>
                  <a:gd name="connsiteY1307" fmla="*/ 814864 h 1857375"/>
                  <a:gd name="connsiteX1308" fmla="*/ 521494 w 1247775"/>
                  <a:gd name="connsiteY1308" fmla="*/ 822484 h 1857375"/>
                  <a:gd name="connsiteX1309" fmla="*/ 536734 w 1247775"/>
                  <a:gd name="connsiteY1309" fmla="*/ 832961 h 1857375"/>
                  <a:gd name="connsiteX1310" fmla="*/ 543401 w 1247775"/>
                  <a:gd name="connsiteY1310" fmla="*/ 832009 h 1857375"/>
                  <a:gd name="connsiteX1311" fmla="*/ 536734 w 1247775"/>
                  <a:gd name="connsiteY1311" fmla="*/ 842486 h 1857375"/>
                  <a:gd name="connsiteX1312" fmla="*/ 533876 w 1247775"/>
                  <a:gd name="connsiteY1312" fmla="*/ 842486 h 1857375"/>
                  <a:gd name="connsiteX1313" fmla="*/ 517684 w 1247775"/>
                  <a:gd name="connsiteY1313" fmla="*/ 854869 h 1857375"/>
                  <a:gd name="connsiteX1314" fmla="*/ 517684 w 1247775"/>
                  <a:gd name="connsiteY1314" fmla="*/ 854869 h 1857375"/>
                  <a:gd name="connsiteX1315" fmla="*/ 515779 w 1247775"/>
                  <a:gd name="connsiteY1315" fmla="*/ 854869 h 1857375"/>
                  <a:gd name="connsiteX1316" fmla="*/ 522446 w 1247775"/>
                  <a:gd name="connsiteY1316" fmla="*/ 838676 h 1857375"/>
                  <a:gd name="connsiteX1317" fmla="*/ 514826 w 1247775"/>
                  <a:gd name="connsiteY1317" fmla="*/ 820579 h 1857375"/>
                  <a:gd name="connsiteX1318" fmla="*/ 516731 w 1247775"/>
                  <a:gd name="connsiteY1318" fmla="*/ 819626 h 1857375"/>
                  <a:gd name="connsiteX1319" fmla="*/ 521494 w 1247775"/>
                  <a:gd name="connsiteY1319" fmla="*/ 822484 h 1857375"/>
                  <a:gd name="connsiteX1320" fmla="*/ 487204 w 1247775"/>
                  <a:gd name="connsiteY1320" fmla="*/ 723424 h 1857375"/>
                  <a:gd name="connsiteX1321" fmla="*/ 490061 w 1247775"/>
                  <a:gd name="connsiteY1321" fmla="*/ 728186 h 1857375"/>
                  <a:gd name="connsiteX1322" fmla="*/ 486251 w 1247775"/>
                  <a:gd name="connsiteY1322" fmla="*/ 731996 h 1857375"/>
                  <a:gd name="connsiteX1323" fmla="*/ 487204 w 1247775"/>
                  <a:gd name="connsiteY1323" fmla="*/ 723424 h 1857375"/>
                  <a:gd name="connsiteX1324" fmla="*/ 487204 w 1247775"/>
                  <a:gd name="connsiteY1324" fmla="*/ 723424 h 1857375"/>
                  <a:gd name="connsiteX1325" fmla="*/ 362426 w 1247775"/>
                  <a:gd name="connsiteY1325" fmla="*/ 708184 h 1857375"/>
                  <a:gd name="connsiteX1326" fmla="*/ 380524 w 1247775"/>
                  <a:gd name="connsiteY1326" fmla="*/ 695801 h 1857375"/>
                  <a:gd name="connsiteX1327" fmla="*/ 383381 w 1247775"/>
                  <a:gd name="connsiteY1327" fmla="*/ 694849 h 1857375"/>
                  <a:gd name="connsiteX1328" fmla="*/ 392906 w 1247775"/>
                  <a:gd name="connsiteY1328" fmla="*/ 705326 h 1857375"/>
                  <a:gd name="connsiteX1329" fmla="*/ 371951 w 1247775"/>
                  <a:gd name="connsiteY1329" fmla="*/ 726281 h 1857375"/>
                  <a:gd name="connsiteX1330" fmla="*/ 360521 w 1247775"/>
                  <a:gd name="connsiteY1330" fmla="*/ 708184 h 1857375"/>
                  <a:gd name="connsiteX1331" fmla="*/ 362426 w 1247775"/>
                  <a:gd name="connsiteY1331" fmla="*/ 708184 h 1857375"/>
                  <a:gd name="connsiteX1332" fmla="*/ 453866 w 1247775"/>
                  <a:gd name="connsiteY1332" fmla="*/ 781526 h 1857375"/>
                  <a:gd name="connsiteX1333" fmla="*/ 443389 w 1247775"/>
                  <a:gd name="connsiteY1333" fmla="*/ 791051 h 1857375"/>
                  <a:gd name="connsiteX1334" fmla="*/ 450056 w 1247775"/>
                  <a:gd name="connsiteY1334" fmla="*/ 800576 h 1857375"/>
                  <a:gd name="connsiteX1335" fmla="*/ 438626 w 1247775"/>
                  <a:gd name="connsiteY1335" fmla="*/ 809149 h 1857375"/>
                  <a:gd name="connsiteX1336" fmla="*/ 419576 w 1247775"/>
                  <a:gd name="connsiteY1336" fmla="*/ 830104 h 1857375"/>
                  <a:gd name="connsiteX1337" fmla="*/ 425291 w 1247775"/>
                  <a:gd name="connsiteY1337" fmla="*/ 844391 h 1857375"/>
                  <a:gd name="connsiteX1338" fmla="*/ 423386 w 1247775"/>
                  <a:gd name="connsiteY1338" fmla="*/ 846296 h 1857375"/>
                  <a:gd name="connsiteX1339" fmla="*/ 404336 w 1247775"/>
                  <a:gd name="connsiteY1339" fmla="*/ 832009 h 1857375"/>
                  <a:gd name="connsiteX1340" fmla="*/ 394811 w 1247775"/>
                  <a:gd name="connsiteY1340" fmla="*/ 828199 h 1857375"/>
                  <a:gd name="connsiteX1341" fmla="*/ 386239 w 1247775"/>
                  <a:gd name="connsiteY1341" fmla="*/ 831056 h 1857375"/>
                  <a:gd name="connsiteX1342" fmla="*/ 368141 w 1247775"/>
                  <a:gd name="connsiteY1342" fmla="*/ 842486 h 1857375"/>
                  <a:gd name="connsiteX1343" fmla="*/ 363379 w 1247775"/>
                  <a:gd name="connsiteY1343" fmla="*/ 837724 h 1857375"/>
                  <a:gd name="connsiteX1344" fmla="*/ 357664 w 1247775"/>
                  <a:gd name="connsiteY1344" fmla="*/ 826294 h 1857375"/>
                  <a:gd name="connsiteX1345" fmla="*/ 370046 w 1247775"/>
                  <a:gd name="connsiteY1345" fmla="*/ 807244 h 1857375"/>
                  <a:gd name="connsiteX1346" fmla="*/ 372904 w 1247775"/>
                  <a:gd name="connsiteY1346" fmla="*/ 807244 h 1857375"/>
                  <a:gd name="connsiteX1347" fmla="*/ 388144 w 1247775"/>
                  <a:gd name="connsiteY1347" fmla="*/ 803434 h 1857375"/>
                  <a:gd name="connsiteX1348" fmla="*/ 385286 w 1247775"/>
                  <a:gd name="connsiteY1348" fmla="*/ 811054 h 1857375"/>
                  <a:gd name="connsiteX1349" fmla="*/ 397669 w 1247775"/>
                  <a:gd name="connsiteY1349" fmla="*/ 823436 h 1857375"/>
                  <a:gd name="connsiteX1350" fmla="*/ 410051 w 1247775"/>
                  <a:gd name="connsiteY1350" fmla="*/ 811054 h 1857375"/>
                  <a:gd name="connsiteX1351" fmla="*/ 397669 w 1247775"/>
                  <a:gd name="connsiteY1351" fmla="*/ 798671 h 1857375"/>
                  <a:gd name="connsiteX1352" fmla="*/ 394811 w 1247775"/>
                  <a:gd name="connsiteY1352" fmla="*/ 799624 h 1857375"/>
                  <a:gd name="connsiteX1353" fmla="*/ 398621 w 1247775"/>
                  <a:gd name="connsiteY1353" fmla="*/ 795814 h 1857375"/>
                  <a:gd name="connsiteX1354" fmla="*/ 416719 w 1247775"/>
                  <a:gd name="connsiteY1354" fmla="*/ 787241 h 1857375"/>
                  <a:gd name="connsiteX1355" fmla="*/ 424339 w 1247775"/>
                  <a:gd name="connsiteY1355" fmla="*/ 788194 h 1857375"/>
                  <a:gd name="connsiteX1356" fmla="*/ 456724 w 1247775"/>
                  <a:gd name="connsiteY1356" fmla="*/ 759619 h 1857375"/>
                  <a:gd name="connsiteX1357" fmla="*/ 460534 w 1247775"/>
                  <a:gd name="connsiteY1357" fmla="*/ 759619 h 1857375"/>
                  <a:gd name="connsiteX1358" fmla="*/ 482441 w 1247775"/>
                  <a:gd name="connsiteY1358" fmla="*/ 743426 h 1857375"/>
                  <a:gd name="connsiteX1359" fmla="*/ 498634 w 1247775"/>
                  <a:gd name="connsiteY1359" fmla="*/ 757714 h 1857375"/>
                  <a:gd name="connsiteX1360" fmla="*/ 514826 w 1247775"/>
                  <a:gd name="connsiteY1360" fmla="*/ 742474 h 1857375"/>
                  <a:gd name="connsiteX1361" fmla="*/ 515779 w 1247775"/>
                  <a:gd name="connsiteY1361" fmla="*/ 742474 h 1857375"/>
                  <a:gd name="connsiteX1362" fmla="*/ 513874 w 1247775"/>
                  <a:gd name="connsiteY1362" fmla="*/ 751999 h 1857375"/>
                  <a:gd name="connsiteX1363" fmla="*/ 513874 w 1247775"/>
                  <a:gd name="connsiteY1363" fmla="*/ 755809 h 1857375"/>
                  <a:gd name="connsiteX1364" fmla="*/ 509111 w 1247775"/>
                  <a:gd name="connsiteY1364" fmla="*/ 768191 h 1857375"/>
                  <a:gd name="connsiteX1365" fmla="*/ 514826 w 1247775"/>
                  <a:gd name="connsiteY1365" fmla="*/ 781526 h 1857375"/>
                  <a:gd name="connsiteX1366" fmla="*/ 510064 w 1247775"/>
                  <a:gd name="connsiteY1366" fmla="*/ 788194 h 1857375"/>
                  <a:gd name="connsiteX1367" fmla="*/ 501491 w 1247775"/>
                  <a:gd name="connsiteY1367" fmla="*/ 783431 h 1857375"/>
                  <a:gd name="connsiteX1368" fmla="*/ 491966 w 1247775"/>
                  <a:gd name="connsiteY1368" fmla="*/ 780574 h 1857375"/>
                  <a:gd name="connsiteX1369" fmla="*/ 490061 w 1247775"/>
                  <a:gd name="connsiteY1369" fmla="*/ 780574 h 1857375"/>
                  <a:gd name="connsiteX1370" fmla="*/ 490061 w 1247775"/>
                  <a:gd name="connsiteY1370" fmla="*/ 779621 h 1857375"/>
                  <a:gd name="connsiteX1371" fmla="*/ 477679 w 1247775"/>
                  <a:gd name="connsiteY1371" fmla="*/ 767239 h 1857375"/>
                  <a:gd name="connsiteX1372" fmla="*/ 465296 w 1247775"/>
                  <a:gd name="connsiteY1372" fmla="*/ 779621 h 1857375"/>
                  <a:gd name="connsiteX1373" fmla="*/ 471011 w 1247775"/>
                  <a:gd name="connsiteY1373" fmla="*/ 790099 h 1857375"/>
                  <a:gd name="connsiteX1374" fmla="*/ 458629 w 1247775"/>
                  <a:gd name="connsiteY1374" fmla="*/ 799624 h 1857375"/>
                  <a:gd name="connsiteX1375" fmla="*/ 457676 w 1247775"/>
                  <a:gd name="connsiteY1375" fmla="*/ 799624 h 1857375"/>
                  <a:gd name="connsiteX1376" fmla="*/ 462439 w 1247775"/>
                  <a:gd name="connsiteY1376" fmla="*/ 791051 h 1857375"/>
                  <a:gd name="connsiteX1377" fmla="*/ 453866 w 1247775"/>
                  <a:gd name="connsiteY1377" fmla="*/ 781526 h 1857375"/>
                  <a:gd name="connsiteX1378" fmla="*/ 481489 w 1247775"/>
                  <a:gd name="connsiteY1378" fmla="*/ 946309 h 1857375"/>
                  <a:gd name="connsiteX1379" fmla="*/ 480536 w 1247775"/>
                  <a:gd name="connsiteY1379" fmla="*/ 951071 h 1857375"/>
                  <a:gd name="connsiteX1380" fmla="*/ 470059 w 1247775"/>
                  <a:gd name="connsiteY1380" fmla="*/ 936784 h 1857375"/>
                  <a:gd name="connsiteX1381" fmla="*/ 473869 w 1247775"/>
                  <a:gd name="connsiteY1381" fmla="*/ 935831 h 1857375"/>
                  <a:gd name="connsiteX1382" fmla="*/ 473869 w 1247775"/>
                  <a:gd name="connsiteY1382" fmla="*/ 935831 h 1857375"/>
                  <a:gd name="connsiteX1383" fmla="*/ 481489 w 1247775"/>
                  <a:gd name="connsiteY1383" fmla="*/ 946309 h 1857375"/>
                  <a:gd name="connsiteX1384" fmla="*/ 345281 w 1247775"/>
                  <a:gd name="connsiteY1384" fmla="*/ 1095851 h 1857375"/>
                  <a:gd name="connsiteX1385" fmla="*/ 345281 w 1247775"/>
                  <a:gd name="connsiteY1385" fmla="*/ 1095851 h 1857375"/>
                  <a:gd name="connsiteX1386" fmla="*/ 345281 w 1247775"/>
                  <a:gd name="connsiteY1386" fmla="*/ 1095851 h 1857375"/>
                  <a:gd name="connsiteX1387" fmla="*/ 345281 w 1247775"/>
                  <a:gd name="connsiteY1387" fmla="*/ 1095851 h 1857375"/>
                  <a:gd name="connsiteX1388" fmla="*/ 423386 w 1247775"/>
                  <a:gd name="connsiteY1388" fmla="*/ 1187291 h 1857375"/>
                  <a:gd name="connsiteX1389" fmla="*/ 421481 w 1247775"/>
                  <a:gd name="connsiteY1389" fmla="*/ 1188244 h 1857375"/>
                  <a:gd name="connsiteX1390" fmla="*/ 423386 w 1247775"/>
                  <a:gd name="connsiteY1390" fmla="*/ 1181576 h 1857375"/>
                  <a:gd name="connsiteX1391" fmla="*/ 426244 w 1247775"/>
                  <a:gd name="connsiteY1391" fmla="*/ 1182529 h 1857375"/>
                  <a:gd name="connsiteX1392" fmla="*/ 430054 w 1247775"/>
                  <a:gd name="connsiteY1392" fmla="*/ 1185386 h 1857375"/>
                  <a:gd name="connsiteX1393" fmla="*/ 423386 w 1247775"/>
                  <a:gd name="connsiteY1393" fmla="*/ 1187291 h 1857375"/>
                  <a:gd name="connsiteX1394" fmla="*/ 432911 w 1247775"/>
                  <a:gd name="connsiteY1394" fmla="*/ 1183481 h 1857375"/>
                  <a:gd name="connsiteX1395" fmla="*/ 432911 w 1247775"/>
                  <a:gd name="connsiteY1395" fmla="*/ 1183481 h 1857375"/>
                  <a:gd name="connsiteX1396" fmla="*/ 432911 w 1247775"/>
                  <a:gd name="connsiteY1396" fmla="*/ 1183481 h 1857375"/>
                  <a:gd name="connsiteX1397" fmla="*/ 432911 w 1247775"/>
                  <a:gd name="connsiteY1397" fmla="*/ 1183481 h 1857375"/>
                  <a:gd name="connsiteX1398" fmla="*/ 455771 w 1247775"/>
                  <a:gd name="connsiteY1398" fmla="*/ 1106329 h 1857375"/>
                  <a:gd name="connsiteX1399" fmla="*/ 443389 w 1247775"/>
                  <a:gd name="connsiteY1399" fmla="*/ 1117759 h 1857375"/>
                  <a:gd name="connsiteX1400" fmla="*/ 433864 w 1247775"/>
                  <a:gd name="connsiteY1400" fmla="*/ 1115854 h 1857375"/>
                  <a:gd name="connsiteX1401" fmla="*/ 400526 w 1247775"/>
                  <a:gd name="connsiteY1401" fmla="*/ 1149191 h 1857375"/>
                  <a:gd name="connsiteX1402" fmla="*/ 403384 w 1247775"/>
                  <a:gd name="connsiteY1402" fmla="*/ 1162526 h 1857375"/>
                  <a:gd name="connsiteX1403" fmla="*/ 387191 w 1247775"/>
                  <a:gd name="connsiteY1403" fmla="*/ 1179671 h 1857375"/>
                  <a:gd name="connsiteX1404" fmla="*/ 394811 w 1247775"/>
                  <a:gd name="connsiteY1404" fmla="*/ 1193959 h 1857375"/>
                  <a:gd name="connsiteX1405" fmla="*/ 389096 w 1247775"/>
                  <a:gd name="connsiteY1405" fmla="*/ 1206341 h 1857375"/>
                  <a:gd name="connsiteX1406" fmla="*/ 399574 w 1247775"/>
                  <a:gd name="connsiteY1406" fmla="*/ 1221581 h 1857375"/>
                  <a:gd name="connsiteX1407" fmla="*/ 409099 w 1247775"/>
                  <a:gd name="connsiteY1407" fmla="*/ 1231106 h 1857375"/>
                  <a:gd name="connsiteX1408" fmla="*/ 392906 w 1247775"/>
                  <a:gd name="connsiteY1408" fmla="*/ 1250156 h 1857375"/>
                  <a:gd name="connsiteX1409" fmla="*/ 390049 w 1247775"/>
                  <a:gd name="connsiteY1409" fmla="*/ 1251109 h 1857375"/>
                  <a:gd name="connsiteX1410" fmla="*/ 388144 w 1247775"/>
                  <a:gd name="connsiteY1410" fmla="*/ 1245394 h 1857375"/>
                  <a:gd name="connsiteX1411" fmla="*/ 390049 w 1247775"/>
                  <a:gd name="connsiteY1411" fmla="*/ 1241584 h 1857375"/>
                  <a:gd name="connsiteX1412" fmla="*/ 396716 w 1247775"/>
                  <a:gd name="connsiteY1412" fmla="*/ 1230154 h 1857375"/>
                  <a:gd name="connsiteX1413" fmla="*/ 388144 w 1247775"/>
                  <a:gd name="connsiteY1413" fmla="*/ 1217771 h 1857375"/>
                  <a:gd name="connsiteX1414" fmla="*/ 378619 w 1247775"/>
                  <a:gd name="connsiteY1414" fmla="*/ 1207294 h 1857375"/>
                  <a:gd name="connsiteX1415" fmla="*/ 362426 w 1247775"/>
                  <a:gd name="connsiteY1415" fmla="*/ 1199674 h 1857375"/>
                  <a:gd name="connsiteX1416" fmla="*/ 343376 w 1247775"/>
                  <a:gd name="connsiteY1416" fmla="*/ 1212056 h 1857375"/>
                  <a:gd name="connsiteX1417" fmla="*/ 339566 w 1247775"/>
                  <a:gd name="connsiteY1417" fmla="*/ 1216819 h 1857375"/>
                  <a:gd name="connsiteX1418" fmla="*/ 316706 w 1247775"/>
                  <a:gd name="connsiteY1418" fmla="*/ 1233964 h 1857375"/>
                  <a:gd name="connsiteX1419" fmla="*/ 315754 w 1247775"/>
                  <a:gd name="connsiteY1419" fmla="*/ 1231106 h 1857375"/>
                  <a:gd name="connsiteX1420" fmla="*/ 315754 w 1247775"/>
                  <a:gd name="connsiteY1420" fmla="*/ 1229201 h 1857375"/>
                  <a:gd name="connsiteX1421" fmla="*/ 310991 w 1247775"/>
                  <a:gd name="connsiteY1421" fmla="*/ 1213961 h 1857375"/>
                  <a:gd name="connsiteX1422" fmla="*/ 331946 w 1247775"/>
                  <a:gd name="connsiteY1422" fmla="*/ 1186339 h 1857375"/>
                  <a:gd name="connsiteX1423" fmla="*/ 316706 w 1247775"/>
                  <a:gd name="connsiteY1423" fmla="*/ 1161574 h 1857375"/>
                  <a:gd name="connsiteX1424" fmla="*/ 316706 w 1247775"/>
                  <a:gd name="connsiteY1424" fmla="*/ 1160621 h 1857375"/>
                  <a:gd name="connsiteX1425" fmla="*/ 320516 w 1247775"/>
                  <a:gd name="connsiteY1425" fmla="*/ 1156811 h 1857375"/>
                  <a:gd name="connsiteX1426" fmla="*/ 323374 w 1247775"/>
                  <a:gd name="connsiteY1426" fmla="*/ 1157764 h 1857375"/>
                  <a:gd name="connsiteX1427" fmla="*/ 322421 w 1247775"/>
                  <a:gd name="connsiteY1427" fmla="*/ 1160621 h 1857375"/>
                  <a:gd name="connsiteX1428" fmla="*/ 328136 w 1247775"/>
                  <a:gd name="connsiteY1428" fmla="*/ 1166336 h 1857375"/>
                  <a:gd name="connsiteX1429" fmla="*/ 330041 w 1247775"/>
                  <a:gd name="connsiteY1429" fmla="*/ 1166336 h 1857375"/>
                  <a:gd name="connsiteX1430" fmla="*/ 335756 w 1247775"/>
                  <a:gd name="connsiteY1430" fmla="*/ 1168241 h 1857375"/>
                  <a:gd name="connsiteX1431" fmla="*/ 346234 w 1247775"/>
                  <a:gd name="connsiteY1431" fmla="*/ 1157764 h 1857375"/>
                  <a:gd name="connsiteX1432" fmla="*/ 345281 w 1247775"/>
                  <a:gd name="connsiteY1432" fmla="*/ 1153954 h 1857375"/>
                  <a:gd name="connsiteX1433" fmla="*/ 353854 w 1247775"/>
                  <a:gd name="connsiteY1433" fmla="*/ 1146334 h 1857375"/>
                  <a:gd name="connsiteX1434" fmla="*/ 366236 w 1247775"/>
                  <a:gd name="connsiteY1434" fmla="*/ 1151096 h 1857375"/>
                  <a:gd name="connsiteX1435" fmla="*/ 382429 w 1247775"/>
                  <a:gd name="connsiteY1435" fmla="*/ 1140619 h 1857375"/>
                  <a:gd name="connsiteX1436" fmla="*/ 386239 w 1247775"/>
                  <a:gd name="connsiteY1436" fmla="*/ 1142524 h 1857375"/>
                  <a:gd name="connsiteX1437" fmla="*/ 391001 w 1247775"/>
                  <a:gd name="connsiteY1437" fmla="*/ 1137761 h 1857375"/>
                  <a:gd name="connsiteX1438" fmla="*/ 386239 w 1247775"/>
                  <a:gd name="connsiteY1438" fmla="*/ 1132999 h 1857375"/>
                  <a:gd name="connsiteX1439" fmla="*/ 384334 w 1247775"/>
                  <a:gd name="connsiteY1439" fmla="*/ 1133951 h 1857375"/>
                  <a:gd name="connsiteX1440" fmla="*/ 384334 w 1247775"/>
                  <a:gd name="connsiteY1440" fmla="*/ 1133951 h 1857375"/>
                  <a:gd name="connsiteX1441" fmla="*/ 383381 w 1247775"/>
                  <a:gd name="connsiteY1441" fmla="*/ 1129189 h 1857375"/>
                  <a:gd name="connsiteX1442" fmla="*/ 385286 w 1247775"/>
                  <a:gd name="connsiteY1442" fmla="*/ 1122521 h 1857375"/>
                  <a:gd name="connsiteX1443" fmla="*/ 378619 w 1247775"/>
                  <a:gd name="connsiteY1443" fmla="*/ 1109186 h 1857375"/>
                  <a:gd name="connsiteX1444" fmla="*/ 388144 w 1247775"/>
                  <a:gd name="connsiteY1444" fmla="*/ 1101566 h 1857375"/>
                  <a:gd name="connsiteX1445" fmla="*/ 390049 w 1247775"/>
                  <a:gd name="connsiteY1445" fmla="*/ 1100614 h 1857375"/>
                  <a:gd name="connsiteX1446" fmla="*/ 411004 w 1247775"/>
                  <a:gd name="connsiteY1446" fmla="*/ 1113949 h 1857375"/>
                  <a:gd name="connsiteX1447" fmla="*/ 434816 w 1247775"/>
                  <a:gd name="connsiteY1447" fmla="*/ 1090136 h 1857375"/>
                  <a:gd name="connsiteX1448" fmla="*/ 433864 w 1247775"/>
                  <a:gd name="connsiteY1448" fmla="*/ 1083469 h 1857375"/>
                  <a:gd name="connsiteX1449" fmla="*/ 443389 w 1247775"/>
                  <a:gd name="connsiteY1449" fmla="*/ 1086326 h 1857375"/>
                  <a:gd name="connsiteX1450" fmla="*/ 442436 w 1247775"/>
                  <a:gd name="connsiteY1450" fmla="*/ 1090136 h 1857375"/>
                  <a:gd name="connsiteX1451" fmla="*/ 450056 w 1247775"/>
                  <a:gd name="connsiteY1451" fmla="*/ 1097756 h 1857375"/>
                  <a:gd name="connsiteX1452" fmla="*/ 457676 w 1247775"/>
                  <a:gd name="connsiteY1452" fmla="*/ 1090136 h 1857375"/>
                  <a:gd name="connsiteX1453" fmla="*/ 454819 w 1247775"/>
                  <a:gd name="connsiteY1453" fmla="*/ 1084421 h 1857375"/>
                  <a:gd name="connsiteX1454" fmla="*/ 466249 w 1247775"/>
                  <a:gd name="connsiteY1454" fmla="*/ 1073944 h 1857375"/>
                  <a:gd name="connsiteX1455" fmla="*/ 473869 w 1247775"/>
                  <a:gd name="connsiteY1455" fmla="*/ 1076801 h 1857375"/>
                  <a:gd name="connsiteX1456" fmla="*/ 479584 w 1247775"/>
                  <a:gd name="connsiteY1456" fmla="*/ 1074896 h 1857375"/>
                  <a:gd name="connsiteX1457" fmla="*/ 480536 w 1247775"/>
                  <a:gd name="connsiteY1457" fmla="*/ 1075849 h 1857375"/>
                  <a:gd name="connsiteX1458" fmla="*/ 491014 w 1247775"/>
                  <a:gd name="connsiteY1458" fmla="*/ 1085374 h 1857375"/>
                  <a:gd name="connsiteX1459" fmla="*/ 500539 w 1247775"/>
                  <a:gd name="connsiteY1459" fmla="*/ 1078706 h 1857375"/>
                  <a:gd name="connsiteX1460" fmla="*/ 505301 w 1247775"/>
                  <a:gd name="connsiteY1460" fmla="*/ 1077754 h 1857375"/>
                  <a:gd name="connsiteX1461" fmla="*/ 515779 w 1247775"/>
                  <a:gd name="connsiteY1461" fmla="*/ 1084421 h 1857375"/>
                  <a:gd name="connsiteX1462" fmla="*/ 518636 w 1247775"/>
                  <a:gd name="connsiteY1462" fmla="*/ 1083469 h 1857375"/>
                  <a:gd name="connsiteX1463" fmla="*/ 521494 w 1247775"/>
                  <a:gd name="connsiteY1463" fmla="*/ 1087279 h 1857375"/>
                  <a:gd name="connsiteX1464" fmla="*/ 521494 w 1247775"/>
                  <a:gd name="connsiteY1464" fmla="*/ 1090136 h 1857375"/>
                  <a:gd name="connsiteX1465" fmla="*/ 538639 w 1247775"/>
                  <a:gd name="connsiteY1465" fmla="*/ 1107281 h 1857375"/>
                  <a:gd name="connsiteX1466" fmla="*/ 549116 w 1247775"/>
                  <a:gd name="connsiteY1466" fmla="*/ 1103471 h 1857375"/>
                  <a:gd name="connsiteX1467" fmla="*/ 553879 w 1247775"/>
                  <a:gd name="connsiteY1467" fmla="*/ 1106329 h 1857375"/>
                  <a:gd name="connsiteX1468" fmla="*/ 563404 w 1247775"/>
                  <a:gd name="connsiteY1468" fmla="*/ 1113949 h 1857375"/>
                  <a:gd name="connsiteX1469" fmla="*/ 559594 w 1247775"/>
                  <a:gd name="connsiteY1469" fmla="*/ 1118711 h 1857375"/>
                  <a:gd name="connsiteX1470" fmla="*/ 557689 w 1247775"/>
                  <a:gd name="connsiteY1470" fmla="*/ 1118711 h 1857375"/>
                  <a:gd name="connsiteX1471" fmla="*/ 547211 w 1247775"/>
                  <a:gd name="connsiteY1471" fmla="*/ 1120616 h 1857375"/>
                  <a:gd name="connsiteX1472" fmla="*/ 542449 w 1247775"/>
                  <a:gd name="connsiteY1472" fmla="*/ 1118711 h 1857375"/>
                  <a:gd name="connsiteX1473" fmla="*/ 538639 w 1247775"/>
                  <a:gd name="connsiteY1473" fmla="*/ 1119664 h 1857375"/>
                  <a:gd name="connsiteX1474" fmla="*/ 518636 w 1247775"/>
                  <a:gd name="connsiteY1474" fmla="*/ 1104424 h 1857375"/>
                  <a:gd name="connsiteX1475" fmla="*/ 486251 w 1247775"/>
                  <a:gd name="connsiteY1475" fmla="*/ 1087279 h 1857375"/>
                  <a:gd name="connsiteX1476" fmla="*/ 455771 w 1247775"/>
                  <a:gd name="connsiteY1476" fmla="*/ 1106329 h 1857375"/>
                  <a:gd name="connsiteX1477" fmla="*/ 483394 w 1247775"/>
                  <a:gd name="connsiteY1477" fmla="*/ 1196816 h 1857375"/>
                  <a:gd name="connsiteX1478" fmla="*/ 469106 w 1247775"/>
                  <a:gd name="connsiteY1478" fmla="*/ 1192054 h 1857375"/>
                  <a:gd name="connsiteX1479" fmla="*/ 465296 w 1247775"/>
                  <a:gd name="connsiteY1479" fmla="*/ 1192054 h 1857375"/>
                  <a:gd name="connsiteX1480" fmla="*/ 462439 w 1247775"/>
                  <a:gd name="connsiteY1480" fmla="*/ 1189196 h 1857375"/>
                  <a:gd name="connsiteX1481" fmla="*/ 466249 w 1247775"/>
                  <a:gd name="connsiteY1481" fmla="*/ 1178719 h 1857375"/>
                  <a:gd name="connsiteX1482" fmla="*/ 462439 w 1247775"/>
                  <a:gd name="connsiteY1482" fmla="*/ 1167289 h 1857375"/>
                  <a:gd name="connsiteX1483" fmla="*/ 462439 w 1247775"/>
                  <a:gd name="connsiteY1483" fmla="*/ 1167289 h 1857375"/>
                  <a:gd name="connsiteX1484" fmla="*/ 475774 w 1247775"/>
                  <a:gd name="connsiteY1484" fmla="*/ 1170146 h 1857375"/>
                  <a:gd name="connsiteX1485" fmla="*/ 491014 w 1247775"/>
                  <a:gd name="connsiteY1485" fmla="*/ 1165384 h 1857375"/>
                  <a:gd name="connsiteX1486" fmla="*/ 502444 w 1247775"/>
                  <a:gd name="connsiteY1486" fmla="*/ 1162526 h 1857375"/>
                  <a:gd name="connsiteX1487" fmla="*/ 507206 w 1247775"/>
                  <a:gd name="connsiteY1487" fmla="*/ 1165384 h 1857375"/>
                  <a:gd name="connsiteX1488" fmla="*/ 513874 w 1247775"/>
                  <a:gd name="connsiteY1488" fmla="*/ 1158716 h 1857375"/>
                  <a:gd name="connsiteX1489" fmla="*/ 512921 w 1247775"/>
                  <a:gd name="connsiteY1489" fmla="*/ 1155859 h 1857375"/>
                  <a:gd name="connsiteX1490" fmla="*/ 517684 w 1247775"/>
                  <a:gd name="connsiteY1490" fmla="*/ 1150144 h 1857375"/>
                  <a:gd name="connsiteX1491" fmla="*/ 525304 w 1247775"/>
                  <a:gd name="connsiteY1491" fmla="*/ 1153001 h 1857375"/>
                  <a:gd name="connsiteX1492" fmla="*/ 528161 w 1247775"/>
                  <a:gd name="connsiteY1492" fmla="*/ 1152049 h 1857375"/>
                  <a:gd name="connsiteX1493" fmla="*/ 526256 w 1247775"/>
                  <a:gd name="connsiteY1493" fmla="*/ 1160621 h 1857375"/>
                  <a:gd name="connsiteX1494" fmla="*/ 526256 w 1247775"/>
                  <a:gd name="connsiteY1494" fmla="*/ 1161574 h 1857375"/>
                  <a:gd name="connsiteX1495" fmla="*/ 514826 w 1247775"/>
                  <a:gd name="connsiteY1495" fmla="*/ 1177766 h 1857375"/>
                  <a:gd name="connsiteX1496" fmla="*/ 507206 w 1247775"/>
                  <a:gd name="connsiteY1496" fmla="*/ 1174909 h 1857375"/>
                  <a:gd name="connsiteX1497" fmla="*/ 495776 w 1247775"/>
                  <a:gd name="connsiteY1497" fmla="*/ 1186339 h 1857375"/>
                  <a:gd name="connsiteX1498" fmla="*/ 497681 w 1247775"/>
                  <a:gd name="connsiteY1498" fmla="*/ 1192054 h 1857375"/>
                  <a:gd name="connsiteX1499" fmla="*/ 491966 w 1247775"/>
                  <a:gd name="connsiteY1499" fmla="*/ 1190149 h 1857375"/>
                  <a:gd name="connsiteX1500" fmla="*/ 483394 w 1247775"/>
                  <a:gd name="connsiteY1500" fmla="*/ 1196816 h 1857375"/>
                  <a:gd name="connsiteX1501" fmla="*/ 507206 w 1247775"/>
                  <a:gd name="connsiteY1501" fmla="*/ 1716881 h 1857375"/>
                  <a:gd name="connsiteX1502" fmla="*/ 506254 w 1247775"/>
                  <a:gd name="connsiteY1502" fmla="*/ 1714976 h 1857375"/>
                  <a:gd name="connsiteX1503" fmla="*/ 508159 w 1247775"/>
                  <a:gd name="connsiteY1503" fmla="*/ 1714976 h 1857375"/>
                  <a:gd name="connsiteX1504" fmla="*/ 510064 w 1247775"/>
                  <a:gd name="connsiteY1504" fmla="*/ 1714976 h 1857375"/>
                  <a:gd name="connsiteX1505" fmla="*/ 510064 w 1247775"/>
                  <a:gd name="connsiteY1505" fmla="*/ 1714976 h 1857375"/>
                  <a:gd name="connsiteX1506" fmla="*/ 507206 w 1247775"/>
                  <a:gd name="connsiteY1506" fmla="*/ 1716881 h 185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Lst>
                <a:rect l="l" t="t" r="r" b="b"/>
                <a:pathLst>
                  <a:path w="1247775" h="1857375">
                    <a:moveTo>
                      <a:pt x="1172051" y="974884"/>
                    </a:moveTo>
                    <a:cubicBezTo>
                      <a:pt x="1133951" y="944404"/>
                      <a:pt x="1065371" y="835819"/>
                      <a:pt x="1037749" y="787241"/>
                    </a:cubicBezTo>
                    <a:lnTo>
                      <a:pt x="1026319" y="764381"/>
                    </a:lnTo>
                    <a:cubicBezTo>
                      <a:pt x="1025366" y="760571"/>
                      <a:pt x="1024414" y="755809"/>
                      <a:pt x="1023461" y="751046"/>
                    </a:cubicBezTo>
                    <a:cubicBezTo>
                      <a:pt x="1024414" y="751046"/>
                      <a:pt x="1024414" y="750094"/>
                      <a:pt x="1024414" y="750094"/>
                    </a:cubicBezTo>
                    <a:cubicBezTo>
                      <a:pt x="1024414" y="748189"/>
                      <a:pt x="1025366" y="746284"/>
                      <a:pt x="1025366" y="744379"/>
                    </a:cubicBezTo>
                    <a:cubicBezTo>
                      <a:pt x="1025366" y="739616"/>
                      <a:pt x="1024414" y="735806"/>
                      <a:pt x="1022509" y="731996"/>
                    </a:cubicBezTo>
                    <a:cubicBezTo>
                      <a:pt x="1021556" y="691039"/>
                      <a:pt x="1032986" y="639604"/>
                      <a:pt x="1037749" y="609124"/>
                    </a:cubicBezTo>
                    <a:cubicBezTo>
                      <a:pt x="1041559" y="583406"/>
                      <a:pt x="1035844" y="532924"/>
                      <a:pt x="1025366" y="473869"/>
                    </a:cubicBezTo>
                    <a:cubicBezTo>
                      <a:pt x="1025366" y="473869"/>
                      <a:pt x="1025366" y="472916"/>
                      <a:pt x="1025366" y="472916"/>
                    </a:cubicBezTo>
                    <a:cubicBezTo>
                      <a:pt x="1025366" y="469106"/>
                      <a:pt x="1024414" y="466249"/>
                      <a:pt x="1023461" y="463391"/>
                    </a:cubicBezTo>
                    <a:cubicBezTo>
                      <a:pt x="1022509" y="459581"/>
                      <a:pt x="1021556" y="454819"/>
                      <a:pt x="1020604" y="450056"/>
                    </a:cubicBezTo>
                    <a:cubicBezTo>
                      <a:pt x="1021556" y="447199"/>
                      <a:pt x="1021556" y="445294"/>
                      <a:pt x="1021556" y="442436"/>
                    </a:cubicBezTo>
                    <a:cubicBezTo>
                      <a:pt x="1021556" y="435769"/>
                      <a:pt x="1018699" y="429101"/>
                      <a:pt x="1014889" y="424339"/>
                    </a:cubicBezTo>
                    <a:cubicBezTo>
                      <a:pt x="1010126" y="404336"/>
                      <a:pt x="1005364" y="383381"/>
                      <a:pt x="1000601" y="362426"/>
                    </a:cubicBezTo>
                    <a:cubicBezTo>
                      <a:pt x="999649" y="357664"/>
                      <a:pt x="997744" y="351949"/>
                      <a:pt x="996791" y="347186"/>
                    </a:cubicBezTo>
                    <a:cubicBezTo>
                      <a:pt x="996791" y="344329"/>
                      <a:pt x="995839" y="342424"/>
                      <a:pt x="994886" y="339566"/>
                    </a:cubicBezTo>
                    <a:cubicBezTo>
                      <a:pt x="967264" y="254794"/>
                      <a:pt x="902494" y="161449"/>
                      <a:pt x="892969" y="148114"/>
                    </a:cubicBezTo>
                    <a:cubicBezTo>
                      <a:pt x="892016" y="147161"/>
                      <a:pt x="892016" y="146209"/>
                      <a:pt x="891064" y="144304"/>
                    </a:cubicBezTo>
                    <a:cubicBezTo>
                      <a:pt x="891064" y="144304"/>
                      <a:pt x="891064" y="144304"/>
                      <a:pt x="891064" y="144304"/>
                    </a:cubicBezTo>
                    <a:cubicBezTo>
                      <a:pt x="890111" y="141446"/>
                      <a:pt x="888206" y="139541"/>
                      <a:pt x="886301" y="137636"/>
                    </a:cubicBezTo>
                    <a:cubicBezTo>
                      <a:pt x="884396" y="114776"/>
                      <a:pt x="865346" y="97631"/>
                      <a:pt x="842486" y="97631"/>
                    </a:cubicBezTo>
                    <a:cubicBezTo>
                      <a:pt x="834866" y="97631"/>
                      <a:pt x="828199" y="99536"/>
                      <a:pt x="821531" y="103346"/>
                    </a:cubicBezTo>
                    <a:cubicBezTo>
                      <a:pt x="820579" y="92869"/>
                      <a:pt x="812959" y="83344"/>
                      <a:pt x="803434" y="80486"/>
                    </a:cubicBezTo>
                    <a:cubicBezTo>
                      <a:pt x="799624" y="72866"/>
                      <a:pt x="792956" y="66199"/>
                      <a:pt x="784384" y="63341"/>
                    </a:cubicBezTo>
                    <a:cubicBezTo>
                      <a:pt x="779621" y="50006"/>
                      <a:pt x="766286" y="40481"/>
                      <a:pt x="751046" y="40481"/>
                    </a:cubicBezTo>
                    <a:cubicBezTo>
                      <a:pt x="737711" y="40481"/>
                      <a:pt x="726281" y="48101"/>
                      <a:pt x="719614" y="58579"/>
                    </a:cubicBezTo>
                    <a:cubicBezTo>
                      <a:pt x="715804" y="56674"/>
                      <a:pt x="712946" y="55721"/>
                      <a:pt x="708184" y="55721"/>
                    </a:cubicBezTo>
                    <a:cubicBezTo>
                      <a:pt x="707231" y="55721"/>
                      <a:pt x="705326" y="55721"/>
                      <a:pt x="704374" y="55721"/>
                    </a:cubicBezTo>
                    <a:cubicBezTo>
                      <a:pt x="703421" y="52864"/>
                      <a:pt x="700564" y="50006"/>
                      <a:pt x="698659" y="48101"/>
                    </a:cubicBezTo>
                    <a:cubicBezTo>
                      <a:pt x="701516" y="45244"/>
                      <a:pt x="703421" y="41434"/>
                      <a:pt x="703421" y="37624"/>
                    </a:cubicBezTo>
                    <a:cubicBezTo>
                      <a:pt x="703421" y="29051"/>
                      <a:pt x="696754" y="22384"/>
                      <a:pt x="688181" y="22384"/>
                    </a:cubicBezTo>
                    <a:cubicBezTo>
                      <a:pt x="685324" y="22384"/>
                      <a:pt x="681514" y="23336"/>
                      <a:pt x="679609" y="25241"/>
                    </a:cubicBezTo>
                    <a:cubicBezTo>
                      <a:pt x="676751" y="20479"/>
                      <a:pt x="672941" y="16669"/>
                      <a:pt x="667226" y="16669"/>
                    </a:cubicBezTo>
                    <a:cubicBezTo>
                      <a:pt x="667226" y="16669"/>
                      <a:pt x="667226" y="16669"/>
                      <a:pt x="667226" y="16669"/>
                    </a:cubicBezTo>
                    <a:cubicBezTo>
                      <a:pt x="665321" y="10954"/>
                      <a:pt x="659606" y="7144"/>
                      <a:pt x="652939" y="7144"/>
                    </a:cubicBezTo>
                    <a:cubicBezTo>
                      <a:pt x="644366" y="7144"/>
                      <a:pt x="637699" y="13811"/>
                      <a:pt x="637699" y="22384"/>
                    </a:cubicBezTo>
                    <a:cubicBezTo>
                      <a:pt x="637699" y="30956"/>
                      <a:pt x="644366" y="37624"/>
                      <a:pt x="652939" y="37624"/>
                    </a:cubicBezTo>
                    <a:cubicBezTo>
                      <a:pt x="654844" y="37624"/>
                      <a:pt x="656749" y="37624"/>
                      <a:pt x="658654" y="36671"/>
                    </a:cubicBezTo>
                    <a:cubicBezTo>
                      <a:pt x="660559" y="38576"/>
                      <a:pt x="663416" y="40481"/>
                      <a:pt x="667226" y="40481"/>
                    </a:cubicBezTo>
                    <a:cubicBezTo>
                      <a:pt x="669131" y="40481"/>
                      <a:pt x="670084" y="40481"/>
                      <a:pt x="671989" y="39529"/>
                    </a:cubicBezTo>
                    <a:cubicBezTo>
                      <a:pt x="671989" y="41434"/>
                      <a:pt x="672941" y="43339"/>
                      <a:pt x="673894" y="45244"/>
                    </a:cubicBezTo>
                    <a:cubicBezTo>
                      <a:pt x="671036" y="46196"/>
                      <a:pt x="669131" y="48101"/>
                      <a:pt x="667226" y="50006"/>
                    </a:cubicBezTo>
                    <a:cubicBezTo>
                      <a:pt x="659606" y="50959"/>
                      <a:pt x="652939" y="57626"/>
                      <a:pt x="652939" y="65246"/>
                    </a:cubicBezTo>
                    <a:cubicBezTo>
                      <a:pt x="652939" y="72866"/>
                      <a:pt x="657701" y="78581"/>
                      <a:pt x="664369" y="80486"/>
                    </a:cubicBezTo>
                    <a:cubicBezTo>
                      <a:pt x="665321" y="81439"/>
                      <a:pt x="666274" y="82391"/>
                      <a:pt x="666274" y="83344"/>
                    </a:cubicBezTo>
                    <a:cubicBezTo>
                      <a:pt x="663416" y="86201"/>
                      <a:pt x="661511" y="90011"/>
                      <a:pt x="661511" y="94774"/>
                    </a:cubicBezTo>
                    <a:cubicBezTo>
                      <a:pt x="661511" y="96679"/>
                      <a:pt x="661511" y="99536"/>
                      <a:pt x="662464" y="101441"/>
                    </a:cubicBezTo>
                    <a:cubicBezTo>
                      <a:pt x="662464" y="101441"/>
                      <a:pt x="661511" y="101441"/>
                      <a:pt x="661511" y="101441"/>
                    </a:cubicBezTo>
                    <a:cubicBezTo>
                      <a:pt x="650081" y="101441"/>
                      <a:pt x="640556" y="110966"/>
                      <a:pt x="640556" y="122396"/>
                    </a:cubicBezTo>
                    <a:cubicBezTo>
                      <a:pt x="640556" y="130016"/>
                      <a:pt x="644366" y="136684"/>
                      <a:pt x="651034" y="140494"/>
                    </a:cubicBezTo>
                    <a:cubicBezTo>
                      <a:pt x="650081" y="142399"/>
                      <a:pt x="649129" y="144304"/>
                      <a:pt x="649129" y="146209"/>
                    </a:cubicBezTo>
                    <a:cubicBezTo>
                      <a:pt x="649129" y="151924"/>
                      <a:pt x="653891" y="156686"/>
                      <a:pt x="659606" y="156686"/>
                    </a:cubicBezTo>
                    <a:cubicBezTo>
                      <a:pt x="665321" y="156686"/>
                      <a:pt x="670084" y="151924"/>
                      <a:pt x="670084" y="146209"/>
                    </a:cubicBezTo>
                    <a:cubicBezTo>
                      <a:pt x="670084" y="145256"/>
                      <a:pt x="670084" y="143351"/>
                      <a:pt x="669131" y="142399"/>
                    </a:cubicBezTo>
                    <a:cubicBezTo>
                      <a:pt x="670084" y="141446"/>
                      <a:pt x="671989" y="141446"/>
                      <a:pt x="672941" y="140494"/>
                    </a:cubicBezTo>
                    <a:cubicBezTo>
                      <a:pt x="672941" y="141446"/>
                      <a:pt x="671989" y="143351"/>
                      <a:pt x="671989" y="145256"/>
                    </a:cubicBezTo>
                    <a:cubicBezTo>
                      <a:pt x="671989" y="152876"/>
                      <a:pt x="677704" y="158591"/>
                      <a:pt x="685324" y="158591"/>
                    </a:cubicBezTo>
                    <a:cubicBezTo>
                      <a:pt x="692944" y="158591"/>
                      <a:pt x="698659" y="152876"/>
                      <a:pt x="698659" y="145256"/>
                    </a:cubicBezTo>
                    <a:cubicBezTo>
                      <a:pt x="698659" y="137636"/>
                      <a:pt x="692944" y="131921"/>
                      <a:pt x="685324" y="131921"/>
                    </a:cubicBezTo>
                    <a:cubicBezTo>
                      <a:pt x="683419" y="131921"/>
                      <a:pt x="681514" y="132874"/>
                      <a:pt x="679609" y="132874"/>
                    </a:cubicBezTo>
                    <a:cubicBezTo>
                      <a:pt x="680561" y="130016"/>
                      <a:pt x="681514" y="128111"/>
                      <a:pt x="681514" y="125254"/>
                    </a:cubicBezTo>
                    <a:cubicBezTo>
                      <a:pt x="681514" y="125254"/>
                      <a:pt x="682466" y="125254"/>
                      <a:pt x="682466" y="125254"/>
                    </a:cubicBezTo>
                    <a:cubicBezTo>
                      <a:pt x="691039" y="125254"/>
                      <a:pt x="698659" y="118586"/>
                      <a:pt x="699611" y="110014"/>
                    </a:cubicBezTo>
                    <a:cubicBezTo>
                      <a:pt x="701516" y="110966"/>
                      <a:pt x="704374" y="111919"/>
                      <a:pt x="706279" y="111919"/>
                    </a:cubicBezTo>
                    <a:cubicBezTo>
                      <a:pt x="706279" y="112871"/>
                      <a:pt x="706279" y="112871"/>
                      <a:pt x="706279" y="113824"/>
                    </a:cubicBezTo>
                    <a:cubicBezTo>
                      <a:pt x="706279" y="117634"/>
                      <a:pt x="709136" y="120491"/>
                      <a:pt x="711994" y="122396"/>
                    </a:cubicBezTo>
                    <a:cubicBezTo>
                      <a:pt x="712946" y="135731"/>
                      <a:pt x="724376" y="146209"/>
                      <a:pt x="738664" y="146209"/>
                    </a:cubicBezTo>
                    <a:cubicBezTo>
                      <a:pt x="749141" y="146209"/>
                      <a:pt x="758666" y="139541"/>
                      <a:pt x="763429" y="130969"/>
                    </a:cubicBezTo>
                    <a:cubicBezTo>
                      <a:pt x="765334" y="131921"/>
                      <a:pt x="767239" y="131921"/>
                      <a:pt x="770096" y="132874"/>
                    </a:cubicBezTo>
                    <a:cubicBezTo>
                      <a:pt x="772001" y="135731"/>
                      <a:pt x="774859" y="138589"/>
                      <a:pt x="778669" y="140494"/>
                    </a:cubicBezTo>
                    <a:cubicBezTo>
                      <a:pt x="776764" y="141446"/>
                      <a:pt x="774859" y="143351"/>
                      <a:pt x="773906" y="145256"/>
                    </a:cubicBezTo>
                    <a:cubicBezTo>
                      <a:pt x="772954" y="141446"/>
                      <a:pt x="770096" y="138589"/>
                      <a:pt x="765334" y="138589"/>
                    </a:cubicBezTo>
                    <a:cubicBezTo>
                      <a:pt x="760571" y="138589"/>
                      <a:pt x="756761" y="142399"/>
                      <a:pt x="756761" y="147161"/>
                    </a:cubicBezTo>
                    <a:cubicBezTo>
                      <a:pt x="756761" y="150971"/>
                      <a:pt x="758666" y="153829"/>
                      <a:pt x="761524" y="154781"/>
                    </a:cubicBezTo>
                    <a:cubicBezTo>
                      <a:pt x="759619" y="156686"/>
                      <a:pt x="757714" y="158591"/>
                      <a:pt x="757714" y="161449"/>
                    </a:cubicBezTo>
                    <a:cubicBezTo>
                      <a:pt x="757714" y="163354"/>
                      <a:pt x="758666" y="165259"/>
                      <a:pt x="759619" y="167164"/>
                    </a:cubicBezTo>
                    <a:cubicBezTo>
                      <a:pt x="759619" y="168116"/>
                      <a:pt x="759619" y="168116"/>
                      <a:pt x="759619" y="169069"/>
                    </a:cubicBezTo>
                    <a:cubicBezTo>
                      <a:pt x="755809" y="161449"/>
                      <a:pt x="748189" y="155734"/>
                      <a:pt x="738664" y="155734"/>
                    </a:cubicBezTo>
                    <a:cubicBezTo>
                      <a:pt x="737711" y="155734"/>
                      <a:pt x="736759" y="155734"/>
                      <a:pt x="735806" y="155734"/>
                    </a:cubicBezTo>
                    <a:cubicBezTo>
                      <a:pt x="733901" y="153829"/>
                      <a:pt x="731996" y="152876"/>
                      <a:pt x="729139" y="152876"/>
                    </a:cubicBezTo>
                    <a:cubicBezTo>
                      <a:pt x="724376" y="152876"/>
                      <a:pt x="719614" y="156686"/>
                      <a:pt x="719614" y="162401"/>
                    </a:cubicBezTo>
                    <a:cubicBezTo>
                      <a:pt x="719614" y="163354"/>
                      <a:pt x="719614" y="164306"/>
                      <a:pt x="720566" y="165259"/>
                    </a:cubicBezTo>
                    <a:cubicBezTo>
                      <a:pt x="718661" y="168116"/>
                      <a:pt x="716756" y="170974"/>
                      <a:pt x="716756" y="173831"/>
                    </a:cubicBezTo>
                    <a:cubicBezTo>
                      <a:pt x="714851" y="173831"/>
                      <a:pt x="713899" y="172879"/>
                      <a:pt x="711994" y="172879"/>
                    </a:cubicBezTo>
                    <a:cubicBezTo>
                      <a:pt x="704374" y="172879"/>
                      <a:pt x="697706" y="174784"/>
                      <a:pt x="691991" y="178594"/>
                    </a:cubicBezTo>
                    <a:cubicBezTo>
                      <a:pt x="688181" y="176689"/>
                      <a:pt x="684371" y="175736"/>
                      <a:pt x="680561" y="175736"/>
                    </a:cubicBezTo>
                    <a:cubicBezTo>
                      <a:pt x="678656" y="175736"/>
                      <a:pt x="675799" y="175736"/>
                      <a:pt x="673894" y="176689"/>
                    </a:cubicBezTo>
                    <a:cubicBezTo>
                      <a:pt x="674846" y="175736"/>
                      <a:pt x="675799" y="173831"/>
                      <a:pt x="675799" y="172879"/>
                    </a:cubicBezTo>
                    <a:cubicBezTo>
                      <a:pt x="675799" y="169069"/>
                      <a:pt x="671989" y="165259"/>
                      <a:pt x="668179" y="165259"/>
                    </a:cubicBezTo>
                    <a:cubicBezTo>
                      <a:pt x="664369" y="165259"/>
                      <a:pt x="660559" y="169069"/>
                      <a:pt x="660559" y="172879"/>
                    </a:cubicBezTo>
                    <a:cubicBezTo>
                      <a:pt x="660559" y="176689"/>
                      <a:pt x="663416" y="179546"/>
                      <a:pt x="667226" y="180499"/>
                    </a:cubicBezTo>
                    <a:cubicBezTo>
                      <a:pt x="661511" y="184309"/>
                      <a:pt x="657701" y="191929"/>
                      <a:pt x="657701" y="199549"/>
                    </a:cubicBezTo>
                    <a:cubicBezTo>
                      <a:pt x="657701" y="202406"/>
                      <a:pt x="658654" y="205264"/>
                      <a:pt x="659606" y="207169"/>
                    </a:cubicBezTo>
                    <a:cubicBezTo>
                      <a:pt x="657701" y="207169"/>
                      <a:pt x="655796" y="207169"/>
                      <a:pt x="654844" y="208121"/>
                    </a:cubicBezTo>
                    <a:cubicBezTo>
                      <a:pt x="652939" y="206216"/>
                      <a:pt x="651034" y="205264"/>
                      <a:pt x="648176" y="205264"/>
                    </a:cubicBezTo>
                    <a:cubicBezTo>
                      <a:pt x="643414" y="205264"/>
                      <a:pt x="639604" y="209074"/>
                      <a:pt x="639604" y="213836"/>
                    </a:cubicBezTo>
                    <a:cubicBezTo>
                      <a:pt x="639604" y="215741"/>
                      <a:pt x="640556" y="216694"/>
                      <a:pt x="640556" y="217646"/>
                    </a:cubicBezTo>
                    <a:cubicBezTo>
                      <a:pt x="637699" y="219551"/>
                      <a:pt x="635794" y="222409"/>
                      <a:pt x="634841" y="226219"/>
                    </a:cubicBezTo>
                    <a:cubicBezTo>
                      <a:pt x="632936" y="224314"/>
                      <a:pt x="630079" y="223361"/>
                      <a:pt x="627221" y="223361"/>
                    </a:cubicBezTo>
                    <a:cubicBezTo>
                      <a:pt x="626269" y="215741"/>
                      <a:pt x="621506" y="209074"/>
                      <a:pt x="613886" y="205264"/>
                    </a:cubicBezTo>
                    <a:cubicBezTo>
                      <a:pt x="617696" y="205264"/>
                      <a:pt x="620554" y="204311"/>
                      <a:pt x="623411" y="203359"/>
                    </a:cubicBezTo>
                    <a:cubicBezTo>
                      <a:pt x="625316" y="206216"/>
                      <a:pt x="629126" y="209074"/>
                      <a:pt x="632936" y="209074"/>
                    </a:cubicBezTo>
                    <a:cubicBezTo>
                      <a:pt x="639604" y="209074"/>
                      <a:pt x="644366" y="204311"/>
                      <a:pt x="644366" y="197644"/>
                    </a:cubicBezTo>
                    <a:cubicBezTo>
                      <a:pt x="644366" y="194786"/>
                      <a:pt x="643414" y="191929"/>
                      <a:pt x="640556" y="189071"/>
                    </a:cubicBezTo>
                    <a:cubicBezTo>
                      <a:pt x="644366" y="183356"/>
                      <a:pt x="646271" y="176689"/>
                      <a:pt x="646271" y="170021"/>
                    </a:cubicBezTo>
                    <a:cubicBezTo>
                      <a:pt x="646271" y="153829"/>
                      <a:pt x="634841" y="139541"/>
                      <a:pt x="619601" y="135731"/>
                    </a:cubicBezTo>
                    <a:cubicBezTo>
                      <a:pt x="617696" y="133826"/>
                      <a:pt x="615791" y="132874"/>
                      <a:pt x="612934" y="132874"/>
                    </a:cubicBezTo>
                    <a:cubicBezTo>
                      <a:pt x="611029" y="132874"/>
                      <a:pt x="609124" y="133826"/>
                      <a:pt x="607219" y="134779"/>
                    </a:cubicBezTo>
                    <a:cubicBezTo>
                      <a:pt x="605314" y="134779"/>
                      <a:pt x="602456" y="135731"/>
                      <a:pt x="600551" y="135731"/>
                    </a:cubicBezTo>
                    <a:cubicBezTo>
                      <a:pt x="601504" y="133826"/>
                      <a:pt x="601504" y="131921"/>
                      <a:pt x="601504" y="129064"/>
                    </a:cubicBezTo>
                    <a:cubicBezTo>
                      <a:pt x="603409" y="130016"/>
                      <a:pt x="605314" y="130969"/>
                      <a:pt x="607219" y="130969"/>
                    </a:cubicBezTo>
                    <a:cubicBezTo>
                      <a:pt x="611981" y="130969"/>
                      <a:pt x="616744" y="127159"/>
                      <a:pt x="616744" y="121444"/>
                    </a:cubicBezTo>
                    <a:cubicBezTo>
                      <a:pt x="616744" y="115729"/>
                      <a:pt x="612934" y="111919"/>
                      <a:pt x="607219" y="111919"/>
                    </a:cubicBezTo>
                    <a:cubicBezTo>
                      <a:pt x="604361" y="111919"/>
                      <a:pt x="601504" y="113824"/>
                      <a:pt x="599599" y="116681"/>
                    </a:cubicBezTo>
                    <a:cubicBezTo>
                      <a:pt x="597694" y="112871"/>
                      <a:pt x="594836" y="110014"/>
                      <a:pt x="591979" y="107156"/>
                    </a:cubicBezTo>
                    <a:cubicBezTo>
                      <a:pt x="593884" y="108109"/>
                      <a:pt x="596741" y="108109"/>
                      <a:pt x="598646" y="108109"/>
                    </a:cubicBezTo>
                    <a:cubicBezTo>
                      <a:pt x="612934" y="108109"/>
                      <a:pt x="624364" y="97631"/>
                      <a:pt x="626269" y="84296"/>
                    </a:cubicBezTo>
                    <a:cubicBezTo>
                      <a:pt x="628174" y="85249"/>
                      <a:pt x="629126" y="85249"/>
                      <a:pt x="631031" y="85249"/>
                    </a:cubicBezTo>
                    <a:cubicBezTo>
                      <a:pt x="638651" y="85249"/>
                      <a:pt x="644366" y="79534"/>
                      <a:pt x="644366" y="71914"/>
                    </a:cubicBezTo>
                    <a:cubicBezTo>
                      <a:pt x="644366" y="64294"/>
                      <a:pt x="638651" y="58579"/>
                      <a:pt x="631031" y="58579"/>
                    </a:cubicBezTo>
                    <a:cubicBezTo>
                      <a:pt x="626269" y="58579"/>
                      <a:pt x="622459" y="60484"/>
                      <a:pt x="620554" y="64294"/>
                    </a:cubicBezTo>
                    <a:cubicBezTo>
                      <a:pt x="615791" y="57626"/>
                      <a:pt x="607219" y="53816"/>
                      <a:pt x="598646" y="53816"/>
                    </a:cubicBezTo>
                    <a:cubicBezTo>
                      <a:pt x="591026" y="53816"/>
                      <a:pt x="584359" y="56674"/>
                      <a:pt x="578644" y="62389"/>
                    </a:cubicBezTo>
                    <a:cubicBezTo>
                      <a:pt x="578644" y="61436"/>
                      <a:pt x="578644" y="59531"/>
                      <a:pt x="578644" y="58579"/>
                    </a:cubicBezTo>
                    <a:cubicBezTo>
                      <a:pt x="578644" y="47149"/>
                      <a:pt x="569119" y="37624"/>
                      <a:pt x="557689" y="37624"/>
                    </a:cubicBezTo>
                    <a:cubicBezTo>
                      <a:pt x="546259" y="37624"/>
                      <a:pt x="536734" y="47149"/>
                      <a:pt x="536734" y="58579"/>
                    </a:cubicBezTo>
                    <a:cubicBezTo>
                      <a:pt x="536734" y="70009"/>
                      <a:pt x="546259" y="79534"/>
                      <a:pt x="557689" y="79534"/>
                    </a:cubicBezTo>
                    <a:cubicBezTo>
                      <a:pt x="562451" y="79534"/>
                      <a:pt x="567214" y="77629"/>
                      <a:pt x="571024" y="74771"/>
                    </a:cubicBezTo>
                    <a:cubicBezTo>
                      <a:pt x="570071" y="77629"/>
                      <a:pt x="570071" y="80486"/>
                      <a:pt x="570071" y="83344"/>
                    </a:cubicBezTo>
                    <a:cubicBezTo>
                      <a:pt x="570071" y="92869"/>
                      <a:pt x="574834" y="101441"/>
                      <a:pt x="582454" y="106204"/>
                    </a:cubicBezTo>
                    <a:cubicBezTo>
                      <a:pt x="580549" y="106204"/>
                      <a:pt x="579596" y="105251"/>
                      <a:pt x="577691" y="105251"/>
                    </a:cubicBezTo>
                    <a:cubicBezTo>
                      <a:pt x="570071" y="105251"/>
                      <a:pt x="563404" y="109061"/>
                      <a:pt x="559594" y="113824"/>
                    </a:cubicBezTo>
                    <a:cubicBezTo>
                      <a:pt x="555784" y="107156"/>
                      <a:pt x="549116" y="103346"/>
                      <a:pt x="541496" y="103346"/>
                    </a:cubicBezTo>
                    <a:cubicBezTo>
                      <a:pt x="530066" y="103346"/>
                      <a:pt x="519589" y="112871"/>
                      <a:pt x="519589" y="125254"/>
                    </a:cubicBezTo>
                    <a:cubicBezTo>
                      <a:pt x="519589" y="137636"/>
                      <a:pt x="529114" y="147161"/>
                      <a:pt x="541496" y="147161"/>
                    </a:cubicBezTo>
                    <a:cubicBezTo>
                      <a:pt x="547211" y="147161"/>
                      <a:pt x="552926" y="144304"/>
                      <a:pt x="556736" y="140494"/>
                    </a:cubicBezTo>
                    <a:cubicBezTo>
                      <a:pt x="560546" y="148114"/>
                      <a:pt x="569119" y="153829"/>
                      <a:pt x="578644" y="153829"/>
                    </a:cubicBezTo>
                    <a:cubicBezTo>
                      <a:pt x="579596" y="153829"/>
                      <a:pt x="580549" y="153829"/>
                      <a:pt x="581501" y="153829"/>
                    </a:cubicBezTo>
                    <a:cubicBezTo>
                      <a:pt x="578644" y="158591"/>
                      <a:pt x="576739" y="165259"/>
                      <a:pt x="576739" y="170974"/>
                    </a:cubicBezTo>
                    <a:cubicBezTo>
                      <a:pt x="576739" y="172879"/>
                      <a:pt x="576739" y="174784"/>
                      <a:pt x="577691" y="176689"/>
                    </a:cubicBezTo>
                    <a:cubicBezTo>
                      <a:pt x="571976" y="172879"/>
                      <a:pt x="565309" y="170974"/>
                      <a:pt x="557689" y="170974"/>
                    </a:cubicBezTo>
                    <a:cubicBezTo>
                      <a:pt x="545306" y="170974"/>
                      <a:pt x="533876" y="176689"/>
                      <a:pt x="526256" y="186214"/>
                    </a:cubicBezTo>
                    <a:cubicBezTo>
                      <a:pt x="523399" y="181451"/>
                      <a:pt x="518636" y="177641"/>
                      <a:pt x="512921" y="177641"/>
                    </a:cubicBezTo>
                    <a:cubicBezTo>
                      <a:pt x="504349" y="177641"/>
                      <a:pt x="497681" y="184309"/>
                      <a:pt x="497681" y="192881"/>
                    </a:cubicBezTo>
                    <a:cubicBezTo>
                      <a:pt x="497681" y="201454"/>
                      <a:pt x="504349" y="208121"/>
                      <a:pt x="512921" y="208121"/>
                    </a:cubicBezTo>
                    <a:cubicBezTo>
                      <a:pt x="514826" y="208121"/>
                      <a:pt x="516731" y="208121"/>
                      <a:pt x="518636" y="207169"/>
                    </a:cubicBezTo>
                    <a:cubicBezTo>
                      <a:pt x="518636" y="208121"/>
                      <a:pt x="518636" y="209074"/>
                      <a:pt x="518636" y="210026"/>
                    </a:cubicBezTo>
                    <a:cubicBezTo>
                      <a:pt x="518636" y="222409"/>
                      <a:pt x="524351" y="232886"/>
                      <a:pt x="532924" y="239554"/>
                    </a:cubicBezTo>
                    <a:cubicBezTo>
                      <a:pt x="531019" y="242411"/>
                      <a:pt x="530066" y="246221"/>
                      <a:pt x="530066" y="249079"/>
                    </a:cubicBezTo>
                    <a:cubicBezTo>
                      <a:pt x="530066" y="250031"/>
                      <a:pt x="530066" y="250031"/>
                      <a:pt x="530066" y="250984"/>
                    </a:cubicBezTo>
                    <a:cubicBezTo>
                      <a:pt x="523399" y="255746"/>
                      <a:pt x="517684" y="261461"/>
                      <a:pt x="514826" y="270034"/>
                    </a:cubicBezTo>
                    <a:cubicBezTo>
                      <a:pt x="508159" y="274796"/>
                      <a:pt x="503396" y="283369"/>
                      <a:pt x="503396" y="291941"/>
                    </a:cubicBezTo>
                    <a:cubicBezTo>
                      <a:pt x="503396" y="307181"/>
                      <a:pt x="515779" y="319564"/>
                      <a:pt x="531019" y="319564"/>
                    </a:cubicBezTo>
                    <a:cubicBezTo>
                      <a:pt x="534829" y="319564"/>
                      <a:pt x="537686" y="318611"/>
                      <a:pt x="540544" y="317659"/>
                    </a:cubicBezTo>
                    <a:cubicBezTo>
                      <a:pt x="543401" y="318611"/>
                      <a:pt x="546259" y="318611"/>
                      <a:pt x="549116" y="318611"/>
                    </a:cubicBezTo>
                    <a:cubicBezTo>
                      <a:pt x="564356" y="318611"/>
                      <a:pt x="577691" y="309086"/>
                      <a:pt x="582454" y="295751"/>
                    </a:cubicBezTo>
                    <a:cubicBezTo>
                      <a:pt x="583406" y="295751"/>
                      <a:pt x="583406" y="294799"/>
                      <a:pt x="584359" y="294799"/>
                    </a:cubicBezTo>
                    <a:cubicBezTo>
                      <a:pt x="584359" y="294799"/>
                      <a:pt x="585311" y="294799"/>
                      <a:pt x="585311" y="294799"/>
                    </a:cubicBezTo>
                    <a:cubicBezTo>
                      <a:pt x="587216" y="301466"/>
                      <a:pt x="591026" y="306229"/>
                      <a:pt x="596741" y="310991"/>
                    </a:cubicBezTo>
                    <a:cubicBezTo>
                      <a:pt x="596741" y="310991"/>
                      <a:pt x="596741" y="311944"/>
                      <a:pt x="596741" y="311944"/>
                    </a:cubicBezTo>
                    <a:cubicBezTo>
                      <a:pt x="596741" y="312896"/>
                      <a:pt x="596741" y="312896"/>
                      <a:pt x="596741" y="313849"/>
                    </a:cubicBezTo>
                    <a:cubicBezTo>
                      <a:pt x="595789" y="315754"/>
                      <a:pt x="595789" y="318611"/>
                      <a:pt x="595789" y="321469"/>
                    </a:cubicBezTo>
                    <a:cubicBezTo>
                      <a:pt x="595789" y="328136"/>
                      <a:pt x="598646" y="333851"/>
                      <a:pt x="603409" y="337661"/>
                    </a:cubicBezTo>
                    <a:cubicBezTo>
                      <a:pt x="603409" y="338614"/>
                      <a:pt x="603409" y="339566"/>
                      <a:pt x="603409" y="339566"/>
                    </a:cubicBezTo>
                    <a:cubicBezTo>
                      <a:pt x="603409" y="347186"/>
                      <a:pt x="608171" y="352901"/>
                      <a:pt x="614839" y="354806"/>
                    </a:cubicBezTo>
                    <a:cubicBezTo>
                      <a:pt x="612934" y="356711"/>
                      <a:pt x="611029" y="359569"/>
                      <a:pt x="611029" y="363379"/>
                    </a:cubicBezTo>
                    <a:cubicBezTo>
                      <a:pt x="604361" y="356711"/>
                      <a:pt x="595789" y="352901"/>
                      <a:pt x="586264" y="352901"/>
                    </a:cubicBezTo>
                    <a:cubicBezTo>
                      <a:pt x="567214" y="352901"/>
                      <a:pt x="551974" y="368141"/>
                      <a:pt x="551974" y="387191"/>
                    </a:cubicBezTo>
                    <a:cubicBezTo>
                      <a:pt x="551974" y="390049"/>
                      <a:pt x="551974" y="392906"/>
                      <a:pt x="552926" y="395764"/>
                    </a:cubicBezTo>
                    <a:cubicBezTo>
                      <a:pt x="550069" y="391001"/>
                      <a:pt x="546259" y="387191"/>
                      <a:pt x="541496" y="385286"/>
                    </a:cubicBezTo>
                    <a:cubicBezTo>
                      <a:pt x="539591" y="379571"/>
                      <a:pt x="533876" y="375761"/>
                      <a:pt x="527209" y="375761"/>
                    </a:cubicBezTo>
                    <a:cubicBezTo>
                      <a:pt x="518636" y="375761"/>
                      <a:pt x="511969" y="382429"/>
                      <a:pt x="511969" y="391001"/>
                    </a:cubicBezTo>
                    <a:cubicBezTo>
                      <a:pt x="511969" y="391954"/>
                      <a:pt x="511969" y="391954"/>
                      <a:pt x="511969" y="392906"/>
                    </a:cubicBezTo>
                    <a:cubicBezTo>
                      <a:pt x="508159" y="397669"/>
                      <a:pt x="506254" y="402431"/>
                      <a:pt x="506254" y="409099"/>
                    </a:cubicBezTo>
                    <a:cubicBezTo>
                      <a:pt x="506254" y="414814"/>
                      <a:pt x="508159" y="420529"/>
                      <a:pt x="511969" y="425291"/>
                    </a:cubicBezTo>
                    <a:cubicBezTo>
                      <a:pt x="511016" y="427196"/>
                      <a:pt x="511016" y="428149"/>
                      <a:pt x="511016" y="430054"/>
                    </a:cubicBezTo>
                    <a:cubicBezTo>
                      <a:pt x="511016" y="437674"/>
                      <a:pt x="516731" y="443389"/>
                      <a:pt x="524351" y="443389"/>
                    </a:cubicBezTo>
                    <a:cubicBezTo>
                      <a:pt x="530066" y="443389"/>
                      <a:pt x="535781" y="439579"/>
                      <a:pt x="537686" y="433864"/>
                    </a:cubicBezTo>
                    <a:cubicBezTo>
                      <a:pt x="537686" y="433864"/>
                      <a:pt x="537686" y="433864"/>
                      <a:pt x="537686" y="433864"/>
                    </a:cubicBezTo>
                    <a:cubicBezTo>
                      <a:pt x="537686" y="436721"/>
                      <a:pt x="538639" y="439579"/>
                      <a:pt x="539591" y="441484"/>
                    </a:cubicBezTo>
                    <a:cubicBezTo>
                      <a:pt x="535781" y="442436"/>
                      <a:pt x="531971" y="445294"/>
                      <a:pt x="531971" y="450056"/>
                    </a:cubicBezTo>
                    <a:cubicBezTo>
                      <a:pt x="531971" y="454819"/>
                      <a:pt x="535781" y="458629"/>
                      <a:pt x="540544" y="458629"/>
                    </a:cubicBezTo>
                    <a:cubicBezTo>
                      <a:pt x="545306" y="458629"/>
                      <a:pt x="549116" y="454819"/>
                      <a:pt x="549116" y="451009"/>
                    </a:cubicBezTo>
                    <a:cubicBezTo>
                      <a:pt x="551974" y="451961"/>
                      <a:pt x="554831" y="452914"/>
                      <a:pt x="557689" y="452914"/>
                    </a:cubicBezTo>
                    <a:cubicBezTo>
                      <a:pt x="559594" y="452914"/>
                      <a:pt x="561499" y="452914"/>
                      <a:pt x="563404" y="451961"/>
                    </a:cubicBezTo>
                    <a:cubicBezTo>
                      <a:pt x="563404" y="452914"/>
                      <a:pt x="564356" y="453866"/>
                      <a:pt x="565309" y="454819"/>
                    </a:cubicBezTo>
                    <a:cubicBezTo>
                      <a:pt x="562451" y="456724"/>
                      <a:pt x="560546" y="460534"/>
                      <a:pt x="560546" y="464344"/>
                    </a:cubicBezTo>
                    <a:cubicBezTo>
                      <a:pt x="560546" y="465296"/>
                      <a:pt x="560546" y="466249"/>
                      <a:pt x="560546" y="467201"/>
                    </a:cubicBezTo>
                    <a:cubicBezTo>
                      <a:pt x="555784" y="471964"/>
                      <a:pt x="551974" y="478631"/>
                      <a:pt x="551974" y="487204"/>
                    </a:cubicBezTo>
                    <a:cubicBezTo>
                      <a:pt x="551974" y="487204"/>
                      <a:pt x="551974" y="488156"/>
                      <a:pt x="551974" y="488156"/>
                    </a:cubicBezTo>
                    <a:cubicBezTo>
                      <a:pt x="549116" y="491014"/>
                      <a:pt x="548164" y="494824"/>
                      <a:pt x="548164" y="499586"/>
                    </a:cubicBezTo>
                    <a:cubicBezTo>
                      <a:pt x="548164" y="509111"/>
                      <a:pt x="555784" y="517684"/>
                      <a:pt x="566261" y="517684"/>
                    </a:cubicBezTo>
                    <a:cubicBezTo>
                      <a:pt x="569119" y="517684"/>
                      <a:pt x="571976" y="516731"/>
                      <a:pt x="573881" y="515779"/>
                    </a:cubicBezTo>
                    <a:cubicBezTo>
                      <a:pt x="571976" y="517684"/>
                      <a:pt x="571024" y="520541"/>
                      <a:pt x="571024" y="523399"/>
                    </a:cubicBezTo>
                    <a:cubicBezTo>
                      <a:pt x="571024" y="527209"/>
                      <a:pt x="572929" y="530066"/>
                      <a:pt x="574834" y="531971"/>
                    </a:cubicBezTo>
                    <a:cubicBezTo>
                      <a:pt x="574834" y="531971"/>
                      <a:pt x="574834" y="532924"/>
                      <a:pt x="574834" y="532924"/>
                    </a:cubicBezTo>
                    <a:cubicBezTo>
                      <a:pt x="574834" y="539591"/>
                      <a:pt x="580549" y="544354"/>
                      <a:pt x="586264" y="544354"/>
                    </a:cubicBezTo>
                    <a:cubicBezTo>
                      <a:pt x="591026" y="544354"/>
                      <a:pt x="594836" y="541496"/>
                      <a:pt x="596741" y="537686"/>
                    </a:cubicBezTo>
                    <a:cubicBezTo>
                      <a:pt x="597694" y="537686"/>
                      <a:pt x="597694" y="536734"/>
                      <a:pt x="598646" y="536734"/>
                    </a:cubicBezTo>
                    <a:cubicBezTo>
                      <a:pt x="602456" y="540544"/>
                      <a:pt x="607219" y="542449"/>
                      <a:pt x="611981" y="542449"/>
                    </a:cubicBezTo>
                    <a:cubicBezTo>
                      <a:pt x="622459" y="542449"/>
                      <a:pt x="631984" y="533876"/>
                      <a:pt x="631984" y="522446"/>
                    </a:cubicBezTo>
                    <a:cubicBezTo>
                      <a:pt x="635794" y="524351"/>
                      <a:pt x="639604" y="525304"/>
                      <a:pt x="643414" y="525304"/>
                    </a:cubicBezTo>
                    <a:cubicBezTo>
                      <a:pt x="636746" y="526256"/>
                      <a:pt x="632936" y="531971"/>
                      <a:pt x="632936" y="538639"/>
                    </a:cubicBezTo>
                    <a:cubicBezTo>
                      <a:pt x="632936" y="539591"/>
                      <a:pt x="632936" y="541496"/>
                      <a:pt x="633889" y="542449"/>
                    </a:cubicBezTo>
                    <a:cubicBezTo>
                      <a:pt x="629126" y="544354"/>
                      <a:pt x="626269" y="549116"/>
                      <a:pt x="626269" y="554831"/>
                    </a:cubicBezTo>
                    <a:cubicBezTo>
                      <a:pt x="626269" y="554831"/>
                      <a:pt x="626269" y="554831"/>
                      <a:pt x="626269" y="555784"/>
                    </a:cubicBezTo>
                    <a:cubicBezTo>
                      <a:pt x="624364" y="551021"/>
                      <a:pt x="619601" y="548164"/>
                      <a:pt x="614839" y="548164"/>
                    </a:cubicBezTo>
                    <a:cubicBezTo>
                      <a:pt x="608171" y="548164"/>
                      <a:pt x="602456" y="553879"/>
                      <a:pt x="602456" y="560546"/>
                    </a:cubicBezTo>
                    <a:cubicBezTo>
                      <a:pt x="602456" y="567214"/>
                      <a:pt x="608171" y="572929"/>
                      <a:pt x="614839" y="572929"/>
                    </a:cubicBezTo>
                    <a:cubicBezTo>
                      <a:pt x="621506" y="572929"/>
                      <a:pt x="627221" y="567214"/>
                      <a:pt x="627221" y="560546"/>
                    </a:cubicBezTo>
                    <a:cubicBezTo>
                      <a:pt x="627221" y="560546"/>
                      <a:pt x="627221" y="560546"/>
                      <a:pt x="627221" y="560546"/>
                    </a:cubicBezTo>
                    <a:cubicBezTo>
                      <a:pt x="628174" y="562451"/>
                      <a:pt x="629126" y="564356"/>
                      <a:pt x="631031" y="566261"/>
                    </a:cubicBezTo>
                    <a:cubicBezTo>
                      <a:pt x="629126" y="567214"/>
                      <a:pt x="628174" y="569119"/>
                      <a:pt x="628174" y="571024"/>
                    </a:cubicBezTo>
                    <a:cubicBezTo>
                      <a:pt x="628174" y="573881"/>
                      <a:pt x="631031" y="576739"/>
                      <a:pt x="633889" y="576739"/>
                    </a:cubicBezTo>
                    <a:cubicBezTo>
                      <a:pt x="636746" y="576739"/>
                      <a:pt x="639604" y="573881"/>
                      <a:pt x="639604" y="571024"/>
                    </a:cubicBezTo>
                    <a:cubicBezTo>
                      <a:pt x="639604" y="570071"/>
                      <a:pt x="639604" y="570071"/>
                      <a:pt x="639604" y="569119"/>
                    </a:cubicBezTo>
                    <a:cubicBezTo>
                      <a:pt x="639604" y="569119"/>
                      <a:pt x="640556" y="569119"/>
                      <a:pt x="640556" y="569119"/>
                    </a:cubicBezTo>
                    <a:cubicBezTo>
                      <a:pt x="642461" y="569119"/>
                      <a:pt x="644366" y="568166"/>
                      <a:pt x="646271" y="568166"/>
                    </a:cubicBezTo>
                    <a:cubicBezTo>
                      <a:pt x="647224" y="569119"/>
                      <a:pt x="647224" y="569119"/>
                      <a:pt x="648176" y="570071"/>
                    </a:cubicBezTo>
                    <a:cubicBezTo>
                      <a:pt x="647224" y="571024"/>
                      <a:pt x="647224" y="571976"/>
                      <a:pt x="647224" y="573881"/>
                    </a:cubicBezTo>
                    <a:cubicBezTo>
                      <a:pt x="647224" y="575786"/>
                      <a:pt x="648176" y="577691"/>
                      <a:pt x="650081" y="579596"/>
                    </a:cubicBezTo>
                    <a:cubicBezTo>
                      <a:pt x="646271" y="580549"/>
                      <a:pt x="642461" y="584359"/>
                      <a:pt x="642461" y="589121"/>
                    </a:cubicBezTo>
                    <a:cubicBezTo>
                      <a:pt x="642461" y="592931"/>
                      <a:pt x="644366" y="595789"/>
                      <a:pt x="648176" y="597694"/>
                    </a:cubicBezTo>
                    <a:cubicBezTo>
                      <a:pt x="649129" y="601504"/>
                      <a:pt x="651986" y="604361"/>
                      <a:pt x="656749" y="605314"/>
                    </a:cubicBezTo>
                    <a:lnTo>
                      <a:pt x="656749" y="608171"/>
                    </a:lnTo>
                    <a:cubicBezTo>
                      <a:pt x="654844" y="605314"/>
                      <a:pt x="651034" y="603409"/>
                      <a:pt x="647224" y="603409"/>
                    </a:cubicBezTo>
                    <a:cubicBezTo>
                      <a:pt x="640556" y="603409"/>
                      <a:pt x="635794" y="609124"/>
                      <a:pt x="635794" y="614839"/>
                    </a:cubicBezTo>
                    <a:cubicBezTo>
                      <a:pt x="635794" y="615791"/>
                      <a:pt x="635794" y="616744"/>
                      <a:pt x="636746" y="617696"/>
                    </a:cubicBezTo>
                    <a:cubicBezTo>
                      <a:pt x="635794" y="617696"/>
                      <a:pt x="634841" y="617696"/>
                      <a:pt x="634841" y="617696"/>
                    </a:cubicBezTo>
                    <a:cubicBezTo>
                      <a:pt x="627221" y="617696"/>
                      <a:pt x="620554" y="619601"/>
                      <a:pt x="614839" y="623411"/>
                    </a:cubicBezTo>
                    <a:cubicBezTo>
                      <a:pt x="614839" y="623411"/>
                      <a:pt x="614839" y="623411"/>
                      <a:pt x="613886" y="623411"/>
                    </a:cubicBezTo>
                    <a:cubicBezTo>
                      <a:pt x="611981" y="623411"/>
                      <a:pt x="610076" y="623411"/>
                      <a:pt x="609124" y="624364"/>
                    </a:cubicBezTo>
                    <a:cubicBezTo>
                      <a:pt x="609124" y="624364"/>
                      <a:pt x="609124" y="624364"/>
                      <a:pt x="609124" y="624364"/>
                    </a:cubicBezTo>
                    <a:cubicBezTo>
                      <a:pt x="609124" y="617696"/>
                      <a:pt x="603409" y="611981"/>
                      <a:pt x="596741" y="611981"/>
                    </a:cubicBezTo>
                    <a:cubicBezTo>
                      <a:pt x="592931" y="611981"/>
                      <a:pt x="589121" y="613886"/>
                      <a:pt x="587216" y="617696"/>
                    </a:cubicBezTo>
                    <a:cubicBezTo>
                      <a:pt x="582454" y="610076"/>
                      <a:pt x="573881" y="605314"/>
                      <a:pt x="564356" y="605314"/>
                    </a:cubicBezTo>
                    <a:cubicBezTo>
                      <a:pt x="554831" y="605314"/>
                      <a:pt x="547211" y="610076"/>
                      <a:pt x="542449" y="616744"/>
                    </a:cubicBezTo>
                    <a:cubicBezTo>
                      <a:pt x="541496" y="616744"/>
                      <a:pt x="541496" y="616744"/>
                      <a:pt x="540544" y="615791"/>
                    </a:cubicBezTo>
                    <a:cubicBezTo>
                      <a:pt x="539591" y="613886"/>
                      <a:pt x="537686" y="611029"/>
                      <a:pt x="536734" y="609124"/>
                    </a:cubicBezTo>
                    <a:cubicBezTo>
                      <a:pt x="546259" y="608171"/>
                      <a:pt x="553879" y="602456"/>
                      <a:pt x="556736" y="593884"/>
                    </a:cubicBezTo>
                    <a:cubicBezTo>
                      <a:pt x="560546" y="590074"/>
                      <a:pt x="563404" y="585311"/>
                      <a:pt x="563404" y="579596"/>
                    </a:cubicBezTo>
                    <a:cubicBezTo>
                      <a:pt x="563404" y="578644"/>
                      <a:pt x="563404" y="576739"/>
                      <a:pt x="563404" y="575786"/>
                    </a:cubicBezTo>
                    <a:cubicBezTo>
                      <a:pt x="563404" y="575786"/>
                      <a:pt x="564356" y="575786"/>
                      <a:pt x="564356" y="575786"/>
                    </a:cubicBezTo>
                    <a:cubicBezTo>
                      <a:pt x="567214" y="575786"/>
                      <a:pt x="570071" y="574834"/>
                      <a:pt x="572929" y="573881"/>
                    </a:cubicBezTo>
                    <a:cubicBezTo>
                      <a:pt x="571024" y="577691"/>
                      <a:pt x="569119" y="581501"/>
                      <a:pt x="569119" y="585311"/>
                    </a:cubicBezTo>
                    <a:cubicBezTo>
                      <a:pt x="569119" y="597694"/>
                      <a:pt x="578644" y="607219"/>
                      <a:pt x="591026" y="607219"/>
                    </a:cubicBezTo>
                    <a:cubicBezTo>
                      <a:pt x="603409" y="607219"/>
                      <a:pt x="612934" y="597694"/>
                      <a:pt x="612934" y="585311"/>
                    </a:cubicBezTo>
                    <a:cubicBezTo>
                      <a:pt x="612934" y="572929"/>
                      <a:pt x="603409" y="563404"/>
                      <a:pt x="591026" y="563404"/>
                    </a:cubicBezTo>
                    <a:cubicBezTo>
                      <a:pt x="586264" y="563404"/>
                      <a:pt x="582454" y="564356"/>
                      <a:pt x="579596" y="567214"/>
                    </a:cubicBezTo>
                    <a:cubicBezTo>
                      <a:pt x="580549" y="564356"/>
                      <a:pt x="581501" y="561499"/>
                      <a:pt x="581501" y="558641"/>
                    </a:cubicBezTo>
                    <a:cubicBezTo>
                      <a:pt x="581501" y="549116"/>
                      <a:pt x="573881" y="541496"/>
                      <a:pt x="564356" y="541496"/>
                    </a:cubicBezTo>
                    <a:cubicBezTo>
                      <a:pt x="554831" y="541496"/>
                      <a:pt x="547211" y="549116"/>
                      <a:pt x="547211" y="558641"/>
                    </a:cubicBezTo>
                    <a:cubicBezTo>
                      <a:pt x="547211" y="559594"/>
                      <a:pt x="547211" y="559594"/>
                      <a:pt x="547211" y="560546"/>
                    </a:cubicBezTo>
                    <a:cubicBezTo>
                      <a:pt x="546259" y="560546"/>
                      <a:pt x="545306" y="560546"/>
                      <a:pt x="543401" y="560546"/>
                    </a:cubicBezTo>
                    <a:cubicBezTo>
                      <a:pt x="537686" y="560546"/>
                      <a:pt x="531971" y="563404"/>
                      <a:pt x="528161" y="567214"/>
                    </a:cubicBezTo>
                    <a:cubicBezTo>
                      <a:pt x="527209" y="567214"/>
                      <a:pt x="527209" y="568166"/>
                      <a:pt x="526256" y="568166"/>
                    </a:cubicBezTo>
                    <a:cubicBezTo>
                      <a:pt x="526256" y="567214"/>
                      <a:pt x="526256" y="567214"/>
                      <a:pt x="526256" y="566261"/>
                    </a:cubicBezTo>
                    <a:cubicBezTo>
                      <a:pt x="526256" y="556736"/>
                      <a:pt x="518636" y="548164"/>
                      <a:pt x="508159" y="548164"/>
                    </a:cubicBezTo>
                    <a:cubicBezTo>
                      <a:pt x="498634" y="548164"/>
                      <a:pt x="490061" y="555784"/>
                      <a:pt x="490061" y="566261"/>
                    </a:cubicBezTo>
                    <a:cubicBezTo>
                      <a:pt x="490061" y="575786"/>
                      <a:pt x="497681" y="584359"/>
                      <a:pt x="508159" y="584359"/>
                    </a:cubicBezTo>
                    <a:cubicBezTo>
                      <a:pt x="510064" y="584359"/>
                      <a:pt x="511969" y="584359"/>
                      <a:pt x="513874" y="583406"/>
                    </a:cubicBezTo>
                    <a:cubicBezTo>
                      <a:pt x="513874" y="585311"/>
                      <a:pt x="512921" y="587216"/>
                      <a:pt x="512921" y="588169"/>
                    </a:cubicBezTo>
                    <a:cubicBezTo>
                      <a:pt x="512921" y="591979"/>
                      <a:pt x="513874" y="595789"/>
                      <a:pt x="515779" y="599599"/>
                    </a:cubicBezTo>
                    <a:cubicBezTo>
                      <a:pt x="514826" y="599599"/>
                      <a:pt x="512921" y="599599"/>
                      <a:pt x="511969" y="599599"/>
                    </a:cubicBezTo>
                    <a:cubicBezTo>
                      <a:pt x="510064" y="599599"/>
                      <a:pt x="508159" y="599599"/>
                      <a:pt x="506254" y="600551"/>
                    </a:cubicBezTo>
                    <a:cubicBezTo>
                      <a:pt x="504349" y="596741"/>
                      <a:pt x="501491" y="594836"/>
                      <a:pt x="497681" y="594836"/>
                    </a:cubicBezTo>
                    <a:cubicBezTo>
                      <a:pt x="492919" y="594836"/>
                      <a:pt x="490061" y="597694"/>
                      <a:pt x="489109" y="602456"/>
                    </a:cubicBezTo>
                    <a:cubicBezTo>
                      <a:pt x="488156" y="602456"/>
                      <a:pt x="487204" y="602456"/>
                      <a:pt x="487204" y="603409"/>
                    </a:cubicBezTo>
                    <a:cubicBezTo>
                      <a:pt x="483394" y="601504"/>
                      <a:pt x="479584" y="599599"/>
                      <a:pt x="475774" y="599599"/>
                    </a:cubicBezTo>
                    <a:cubicBezTo>
                      <a:pt x="464344" y="599599"/>
                      <a:pt x="454819" y="609124"/>
                      <a:pt x="454819" y="620554"/>
                    </a:cubicBezTo>
                    <a:cubicBezTo>
                      <a:pt x="454819" y="622459"/>
                      <a:pt x="454819" y="624364"/>
                      <a:pt x="455771" y="625316"/>
                    </a:cubicBezTo>
                    <a:cubicBezTo>
                      <a:pt x="452914" y="626269"/>
                      <a:pt x="450056" y="630079"/>
                      <a:pt x="450056" y="633889"/>
                    </a:cubicBezTo>
                    <a:cubicBezTo>
                      <a:pt x="450056" y="638651"/>
                      <a:pt x="453866" y="643414"/>
                      <a:pt x="459581" y="643414"/>
                    </a:cubicBezTo>
                    <a:cubicBezTo>
                      <a:pt x="459581" y="656749"/>
                      <a:pt x="471011" y="668179"/>
                      <a:pt x="484346" y="668179"/>
                    </a:cubicBezTo>
                    <a:cubicBezTo>
                      <a:pt x="490061" y="668179"/>
                      <a:pt x="494824" y="666274"/>
                      <a:pt x="498634" y="663416"/>
                    </a:cubicBezTo>
                    <a:cubicBezTo>
                      <a:pt x="500539" y="663416"/>
                      <a:pt x="501491" y="663416"/>
                      <a:pt x="503396" y="662464"/>
                    </a:cubicBezTo>
                    <a:cubicBezTo>
                      <a:pt x="505301" y="663416"/>
                      <a:pt x="508159" y="663416"/>
                      <a:pt x="511016" y="664369"/>
                    </a:cubicBezTo>
                    <a:cubicBezTo>
                      <a:pt x="511016" y="665321"/>
                      <a:pt x="511969" y="666274"/>
                      <a:pt x="511969" y="667226"/>
                    </a:cubicBezTo>
                    <a:cubicBezTo>
                      <a:pt x="511969" y="667226"/>
                      <a:pt x="511969" y="668179"/>
                      <a:pt x="511969" y="668179"/>
                    </a:cubicBezTo>
                    <a:cubicBezTo>
                      <a:pt x="511969" y="671989"/>
                      <a:pt x="512921" y="674846"/>
                      <a:pt x="513874" y="677704"/>
                    </a:cubicBezTo>
                    <a:cubicBezTo>
                      <a:pt x="512921" y="677704"/>
                      <a:pt x="512921" y="677704"/>
                      <a:pt x="511969" y="678656"/>
                    </a:cubicBezTo>
                    <a:cubicBezTo>
                      <a:pt x="509111" y="673894"/>
                      <a:pt x="504349" y="671036"/>
                      <a:pt x="498634" y="671036"/>
                    </a:cubicBezTo>
                    <a:cubicBezTo>
                      <a:pt x="493871" y="671036"/>
                      <a:pt x="490061" y="672941"/>
                      <a:pt x="487204" y="675799"/>
                    </a:cubicBezTo>
                    <a:cubicBezTo>
                      <a:pt x="485299" y="674846"/>
                      <a:pt x="483394" y="673894"/>
                      <a:pt x="481489" y="673894"/>
                    </a:cubicBezTo>
                    <a:cubicBezTo>
                      <a:pt x="474821" y="673894"/>
                      <a:pt x="470059" y="678656"/>
                      <a:pt x="470059" y="685324"/>
                    </a:cubicBezTo>
                    <a:cubicBezTo>
                      <a:pt x="470059" y="691991"/>
                      <a:pt x="474821" y="696754"/>
                      <a:pt x="481489" y="696754"/>
                    </a:cubicBezTo>
                    <a:cubicBezTo>
                      <a:pt x="482441" y="696754"/>
                      <a:pt x="483394" y="696754"/>
                      <a:pt x="484346" y="695801"/>
                    </a:cubicBezTo>
                    <a:cubicBezTo>
                      <a:pt x="485299" y="697706"/>
                      <a:pt x="486251" y="698659"/>
                      <a:pt x="488156" y="700564"/>
                    </a:cubicBezTo>
                    <a:cubicBezTo>
                      <a:pt x="487204" y="704374"/>
                      <a:pt x="486251" y="708184"/>
                      <a:pt x="486251" y="712946"/>
                    </a:cubicBezTo>
                    <a:cubicBezTo>
                      <a:pt x="486251" y="713899"/>
                      <a:pt x="486251" y="714851"/>
                      <a:pt x="486251" y="715804"/>
                    </a:cubicBezTo>
                    <a:cubicBezTo>
                      <a:pt x="480536" y="707231"/>
                      <a:pt x="471011" y="701516"/>
                      <a:pt x="460534" y="701516"/>
                    </a:cubicBezTo>
                    <a:cubicBezTo>
                      <a:pt x="450056" y="701516"/>
                      <a:pt x="441484" y="706279"/>
                      <a:pt x="435769" y="714851"/>
                    </a:cubicBezTo>
                    <a:cubicBezTo>
                      <a:pt x="432911" y="712946"/>
                      <a:pt x="429101" y="711994"/>
                      <a:pt x="426244" y="711041"/>
                    </a:cubicBezTo>
                    <a:cubicBezTo>
                      <a:pt x="429101" y="708184"/>
                      <a:pt x="431006" y="705326"/>
                      <a:pt x="432911" y="701516"/>
                    </a:cubicBezTo>
                    <a:cubicBezTo>
                      <a:pt x="435769" y="698659"/>
                      <a:pt x="437674" y="695801"/>
                      <a:pt x="437674" y="691039"/>
                    </a:cubicBezTo>
                    <a:cubicBezTo>
                      <a:pt x="437674" y="686276"/>
                      <a:pt x="434816" y="681514"/>
                      <a:pt x="431006" y="679609"/>
                    </a:cubicBezTo>
                    <a:cubicBezTo>
                      <a:pt x="426244" y="672941"/>
                      <a:pt x="418624" y="668179"/>
                      <a:pt x="410051" y="668179"/>
                    </a:cubicBezTo>
                    <a:cubicBezTo>
                      <a:pt x="408146" y="668179"/>
                      <a:pt x="406241" y="668179"/>
                      <a:pt x="404336" y="669131"/>
                    </a:cubicBezTo>
                    <a:cubicBezTo>
                      <a:pt x="403384" y="666274"/>
                      <a:pt x="402431" y="663416"/>
                      <a:pt x="401479" y="661511"/>
                    </a:cubicBezTo>
                    <a:cubicBezTo>
                      <a:pt x="404336" y="657701"/>
                      <a:pt x="407194" y="653891"/>
                      <a:pt x="409099" y="650081"/>
                    </a:cubicBezTo>
                    <a:cubicBezTo>
                      <a:pt x="410051" y="649129"/>
                      <a:pt x="410051" y="648176"/>
                      <a:pt x="410051" y="647224"/>
                    </a:cubicBezTo>
                    <a:cubicBezTo>
                      <a:pt x="410051" y="647224"/>
                      <a:pt x="410051" y="647224"/>
                      <a:pt x="410051" y="647224"/>
                    </a:cubicBezTo>
                    <a:cubicBezTo>
                      <a:pt x="411004" y="643414"/>
                      <a:pt x="411956" y="638651"/>
                      <a:pt x="411956" y="634841"/>
                    </a:cubicBezTo>
                    <a:cubicBezTo>
                      <a:pt x="411956" y="611981"/>
                      <a:pt x="392906" y="592931"/>
                      <a:pt x="370046" y="592931"/>
                    </a:cubicBezTo>
                    <a:cubicBezTo>
                      <a:pt x="366236" y="592931"/>
                      <a:pt x="363379" y="593884"/>
                      <a:pt x="360521" y="593884"/>
                    </a:cubicBezTo>
                    <a:cubicBezTo>
                      <a:pt x="361474" y="591979"/>
                      <a:pt x="362426" y="590074"/>
                      <a:pt x="362426" y="588169"/>
                    </a:cubicBezTo>
                    <a:cubicBezTo>
                      <a:pt x="362426" y="581501"/>
                      <a:pt x="356711" y="576739"/>
                      <a:pt x="350996" y="576739"/>
                    </a:cubicBezTo>
                    <a:cubicBezTo>
                      <a:pt x="347186" y="576739"/>
                      <a:pt x="344329" y="578644"/>
                      <a:pt x="342424" y="580549"/>
                    </a:cubicBezTo>
                    <a:cubicBezTo>
                      <a:pt x="340519" y="579596"/>
                      <a:pt x="338614" y="578644"/>
                      <a:pt x="335756" y="578644"/>
                    </a:cubicBezTo>
                    <a:cubicBezTo>
                      <a:pt x="329089" y="578644"/>
                      <a:pt x="324326" y="583406"/>
                      <a:pt x="324326" y="590074"/>
                    </a:cubicBezTo>
                    <a:cubicBezTo>
                      <a:pt x="324326" y="596741"/>
                      <a:pt x="329089" y="601504"/>
                      <a:pt x="335756" y="601504"/>
                    </a:cubicBezTo>
                    <a:cubicBezTo>
                      <a:pt x="339566" y="601504"/>
                      <a:pt x="342424" y="599599"/>
                      <a:pt x="344329" y="597694"/>
                    </a:cubicBezTo>
                    <a:cubicBezTo>
                      <a:pt x="345281" y="598646"/>
                      <a:pt x="346234" y="598646"/>
                      <a:pt x="348139" y="599599"/>
                    </a:cubicBezTo>
                    <a:cubicBezTo>
                      <a:pt x="331946" y="597694"/>
                      <a:pt x="324326" y="611029"/>
                      <a:pt x="324326" y="625316"/>
                    </a:cubicBezTo>
                    <a:cubicBezTo>
                      <a:pt x="324326" y="626269"/>
                      <a:pt x="324326" y="626269"/>
                      <a:pt x="324326" y="627221"/>
                    </a:cubicBezTo>
                    <a:cubicBezTo>
                      <a:pt x="321469" y="629126"/>
                      <a:pt x="318611" y="631031"/>
                      <a:pt x="316706" y="633889"/>
                    </a:cubicBezTo>
                    <a:cubicBezTo>
                      <a:pt x="316706" y="633889"/>
                      <a:pt x="316706" y="633889"/>
                      <a:pt x="316706" y="633889"/>
                    </a:cubicBezTo>
                    <a:cubicBezTo>
                      <a:pt x="316706" y="632936"/>
                      <a:pt x="316706" y="631984"/>
                      <a:pt x="316706" y="631031"/>
                    </a:cubicBezTo>
                    <a:cubicBezTo>
                      <a:pt x="316706" y="625316"/>
                      <a:pt x="313849" y="620554"/>
                      <a:pt x="310039" y="616744"/>
                    </a:cubicBezTo>
                    <a:cubicBezTo>
                      <a:pt x="310039" y="609124"/>
                      <a:pt x="303371" y="602456"/>
                      <a:pt x="294799" y="602456"/>
                    </a:cubicBezTo>
                    <a:cubicBezTo>
                      <a:pt x="286226" y="602456"/>
                      <a:pt x="279559" y="609124"/>
                      <a:pt x="279559" y="617696"/>
                    </a:cubicBezTo>
                    <a:cubicBezTo>
                      <a:pt x="279559" y="619601"/>
                      <a:pt x="280511" y="621506"/>
                      <a:pt x="280511" y="623411"/>
                    </a:cubicBezTo>
                    <a:cubicBezTo>
                      <a:pt x="279559" y="625316"/>
                      <a:pt x="278606" y="628174"/>
                      <a:pt x="278606" y="631031"/>
                    </a:cubicBezTo>
                    <a:cubicBezTo>
                      <a:pt x="278606" y="641509"/>
                      <a:pt x="287179" y="650081"/>
                      <a:pt x="297656" y="650081"/>
                    </a:cubicBezTo>
                    <a:cubicBezTo>
                      <a:pt x="302419" y="650081"/>
                      <a:pt x="306229" y="648176"/>
                      <a:pt x="310039" y="645319"/>
                    </a:cubicBezTo>
                    <a:cubicBezTo>
                      <a:pt x="310039" y="645319"/>
                      <a:pt x="310039" y="645319"/>
                      <a:pt x="310991" y="645319"/>
                    </a:cubicBezTo>
                    <a:cubicBezTo>
                      <a:pt x="310039" y="648176"/>
                      <a:pt x="310039" y="650081"/>
                      <a:pt x="310039" y="652939"/>
                    </a:cubicBezTo>
                    <a:cubicBezTo>
                      <a:pt x="310039" y="657701"/>
                      <a:pt x="310991" y="662464"/>
                      <a:pt x="312896" y="666274"/>
                    </a:cubicBezTo>
                    <a:cubicBezTo>
                      <a:pt x="310991" y="666274"/>
                      <a:pt x="310039" y="665321"/>
                      <a:pt x="308134" y="665321"/>
                    </a:cubicBezTo>
                    <a:cubicBezTo>
                      <a:pt x="306229" y="665321"/>
                      <a:pt x="305276" y="665321"/>
                      <a:pt x="304324" y="666274"/>
                    </a:cubicBezTo>
                    <a:cubicBezTo>
                      <a:pt x="304324" y="665321"/>
                      <a:pt x="304324" y="665321"/>
                      <a:pt x="304324" y="664369"/>
                    </a:cubicBezTo>
                    <a:cubicBezTo>
                      <a:pt x="304324" y="656749"/>
                      <a:pt x="297656" y="650081"/>
                      <a:pt x="290036" y="650081"/>
                    </a:cubicBezTo>
                    <a:cubicBezTo>
                      <a:pt x="282416" y="650081"/>
                      <a:pt x="275749" y="656749"/>
                      <a:pt x="275749" y="664369"/>
                    </a:cubicBezTo>
                    <a:cubicBezTo>
                      <a:pt x="275749" y="671989"/>
                      <a:pt x="282416" y="678656"/>
                      <a:pt x="290036" y="678656"/>
                    </a:cubicBezTo>
                    <a:cubicBezTo>
                      <a:pt x="289084" y="680561"/>
                      <a:pt x="289084" y="683419"/>
                      <a:pt x="289084" y="685324"/>
                    </a:cubicBezTo>
                    <a:cubicBezTo>
                      <a:pt x="289084" y="696754"/>
                      <a:pt x="297656" y="705326"/>
                      <a:pt x="309086" y="705326"/>
                    </a:cubicBezTo>
                    <a:cubicBezTo>
                      <a:pt x="320516" y="705326"/>
                      <a:pt x="329089" y="696754"/>
                      <a:pt x="329089" y="685324"/>
                    </a:cubicBezTo>
                    <a:cubicBezTo>
                      <a:pt x="329089" y="683419"/>
                      <a:pt x="329089" y="681514"/>
                      <a:pt x="328136" y="679609"/>
                    </a:cubicBezTo>
                    <a:cubicBezTo>
                      <a:pt x="330994" y="680561"/>
                      <a:pt x="333851" y="681514"/>
                      <a:pt x="337661" y="682466"/>
                    </a:cubicBezTo>
                    <a:cubicBezTo>
                      <a:pt x="338614" y="685324"/>
                      <a:pt x="340519" y="688181"/>
                      <a:pt x="342424" y="690086"/>
                    </a:cubicBezTo>
                    <a:cubicBezTo>
                      <a:pt x="342424" y="692944"/>
                      <a:pt x="343376" y="695801"/>
                      <a:pt x="345281" y="698659"/>
                    </a:cubicBezTo>
                    <a:cubicBezTo>
                      <a:pt x="345281" y="698659"/>
                      <a:pt x="344329" y="698659"/>
                      <a:pt x="344329" y="698659"/>
                    </a:cubicBezTo>
                    <a:cubicBezTo>
                      <a:pt x="335756" y="698659"/>
                      <a:pt x="329089" y="705326"/>
                      <a:pt x="329089" y="713899"/>
                    </a:cubicBezTo>
                    <a:cubicBezTo>
                      <a:pt x="329089" y="714851"/>
                      <a:pt x="329089" y="714851"/>
                      <a:pt x="329089" y="715804"/>
                    </a:cubicBezTo>
                    <a:cubicBezTo>
                      <a:pt x="328136" y="716756"/>
                      <a:pt x="328136" y="717709"/>
                      <a:pt x="327184" y="719614"/>
                    </a:cubicBezTo>
                    <a:cubicBezTo>
                      <a:pt x="324326" y="716756"/>
                      <a:pt x="320516" y="715804"/>
                      <a:pt x="316706" y="715804"/>
                    </a:cubicBezTo>
                    <a:cubicBezTo>
                      <a:pt x="308134" y="715804"/>
                      <a:pt x="300514" y="722471"/>
                      <a:pt x="300514" y="731996"/>
                    </a:cubicBezTo>
                    <a:cubicBezTo>
                      <a:pt x="300514" y="740569"/>
                      <a:pt x="307181" y="748189"/>
                      <a:pt x="316706" y="748189"/>
                    </a:cubicBezTo>
                    <a:cubicBezTo>
                      <a:pt x="321469" y="748189"/>
                      <a:pt x="325279" y="746284"/>
                      <a:pt x="328136" y="743426"/>
                    </a:cubicBezTo>
                    <a:cubicBezTo>
                      <a:pt x="330041" y="746284"/>
                      <a:pt x="331946" y="748189"/>
                      <a:pt x="333851" y="750094"/>
                    </a:cubicBezTo>
                    <a:cubicBezTo>
                      <a:pt x="333851" y="750094"/>
                      <a:pt x="333851" y="750094"/>
                      <a:pt x="333851" y="750094"/>
                    </a:cubicBezTo>
                    <a:cubicBezTo>
                      <a:pt x="328136" y="750094"/>
                      <a:pt x="324326" y="754856"/>
                      <a:pt x="324326" y="759619"/>
                    </a:cubicBezTo>
                    <a:cubicBezTo>
                      <a:pt x="324326" y="764381"/>
                      <a:pt x="329089" y="769144"/>
                      <a:pt x="333851" y="769144"/>
                    </a:cubicBezTo>
                    <a:cubicBezTo>
                      <a:pt x="336709" y="769144"/>
                      <a:pt x="339566" y="767239"/>
                      <a:pt x="341471" y="765334"/>
                    </a:cubicBezTo>
                    <a:cubicBezTo>
                      <a:pt x="340519" y="768191"/>
                      <a:pt x="339566" y="772001"/>
                      <a:pt x="339566" y="774859"/>
                    </a:cubicBezTo>
                    <a:cubicBezTo>
                      <a:pt x="339566" y="779621"/>
                      <a:pt x="340519" y="783431"/>
                      <a:pt x="342424" y="788194"/>
                    </a:cubicBezTo>
                    <a:cubicBezTo>
                      <a:pt x="338614" y="789146"/>
                      <a:pt x="334804" y="792004"/>
                      <a:pt x="332899" y="794861"/>
                    </a:cubicBezTo>
                    <a:cubicBezTo>
                      <a:pt x="332899" y="793909"/>
                      <a:pt x="332899" y="793909"/>
                      <a:pt x="332899" y="792956"/>
                    </a:cubicBezTo>
                    <a:cubicBezTo>
                      <a:pt x="332899" y="782479"/>
                      <a:pt x="324326" y="772954"/>
                      <a:pt x="313849" y="772954"/>
                    </a:cubicBezTo>
                    <a:cubicBezTo>
                      <a:pt x="312896" y="772001"/>
                      <a:pt x="310991" y="772001"/>
                      <a:pt x="309086" y="772001"/>
                    </a:cubicBezTo>
                    <a:cubicBezTo>
                      <a:pt x="305276" y="772001"/>
                      <a:pt x="301466" y="774859"/>
                      <a:pt x="299561" y="777716"/>
                    </a:cubicBezTo>
                    <a:cubicBezTo>
                      <a:pt x="294799" y="781526"/>
                      <a:pt x="292894" y="787241"/>
                      <a:pt x="292894" y="792956"/>
                    </a:cubicBezTo>
                    <a:cubicBezTo>
                      <a:pt x="292894" y="804386"/>
                      <a:pt x="302419" y="812959"/>
                      <a:pt x="312896" y="812959"/>
                    </a:cubicBezTo>
                    <a:cubicBezTo>
                      <a:pt x="318611" y="812959"/>
                      <a:pt x="324326" y="810101"/>
                      <a:pt x="328136" y="806291"/>
                    </a:cubicBezTo>
                    <a:cubicBezTo>
                      <a:pt x="328136" y="807244"/>
                      <a:pt x="328136" y="807244"/>
                      <a:pt x="328136" y="808196"/>
                    </a:cubicBezTo>
                    <a:cubicBezTo>
                      <a:pt x="328136" y="812959"/>
                      <a:pt x="330041" y="816769"/>
                      <a:pt x="331946" y="820579"/>
                    </a:cubicBezTo>
                    <a:cubicBezTo>
                      <a:pt x="321469" y="824389"/>
                      <a:pt x="314801" y="832961"/>
                      <a:pt x="314801" y="844391"/>
                    </a:cubicBezTo>
                    <a:cubicBezTo>
                      <a:pt x="314801" y="858679"/>
                      <a:pt x="326231" y="870109"/>
                      <a:pt x="340519" y="870109"/>
                    </a:cubicBezTo>
                    <a:cubicBezTo>
                      <a:pt x="344329" y="870109"/>
                      <a:pt x="348139" y="869156"/>
                      <a:pt x="351949" y="867251"/>
                    </a:cubicBezTo>
                    <a:cubicBezTo>
                      <a:pt x="352901" y="867251"/>
                      <a:pt x="352901" y="867251"/>
                      <a:pt x="353854" y="867251"/>
                    </a:cubicBezTo>
                    <a:cubicBezTo>
                      <a:pt x="353854" y="868204"/>
                      <a:pt x="352901" y="870109"/>
                      <a:pt x="352901" y="871061"/>
                    </a:cubicBezTo>
                    <a:cubicBezTo>
                      <a:pt x="352901" y="878681"/>
                      <a:pt x="359569" y="885349"/>
                      <a:pt x="367189" y="885349"/>
                    </a:cubicBezTo>
                    <a:cubicBezTo>
                      <a:pt x="367189" y="885349"/>
                      <a:pt x="368141" y="885349"/>
                      <a:pt x="368141" y="885349"/>
                    </a:cubicBezTo>
                    <a:cubicBezTo>
                      <a:pt x="369094" y="887254"/>
                      <a:pt x="370046" y="888206"/>
                      <a:pt x="371951" y="890111"/>
                    </a:cubicBezTo>
                    <a:cubicBezTo>
                      <a:pt x="371951" y="891064"/>
                      <a:pt x="372904" y="891064"/>
                      <a:pt x="372904" y="892016"/>
                    </a:cubicBezTo>
                    <a:cubicBezTo>
                      <a:pt x="370999" y="891064"/>
                      <a:pt x="369094" y="890111"/>
                      <a:pt x="367189" y="890111"/>
                    </a:cubicBezTo>
                    <a:cubicBezTo>
                      <a:pt x="362426" y="890111"/>
                      <a:pt x="358616" y="893921"/>
                      <a:pt x="358616" y="898684"/>
                    </a:cubicBezTo>
                    <a:cubicBezTo>
                      <a:pt x="358616" y="903446"/>
                      <a:pt x="362426" y="907256"/>
                      <a:pt x="367189" y="907256"/>
                    </a:cubicBezTo>
                    <a:cubicBezTo>
                      <a:pt x="371951" y="907256"/>
                      <a:pt x="375761" y="903446"/>
                      <a:pt x="375761" y="898684"/>
                    </a:cubicBezTo>
                    <a:cubicBezTo>
                      <a:pt x="375761" y="896779"/>
                      <a:pt x="374809" y="894874"/>
                      <a:pt x="373856" y="892969"/>
                    </a:cubicBezTo>
                    <a:cubicBezTo>
                      <a:pt x="376714" y="896779"/>
                      <a:pt x="381476" y="899636"/>
                      <a:pt x="386239" y="899636"/>
                    </a:cubicBezTo>
                    <a:cubicBezTo>
                      <a:pt x="386239" y="899636"/>
                      <a:pt x="386239" y="899636"/>
                      <a:pt x="386239" y="899636"/>
                    </a:cubicBezTo>
                    <a:cubicBezTo>
                      <a:pt x="391954" y="912019"/>
                      <a:pt x="404336" y="920591"/>
                      <a:pt x="417671" y="920591"/>
                    </a:cubicBezTo>
                    <a:cubicBezTo>
                      <a:pt x="417671" y="920591"/>
                      <a:pt x="417671" y="920591"/>
                      <a:pt x="417671" y="920591"/>
                    </a:cubicBezTo>
                    <a:cubicBezTo>
                      <a:pt x="418624" y="923449"/>
                      <a:pt x="421481" y="926306"/>
                      <a:pt x="425291" y="926306"/>
                    </a:cubicBezTo>
                    <a:cubicBezTo>
                      <a:pt x="428149" y="926306"/>
                      <a:pt x="430054" y="925354"/>
                      <a:pt x="431006" y="923449"/>
                    </a:cubicBezTo>
                    <a:cubicBezTo>
                      <a:pt x="432911" y="924401"/>
                      <a:pt x="433864" y="924401"/>
                      <a:pt x="435769" y="924401"/>
                    </a:cubicBezTo>
                    <a:cubicBezTo>
                      <a:pt x="440531" y="924401"/>
                      <a:pt x="445294" y="921544"/>
                      <a:pt x="447199" y="916781"/>
                    </a:cubicBezTo>
                    <a:cubicBezTo>
                      <a:pt x="448151" y="916781"/>
                      <a:pt x="449104" y="917734"/>
                      <a:pt x="450056" y="917734"/>
                    </a:cubicBezTo>
                    <a:cubicBezTo>
                      <a:pt x="450056" y="918686"/>
                      <a:pt x="449104" y="920591"/>
                      <a:pt x="449104" y="922496"/>
                    </a:cubicBezTo>
                    <a:cubicBezTo>
                      <a:pt x="449104" y="928211"/>
                      <a:pt x="451009" y="932974"/>
                      <a:pt x="454819" y="935831"/>
                    </a:cubicBezTo>
                    <a:cubicBezTo>
                      <a:pt x="454819" y="935831"/>
                      <a:pt x="454819" y="935831"/>
                      <a:pt x="454819" y="935831"/>
                    </a:cubicBezTo>
                    <a:cubicBezTo>
                      <a:pt x="452914" y="935831"/>
                      <a:pt x="451009" y="935831"/>
                      <a:pt x="449104" y="936784"/>
                    </a:cubicBezTo>
                    <a:cubicBezTo>
                      <a:pt x="446246" y="935831"/>
                      <a:pt x="442436" y="934879"/>
                      <a:pt x="438626" y="934879"/>
                    </a:cubicBezTo>
                    <a:cubicBezTo>
                      <a:pt x="430054" y="934879"/>
                      <a:pt x="422434" y="937736"/>
                      <a:pt x="415766" y="942499"/>
                    </a:cubicBezTo>
                    <a:cubicBezTo>
                      <a:pt x="415766" y="941546"/>
                      <a:pt x="415766" y="940594"/>
                      <a:pt x="415766" y="939641"/>
                    </a:cubicBezTo>
                    <a:cubicBezTo>
                      <a:pt x="415766" y="932021"/>
                      <a:pt x="410051" y="925354"/>
                      <a:pt x="401479" y="925354"/>
                    </a:cubicBezTo>
                    <a:cubicBezTo>
                      <a:pt x="393859" y="925354"/>
                      <a:pt x="387191" y="932021"/>
                      <a:pt x="387191" y="939641"/>
                    </a:cubicBezTo>
                    <a:cubicBezTo>
                      <a:pt x="387191" y="947261"/>
                      <a:pt x="393859" y="953929"/>
                      <a:pt x="401479" y="953929"/>
                    </a:cubicBezTo>
                    <a:cubicBezTo>
                      <a:pt x="402431" y="953929"/>
                      <a:pt x="403384" y="953929"/>
                      <a:pt x="405289" y="953929"/>
                    </a:cubicBezTo>
                    <a:cubicBezTo>
                      <a:pt x="401479" y="959644"/>
                      <a:pt x="399574" y="966311"/>
                      <a:pt x="399574" y="973931"/>
                    </a:cubicBezTo>
                    <a:cubicBezTo>
                      <a:pt x="397669" y="973931"/>
                      <a:pt x="395764" y="972979"/>
                      <a:pt x="392906" y="972979"/>
                    </a:cubicBezTo>
                    <a:cubicBezTo>
                      <a:pt x="374809" y="972979"/>
                      <a:pt x="359569" y="988219"/>
                      <a:pt x="359569" y="1006316"/>
                    </a:cubicBezTo>
                    <a:cubicBezTo>
                      <a:pt x="359569" y="1024414"/>
                      <a:pt x="374809" y="1039654"/>
                      <a:pt x="392906" y="1039654"/>
                    </a:cubicBezTo>
                    <a:cubicBezTo>
                      <a:pt x="396716" y="1039654"/>
                      <a:pt x="400526" y="1038701"/>
                      <a:pt x="404336" y="1037749"/>
                    </a:cubicBezTo>
                    <a:cubicBezTo>
                      <a:pt x="405289" y="1038701"/>
                      <a:pt x="407194" y="1038701"/>
                      <a:pt x="409099" y="1038701"/>
                    </a:cubicBezTo>
                    <a:cubicBezTo>
                      <a:pt x="414814" y="1038701"/>
                      <a:pt x="418624" y="1034891"/>
                      <a:pt x="418624" y="1029176"/>
                    </a:cubicBezTo>
                    <a:cubicBezTo>
                      <a:pt x="418624" y="1029176"/>
                      <a:pt x="418624" y="1028224"/>
                      <a:pt x="418624" y="1028224"/>
                    </a:cubicBezTo>
                    <a:cubicBezTo>
                      <a:pt x="419576" y="1027271"/>
                      <a:pt x="420529" y="1025366"/>
                      <a:pt x="421481" y="1024414"/>
                    </a:cubicBezTo>
                    <a:cubicBezTo>
                      <a:pt x="422434" y="1025366"/>
                      <a:pt x="423386" y="1025366"/>
                      <a:pt x="424339" y="1026319"/>
                    </a:cubicBezTo>
                    <a:cubicBezTo>
                      <a:pt x="426244" y="1030129"/>
                      <a:pt x="429101" y="1033939"/>
                      <a:pt x="432911" y="1035844"/>
                    </a:cubicBezTo>
                    <a:cubicBezTo>
                      <a:pt x="431006" y="1036796"/>
                      <a:pt x="429101" y="1039654"/>
                      <a:pt x="429101" y="1042511"/>
                    </a:cubicBezTo>
                    <a:cubicBezTo>
                      <a:pt x="429101" y="1046321"/>
                      <a:pt x="431959" y="1050131"/>
                      <a:pt x="436721" y="1050131"/>
                    </a:cubicBezTo>
                    <a:cubicBezTo>
                      <a:pt x="440531" y="1050131"/>
                      <a:pt x="444341" y="1047274"/>
                      <a:pt x="444341" y="1042511"/>
                    </a:cubicBezTo>
                    <a:cubicBezTo>
                      <a:pt x="444341" y="1040606"/>
                      <a:pt x="443389" y="1038701"/>
                      <a:pt x="442436" y="1037749"/>
                    </a:cubicBezTo>
                    <a:cubicBezTo>
                      <a:pt x="444341" y="1037749"/>
                      <a:pt x="446246" y="1036796"/>
                      <a:pt x="447199" y="1036796"/>
                    </a:cubicBezTo>
                    <a:cubicBezTo>
                      <a:pt x="449104" y="1038701"/>
                      <a:pt x="451009" y="1040606"/>
                      <a:pt x="452914" y="1042511"/>
                    </a:cubicBezTo>
                    <a:cubicBezTo>
                      <a:pt x="451009" y="1044416"/>
                      <a:pt x="449104" y="1046321"/>
                      <a:pt x="447199" y="1048226"/>
                    </a:cubicBezTo>
                    <a:cubicBezTo>
                      <a:pt x="447199" y="1048226"/>
                      <a:pt x="447199" y="1048226"/>
                      <a:pt x="447199" y="1048226"/>
                    </a:cubicBezTo>
                    <a:cubicBezTo>
                      <a:pt x="434816" y="1048226"/>
                      <a:pt x="424339" y="1058704"/>
                      <a:pt x="424339" y="1071086"/>
                    </a:cubicBezTo>
                    <a:cubicBezTo>
                      <a:pt x="424339" y="1072991"/>
                      <a:pt x="424339" y="1074896"/>
                      <a:pt x="425291" y="1076801"/>
                    </a:cubicBezTo>
                    <a:cubicBezTo>
                      <a:pt x="421481" y="1073944"/>
                      <a:pt x="416719" y="1072991"/>
                      <a:pt x="412909" y="1072991"/>
                    </a:cubicBezTo>
                    <a:cubicBezTo>
                      <a:pt x="399574" y="1072991"/>
                      <a:pt x="389096" y="1083469"/>
                      <a:pt x="389096" y="1096804"/>
                    </a:cubicBezTo>
                    <a:cubicBezTo>
                      <a:pt x="389096" y="1097756"/>
                      <a:pt x="389096" y="1097756"/>
                      <a:pt x="389096" y="1098709"/>
                    </a:cubicBezTo>
                    <a:cubicBezTo>
                      <a:pt x="389096" y="1098709"/>
                      <a:pt x="389096" y="1098709"/>
                      <a:pt x="389096" y="1098709"/>
                    </a:cubicBezTo>
                    <a:cubicBezTo>
                      <a:pt x="387191" y="1093946"/>
                      <a:pt x="382429" y="1091089"/>
                      <a:pt x="377666" y="1091089"/>
                    </a:cubicBezTo>
                    <a:cubicBezTo>
                      <a:pt x="375761" y="1091089"/>
                      <a:pt x="373856" y="1092041"/>
                      <a:pt x="371951" y="1092994"/>
                    </a:cubicBezTo>
                    <a:cubicBezTo>
                      <a:pt x="373856" y="1090136"/>
                      <a:pt x="374809" y="1086326"/>
                      <a:pt x="374809" y="1082516"/>
                    </a:cubicBezTo>
                    <a:cubicBezTo>
                      <a:pt x="374809" y="1078706"/>
                      <a:pt x="373856" y="1074896"/>
                      <a:pt x="371951" y="1072039"/>
                    </a:cubicBezTo>
                    <a:cubicBezTo>
                      <a:pt x="372904" y="1072039"/>
                      <a:pt x="374809" y="1072991"/>
                      <a:pt x="375761" y="1072991"/>
                    </a:cubicBezTo>
                    <a:cubicBezTo>
                      <a:pt x="382429" y="1072991"/>
                      <a:pt x="388144" y="1067276"/>
                      <a:pt x="388144" y="1060609"/>
                    </a:cubicBezTo>
                    <a:cubicBezTo>
                      <a:pt x="388144" y="1060609"/>
                      <a:pt x="388144" y="1060609"/>
                      <a:pt x="388144" y="1060609"/>
                    </a:cubicBezTo>
                    <a:cubicBezTo>
                      <a:pt x="389096" y="1058704"/>
                      <a:pt x="390049" y="1056799"/>
                      <a:pt x="390049" y="1054894"/>
                    </a:cubicBezTo>
                    <a:cubicBezTo>
                      <a:pt x="390049" y="1050131"/>
                      <a:pt x="386239" y="1046321"/>
                      <a:pt x="381476" y="1046321"/>
                    </a:cubicBezTo>
                    <a:cubicBezTo>
                      <a:pt x="379571" y="1046321"/>
                      <a:pt x="377666" y="1047274"/>
                      <a:pt x="375761" y="1048226"/>
                    </a:cubicBezTo>
                    <a:cubicBezTo>
                      <a:pt x="375761" y="1048226"/>
                      <a:pt x="375761" y="1048226"/>
                      <a:pt x="374809" y="1048226"/>
                    </a:cubicBezTo>
                    <a:cubicBezTo>
                      <a:pt x="368141" y="1048226"/>
                      <a:pt x="362426" y="1053941"/>
                      <a:pt x="362426" y="1060609"/>
                    </a:cubicBezTo>
                    <a:cubicBezTo>
                      <a:pt x="362426" y="1062514"/>
                      <a:pt x="362426" y="1063466"/>
                      <a:pt x="363379" y="1065371"/>
                    </a:cubicBezTo>
                    <a:cubicBezTo>
                      <a:pt x="360521" y="1063466"/>
                      <a:pt x="357664" y="1062514"/>
                      <a:pt x="353854" y="1062514"/>
                    </a:cubicBezTo>
                    <a:cubicBezTo>
                      <a:pt x="342424" y="1062514"/>
                      <a:pt x="333851" y="1072039"/>
                      <a:pt x="333851" y="1082516"/>
                    </a:cubicBezTo>
                    <a:cubicBezTo>
                      <a:pt x="333851" y="1087279"/>
                      <a:pt x="335756" y="1091089"/>
                      <a:pt x="338614" y="1094899"/>
                    </a:cubicBezTo>
                    <a:cubicBezTo>
                      <a:pt x="337661" y="1094899"/>
                      <a:pt x="337661" y="1094899"/>
                      <a:pt x="336709" y="1094899"/>
                    </a:cubicBezTo>
                    <a:cubicBezTo>
                      <a:pt x="330994" y="1094899"/>
                      <a:pt x="327184" y="1099661"/>
                      <a:pt x="327184" y="1104424"/>
                    </a:cubicBezTo>
                    <a:cubicBezTo>
                      <a:pt x="327184" y="1105376"/>
                      <a:pt x="327184" y="1106329"/>
                      <a:pt x="328136" y="1107281"/>
                    </a:cubicBezTo>
                    <a:cubicBezTo>
                      <a:pt x="327184" y="1107281"/>
                      <a:pt x="325279" y="1107281"/>
                      <a:pt x="324326" y="1108234"/>
                    </a:cubicBezTo>
                    <a:cubicBezTo>
                      <a:pt x="324326" y="1108234"/>
                      <a:pt x="324326" y="1108234"/>
                      <a:pt x="324326" y="1108234"/>
                    </a:cubicBezTo>
                    <a:cubicBezTo>
                      <a:pt x="324326" y="1108234"/>
                      <a:pt x="323374" y="1108234"/>
                      <a:pt x="323374" y="1108234"/>
                    </a:cubicBezTo>
                    <a:cubicBezTo>
                      <a:pt x="325279" y="1106329"/>
                      <a:pt x="326231" y="1103471"/>
                      <a:pt x="326231" y="1100614"/>
                    </a:cubicBezTo>
                    <a:cubicBezTo>
                      <a:pt x="326231" y="1092994"/>
                      <a:pt x="319564" y="1086326"/>
                      <a:pt x="311944" y="1086326"/>
                    </a:cubicBezTo>
                    <a:cubicBezTo>
                      <a:pt x="310039" y="1086326"/>
                      <a:pt x="308134" y="1086326"/>
                      <a:pt x="307181" y="1087279"/>
                    </a:cubicBezTo>
                    <a:cubicBezTo>
                      <a:pt x="309086" y="1085374"/>
                      <a:pt x="310039" y="1083469"/>
                      <a:pt x="310991" y="1080611"/>
                    </a:cubicBezTo>
                    <a:cubicBezTo>
                      <a:pt x="311944" y="1080611"/>
                      <a:pt x="311944" y="1080611"/>
                      <a:pt x="312896" y="1080611"/>
                    </a:cubicBezTo>
                    <a:cubicBezTo>
                      <a:pt x="330041" y="1080611"/>
                      <a:pt x="343376" y="1067276"/>
                      <a:pt x="343376" y="1050131"/>
                    </a:cubicBezTo>
                    <a:cubicBezTo>
                      <a:pt x="343376" y="1048226"/>
                      <a:pt x="343376" y="1046321"/>
                      <a:pt x="342424" y="1044416"/>
                    </a:cubicBezTo>
                    <a:cubicBezTo>
                      <a:pt x="347186" y="1042511"/>
                      <a:pt x="350996" y="1037749"/>
                      <a:pt x="350996" y="1032034"/>
                    </a:cubicBezTo>
                    <a:cubicBezTo>
                      <a:pt x="350996" y="1024414"/>
                      <a:pt x="345281" y="1018699"/>
                      <a:pt x="337661" y="1018699"/>
                    </a:cubicBezTo>
                    <a:cubicBezTo>
                      <a:pt x="333851" y="1018699"/>
                      <a:pt x="330041" y="1020604"/>
                      <a:pt x="327184" y="1023461"/>
                    </a:cubicBezTo>
                    <a:cubicBezTo>
                      <a:pt x="325279" y="1022509"/>
                      <a:pt x="324326" y="1021556"/>
                      <a:pt x="322421" y="1021556"/>
                    </a:cubicBezTo>
                    <a:cubicBezTo>
                      <a:pt x="322421" y="1021556"/>
                      <a:pt x="322421" y="1020604"/>
                      <a:pt x="322421" y="1020604"/>
                    </a:cubicBezTo>
                    <a:cubicBezTo>
                      <a:pt x="327184" y="1016794"/>
                      <a:pt x="330041" y="1012031"/>
                      <a:pt x="330041" y="1005364"/>
                    </a:cubicBezTo>
                    <a:cubicBezTo>
                      <a:pt x="330041" y="995839"/>
                      <a:pt x="322421" y="988219"/>
                      <a:pt x="312896" y="987266"/>
                    </a:cubicBezTo>
                    <a:cubicBezTo>
                      <a:pt x="314801" y="985361"/>
                      <a:pt x="316706" y="982504"/>
                      <a:pt x="317659" y="978694"/>
                    </a:cubicBezTo>
                    <a:cubicBezTo>
                      <a:pt x="321469" y="976789"/>
                      <a:pt x="325279" y="973931"/>
                      <a:pt x="328136" y="971074"/>
                    </a:cubicBezTo>
                    <a:cubicBezTo>
                      <a:pt x="332899" y="974884"/>
                      <a:pt x="338614" y="976789"/>
                      <a:pt x="345281" y="976789"/>
                    </a:cubicBezTo>
                    <a:cubicBezTo>
                      <a:pt x="361474" y="976789"/>
                      <a:pt x="374809" y="963454"/>
                      <a:pt x="374809" y="947261"/>
                    </a:cubicBezTo>
                    <a:cubicBezTo>
                      <a:pt x="374809" y="932974"/>
                      <a:pt x="364331" y="921544"/>
                      <a:pt x="350996" y="918686"/>
                    </a:cubicBezTo>
                    <a:cubicBezTo>
                      <a:pt x="350996" y="917734"/>
                      <a:pt x="350044" y="916781"/>
                      <a:pt x="350044" y="915829"/>
                    </a:cubicBezTo>
                    <a:cubicBezTo>
                      <a:pt x="354806" y="913924"/>
                      <a:pt x="357664" y="909161"/>
                      <a:pt x="357664" y="903446"/>
                    </a:cubicBezTo>
                    <a:cubicBezTo>
                      <a:pt x="357664" y="895826"/>
                      <a:pt x="351949" y="890111"/>
                      <a:pt x="344329" y="890111"/>
                    </a:cubicBezTo>
                    <a:cubicBezTo>
                      <a:pt x="336709" y="890111"/>
                      <a:pt x="330994" y="895826"/>
                      <a:pt x="330994" y="903446"/>
                    </a:cubicBezTo>
                    <a:cubicBezTo>
                      <a:pt x="330994" y="905351"/>
                      <a:pt x="330994" y="906304"/>
                      <a:pt x="331946" y="908209"/>
                    </a:cubicBezTo>
                    <a:cubicBezTo>
                      <a:pt x="327184" y="910114"/>
                      <a:pt x="324326" y="913924"/>
                      <a:pt x="323374" y="918686"/>
                    </a:cubicBezTo>
                    <a:cubicBezTo>
                      <a:pt x="317659" y="914876"/>
                      <a:pt x="310991" y="912971"/>
                      <a:pt x="304324" y="912971"/>
                    </a:cubicBezTo>
                    <a:cubicBezTo>
                      <a:pt x="295751" y="912971"/>
                      <a:pt x="287179" y="916781"/>
                      <a:pt x="281464" y="921544"/>
                    </a:cubicBezTo>
                    <a:cubicBezTo>
                      <a:pt x="281464" y="921544"/>
                      <a:pt x="281464" y="920591"/>
                      <a:pt x="281464" y="920591"/>
                    </a:cubicBezTo>
                    <a:cubicBezTo>
                      <a:pt x="281464" y="907256"/>
                      <a:pt x="270034" y="895826"/>
                      <a:pt x="256699" y="895826"/>
                    </a:cubicBezTo>
                    <a:cubicBezTo>
                      <a:pt x="254794" y="895826"/>
                      <a:pt x="252889" y="895826"/>
                      <a:pt x="251936" y="896779"/>
                    </a:cubicBezTo>
                    <a:cubicBezTo>
                      <a:pt x="250984" y="886301"/>
                      <a:pt x="244316" y="877729"/>
                      <a:pt x="234791" y="872966"/>
                    </a:cubicBezTo>
                    <a:cubicBezTo>
                      <a:pt x="234791" y="872966"/>
                      <a:pt x="234791" y="872966"/>
                      <a:pt x="234791" y="872966"/>
                    </a:cubicBezTo>
                    <a:cubicBezTo>
                      <a:pt x="244316" y="872966"/>
                      <a:pt x="250984" y="865346"/>
                      <a:pt x="250984" y="856774"/>
                    </a:cubicBezTo>
                    <a:cubicBezTo>
                      <a:pt x="250984" y="847249"/>
                      <a:pt x="243364" y="840581"/>
                      <a:pt x="234791" y="840581"/>
                    </a:cubicBezTo>
                    <a:cubicBezTo>
                      <a:pt x="226219" y="840581"/>
                      <a:pt x="218599" y="848201"/>
                      <a:pt x="218599" y="856774"/>
                    </a:cubicBezTo>
                    <a:cubicBezTo>
                      <a:pt x="218599" y="862489"/>
                      <a:pt x="222409" y="868204"/>
                      <a:pt x="227171" y="871061"/>
                    </a:cubicBezTo>
                    <a:cubicBezTo>
                      <a:pt x="226219" y="871061"/>
                      <a:pt x="224314" y="871061"/>
                      <a:pt x="223361" y="871061"/>
                    </a:cubicBezTo>
                    <a:cubicBezTo>
                      <a:pt x="221456" y="871061"/>
                      <a:pt x="218599" y="871061"/>
                      <a:pt x="216694" y="872014"/>
                    </a:cubicBezTo>
                    <a:cubicBezTo>
                      <a:pt x="215741" y="871061"/>
                      <a:pt x="214789" y="871061"/>
                      <a:pt x="213836" y="870109"/>
                    </a:cubicBezTo>
                    <a:cubicBezTo>
                      <a:pt x="211931" y="864394"/>
                      <a:pt x="207169" y="859631"/>
                      <a:pt x="200501" y="859631"/>
                    </a:cubicBezTo>
                    <a:cubicBezTo>
                      <a:pt x="199549" y="859631"/>
                      <a:pt x="197644" y="859631"/>
                      <a:pt x="196691" y="860584"/>
                    </a:cubicBezTo>
                    <a:cubicBezTo>
                      <a:pt x="196691" y="860584"/>
                      <a:pt x="196691" y="860584"/>
                      <a:pt x="196691" y="860584"/>
                    </a:cubicBezTo>
                    <a:cubicBezTo>
                      <a:pt x="196691" y="856774"/>
                      <a:pt x="195739" y="852964"/>
                      <a:pt x="194786" y="849154"/>
                    </a:cubicBezTo>
                    <a:cubicBezTo>
                      <a:pt x="196691" y="847249"/>
                      <a:pt x="197644" y="845344"/>
                      <a:pt x="198596" y="842486"/>
                    </a:cubicBezTo>
                    <a:cubicBezTo>
                      <a:pt x="201454" y="838676"/>
                      <a:pt x="203359" y="832961"/>
                      <a:pt x="203359" y="827246"/>
                    </a:cubicBezTo>
                    <a:cubicBezTo>
                      <a:pt x="203359" y="823436"/>
                      <a:pt x="202406" y="819626"/>
                      <a:pt x="200501" y="815816"/>
                    </a:cubicBezTo>
                    <a:cubicBezTo>
                      <a:pt x="202406" y="815816"/>
                      <a:pt x="203359" y="816769"/>
                      <a:pt x="205264" y="816769"/>
                    </a:cubicBezTo>
                    <a:cubicBezTo>
                      <a:pt x="216694" y="816769"/>
                      <a:pt x="226219" y="807244"/>
                      <a:pt x="226219" y="795814"/>
                    </a:cubicBezTo>
                    <a:cubicBezTo>
                      <a:pt x="226219" y="784384"/>
                      <a:pt x="216694" y="774859"/>
                      <a:pt x="205264" y="774859"/>
                    </a:cubicBezTo>
                    <a:cubicBezTo>
                      <a:pt x="193834" y="774859"/>
                      <a:pt x="184309" y="784384"/>
                      <a:pt x="184309" y="795814"/>
                    </a:cubicBezTo>
                    <a:cubicBezTo>
                      <a:pt x="184309" y="798671"/>
                      <a:pt x="185261" y="801529"/>
                      <a:pt x="186214" y="803434"/>
                    </a:cubicBezTo>
                    <a:cubicBezTo>
                      <a:pt x="183356" y="802481"/>
                      <a:pt x="180499" y="802481"/>
                      <a:pt x="177641" y="802481"/>
                    </a:cubicBezTo>
                    <a:cubicBezTo>
                      <a:pt x="170021" y="802481"/>
                      <a:pt x="162401" y="806291"/>
                      <a:pt x="157639" y="812006"/>
                    </a:cubicBezTo>
                    <a:cubicBezTo>
                      <a:pt x="153829" y="806291"/>
                      <a:pt x="147161" y="802481"/>
                      <a:pt x="140494" y="802481"/>
                    </a:cubicBezTo>
                    <a:cubicBezTo>
                      <a:pt x="136684" y="802481"/>
                      <a:pt x="133826" y="803434"/>
                      <a:pt x="130969" y="804386"/>
                    </a:cubicBezTo>
                    <a:cubicBezTo>
                      <a:pt x="130016" y="798671"/>
                      <a:pt x="126206" y="794861"/>
                      <a:pt x="120491" y="794861"/>
                    </a:cubicBezTo>
                    <a:cubicBezTo>
                      <a:pt x="116681" y="794861"/>
                      <a:pt x="112871" y="797719"/>
                      <a:pt x="110966" y="800576"/>
                    </a:cubicBezTo>
                    <a:cubicBezTo>
                      <a:pt x="103346" y="803434"/>
                      <a:pt x="98584" y="811054"/>
                      <a:pt x="98584" y="818674"/>
                    </a:cubicBezTo>
                    <a:cubicBezTo>
                      <a:pt x="98584" y="829151"/>
                      <a:pt x="107156" y="838676"/>
                      <a:pt x="118586" y="838676"/>
                    </a:cubicBezTo>
                    <a:cubicBezTo>
                      <a:pt x="121444" y="838676"/>
                      <a:pt x="124301" y="837724"/>
                      <a:pt x="126206" y="836771"/>
                    </a:cubicBezTo>
                    <a:cubicBezTo>
                      <a:pt x="130016" y="840581"/>
                      <a:pt x="134779" y="842486"/>
                      <a:pt x="140494" y="842486"/>
                    </a:cubicBezTo>
                    <a:cubicBezTo>
                      <a:pt x="143351" y="842486"/>
                      <a:pt x="146209" y="841534"/>
                      <a:pt x="148114" y="840581"/>
                    </a:cubicBezTo>
                    <a:cubicBezTo>
                      <a:pt x="144304" y="845344"/>
                      <a:pt x="141446" y="852011"/>
                      <a:pt x="141446" y="858679"/>
                    </a:cubicBezTo>
                    <a:cubicBezTo>
                      <a:pt x="141446" y="871061"/>
                      <a:pt x="150019" y="881539"/>
                      <a:pt x="161449" y="885349"/>
                    </a:cubicBezTo>
                    <a:cubicBezTo>
                      <a:pt x="156686" y="892969"/>
                      <a:pt x="153829" y="901541"/>
                      <a:pt x="153829" y="911066"/>
                    </a:cubicBezTo>
                    <a:cubicBezTo>
                      <a:pt x="153829" y="922496"/>
                      <a:pt x="158591" y="932974"/>
                      <a:pt x="165259" y="940594"/>
                    </a:cubicBezTo>
                    <a:cubicBezTo>
                      <a:pt x="159544" y="942499"/>
                      <a:pt x="154781" y="948214"/>
                      <a:pt x="154781" y="955834"/>
                    </a:cubicBezTo>
                    <a:cubicBezTo>
                      <a:pt x="154781" y="964406"/>
                      <a:pt x="161449" y="972026"/>
                      <a:pt x="170974" y="972026"/>
                    </a:cubicBezTo>
                    <a:cubicBezTo>
                      <a:pt x="179546" y="972026"/>
                      <a:pt x="186214" y="965359"/>
                      <a:pt x="187166" y="957739"/>
                    </a:cubicBezTo>
                    <a:cubicBezTo>
                      <a:pt x="187166" y="957739"/>
                      <a:pt x="188119" y="957739"/>
                      <a:pt x="188119" y="957739"/>
                    </a:cubicBezTo>
                    <a:cubicBezTo>
                      <a:pt x="190024" y="957739"/>
                      <a:pt x="191929" y="956786"/>
                      <a:pt x="192881" y="955834"/>
                    </a:cubicBezTo>
                    <a:cubicBezTo>
                      <a:pt x="194786" y="955834"/>
                      <a:pt x="196691" y="956786"/>
                      <a:pt x="199549" y="956786"/>
                    </a:cubicBezTo>
                    <a:cubicBezTo>
                      <a:pt x="204311" y="956786"/>
                      <a:pt x="208121" y="955834"/>
                      <a:pt x="211931" y="954881"/>
                    </a:cubicBezTo>
                    <a:cubicBezTo>
                      <a:pt x="211931" y="954881"/>
                      <a:pt x="211931" y="954881"/>
                      <a:pt x="211931" y="954881"/>
                    </a:cubicBezTo>
                    <a:cubicBezTo>
                      <a:pt x="218599" y="954881"/>
                      <a:pt x="224314" y="952024"/>
                      <a:pt x="228124" y="948214"/>
                    </a:cubicBezTo>
                    <a:cubicBezTo>
                      <a:pt x="230029" y="952024"/>
                      <a:pt x="233839" y="954881"/>
                      <a:pt x="237649" y="954881"/>
                    </a:cubicBezTo>
                    <a:cubicBezTo>
                      <a:pt x="239554" y="954881"/>
                      <a:pt x="240506" y="954881"/>
                      <a:pt x="241459" y="953929"/>
                    </a:cubicBezTo>
                    <a:cubicBezTo>
                      <a:pt x="245269" y="956786"/>
                      <a:pt x="249079" y="957739"/>
                      <a:pt x="254794" y="957739"/>
                    </a:cubicBezTo>
                    <a:cubicBezTo>
                      <a:pt x="259556" y="957739"/>
                      <a:pt x="263366" y="956786"/>
                      <a:pt x="267176" y="953929"/>
                    </a:cubicBezTo>
                    <a:cubicBezTo>
                      <a:pt x="268129" y="953929"/>
                      <a:pt x="268129" y="953929"/>
                      <a:pt x="269081" y="953929"/>
                    </a:cubicBezTo>
                    <a:cubicBezTo>
                      <a:pt x="270034" y="953929"/>
                      <a:pt x="271939" y="953929"/>
                      <a:pt x="272891" y="952976"/>
                    </a:cubicBezTo>
                    <a:cubicBezTo>
                      <a:pt x="273844" y="959644"/>
                      <a:pt x="276701" y="965359"/>
                      <a:pt x="281464" y="970121"/>
                    </a:cubicBezTo>
                    <a:cubicBezTo>
                      <a:pt x="280511" y="970121"/>
                      <a:pt x="278606" y="970121"/>
                      <a:pt x="277654" y="970121"/>
                    </a:cubicBezTo>
                    <a:cubicBezTo>
                      <a:pt x="276701" y="970121"/>
                      <a:pt x="276701" y="970121"/>
                      <a:pt x="275749" y="970121"/>
                    </a:cubicBezTo>
                    <a:cubicBezTo>
                      <a:pt x="275749" y="964406"/>
                      <a:pt x="270986" y="959644"/>
                      <a:pt x="265271" y="959644"/>
                    </a:cubicBezTo>
                    <a:cubicBezTo>
                      <a:pt x="259556" y="959644"/>
                      <a:pt x="254794" y="964406"/>
                      <a:pt x="254794" y="970121"/>
                    </a:cubicBezTo>
                    <a:cubicBezTo>
                      <a:pt x="254794" y="973931"/>
                      <a:pt x="256699" y="977741"/>
                      <a:pt x="260509" y="979646"/>
                    </a:cubicBezTo>
                    <a:cubicBezTo>
                      <a:pt x="259556" y="981551"/>
                      <a:pt x="258604" y="983456"/>
                      <a:pt x="257651" y="986314"/>
                    </a:cubicBezTo>
                    <a:cubicBezTo>
                      <a:pt x="254794" y="984409"/>
                      <a:pt x="250984" y="982504"/>
                      <a:pt x="247174" y="982504"/>
                    </a:cubicBezTo>
                    <a:cubicBezTo>
                      <a:pt x="246221" y="972979"/>
                      <a:pt x="239554" y="966311"/>
                      <a:pt x="230029" y="966311"/>
                    </a:cubicBezTo>
                    <a:cubicBezTo>
                      <a:pt x="220504" y="966311"/>
                      <a:pt x="212884" y="973931"/>
                      <a:pt x="212884" y="983456"/>
                    </a:cubicBezTo>
                    <a:cubicBezTo>
                      <a:pt x="212884" y="986314"/>
                      <a:pt x="213836" y="989171"/>
                      <a:pt x="215741" y="992029"/>
                    </a:cubicBezTo>
                    <a:cubicBezTo>
                      <a:pt x="210026" y="997744"/>
                      <a:pt x="206216" y="1006316"/>
                      <a:pt x="206216" y="1014889"/>
                    </a:cubicBezTo>
                    <a:cubicBezTo>
                      <a:pt x="206216" y="1017746"/>
                      <a:pt x="206216" y="1020604"/>
                      <a:pt x="207169" y="1022509"/>
                    </a:cubicBezTo>
                    <a:cubicBezTo>
                      <a:pt x="205264" y="1022509"/>
                      <a:pt x="203359" y="1021556"/>
                      <a:pt x="200501" y="1021556"/>
                    </a:cubicBezTo>
                    <a:cubicBezTo>
                      <a:pt x="198596" y="1021556"/>
                      <a:pt x="197644" y="1021556"/>
                      <a:pt x="195739" y="1022509"/>
                    </a:cubicBezTo>
                    <a:cubicBezTo>
                      <a:pt x="192881" y="1018699"/>
                      <a:pt x="188119" y="1015841"/>
                      <a:pt x="182404" y="1015841"/>
                    </a:cubicBezTo>
                    <a:cubicBezTo>
                      <a:pt x="172879" y="1015841"/>
                      <a:pt x="165259" y="1023461"/>
                      <a:pt x="165259" y="1032986"/>
                    </a:cubicBezTo>
                    <a:cubicBezTo>
                      <a:pt x="165259" y="1037749"/>
                      <a:pt x="167164" y="1042511"/>
                      <a:pt x="170974" y="1045369"/>
                    </a:cubicBezTo>
                    <a:cubicBezTo>
                      <a:pt x="170974" y="1047274"/>
                      <a:pt x="170021" y="1049179"/>
                      <a:pt x="170021" y="1051084"/>
                    </a:cubicBezTo>
                    <a:cubicBezTo>
                      <a:pt x="170021" y="1052989"/>
                      <a:pt x="170021" y="1055846"/>
                      <a:pt x="170974" y="1057751"/>
                    </a:cubicBezTo>
                    <a:cubicBezTo>
                      <a:pt x="167164" y="1061561"/>
                      <a:pt x="164306" y="1067276"/>
                      <a:pt x="164306" y="1073944"/>
                    </a:cubicBezTo>
                    <a:cubicBezTo>
                      <a:pt x="164306" y="1076801"/>
                      <a:pt x="165259" y="1079659"/>
                      <a:pt x="166211" y="1081564"/>
                    </a:cubicBezTo>
                    <a:cubicBezTo>
                      <a:pt x="165259" y="1081564"/>
                      <a:pt x="164306" y="1081564"/>
                      <a:pt x="162401" y="1081564"/>
                    </a:cubicBezTo>
                    <a:cubicBezTo>
                      <a:pt x="162401" y="1081564"/>
                      <a:pt x="162401" y="1080611"/>
                      <a:pt x="162401" y="1080611"/>
                    </a:cubicBezTo>
                    <a:cubicBezTo>
                      <a:pt x="162401" y="1078706"/>
                      <a:pt x="162401" y="1076801"/>
                      <a:pt x="161449" y="1074896"/>
                    </a:cubicBezTo>
                    <a:cubicBezTo>
                      <a:pt x="161449" y="1072991"/>
                      <a:pt x="162401" y="1072039"/>
                      <a:pt x="162401" y="1070134"/>
                    </a:cubicBezTo>
                    <a:cubicBezTo>
                      <a:pt x="162401" y="1061561"/>
                      <a:pt x="155734" y="1054894"/>
                      <a:pt x="147161" y="1054894"/>
                    </a:cubicBezTo>
                    <a:cubicBezTo>
                      <a:pt x="143351" y="1054894"/>
                      <a:pt x="140494" y="1055846"/>
                      <a:pt x="137636" y="1057751"/>
                    </a:cubicBezTo>
                    <a:cubicBezTo>
                      <a:pt x="126206" y="1058704"/>
                      <a:pt x="116681" y="1068229"/>
                      <a:pt x="116681" y="1080611"/>
                    </a:cubicBezTo>
                    <a:cubicBezTo>
                      <a:pt x="116681" y="1092041"/>
                      <a:pt x="125254" y="1101566"/>
                      <a:pt x="135731" y="1103471"/>
                    </a:cubicBezTo>
                    <a:cubicBezTo>
                      <a:pt x="133826" y="1107281"/>
                      <a:pt x="132874" y="1112044"/>
                      <a:pt x="132874" y="1115854"/>
                    </a:cubicBezTo>
                    <a:cubicBezTo>
                      <a:pt x="132874" y="1132046"/>
                      <a:pt x="143351" y="1144429"/>
                      <a:pt x="157639" y="1149191"/>
                    </a:cubicBezTo>
                    <a:cubicBezTo>
                      <a:pt x="155734" y="1149191"/>
                      <a:pt x="153829" y="1148239"/>
                      <a:pt x="151924" y="1148239"/>
                    </a:cubicBezTo>
                    <a:cubicBezTo>
                      <a:pt x="139541" y="1148239"/>
                      <a:pt x="128111" y="1155859"/>
                      <a:pt x="123349" y="1166336"/>
                    </a:cubicBezTo>
                    <a:cubicBezTo>
                      <a:pt x="118586" y="1160621"/>
                      <a:pt x="110966" y="1157764"/>
                      <a:pt x="102394" y="1157764"/>
                    </a:cubicBezTo>
                    <a:cubicBezTo>
                      <a:pt x="86201" y="1157764"/>
                      <a:pt x="73819" y="1170146"/>
                      <a:pt x="73819" y="1186339"/>
                    </a:cubicBezTo>
                    <a:cubicBezTo>
                      <a:pt x="73819" y="1195864"/>
                      <a:pt x="78581" y="1204436"/>
                      <a:pt x="85249" y="1209199"/>
                    </a:cubicBezTo>
                    <a:cubicBezTo>
                      <a:pt x="85249" y="1209199"/>
                      <a:pt x="85249" y="1209199"/>
                      <a:pt x="85249" y="1210151"/>
                    </a:cubicBezTo>
                    <a:cubicBezTo>
                      <a:pt x="85249" y="1216819"/>
                      <a:pt x="90011" y="1221581"/>
                      <a:pt x="96679" y="1222534"/>
                    </a:cubicBezTo>
                    <a:cubicBezTo>
                      <a:pt x="90011" y="1224439"/>
                      <a:pt x="84296" y="1230154"/>
                      <a:pt x="84296" y="1237774"/>
                    </a:cubicBezTo>
                    <a:cubicBezTo>
                      <a:pt x="84296" y="1246346"/>
                      <a:pt x="90964" y="1253966"/>
                      <a:pt x="100489" y="1253966"/>
                    </a:cubicBezTo>
                    <a:cubicBezTo>
                      <a:pt x="108109" y="1253966"/>
                      <a:pt x="113824" y="1248251"/>
                      <a:pt x="115729" y="1241584"/>
                    </a:cubicBezTo>
                    <a:cubicBezTo>
                      <a:pt x="119539" y="1250156"/>
                      <a:pt x="129064" y="1256824"/>
                      <a:pt x="139541" y="1256824"/>
                    </a:cubicBezTo>
                    <a:cubicBezTo>
                      <a:pt x="139541" y="1256824"/>
                      <a:pt x="140494" y="1256824"/>
                      <a:pt x="140494" y="1256824"/>
                    </a:cubicBezTo>
                    <a:cubicBezTo>
                      <a:pt x="140494" y="1256824"/>
                      <a:pt x="140494" y="1257776"/>
                      <a:pt x="140494" y="1257776"/>
                    </a:cubicBezTo>
                    <a:cubicBezTo>
                      <a:pt x="135731" y="1260634"/>
                      <a:pt x="131921" y="1266349"/>
                      <a:pt x="130016" y="1272064"/>
                    </a:cubicBezTo>
                    <a:cubicBezTo>
                      <a:pt x="124301" y="1269206"/>
                      <a:pt x="117634" y="1267301"/>
                      <a:pt x="110966" y="1267301"/>
                    </a:cubicBezTo>
                    <a:cubicBezTo>
                      <a:pt x="101441" y="1267301"/>
                      <a:pt x="91916" y="1271111"/>
                      <a:pt x="85249" y="1276826"/>
                    </a:cubicBezTo>
                    <a:cubicBezTo>
                      <a:pt x="83344" y="1274921"/>
                      <a:pt x="80486" y="1273969"/>
                      <a:pt x="77629" y="1273969"/>
                    </a:cubicBezTo>
                    <a:cubicBezTo>
                      <a:pt x="70009" y="1273969"/>
                      <a:pt x="64294" y="1279684"/>
                      <a:pt x="64294" y="1287304"/>
                    </a:cubicBezTo>
                    <a:cubicBezTo>
                      <a:pt x="64294" y="1288256"/>
                      <a:pt x="64294" y="1289209"/>
                      <a:pt x="64294" y="1290161"/>
                    </a:cubicBezTo>
                    <a:cubicBezTo>
                      <a:pt x="64294" y="1290161"/>
                      <a:pt x="64294" y="1290161"/>
                      <a:pt x="64294" y="1291114"/>
                    </a:cubicBezTo>
                    <a:cubicBezTo>
                      <a:pt x="62389" y="1291114"/>
                      <a:pt x="61436" y="1290161"/>
                      <a:pt x="59531" y="1290161"/>
                    </a:cubicBezTo>
                    <a:cubicBezTo>
                      <a:pt x="49054" y="1290161"/>
                      <a:pt x="40481" y="1298734"/>
                      <a:pt x="40481" y="1309211"/>
                    </a:cubicBezTo>
                    <a:cubicBezTo>
                      <a:pt x="40481" y="1319689"/>
                      <a:pt x="49054" y="1328261"/>
                      <a:pt x="59531" y="1328261"/>
                    </a:cubicBezTo>
                    <a:cubicBezTo>
                      <a:pt x="65246" y="1328261"/>
                      <a:pt x="70009" y="1326356"/>
                      <a:pt x="73819" y="1322546"/>
                    </a:cubicBezTo>
                    <a:cubicBezTo>
                      <a:pt x="79534" y="1337786"/>
                      <a:pt x="94774" y="1348264"/>
                      <a:pt x="111919" y="1348264"/>
                    </a:cubicBezTo>
                    <a:cubicBezTo>
                      <a:pt x="122396" y="1348264"/>
                      <a:pt x="131921" y="1344454"/>
                      <a:pt x="139541" y="1337786"/>
                    </a:cubicBezTo>
                    <a:cubicBezTo>
                      <a:pt x="137636" y="1339691"/>
                      <a:pt x="136684" y="1342549"/>
                      <a:pt x="136684" y="1345406"/>
                    </a:cubicBezTo>
                    <a:cubicBezTo>
                      <a:pt x="136684" y="1345406"/>
                      <a:pt x="136684" y="1345406"/>
                      <a:pt x="136684" y="1345406"/>
                    </a:cubicBezTo>
                    <a:cubicBezTo>
                      <a:pt x="125254" y="1350169"/>
                      <a:pt x="116681" y="1360646"/>
                      <a:pt x="116681" y="1373981"/>
                    </a:cubicBezTo>
                    <a:cubicBezTo>
                      <a:pt x="116681" y="1380649"/>
                      <a:pt x="119539" y="1387316"/>
                      <a:pt x="123349" y="1393031"/>
                    </a:cubicBezTo>
                    <a:cubicBezTo>
                      <a:pt x="120491" y="1391126"/>
                      <a:pt x="117634" y="1390174"/>
                      <a:pt x="113824" y="1390174"/>
                    </a:cubicBezTo>
                    <a:cubicBezTo>
                      <a:pt x="108109" y="1390174"/>
                      <a:pt x="102394" y="1393984"/>
                      <a:pt x="99536" y="1398746"/>
                    </a:cubicBezTo>
                    <a:cubicBezTo>
                      <a:pt x="99536" y="1398746"/>
                      <a:pt x="99536" y="1398746"/>
                      <a:pt x="98584" y="1398746"/>
                    </a:cubicBezTo>
                    <a:cubicBezTo>
                      <a:pt x="95726" y="1398746"/>
                      <a:pt x="92869" y="1399699"/>
                      <a:pt x="90964" y="1400651"/>
                    </a:cubicBezTo>
                    <a:cubicBezTo>
                      <a:pt x="83344" y="1391126"/>
                      <a:pt x="71914" y="1384459"/>
                      <a:pt x="59531" y="1384459"/>
                    </a:cubicBezTo>
                    <a:cubicBezTo>
                      <a:pt x="50006" y="1384459"/>
                      <a:pt x="40481" y="1388269"/>
                      <a:pt x="33814" y="1393984"/>
                    </a:cubicBezTo>
                    <a:cubicBezTo>
                      <a:pt x="33814" y="1393984"/>
                      <a:pt x="32861" y="1393984"/>
                      <a:pt x="32861" y="1393984"/>
                    </a:cubicBezTo>
                    <a:cubicBezTo>
                      <a:pt x="30004" y="1393984"/>
                      <a:pt x="27146" y="1396841"/>
                      <a:pt x="27146" y="1399699"/>
                    </a:cubicBezTo>
                    <a:cubicBezTo>
                      <a:pt x="27146" y="1400651"/>
                      <a:pt x="27146" y="1400651"/>
                      <a:pt x="27146" y="1400651"/>
                    </a:cubicBezTo>
                    <a:cubicBezTo>
                      <a:pt x="23336" y="1406366"/>
                      <a:pt x="20479" y="1413034"/>
                      <a:pt x="19526" y="1420654"/>
                    </a:cubicBezTo>
                    <a:cubicBezTo>
                      <a:pt x="11906" y="1423511"/>
                      <a:pt x="7144" y="1430179"/>
                      <a:pt x="7144" y="1437799"/>
                    </a:cubicBezTo>
                    <a:cubicBezTo>
                      <a:pt x="7144" y="1448276"/>
                      <a:pt x="15716" y="1456849"/>
                      <a:pt x="26194" y="1456849"/>
                    </a:cubicBezTo>
                    <a:cubicBezTo>
                      <a:pt x="29051" y="1456849"/>
                      <a:pt x="31909" y="1455896"/>
                      <a:pt x="34766" y="1454944"/>
                    </a:cubicBezTo>
                    <a:cubicBezTo>
                      <a:pt x="41434" y="1460659"/>
                      <a:pt x="50006" y="1463516"/>
                      <a:pt x="59531" y="1463516"/>
                    </a:cubicBezTo>
                    <a:cubicBezTo>
                      <a:pt x="79534" y="1463516"/>
                      <a:pt x="96679" y="1448276"/>
                      <a:pt x="98584" y="1429226"/>
                    </a:cubicBezTo>
                    <a:cubicBezTo>
                      <a:pt x="98584" y="1429226"/>
                      <a:pt x="98584" y="1429226"/>
                      <a:pt x="98584" y="1429226"/>
                    </a:cubicBezTo>
                    <a:cubicBezTo>
                      <a:pt x="103346" y="1429226"/>
                      <a:pt x="108109" y="1426369"/>
                      <a:pt x="110966" y="1422559"/>
                    </a:cubicBezTo>
                    <a:cubicBezTo>
                      <a:pt x="111919" y="1422559"/>
                      <a:pt x="112871" y="1422559"/>
                      <a:pt x="112871" y="1422559"/>
                    </a:cubicBezTo>
                    <a:cubicBezTo>
                      <a:pt x="122396" y="1422559"/>
                      <a:pt x="129064" y="1414939"/>
                      <a:pt x="129064" y="1406366"/>
                    </a:cubicBezTo>
                    <a:cubicBezTo>
                      <a:pt x="129064" y="1403509"/>
                      <a:pt x="128111" y="1399699"/>
                      <a:pt x="126206" y="1397794"/>
                    </a:cubicBezTo>
                    <a:cubicBezTo>
                      <a:pt x="131921" y="1402556"/>
                      <a:pt x="138589" y="1405414"/>
                      <a:pt x="146209" y="1405414"/>
                    </a:cubicBezTo>
                    <a:cubicBezTo>
                      <a:pt x="158591" y="1405414"/>
                      <a:pt x="169069" y="1398746"/>
                      <a:pt x="173831" y="1388269"/>
                    </a:cubicBezTo>
                    <a:cubicBezTo>
                      <a:pt x="174784" y="1388269"/>
                      <a:pt x="175736" y="1388269"/>
                      <a:pt x="176689" y="1388269"/>
                    </a:cubicBezTo>
                    <a:cubicBezTo>
                      <a:pt x="176689" y="1388269"/>
                      <a:pt x="177641" y="1388269"/>
                      <a:pt x="177641" y="1388269"/>
                    </a:cubicBezTo>
                    <a:cubicBezTo>
                      <a:pt x="184309" y="1401604"/>
                      <a:pt x="197644" y="1410176"/>
                      <a:pt x="212884" y="1410176"/>
                    </a:cubicBezTo>
                    <a:cubicBezTo>
                      <a:pt x="227171" y="1410176"/>
                      <a:pt x="239554" y="1402556"/>
                      <a:pt x="246221" y="1391126"/>
                    </a:cubicBezTo>
                    <a:cubicBezTo>
                      <a:pt x="246221" y="1391126"/>
                      <a:pt x="247174" y="1391126"/>
                      <a:pt x="247174" y="1391126"/>
                    </a:cubicBezTo>
                    <a:cubicBezTo>
                      <a:pt x="250984" y="1391126"/>
                      <a:pt x="253841" y="1388269"/>
                      <a:pt x="253841" y="1383506"/>
                    </a:cubicBezTo>
                    <a:cubicBezTo>
                      <a:pt x="253841" y="1380649"/>
                      <a:pt x="252889" y="1378744"/>
                      <a:pt x="250984" y="1377791"/>
                    </a:cubicBezTo>
                    <a:cubicBezTo>
                      <a:pt x="251936" y="1374934"/>
                      <a:pt x="251936" y="1373029"/>
                      <a:pt x="251936" y="1370171"/>
                    </a:cubicBezTo>
                    <a:cubicBezTo>
                      <a:pt x="251936" y="1348264"/>
                      <a:pt x="234791" y="1331119"/>
                      <a:pt x="212884" y="1331119"/>
                    </a:cubicBezTo>
                    <a:cubicBezTo>
                      <a:pt x="210979" y="1331119"/>
                      <a:pt x="208121" y="1331119"/>
                      <a:pt x="206216" y="1332071"/>
                    </a:cubicBezTo>
                    <a:cubicBezTo>
                      <a:pt x="204311" y="1331119"/>
                      <a:pt x="201454" y="1331119"/>
                      <a:pt x="199549" y="1331119"/>
                    </a:cubicBezTo>
                    <a:cubicBezTo>
                      <a:pt x="199549" y="1325404"/>
                      <a:pt x="194786" y="1320641"/>
                      <a:pt x="188119" y="1320641"/>
                    </a:cubicBezTo>
                    <a:cubicBezTo>
                      <a:pt x="181451" y="1320641"/>
                      <a:pt x="176689" y="1325404"/>
                      <a:pt x="176689" y="1332071"/>
                    </a:cubicBezTo>
                    <a:cubicBezTo>
                      <a:pt x="176689" y="1332071"/>
                      <a:pt x="176689" y="1333024"/>
                      <a:pt x="176689" y="1333024"/>
                    </a:cubicBezTo>
                    <a:cubicBezTo>
                      <a:pt x="172879" y="1331119"/>
                      <a:pt x="169069" y="1329214"/>
                      <a:pt x="165259" y="1329214"/>
                    </a:cubicBezTo>
                    <a:cubicBezTo>
                      <a:pt x="159544" y="1329214"/>
                      <a:pt x="154781" y="1331119"/>
                      <a:pt x="150019" y="1334929"/>
                    </a:cubicBezTo>
                    <a:cubicBezTo>
                      <a:pt x="149066" y="1334929"/>
                      <a:pt x="148114" y="1333976"/>
                      <a:pt x="147161" y="1333976"/>
                    </a:cubicBezTo>
                    <a:cubicBezTo>
                      <a:pt x="144304" y="1333976"/>
                      <a:pt x="141446" y="1334929"/>
                      <a:pt x="139541" y="1336834"/>
                    </a:cubicBezTo>
                    <a:cubicBezTo>
                      <a:pt x="147161" y="1329214"/>
                      <a:pt x="150971" y="1319689"/>
                      <a:pt x="150971" y="1308259"/>
                    </a:cubicBezTo>
                    <a:cubicBezTo>
                      <a:pt x="150971" y="1306354"/>
                      <a:pt x="150971" y="1305401"/>
                      <a:pt x="150019" y="1303496"/>
                    </a:cubicBezTo>
                    <a:cubicBezTo>
                      <a:pt x="150971" y="1303496"/>
                      <a:pt x="150971" y="1303496"/>
                      <a:pt x="151924" y="1303496"/>
                    </a:cubicBezTo>
                    <a:cubicBezTo>
                      <a:pt x="165259" y="1303496"/>
                      <a:pt x="176689" y="1293019"/>
                      <a:pt x="176689" y="1278731"/>
                    </a:cubicBezTo>
                    <a:cubicBezTo>
                      <a:pt x="176689" y="1266349"/>
                      <a:pt x="167164" y="1255871"/>
                      <a:pt x="153829" y="1254919"/>
                    </a:cubicBezTo>
                    <a:cubicBezTo>
                      <a:pt x="153829" y="1253966"/>
                      <a:pt x="153829" y="1253014"/>
                      <a:pt x="152876" y="1253014"/>
                    </a:cubicBezTo>
                    <a:cubicBezTo>
                      <a:pt x="154781" y="1252061"/>
                      <a:pt x="155734" y="1251109"/>
                      <a:pt x="156686" y="1249204"/>
                    </a:cubicBezTo>
                    <a:cubicBezTo>
                      <a:pt x="164306" y="1247299"/>
                      <a:pt x="170021" y="1240631"/>
                      <a:pt x="170021" y="1233011"/>
                    </a:cubicBezTo>
                    <a:cubicBezTo>
                      <a:pt x="170021" y="1230154"/>
                      <a:pt x="169069" y="1227296"/>
                      <a:pt x="168116" y="1224439"/>
                    </a:cubicBezTo>
                    <a:cubicBezTo>
                      <a:pt x="172879" y="1223486"/>
                      <a:pt x="176689" y="1219676"/>
                      <a:pt x="176689" y="1213961"/>
                    </a:cubicBezTo>
                    <a:cubicBezTo>
                      <a:pt x="176689" y="1209199"/>
                      <a:pt x="173831" y="1206341"/>
                      <a:pt x="170021" y="1204436"/>
                    </a:cubicBezTo>
                    <a:cubicBezTo>
                      <a:pt x="176689" y="1198721"/>
                      <a:pt x="180499" y="1190149"/>
                      <a:pt x="180499" y="1181576"/>
                    </a:cubicBezTo>
                    <a:cubicBezTo>
                      <a:pt x="180499" y="1167289"/>
                      <a:pt x="170974" y="1155859"/>
                      <a:pt x="158591" y="1152049"/>
                    </a:cubicBezTo>
                    <a:cubicBezTo>
                      <a:pt x="160496" y="1152049"/>
                      <a:pt x="162401" y="1153001"/>
                      <a:pt x="165259" y="1153001"/>
                    </a:cubicBezTo>
                    <a:cubicBezTo>
                      <a:pt x="166211" y="1153001"/>
                      <a:pt x="167164" y="1153001"/>
                      <a:pt x="169069" y="1153001"/>
                    </a:cubicBezTo>
                    <a:cubicBezTo>
                      <a:pt x="169069" y="1153001"/>
                      <a:pt x="169069" y="1153001"/>
                      <a:pt x="169069" y="1153001"/>
                    </a:cubicBezTo>
                    <a:cubicBezTo>
                      <a:pt x="169069" y="1157764"/>
                      <a:pt x="172879" y="1161574"/>
                      <a:pt x="177641" y="1161574"/>
                    </a:cubicBezTo>
                    <a:cubicBezTo>
                      <a:pt x="177641" y="1161574"/>
                      <a:pt x="177641" y="1161574"/>
                      <a:pt x="178594" y="1161574"/>
                    </a:cubicBezTo>
                    <a:cubicBezTo>
                      <a:pt x="178594" y="1161574"/>
                      <a:pt x="178594" y="1161574"/>
                      <a:pt x="178594" y="1162526"/>
                    </a:cubicBezTo>
                    <a:cubicBezTo>
                      <a:pt x="178594" y="1170146"/>
                      <a:pt x="182404" y="1176814"/>
                      <a:pt x="188119" y="1180624"/>
                    </a:cubicBezTo>
                    <a:cubicBezTo>
                      <a:pt x="186214" y="1184434"/>
                      <a:pt x="185261" y="1188244"/>
                      <a:pt x="185261" y="1193006"/>
                    </a:cubicBezTo>
                    <a:cubicBezTo>
                      <a:pt x="185261" y="1207294"/>
                      <a:pt x="195739" y="1219676"/>
                      <a:pt x="210026" y="1221581"/>
                    </a:cubicBezTo>
                    <a:cubicBezTo>
                      <a:pt x="207169" y="1222534"/>
                      <a:pt x="205264" y="1226344"/>
                      <a:pt x="205264" y="1229201"/>
                    </a:cubicBezTo>
                    <a:cubicBezTo>
                      <a:pt x="205264" y="1233964"/>
                      <a:pt x="209074" y="1237774"/>
                      <a:pt x="213836" y="1237774"/>
                    </a:cubicBezTo>
                    <a:cubicBezTo>
                      <a:pt x="218599" y="1237774"/>
                      <a:pt x="222409" y="1233964"/>
                      <a:pt x="222409" y="1229201"/>
                    </a:cubicBezTo>
                    <a:cubicBezTo>
                      <a:pt x="222409" y="1225391"/>
                      <a:pt x="220504" y="1222534"/>
                      <a:pt x="217646" y="1221581"/>
                    </a:cubicBezTo>
                    <a:cubicBezTo>
                      <a:pt x="218599" y="1221581"/>
                      <a:pt x="218599" y="1221581"/>
                      <a:pt x="219551" y="1221581"/>
                    </a:cubicBezTo>
                    <a:cubicBezTo>
                      <a:pt x="221456" y="1222534"/>
                      <a:pt x="223361" y="1223486"/>
                      <a:pt x="226219" y="1223486"/>
                    </a:cubicBezTo>
                    <a:cubicBezTo>
                      <a:pt x="233839" y="1223486"/>
                      <a:pt x="239554" y="1217771"/>
                      <a:pt x="239554" y="1210151"/>
                    </a:cubicBezTo>
                    <a:cubicBezTo>
                      <a:pt x="239554" y="1210151"/>
                      <a:pt x="239554" y="1209199"/>
                      <a:pt x="239554" y="1209199"/>
                    </a:cubicBezTo>
                    <a:cubicBezTo>
                      <a:pt x="242411" y="1205389"/>
                      <a:pt x="243364" y="1201579"/>
                      <a:pt x="244316" y="1196816"/>
                    </a:cubicBezTo>
                    <a:cubicBezTo>
                      <a:pt x="245269" y="1196816"/>
                      <a:pt x="245269" y="1196816"/>
                      <a:pt x="246221" y="1196816"/>
                    </a:cubicBezTo>
                    <a:cubicBezTo>
                      <a:pt x="250984" y="1196816"/>
                      <a:pt x="254794" y="1193006"/>
                      <a:pt x="254794" y="1188244"/>
                    </a:cubicBezTo>
                    <a:cubicBezTo>
                      <a:pt x="254794" y="1185386"/>
                      <a:pt x="252889" y="1183481"/>
                      <a:pt x="250984" y="1181576"/>
                    </a:cubicBezTo>
                    <a:cubicBezTo>
                      <a:pt x="255746" y="1180624"/>
                      <a:pt x="259556" y="1176814"/>
                      <a:pt x="259556" y="1172051"/>
                    </a:cubicBezTo>
                    <a:cubicBezTo>
                      <a:pt x="259556" y="1167289"/>
                      <a:pt x="256699" y="1164431"/>
                      <a:pt x="252889" y="1162526"/>
                    </a:cubicBezTo>
                    <a:cubicBezTo>
                      <a:pt x="254794" y="1159669"/>
                      <a:pt x="255746" y="1156811"/>
                      <a:pt x="255746" y="1153001"/>
                    </a:cubicBezTo>
                    <a:cubicBezTo>
                      <a:pt x="255746" y="1144429"/>
                      <a:pt x="249079" y="1136809"/>
                      <a:pt x="239554" y="1136809"/>
                    </a:cubicBezTo>
                    <a:cubicBezTo>
                      <a:pt x="230981" y="1136809"/>
                      <a:pt x="223361" y="1143476"/>
                      <a:pt x="223361" y="1153001"/>
                    </a:cubicBezTo>
                    <a:cubicBezTo>
                      <a:pt x="223361" y="1161574"/>
                      <a:pt x="230029" y="1169194"/>
                      <a:pt x="239554" y="1169194"/>
                    </a:cubicBezTo>
                    <a:cubicBezTo>
                      <a:pt x="239554" y="1169194"/>
                      <a:pt x="240506" y="1169194"/>
                      <a:pt x="240506" y="1169194"/>
                    </a:cubicBezTo>
                    <a:cubicBezTo>
                      <a:pt x="240506" y="1170146"/>
                      <a:pt x="239554" y="1171099"/>
                      <a:pt x="239554" y="1172051"/>
                    </a:cubicBezTo>
                    <a:cubicBezTo>
                      <a:pt x="239554" y="1175861"/>
                      <a:pt x="241459" y="1178719"/>
                      <a:pt x="244316" y="1180624"/>
                    </a:cubicBezTo>
                    <a:cubicBezTo>
                      <a:pt x="243364" y="1180624"/>
                      <a:pt x="242411" y="1180624"/>
                      <a:pt x="241459" y="1181576"/>
                    </a:cubicBezTo>
                    <a:cubicBezTo>
                      <a:pt x="237649" y="1173956"/>
                      <a:pt x="231934" y="1168241"/>
                      <a:pt x="223361" y="1165384"/>
                    </a:cubicBezTo>
                    <a:cubicBezTo>
                      <a:pt x="223361" y="1164431"/>
                      <a:pt x="223361" y="1163479"/>
                      <a:pt x="223361" y="1162526"/>
                    </a:cubicBezTo>
                    <a:cubicBezTo>
                      <a:pt x="223361" y="1150144"/>
                      <a:pt x="213836" y="1140619"/>
                      <a:pt x="201454" y="1140619"/>
                    </a:cubicBezTo>
                    <a:cubicBezTo>
                      <a:pt x="197644" y="1140619"/>
                      <a:pt x="193834" y="1141571"/>
                      <a:pt x="190976" y="1143476"/>
                    </a:cubicBezTo>
                    <a:cubicBezTo>
                      <a:pt x="196691" y="1136809"/>
                      <a:pt x="201454" y="1128236"/>
                      <a:pt x="201454" y="1118711"/>
                    </a:cubicBezTo>
                    <a:cubicBezTo>
                      <a:pt x="201454" y="1115854"/>
                      <a:pt x="201454" y="1113949"/>
                      <a:pt x="200501" y="1111091"/>
                    </a:cubicBezTo>
                    <a:cubicBezTo>
                      <a:pt x="203359" y="1111091"/>
                      <a:pt x="205264" y="1108234"/>
                      <a:pt x="205264" y="1105376"/>
                    </a:cubicBezTo>
                    <a:cubicBezTo>
                      <a:pt x="205264" y="1102519"/>
                      <a:pt x="202406" y="1099661"/>
                      <a:pt x="199549" y="1099661"/>
                    </a:cubicBezTo>
                    <a:cubicBezTo>
                      <a:pt x="198596" y="1099661"/>
                      <a:pt x="197644" y="1099661"/>
                      <a:pt x="196691" y="1100614"/>
                    </a:cubicBezTo>
                    <a:cubicBezTo>
                      <a:pt x="195739" y="1098709"/>
                      <a:pt x="194786" y="1097756"/>
                      <a:pt x="193834" y="1096804"/>
                    </a:cubicBezTo>
                    <a:cubicBezTo>
                      <a:pt x="200501" y="1093946"/>
                      <a:pt x="205264" y="1088231"/>
                      <a:pt x="207169" y="1081564"/>
                    </a:cubicBezTo>
                    <a:cubicBezTo>
                      <a:pt x="219551" y="1077754"/>
                      <a:pt x="228124" y="1066324"/>
                      <a:pt x="228124" y="1052989"/>
                    </a:cubicBezTo>
                    <a:cubicBezTo>
                      <a:pt x="228124" y="1051084"/>
                      <a:pt x="228124" y="1049179"/>
                      <a:pt x="227171" y="1048226"/>
                    </a:cubicBezTo>
                    <a:cubicBezTo>
                      <a:pt x="230029" y="1049179"/>
                      <a:pt x="232886" y="1050131"/>
                      <a:pt x="236696" y="1050131"/>
                    </a:cubicBezTo>
                    <a:cubicBezTo>
                      <a:pt x="245269" y="1050131"/>
                      <a:pt x="251936" y="1047274"/>
                      <a:pt x="257651" y="1042511"/>
                    </a:cubicBezTo>
                    <a:cubicBezTo>
                      <a:pt x="259556" y="1043464"/>
                      <a:pt x="261461" y="1043464"/>
                      <a:pt x="263366" y="1043464"/>
                    </a:cubicBezTo>
                    <a:cubicBezTo>
                      <a:pt x="273844" y="1043464"/>
                      <a:pt x="282416" y="1034891"/>
                      <a:pt x="282416" y="1024414"/>
                    </a:cubicBezTo>
                    <a:cubicBezTo>
                      <a:pt x="282416" y="1020604"/>
                      <a:pt x="281464" y="1016794"/>
                      <a:pt x="279559" y="1013936"/>
                    </a:cubicBezTo>
                    <a:cubicBezTo>
                      <a:pt x="287179" y="1012984"/>
                      <a:pt x="292894" y="1007269"/>
                      <a:pt x="295751" y="1000601"/>
                    </a:cubicBezTo>
                    <a:cubicBezTo>
                      <a:pt x="294799" y="1002506"/>
                      <a:pt x="294799" y="1004411"/>
                      <a:pt x="294799" y="1006316"/>
                    </a:cubicBezTo>
                    <a:cubicBezTo>
                      <a:pt x="294799" y="1007269"/>
                      <a:pt x="294799" y="1008221"/>
                      <a:pt x="294799" y="1009174"/>
                    </a:cubicBezTo>
                    <a:cubicBezTo>
                      <a:pt x="293846" y="1011079"/>
                      <a:pt x="293846" y="1012984"/>
                      <a:pt x="293846" y="1015841"/>
                    </a:cubicBezTo>
                    <a:cubicBezTo>
                      <a:pt x="293846" y="1019651"/>
                      <a:pt x="295751" y="1023461"/>
                      <a:pt x="297656" y="1026319"/>
                    </a:cubicBezTo>
                    <a:cubicBezTo>
                      <a:pt x="290036" y="1032034"/>
                      <a:pt x="284321" y="1040606"/>
                      <a:pt x="284321" y="1051084"/>
                    </a:cubicBezTo>
                    <a:cubicBezTo>
                      <a:pt x="284321" y="1052036"/>
                      <a:pt x="284321" y="1052036"/>
                      <a:pt x="284321" y="1052989"/>
                    </a:cubicBezTo>
                    <a:cubicBezTo>
                      <a:pt x="283369" y="1052036"/>
                      <a:pt x="281464" y="1052036"/>
                      <a:pt x="280511" y="1052036"/>
                    </a:cubicBezTo>
                    <a:cubicBezTo>
                      <a:pt x="273844" y="1052036"/>
                      <a:pt x="268129" y="1057751"/>
                      <a:pt x="268129" y="1064419"/>
                    </a:cubicBezTo>
                    <a:cubicBezTo>
                      <a:pt x="268129" y="1070134"/>
                      <a:pt x="271939" y="1074896"/>
                      <a:pt x="277654" y="1075849"/>
                    </a:cubicBezTo>
                    <a:cubicBezTo>
                      <a:pt x="277654" y="1075849"/>
                      <a:pt x="277654" y="1076801"/>
                      <a:pt x="277654" y="1076801"/>
                    </a:cubicBezTo>
                    <a:cubicBezTo>
                      <a:pt x="277654" y="1086326"/>
                      <a:pt x="285274" y="1094899"/>
                      <a:pt x="295751" y="1094899"/>
                    </a:cubicBezTo>
                    <a:cubicBezTo>
                      <a:pt x="298609" y="1094899"/>
                      <a:pt x="300514" y="1093946"/>
                      <a:pt x="303371" y="1092994"/>
                    </a:cubicBezTo>
                    <a:cubicBezTo>
                      <a:pt x="301466" y="1094899"/>
                      <a:pt x="300514" y="1097756"/>
                      <a:pt x="300514" y="1100614"/>
                    </a:cubicBezTo>
                    <a:cubicBezTo>
                      <a:pt x="300514" y="1104424"/>
                      <a:pt x="301466" y="1107281"/>
                      <a:pt x="304324" y="1110139"/>
                    </a:cubicBezTo>
                    <a:cubicBezTo>
                      <a:pt x="304324" y="1110139"/>
                      <a:pt x="303371" y="1110139"/>
                      <a:pt x="303371" y="1110139"/>
                    </a:cubicBezTo>
                    <a:cubicBezTo>
                      <a:pt x="285274" y="1110139"/>
                      <a:pt x="270986" y="1124426"/>
                      <a:pt x="270986" y="1142524"/>
                    </a:cubicBezTo>
                    <a:cubicBezTo>
                      <a:pt x="270986" y="1153954"/>
                      <a:pt x="276701" y="1163479"/>
                      <a:pt x="285274" y="1169194"/>
                    </a:cubicBezTo>
                    <a:cubicBezTo>
                      <a:pt x="286226" y="1171099"/>
                      <a:pt x="287179" y="1173004"/>
                      <a:pt x="288131" y="1174909"/>
                    </a:cubicBezTo>
                    <a:cubicBezTo>
                      <a:pt x="283369" y="1179671"/>
                      <a:pt x="280511" y="1187291"/>
                      <a:pt x="280511" y="1193959"/>
                    </a:cubicBezTo>
                    <a:cubicBezTo>
                      <a:pt x="272891" y="1194911"/>
                      <a:pt x="266224" y="1201579"/>
                      <a:pt x="266224" y="1210151"/>
                    </a:cubicBezTo>
                    <a:cubicBezTo>
                      <a:pt x="266224" y="1213009"/>
                      <a:pt x="267176" y="1216819"/>
                      <a:pt x="269081" y="1218724"/>
                    </a:cubicBezTo>
                    <a:cubicBezTo>
                      <a:pt x="265271" y="1217771"/>
                      <a:pt x="262414" y="1216819"/>
                      <a:pt x="258604" y="1216819"/>
                    </a:cubicBezTo>
                    <a:cubicBezTo>
                      <a:pt x="241459" y="1216819"/>
                      <a:pt x="227171" y="1231106"/>
                      <a:pt x="227171" y="1248251"/>
                    </a:cubicBezTo>
                    <a:cubicBezTo>
                      <a:pt x="227171" y="1265396"/>
                      <a:pt x="241459" y="1279684"/>
                      <a:pt x="258604" y="1279684"/>
                    </a:cubicBezTo>
                    <a:cubicBezTo>
                      <a:pt x="270034" y="1279684"/>
                      <a:pt x="279559" y="1273969"/>
                      <a:pt x="285274" y="1264444"/>
                    </a:cubicBezTo>
                    <a:cubicBezTo>
                      <a:pt x="288131" y="1265396"/>
                      <a:pt x="290989" y="1266349"/>
                      <a:pt x="293846" y="1266349"/>
                    </a:cubicBezTo>
                    <a:cubicBezTo>
                      <a:pt x="303371" y="1266349"/>
                      <a:pt x="311944" y="1261586"/>
                      <a:pt x="316706" y="1253966"/>
                    </a:cubicBezTo>
                    <a:cubicBezTo>
                      <a:pt x="318611" y="1253014"/>
                      <a:pt x="320516" y="1251109"/>
                      <a:pt x="321469" y="1249204"/>
                    </a:cubicBezTo>
                    <a:cubicBezTo>
                      <a:pt x="321469" y="1254919"/>
                      <a:pt x="323374" y="1259681"/>
                      <a:pt x="326231" y="1263491"/>
                    </a:cubicBezTo>
                    <a:cubicBezTo>
                      <a:pt x="326231" y="1263491"/>
                      <a:pt x="326231" y="1264444"/>
                      <a:pt x="326231" y="1264444"/>
                    </a:cubicBezTo>
                    <a:cubicBezTo>
                      <a:pt x="326231" y="1268254"/>
                      <a:pt x="327184" y="1272064"/>
                      <a:pt x="328136" y="1275874"/>
                    </a:cubicBezTo>
                    <a:cubicBezTo>
                      <a:pt x="325279" y="1278731"/>
                      <a:pt x="323374" y="1281589"/>
                      <a:pt x="322421" y="1285399"/>
                    </a:cubicBezTo>
                    <a:cubicBezTo>
                      <a:pt x="319564" y="1282541"/>
                      <a:pt x="315754" y="1280636"/>
                      <a:pt x="310991" y="1279684"/>
                    </a:cubicBezTo>
                    <a:cubicBezTo>
                      <a:pt x="310991" y="1275874"/>
                      <a:pt x="308134" y="1273016"/>
                      <a:pt x="304324" y="1273016"/>
                    </a:cubicBezTo>
                    <a:cubicBezTo>
                      <a:pt x="300514" y="1273016"/>
                      <a:pt x="297656" y="1275874"/>
                      <a:pt x="297656" y="1279684"/>
                    </a:cubicBezTo>
                    <a:cubicBezTo>
                      <a:pt x="297656" y="1281589"/>
                      <a:pt x="298609" y="1282541"/>
                      <a:pt x="299561" y="1284446"/>
                    </a:cubicBezTo>
                    <a:cubicBezTo>
                      <a:pt x="296704" y="1287304"/>
                      <a:pt x="294799" y="1292066"/>
                      <a:pt x="294799" y="1296829"/>
                    </a:cubicBezTo>
                    <a:cubicBezTo>
                      <a:pt x="294799" y="1300639"/>
                      <a:pt x="295751" y="1304449"/>
                      <a:pt x="298609" y="1307306"/>
                    </a:cubicBezTo>
                    <a:cubicBezTo>
                      <a:pt x="298609" y="1307306"/>
                      <a:pt x="298609" y="1307306"/>
                      <a:pt x="298609" y="1307306"/>
                    </a:cubicBezTo>
                    <a:cubicBezTo>
                      <a:pt x="298609" y="1312069"/>
                      <a:pt x="302419" y="1316831"/>
                      <a:pt x="308134" y="1316831"/>
                    </a:cubicBezTo>
                    <a:cubicBezTo>
                      <a:pt x="310991" y="1316831"/>
                      <a:pt x="312896" y="1315879"/>
                      <a:pt x="314801" y="1313974"/>
                    </a:cubicBezTo>
                    <a:cubicBezTo>
                      <a:pt x="320516" y="1313021"/>
                      <a:pt x="326231" y="1308259"/>
                      <a:pt x="328136" y="1302544"/>
                    </a:cubicBezTo>
                    <a:cubicBezTo>
                      <a:pt x="331946" y="1307306"/>
                      <a:pt x="336709" y="1310164"/>
                      <a:pt x="343376" y="1310164"/>
                    </a:cubicBezTo>
                    <a:cubicBezTo>
                      <a:pt x="347186" y="1310164"/>
                      <a:pt x="350996" y="1309211"/>
                      <a:pt x="353854" y="1306354"/>
                    </a:cubicBezTo>
                    <a:cubicBezTo>
                      <a:pt x="353854" y="1306354"/>
                      <a:pt x="353854" y="1307306"/>
                      <a:pt x="353854" y="1307306"/>
                    </a:cubicBezTo>
                    <a:cubicBezTo>
                      <a:pt x="353854" y="1315879"/>
                      <a:pt x="360521" y="1322546"/>
                      <a:pt x="369094" y="1322546"/>
                    </a:cubicBezTo>
                    <a:cubicBezTo>
                      <a:pt x="371951" y="1322546"/>
                      <a:pt x="373856" y="1321594"/>
                      <a:pt x="376714" y="1320641"/>
                    </a:cubicBezTo>
                    <a:cubicBezTo>
                      <a:pt x="378619" y="1322546"/>
                      <a:pt x="381476" y="1323499"/>
                      <a:pt x="384334" y="1323499"/>
                    </a:cubicBezTo>
                    <a:cubicBezTo>
                      <a:pt x="391001" y="1323499"/>
                      <a:pt x="396716" y="1317784"/>
                      <a:pt x="396716" y="1311116"/>
                    </a:cubicBezTo>
                    <a:cubicBezTo>
                      <a:pt x="396716" y="1310164"/>
                      <a:pt x="396716" y="1310164"/>
                      <a:pt x="396716" y="1309211"/>
                    </a:cubicBezTo>
                    <a:cubicBezTo>
                      <a:pt x="402431" y="1306354"/>
                      <a:pt x="406241" y="1300639"/>
                      <a:pt x="406241" y="1293971"/>
                    </a:cubicBezTo>
                    <a:cubicBezTo>
                      <a:pt x="406241" y="1287304"/>
                      <a:pt x="402431" y="1281589"/>
                      <a:pt x="397669" y="1278731"/>
                    </a:cubicBezTo>
                    <a:cubicBezTo>
                      <a:pt x="397669" y="1278731"/>
                      <a:pt x="397669" y="1278731"/>
                      <a:pt x="397669" y="1278731"/>
                    </a:cubicBezTo>
                    <a:cubicBezTo>
                      <a:pt x="399574" y="1279684"/>
                      <a:pt x="401479" y="1280636"/>
                      <a:pt x="404336" y="1280636"/>
                    </a:cubicBezTo>
                    <a:cubicBezTo>
                      <a:pt x="405289" y="1280636"/>
                      <a:pt x="407194" y="1280636"/>
                      <a:pt x="408146" y="1279684"/>
                    </a:cubicBezTo>
                    <a:cubicBezTo>
                      <a:pt x="411956" y="1283494"/>
                      <a:pt x="415766" y="1287304"/>
                      <a:pt x="421481" y="1288256"/>
                    </a:cubicBezTo>
                    <a:cubicBezTo>
                      <a:pt x="424339" y="1293971"/>
                      <a:pt x="431006" y="1296829"/>
                      <a:pt x="437674" y="1296829"/>
                    </a:cubicBezTo>
                    <a:cubicBezTo>
                      <a:pt x="448151" y="1296829"/>
                      <a:pt x="456724" y="1288256"/>
                      <a:pt x="456724" y="1277779"/>
                    </a:cubicBezTo>
                    <a:cubicBezTo>
                      <a:pt x="456724" y="1277779"/>
                      <a:pt x="456724" y="1276826"/>
                      <a:pt x="456724" y="1276826"/>
                    </a:cubicBezTo>
                    <a:cubicBezTo>
                      <a:pt x="460534" y="1279684"/>
                      <a:pt x="465296" y="1282541"/>
                      <a:pt x="471011" y="1284446"/>
                    </a:cubicBezTo>
                    <a:cubicBezTo>
                      <a:pt x="473869" y="1288256"/>
                      <a:pt x="479584" y="1291114"/>
                      <a:pt x="485299" y="1291114"/>
                    </a:cubicBezTo>
                    <a:cubicBezTo>
                      <a:pt x="491014" y="1291114"/>
                      <a:pt x="496729" y="1288256"/>
                      <a:pt x="499586" y="1283494"/>
                    </a:cubicBezTo>
                    <a:cubicBezTo>
                      <a:pt x="499586" y="1283494"/>
                      <a:pt x="500539" y="1284446"/>
                      <a:pt x="500539" y="1284446"/>
                    </a:cubicBezTo>
                    <a:cubicBezTo>
                      <a:pt x="499586" y="1285399"/>
                      <a:pt x="499586" y="1285399"/>
                      <a:pt x="498634" y="1286351"/>
                    </a:cubicBezTo>
                    <a:cubicBezTo>
                      <a:pt x="494824" y="1288256"/>
                      <a:pt x="491014" y="1293019"/>
                      <a:pt x="491014" y="1297781"/>
                    </a:cubicBezTo>
                    <a:cubicBezTo>
                      <a:pt x="486251" y="1301591"/>
                      <a:pt x="483394" y="1307306"/>
                      <a:pt x="483394" y="1313974"/>
                    </a:cubicBezTo>
                    <a:cubicBezTo>
                      <a:pt x="481489" y="1314926"/>
                      <a:pt x="478631" y="1315879"/>
                      <a:pt x="477679" y="1317784"/>
                    </a:cubicBezTo>
                    <a:cubicBezTo>
                      <a:pt x="475774" y="1316831"/>
                      <a:pt x="473869" y="1315879"/>
                      <a:pt x="471011" y="1315879"/>
                    </a:cubicBezTo>
                    <a:cubicBezTo>
                      <a:pt x="463391" y="1315879"/>
                      <a:pt x="457676" y="1321594"/>
                      <a:pt x="457676" y="1329214"/>
                    </a:cubicBezTo>
                    <a:cubicBezTo>
                      <a:pt x="457676" y="1336834"/>
                      <a:pt x="463391" y="1342549"/>
                      <a:pt x="471011" y="1342549"/>
                    </a:cubicBezTo>
                    <a:cubicBezTo>
                      <a:pt x="472916" y="1342549"/>
                      <a:pt x="473869" y="1342549"/>
                      <a:pt x="475774" y="1341596"/>
                    </a:cubicBezTo>
                    <a:cubicBezTo>
                      <a:pt x="475774" y="1341596"/>
                      <a:pt x="475774" y="1341596"/>
                      <a:pt x="475774" y="1341596"/>
                    </a:cubicBezTo>
                    <a:cubicBezTo>
                      <a:pt x="465296" y="1344454"/>
                      <a:pt x="456724" y="1352074"/>
                      <a:pt x="451961" y="1361599"/>
                    </a:cubicBezTo>
                    <a:cubicBezTo>
                      <a:pt x="450056" y="1359694"/>
                      <a:pt x="447199" y="1357789"/>
                      <a:pt x="444341" y="1356836"/>
                    </a:cubicBezTo>
                    <a:cubicBezTo>
                      <a:pt x="445294" y="1354931"/>
                      <a:pt x="446246" y="1352074"/>
                      <a:pt x="446246" y="1349216"/>
                    </a:cubicBezTo>
                    <a:cubicBezTo>
                      <a:pt x="446246" y="1339691"/>
                      <a:pt x="438626" y="1333024"/>
                      <a:pt x="430054" y="1333024"/>
                    </a:cubicBezTo>
                    <a:cubicBezTo>
                      <a:pt x="425291" y="1333024"/>
                      <a:pt x="421481" y="1334929"/>
                      <a:pt x="417671" y="1337786"/>
                    </a:cubicBezTo>
                    <a:cubicBezTo>
                      <a:pt x="415766" y="1334929"/>
                      <a:pt x="411956" y="1333024"/>
                      <a:pt x="408146" y="1333024"/>
                    </a:cubicBezTo>
                    <a:cubicBezTo>
                      <a:pt x="401479" y="1333024"/>
                      <a:pt x="395764" y="1338739"/>
                      <a:pt x="395764" y="1345406"/>
                    </a:cubicBezTo>
                    <a:cubicBezTo>
                      <a:pt x="395764" y="1350169"/>
                      <a:pt x="398621" y="1353979"/>
                      <a:pt x="401479" y="1355884"/>
                    </a:cubicBezTo>
                    <a:cubicBezTo>
                      <a:pt x="392906" y="1358741"/>
                      <a:pt x="386239" y="1366361"/>
                      <a:pt x="386239" y="1375886"/>
                    </a:cubicBezTo>
                    <a:cubicBezTo>
                      <a:pt x="386239" y="1376839"/>
                      <a:pt x="386239" y="1377791"/>
                      <a:pt x="386239" y="1379696"/>
                    </a:cubicBezTo>
                    <a:cubicBezTo>
                      <a:pt x="385286" y="1382554"/>
                      <a:pt x="385286" y="1384459"/>
                      <a:pt x="384334" y="1387316"/>
                    </a:cubicBezTo>
                    <a:cubicBezTo>
                      <a:pt x="382429" y="1389221"/>
                      <a:pt x="380524" y="1392079"/>
                      <a:pt x="379571" y="1394936"/>
                    </a:cubicBezTo>
                    <a:cubicBezTo>
                      <a:pt x="379571" y="1394936"/>
                      <a:pt x="378619" y="1394936"/>
                      <a:pt x="378619" y="1394936"/>
                    </a:cubicBezTo>
                    <a:cubicBezTo>
                      <a:pt x="378619" y="1394936"/>
                      <a:pt x="378619" y="1394936"/>
                      <a:pt x="378619" y="1394936"/>
                    </a:cubicBezTo>
                    <a:cubicBezTo>
                      <a:pt x="378619" y="1393031"/>
                      <a:pt x="379571" y="1391126"/>
                      <a:pt x="379571" y="1389221"/>
                    </a:cubicBezTo>
                    <a:cubicBezTo>
                      <a:pt x="379571" y="1388269"/>
                      <a:pt x="379571" y="1387316"/>
                      <a:pt x="379571" y="1386364"/>
                    </a:cubicBezTo>
                    <a:cubicBezTo>
                      <a:pt x="383381" y="1383506"/>
                      <a:pt x="386239" y="1379696"/>
                      <a:pt x="386239" y="1373981"/>
                    </a:cubicBezTo>
                    <a:cubicBezTo>
                      <a:pt x="386239" y="1366361"/>
                      <a:pt x="379571" y="1359694"/>
                      <a:pt x="371951" y="1359694"/>
                    </a:cubicBezTo>
                    <a:cubicBezTo>
                      <a:pt x="367189" y="1359694"/>
                      <a:pt x="363379" y="1361599"/>
                      <a:pt x="360521" y="1365409"/>
                    </a:cubicBezTo>
                    <a:cubicBezTo>
                      <a:pt x="358616" y="1364456"/>
                      <a:pt x="356711" y="1364456"/>
                      <a:pt x="354806" y="1364456"/>
                    </a:cubicBezTo>
                    <a:cubicBezTo>
                      <a:pt x="349091" y="1364456"/>
                      <a:pt x="343376" y="1366361"/>
                      <a:pt x="339566" y="1370171"/>
                    </a:cubicBezTo>
                    <a:cubicBezTo>
                      <a:pt x="337661" y="1367314"/>
                      <a:pt x="333851" y="1365409"/>
                      <a:pt x="330041" y="1365409"/>
                    </a:cubicBezTo>
                    <a:cubicBezTo>
                      <a:pt x="324326" y="1365409"/>
                      <a:pt x="320516" y="1369219"/>
                      <a:pt x="318611" y="1373981"/>
                    </a:cubicBezTo>
                    <a:cubicBezTo>
                      <a:pt x="316706" y="1374934"/>
                      <a:pt x="314801" y="1375886"/>
                      <a:pt x="313849" y="1377791"/>
                    </a:cubicBezTo>
                    <a:cubicBezTo>
                      <a:pt x="311944" y="1376839"/>
                      <a:pt x="310039" y="1376839"/>
                      <a:pt x="308134" y="1376839"/>
                    </a:cubicBezTo>
                    <a:cubicBezTo>
                      <a:pt x="301466" y="1376839"/>
                      <a:pt x="295751" y="1382554"/>
                      <a:pt x="295751" y="1389221"/>
                    </a:cubicBezTo>
                    <a:cubicBezTo>
                      <a:pt x="295751" y="1395889"/>
                      <a:pt x="301466" y="1401604"/>
                      <a:pt x="308134" y="1401604"/>
                    </a:cubicBezTo>
                    <a:cubicBezTo>
                      <a:pt x="314801" y="1401604"/>
                      <a:pt x="319564" y="1396841"/>
                      <a:pt x="320516" y="1390174"/>
                    </a:cubicBezTo>
                    <a:cubicBezTo>
                      <a:pt x="320516" y="1390174"/>
                      <a:pt x="320516" y="1390174"/>
                      <a:pt x="320516" y="1390174"/>
                    </a:cubicBezTo>
                    <a:cubicBezTo>
                      <a:pt x="322421" y="1390174"/>
                      <a:pt x="324326" y="1389221"/>
                      <a:pt x="325279" y="1388269"/>
                    </a:cubicBezTo>
                    <a:cubicBezTo>
                      <a:pt x="326231" y="1388269"/>
                      <a:pt x="328136" y="1389221"/>
                      <a:pt x="329089" y="1389221"/>
                    </a:cubicBezTo>
                    <a:cubicBezTo>
                      <a:pt x="329089" y="1389221"/>
                      <a:pt x="329089" y="1389221"/>
                      <a:pt x="329089" y="1390174"/>
                    </a:cubicBezTo>
                    <a:cubicBezTo>
                      <a:pt x="329089" y="1401604"/>
                      <a:pt x="336709" y="1411129"/>
                      <a:pt x="347186" y="1413986"/>
                    </a:cubicBezTo>
                    <a:cubicBezTo>
                      <a:pt x="347186" y="1414939"/>
                      <a:pt x="346234" y="1415891"/>
                      <a:pt x="346234" y="1417796"/>
                    </a:cubicBezTo>
                    <a:cubicBezTo>
                      <a:pt x="346234" y="1418749"/>
                      <a:pt x="346234" y="1419701"/>
                      <a:pt x="347186" y="1420654"/>
                    </a:cubicBezTo>
                    <a:cubicBezTo>
                      <a:pt x="345281" y="1424464"/>
                      <a:pt x="343376" y="1428274"/>
                      <a:pt x="343376" y="1433036"/>
                    </a:cubicBezTo>
                    <a:cubicBezTo>
                      <a:pt x="343376" y="1437799"/>
                      <a:pt x="344329" y="1442561"/>
                      <a:pt x="347186" y="1446371"/>
                    </a:cubicBezTo>
                    <a:cubicBezTo>
                      <a:pt x="339566" y="1447324"/>
                      <a:pt x="334804" y="1453991"/>
                      <a:pt x="334804" y="1461611"/>
                    </a:cubicBezTo>
                    <a:cubicBezTo>
                      <a:pt x="334804" y="1470184"/>
                      <a:pt x="341471" y="1476851"/>
                      <a:pt x="350044" y="1476851"/>
                    </a:cubicBezTo>
                    <a:cubicBezTo>
                      <a:pt x="353854" y="1476851"/>
                      <a:pt x="356711" y="1475899"/>
                      <a:pt x="359569" y="1473994"/>
                    </a:cubicBezTo>
                    <a:cubicBezTo>
                      <a:pt x="363379" y="1480661"/>
                      <a:pt x="370046" y="1484471"/>
                      <a:pt x="377666" y="1486376"/>
                    </a:cubicBezTo>
                    <a:cubicBezTo>
                      <a:pt x="379571" y="1490186"/>
                      <a:pt x="383381" y="1492091"/>
                      <a:pt x="388144" y="1492091"/>
                    </a:cubicBezTo>
                    <a:cubicBezTo>
                      <a:pt x="394811" y="1492091"/>
                      <a:pt x="400526" y="1486376"/>
                      <a:pt x="400526" y="1479709"/>
                    </a:cubicBezTo>
                    <a:cubicBezTo>
                      <a:pt x="400526" y="1478756"/>
                      <a:pt x="400526" y="1478756"/>
                      <a:pt x="400526" y="1478756"/>
                    </a:cubicBezTo>
                    <a:cubicBezTo>
                      <a:pt x="405289" y="1473994"/>
                      <a:pt x="408146" y="1468279"/>
                      <a:pt x="408146" y="1460659"/>
                    </a:cubicBezTo>
                    <a:cubicBezTo>
                      <a:pt x="408146" y="1451134"/>
                      <a:pt x="403384" y="1443514"/>
                      <a:pt x="396716" y="1438751"/>
                    </a:cubicBezTo>
                    <a:cubicBezTo>
                      <a:pt x="396716" y="1436846"/>
                      <a:pt x="397669" y="1435894"/>
                      <a:pt x="397669" y="1433989"/>
                    </a:cubicBezTo>
                    <a:cubicBezTo>
                      <a:pt x="397669" y="1431131"/>
                      <a:pt x="396716" y="1428274"/>
                      <a:pt x="395764" y="1425416"/>
                    </a:cubicBezTo>
                    <a:cubicBezTo>
                      <a:pt x="396716" y="1424464"/>
                      <a:pt x="396716" y="1422559"/>
                      <a:pt x="396716" y="1420654"/>
                    </a:cubicBezTo>
                    <a:cubicBezTo>
                      <a:pt x="396716" y="1420654"/>
                      <a:pt x="396716" y="1420654"/>
                      <a:pt x="396716" y="1420654"/>
                    </a:cubicBezTo>
                    <a:cubicBezTo>
                      <a:pt x="397669" y="1421606"/>
                      <a:pt x="398621" y="1422559"/>
                      <a:pt x="399574" y="1423511"/>
                    </a:cubicBezTo>
                    <a:cubicBezTo>
                      <a:pt x="397669" y="1425416"/>
                      <a:pt x="395764" y="1428274"/>
                      <a:pt x="395764" y="1431131"/>
                    </a:cubicBezTo>
                    <a:cubicBezTo>
                      <a:pt x="395764" y="1436846"/>
                      <a:pt x="400526" y="1441609"/>
                      <a:pt x="406241" y="1441609"/>
                    </a:cubicBezTo>
                    <a:cubicBezTo>
                      <a:pt x="411956" y="1441609"/>
                      <a:pt x="415766" y="1437799"/>
                      <a:pt x="416719" y="1432084"/>
                    </a:cubicBezTo>
                    <a:cubicBezTo>
                      <a:pt x="418624" y="1432084"/>
                      <a:pt x="420529" y="1433036"/>
                      <a:pt x="422434" y="1433036"/>
                    </a:cubicBezTo>
                    <a:cubicBezTo>
                      <a:pt x="421481" y="1434941"/>
                      <a:pt x="420529" y="1437799"/>
                      <a:pt x="420529" y="1440656"/>
                    </a:cubicBezTo>
                    <a:cubicBezTo>
                      <a:pt x="420529" y="1446371"/>
                      <a:pt x="423386" y="1451134"/>
                      <a:pt x="427196" y="1454944"/>
                    </a:cubicBezTo>
                    <a:cubicBezTo>
                      <a:pt x="421481" y="1457801"/>
                      <a:pt x="417671" y="1463516"/>
                      <a:pt x="417671" y="1471136"/>
                    </a:cubicBezTo>
                    <a:cubicBezTo>
                      <a:pt x="417671" y="1473994"/>
                      <a:pt x="418624" y="1476851"/>
                      <a:pt x="419576" y="1478756"/>
                    </a:cubicBezTo>
                    <a:cubicBezTo>
                      <a:pt x="413861" y="1478756"/>
                      <a:pt x="408146" y="1483519"/>
                      <a:pt x="408146" y="1490186"/>
                    </a:cubicBezTo>
                    <a:cubicBezTo>
                      <a:pt x="408146" y="1493044"/>
                      <a:pt x="410051" y="1496854"/>
                      <a:pt x="411956" y="1498759"/>
                    </a:cubicBezTo>
                    <a:cubicBezTo>
                      <a:pt x="411004" y="1499711"/>
                      <a:pt x="411004" y="1500664"/>
                      <a:pt x="411004" y="1502569"/>
                    </a:cubicBezTo>
                    <a:cubicBezTo>
                      <a:pt x="409099" y="1501616"/>
                      <a:pt x="407194" y="1500664"/>
                      <a:pt x="404336" y="1500664"/>
                    </a:cubicBezTo>
                    <a:cubicBezTo>
                      <a:pt x="398621" y="1500664"/>
                      <a:pt x="393859" y="1505426"/>
                      <a:pt x="393859" y="1511141"/>
                    </a:cubicBezTo>
                    <a:cubicBezTo>
                      <a:pt x="393859" y="1514951"/>
                      <a:pt x="395764" y="1517809"/>
                      <a:pt x="399574" y="1519714"/>
                    </a:cubicBezTo>
                    <a:cubicBezTo>
                      <a:pt x="392906" y="1521619"/>
                      <a:pt x="387191" y="1528286"/>
                      <a:pt x="387191" y="1535906"/>
                    </a:cubicBezTo>
                    <a:cubicBezTo>
                      <a:pt x="387191" y="1538764"/>
                      <a:pt x="388144" y="1541621"/>
                      <a:pt x="389096" y="1544479"/>
                    </a:cubicBezTo>
                    <a:cubicBezTo>
                      <a:pt x="387191" y="1544479"/>
                      <a:pt x="386239" y="1544479"/>
                      <a:pt x="384334" y="1545431"/>
                    </a:cubicBezTo>
                    <a:cubicBezTo>
                      <a:pt x="383381" y="1536859"/>
                      <a:pt x="375761" y="1530191"/>
                      <a:pt x="367189" y="1530191"/>
                    </a:cubicBezTo>
                    <a:cubicBezTo>
                      <a:pt x="357664" y="1530191"/>
                      <a:pt x="350044" y="1537811"/>
                      <a:pt x="350044" y="1547336"/>
                    </a:cubicBezTo>
                    <a:cubicBezTo>
                      <a:pt x="350044" y="1554956"/>
                      <a:pt x="354806" y="1560671"/>
                      <a:pt x="361474" y="1563529"/>
                    </a:cubicBezTo>
                    <a:cubicBezTo>
                      <a:pt x="360521" y="1565434"/>
                      <a:pt x="359569" y="1566386"/>
                      <a:pt x="359569" y="1568291"/>
                    </a:cubicBezTo>
                    <a:cubicBezTo>
                      <a:pt x="357664" y="1566386"/>
                      <a:pt x="355759" y="1565434"/>
                      <a:pt x="352901" y="1565434"/>
                    </a:cubicBezTo>
                    <a:cubicBezTo>
                      <a:pt x="348139" y="1565434"/>
                      <a:pt x="344329" y="1569244"/>
                      <a:pt x="344329" y="1574006"/>
                    </a:cubicBezTo>
                    <a:cubicBezTo>
                      <a:pt x="344329" y="1575911"/>
                      <a:pt x="345281" y="1577816"/>
                      <a:pt x="346234" y="1578769"/>
                    </a:cubicBezTo>
                    <a:cubicBezTo>
                      <a:pt x="341471" y="1582579"/>
                      <a:pt x="338614" y="1588294"/>
                      <a:pt x="338614" y="1594961"/>
                    </a:cubicBezTo>
                    <a:cubicBezTo>
                      <a:pt x="338614" y="1605439"/>
                      <a:pt x="347186" y="1614964"/>
                      <a:pt x="357664" y="1615916"/>
                    </a:cubicBezTo>
                    <a:cubicBezTo>
                      <a:pt x="358616" y="1617821"/>
                      <a:pt x="359569" y="1619726"/>
                      <a:pt x="361474" y="1620679"/>
                    </a:cubicBezTo>
                    <a:cubicBezTo>
                      <a:pt x="364331" y="1628299"/>
                      <a:pt x="369094" y="1634014"/>
                      <a:pt x="375761" y="1637824"/>
                    </a:cubicBezTo>
                    <a:cubicBezTo>
                      <a:pt x="375761" y="1638776"/>
                      <a:pt x="376714" y="1639729"/>
                      <a:pt x="376714" y="1640681"/>
                    </a:cubicBezTo>
                    <a:cubicBezTo>
                      <a:pt x="367189" y="1644491"/>
                      <a:pt x="358616" y="1653064"/>
                      <a:pt x="355759" y="1662589"/>
                    </a:cubicBezTo>
                    <a:cubicBezTo>
                      <a:pt x="353854" y="1660684"/>
                      <a:pt x="350996" y="1658779"/>
                      <a:pt x="347186" y="1657826"/>
                    </a:cubicBezTo>
                    <a:cubicBezTo>
                      <a:pt x="353854" y="1654016"/>
                      <a:pt x="358616" y="1646396"/>
                      <a:pt x="358616" y="1637824"/>
                    </a:cubicBezTo>
                    <a:cubicBezTo>
                      <a:pt x="358616" y="1627346"/>
                      <a:pt x="350996" y="1617821"/>
                      <a:pt x="341471" y="1614964"/>
                    </a:cubicBezTo>
                    <a:cubicBezTo>
                      <a:pt x="340519" y="1603534"/>
                      <a:pt x="333851" y="1594009"/>
                      <a:pt x="324326" y="1589246"/>
                    </a:cubicBezTo>
                    <a:cubicBezTo>
                      <a:pt x="323374" y="1586389"/>
                      <a:pt x="322421" y="1582579"/>
                      <a:pt x="321469" y="1579721"/>
                    </a:cubicBezTo>
                    <a:cubicBezTo>
                      <a:pt x="321469" y="1578769"/>
                      <a:pt x="322421" y="1577816"/>
                      <a:pt x="322421" y="1575911"/>
                    </a:cubicBezTo>
                    <a:cubicBezTo>
                      <a:pt x="322421" y="1569244"/>
                      <a:pt x="316706" y="1562576"/>
                      <a:pt x="309086" y="1562576"/>
                    </a:cubicBezTo>
                    <a:cubicBezTo>
                      <a:pt x="308134" y="1562576"/>
                      <a:pt x="307181" y="1562576"/>
                      <a:pt x="306229" y="1562576"/>
                    </a:cubicBezTo>
                    <a:cubicBezTo>
                      <a:pt x="306229" y="1561624"/>
                      <a:pt x="306229" y="1559719"/>
                      <a:pt x="306229" y="1558766"/>
                    </a:cubicBezTo>
                    <a:cubicBezTo>
                      <a:pt x="306229" y="1556861"/>
                      <a:pt x="306229" y="1554004"/>
                      <a:pt x="305276" y="1552099"/>
                    </a:cubicBezTo>
                    <a:cubicBezTo>
                      <a:pt x="306229" y="1551146"/>
                      <a:pt x="307181" y="1551146"/>
                      <a:pt x="308134" y="1550194"/>
                    </a:cubicBezTo>
                    <a:cubicBezTo>
                      <a:pt x="310039" y="1553051"/>
                      <a:pt x="312896" y="1554956"/>
                      <a:pt x="316706" y="1554956"/>
                    </a:cubicBezTo>
                    <a:cubicBezTo>
                      <a:pt x="316706" y="1554956"/>
                      <a:pt x="316706" y="1554956"/>
                      <a:pt x="317659" y="1554956"/>
                    </a:cubicBezTo>
                    <a:cubicBezTo>
                      <a:pt x="316706" y="1555909"/>
                      <a:pt x="316706" y="1557814"/>
                      <a:pt x="316706" y="1558766"/>
                    </a:cubicBezTo>
                    <a:cubicBezTo>
                      <a:pt x="316706" y="1564481"/>
                      <a:pt x="321469" y="1569244"/>
                      <a:pt x="327184" y="1569244"/>
                    </a:cubicBezTo>
                    <a:cubicBezTo>
                      <a:pt x="332899" y="1569244"/>
                      <a:pt x="337661" y="1564481"/>
                      <a:pt x="337661" y="1558766"/>
                    </a:cubicBezTo>
                    <a:cubicBezTo>
                      <a:pt x="337661" y="1553051"/>
                      <a:pt x="332899" y="1548289"/>
                      <a:pt x="327184" y="1548289"/>
                    </a:cubicBezTo>
                    <a:cubicBezTo>
                      <a:pt x="327184" y="1548289"/>
                      <a:pt x="327184" y="1548289"/>
                      <a:pt x="326231" y="1548289"/>
                    </a:cubicBezTo>
                    <a:cubicBezTo>
                      <a:pt x="326231" y="1547336"/>
                      <a:pt x="327184" y="1545431"/>
                      <a:pt x="327184" y="1544479"/>
                    </a:cubicBezTo>
                    <a:cubicBezTo>
                      <a:pt x="327184" y="1538764"/>
                      <a:pt x="322421" y="1534001"/>
                      <a:pt x="316706" y="1534001"/>
                    </a:cubicBezTo>
                    <a:cubicBezTo>
                      <a:pt x="315754" y="1534001"/>
                      <a:pt x="314801" y="1534001"/>
                      <a:pt x="313849" y="1534954"/>
                    </a:cubicBezTo>
                    <a:cubicBezTo>
                      <a:pt x="313849" y="1534001"/>
                      <a:pt x="313849" y="1533049"/>
                      <a:pt x="312896" y="1533049"/>
                    </a:cubicBezTo>
                    <a:cubicBezTo>
                      <a:pt x="326231" y="1530191"/>
                      <a:pt x="335756" y="1518761"/>
                      <a:pt x="335756" y="1505426"/>
                    </a:cubicBezTo>
                    <a:cubicBezTo>
                      <a:pt x="335756" y="1500664"/>
                      <a:pt x="334804" y="1495901"/>
                      <a:pt x="331946" y="1492091"/>
                    </a:cubicBezTo>
                    <a:cubicBezTo>
                      <a:pt x="331946" y="1491139"/>
                      <a:pt x="332899" y="1490186"/>
                      <a:pt x="332899" y="1488281"/>
                    </a:cubicBezTo>
                    <a:cubicBezTo>
                      <a:pt x="332899" y="1483519"/>
                      <a:pt x="329089" y="1479709"/>
                      <a:pt x="324326" y="1479709"/>
                    </a:cubicBezTo>
                    <a:cubicBezTo>
                      <a:pt x="323374" y="1479709"/>
                      <a:pt x="321469" y="1479709"/>
                      <a:pt x="320516" y="1480661"/>
                    </a:cubicBezTo>
                    <a:cubicBezTo>
                      <a:pt x="316706" y="1478756"/>
                      <a:pt x="312896" y="1477804"/>
                      <a:pt x="308134" y="1477804"/>
                    </a:cubicBezTo>
                    <a:cubicBezTo>
                      <a:pt x="297656" y="1477804"/>
                      <a:pt x="288131" y="1483519"/>
                      <a:pt x="283369" y="1492091"/>
                    </a:cubicBezTo>
                    <a:cubicBezTo>
                      <a:pt x="282416" y="1492091"/>
                      <a:pt x="280511" y="1491139"/>
                      <a:pt x="279559" y="1491139"/>
                    </a:cubicBezTo>
                    <a:cubicBezTo>
                      <a:pt x="272891" y="1491139"/>
                      <a:pt x="267176" y="1494949"/>
                      <a:pt x="265271" y="1500664"/>
                    </a:cubicBezTo>
                    <a:cubicBezTo>
                      <a:pt x="262414" y="1502569"/>
                      <a:pt x="260509" y="1505426"/>
                      <a:pt x="258604" y="1508284"/>
                    </a:cubicBezTo>
                    <a:cubicBezTo>
                      <a:pt x="255746" y="1507331"/>
                      <a:pt x="252889" y="1506379"/>
                      <a:pt x="250031" y="1506379"/>
                    </a:cubicBezTo>
                    <a:cubicBezTo>
                      <a:pt x="239554" y="1506379"/>
                      <a:pt x="231934" y="1514951"/>
                      <a:pt x="231934" y="1524476"/>
                    </a:cubicBezTo>
                    <a:cubicBezTo>
                      <a:pt x="231934" y="1532096"/>
                      <a:pt x="236696" y="1538764"/>
                      <a:pt x="243364" y="1541621"/>
                    </a:cubicBezTo>
                    <a:cubicBezTo>
                      <a:pt x="243364" y="1542574"/>
                      <a:pt x="242411" y="1542574"/>
                      <a:pt x="242411" y="1543526"/>
                    </a:cubicBezTo>
                    <a:cubicBezTo>
                      <a:pt x="241459" y="1543526"/>
                      <a:pt x="240506" y="1543526"/>
                      <a:pt x="239554" y="1543526"/>
                    </a:cubicBezTo>
                    <a:cubicBezTo>
                      <a:pt x="233839" y="1543526"/>
                      <a:pt x="229076" y="1545431"/>
                      <a:pt x="225266" y="1548289"/>
                    </a:cubicBezTo>
                    <a:cubicBezTo>
                      <a:pt x="220504" y="1545431"/>
                      <a:pt x="215741" y="1544479"/>
                      <a:pt x="210026" y="1544479"/>
                    </a:cubicBezTo>
                    <a:cubicBezTo>
                      <a:pt x="202406" y="1544479"/>
                      <a:pt x="194786" y="1547336"/>
                      <a:pt x="189071" y="1553051"/>
                    </a:cubicBezTo>
                    <a:cubicBezTo>
                      <a:pt x="185261" y="1547336"/>
                      <a:pt x="178594" y="1543526"/>
                      <a:pt x="170974" y="1543526"/>
                    </a:cubicBezTo>
                    <a:cubicBezTo>
                      <a:pt x="168116" y="1543526"/>
                      <a:pt x="165259" y="1544479"/>
                      <a:pt x="162401" y="1545431"/>
                    </a:cubicBezTo>
                    <a:cubicBezTo>
                      <a:pt x="161449" y="1541621"/>
                      <a:pt x="157639" y="1537811"/>
                      <a:pt x="152876" y="1537811"/>
                    </a:cubicBezTo>
                    <a:cubicBezTo>
                      <a:pt x="147161" y="1537811"/>
                      <a:pt x="143351" y="1542574"/>
                      <a:pt x="143351" y="1547336"/>
                    </a:cubicBezTo>
                    <a:cubicBezTo>
                      <a:pt x="143351" y="1552099"/>
                      <a:pt x="146209" y="1555909"/>
                      <a:pt x="150971" y="1556861"/>
                    </a:cubicBezTo>
                    <a:cubicBezTo>
                      <a:pt x="150019" y="1559719"/>
                      <a:pt x="149066" y="1562576"/>
                      <a:pt x="149066" y="1566386"/>
                    </a:cubicBezTo>
                    <a:cubicBezTo>
                      <a:pt x="149066" y="1572101"/>
                      <a:pt x="150971" y="1576864"/>
                      <a:pt x="153829" y="1580674"/>
                    </a:cubicBezTo>
                    <a:cubicBezTo>
                      <a:pt x="148114" y="1581626"/>
                      <a:pt x="143351" y="1586389"/>
                      <a:pt x="143351" y="1593056"/>
                    </a:cubicBezTo>
                    <a:cubicBezTo>
                      <a:pt x="143351" y="1599724"/>
                      <a:pt x="149066" y="1605439"/>
                      <a:pt x="155734" y="1605439"/>
                    </a:cubicBezTo>
                    <a:cubicBezTo>
                      <a:pt x="162401" y="1605439"/>
                      <a:pt x="168116" y="1599724"/>
                      <a:pt x="168116" y="1593056"/>
                    </a:cubicBezTo>
                    <a:cubicBezTo>
                      <a:pt x="168116" y="1592104"/>
                      <a:pt x="168116" y="1590199"/>
                      <a:pt x="167164" y="1589246"/>
                    </a:cubicBezTo>
                    <a:cubicBezTo>
                      <a:pt x="168116" y="1589246"/>
                      <a:pt x="170021" y="1589246"/>
                      <a:pt x="170974" y="1589246"/>
                    </a:cubicBezTo>
                    <a:cubicBezTo>
                      <a:pt x="174784" y="1589246"/>
                      <a:pt x="178594" y="1588294"/>
                      <a:pt x="182404" y="1586389"/>
                    </a:cubicBezTo>
                    <a:cubicBezTo>
                      <a:pt x="183356" y="1587341"/>
                      <a:pt x="183356" y="1588294"/>
                      <a:pt x="184309" y="1589246"/>
                    </a:cubicBezTo>
                    <a:cubicBezTo>
                      <a:pt x="183356" y="1592104"/>
                      <a:pt x="183356" y="1594961"/>
                      <a:pt x="183356" y="1597819"/>
                    </a:cubicBezTo>
                    <a:cubicBezTo>
                      <a:pt x="183356" y="1607344"/>
                      <a:pt x="188119" y="1615916"/>
                      <a:pt x="195739" y="1620679"/>
                    </a:cubicBezTo>
                    <a:cubicBezTo>
                      <a:pt x="195739" y="1620679"/>
                      <a:pt x="195739" y="1620679"/>
                      <a:pt x="195739" y="1620679"/>
                    </a:cubicBezTo>
                    <a:cubicBezTo>
                      <a:pt x="195739" y="1623536"/>
                      <a:pt x="198596" y="1626394"/>
                      <a:pt x="201454" y="1626394"/>
                    </a:cubicBezTo>
                    <a:cubicBezTo>
                      <a:pt x="203359" y="1626394"/>
                      <a:pt x="204311" y="1625441"/>
                      <a:pt x="206216" y="1624489"/>
                    </a:cubicBezTo>
                    <a:cubicBezTo>
                      <a:pt x="207169" y="1624489"/>
                      <a:pt x="209074" y="1624489"/>
                      <a:pt x="210026" y="1624489"/>
                    </a:cubicBezTo>
                    <a:cubicBezTo>
                      <a:pt x="223361" y="1624489"/>
                      <a:pt x="234791" y="1614011"/>
                      <a:pt x="236696" y="1600676"/>
                    </a:cubicBezTo>
                    <a:cubicBezTo>
                      <a:pt x="240506" y="1602581"/>
                      <a:pt x="244316" y="1604486"/>
                      <a:pt x="249079" y="1604486"/>
                    </a:cubicBezTo>
                    <a:cubicBezTo>
                      <a:pt x="248126" y="1607344"/>
                      <a:pt x="247174" y="1611154"/>
                      <a:pt x="247174" y="1614011"/>
                    </a:cubicBezTo>
                    <a:cubicBezTo>
                      <a:pt x="247174" y="1615916"/>
                      <a:pt x="247174" y="1617821"/>
                      <a:pt x="248126" y="1619726"/>
                    </a:cubicBezTo>
                    <a:cubicBezTo>
                      <a:pt x="248126" y="1619726"/>
                      <a:pt x="248126" y="1619726"/>
                      <a:pt x="247174" y="1619726"/>
                    </a:cubicBezTo>
                    <a:cubicBezTo>
                      <a:pt x="239554" y="1619726"/>
                      <a:pt x="233839" y="1625441"/>
                      <a:pt x="233839" y="1633061"/>
                    </a:cubicBezTo>
                    <a:cubicBezTo>
                      <a:pt x="233839" y="1639729"/>
                      <a:pt x="239554" y="1645444"/>
                      <a:pt x="246221" y="1646396"/>
                    </a:cubicBezTo>
                    <a:cubicBezTo>
                      <a:pt x="246221" y="1653064"/>
                      <a:pt x="251936" y="1657826"/>
                      <a:pt x="258604" y="1657826"/>
                    </a:cubicBezTo>
                    <a:cubicBezTo>
                      <a:pt x="265271" y="1657826"/>
                      <a:pt x="270986" y="1652111"/>
                      <a:pt x="270986" y="1645444"/>
                    </a:cubicBezTo>
                    <a:cubicBezTo>
                      <a:pt x="270986" y="1642586"/>
                      <a:pt x="270034" y="1640681"/>
                      <a:pt x="268129" y="1637824"/>
                    </a:cubicBezTo>
                    <a:cubicBezTo>
                      <a:pt x="269081" y="1637824"/>
                      <a:pt x="270034" y="1637824"/>
                      <a:pt x="270034" y="1637824"/>
                    </a:cubicBezTo>
                    <a:cubicBezTo>
                      <a:pt x="273844" y="1637824"/>
                      <a:pt x="277654" y="1636871"/>
                      <a:pt x="281464" y="1634966"/>
                    </a:cubicBezTo>
                    <a:cubicBezTo>
                      <a:pt x="284321" y="1638776"/>
                      <a:pt x="288131" y="1641634"/>
                      <a:pt x="291941" y="1644491"/>
                    </a:cubicBezTo>
                    <a:cubicBezTo>
                      <a:pt x="290989" y="1646396"/>
                      <a:pt x="290036" y="1648301"/>
                      <a:pt x="290036" y="1651159"/>
                    </a:cubicBezTo>
                    <a:cubicBezTo>
                      <a:pt x="290036" y="1658779"/>
                      <a:pt x="295751" y="1664494"/>
                      <a:pt x="303371" y="1664494"/>
                    </a:cubicBezTo>
                    <a:cubicBezTo>
                      <a:pt x="307181" y="1664494"/>
                      <a:pt x="310991" y="1662589"/>
                      <a:pt x="312896" y="1660684"/>
                    </a:cubicBezTo>
                    <a:cubicBezTo>
                      <a:pt x="312896" y="1661636"/>
                      <a:pt x="311944" y="1663541"/>
                      <a:pt x="311944" y="1664494"/>
                    </a:cubicBezTo>
                    <a:cubicBezTo>
                      <a:pt x="311944" y="1671161"/>
                      <a:pt x="317659" y="1676876"/>
                      <a:pt x="324326" y="1676876"/>
                    </a:cubicBezTo>
                    <a:cubicBezTo>
                      <a:pt x="326231" y="1676876"/>
                      <a:pt x="328136" y="1675924"/>
                      <a:pt x="330041" y="1675924"/>
                    </a:cubicBezTo>
                    <a:cubicBezTo>
                      <a:pt x="331946" y="1680686"/>
                      <a:pt x="336709" y="1683544"/>
                      <a:pt x="342424" y="1683544"/>
                    </a:cubicBezTo>
                    <a:cubicBezTo>
                      <a:pt x="346234" y="1683544"/>
                      <a:pt x="349091" y="1681639"/>
                      <a:pt x="351949" y="1679734"/>
                    </a:cubicBezTo>
                    <a:cubicBezTo>
                      <a:pt x="353854" y="1685449"/>
                      <a:pt x="356711" y="1691164"/>
                      <a:pt x="360521" y="1694974"/>
                    </a:cubicBezTo>
                    <a:cubicBezTo>
                      <a:pt x="359569" y="1694974"/>
                      <a:pt x="359569" y="1694974"/>
                      <a:pt x="358616" y="1694974"/>
                    </a:cubicBezTo>
                    <a:cubicBezTo>
                      <a:pt x="352901" y="1694974"/>
                      <a:pt x="348139" y="1699736"/>
                      <a:pt x="348139" y="1705451"/>
                    </a:cubicBezTo>
                    <a:cubicBezTo>
                      <a:pt x="348139" y="1710214"/>
                      <a:pt x="350996" y="1713071"/>
                      <a:pt x="354806" y="1714976"/>
                    </a:cubicBezTo>
                    <a:cubicBezTo>
                      <a:pt x="349091" y="1716881"/>
                      <a:pt x="345281" y="1722596"/>
                      <a:pt x="345281" y="1729264"/>
                    </a:cubicBezTo>
                    <a:cubicBezTo>
                      <a:pt x="345281" y="1737836"/>
                      <a:pt x="351949" y="1744504"/>
                      <a:pt x="360521" y="1744504"/>
                    </a:cubicBezTo>
                    <a:cubicBezTo>
                      <a:pt x="369094" y="1744504"/>
                      <a:pt x="375761" y="1737836"/>
                      <a:pt x="375761" y="1729264"/>
                    </a:cubicBezTo>
                    <a:cubicBezTo>
                      <a:pt x="375761" y="1721644"/>
                      <a:pt x="370046" y="1715929"/>
                      <a:pt x="363379" y="1714024"/>
                    </a:cubicBezTo>
                    <a:cubicBezTo>
                      <a:pt x="366236" y="1712119"/>
                      <a:pt x="368141" y="1709261"/>
                      <a:pt x="368141" y="1705451"/>
                    </a:cubicBezTo>
                    <a:cubicBezTo>
                      <a:pt x="368141" y="1704499"/>
                      <a:pt x="368141" y="1702594"/>
                      <a:pt x="367189" y="1701641"/>
                    </a:cubicBezTo>
                    <a:cubicBezTo>
                      <a:pt x="369094" y="1702594"/>
                      <a:pt x="371951" y="1704499"/>
                      <a:pt x="374809" y="1704499"/>
                    </a:cubicBezTo>
                    <a:cubicBezTo>
                      <a:pt x="376714" y="1706404"/>
                      <a:pt x="378619" y="1707356"/>
                      <a:pt x="381476" y="1707356"/>
                    </a:cubicBezTo>
                    <a:cubicBezTo>
                      <a:pt x="382429" y="1707356"/>
                      <a:pt x="384334" y="1707356"/>
                      <a:pt x="385286" y="1706404"/>
                    </a:cubicBezTo>
                    <a:cubicBezTo>
                      <a:pt x="385286" y="1706404"/>
                      <a:pt x="385286" y="1706404"/>
                      <a:pt x="386239" y="1706404"/>
                    </a:cubicBezTo>
                    <a:cubicBezTo>
                      <a:pt x="399574" y="1706404"/>
                      <a:pt x="411004" y="1698784"/>
                      <a:pt x="416719" y="1688306"/>
                    </a:cubicBezTo>
                    <a:cubicBezTo>
                      <a:pt x="419576" y="1687354"/>
                      <a:pt x="421481" y="1685449"/>
                      <a:pt x="421481" y="1681639"/>
                    </a:cubicBezTo>
                    <a:cubicBezTo>
                      <a:pt x="421481" y="1680686"/>
                      <a:pt x="421481" y="1679734"/>
                      <a:pt x="420529" y="1678781"/>
                    </a:cubicBezTo>
                    <a:cubicBezTo>
                      <a:pt x="420529" y="1677829"/>
                      <a:pt x="420529" y="1676876"/>
                      <a:pt x="420529" y="1675924"/>
                    </a:cubicBezTo>
                    <a:cubicBezTo>
                      <a:pt x="424339" y="1677829"/>
                      <a:pt x="429101" y="1678781"/>
                      <a:pt x="433864" y="1679734"/>
                    </a:cubicBezTo>
                    <a:cubicBezTo>
                      <a:pt x="434816" y="1681639"/>
                      <a:pt x="435769" y="1684496"/>
                      <a:pt x="436721" y="1686401"/>
                    </a:cubicBezTo>
                    <a:cubicBezTo>
                      <a:pt x="427196" y="1688306"/>
                      <a:pt x="419576" y="1694021"/>
                      <a:pt x="415766" y="1702594"/>
                    </a:cubicBezTo>
                    <a:cubicBezTo>
                      <a:pt x="415766" y="1702594"/>
                      <a:pt x="414814" y="1702594"/>
                      <a:pt x="414814" y="1702594"/>
                    </a:cubicBezTo>
                    <a:cubicBezTo>
                      <a:pt x="411956" y="1702594"/>
                      <a:pt x="409099" y="1705451"/>
                      <a:pt x="409099" y="1708309"/>
                    </a:cubicBezTo>
                    <a:cubicBezTo>
                      <a:pt x="409099" y="1709261"/>
                      <a:pt x="409099" y="1710214"/>
                      <a:pt x="409099" y="1710214"/>
                    </a:cubicBezTo>
                    <a:cubicBezTo>
                      <a:pt x="408146" y="1710214"/>
                      <a:pt x="408146" y="1711166"/>
                      <a:pt x="407194" y="1711166"/>
                    </a:cubicBezTo>
                    <a:cubicBezTo>
                      <a:pt x="406241" y="1707356"/>
                      <a:pt x="403384" y="1705451"/>
                      <a:pt x="399574" y="1705451"/>
                    </a:cubicBezTo>
                    <a:cubicBezTo>
                      <a:pt x="394811" y="1705451"/>
                      <a:pt x="391954" y="1709261"/>
                      <a:pt x="391954" y="1713071"/>
                    </a:cubicBezTo>
                    <a:cubicBezTo>
                      <a:pt x="391954" y="1717834"/>
                      <a:pt x="395764" y="1720691"/>
                      <a:pt x="399574" y="1720691"/>
                    </a:cubicBezTo>
                    <a:cubicBezTo>
                      <a:pt x="399574" y="1720691"/>
                      <a:pt x="400526" y="1720691"/>
                      <a:pt x="400526" y="1720691"/>
                    </a:cubicBezTo>
                    <a:cubicBezTo>
                      <a:pt x="400526" y="1721644"/>
                      <a:pt x="400526" y="1723549"/>
                      <a:pt x="400526" y="1724501"/>
                    </a:cubicBezTo>
                    <a:cubicBezTo>
                      <a:pt x="400526" y="1726406"/>
                      <a:pt x="400526" y="1728311"/>
                      <a:pt x="401479" y="1729264"/>
                    </a:cubicBezTo>
                    <a:cubicBezTo>
                      <a:pt x="396716" y="1732121"/>
                      <a:pt x="392906" y="1737836"/>
                      <a:pt x="392906" y="1743551"/>
                    </a:cubicBezTo>
                    <a:cubicBezTo>
                      <a:pt x="392906" y="1746409"/>
                      <a:pt x="393859" y="1749266"/>
                      <a:pt x="394811" y="1752124"/>
                    </a:cubicBezTo>
                    <a:cubicBezTo>
                      <a:pt x="390049" y="1753076"/>
                      <a:pt x="385286" y="1754029"/>
                      <a:pt x="380524" y="1756886"/>
                    </a:cubicBezTo>
                    <a:cubicBezTo>
                      <a:pt x="376714" y="1754029"/>
                      <a:pt x="371951" y="1751171"/>
                      <a:pt x="367189" y="1751171"/>
                    </a:cubicBezTo>
                    <a:cubicBezTo>
                      <a:pt x="357664" y="1751171"/>
                      <a:pt x="350044" y="1757839"/>
                      <a:pt x="348139" y="1766411"/>
                    </a:cubicBezTo>
                    <a:cubicBezTo>
                      <a:pt x="348139" y="1766411"/>
                      <a:pt x="347186" y="1767364"/>
                      <a:pt x="347186" y="1767364"/>
                    </a:cubicBezTo>
                    <a:cubicBezTo>
                      <a:pt x="348139" y="1765459"/>
                      <a:pt x="348139" y="1763554"/>
                      <a:pt x="348139" y="1761649"/>
                    </a:cubicBezTo>
                    <a:cubicBezTo>
                      <a:pt x="348139" y="1754029"/>
                      <a:pt x="341471" y="1747361"/>
                      <a:pt x="333851" y="1747361"/>
                    </a:cubicBezTo>
                    <a:cubicBezTo>
                      <a:pt x="330041" y="1747361"/>
                      <a:pt x="327184" y="1749266"/>
                      <a:pt x="324326" y="1751171"/>
                    </a:cubicBezTo>
                    <a:cubicBezTo>
                      <a:pt x="318611" y="1742599"/>
                      <a:pt x="309086" y="1736884"/>
                      <a:pt x="298609" y="1736884"/>
                    </a:cubicBezTo>
                    <a:cubicBezTo>
                      <a:pt x="282416" y="1736884"/>
                      <a:pt x="269081" y="1750219"/>
                      <a:pt x="268129" y="1766411"/>
                    </a:cubicBezTo>
                    <a:cubicBezTo>
                      <a:pt x="266224" y="1766411"/>
                      <a:pt x="264319" y="1767364"/>
                      <a:pt x="263366" y="1767364"/>
                    </a:cubicBezTo>
                    <a:cubicBezTo>
                      <a:pt x="264319" y="1764506"/>
                      <a:pt x="265271" y="1761649"/>
                      <a:pt x="265271" y="1758791"/>
                    </a:cubicBezTo>
                    <a:cubicBezTo>
                      <a:pt x="265271" y="1744504"/>
                      <a:pt x="252889" y="1732121"/>
                      <a:pt x="238601" y="1732121"/>
                    </a:cubicBezTo>
                    <a:cubicBezTo>
                      <a:pt x="224314" y="1732121"/>
                      <a:pt x="211931" y="1744504"/>
                      <a:pt x="211931" y="1758791"/>
                    </a:cubicBezTo>
                    <a:cubicBezTo>
                      <a:pt x="211931" y="1760696"/>
                      <a:pt x="211931" y="1762601"/>
                      <a:pt x="212884" y="1764506"/>
                    </a:cubicBezTo>
                    <a:cubicBezTo>
                      <a:pt x="212884" y="1764506"/>
                      <a:pt x="212884" y="1765459"/>
                      <a:pt x="212884" y="1765459"/>
                    </a:cubicBezTo>
                    <a:cubicBezTo>
                      <a:pt x="212884" y="1768316"/>
                      <a:pt x="213836" y="1771174"/>
                      <a:pt x="214789" y="1773079"/>
                    </a:cubicBezTo>
                    <a:cubicBezTo>
                      <a:pt x="210026" y="1774031"/>
                      <a:pt x="207169" y="1777841"/>
                      <a:pt x="207169" y="1781651"/>
                    </a:cubicBezTo>
                    <a:cubicBezTo>
                      <a:pt x="207169" y="1782604"/>
                      <a:pt x="207169" y="1783556"/>
                      <a:pt x="208121" y="1784509"/>
                    </a:cubicBezTo>
                    <a:cubicBezTo>
                      <a:pt x="201454" y="1791176"/>
                      <a:pt x="196691" y="1799749"/>
                      <a:pt x="195739" y="1810226"/>
                    </a:cubicBezTo>
                    <a:cubicBezTo>
                      <a:pt x="194786" y="1830229"/>
                      <a:pt x="210026" y="1846421"/>
                      <a:pt x="230029" y="1847374"/>
                    </a:cubicBezTo>
                    <a:cubicBezTo>
                      <a:pt x="242411" y="1848326"/>
                      <a:pt x="253841" y="1841659"/>
                      <a:pt x="260509" y="1832134"/>
                    </a:cubicBezTo>
                    <a:cubicBezTo>
                      <a:pt x="260509" y="1833086"/>
                      <a:pt x="260509" y="1834039"/>
                      <a:pt x="260509" y="1834991"/>
                    </a:cubicBezTo>
                    <a:cubicBezTo>
                      <a:pt x="260509" y="1836896"/>
                      <a:pt x="260509" y="1837849"/>
                      <a:pt x="261461" y="1839754"/>
                    </a:cubicBezTo>
                    <a:cubicBezTo>
                      <a:pt x="259556" y="1840706"/>
                      <a:pt x="257651" y="1842611"/>
                      <a:pt x="257651" y="1844516"/>
                    </a:cubicBezTo>
                    <a:cubicBezTo>
                      <a:pt x="257651" y="1847374"/>
                      <a:pt x="260509" y="1850231"/>
                      <a:pt x="263366" y="1850231"/>
                    </a:cubicBezTo>
                    <a:cubicBezTo>
                      <a:pt x="265271" y="1850231"/>
                      <a:pt x="266224" y="1849279"/>
                      <a:pt x="267176" y="1848326"/>
                    </a:cubicBezTo>
                    <a:cubicBezTo>
                      <a:pt x="268129" y="1849279"/>
                      <a:pt x="270034" y="1850231"/>
                      <a:pt x="270986" y="1850231"/>
                    </a:cubicBezTo>
                    <a:cubicBezTo>
                      <a:pt x="272891" y="1853089"/>
                      <a:pt x="275749" y="1855946"/>
                      <a:pt x="279559" y="1855946"/>
                    </a:cubicBezTo>
                    <a:cubicBezTo>
                      <a:pt x="283369" y="1855946"/>
                      <a:pt x="286226" y="1854041"/>
                      <a:pt x="288131" y="1850231"/>
                    </a:cubicBezTo>
                    <a:cubicBezTo>
                      <a:pt x="291941" y="1852136"/>
                      <a:pt x="295751" y="1854041"/>
                      <a:pt x="300514" y="1854041"/>
                    </a:cubicBezTo>
                    <a:cubicBezTo>
                      <a:pt x="304324" y="1854041"/>
                      <a:pt x="307181" y="1853089"/>
                      <a:pt x="310039" y="1852136"/>
                    </a:cubicBezTo>
                    <a:cubicBezTo>
                      <a:pt x="319564" y="1851184"/>
                      <a:pt x="327184" y="1843564"/>
                      <a:pt x="329089" y="1834039"/>
                    </a:cubicBezTo>
                    <a:cubicBezTo>
                      <a:pt x="330994" y="1832134"/>
                      <a:pt x="332899" y="1830229"/>
                      <a:pt x="334804" y="1828324"/>
                    </a:cubicBezTo>
                    <a:cubicBezTo>
                      <a:pt x="335756" y="1828324"/>
                      <a:pt x="336709" y="1828324"/>
                      <a:pt x="337661" y="1828324"/>
                    </a:cubicBezTo>
                    <a:cubicBezTo>
                      <a:pt x="345281" y="1828324"/>
                      <a:pt x="351949" y="1824514"/>
                      <a:pt x="356711" y="1817846"/>
                    </a:cubicBezTo>
                    <a:cubicBezTo>
                      <a:pt x="360521" y="1818799"/>
                      <a:pt x="364331" y="1819751"/>
                      <a:pt x="368141" y="1819751"/>
                    </a:cubicBezTo>
                    <a:cubicBezTo>
                      <a:pt x="371951" y="1819751"/>
                      <a:pt x="376714" y="1818799"/>
                      <a:pt x="380524" y="1817846"/>
                    </a:cubicBezTo>
                    <a:cubicBezTo>
                      <a:pt x="386239" y="1821656"/>
                      <a:pt x="392906" y="1823561"/>
                      <a:pt x="400526" y="1823561"/>
                    </a:cubicBezTo>
                    <a:cubicBezTo>
                      <a:pt x="421481" y="1823561"/>
                      <a:pt x="437674" y="1806416"/>
                      <a:pt x="437674" y="1786414"/>
                    </a:cubicBezTo>
                    <a:cubicBezTo>
                      <a:pt x="437674" y="1786414"/>
                      <a:pt x="437674" y="1786414"/>
                      <a:pt x="437674" y="1786414"/>
                    </a:cubicBezTo>
                    <a:cubicBezTo>
                      <a:pt x="438626" y="1786414"/>
                      <a:pt x="440531" y="1786414"/>
                      <a:pt x="441484" y="1786414"/>
                    </a:cubicBezTo>
                    <a:cubicBezTo>
                      <a:pt x="446246" y="1786414"/>
                      <a:pt x="451009" y="1785461"/>
                      <a:pt x="454819" y="1782604"/>
                    </a:cubicBezTo>
                    <a:cubicBezTo>
                      <a:pt x="456724" y="1783556"/>
                      <a:pt x="459581" y="1784509"/>
                      <a:pt x="461486" y="1784509"/>
                    </a:cubicBezTo>
                    <a:cubicBezTo>
                      <a:pt x="469106" y="1784509"/>
                      <a:pt x="475774" y="1777841"/>
                      <a:pt x="475774" y="1770221"/>
                    </a:cubicBezTo>
                    <a:cubicBezTo>
                      <a:pt x="475774" y="1767364"/>
                      <a:pt x="474821" y="1764506"/>
                      <a:pt x="472916" y="1762601"/>
                    </a:cubicBezTo>
                    <a:cubicBezTo>
                      <a:pt x="478631" y="1760696"/>
                      <a:pt x="484346" y="1757839"/>
                      <a:pt x="488156" y="1753076"/>
                    </a:cubicBezTo>
                    <a:cubicBezTo>
                      <a:pt x="490061" y="1752124"/>
                      <a:pt x="491966" y="1751171"/>
                      <a:pt x="493871" y="1750219"/>
                    </a:cubicBezTo>
                    <a:cubicBezTo>
                      <a:pt x="493871" y="1750219"/>
                      <a:pt x="493871" y="1750219"/>
                      <a:pt x="493871" y="1751171"/>
                    </a:cubicBezTo>
                    <a:cubicBezTo>
                      <a:pt x="493871" y="1768316"/>
                      <a:pt x="508159" y="1782604"/>
                      <a:pt x="525304" y="1782604"/>
                    </a:cubicBezTo>
                    <a:cubicBezTo>
                      <a:pt x="528161" y="1782604"/>
                      <a:pt x="531019" y="1781651"/>
                      <a:pt x="533876" y="1780699"/>
                    </a:cubicBezTo>
                    <a:cubicBezTo>
                      <a:pt x="538639" y="1783556"/>
                      <a:pt x="543401" y="1785461"/>
                      <a:pt x="550069" y="1785461"/>
                    </a:cubicBezTo>
                    <a:cubicBezTo>
                      <a:pt x="556736" y="1785461"/>
                      <a:pt x="562451" y="1783556"/>
                      <a:pt x="567214" y="1779746"/>
                    </a:cubicBezTo>
                    <a:cubicBezTo>
                      <a:pt x="570071" y="1780699"/>
                      <a:pt x="572929" y="1780699"/>
                      <a:pt x="575786" y="1780699"/>
                    </a:cubicBezTo>
                    <a:cubicBezTo>
                      <a:pt x="586264" y="1780699"/>
                      <a:pt x="595789" y="1775936"/>
                      <a:pt x="601504" y="1769269"/>
                    </a:cubicBezTo>
                    <a:cubicBezTo>
                      <a:pt x="602456" y="1769269"/>
                      <a:pt x="603409" y="1769269"/>
                      <a:pt x="604361" y="1769269"/>
                    </a:cubicBezTo>
                    <a:cubicBezTo>
                      <a:pt x="608171" y="1769269"/>
                      <a:pt x="611981" y="1768316"/>
                      <a:pt x="615791" y="1767364"/>
                    </a:cubicBezTo>
                    <a:cubicBezTo>
                      <a:pt x="621506" y="1780699"/>
                      <a:pt x="635794" y="1791176"/>
                      <a:pt x="651034" y="1791176"/>
                    </a:cubicBezTo>
                    <a:cubicBezTo>
                      <a:pt x="652939" y="1791176"/>
                      <a:pt x="653891" y="1791176"/>
                      <a:pt x="655796" y="1791176"/>
                    </a:cubicBezTo>
                    <a:cubicBezTo>
                      <a:pt x="673894" y="1794034"/>
                      <a:pt x="691039" y="1797844"/>
                      <a:pt x="705326" y="1800701"/>
                    </a:cubicBezTo>
                    <a:cubicBezTo>
                      <a:pt x="758666" y="1812131"/>
                      <a:pt x="911066" y="1835944"/>
                      <a:pt x="1004411" y="1796891"/>
                    </a:cubicBezTo>
                    <a:cubicBezTo>
                      <a:pt x="1106329" y="1754029"/>
                      <a:pt x="1104424" y="1693069"/>
                      <a:pt x="1087279" y="1637824"/>
                    </a:cubicBezTo>
                    <a:cubicBezTo>
                      <a:pt x="1072039" y="1586389"/>
                      <a:pt x="1057751" y="1581626"/>
                      <a:pt x="1076801" y="1550194"/>
                    </a:cubicBezTo>
                    <a:cubicBezTo>
                      <a:pt x="1088231" y="1533049"/>
                      <a:pt x="1138714" y="1535906"/>
                      <a:pt x="1153001" y="1512094"/>
                    </a:cubicBezTo>
                    <a:cubicBezTo>
                      <a:pt x="1167289" y="1488281"/>
                      <a:pt x="1159669" y="1456849"/>
                      <a:pt x="1149191" y="1437799"/>
                    </a:cubicBezTo>
                    <a:cubicBezTo>
                      <a:pt x="1138714" y="1418749"/>
                      <a:pt x="1079659" y="1413986"/>
                      <a:pt x="1078706" y="1408271"/>
                    </a:cubicBezTo>
                    <a:cubicBezTo>
                      <a:pt x="1077754" y="1402556"/>
                      <a:pt x="1132999" y="1377791"/>
                      <a:pt x="1161574" y="1366361"/>
                    </a:cubicBezTo>
                    <a:cubicBezTo>
                      <a:pt x="1198721" y="1351121"/>
                      <a:pt x="1194911" y="1305401"/>
                      <a:pt x="1186339" y="1283494"/>
                    </a:cubicBezTo>
                    <a:cubicBezTo>
                      <a:pt x="1177766" y="1261586"/>
                      <a:pt x="1153954" y="1255871"/>
                      <a:pt x="1138714" y="1235869"/>
                    </a:cubicBezTo>
                    <a:cubicBezTo>
                      <a:pt x="1123474" y="1215866"/>
                      <a:pt x="1137761" y="1171099"/>
                      <a:pt x="1159669" y="1165384"/>
                    </a:cubicBezTo>
                    <a:cubicBezTo>
                      <a:pt x="1181576" y="1159669"/>
                      <a:pt x="1219676" y="1142524"/>
                      <a:pt x="1240631" y="1103471"/>
                    </a:cubicBezTo>
                    <a:cubicBezTo>
                      <a:pt x="1254919" y="1067276"/>
                      <a:pt x="1213961" y="1007269"/>
                      <a:pt x="1172051" y="974884"/>
                    </a:cubicBezTo>
                    <a:close/>
                    <a:moveTo>
                      <a:pt x="584359" y="250984"/>
                    </a:moveTo>
                    <a:cubicBezTo>
                      <a:pt x="583406" y="251936"/>
                      <a:pt x="582454" y="251936"/>
                      <a:pt x="581501" y="252889"/>
                    </a:cubicBezTo>
                    <a:cubicBezTo>
                      <a:pt x="578644" y="250984"/>
                      <a:pt x="575786" y="250031"/>
                      <a:pt x="572929" y="250031"/>
                    </a:cubicBezTo>
                    <a:cubicBezTo>
                      <a:pt x="572929" y="250031"/>
                      <a:pt x="572929" y="250031"/>
                      <a:pt x="571976" y="250031"/>
                    </a:cubicBezTo>
                    <a:cubicBezTo>
                      <a:pt x="571024" y="250031"/>
                      <a:pt x="571024" y="249079"/>
                      <a:pt x="570071" y="249079"/>
                    </a:cubicBezTo>
                    <a:cubicBezTo>
                      <a:pt x="570071" y="248126"/>
                      <a:pt x="570071" y="247174"/>
                      <a:pt x="570071" y="246221"/>
                    </a:cubicBezTo>
                    <a:cubicBezTo>
                      <a:pt x="570071" y="245269"/>
                      <a:pt x="570071" y="244316"/>
                      <a:pt x="570071" y="243364"/>
                    </a:cubicBezTo>
                    <a:cubicBezTo>
                      <a:pt x="575786" y="241459"/>
                      <a:pt x="580549" y="238601"/>
                      <a:pt x="585311" y="234791"/>
                    </a:cubicBezTo>
                    <a:cubicBezTo>
                      <a:pt x="587216" y="238601"/>
                      <a:pt x="591026" y="242411"/>
                      <a:pt x="595789" y="244316"/>
                    </a:cubicBezTo>
                    <a:cubicBezTo>
                      <a:pt x="590074" y="244316"/>
                      <a:pt x="586264" y="247174"/>
                      <a:pt x="584359" y="250984"/>
                    </a:cubicBezTo>
                    <a:close/>
                    <a:moveTo>
                      <a:pt x="596741" y="201454"/>
                    </a:moveTo>
                    <a:cubicBezTo>
                      <a:pt x="596741" y="200501"/>
                      <a:pt x="596741" y="199549"/>
                      <a:pt x="596741" y="198596"/>
                    </a:cubicBezTo>
                    <a:cubicBezTo>
                      <a:pt x="597694" y="198596"/>
                      <a:pt x="598646" y="199549"/>
                      <a:pt x="598646" y="199549"/>
                    </a:cubicBezTo>
                    <a:cubicBezTo>
                      <a:pt x="597694" y="200501"/>
                      <a:pt x="597694" y="200501"/>
                      <a:pt x="596741" y="201454"/>
                    </a:cubicBezTo>
                    <a:close/>
                    <a:moveTo>
                      <a:pt x="606266" y="250031"/>
                    </a:moveTo>
                    <a:cubicBezTo>
                      <a:pt x="605314" y="248126"/>
                      <a:pt x="603409" y="247174"/>
                      <a:pt x="602456" y="245269"/>
                    </a:cubicBezTo>
                    <a:cubicBezTo>
                      <a:pt x="603409" y="245269"/>
                      <a:pt x="604361" y="245269"/>
                      <a:pt x="605314" y="245269"/>
                    </a:cubicBezTo>
                    <a:cubicBezTo>
                      <a:pt x="606266" y="245269"/>
                      <a:pt x="608171" y="245269"/>
                      <a:pt x="609124" y="245269"/>
                    </a:cubicBezTo>
                    <a:cubicBezTo>
                      <a:pt x="607219" y="247174"/>
                      <a:pt x="607219" y="248126"/>
                      <a:pt x="606266" y="250031"/>
                    </a:cubicBezTo>
                    <a:close/>
                    <a:moveTo>
                      <a:pt x="557689" y="407194"/>
                    </a:moveTo>
                    <a:cubicBezTo>
                      <a:pt x="556736" y="407194"/>
                      <a:pt x="556736" y="407194"/>
                      <a:pt x="555784" y="407194"/>
                    </a:cubicBezTo>
                    <a:cubicBezTo>
                      <a:pt x="555784" y="406241"/>
                      <a:pt x="555784" y="406241"/>
                      <a:pt x="555784" y="405289"/>
                    </a:cubicBezTo>
                    <a:cubicBezTo>
                      <a:pt x="555784" y="403384"/>
                      <a:pt x="555784" y="402431"/>
                      <a:pt x="554831" y="400526"/>
                    </a:cubicBezTo>
                    <a:cubicBezTo>
                      <a:pt x="555784" y="403384"/>
                      <a:pt x="557689" y="405289"/>
                      <a:pt x="559594" y="407194"/>
                    </a:cubicBezTo>
                    <a:cubicBezTo>
                      <a:pt x="560546" y="407194"/>
                      <a:pt x="559594" y="407194"/>
                      <a:pt x="557689" y="407194"/>
                    </a:cubicBezTo>
                    <a:close/>
                    <a:moveTo>
                      <a:pt x="637699" y="305276"/>
                    </a:moveTo>
                    <a:cubicBezTo>
                      <a:pt x="638651" y="307181"/>
                      <a:pt x="640556" y="308134"/>
                      <a:pt x="641509" y="309086"/>
                    </a:cubicBezTo>
                    <a:cubicBezTo>
                      <a:pt x="640556" y="309086"/>
                      <a:pt x="639604" y="310039"/>
                      <a:pt x="638651" y="310039"/>
                    </a:cubicBezTo>
                    <a:cubicBezTo>
                      <a:pt x="637699" y="308134"/>
                      <a:pt x="637699" y="307181"/>
                      <a:pt x="636746" y="306229"/>
                    </a:cubicBezTo>
                    <a:cubicBezTo>
                      <a:pt x="636746" y="305276"/>
                      <a:pt x="637699" y="305276"/>
                      <a:pt x="637699" y="305276"/>
                    </a:cubicBezTo>
                    <a:close/>
                    <a:moveTo>
                      <a:pt x="591979" y="417671"/>
                    </a:moveTo>
                    <a:cubicBezTo>
                      <a:pt x="598646" y="416719"/>
                      <a:pt x="604361" y="413861"/>
                      <a:pt x="609124" y="409099"/>
                    </a:cubicBezTo>
                    <a:cubicBezTo>
                      <a:pt x="607219" y="411956"/>
                      <a:pt x="606266" y="415766"/>
                      <a:pt x="606266" y="418624"/>
                    </a:cubicBezTo>
                    <a:cubicBezTo>
                      <a:pt x="606266" y="418624"/>
                      <a:pt x="606266" y="418624"/>
                      <a:pt x="606266" y="418624"/>
                    </a:cubicBezTo>
                    <a:cubicBezTo>
                      <a:pt x="603409" y="419576"/>
                      <a:pt x="600551" y="422434"/>
                      <a:pt x="598646" y="426244"/>
                    </a:cubicBezTo>
                    <a:cubicBezTo>
                      <a:pt x="596741" y="423386"/>
                      <a:pt x="593884" y="421481"/>
                      <a:pt x="591026" y="420529"/>
                    </a:cubicBezTo>
                    <a:cubicBezTo>
                      <a:pt x="591979" y="419576"/>
                      <a:pt x="591979" y="418624"/>
                      <a:pt x="591979" y="417671"/>
                    </a:cubicBezTo>
                    <a:close/>
                    <a:moveTo>
                      <a:pt x="594836" y="511016"/>
                    </a:moveTo>
                    <a:cubicBezTo>
                      <a:pt x="593884" y="511016"/>
                      <a:pt x="592931" y="510064"/>
                      <a:pt x="591979" y="510064"/>
                    </a:cubicBezTo>
                    <a:cubicBezTo>
                      <a:pt x="591026" y="510064"/>
                      <a:pt x="590074" y="510064"/>
                      <a:pt x="590074" y="510064"/>
                    </a:cubicBezTo>
                    <a:cubicBezTo>
                      <a:pt x="589121" y="509111"/>
                      <a:pt x="588169" y="509111"/>
                      <a:pt x="587216" y="508159"/>
                    </a:cubicBezTo>
                    <a:cubicBezTo>
                      <a:pt x="591026" y="507206"/>
                      <a:pt x="593884" y="505301"/>
                      <a:pt x="597694" y="503396"/>
                    </a:cubicBezTo>
                    <a:cubicBezTo>
                      <a:pt x="597694" y="504349"/>
                      <a:pt x="597694" y="505301"/>
                      <a:pt x="598646" y="505301"/>
                    </a:cubicBezTo>
                    <a:cubicBezTo>
                      <a:pt x="595789" y="507206"/>
                      <a:pt x="594836" y="509111"/>
                      <a:pt x="594836" y="511016"/>
                    </a:cubicBezTo>
                    <a:close/>
                    <a:moveTo>
                      <a:pt x="633889" y="447199"/>
                    </a:moveTo>
                    <a:cubicBezTo>
                      <a:pt x="630079" y="451009"/>
                      <a:pt x="628174" y="455771"/>
                      <a:pt x="627221" y="461486"/>
                    </a:cubicBezTo>
                    <a:cubicBezTo>
                      <a:pt x="627221" y="461486"/>
                      <a:pt x="626269" y="461486"/>
                      <a:pt x="626269" y="461486"/>
                    </a:cubicBezTo>
                    <a:cubicBezTo>
                      <a:pt x="615791" y="461486"/>
                      <a:pt x="608171" y="470059"/>
                      <a:pt x="608171" y="479584"/>
                    </a:cubicBezTo>
                    <a:cubicBezTo>
                      <a:pt x="608171" y="481489"/>
                      <a:pt x="608171" y="482441"/>
                      <a:pt x="609124" y="484346"/>
                    </a:cubicBezTo>
                    <a:cubicBezTo>
                      <a:pt x="609124" y="484346"/>
                      <a:pt x="608171" y="484346"/>
                      <a:pt x="608171" y="485299"/>
                    </a:cubicBezTo>
                    <a:cubicBezTo>
                      <a:pt x="608171" y="484346"/>
                      <a:pt x="608171" y="484346"/>
                      <a:pt x="608171" y="483394"/>
                    </a:cubicBezTo>
                    <a:cubicBezTo>
                      <a:pt x="608171" y="472916"/>
                      <a:pt x="602456" y="464344"/>
                      <a:pt x="593884" y="459581"/>
                    </a:cubicBezTo>
                    <a:cubicBezTo>
                      <a:pt x="600551" y="456724"/>
                      <a:pt x="604361" y="451009"/>
                      <a:pt x="606266" y="444341"/>
                    </a:cubicBezTo>
                    <a:cubicBezTo>
                      <a:pt x="608171" y="446246"/>
                      <a:pt x="611029" y="447199"/>
                      <a:pt x="614839" y="447199"/>
                    </a:cubicBezTo>
                    <a:cubicBezTo>
                      <a:pt x="619601" y="447199"/>
                      <a:pt x="624364" y="444341"/>
                      <a:pt x="626269" y="440531"/>
                    </a:cubicBezTo>
                    <a:cubicBezTo>
                      <a:pt x="627221" y="440531"/>
                      <a:pt x="629126" y="440531"/>
                      <a:pt x="630079" y="440531"/>
                    </a:cubicBezTo>
                    <a:cubicBezTo>
                      <a:pt x="631031" y="440531"/>
                      <a:pt x="631031" y="440531"/>
                      <a:pt x="631984" y="440531"/>
                    </a:cubicBezTo>
                    <a:cubicBezTo>
                      <a:pt x="632936" y="442436"/>
                      <a:pt x="634841" y="443389"/>
                      <a:pt x="636746" y="444341"/>
                    </a:cubicBezTo>
                    <a:cubicBezTo>
                      <a:pt x="633889" y="445294"/>
                      <a:pt x="633889" y="446246"/>
                      <a:pt x="633889" y="447199"/>
                    </a:cubicBezTo>
                    <a:cubicBezTo>
                      <a:pt x="633889" y="447199"/>
                      <a:pt x="633889" y="447199"/>
                      <a:pt x="633889" y="447199"/>
                    </a:cubicBezTo>
                    <a:close/>
                    <a:moveTo>
                      <a:pt x="639604" y="402431"/>
                    </a:moveTo>
                    <a:cubicBezTo>
                      <a:pt x="636746" y="400526"/>
                      <a:pt x="634841" y="399574"/>
                      <a:pt x="631031" y="399574"/>
                    </a:cubicBezTo>
                    <a:cubicBezTo>
                      <a:pt x="631031" y="395764"/>
                      <a:pt x="628174" y="392906"/>
                      <a:pt x="625316" y="391001"/>
                    </a:cubicBezTo>
                    <a:cubicBezTo>
                      <a:pt x="625316" y="390049"/>
                      <a:pt x="626269" y="389096"/>
                      <a:pt x="626269" y="388144"/>
                    </a:cubicBezTo>
                    <a:cubicBezTo>
                      <a:pt x="626269" y="385286"/>
                      <a:pt x="623411" y="382429"/>
                      <a:pt x="620554" y="382429"/>
                    </a:cubicBezTo>
                    <a:cubicBezTo>
                      <a:pt x="620554" y="379571"/>
                      <a:pt x="619601" y="376714"/>
                      <a:pt x="619601" y="374809"/>
                    </a:cubicBezTo>
                    <a:cubicBezTo>
                      <a:pt x="621506" y="375761"/>
                      <a:pt x="623411" y="375761"/>
                      <a:pt x="625316" y="375761"/>
                    </a:cubicBezTo>
                    <a:cubicBezTo>
                      <a:pt x="627221" y="375761"/>
                      <a:pt x="629126" y="374809"/>
                      <a:pt x="631031" y="373856"/>
                    </a:cubicBezTo>
                    <a:cubicBezTo>
                      <a:pt x="632936" y="377666"/>
                      <a:pt x="637699" y="380524"/>
                      <a:pt x="642461" y="380524"/>
                    </a:cubicBezTo>
                    <a:cubicBezTo>
                      <a:pt x="642461" y="385286"/>
                      <a:pt x="644366" y="390049"/>
                      <a:pt x="647224" y="394811"/>
                    </a:cubicBezTo>
                    <a:cubicBezTo>
                      <a:pt x="643414" y="396716"/>
                      <a:pt x="641509" y="399574"/>
                      <a:pt x="639604" y="402431"/>
                    </a:cubicBezTo>
                    <a:close/>
                    <a:moveTo>
                      <a:pt x="343376" y="758666"/>
                    </a:moveTo>
                    <a:cubicBezTo>
                      <a:pt x="343376" y="757714"/>
                      <a:pt x="343376" y="757714"/>
                      <a:pt x="343376" y="758666"/>
                    </a:cubicBezTo>
                    <a:cubicBezTo>
                      <a:pt x="343376" y="755809"/>
                      <a:pt x="342424" y="753904"/>
                      <a:pt x="341471" y="751999"/>
                    </a:cubicBezTo>
                    <a:cubicBezTo>
                      <a:pt x="343376" y="752951"/>
                      <a:pt x="345281" y="752951"/>
                      <a:pt x="346234" y="752951"/>
                    </a:cubicBezTo>
                    <a:cubicBezTo>
                      <a:pt x="345281" y="754856"/>
                      <a:pt x="344329" y="756761"/>
                      <a:pt x="343376" y="758666"/>
                    </a:cubicBezTo>
                    <a:close/>
                    <a:moveTo>
                      <a:pt x="109061" y="1225391"/>
                    </a:moveTo>
                    <a:cubicBezTo>
                      <a:pt x="106204" y="1221581"/>
                      <a:pt x="101441" y="1218724"/>
                      <a:pt x="95726" y="1217771"/>
                    </a:cubicBezTo>
                    <a:cubicBezTo>
                      <a:pt x="99536" y="1216819"/>
                      <a:pt x="103346" y="1213961"/>
                      <a:pt x="104299" y="1210151"/>
                    </a:cubicBezTo>
                    <a:cubicBezTo>
                      <a:pt x="111919" y="1208246"/>
                      <a:pt x="118586" y="1202531"/>
                      <a:pt x="122396" y="1195864"/>
                    </a:cubicBezTo>
                    <a:cubicBezTo>
                      <a:pt x="124301" y="1197769"/>
                      <a:pt x="126206" y="1199674"/>
                      <a:pt x="129064" y="1201579"/>
                    </a:cubicBezTo>
                    <a:cubicBezTo>
                      <a:pt x="118586" y="1204436"/>
                      <a:pt x="110014" y="1213961"/>
                      <a:pt x="109061" y="1225391"/>
                    </a:cubicBezTo>
                    <a:close/>
                    <a:moveTo>
                      <a:pt x="151924" y="1208246"/>
                    </a:moveTo>
                    <a:cubicBezTo>
                      <a:pt x="150971" y="1207294"/>
                      <a:pt x="150971" y="1207294"/>
                      <a:pt x="150019" y="1206341"/>
                    </a:cubicBezTo>
                    <a:cubicBezTo>
                      <a:pt x="150971" y="1206341"/>
                      <a:pt x="151924" y="1206341"/>
                      <a:pt x="151924" y="1206341"/>
                    </a:cubicBezTo>
                    <a:cubicBezTo>
                      <a:pt x="152876" y="1207294"/>
                      <a:pt x="151924" y="1208246"/>
                      <a:pt x="151924" y="1208246"/>
                    </a:cubicBezTo>
                    <a:close/>
                    <a:moveTo>
                      <a:pt x="290989" y="992981"/>
                    </a:moveTo>
                    <a:cubicBezTo>
                      <a:pt x="291941" y="991076"/>
                      <a:pt x="291941" y="989171"/>
                      <a:pt x="291941" y="986314"/>
                    </a:cubicBezTo>
                    <a:cubicBezTo>
                      <a:pt x="291941" y="986314"/>
                      <a:pt x="291941" y="986314"/>
                      <a:pt x="291941" y="986314"/>
                    </a:cubicBezTo>
                    <a:cubicBezTo>
                      <a:pt x="292894" y="986314"/>
                      <a:pt x="293846" y="987266"/>
                      <a:pt x="294799" y="987266"/>
                    </a:cubicBezTo>
                    <a:cubicBezTo>
                      <a:pt x="293846" y="989171"/>
                      <a:pt x="291941" y="991076"/>
                      <a:pt x="290989" y="992981"/>
                    </a:cubicBezTo>
                    <a:close/>
                    <a:moveTo>
                      <a:pt x="309086" y="1652111"/>
                    </a:moveTo>
                    <a:cubicBezTo>
                      <a:pt x="309086" y="1651159"/>
                      <a:pt x="309086" y="1650206"/>
                      <a:pt x="310039" y="1649254"/>
                    </a:cubicBezTo>
                    <a:cubicBezTo>
                      <a:pt x="310039" y="1649254"/>
                      <a:pt x="310991" y="1650206"/>
                      <a:pt x="310991" y="1650206"/>
                    </a:cubicBezTo>
                    <a:cubicBezTo>
                      <a:pt x="310991" y="1651159"/>
                      <a:pt x="310039" y="1651159"/>
                      <a:pt x="309086" y="1652111"/>
                    </a:cubicBezTo>
                    <a:close/>
                    <a:moveTo>
                      <a:pt x="259556" y="1822609"/>
                    </a:moveTo>
                    <a:cubicBezTo>
                      <a:pt x="260509" y="1820704"/>
                      <a:pt x="260509" y="1818799"/>
                      <a:pt x="261461" y="1816894"/>
                    </a:cubicBezTo>
                    <a:cubicBezTo>
                      <a:pt x="262414" y="1816894"/>
                      <a:pt x="264319" y="1816894"/>
                      <a:pt x="265271" y="1816894"/>
                    </a:cubicBezTo>
                    <a:cubicBezTo>
                      <a:pt x="265271" y="1817846"/>
                      <a:pt x="266224" y="1817846"/>
                      <a:pt x="266224" y="1817846"/>
                    </a:cubicBezTo>
                    <a:cubicBezTo>
                      <a:pt x="263366" y="1819751"/>
                      <a:pt x="261461" y="1820704"/>
                      <a:pt x="259556" y="1822609"/>
                    </a:cubicBezTo>
                    <a:close/>
                    <a:moveTo>
                      <a:pt x="330994" y="1783556"/>
                    </a:moveTo>
                    <a:cubicBezTo>
                      <a:pt x="330041" y="1783556"/>
                      <a:pt x="330041" y="1783556"/>
                      <a:pt x="329089" y="1783556"/>
                    </a:cubicBezTo>
                    <a:cubicBezTo>
                      <a:pt x="328136" y="1782604"/>
                      <a:pt x="327184" y="1781651"/>
                      <a:pt x="326231" y="1781651"/>
                    </a:cubicBezTo>
                    <a:cubicBezTo>
                      <a:pt x="324326" y="1779746"/>
                      <a:pt x="323374" y="1778794"/>
                      <a:pt x="321469" y="1777841"/>
                    </a:cubicBezTo>
                    <a:cubicBezTo>
                      <a:pt x="322421" y="1775936"/>
                      <a:pt x="322421" y="1774031"/>
                      <a:pt x="323374" y="1772126"/>
                    </a:cubicBezTo>
                    <a:cubicBezTo>
                      <a:pt x="325279" y="1773079"/>
                      <a:pt x="327184" y="1773079"/>
                      <a:pt x="329089" y="1773079"/>
                    </a:cubicBezTo>
                    <a:cubicBezTo>
                      <a:pt x="331946" y="1773079"/>
                      <a:pt x="333851" y="1772126"/>
                      <a:pt x="335756" y="1771174"/>
                    </a:cubicBezTo>
                    <a:cubicBezTo>
                      <a:pt x="333851" y="1774984"/>
                      <a:pt x="331946" y="1778794"/>
                      <a:pt x="330994" y="1783556"/>
                    </a:cubicBezTo>
                    <a:close/>
                    <a:moveTo>
                      <a:pt x="442436" y="1450181"/>
                    </a:moveTo>
                    <a:cubicBezTo>
                      <a:pt x="444341" y="1453991"/>
                      <a:pt x="447199" y="1456849"/>
                      <a:pt x="451009" y="1458754"/>
                    </a:cubicBezTo>
                    <a:cubicBezTo>
                      <a:pt x="448151" y="1460659"/>
                      <a:pt x="446246" y="1462564"/>
                      <a:pt x="444341" y="1465421"/>
                    </a:cubicBezTo>
                    <a:cubicBezTo>
                      <a:pt x="443389" y="1461611"/>
                      <a:pt x="440531" y="1457801"/>
                      <a:pt x="437674" y="1454944"/>
                    </a:cubicBezTo>
                    <a:cubicBezTo>
                      <a:pt x="438626" y="1453039"/>
                      <a:pt x="440531" y="1452086"/>
                      <a:pt x="442436" y="1450181"/>
                    </a:cubicBezTo>
                    <a:close/>
                    <a:moveTo>
                      <a:pt x="426244" y="1592104"/>
                    </a:moveTo>
                    <a:cubicBezTo>
                      <a:pt x="425291" y="1589246"/>
                      <a:pt x="423386" y="1587341"/>
                      <a:pt x="420529" y="1587341"/>
                    </a:cubicBezTo>
                    <a:cubicBezTo>
                      <a:pt x="420529" y="1587341"/>
                      <a:pt x="419576" y="1587341"/>
                      <a:pt x="419576" y="1587341"/>
                    </a:cubicBezTo>
                    <a:cubicBezTo>
                      <a:pt x="420529" y="1584484"/>
                      <a:pt x="421481" y="1580674"/>
                      <a:pt x="421481" y="1576864"/>
                    </a:cubicBezTo>
                    <a:cubicBezTo>
                      <a:pt x="421481" y="1575911"/>
                      <a:pt x="421481" y="1575911"/>
                      <a:pt x="421481" y="1574959"/>
                    </a:cubicBezTo>
                    <a:cubicBezTo>
                      <a:pt x="421481" y="1574959"/>
                      <a:pt x="422434" y="1574959"/>
                      <a:pt x="422434" y="1574959"/>
                    </a:cubicBezTo>
                    <a:cubicBezTo>
                      <a:pt x="423386" y="1575911"/>
                      <a:pt x="425291" y="1576864"/>
                      <a:pt x="426244" y="1577816"/>
                    </a:cubicBezTo>
                    <a:cubicBezTo>
                      <a:pt x="426244" y="1578769"/>
                      <a:pt x="426244" y="1579721"/>
                      <a:pt x="426244" y="1580674"/>
                    </a:cubicBezTo>
                    <a:cubicBezTo>
                      <a:pt x="426244" y="1585436"/>
                      <a:pt x="427196" y="1589246"/>
                      <a:pt x="430054" y="1593056"/>
                    </a:cubicBezTo>
                    <a:cubicBezTo>
                      <a:pt x="428149" y="1592104"/>
                      <a:pt x="427196" y="1592104"/>
                      <a:pt x="426244" y="1592104"/>
                    </a:cubicBezTo>
                    <a:close/>
                    <a:moveTo>
                      <a:pt x="431959" y="1518761"/>
                    </a:moveTo>
                    <a:cubicBezTo>
                      <a:pt x="430054" y="1517809"/>
                      <a:pt x="427196" y="1517809"/>
                      <a:pt x="425291" y="1517809"/>
                    </a:cubicBezTo>
                    <a:cubicBezTo>
                      <a:pt x="422434" y="1517809"/>
                      <a:pt x="418624" y="1518761"/>
                      <a:pt x="415766" y="1519714"/>
                    </a:cubicBezTo>
                    <a:cubicBezTo>
                      <a:pt x="415766" y="1518761"/>
                      <a:pt x="416719" y="1517809"/>
                      <a:pt x="416719" y="1515904"/>
                    </a:cubicBezTo>
                    <a:cubicBezTo>
                      <a:pt x="416719" y="1513046"/>
                      <a:pt x="415766" y="1510189"/>
                      <a:pt x="413861" y="1508284"/>
                    </a:cubicBezTo>
                    <a:cubicBezTo>
                      <a:pt x="417671" y="1507331"/>
                      <a:pt x="419576" y="1503521"/>
                      <a:pt x="419576" y="1499711"/>
                    </a:cubicBezTo>
                    <a:cubicBezTo>
                      <a:pt x="419576" y="1497806"/>
                      <a:pt x="418624" y="1496854"/>
                      <a:pt x="418624" y="1494949"/>
                    </a:cubicBezTo>
                    <a:cubicBezTo>
                      <a:pt x="420529" y="1493044"/>
                      <a:pt x="422434" y="1490186"/>
                      <a:pt x="422434" y="1486376"/>
                    </a:cubicBezTo>
                    <a:cubicBezTo>
                      <a:pt x="422434" y="1485424"/>
                      <a:pt x="422434" y="1485424"/>
                      <a:pt x="422434" y="1484471"/>
                    </a:cubicBezTo>
                    <a:cubicBezTo>
                      <a:pt x="422434" y="1484471"/>
                      <a:pt x="422434" y="1484471"/>
                      <a:pt x="422434" y="1484471"/>
                    </a:cubicBezTo>
                    <a:cubicBezTo>
                      <a:pt x="424339" y="1488281"/>
                      <a:pt x="428149" y="1491139"/>
                      <a:pt x="431959" y="1491139"/>
                    </a:cubicBezTo>
                    <a:cubicBezTo>
                      <a:pt x="432911" y="1491139"/>
                      <a:pt x="434816" y="1491139"/>
                      <a:pt x="435769" y="1490186"/>
                    </a:cubicBezTo>
                    <a:cubicBezTo>
                      <a:pt x="435769" y="1491139"/>
                      <a:pt x="436721" y="1492091"/>
                      <a:pt x="436721" y="1493044"/>
                    </a:cubicBezTo>
                    <a:cubicBezTo>
                      <a:pt x="432911" y="1495901"/>
                      <a:pt x="430054" y="1499711"/>
                      <a:pt x="430054" y="1505426"/>
                    </a:cubicBezTo>
                    <a:cubicBezTo>
                      <a:pt x="430054" y="1509236"/>
                      <a:pt x="431959" y="1513046"/>
                      <a:pt x="434816" y="1515904"/>
                    </a:cubicBezTo>
                    <a:cubicBezTo>
                      <a:pt x="432911" y="1518761"/>
                      <a:pt x="431959" y="1518761"/>
                      <a:pt x="431959" y="1518761"/>
                    </a:cubicBezTo>
                    <a:close/>
                    <a:moveTo>
                      <a:pt x="445294" y="1609249"/>
                    </a:moveTo>
                    <a:cubicBezTo>
                      <a:pt x="442436" y="1606391"/>
                      <a:pt x="439579" y="1604486"/>
                      <a:pt x="435769" y="1603534"/>
                    </a:cubicBezTo>
                    <a:cubicBezTo>
                      <a:pt x="435769" y="1603534"/>
                      <a:pt x="435769" y="1603534"/>
                      <a:pt x="435769" y="1603534"/>
                    </a:cubicBezTo>
                    <a:cubicBezTo>
                      <a:pt x="435769" y="1601629"/>
                      <a:pt x="435769" y="1600676"/>
                      <a:pt x="434816" y="1598771"/>
                    </a:cubicBezTo>
                    <a:cubicBezTo>
                      <a:pt x="438626" y="1601629"/>
                      <a:pt x="443389" y="1603534"/>
                      <a:pt x="449104" y="1603534"/>
                    </a:cubicBezTo>
                    <a:cubicBezTo>
                      <a:pt x="449104" y="1603534"/>
                      <a:pt x="449104" y="1603534"/>
                      <a:pt x="450056" y="1603534"/>
                    </a:cubicBezTo>
                    <a:cubicBezTo>
                      <a:pt x="451009" y="1604486"/>
                      <a:pt x="451009" y="1605439"/>
                      <a:pt x="451961" y="1606391"/>
                    </a:cubicBezTo>
                    <a:cubicBezTo>
                      <a:pt x="449104" y="1607344"/>
                      <a:pt x="447199" y="1608296"/>
                      <a:pt x="445294" y="1609249"/>
                    </a:cubicBezTo>
                    <a:close/>
                    <a:moveTo>
                      <a:pt x="452914" y="1518761"/>
                    </a:moveTo>
                    <a:cubicBezTo>
                      <a:pt x="452914" y="1518761"/>
                      <a:pt x="451961" y="1517809"/>
                      <a:pt x="451961" y="1517809"/>
                    </a:cubicBezTo>
                    <a:cubicBezTo>
                      <a:pt x="451961" y="1517809"/>
                      <a:pt x="452914" y="1516856"/>
                      <a:pt x="452914" y="1516856"/>
                    </a:cubicBezTo>
                    <a:cubicBezTo>
                      <a:pt x="453866" y="1516856"/>
                      <a:pt x="453866" y="1517809"/>
                      <a:pt x="454819" y="1517809"/>
                    </a:cubicBezTo>
                    <a:cubicBezTo>
                      <a:pt x="452914" y="1518761"/>
                      <a:pt x="452914" y="1518761"/>
                      <a:pt x="452914" y="1518761"/>
                    </a:cubicBezTo>
                    <a:close/>
                    <a:moveTo>
                      <a:pt x="666274" y="511969"/>
                    </a:moveTo>
                    <a:cubicBezTo>
                      <a:pt x="667226" y="511016"/>
                      <a:pt x="667226" y="510064"/>
                      <a:pt x="668179" y="509111"/>
                    </a:cubicBezTo>
                    <a:lnTo>
                      <a:pt x="668179" y="511969"/>
                    </a:lnTo>
                    <a:cubicBezTo>
                      <a:pt x="667226" y="511969"/>
                      <a:pt x="666274" y="511969"/>
                      <a:pt x="666274" y="511969"/>
                    </a:cubicBezTo>
                    <a:close/>
                    <a:moveTo>
                      <a:pt x="657701" y="574834"/>
                    </a:moveTo>
                    <a:cubicBezTo>
                      <a:pt x="658654" y="574834"/>
                      <a:pt x="659606" y="573881"/>
                      <a:pt x="659606" y="572929"/>
                    </a:cubicBezTo>
                    <a:lnTo>
                      <a:pt x="659606" y="575786"/>
                    </a:lnTo>
                    <a:cubicBezTo>
                      <a:pt x="658654" y="575786"/>
                      <a:pt x="658654" y="575786"/>
                      <a:pt x="657701" y="574834"/>
                    </a:cubicBezTo>
                    <a:close/>
                    <a:moveTo>
                      <a:pt x="502444" y="1197769"/>
                    </a:moveTo>
                    <a:cubicBezTo>
                      <a:pt x="504349" y="1198721"/>
                      <a:pt x="505301" y="1198721"/>
                      <a:pt x="507206" y="1198721"/>
                    </a:cubicBezTo>
                    <a:cubicBezTo>
                      <a:pt x="509111" y="1198721"/>
                      <a:pt x="510064" y="1198721"/>
                      <a:pt x="511969" y="1197769"/>
                    </a:cubicBezTo>
                    <a:cubicBezTo>
                      <a:pt x="512921" y="1210151"/>
                      <a:pt x="519589" y="1220629"/>
                      <a:pt x="529114" y="1227296"/>
                    </a:cubicBezTo>
                    <a:cubicBezTo>
                      <a:pt x="528161" y="1228249"/>
                      <a:pt x="527209" y="1229201"/>
                      <a:pt x="526256" y="1230154"/>
                    </a:cubicBezTo>
                    <a:cubicBezTo>
                      <a:pt x="525304" y="1230154"/>
                      <a:pt x="525304" y="1230154"/>
                      <a:pt x="524351" y="1230154"/>
                    </a:cubicBezTo>
                    <a:cubicBezTo>
                      <a:pt x="519589" y="1224439"/>
                      <a:pt x="511969" y="1220629"/>
                      <a:pt x="504349" y="1220629"/>
                    </a:cubicBezTo>
                    <a:cubicBezTo>
                      <a:pt x="504349" y="1220629"/>
                      <a:pt x="504349" y="1220629"/>
                      <a:pt x="503396" y="1220629"/>
                    </a:cubicBezTo>
                    <a:cubicBezTo>
                      <a:pt x="501491" y="1217771"/>
                      <a:pt x="499586" y="1215866"/>
                      <a:pt x="497681" y="1213961"/>
                    </a:cubicBezTo>
                    <a:cubicBezTo>
                      <a:pt x="501491" y="1212056"/>
                      <a:pt x="504349" y="1208246"/>
                      <a:pt x="504349" y="1203484"/>
                    </a:cubicBezTo>
                    <a:cubicBezTo>
                      <a:pt x="504349" y="1201579"/>
                      <a:pt x="503396" y="1199674"/>
                      <a:pt x="502444" y="1197769"/>
                    </a:cubicBezTo>
                    <a:close/>
                    <a:moveTo>
                      <a:pt x="574834" y="1231106"/>
                    </a:moveTo>
                    <a:cubicBezTo>
                      <a:pt x="574834" y="1231106"/>
                      <a:pt x="574834" y="1230154"/>
                      <a:pt x="574834" y="1231106"/>
                    </a:cubicBezTo>
                    <a:cubicBezTo>
                      <a:pt x="576739" y="1229201"/>
                      <a:pt x="578644" y="1228249"/>
                      <a:pt x="579596" y="1226344"/>
                    </a:cubicBezTo>
                    <a:lnTo>
                      <a:pt x="579596" y="1229201"/>
                    </a:lnTo>
                    <a:cubicBezTo>
                      <a:pt x="577691" y="1230154"/>
                      <a:pt x="575786" y="1230154"/>
                      <a:pt x="574834" y="1231106"/>
                    </a:cubicBezTo>
                    <a:close/>
                    <a:moveTo>
                      <a:pt x="516731" y="1371124"/>
                    </a:moveTo>
                    <a:cubicBezTo>
                      <a:pt x="517684" y="1371124"/>
                      <a:pt x="517684" y="1371124"/>
                      <a:pt x="518636" y="1371124"/>
                    </a:cubicBezTo>
                    <a:cubicBezTo>
                      <a:pt x="517684" y="1372076"/>
                      <a:pt x="517684" y="1372076"/>
                      <a:pt x="516731" y="1373029"/>
                    </a:cubicBezTo>
                    <a:cubicBezTo>
                      <a:pt x="516731" y="1372076"/>
                      <a:pt x="516731" y="1371124"/>
                      <a:pt x="516731" y="1371124"/>
                    </a:cubicBezTo>
                    <a:close/>
                    <a:moveTo>
                      <a:pt x="615791" y="838676"/>
                    </a:moveTo>
                    <a:cubicBezTo>
                      <a:pt x="618649" y="842486"/>
                      <a:pt x="622459" y="844391"/>
                      <a:pt x="627221" y="845344"/>
                    </a:cubicBezTo>
                    <a:lnTo>
                      <a:pt x="627221" y="847249"/>
                    </a:lnTo>
                    <a:cubicBezTo>
                      <a:pt x="627221" y="848201"/>
                      <a:pt x="626269" y="848201"/>
                      <a:pt x="626269" y="849154"/>
                    </a:cubicBezTo>
                    <a:cubicBezTo>
                      <a:pt x="624364" y="849154"/>
                      <a:pt x="622459" y="848201"/>
                      <a:pt x="620554" y="848201"/>
                    </a:cubicBezTo>
                    <a:cubicBezTo>
                      <a:pt x="616744" y="848201"/>
                      <a:pt x="613886" y="849154"/>
                      <a:pt x="610076" y="849154"/>
                    </a:cubicBezTo>
                    <a:cubicBezTo>
                      <a:pt x="610076" y="848201"/>
                      <a:pt x="610076" y="847249"/>
                      <a:pt x="610076" y="847249"/>
                    </a:cubicBezTo>
                    <a:cubicBezTo>
                      <a:pt x="610076" y="845344"/>
                      <a:pt x="610076" y="844391"/>
                      <a:pt x="609124" y="842486"/>
                    </a:cubicBezTo>
                    <a:cubicBezTo>
                      <a:pt x="611029" y="842486"/>
                      <a:pt x="613886" y="840581"/>
                      <a:pt x="615791" y="838676"/>
                    </a:cubicBezTo>
                    <a:close/>
                    <a:moveTo>
                      <a:pt x="571024" y="938689"/>
                    </a:moveTo>
                    <a:cubicBezTo>
                      <a:pt x="572929" y="941546"/>
                      <a:pt x="574834" y="942499"/>
                      <a:pt x="577691" y="943451"/>
                    </a:cubicBezTo>
                    <a:cubicBezTo>
                      <a:pt x="576739" y="944404"/>
                      <a:pt x="575786" y="945356"/>
                      <a:pt x="575786" y="946309"/>
                    </a:cubicBezTo>
                    <a:cubicBezTo>
                      <a:pt x="573881" y="943451"/>
                      <a:pt x="571976" y="940594"/>
                      <a:pt x="571024" y="938689"/>
                    </a:cubicBezTo>
                    <a:cubicBezTo>
                      <a:pt x="570071" y="938689"/>
                      <a:pt x="571024" y="938689"/>
                      <a:pt x="571024" y="938689"/>
                    </a:cubicBezTo>
                    <a:close/>
                    <a:moveTo>
                      <a:pt x="552926" y="718661"/>
                    </a:moveTo>
                    <a:cubicBezTo>
                      <a:pt x="558641" y="717709"/>
                      <a:pt x="562451" y="714851"/>
                      <a:pt x="566261" y="710089"/>
                    </a:cubicBezTo>
                    <a:cubicBezTo>
                      <a:pt x="567214" y="710089"/>
                      <a:pt x="567214" y="710089"/>
                      <a:pt x="568166" y="711041"/>
                    </a:cubicBezTo>
                    <a:cubicBezTo>
                      <a:pt x="567214" y="713899"/>
                      <a:pt x="567214" y="716756"/>
                      <a:pt x="567214" y="719614"/>
                    </a:cubicBezTo>
                    <a:cubicBezTo>
                      <a:pt x="567214" y="720566"/>
                      <a:pt x="567214" y="721519"/>
                      <a:pt x="567214" y="723424"/>
                    </a:cubicBezTo>
                    <a:cubicBezTo>
                      <a:pt x="566261" y="723424"/>
                      <a:pt x="565309" y="723424"/>
                      <a:pt x="565309" y="724376"/>
                    </a:cubicBezTo>
                    <a:cubicBezTo>
                      <a:pt x="561499" y="722471"/>
                      <a:pt x="557689" y="720566"/>
                      <a:pt x="552926" y="720566"/>
                    </a:cubicBezTo>
                    <a:cubicBezTo>
                      <a:pt x="552926" y="719614"/>
                      <a:pt x="552926" y="718661"/>
                      <a:pt x="552926" y="718661"/>
                    </a:cubicBezTo>
                    <a:close/>
                    <a:moveTo>
                      <a:pt x="553879" y="816769"/>
                    </a:moveTo>
                    <a:cubicBezTo>
                      <a:pt x="556736" y="812959"/>
                      <a:pt x="558641" y="809149"/>
                      <a:pt x="559594" y="804386"/>
                    </a:cubicBezTo>
                    <a:cubicBezTo>
                      <a:pt x="560546" y="804386"/>
                      <a:pt x="560546" y="804386"/>
                      <a:pt x="561499" y="804386"/>
                    </a:cubicBezTo>
                    <a:cubicBezTo>
                      <a:pt x="563404" y="806291"/>
                      <a:pt x="566261" y="807244"/>
                      <a:pt x="569119" y="808196"/>
                    </a:cubicBezTo>
                    <a:cubicBezTo>
                      <a:pt x="568166" y="810101"/>
                      <a:pt x="568166" y="812006"/>
                      <a:pt x="568166" y="813911"/>
                    </a:cubicBezTo>
                    <a:cubicBezTo>
                      <a:pt x="565309" y="815816"/>
                      <a:pt x="563404" y="818674"/>
                      <a:pt x="563404" y="822484"/>
                    </a:cubicBezTo>
                    <a:cubicBezTo>
                      <a:pt x="563404" y="823436"/>
                      <a:pt x="563404" y="823436"/>
                      <a:pt x="563404" y="824389"/>
                    </a:cubicBezTo>
                    <a:cubicBezTo>
                      <a:pt x="558641" y="824389"/>
                      <a:pt x="553879" y="825341"/>
                      <a:pt x="550069" y="828199"/>
                    </a:cubicBezTo>
                    <a:cubicBezTo>
                      <a:pt x="552926" y="824389"/>
                      <a:pt x="553879" y="820579"/>
                      <a:pt x="553879" y="816769"/>
                    </a:cubicBezTo>
                    <a:close/>
                    <a:moveTo>
                      <a:pt x="547211" y="968216"/>
                    </a:moveTo>
                    <a:cubicBezTo>
                      <a:pt x="547211" y="969169"/>
                      <a:pt x="547211" y="969169"/>
                      <a:pt x="547211" y="970121"/>
                    </a:cubicBezTo>
                    <a:cubicBezTo>
                      <a:pt x="547211" y="972979"/>
                      <a:pt x="550069" y="975836"/>
                      <a:pt x="552926" y="975836"/>
                    </a:cubicBezTo>
                    <a:cubicBezTo>
                      <a:pt x="555784" y="975836"/>
                      <a:pt x="557689" y="973931"/>
                      <a:pt x="558641" y="972026"/>
                    </a:cubicBezTo>
                    <a:cubicBezTo>
                      <a:pt x="558641" y="972026"/>
                      <a:pt x="558641" y="972026"/>
                      <a:pt x="558641" y="972026"/>
                    </a:cubicBezTo>
                    <a:cubicBezTo>
                      <a:pt x="560546" y="972026"/>
                      <a:pt x="561499" y="972026"/>
                      <a:pt x="563404" y="971074"/>
                    </a:cubicBezTo>
                    <a:cubicBezTo>
                      <a:pt x="563404" y="972026"/>
                      <a:pt x="562451" y="972979"/>
                      <a:pt x="562451" y="973931"/>
                    </a:cubicBezTo>
                    <a:cubicBezTo>
                      <a:pt x="562451" y="976789"/>
                      <a:pt x="564356" y="979646"/>
                      <a:pt x="567214" y="980599"/>
                    </a:cubicBezTo>
                    <a:cubicBezTo>
                      <a:pt x="568166" y="984409"/>
                      <a:pt x="569119" y="988219"/>
                      <a:pt x="571024" y="991076"/>
                    </a:cubicBezTo>
                    <a:cubicBezTo>
                      <a:pt x="570071" y="991076"/>
                      <a:pt x="568166" y="992029"/>
                      <a:pt x="567214" y="992029"/>
                    </a:cubicBezTo>
                    <a:cubicBezTo>
                      <a:pt x="565309" y="990124"/>
                      <a:pt x="562451" y="989171"/>
                      <a:pt x="559594" y="989171"/>
                    </a:cubicBezTo>
                    <a:cubicBezTo>
                      <a:pt x="553879" y="989171"/>
                      <a:pt x="550069" y="992981"/>
                      <a:pt x="548164" y="996791"/>
                    </a:cubicBezTo>
                    <a:cubicBezTo>
                      <a:pt x="547211" y="997744"/>
                      <a:pt x="546259" y="999649"/>
                      <a:pt x="545306" y="1001554"/>
                    </a:cubicBezTo>
                    <a:cubicBezTo>
                      <a:pt x="543401" y="998696"/>
                      <a:pt x="539591" y="995839"/>
                      <a:pt x="536734" y="994886"/>
                    </a:cubicBezTo>
                    <a:cubicBezTo>
                      <a:pt x="536734" y="993934"/>
                      <a:pt x="537686" y="992981"/>
                      <a:pt x="537686" y="992029"/>
                    </a:cubicBezTo>
                    <a:cubicBezTo>
                      <a:pt x="537686" y="988219"/>
                      <a:pt x="534829" y="985361"/>
                      <a:pt x="531019" y="985361"/>
                    </a:cubicBezTo>
                    <a:cubicBezTo>
                      <a:pt x="527209" y="985361"/>
                      <a:pt x="524351" y="988219"/>
                      <a:pt x="524351" y="992029"/>
                    </a:cubicBezTo>
                    <a:cubicBezTo>
                      <a:pt x="524351" y="992981"/>
                      <a:pt x="524351" y="992981"/>
                      <a:pt x="524351" y="993934"/>
                    </a:cubicBezTo>
                    <a:cubicBezTo>
                      <a:pt x="518636" y="995839"/>
                      <a:pt x="513874" y="999649"/>
                      <a:pt x="511016" y="1004411"/>
                    </a:cubicBezTo>
                    <a:cubicBezTo>
                      <a:pt x="509111" y="1002506"/>
                      <a:pt x="507206" y="1000601"/>
                      <a:pt x="504349" y="1000601"/>
                    </a:cubicBezTo>
                    <a:cubicBezTo>
                      <a:pt x="504349" y="1000601"/>
                      <a:pt x="504349" y="1000601"/>
                      <a:pt x="503396" y="1000601"/>
                    </a:cubicBezTo>
                    <a:cubicBezTo>
                      <a:pt x="503396" y="998696"/>
                      <a:pt x="502444" y="996791"/>
                      <a:pt x="501491" y="995839"/>
                    </a:cubicBezTo>
                    <a:cubicBezTo>
                      <a:pt x="501491" y="995839"/>
                      <a:pt x="501491" y="995839"/>
                      <a:pt x="502444" y="995839"/>
                    </a:cubicBezTo>
                    <a:cubicBezTo>
                      <a:pt x="514826" y="995839"/>
                      <a:pt x="524351" y="986314"/>
                      <a:pt x="524351" y="973931"/>
                    </a:cubicBezTo>
                    <a:cubicBezTo>
                      <a:pt x="524351" y="973931"/>
                      <a:pt x="524351" y="972979"/>
                      <a:pt x="524351" y="972979"/>
                    </a:cubicBezTo>
                    <a:cubicBezTo>
                      <a:pt x="525304" y="973931"/>
                      <a:pt x="527209" y="973931"/>
                      <a:pt x="529114" y="973931"/>
                    </a:cubicBezTo>
                    <a:cubicBezTo>
                      <a:pt x="535781" y="973931"/>
                      <a:pt x="541496" y="968216"/>
                      <a:pt x="541496" y="961549"/>
                    </a:cubicBezTo>
                    <a:cubicBezTo>
                      <a:pt x="541496" y="954881"/>
                      <a:pt x="535781" y="949166"/>
                      <a:pt x="529114" y="949166"/>
                    </a:cubicBezTo>
                    <a:cubicBezTo>
                      <a:pt x="525304" y="949166"/>
                      <a:pt x="521494" y="951071"/>
                      <a:pt x="519589" y="954881"/>
                    </a:cubicBezTo>
                    <a:cubicBezTo>
                      <a:pt x="519589" y="953929"/>
                      <a:pt x="520541" y="952024"/>
                      <a:pt x="520541" y="951071"/>
                    </a:cubicBezTo>
                    <a:cubicBezTo>
                      <a:pt x="520541" y="940594"/>
                      <a:pt x="511969" y="931069"/>
                      <a:pt x="500539" y="931069"/>
                    </a:cubicBezTo>
                    <a:cubicBezTo>
                      <a:pt x="497681" y="931069"/>
                      <a:pt x="495776" y="932021"/>
                      <a:pt x="492919" y="932974"/>
                    </a:cubicBezTo>
                    <a:cubicBezTo>
                      <a:pt x="491966" y="929164"/>
                      <a:pt x="488156" y="926306"/>
                      <a:pt x="484346" y="925354"/>
                    </a:cubicBezTo>
                    <a:cubicBezTo>
                      <a:pt x="485299" y="923449"/>
                      <a:pt x="486251" y="920591"/>
                      <a:pt x="486251" y="917734"/>
                    </a:cubicBezTo>
                    <a:cubicBezTo>
                      <a:pt x="486251" y="915829"/>
                      <a:pt x="486251" y="914876"/>
                      <a:pt x="485299" y="912971"/>
                    </a:cubicBezTo>
                    <a:cubicBezTo>
                      <a:pt x="487204" y="911066"/>
                      <a:pt x="488156" y="909161"/>
                      <a:pt x="488156" y="906304"/>
                    </a:cubicBezTo>
                    <a:cubicBezTo>
                      <a:pt x="488156" y="904399"/>
                      <a:pt x="487204" y="903446"/>
                      <a:pt x="486251" y="901541"/>
                    </a:cubicBezTo>
                    <a:cubicBezTo>
                      <a:pt x="489109" y="899636"/>
                      <a:pt x="491014" y="896779"/>
                      <a:pt x="492919" y="893921"/>
                    </a:cubicBezTo>
                    <a:cubicBezTo>
                      <a:pt x="495776" y="899636"/>
                      <a:pt x="500539" y="904399"/>
                      <a:pt x="505301" y="907256"/>
                    </a:cubicBezTo>
                    <a:cubicBezTo>
                      <a:pt x="505301" y="907256"/>
                      <a:pt x="505301" y="907256"/>
                      <a:pt x="505301" y="907256"/>
                    </a:cubicBezTo>
                    <a:cubicBezTo>
                      <a:pt x="505301" y="921544"/>
                      <a:pt x="512921" y="934879"/>
                      <a:pt x="525304" y="941546"/>
                    </a:cubicBezTo>
                    <a:cubicBezTo>
                      <a:pt x="528161" y="945356"/>
                      <a:pt x="532924" y="947261"/>
                      <a:pt x="537686" y="947261"/>
                    </a:cubicBezTo>
                    <a:cubicBezTo>
                      <a:pt x="537686" y="947261"/>
                      <a:pt x="538639" y="947261"/>
                      <a:pt x="538639" y="947261"/>
                    </a:cubicBezTo>
                    <a:cubicBezTo>
                      <a:pt x="538639" y="947261"/>
                      <a:pt x="539591" y="947261"/>
                      <a:pt x="539591" y="948214"/>
                    </a:cubicBezTo>
                    <a:cubicBezTo>
                      <a:pt x="539591" y="949166"/>
                      <a:pt x="539591" y="951071"/>
                      <a:pt x="539591" y="952024"/>
                    </a:cubicBezTo>
                    <a:cubicBezTo>
                      <a:pt x="539591" y="959644"/>
                      <a:pt x="542449" y="964406"/>
                      <a:pt x="547211" y="968216"/>
                    </a:cubicBezTo>
                    <a:close/>
                    <a:moveTo>
                      <a:pt x="549116" y="1032986"/>
                    </a:moveTo>
                    <a:cubicBezTo>
                      <a:pt x="543401" y="1036796"/>
                      <a:pt x="539591" y="1041559"/>
                      <a:pt x="536734" y="1048226"/>
                    </a:cubicBezTo>
                    <a:cubicBezTo>
                      <a:pt x="535781" y="1048226"/>
                      <a:pt x="534829" y="1048226"/>
                      <a:pt x="532924" y="1048226"/>
                    </a:cubicBezTo>
                    <a:cubicBezTo>
                      <a:pt x="531971" y="1048226"/>
                      <a:pt x="531971" y="1048226"/>
                      <a:pt x="531019" y="1048226"/>
                    </a:cubicBezTo>
                    <a:cubicBezTo>
                      <a:pt x="531019" y="1048226"/>
                      <a:pt x="531019" y="1048226"/>
                      <a:pt x="531019" y="1047274"/>
                    </a:cubicBezTo>
                    <a:cubicBezTo>
                      <a:pt x="533876" y="1044416"/>
                      <a:pt x="535781" y="1041559"/>
                      <a:pt x="535781" y="1036796"/>
                    </a:cubicBezTo>
                    <a:cubicBezTo>
                      <a:pt x="535781" y="1035844"/>
                      <a:pt x="535781" y="1034891"/>
                      <a:pt x="534829" y="1032986"/>
                    </a:cubicBezTo>
                    <a:cubicBezTo>
                      <a:pt x="540544" y="1031081"/>
                      <a:pt x="545306" y="1025366"/>
                      <a:pt x="547211" y="1018699"/>
                    </a:cubicBezTo>
                    <a:cubicBezTo>
                      <a:pt x="547211" y="1018699"/>
                      <a:pt x="548164" y="1019651"/>
                      <a:pt x="548164" y="1019651"/>
                    </a:cubicBezTo>
                    <a:cubicBezTo>
                      <a:pt x="547211" y="1021556"/>
                      <a:pt x="547211" y="1024414"/>
                      <a:pt x="547211" y="1026319"/>
                    </a:cubicBezTo>
                    <a:cubicBezTo>
                      <a:pt x="548164" y="1029176"/>
                      <a:pt x="548164" y="1031081"/>
                      <a:pt x="549116" y="1032986"/>
                    </a:cubicBezTo>
                    <a:close/>
                    <a:moveTo>
                      <a:pt x="506254" y="814864"/>
                    </a:moveTo>
                    <a:cubicBezTo>
                      <a:pt x="503396" y="813911"/>
                      <a:pt x="500539" y="812959"/>
                      <a:pt x="497681" y="812959"/>
                    </a:cubicBezTo>
                    <a:cubicBezTo>
                      <a:pt x="497681" y="812959"/>
                      <a:pt x="497681" y="812959"/>
                      <a:pt x="497681" y="812959"/>
                    </a:cubicBezTo>
                    <a:cubicBezTo>
                      <a:pt x="501491" y="812006"/>
                      <a:pt x="504349" y="809149"/>
                      <a:pt x="507206" y="806291"/>
                    </a:cubicBezTo>
                    <a:cubicBezTo>
                      <a:pt x="508159" y="806291"/>
                      <a:pt x="508159" y="805339"/>
                      <a:pt x="509111" y="805339"/>
                    </a:cubicBezTo>
                    <a:cubicBezTo>
                      <a:pt x="509111" y="805339"/>
                      <a:pt x="509111" y="805339"/>
                      <a:pt x="509111" y="806291"/>
                    </a:cubicBezTo>
                    <a:cubicBezTo>
                      <a:pt x="507206" y="808196"/>
                      <a:pt x="506254" y="810101"/>
                      <a:pt x="506254" y="812959"/>
                    </a:cubicBezTo>
                    <a:cubicBezTo>
                      <a:pt x="506254" y="812959"/>
                      <a:pt x="506254" y="813911"/>
                      <a:pt x="506254" y="814864"/>
                    </a:cubicBezTo>
                    <a:close/>
                    <a:moveTo>
                      <a:pt x="521494" y="822484"/>
                    </a:moveTo>
                    <a:cubicBezTo>
                      <a:pt x="524351" y="828199"/>
                      <a:pt x="530066" y="832961"/>
                      <a:pt x="536734" y="832961"/>
                    </a:cubicBezTo>
                    <a:cubicBezTo>
                      <a:pt x="538639" y="832961"/>
                      <a:pt x="541496" y="832961"/>
                      <a:pt x="543401" y="832009"/>
                    </a:cubicBezTo>
                    <a:cubicBezTo>
                      <a:pt x="540544" y="834866"/>
                      <a:pt x="538639" y="838676"/>
                      <a:pt x="536734" y="842486"/>
                    </a:cubicBezTo>
                    <a:cubicBezTo>
                      <a:pt x="535781" y="842486"/>
                      <a:pt x="534829" y="842486"/>
                      <a:pt x="533876" y="842486"/>
                    </a:cubicBezTo>
                    <a:cubicBezTo>
                      <a:pt x="526256" y="842486"/>
                      <a:pt x="519589" y="848201"/>
                      <a:pt x="517684" y="854869"/>
                    </a:cubicBezTo>
                    <a:cubicBezTo>
                      <a:pt x="517684" y="854869"/>
                      <a:pt x="517684" y="854869"/>
                      <a:pt x="517684" y="854869"/>
                    </a:cubicBezTo>
                    <a:cubicBezTo>
                      <a:pt x="516731" y="854869"/>
                      <a:pt x="516731" y="854869"/>
                      <a:pt x="515779" y="854869"/>
                    </a:cubicBezTo>
                    <a:cubicBezTo>
                      <a:pt x="519589" y="850106"/>
                      <a:pt x="522446" y="844391"/>
                      <a:pt x="522446" y="838676"/>
                    </a:cubicBezTo>
                    <a:cubicBezTo>
                      <a:pt x="522446" y="832009"/>
                      <a:pt x="519589" y="825341"/>
                      <a:pt x="514826" y="820579"/>
                    </a:cubicBezTo>
                    <a:cubicBezTo>
                      <a:pt x="515779" y="820579"/>
                      <a:pt x="516731" y="820579"/>
                      <a:pt x="516731" y="819626"/>
                    </a:cubicBezTo>
                    <a:cubicBezTo>
                      <a:pt x="518636" y="820579"/>
                      <a:pt x="519589" y="821531"/>
                      <a:pt x="521494" y="822484"/>
                    </a:cubicBezTo>
                    <a:close/>
                    <a:moveTo>
                      <a:pt x="487204" y="723424"/>
                    </a:moveTo>
                    <a:cubicBezTo>
                      <a:pt x="488156" y="725329"/>
                      <a:pt x="489109" y="726281"/>
                      <a:pt x="490061" y="728186"/>
                    </a:cubicBezTo>
                    <a:cubicBezTo>
                      <a:pt x="489109" y="729139"/>
                      <a:pt x="487204" y="730091"/>
                      <a:pt x="486251" y="731996"/>
                    </a:cubicBezTo>
                    <a:cubicBezTo>
                      <a:pt x="487204" y="729139"/>
                      <a:pt x="487204" y="727234"/>
                      <a:pt x="487204" y="723424"/>
                    </a:cubicBezTo>
                    <a:cubicBezTo>
                      <a:pt x="487204" y="724376"/>
                      <a:pt x="487204" y="723424"/>
                      <a:pt x="487204" y="723424"/>
                    </a:cubicBezTo>
                    <a:close/>
                    <a:moveTo>
                      <a:pt x="362426" y="708184"/>
                    </a:moveTo>
                    <a:cubicBezTo>
                      <a:pt x="370999" y="708184"/>
                      <a:pt x="377666" y="703421"/>
                      <a:pt x="380524" y="695801"/>
                    </a:cubicBezTo>
                    <a:cubicBezTo>
                      <a:pt x="381476" y="695801"/>
                      <a:pt x="382429" y="694849"/>
                      <a:pt x="383381" y="694849"/>
                    </a:cubicBezTo>
                    <a:cubicBezTo>
                      <a:pt x="385286" y="699611"/>
                      <a:pt x="389096" y="702469"/>
                      <a:pt x="392906" y="705326"/>
                    </a:cubicBezTo>
                    <a:cubicBezTo>
                      <a:pt x="383381" y="710089"/>
                      <a:pt x="376714" y="716756"/>
                      <a:pt x="371951" y="726281"/>
                    </a:cubicBezTo>
                    <a:cubicBezTo>
                      <a:pt x="370999" y="718661"/>
                      <a:pt x="366236" y="711994"/>
                      <a:pt x="360521" y="708184"/>
                    </a:cubicBezTo>
                    <a:cubicBezTo>
                      <a:pt x="361474" y="708184"/>
                      <a:pt x="361474" y="708184"/>
                      <a:pt x="362426" y="708184"/>
                    </a:cubicBezTo>
                    <a:close/>
                    <a:moveTo>
                      <a:pt x="453866" y="781526"/>
                    </a:moveTo>
                    <a:cubicBezTo>
                      <a:pt x="448151" y="781526"/>
                      <a:pt x="443389" y="786289"/>
                      <a:pt x="443389" y="791051"/>
                    </a:cubicBezTo>
                    <a:cubicBezTo>
                      <a:pt x="443389" y="795814"/>
                      <a:pt x="446246" y="798671"/>
                      <a:pt x="450056" y="800576"/>
                    </a:cubicBezTo>
                    <a:cubicBezTo>
                      <a:pt x="445294" y="802481"/>
                      <a:pt x="441484" y="805339"/>
                      <a:pt x="438626" y="809149"/>
                    </a:cubicBezTo>
                    <a:cubicBezTo>
                      <a:pt x="428149" y="810101"/>
                      <a:pt x="419576" y="818674"/>
                      <a:pt x="419576" y="830104"/>
                    </a:cubicBezTo>
                    <a:cubicBezTo>
                      <a:pt x="419576" y="835819"/>
                      <a:pt x="421481" y="840581"/>
                      <a:pt x="425291" y="844391"/>
                    </a:cubicBezTo>
                    <a:cubicBezTo>
                      <a:pt x="424339" y="845344"/>
                      <a:pt x="424339" y="845344"/>
                      <a:pt x="423386" y="846296"/>
                    </a:cubicBezTo>
                    <a:cubicBezTo>
                      <a:pt x="418624" y="839629"/>
                      <a:pt x="411956" y="833914"/>
                      <a:pt x="404336" y="832009"/>
                    </a:cubicBezTo>
                    <a:cubicBezTo>
                      <a:pt x="401479" y="830104"/>
                      <a:pt x="398621" y="828199"/>
                      <a:pt x="394811" y="828199"/>
                    </a:cubicBezTo>
                    <a:cubicBezTo>
                      <a:pt x="391954" y="828199"/>
                      <a:pt x="389096" y="829151"/>
                      <a:pt x="386239" y="831056"/>
                    </a:cubicBezTo>
                    <a:cubicBezTo>
                      <a:pt x="378619" y="832961"/>
                      <a:pt x="372904" y="836771"/>
                      <a:pt x="368141" y="842486"/>
                    </a:cubicBezTo>
                    <a:cubicBezTo>
                      <a:pt x="367189" y="840581"/>
                      <a:pt x="365284" y="838676"/>
                      <a:pt x="363379" y="837724"/>
                    </a:cubicBezTo>
                    <a:cubicBezTo>
                      <a:pt x="362426" y="832961"/>
                      <a:pt x="360521" y="829151"/>
                      <a:pt x="357664" y="826294"/>
                    </a:cubicBezTo>
                    <a:cubicBezTo>
                      <a:pt x="365284" y="822484"/>
                      <a:pt x="370046" y="815816"/>
                      <a:pt x="370046" y="807244"/>
                    </a:cubicBezTo>
                    <a:cubicBezTo>
                      <a:pt x="370999" y="807244"/>
                      <a:pt x="371951" y="807244"/>
                      <a:pt x="372904" y="807244"/>
                    </a:cubicBezTo>
                    <a:cubicBezTo>
                      <a:pt x="378619" y="807244"/>
                      <a:pt x="383381" y="806291"/>
                      <a:pt x="388144" y="803434"/>
                    </a:cubicBezTo>
                    <a:cubicBezTo>
                      <a:pt x="386239" y="805339"/>
                      <a:pt x="385286" y="808196"/>
                      <a:pt x="385286" y="811054"/>
                    </a:cubicBezTo>
                    <a:cubicBezTo>
                      <a:pt x="385286" y="817721"/>
                      <a:pt x="391001" y="823436"/>
                      <a:pt x="397669" y="823436"/>
                    </a:cubicBezTo>
                    <a:cubicBezTo>
                      <a:pt x="404336" y="823436"/>
                      <a:pt x="410051" y="817721"/>
                      <a:pt x="410051" y="811054"/>
                    </a:cubicBezTo>
                    <a:cubicBezTo>
                      <a:pt x="410051" y="804386"/>
                      <a:pt x="404336" y="798671"/>
                      <a:pt x="397669" y="798671"/>
                    </a:cubicBezTo>
                    <a:cubicBezTo>
                      <a:pt x="396716" y="798671"/>
                      <a:pt x="395764" y="798671"/>
                      <a:pt x="394811" y="799624"/>
                    </a:cubicBezTo>
                    <a:cubicBezTo>
                      <a:pt x="395764" y="798671"/>
                      <a:pt x="396716" y="797719"/>
                      <a:pt x="398621" y="795814"/>
                    </a:cubicBezTo>
                    <a:cubicBezTo>
                      <a:pt x="406241" y="795814"/>
                      <a:pt x="412909" y="792004"/>
                      <a:pt x="416719" y="787241"/>
                    </a:cubicBezTo>
                    <a:cubicBezTo>
                      <a:pt x="419576" y="788194"/>
                      <a:pt x="421481" y="788194"/>
                      <a:pt x="424339" y="788194"/>
                    </a:cubicBezTo>
                    <a:cubicBezTo>
                      <a:pt x="441484" y="788194"/>
                      <a:pt x="454819" y="775811"/>
                      <a:pt x="456724" y="759619"/>
                    </a:cubicBezTo>
                    <a:cubicBezTo>
                      <a:pt x="457676" y="759619"/>
                      <a:pt x="459581" y="759619"/>
                      <a:pt x="460534" y="759619"/>
                    </a:cubicBezTo>
                    <a:cubicBezTo>
                      <a:pt x="471011" y="759619"/>
                      <a:pt x="479584" y="752951"/>
                      <a:pt x="482441" y="743426"/>
                    </a:cubicBezTo>
                    <a:cubicBezTo>
                      <a:pt x="483394" y="751999"/>
                      <a:pt x="490061" y="757714"/>
                      <a:pt x="498634" y="757714"/>
                    </a:cubicBezTo>
                    <a:cubicBezTo>
                      <a:pt x="507206" y="757714"/>
                      <a:pt x="513874" y="751046"/>
                      <a:pt x="514826" y="742474"/>
                    </a:cubicBezTo>
                    <a:cubicBezTo>
                      <a:pt x="514826" y="742474"/>
                      <a:pt x="515779" y="742474"/>
                      <a:pt x="515779" y="742474"/>
                    </a:cubicBezTo>
                    <a:cubicBezTo>
                      <a:pt x="514826" y="745331"/>
                      <a:pt x="513874" y="749141"/>
                      <a:pt x="513874" y="751999"/>
                    </a:cubicBezTo>
                    <a:cubicBezTo>
                      <a:pt x="513874" y="752951"/>
                      <a:pt x="513874" y="753904"/>
                      <a:pt x="513874" y="755809"/>
                    </a:cubicBezTo>
                    <a:cubicBezTo>
                      <a:pt x="511016" y="759619"/>
                      <a:pt x="509111" y="763429"/>
                      <a:pt x="509111" y="768191"/>
                    </a:cubicBezTo>
                    <a:cubicBezTo>
                      <a:pt x="509111" y="773906"/>
                      <a:pt x="511016" y="778669"/>
                      <a:pt x="514826" y="781526"/>
                    </a:cubicBezTo>
                    <a:cubicBezTo>
                      <a:pt x="512921" y="783431"/>
                      <a:pt x="511016" y="785336"/>
                      <a:pt x="510064" y="788194"/>
                    </a:cubicBezTo>
                    <a:cubicBezTo>
                      <a:pt x="508159" y="785336"/>
                      <a:pt x="505301" y="783431"/>
                      <a:pt x="501491" y="783431"/>
                    </a:cubicBezTo>
                    <a:cubicBezTo>
                      <a:pt x="498634" y="781526"/>
                      <a:pt x="495776" y="780574"/>
                      <a:pt x="491966" y="780574"/>
                    </a:cubicBezTo>
                    <a:cubicBezTo>
                      <a:pt x="491014" y="780574"/>
                      <a:pt x="490061" y="780574"/>
                      <a:pt x="490061" y="780574"/>
                    </a:cubicBezTo>
                    <a:cubicBezTo>
                      <a:pt x="490061" y="780574"/>
                      <a:pt x="490061" y="779621"/>
                      <a:pt x="490061" y="779621"/>
                    </a:cubicBezTo>
                    <a:cubicBezTo>
                      <a:pt x="490061" y="772954"/>
                      <a:pt x="484346" y="767239"/>
                      <a:pt x="477679" y="767239"/>
                    </a:cubicBezTo>
                    <a:cubicBezTo>
                      <a:pt x="471011" y="767239"/>
                      <a:pt x="465296" y="772954"/>
                      <a:pt x="465296" y="779621"/>
                    </a:cubicBezTo>
                    <a:cubicBezTo>
                      <a:pt x="465296" y="784384"/>
                      <a:pt x="468154" y="787241"/>
                      <a:pt x="471011" y="790099"/>
                    </a:cubicBezTo>
                    <a:cubicBezTo>
                      <a:pt x="465296" y="792004"/>
                      <a:pt x="461486" y="794861"/>
                      <a:pt x="458629" y="799624"/>
                    </a:cubicBezTo>
                    <a:cubicBezTo>
                      <a:pt x="458629" y="799624"/>
                      <a:pt x="457676" y="799624"/>
                      <a:pt x="457676" y="799624"/>
                    </a:cubicBezTo>
                    <a:cubicBezTo>
                      <a:pt x="460534" y="797719"/>
                      <a:pt x="462439" y="794861"/>
                      <a:pt x="462439" y="791051"/>
                    </a:cubicBezTo>
                    <a:cubicBezTo>
                      <a:pt x="463391" y="786289"/>
                      <a:pt x="459581" y="781526"/>
                      <a:pt x="453866" y="781526"/>
                    </a:cubicBezTo>
                    <a:close/>
                    <a:moveTo>
                      <a:pt x="481489" y="946309"/>
                    </a:moveTo>
                    <a:cubicBezTo>
                      <a:pt x="480536" y="948214"/>
                      <a:pt x="480536" y="950119"/>
                      <a:pt x="480536" y="951071"/>
                    </a:cubicBezTo>
                    <a:cubicBezTo>
                      <a:pt x="478631" y="945356"/>
                      <a:pt x="474821" y="940594"/>
                      <a:pt x="470059" y="936784"/>
                    </a:cubicBezTo>
                    <a:cubicBezTo>
                      <a:pt x="471011" y="936784"/>
                      <a:pt x="472916" y="935831"/>
                      <a:pt x="473869" y="935831"/>
                    </a:cubicBezTo>
                    <a:cubicBezTo>
                      <a:pt x="473869" y="935831"/>
                      <a:pt x="473869" y="935831"/>
                      <a:pt x="473869" y="935831"/>
                    </a:cubicBezTo>
                    <a:cubicBezTo>
                      <a:pt x="472916" y="941546"/>
                      <a:pt x="476726" y="945356"/>
                      <a:pt x="481489" y="946309"/>
                    </a:cubicBezTo>
                    <a:close/>
                    <a:moveTo>
                      <a:pt x="345281" y="1095851"/>
                    </a:moveTo>
                    <a:cubicBezTo>
                      <a:pt x="345281" y="1095851"/>
                      <a:pt x="345281" y="1095851"/>
                      <a:pt x="345281" y="1095851"/>
                    </a:cubicBezTo>
                    <a:cubicBezTo>
                      <a:pt x="345281" y="1095851"/>
                      <a:pt x="345281" y="1095851"/>
                      <a:pt x="345281" y="1095851"/>
                    </a:cubicBezTo>
                    <a:cubicBezTo>
                      <a:pt x="345281" y="1095851"/>
                      <a:pt x="345281" y="1095851"/>
                      <a:pt x="345281" y="1095851"/>
                    </a:cubicBezTo>
                    <a:close/>
                    <a:moveTo>
                      <a:pt x="423386" y="1187291"/>
                    </a:moveTo>
                    <a:cubicBezTo>
                      <a:pt x="422434" y="1187291"/>
                      <a:pt x="421481" y="1187291"/>
                      <a:pt x="421481" y="1188244"/>
                    </a:cubicBezTo>
                    <a:cubicBezTo>
                      <a:pt x="422434" y="1186339"/>
                      <a:pt x="423386" y="1183481"/>
                      <a:pt x="423386" y="1181576"/>
                    </a:cubicBezTo>
                    <a:cubicBezTo>
                      <a:pt x="424339" y="1181576"/>
                      <a:pt x="425291" y="1182529"/>
                      <a:pt x="426244" y="1182529"/>
                    </a:cubicBezTo>
                    <a:cubicBezTo>
                      <a:pt x="427196" y="1183481"/>
                      <a:pt x="428149" y="1184434"/>
                      <a:pt x="430054" y="1185386"/>
                    </a:cubicBezTo>
                    <a:cubicBezTo>
                      <a:pt x="427196" y="1185386"/>
                      <a:pt x="425291" y="1186339"/>
                      <a:pt x="423386" y="1187291"/>
                    </a:cubicBezTo>
                    <a:close/>
                    <a:moveTo>
                      <a:pt x="432911" y="1183481"/>
                    </a:moveTo>
                    <a:cubicBezTo>
                      <a:pt x="432911" y="1183481"/>
                      <a:pt x="432911" y="1183481"/>
                      <a:pt x="432911" y="1183481"/>
                    </a:cubicBezTo>
                    <a:cubicBezTo>
                      <a:pt x="433864" y="1183481"/>
                      <a:pt x="433864" y="1183481"/>
                      <a:pt x="432911" y="1183481"/>
                    </a:cubicBezTo>
                    <a:cubicBezTo>
                      <a:pt x="433864" y="1183481"/>
                      <a:pt x="432911" y="1183481"/>
                      <a:pt x="432911" y="1183481"/>
                    </a:cubicBezTo>
                    <a:close/>
                    <a:moveTo>
                      <a:pt x="455771" y="1106329"/>
                    </a:moveTo>
                    <a:cubicBezTo>
                      <a:pt x="450056" y="1108234"/>
                      <a:pt x="445294" y="1112044"/>
                      <a:pt x="443389" y="1117759"/>
                    </a:cubicBezTo>
                    <a:cubicBezTo>
                      <a:pt x="440531" y="1116806"/>
                      <a:pt x="437674" y="1115854"/>
                      <a:pt x="433864" y="1115854"/>
                    </a:cubicBezTo>
                    <a:cubicBezTo>
                      <a:pt x="415766" y="1115854"/>
                      <a:pt x="400526" y="1131094"/>
                      <a:pt x="400526" y="1149191"/>
                    </a:cubicBezTo>
                    <a:cubicBezTo>
                      <a:pt x="400526" y="1153954"/>
                      <a:pt x="401479" y="1158716"/>
                      <a:pt x="403384" y="1162526"/>
                    </a:cubicBezTo>
                    <a:cubicBezTo>
                      <a:pt x="393859" y="1163479"/>
                      <a:pt x="387191" y="1171099"/>
                      <a:pt x="387191" y="1179671"/>
                    </a:cubicBezTo>
                    <a:cubicBezTo>
                      <a:pt x="387191" y="1185386"/>
                      <a:pt x="390049" y="1191101"/>
                      <a:pt x="394811" y="1193959"/>
                    </a:cubicBezTo>
                    <a:cubicBezTo>
                      <a:pt x="391001" y="1196816"/>
                      <a:pt x="389096" y="1201579"/>
                      <a:pt x="389096" y="1206341"/>
                    </a:cubicBezTo>
                    <a:cubicBezTo>
                      <a:pt x="389096" y="1213009"/>
                      <a:pt x="392906" y="1218724"/>
                      <a:pt x="399574" y="1221581"/>
                    </a:cubicBezTo>
                    <a:cubicBezTo>
                      <a:pt x="400526" y="1226344"/>
                      <a:pt x="404336" y="1230154"/>
                      <a:pt x="409099" y="1231106"/>
                    </a:cubicBezTo>
                    <a:cubicBezTo>
                      <a:pt x="401479" y="1234916"/>
                      <a:pt x="394811" y="1241584"/>
                      <a:pt x="392906" y="1250156"/>
                    </a:cubicBezTo>
                    <a:cubicBezTo>
                      <a:pt x="391954" y="1250156"/>
                      <a:pt x="391001" y="1250156"/>
                      <a:pt x="390049" y="1251109"/>
                    </a:cubicBezTo>
                    <a:cubicBezTo>
                      <a:pt x="390049" y="1249204"/>
                      <a:pt x="389096" y="1247299"/>
                      <a:pt x="388144" y="1245394"/>
                    </a:cubicBezTo>
                    <a:cubicBezTo>
                      <a:pt x="389096" y="1244441"/>
                      <a:pt x="389096" y="1243489"/>
                      <a:pt x="390049" y="1241584"/>
                    </a:cubicBezTo>
                    <a:cubicBezTo>
                      <a:pt x="393859" y="1239679"/>
                      <a:pt x="396716" y="1234916"/>
                      <a:pt x="396716" y="1230154"/>
                    </a:cubicBezTo>
                    <a:cubicBezTo>
                      <a:pt x="396716" y="1224439"/>
                      <a:pt x="392906" y="1219676"/>
                      <a:pt x="388144" y="1217771"/>
                    </a:cubicBezTo>
                    <a:cubicBezTo>
                      <a:pt x="386239" y="1213961"/>
                      <a:pt x="382429" y="1210151"/>
                      <a:pt x="378619" y="1207294"/>
                    </a:cubicBezTo>
                    <a:cubicBezTo>
                      <a:pt x="374809" y="1202531"/>
                      <a:pt x="369094" y="1199674"/>
                      <a:pt x="362426" y="1199674"/>
                    </a:cubicBezTo>
                    <a:cubicBezTo>
                      <a:pt x="353854" y="1199674"/>
                      <a:pt x="346234" y="1204436"/>
                      <a:pt x="343376" y="1212056"/>
                    </a:cubicBezTo>
                    <a:cubicBezTo>
                      <a:pt x="342424" y="1213961"/>
                      <a:pt x="340519" y="1214914"/>
                      <a:pt x="339566" y="1216819"/>
                    </a:cubicBezTo>
                    <a:cubicBezTo>
                      <a:pt x="329089" y="1216819"/>
                      <a:pt x="319564" y="1224439"/>
                      <a:pt x="316706" y="1233964"/>
                    </a:cubicBezTo>
                    <a:cubicBezTo>
                      <a:pt x="316706" y="1233011"/>
                      <a:pt x="316706" y="1232059"/>
                      <a:pt x="315754" y="1231106"/>
                    </a:cubicBezTo>
                    <a:cubicBezTo>
                      <a:pt x="315754" y="1230154"/>
                      <a:pt x="315754" y="1230154"/>
                      <a:pt x="315754" y="1229201"/>
                    </a:cubicBezTo>
                    <a:cubicBezTo>
                      <a:pt x="315754" y="1223486"/>
                      <a:pt x="313849" y="1217771"/>
                      <a:pt x="310991" y="1213961"/>
                    </a:cubicBezTo>
                    <a:cubicBezTo>
                      <a:pt x="322421" y="1210151"/>
                      <a:pt x="331946" y="1199674"/>
                      <a:pt x="331946" y="1186339"/>
                    </a:cubicBezTo>
                    <a:cubicBezTo>
                      <a:pt x="331946" y="1174909"/>
                      <a:pt x="325279" y="1166336"/>
                      <a:pt x="316706" y="1161574"/>
                    </a:cubicBezTo>
                    <a:cubicBezTo>
                      <a:pt x="316706" y="1161574"/>
                      <a:pt x="316706" y="1160621"/>
                      <a:pt x="316706" y="1160621"/>
                    </a:cubicBezTo>
                    <a:cubicBezTo>
                      <a:pt x="318611" y="1159669"/>
                      <a:pt x="319564" y="1158716"/>
                      <a:pt x="320516" y="1156811"/>
                    </a:cubicBezTo>
                    <a:cubicBezTo>
                      <a:pt x="321469" y="1156811"/>
                      <a:pt x="322421" y="1157764"/>
                      <a:pt x="323374" y="1157764"/>
                    </a:cubicBezTo>
                    <a:cubicBezTo>
                      <a:pt x="322421" y="1158716"/>
                      <a:pt x="322421" y="1159669"/>
                      <a:pt x="322421" y="1160621"/>
                    </a:cubicBezTo>
                    <a:cubicBezTo>
                      <a:pt x="322421" y="1163479"/>
                      <a:pt x="325279" y="1166336"/>
                      <a:pt x="328136" y="1166336"/>
                    </a:cubicBezTo>
                    <a:cubicBezTo>
                      <a:pt x="329089" y="1166336"/>
                      <a:pt x="330041" y="1166336"/>
                      <a:pt x="330041" y="1166336"/>
                    </a:cubicBezTo>
                    <a:cubicBezTo>
                      <a:pt x="331946" y="1167289"/>
                      <a:pt x="333851" y="1168241"/>
                      <a:pt x="335756" y="1168241"/>
                    </a:cubicBezTo>
                    <a:cubicBezTo>
                      <a:pt x="341471" y="1168241"/>
                      <a:pt x="346234" y="1163479"/>
                      <a:pt x="346234" y="1157764"/>
                    </a:cubicBezTo>
                    <a:cubicBezTo>
                      <a:pt x="346234" y="1156811"/>
                      <a:pt x="346234" y="1154906"/>
                      <a:pt x="345281" y="1153954"/>
                    </a:cubicBezTo>
                    <a:cubicBezTo>
                      <a:pt x="348139" y="1152049"/>
                      <a:pt x="350996" y="1149191"/>
                      <a:pt x="353854" y="1146334"/>
                    </a:cubicBezTo>
                    <a:cubicBezTo>
                      <a:pt x="356711" y="1149191"/>
                      <a:pt x="361474" y="1151096"/>
                      <a:pt x="366236" y="1151096"/>
                    </a:cubicBezTo>
                    <a:cubicBezTo>
                      <a:pt x="373856" y="1151096"/>
                      <a:pt x="380524" y="1146334"/>
                      <a:pt x="382429" y="1140619"/>
                    </a:cubicBezTo>
                    <a:cubicBezTo>
                      <a:pt x="383381" y="1141571"/>
                      <a:pt x="384334" y="1142524"/>
                      <a:pt x="386239" y="1142524"/>
                    </a:cubicBezTo>
                    <a:cubicBezTo>
                      <a:pt x="389096" y="1142524"/>
                      <a:pt x="391001" y="1140619"/>
                      <a:pt x="391001" y="1137761"/>
                    </a:cubicBezTo>
                    <a:cubicBezTo>
                      <a:pt x="391001" y="1134904"/>
                      <a:pt x="389096" y="1132999"/>
                      <a:pt x="386239" y="1132999"/>
                    </a:cubicBezTo>
                    <a:cubicBezTo>
                      <a:pt x="385286" y="1132999"/>
                      <a:pt x="384334" y="1132999"/>
                      <a:pt x="384334" y="1133951"/>
                    </a:cubicBezTo>
                    <a:cubicBezTo>
                      <a:pt x="384334" y="1133951"/>
                      <a:pt x="384334" y="1133951"/>
                      <a:pt x="384334" y="1133951"/>
                    </a:cubicBezTo>
                    <a:cubicBezTo>
                      <a:pt x="384334" y="1132046"/>
                      <a:pt x="384334" y="1130141"/>
                      <a:pt x="383381" y="1129189"/>
                    </a:cubicBezTo>
                    <a:cubicBezTo>
                      <a:pt x="384334" y="1127284"/>
                      <a:pt x="385286" y="1124426"/>
                      <a:pt x="385286" y="1122521"/>
                    </a:cubicBezTo>
                    <a:cubicBezTo>
                      <a:pt x="385286" y="1116806"/>
                      <a:pt x="382429" y="1112044"/>
                      <a:pt x="378619" y="1109186"/>
                    </a:cubicBezTo>
                    <a:cubicBezTo>
                      <a:pt x="382429" y="1108234"/>
                      <a:pt x="386239" y="1105376"/>
                      <a:pt x="388144" y="1101566"/>
                    </a:cubicBezTo>
                    <a:cubicBezTo>
                      <a:pt x="389096" y="1101566"/>
                      <a:pt x="390049" y="1101566"/>
                      <a:pt x="390049" y="1100614"/>
                    </a:cubicBezTo>
                    <a:cubicBezTo>
                      <a:pt x="393859" y="1108234"/>
                      <a:pt x="402431" y="1113949"/>
                      <a:pt x="411004" y="1113949"/>
                    </a:cubicBezTo>
                    <a:cubicBezTo>
                      <a:pt x="424339" y="1113949"/>
                      <a:pt x="434816" y="1103471"/>
                      <a:pt x="434816" y="1090136"/>
                    </a:cubicBezTo>
                    <a:cubicBezTo>
                      <a:pt x="434816" y="1087279"/>
                      <a:pt x="433864" y="1085374"/>
                      <a:pt x="433864" y="1083469"/>
                    </a:cubicBezTo>
                    <a:cubicBezTo>
                      <a:pt x="436721" y="1085374"/>
                      <a:pt x="439579" y="1086326"/>
                      <a:pt x="443389" y="1086326"/>
                    </a:cubicBezTo>
                    <a:cubicBezTo>
                      <a:pt x="442436" y="1087279"/>
                      <a:pt x="442436" y="1089184"/>
                      <a:pt x="442436" y="1090136"/>
                    </a:cubicBezTo>
                    <a:cubicBezTo>
                      <a:pt x="442436" y="1093946"/>
                      <a:pt x="446246" y="1097756"/>
                      <a:pt x="450056" y="1097756"/>
                    </a:cubicBezTo>
                    <a:cubicBezTo>
                      <a:pt x="453866" y="1097756"/>
                      <a:pt x="457676" y="1093946"/>
                      <a:pt x="457676" y="1090136"/>
                    </a:cubicBezTo>
                    <a:cubicBezTo>
                      <a:pt x="457676" y="1088231"/>
                      <a:pt x="456724" y="1086326"/>
                      <a:pt x="454819" y="1084421"/>
                    </a:cubicBezTo>
                    <a:cubicBezTo>
                      <a:pt x="459581" y="1082516"/>
                      <a:pt x="463391" y="1078706"/>
                      <a:pt x="466249" y="1073944"/>
                    </a:cubicBezTo>
                    <a:cubicBezTo>
                      <a:pt x="468154" y="1075849"/>
                      <a:pt x="471011" y="1076801"/>
                      <a:pt x="473869" y="1076801"/>
                    </a:cubicBezTo>
                    <a:cubicBezTo>
                      <a:pt x="475774" y="1076801"/>
                      <a:pt x="477679" y="1075849"/>
                      <a:pt x="479584" y="1074896"/>
                    </a:cubicBezTo>
                    <a:cubicBezTo>
                      <a:pt x="479584" y="1074896"/>
                      <a:pt x="480536" y="1074896"/>
                      <a:pt x="480536" y="1075849"/>
                    </a:cubicBezTo>
                    <a:cubicBezTo>
                      <a:pt x="481489" y="1081564"/>
                      <a:pt x="485299" y="1085374"/>
                      <a:pt x="491014" y="1085374"/>
                    </a:cubicBezTo>
                    <a:cubicBezTo>
                      <a:pt x="495776" y="1085374"/>
                      <a:pt x="498634" y="1082516"/>
                      <a:pt x="500539" y="1078706"/>
                    </a:cubicBezTo>
                    <a:cubicBezTo>
                      <a:pt x="502444" y="1078706"/>
                      <a:pt x="504349" y="1077754"/>
                      <a:pt x="505301" y="1077754"/>
                    </a:cubicBezTo>
                    <a:cubicBezTo>
                      <a:pt x="507206" y="1081564"/>
                      <a:pt x="511016" y="1084421"/>
                      <a:pt x="515779" y="1084421"/>
                    </a:cubicBezTo>
                    <a:cubicBezTo>
                      <a:pt x="516731" y="1084421"/>
                      <a:pt x="517684" y="1084421"/>
                      <a:pt x="518636" y="1083469"/>
                    </a:cubicBezTo>
                    <a:cubicBezTo>
                      <a:pt x="519589" y="1084421"/>
                      <a:pt x="520541" y="1085374"/>
                      <a:pt x="521494" y="1087279"/>
                    </a:cubicBezTo>
                    <a:cubicBezTo>
                      <a:pt x="521494" y="1088231"/>
                      <a:pt x="521494" y="1089184"/>
                      <a:pt x="521494" y="1090136"/>
                    </a:cubicBezTo>
                    <a:cubicBezTo>
                      <a:pt x="521494" y="1099661"/>
                      <a:pt x="529114" y="1107281"/>
                      <a:pt x="538639" y="1107281"/>
                    </a:cubicBezTo>
                    <a:cubicBezTo>
                      <a:pt x="542449" y="1107281"/>
                      <a:pt x="546259" y="1105376"/>
                      <a:pt x="549116" y="1103471"/>
                    </a:cubicBezTo>
                    <a:cubicBezTo>
                      <a:pt x="550069" y="1104424"/>
                      <a:pt x="551974" y="1105376"/>
                      <a:pt x="553879" y="1106329"/>
                    </a:cubicBezTo>
                    <a:cubicBezTo>
                      <a:pt x="555784" y="1110139"/>
                      <a:pt x="559594" y="1112996"/>
                      <a:pt x="563404" y="1113949"/>
                    </a:cubicBezTo>
                    <a:cubicBezTo>
                      <a:pt x="561499" y="1114901"/>
                      <a:pt x="560546" y="1116806"/>
                      <a:pt x="559594" y="1118711"/>
                    </a:cubicBezTo>
                    <a:cubicBezTo>
                      <a:pt x="558641" y="1118711"/>
                      <a:pt x="557689" y="1118711"/>
                      <a:pt x="557689" y="1118711"/>
                    </a:cubicBezTo>
                    <a:cubicBezTo>
                      <a:pt x="553879" y="1118711"/>
                      <a:pt x="550069" y="1119664"/>
                      <a:pt x="547211" y="1120616"/>
                    </a:cubicBezTo>
                    <a:cubicBezTo>
                      <a:pt x="546259" y="1119664"/>
                      <a:pt x="544354" y="1118711"/>
                      <a:pt x="542449" y="1118711"/>
                    </a:cubicBezTo>
                    <a:cubicBezTo>
                      <a:pt x="541496" y="1118711"/>
                      <a:pt x="539591" y="1119664"/>
                      <a:pt x="538639" y="1119664"/>
                    </a:cubicBezTo>
                    <a:cubicBezTo>
                      <a:pt x="535781" y="1111091"/>
                      <a:pt x="528161" y="1104424"/>
                      <a:pt x="518636" y="1104424"/>
                    </a:cubicBezTo>
                    <a:cubicBezTo>
                      <a:pt x="511969" y="1093946"/>
                      <a:pt x="499586" y="1087279"/>
                      <a:pt x="486251" y="1087279"/>
                    </a:cubicBezTo>
                    <a:cubicBezTo>
                      <a:pt x="473869" y="1090136"/>
                      <a:pt x="462439" y="1096804"/>
                      <a:pt x="455771" y="1106329"/>
                    </a:cubicBezTo>
                    <a:close/>
                    <a:moveTo>
                      <a:pt x="483394" y="1196816"/>
                    </a:moveTo>
                    <a:cubicBezTo>
                      <a:pt x="479584" y="1193959"/>
                      <a:pt x="473869" y="1192054"/>
                      <a:pt x="469106" y="1192054"/>
                    </a:cubicBezTo>
                    <a:cubicBezTo>
                      <a:pt x="468154" y="1192054"/>
                      <a:pt x="466249" y="1192054"/>
                      <a:pt x="465296" y="1192054"/>
                    </a:cubicBezTo>
                    <a:cubicBezTo>
                      <a:pt x="464344" y="1191101"/>
                      <a:pt x="463391" y="1190149"/>
                      <a:pt x="462439" y="1189196"/>
                    </a:cubicBezTo>
                    <a:cubicBezTo>
                      <a:pt x="465296" y="1186339"/>
                      <a:pt x="466249" y="1182529"/>
                      <a:pt x="466249" y="1178719"/>
                    </a:cubicBezTo>
                    <a:cubicBezTo>
                      <a:pt x="466249" y="1174909"/>
                      <a:pt x="464344" y="1171099"/>
                      <a:pt x="462439" y="1167289"/>
                    </a:cubicBezTo>
                    <a:cubicBezTo>
                      <a:pt x="462439" y="1167289"/>
                      <a:pt x="462439" y="1167289"/>
                      <a:pt x="462439" y="1167289"/>
                    </a:cubicBezTo>
                    <a:cubicBezTo>
                      <a:pt x="466249" y="1169194"/>
                      <a:pt x="471011" y="1170146"/>
                      <a:pt x="475774" y="1170146"/>
                    </a:cubicBezTo>
                    <a:cubicBezTo>
                      <a:pt x="481489" y="1170146"/>
                      <a:pt x="486251" y="1168241"/>
                      <a:pt x="491014" y="1165384"/>
                    </a:cubicBezTo>
                    <a:cubicBezTo>
                      <a:pt x="494824" y="1165384"/>
                      <a:pt x="498634" y="1164431"/>
                      <a:pt x="502444" y="1162526"/>
                    </a:cubicBezTo>
                    <a:cubicBezTo>
                      <a:pt x="503396" y="1164431"/>
                      <a:pt x="505301" y="1165384"/>
                      <a:pt x="507206" y="1165384"/>
                    </a:cubicBezTo>
                    <a:cubicBezTo>
                      <a:pt x="511016" y="1165384"/>
                      <a:pt x="513874" y="1162526"/>
                      <a:pt x="513874" y="1158716"/>
                    </a:cubicBezTo>
                    <a:cubicBezTo>
                      <a:pt x="513874" y="1157764"/>
                      <a:pt x="513874" y="1156811"/>
                      <a:pt x="512921" y="1155859"/>
                    </a:cubicBezTo>
                    <a:cubicBezTo>
                      <a:pt x="514826" y="1153954"/>
                      <a:pt x="516731" y="1152049"/>
                      <a:pt x="517684" y="1150144"/>
                    </a:cubicBezTo>
                    <a:cubicBezTo>
                      <a:pt x="519589" y="1152049"/>
                      <a:pt x="522446" y="1153001"/>
                      <a:pt x="525304" y="1153001"/>
                    </a:cubicBezTo>
                    <a:cubicBezTo>
                      <a:pt x="526256" y="1153001"/>
                      <a:pt x="527209" y="1153001"/>
                      <a:pt x="528161" y="1152049"/>
                    </a:cubicBezTo>
                    <a:cubicBezTo>
                      <a:pt x="527209" y="1154906"/>
                      <a:pt x="526256" y="1157764"/>
                      <a:pt x="526256" y="1160621"/>
                    </a:cubicBezTo>
                    <a:cubicBezTo>
                      <a:pt x="526256" y="1160621"/>
                      <a:pt x="526256" y="1161574"/>
                      <a:pt x="526256" y="1161574"/>
                    </a:cubicBezTo>
                    <a:cubicBezTo>
                      <a:pt x="521494" y="1166336"/>
                      <a:pt x="517684" y="1171099"/>
                      <a:pt x="514826" y="1177766"/>
                    </a:cubicBezTo>
                    <a:cubicBezTo>
                      <a:pt x="512921" y="1175861"/>
                      <a:pt x="510064" y="1174909"/>
                      <a:pt x="507206" y="1174909"/>
                    </a:cubicBezTo>
                    <a:cubicBezTo>
                      <a:pt x="500539" y="1174909"/>
                      <a:pt x="495776" y="1179671"/>
                      <a:pt x="495776" y="1186339"/>
                    </a:cubicBezTo>
                    <a:cubicBezTo>
                      <a:pt x="495776" y="1188244"/>
                      <a:pt x="496729" y="1190149"/>
                      <a:pt x="497681" y="1192054"/>
                    </a:cubicBezTo>
                    <a:cubicBezTo>
                      <a:pt x="495776" y="1191101"/>
                      <a:pt x="493871" y="1190149"/>
                      <a:pt x="491966" y="1190149"/>
                    </a:cubicBezTo>
                    <a:cubicBezTo>
                      <a:pt x="489109" y="1192054"/>
                      <a:pt x="485299" y="1193959"/>
                      <a:pt x="483394" y="1196816"/>
                    </a:cubicBezTo>
                    <a:close/>
                    <a:moveTo>
                      <a:pt x="507206" y="1716881"/>
                    </a:moveTo>
                    <a:cubicBezTo>
                      <a:pt x="507206" y="1715929"/>
                      <a:pt x="506254" y="1715929"/>
                      <a:pt x="506254" y="1714976"/>
                    </a:cubicBezTo>
                    <a:cubicBezTo>
                      <a:pt x="507206" y="1714976"/>
                      <a:pt x="507206" y="1714976"/>
                      <a:pt x="508159" y="1714976"/>
                    </a:cubicBezTo>
                    <a:cubicBezTo>
                      <a:pt x="509111" y="1714976"/>
                      <a:pt x="509111" y="1714976"/>
                      <a:pt x="510064" y="1714976"/>
                    </a:cubicBezTo>
                    <a:cubicBezTo>
                      <a:pt x="510064" y="1714976"/>
                      <a:pt x="510064" y="1714976"/>
                      <a:pt x="510064" y="1714976"/>
                    </a:cubicBezTo>
                    <a:cubicBezTo>
                      <a:pt x="508159" y="1714976"/>
                      <a:pt x="507206" y="1715929"/>
                      <a:pt x="507206" y="1716881"/>
                    </a:cubicBezTo>
                    <a:close/>
                  </a:path>
                </a:pathLst>
              </a:custGeom>
              <a:grpFill/>
              <a:ln w="9525"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4032476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F691C40-340A-44BC-A6B3-C3A20A9ED913}"/>
              </a:ext>
            </a:extLst>
          </p:cNvPr>
          <p:cNvSpPr txBox="1"/>
          <p:nvPr/>
        </p:nvSpPr>
        <p:spPr>
          <a:xfrm>
            <a:off x="4018546" y="2649825"/>
            <a:ext cx="4331369" cy="995209"/>
          </a:xfrm>
          <a:prstGeom prst="rect">
            <a:avLst/>
          </a:prstGeom>
          <a:noFill/>
        </p:spPr>
        <p:txBody>
          <a:bodyPr wrap="square" rtlCol="0" anchor="ctr">
            <a:spAutoFit/>
          </a:bodyPr>
          <a:lstStyle/>
          <a:p>
            <a:pPr algn="ctr"/>
            <a:r>
              <a:rPr lang="en-US" altLang="ko-KR" sz="5867" dirty="0">
                <a:solidFill>
                  <a:schemeClr val="accent1">
                    <a:lumMod val="75000"/>
                  </a:schemeClr>
                </a:solidFill>
                <a:cs typeface="Arial" pitchFamily="34" charset="0"/>
              </a:rPr>
              <a:t>Thank You</a:t>
            </a:r>
            <a:endParaRPr lang="ko-KR" altLang="en-US" sz="5867" dirty="0">
              <a:solidFill>
                <a:schemeClr val="accent1">
                  <a:lumMod val="75000"/>
                </a:schemeClr>
              </a:solidFill>
              <a:cs typeface="Arial" pitchFamily="34" charset="0"/>
            </a:endParaRPr>
          </a:p>
        </p:txBody>
      </p:sp>
      <p:sp>
        <p:nvSpPr>
          <p:cNvPr id="5" name="TextBox 4">
            <a:extLst>
              <a:ext uri="{FF2B5EF4-FFF2-40B4-BE49-F238E27FC236}">
                <a16:creationId xmlns:a16="http://schemas.microsoft.com/office/drawing/2014/main" id="{FB2F21A8-A2DC-448E-8003-AFE4C77CBA6F}"/>
              </a:ext>
            </a:extLst>
          </p:cNvPr>
          <p:cNvSpPr txBox="1"/>
          <p:nvPr/>
        </p:nvSpPr>
        <p:spPr>
          <a:xfrm>
            <a:off x="4018498" y="3680288"/>
            <a:ext cx="4331317" cy="379656"/>
          </a:xfrm>
          <a:prstGeom prst="rect">
            <a:avLst/>
          </a:prstGeom>
          <a:noFill/>
        </p:spPr>
        <p:txBody>
          <a:bodyPr wrap="square" rtlCol="0" anchor="ctr">
            <a:spAutoFit/>
          </a:bodyPr>
          <a:lstStyle/>
          <a:p>
            <a:pPr algn="ctr"/>
            <a:r>
              <a:rPr lang="en-US" altLang="ko-KR" sz="1867" dirty="0">
                <a:solidFill>
                  <a:schemeClr val="accent1">
                    <a:lumMod val="75000"/>
                  </a:schemeClr>
                </a:solidFill>
                <a:cs typeface="Arial" pitchFamily="34" charset="0"/>
              </a:rPr>
              <a:t>Any questions?</a:t>
            </a:r>
            <a:endParaRPr lang="ko-KR" altLang="en-US" sz="1867" dirty="0">
              <a:solidFill>
                <a:schemeClr val="accent1">
                  <a:lumMod val="75000"/>
                </a:schemeClr>
              </a:solidFill>
              <a:cs typeface="Arial" pitchFamily="34" charset="0"/>
            </a:endParaRPr>
          </a:p>
        </p:txBody>
      </p:sp>
      <p:sp>
        <p:nvSpPr>
          <p:cNvPr id="6" name="TextBox 4">
            <a:extLst>
              <a:ext uri="{FF2B5EF4-FFF2-40B4-BE49-F238E27FC236}">
                <a16:creationId xmlns:a16="http://schemas.microsoft.com/office/drawing/2014/main" id="{478272EB-9C94-CC4F-8196-3E18C5158ABD}"/>
              </a:ext>
            </a:extLst>
          </p:cNvPr>
          <p:cNvSpPr txBox="1"/>
          <p:nvPr/>
        </p:nvSpPr>
        <p:spPr>
          <a:xfrm>
            <a:off x="1041400" y="6161095"/>
            <a:ext cx="10109200" cy="584775"/>
          </a:xfrm>
          <a:prstGeom prst="rect">
            <a:avLst/>
          </a:prstGeom>
          <a:noFill/>
        </p:spPr>
        <p:txBody>
          <a:bodyPr wrap="square" rtlCol="0" anchor="ctr">
            <a:spAutoFit/>
          </a:bodyPr>
          <a:lstStyle/>
          <a:p>
            <a:pPr algn="ctr"/>
            <a:r>
              <a:rPr lang="en-US" altLang="ko-KR" sz="1600" dirty="0">
                <a:solidFill>
                  <a:schemeClr val="bg1"/>
                </a:solidFill>
                <a:cs typeface="Arial" pitchFamily="34" charset="0"/>
              </a:rPr>
              <a:t>For the full notebook please visit:</a:t>
            </a:r>
          </a:p>
          <a:p>
            <a:pPr algn="ctr"/>
            <a:r>
              <a:rPr lang="es-MX" sz="1600">
                <a:solidFill>
                  <a:schemeClr val="bg1"/>
                </a:solidFill>
                <a:hlinkClick r:id="rId2">
                  <a:extLst>
                    <a:ext uri="{A12FA001-AC4F-418D-AE19-62706E023703}">
                      <ahyp:hlinkClr xmlns:ahyp="http://schemas.microsoft.com/office/drawing/2018/hyperlinkcolor" val="tx"/>
                    </a:ext>
                  </a:extLst>
                </a:hlinkClick>
              </a:rPr>
              <a:t>https://github.com/feraguilari/dsc-mod-5-project-online-ds-pt-021119/blob/master/student.ipynb</a:t>
            </a:r>
            <a:endParaRPr lang="ko-KR" altLang="en-US" sz="1600" dirty="0">
              <a:solidFill>
                <a:schemeClr val="bg1"/>
              </a:solidFill>
              <a:cs typeface="Arial" pitchFamily="34" charset="0"/>
            </a:endParaRPr>
          </a:p>
        </p:txBody>
      </p:sp>
    </p:spTree>
    <p:extLst>
      <p:ext uri="{BB962C8B-B14F-4D97-AF65-F5344CB8AC3E}">
        <p14:creationId xmlns:p14="http://schemas.microsoft.com/office/powerpoint/2010/main" val="2582224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Graphic 4">
            <a:extLst>
              <a:ext uri="{FF2B5EF4-FFF2-40B4-BE49-F238E27FC236}">
                <a16:creationId xmlns:a16="http://schemas.microsoft.com/office/drawing/2014/main" id="{A108AA84-AC61-48B6-B660-8D2FBDF61916}"/>
              </a:ext>
            </a:extLst>
          </p:cNvPr>
          <p:cNvSpPr/>
          <p:nvPr/>
        </p:nvSpPr>
        <p:spPr>
          <a:xfrm rot="19505365">
            <a:off x="7075692" y="1133665"/>
            <a:ext cx="4481901" cy="4392262"/>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rgbClr val="8FC4EF">
              <a:alpha val="18000"/>
            </a:srgbClr>
          </a:solidFill>
          <a:ln w="9525" cap="flat">
            <a:noFill/>
            <a:prstDash val="solid"/>
            <a:miter/>
          </a:ln>
        </p:spPr>
        <p:txBody>
          <a:bodyPr rtlCol="0" anchor="ctr"/>
          <a:lstStyle/>
          <a:p>
            <a:endParaRPr lang="en-US"/>
          </a:p>
        </p:txBody>
      </p:sp>
      <p:sp>
        <p:nvSpPr>
          <p:cNvPr id="2" name="TextBox 1"/>
          <p:cNvSpPr txBox="1"/>
          <p:nvPr/>
        </p:nvSpPr>
        <p:spPr>
          <a:xfrm>
            <a:off x="717554" y="444784"/>
            <a:ext cx="6923766" cy="923330"/>
          </a:xfrm>
          <a:prstGeom prst="rect">
            <a:avLst/>
          </a:prstGeom>
          <a:noFill/>
        </p:spPr>
        <p:txBody>
          <a:bodyPr wrap="square" rtlCol="0" anchor="ctr">
            <a:spAutoFit/>
          </a:bodyPr>
          <a:lstStyle/>
          <a:p>
            <a:r>
              <a:rPr lang="en-US" altLang="ko-KR" sz="5400">
                <a:solidFill>
                  <a:schemeClr val="tx1">
                    <a:lumMod val="75000"/>
                    <a:lumOff val="25000"/>
                  </a:schemeClr>
                </a:solidFill>
                <a:cs typeface="Arial" pitchFamily="34" charset="0"/>
              </a:rPr>
              <a:t>Agenda</a:t>
            </a:r>
            <a:endParaRPr lang="ko-KR" altLang="en-US" sz="5400">
              <a:solidFill>
                <a:schemeClr val="tx1">
                  <a:lumMod val="75000"/>
                  <a:lumOff val="25000"/>
                </a:schemeClr>
              </a:solidFill>
              <a:cs typeface="Arial" pitchFamily="34" charset="0"/>
            </a:endParaRPr>
          </a:p>
        </p:txBody>
      </p:sp>
      <p:grpSp>
        <p:nvGrpSpPr>
          <p:cNvPr id="4" name="Group 3">
            <a:extLst>
              <a:ext uri="{FF2B5EF4-FFF2-40B4-BE49-F238E27FC236}">
                <a16:creationId xmlns:a16="http://schemas.microsoft.com/office/drawing/2014/main" id="{37F06B10-F2B9-45AE-BAEE-3A25BDC40F60}"/>
              </a:ext>
            </a:extLst>
          </p:cNvPr>
          <p:cNvGrpSpPr/>
          <p:nvPr/>
        </p:nvGrpSpPr>
        <p:grpSpPr>
          <a:xfrm>
            <a:off x="1680768" y="1351375"/>
            <a:ext cx="5383988" cy="1099644"/>
            <a:chOff x="1848112" y="1575921"/>
            <a:chExt cx="5383988" cy="1099644"/>
          </a:xfrm>
        </p:grpSpPr>
        <p:sp>
          <p:nvSpPr>
            <p:cNvPr id="8" name="TextBox 7"/>
            <p:cNvSpPr txBox="1"/>
            <p:nvPr/>
          </p:nvSpPr>
          <p:spPr>
            <a:xfrm>
              <a:off x="2724408" y="2213900"/>
              <a:ext cx="4507692" cy="461665"/>
            </a:xfrm>
            <a:prstGeom prst="rect">
              <a:avLst/>
            </a:prstGeom>
            <a:noFill/>
          </p:spPr>
          <p:txBody>
            <a:bodyPr wrap="square" rtlCol="0">
              <a:spAutoFit/>
            </a:bodyPr>
            <a:lstStyle/>
            <a:p>
              <a:r>
                <a:rPr lang="en-US" altLang="ko-KR" sz="1200">
                  <a:solidFill>
                    <a:schemeClr val="tx1">
                      <a:lumMod val="75000"/>
                      <a:lumOff val="25000"/>
                    </a:schemeClr>
                  </a:solidFill>
                  <a:cs typeface="Arial" pitchFamily="34" charset="0"/>
                </a:rPr>
                <a:t>The objective of the binary classification project and its justification.</a:t>
              </a:r>
            </a:p>
          </p:txBody>
        </p:sp>
        <p:sp>
          <p:nvSpPr>
            <p:cNvPr id="9" name="TextBox 8"/>
            <p:cNvSpPr txBox="1"/>
            <p:nvPr/>
          </p:nvSpPr>
          <p:spPr>
            <a:xfrm>
              <a:off x="2705936" y="1789403"/>
              <a:ext cx="4507692" cy="461665"/>
            </a:xfrm>
            <a:prstGeom prst="rect">
              <a:avLst/>
            </a:prstGeom>
            <a:noFill/>
          </p:spPr>
          <p:txBody>
            <a:bodyPr wrap="square" lIns="108000" rIns="108000" rtlCol="0">
              <a:spAutoFit/>
            </a:bodyPr>
            <a:lstStyle/>
            <a:p>
              <a:r>
                <a:rPr lang="en-US" altLang="ko-KR" sz="2400" b="1">
                  <a:solidFill>
                    <a:schemeClr val="tx1">
                      <a:lumMod val="75000"/>
                      <a:lumOff val="25000"/>
                    </a:schemeClr>
                  </a:solidFill>
                  <a:cs typeface="Arial" pitchFamily="34" charset="0"/>
                </a:rPr>
                <a:t>Background</a:t>
              </a:r>
              <a:endParaRPr lang="ko-KR" altLang="en-US" sz="2400" b="1">
                <a:solidFill>
                  <a:schemeClr val="tx1">
                    <a:lumMod val="75000"/>
                    <a:lumOff val="25000"/>
                  </a:schemeClr>
                </a:solidFill>
                <a:cs typeface="Arial" pitchFamily="34" charset="0"/>
              </a:endParaRPr>
            </a:p>
          </p:txBody>
        </p:sp>
        <p:sp>
          <p:nvSpPr>
            <p:cNvPr id="7" name="TextBox 6"/>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a:solidFill>
                    <a:schemeClr val="tx1">
                      <a:lumMod val="75000"/>
                      <a:lumOff val="25000"/>
                    </a:schemeClr>
                  </a:solidFill>
                  <a:cs typeface="Arial" pitchFamily="34" charset="0"/>
                </a:rPr>
                <a:t>01</a:t>
              </a:r>
              <a:endParaRPr lang="ko-KR" altLang="en-US" sz="4400" b="1">
                <a:solidFill>
                  <a:schemeClr val="tx1">
                    <a:lumMod val="75000"/>
                    <a:lumOff val="25000"/>
                  </a:schemeClr>
                </a:solidFill>
                <a:cs typeface="Arial" pitchFamily="34" charset="0"/>
              </a:endParaRPr>
            </a:p>
          </p:txBody>
        </p:sp>
      </p:grpSp>
      <p:grpSp>
        <p:nvGrpSpPr>
          <p:cNvPr id="17" name="Group 16">
            <a:extLst>
              <a:ext uri="{FF2B5EF4-FFF2-40B4-BE49-F238E27FC236}">
                <a16:creationId xmlns:a16="http://schemas.microsoft.com/office/drawing/2014/main" id="{48C572D2-FF82-4F09-A87C-3D3A60EF1C3D}"/>
              </a:ext>
            </a:extLst>
          </p:cNvPr>
          <p:cNvGrpSpPr/>
          <p:nvPr/>
        </p:nvGrpSpPr>
        <p:grpSpPr>
          <a:xfrm>
            <a:off x="1661620" y="3283152"/>
            <a:ext cx="5383988" cy="1099644"/>
            <a:chOff x="1848112" y="1575921"/>
            <a:chExt cx="5383988" cy="1099644"/>
          </a:xfrm>
        </p:grpSpPr>
        <p:sp>
          <p:nvSpPr>
            <p:cNvPr id="18" name="TextBox 17">
              <a:extLst>
                <a:ext uri="{FF2B5EF4-FFF2-40B4-BE49-F238E27FC236}">
                  <a16:creationId xmlns:a16="http://schemas.microsoft.com/office/drawing/2014/main" id="{4C6F8FA6-DB08-4060-9832-77D337D2BF55}"/>
                </a:ext>
              </a:extLst>
            </p:cNvPr>
            <p:cNvSpPr txBox="1"/>
            <p:nvPr/>
          </p:nvSpPr>
          <p:spPr>
            <a:xfrm>
              <a:off x="2724408" y="2213900"/>
              <a:ext cx="4507692"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Overview of the dataset in regards to its composition and distribution.</a:t>
              </a:r>
            </a:p>
          </p:txBody>
        </p:sp>
        <p:sp>
          <p:nvSpPr>
            <p:cNvPr id="19" name="TextBox 18">
              <a:extLst>
                <a:ext uri="{FF2B5EF4-FFF2-40B4-BE49-F238E27FC236}">
                  <a16:creationId xmlns:a16="http://schemas.microsoft.com/office/drawing/2014/main" id="{4FCF8A9D-7E22-4279-8535-9C4F0258D7B9}"/>
                </a:ext>
              </a:extLst>
            </p:cNvPr>
            <p:cNvSpPr txBox="1"/>
            <p:nvPr/>
          </p:nvSpPr>
          <p:spPr>
            <a:xfrm>
              <a:off x="2705936" y="1789403"/>
              <a:ext cx="4507692" cy="461665"/>
            </a:xfrm>
            <a:prstGeom prst="rect">
              <a:avLst/>
            </a:prstGeom>
            <a:noFill/>
          </p:spPr>
          <p:txBody>
            <a:bodyPr wrap="square" lIns="108000" rIns="108000" rtlCol="0">
              <a:spAutoFit/>
            </a:bodyPr>
            <a:lstStyle/>
            <a:p>
              <a:r>
                <a:rPr lang="en-US" altLang="ko-KR" sz="2400" b="1" dirty="0">
                  <a:solidFill>
                    <a:schemeClr val="tx1">
                      <a:lumMod val="75000"/>
                      <a:lumOff val="25000"/>
                    </a:schemeClr>
                  </a:solidFill>
                  <a:cs typeface="Arial" pitchFamily="34" charset="0"/>
                </a:rPr>
                <a:t>The Dataset</a:t>
              </a:r>
              <a:endParaRPr lang="ko-KR" altLang="en-US" sz="2400" b="1" dirty="0">
                <a:solidFill>
                  <a:schemeClr val="tx1">
                    <a:lumMod val="75000"/>
                    <a:lumOff val="25000"/>
                  </a:schemeClr>
                </a:solidFill>
                <a:cs typeface="Arial" pitchFamily="34" charset="0"/>
              </a:endParaRPr>
            </a:p>
          </p:txBody>
        </p:sp>
        <p:sp>
          <p:nvSpPr>
            <p:cNvPr id="20" name="TextBox 19">
              <a:extLst>
                <a:ext uri="{FF2B5EF4-FFF2-40B4-BE49-F238E27FC236}">
                  <a16:creationId xmlns:a16="http://schemas.microsoft.com/office/drawing/2014/main" id="{3E6D74D0-F347-4E58-A9D8-7E9536FAAEC3}"/>
                </a:ext>
              </a:extLst>
            </p:cNvPr>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a:solidFill>
                    <a:schemeClr val="tx1">
                      <a:lumMod val="75000"/>
                      <a:lumOff val="25000"/>
                    </a:schemeClr>
                  </a:solidFill>
                  <a:cs typeface="Arial" pitchFamily="34" charset="0"/>
                </a:rPr>
                <a:t>03</a:t>
              </a:r>
              <a:endParaRPr lang="ko-KR" altLang="en-US" sz="4400" b="1">
                <a:solidFill>
                  <a:schemeClr val="tx1">
                    <a:lumMod val="75000"/>
                    <a:lumOff val="25000"/>
                  </a:schemeClr>
                </a:solidFill>
                <a:cs typeface="Arial" pitchFamily="34" charset="0"/>
              </a:endParaRPr>
            </a:p>
          </p:txBody>
        </p:sp>
      </p:grpSp>
      <p:grpSp>
        <p:nvGrpSpPr>
          <p:cNvPr id="21" name="Group 20">
            <a:extLst>
              <a:ext uri="{FF2B5EF4-FFF2-40B4-BE49-F238E27FC236}">
                <a16:creationId xmlns:a16="http://schemas.microsoft.com/office/drawing/2014/main" id="{C66517ED-D341-498B-BF06-476933A43F6B}"/>
              </a:ext>
            </a:extLst>
          </p:cNvPr>
          <p:cNvGrpSpPr/>
          <p:nvPr/>
        </p:nvGrpSpPr>
        <p:grpSpPr>
          <a:xfrm>
            <a:off x="1626640" y="2276780"/>
            <a:ext cx="5383988" cy="1099644"/>
            <a:chOff x="1848112" y="1575921"/>
            <a:chExt cx="5383988" cy="1099644"/>
          </a:xfrm>
        </p:grpSpPr>
        <p:sp>
          <p:nvSpPr>
            <p:cNvPr id="22" name="TextBox 21">
              <a:extLst>
                <a:ext uri="{FF2B5EF4-FFF2-40B4-BE49-F238E27FC236}">
                  <a16:creationId xmlns:a16="http://schemas.microsoft.com/office/drawing/2014/main" id="{7DDE46A4-1F4F-419B-85C6-1ABD9A677D50}"/>
                </a:ext>
              </a:extLst>
            </p:cNvPr>
            <p:cNvSpPr txBox="1"/>
            <p:nvPr/>
          </p:nvSpPr>
          <p:spPr>
            <a:xfrm>
              <a:off x="2724408" y="2213900"/>
              <a:ext cx="4507692" cy="461665"/>
            </a:xfrm>
            <a:prstGeom prst="rect">
              <a:avLst/>
            </a:prstGeom>
            <a:noFill/>
          </p:spPr>
          <p:txBody>
            <a:bodyPr wrap="square" rtlCol="0">
              <a:spAutoFit/>
            </a:bodyPr>
            <a:lstStyle/>
            <a:p>
              <a:r>
                <a:rPr lang="en-US" altLang="ko-KR" sz="1200">
                  <a:solidFill>
                    <a:schemeClr val="tx1">
                      <a:lumMod val="75000"/>
                      <a:lumOff val="25000"/>
                    </a:schemeClr>
                  </a:solidFill>
                  <a:cs typeface="Arial" pitchFamily="34" charset="0"/>
                </a:rPr>
                <a:t>Overview of the models used to create the binary classification model and their performance metrics.</a:t>
              </a:r>
            </a:p>
          </p:txBody>
        </p:sp>
        <p:sp>
          <p:nvSpPr>
            <p:cNvPr id="23" name="TextBox 22">
              <a:extLst>
                <a:ext uri="{FF2B5EF4-FFF2-40B4-BE49-F238E27FC236}">
                  <a16:creationId xmlns:a16="http://schemas.microsoft.com/office/drawing/2014/main" id="{190EC436-1B46-49D9-A7E4-ADECB5E929DF}"/>
                </a:ext>
              </a:extLst>
            </p:cNvPr>
            <p:cNvSpPr txBox="1"/>
            <p:nvPr/>
          </p:nvSpPr>
          <p:spPr>
            <a:xfrm>
              <a:off x="2705936" y="1789403"/>
              <a:ext cx="4507692" cy="461665"/>
            </a:xfrm>
            <a:prstGeom prst="rect">
              <a:avLst/>
            </a:prstGeom>
            <a:noFill/>
          </p:spPr>
          <p:txBody>
            <a:bodyPr wrap="square" lIns="108000" rIns="108000" rtlCol="0">
              <a:spAutoFit/>
            </a:bodyPr>
            <a:lstStyle/>
            <a:p>
              <a:r>
                <a:rPr lang="en-US" altLang="ko-KR" sz="2400" b="1">
                  <a:solidFill>
                    <a:schemeClr val="tx1">
                      <a:lumMod val="75000"/>
                      <a:lumOff val="25000"/>
                    </a:schemeClr>
                  </a:solidFill>
                  <a:cs typeface="Arial" pitchFamily="34" charset="0"/>
                </a:rPr>
                <a:t>The Models</a:t>
              </a:r>
              <a:endParaRPr lang="ko-KR" altLang="en-US" sz="2400" b="1">
                <a:solidFill>
                  <a:schemeClr val="tx1">
                    <a:lumMod val="75000"/>
                    <a:lumOff val="25000"/>
                  </a:schemeClr>
                </a:solidFill>
                <a:cs typeface="Arial" pitchFamily="34" charset="0"/>
              </a:endParaRPr>
            </a:p>
          </p:txBody>
        </p:sp>
        <p:sp>
          <p:nvSpPr>
            <p:cNvPr id="24" name="TextBox 23">
              <a:extLst>
                <a:ext uri="{FF2B5EF4-FFF2-40B4-BE49-F238E27FC236}">
                  <a16:creationId xmlns:a16="http://schemas.microsoft.com/office/drawing/2014/main" id="{CF831A6C-272F-4BDD-8F88-4227AAB90FB2}"/>
                </a:ext>
              </a:extLst>
            </p:cNvPr>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a:solidFill>
                    <a:schemeClr val="tx1">
                      <a:lumMod val="75000"/>
                      <a:lumOff val="25000"/>
                    </a:schemeClr>
                  </a:solidFill>
                  <a:cs typeface="Arial" pitchFamily="34" charset="0"/>
                </a:rPr>
                <a:t>02</a:t>
              </a:r>
              <a:endParaRPr lang="ko-KR" altLang="en-US" sz="4400" b="1">
                <a:solidFill>
                  <a:schemeClr val="tx1">
                    <a:lumMod val="75000"/>
                    <a:lumOff val="25000"/>
                  </a:schemeClr>
                </a:solidFill>
                <a:cs typeface="Arial" pitchFamily="34" charset="0"/>
              </a:endParaRPr>
            </a:p>
          </p:txBody>
        </p:sp>
      </p:grpSp>
      <p:grpSp>
        <p:nvGrpSpPr>
          <p:cNvPr id="25" name="Group 24">
            <a:extLst>
              <a:ext uri="{FF2B5EF4-FFF2-40B4-BE49-F238E27FC236}">
                <a16:creationId xmlns:a16="http://schemas.microsoft.com/office/drawing/2014/main" id="{1DEE4032-D811-4C99-AE03-98362C887B64}"/>
              </a:ext>
            </a:extLst>
          </p:cNvPr>
          <p:cNvGrpSpPr/>
          <p:nvPr/>
        </p:nvGrpSpPr>
        <p:grpSpPr>
          <a:xfrm>
            <a:off x="1626640" y="4237121"/>
            <a:ext cx="5507432" cy="914978"/>
            <a:chOff x="1848112" y="1575921"/>
            <a:chExt cx="5507432" cy="914978"/>
          </a:xfrm>
        </p:grpSpPr>
        <p:sp>
          <p:nvSpPr>
            <p:cNvPr id="26" name="TextBox 25">
              <a:extLst>
                <a:ext uri="{FF2B5EF4-FFF2-40B4-BE49-F238E27FC236}">
                  <a16:creationId xmlns:a16="http://schemas.microsoft.com/office/drawing/2014/main" id="{1D9D096A-3B24-4BB9-A2CC-E0717D579571}"/>
                </a:ext>
              </a:extLst>
            </p:cNvPr>
            <p:cNvSpPr txBox="1"/>
            <p:nvPr/>
          </p:nvSpPr>
          <p:spPr>
            <a:xfrm>
              <a:off x="2724408" y="2213900"/>
              <a:ext cx="4507692" cy="276999"/>
            </a:xfrm>
            <a:prstGeom prst="rect">
              <a:avLst/>
            </a:prstGeom>
            <a:noFill/>
          </p:spPr>
          <p:txBody>
            <a:bodyPr wrap="square" rtlCol="0">
              <a:spAutoFit/>
            </a:bodyPr>
            <a:lstStyle/>
            <a:p>
              <a:r>
                <a:rPr lang="en-US" altLang="ko-KR" sz="1200">
                  <a:solidFill>
                    <a:schemeClr val="tx1">
                      <a:lumMod val="75000"/>
                      <a:lumOff val="25000"/>
                    </a:schemeClr>
                  </a:solidFill>
                  <a:cs typeface="Arial" pitchFamily="34" charset="0"/>
                </a:rPr>
                <a:t>Explanation of pipelines, and </a:t>
              </a:r>
              <a:r>
                <a:rPr lang="en-US" altLang="ko-KR" sz="1200" err="1">
                  <a:solidFill>
                    <a:schemeClr val="tx1">
                      <a:lumMod val="75000"/>
                      <a:lumOff val="25000"/>
                    </a:schemeClr>
                  </a:solidFill>
                  <a:cs typeface="Arial" pitchFamily="34" charset="0"/>
                </a:rPr>
                <a:t>GridSearchCV</a:t>
              </a:r>
              <a:r>
                <a:rPr lang="en-US" altLang="ko-KR" sz="1200">
                  <a:solidFill>
                    <a:schemeClr val="tx1">
                      <a:lumMod val="75000"/>
                      <a:lumOff val="25000"/>
                    </a:schemeClr>
                  </a:solidFill>
                  <a:cs typeface="Arial" pitchFamily="34" charset="0"/>
                </a:rPr>
                <a:t> and its use.</a:t>
              </a:r>
            </a:p>
          </p:txBody>
        </p:sp>
        <p:sp>
          <p:nvSpPr>
            <p:cNvPr id="27" name="TextBox 26">
              <a:extLst>
                <a:ext uri="{FF2B5EF4-FFF2-40B4-BE49-F238E27FC236}">
                  <a16:creationId xmlns:a16="http://schemas.microsoft.com/office/drawing/2014/main" id="{3DFCC804-6C1D-4C67-B274-1978635DA6F9}"/>
                </a:ext>
              </a:extLst>
            </p:cNvPr>
            <p:cNvSpPr txBox="1"/>
            <p:nvPr/>
          </p:nvSpPr>
          <p:spPr>
            <a:xfrm>
              <a:off x="2705936" y="1789403"/>
              <a:ext cx="4649608" cy="461665"/>
            </a:xfrm>
            <a:prstGeom prst="rect">
              <a:avLst/>
            </a:prstGeom>
            <a:noFill/>
          </p:spPr>
          <p:txBody>
            <a:bodyPr wrap="square" lIns="108000" rIns="108000" rtlCol="0">
              <a:spAutoFit/>
            </a:bodyPr>
            <a:lstStyle/>
            <a:p>
              <a:r>
                <a:rPr lang="en-US" altLang="ko-KR" sz="2400" b="1">
                  <a:solidFill>
                    <a:schemeClr val="tx1">
                      <a:lumMod val="75000"/>
                      <a:lumOff val="25000"/>
                    </a:schemeClr>
                  </a:solidFill>
                  <a:cs typeface="Arial" pitchFamily="34" charset="0"/>
                </a:rPr>
                <a:t>Pipelines and </a:t>
              </a:r>
              <a:r>
                <a:rPr lang="en-US" altLang="ko-KR" sz="2400" b="1" err="1">
                  <a:solidFill>
                    <a:schemeClr val="tx1">
                      <a:lumMod val="75000"/>
                      <a:lumOff val="25000"/>
                    </a:schemeClr>
                  </a:solidFill>
                  <a:cs typeface="Arial" pitchFamily="34" charset="0"/>
                </a:rPr>
                <a:t>GridSearchCV</a:t>
              </a:r>
              <a:endParaRPr lang="ko-KR" altLang="en-US" sz="2400" b="1">
                <a:solidFill>
                  <a:schemeClr val="tx1">
                    <a:lumMod val="75000"/>
                    <a:lumOff val="25000"/>
                  </a:schemeClr>
                </a:solidFill>
                <a:cs typeface="Arial" pitchFamily="34" charset="0"/>
              </a:endParaRPr>
            </a:p>
          </p:txBody>
        </p:sp>
        <p:sp>
          <p:nvSpPr>
            <p:cNvPr id="28" name="TextBox 27">
              <a:extLst>
                <a:ext uri="{FF2B5EF4-FFF2-40B4-BE49-F238E27FC236}">
                  <a16:creationId xmlns:a16="http://schemas.microsoft.com/office/drawing/2014/main" id="{7B7AC64B-48B2-4F4F-A626-7901145018C6}"/>
                </a:ext>
              </a:extLst>
            </p:cNvPr>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a:solidFill>
                    <a:schemeClr val="tx1">
                      <a:lumMod val="75000"/>
                      <a:lumOff val="25000"/>
                    </a:schemeClr>
                  </a:solidFill>
                  <a:cs typeface="Arial" pitchFamily="34" charset="0"/>
                </a:rPr>
                <a:t>04</a:t>
              </a:r>
              <a:endParaRPr lang="ko-KR" altLang="en-US" sz="4400" b="1">
                <a:solidFill>
                  <a:schemeClr val="tx1">
                    <a:lumMod val="75000"/>
                    <a:lumOff val="25000"/>
                  </a:schemeClr>
                </a:solidFill>
                <a:cs typeface="Arial" pitchFamily="34" charset="0"/>
              </a:endParaRPr>
            </a:p>
          </p:txBody>
        </p:sp>
      </p:grpSp>
      <p:sp>
        <p:nvSpPr>
          <p:cNvPr id="176" name="Donut 8">
            <a:extLst>
              <a:ext uri="{FF2B5EF4-FFF2-40B4-BE49-F238E27FC236}">
                <a16:creationId xmlns:a16="http://schemas.microsoft.com/office/drawing/2014/main" id="{05B4E7FE-86D9-E848-9185-C566A33F211A}"/>
              </a:ext>
            </a:extLst>
          </p:cNvPr>
          <p:cNvSpPr/>
          <p:nvPr/>
        </p:nvSpPr>
        <p:spPr>
          <a:xfrm>
            <a:off x="8536335" y="2293956"/>
            <a:ext cx="1560614" cy="1865434"/>
          </a:xfrm>
          <a:custGeom>
            <a:avLst/>
            <a:gdLst/>
            <a:ahLst/>
            <a:cxnLst/>
            <a:rect l="l" t="t" r="r" b="b"/>
            <a:pathLst>
              <a:path w="2688046" h="3213079">
                <a:moveTo>
                  <a:pt x="1056023" y="556744"/>
                </a:moveTo>
                <a:lnTo>
                  <a:pt x="1056023" y="906412"/>
                </a:lnTo>
                <a:cubicBezTo>
                  <a:pt x="641240" y="1029807"/>
                  <a:pt x="338989" y="1414134"/>
                  <a:pt x="338989" y="1869056"/>
                </a:cubicBezTo>
                <a:cubicBezTo>
                  <a:pt x="338989" y="2424121"/>
                  <a:pt x="788958" y="2874090"/>
                  <a:pt x="1344023" y="2874090"/>
                </a:cubicBezTo>
                <a:cubicBezTo>
                  <a:pt x="1899088" y="2874090"/>
                  <a:pt x="2349057" y="2424121"/>
                  <a:pt x="2349057" y="1869056"/>
                </a:cubicBezTo>
                <a:cubicBezTo>
                  <a:pt x="2349057" y="1414134"/>
                  <a:pt x="2046806" y="1029807"/>
                  <a:pt x="1632023" y="906412"/>
                </a:cubicBezTo>
                <a:lnTo>
                  <a:pt x="1632023" y="556744"/>
                </a:lnTo>
                <a:cubicBezTo>
                  <a:pt x="2235992" y="687900"/>
                  <a:pt x="2688046" y="1225687"/>
                  <a:pt x="2688046" y="1869056"/>
                </a:cubicBezTo>
                <a:cubicBezTo>
                  <a:pt x="2688046" y="2611339"/>
                  <a:pt x="2086306" y="3213079"/>
                  <a:pt x="1344023" y="3213079"/>
                </a:cubicBezTo>
                <a:cubicBezTo>
                  <a:pt x="601740" y="3213079"/>
                  <a:pt x="0" y="2611339"/>
                  <a:pt x="0" y="1869056"/>
                </a:cubicBezTo>
                <a:cubicBezTo>
                  <a:pt x="0" y="1225687"/>
                  <a:pt x="452054" y="687900"/>
                  <a:pt x="1056023" y="556744"/>
                </a:cubicBezTo>
                <a:close/>
                <a:moveTo>
                  <a:pt x="1344023" y="0"/>
                </a:moveTo>
                <a:cubicBezTo>
                  <a:pt x="1443445" y="0"/>
                  <a:pt x="1524043" y="80598"/>
                  <a:pt x="1524043" y="180020"/>
                </a:cubicBezTo>
                <a:lnTo>
                  <a:pt x="1524043" y="1413058"/>
                </a:lnTo>
                <a:cubicBezTo>
                  <a:pt x="1524043" y="1512480"/>
                  <a:pt x="1443445" y="1593078"/>
                  <a:pt x="1344023" y="1593078"/>
                </a:cubicBezTo>
                <a:cubicBezTo>
                  <a:pt x="1244601" y="1593078"/>
                  <a:pt x="1164003" y="1512480"/>
                  <a:pt x="1164003" y="1413058"/>
                </a:cubicBezTo>
                <a:lnTo>
                  <a:pt x="1164003" y="180020"/>
                </a:lnTo>
                <a:cubicBezTo>
                  <a:pt x="1164003" y="80598"/>
                  <a:pt x="1244601" y="0"/>
                  <a:pt x="1344023"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schemeClr val="tx1"/>
              </a:solidFill>
            </a:endParaRPr>
          </a:p>
        </p:txBody>
      </p:sp>
      <p:grpSp>
        <p:nvGrpSpPr>
          <p:cNvPr id="177" name="Group 24">
            <a:extLst>
              <a:ext uri="{FF2B5EF4-FFF2-40B4-BE49-F238E27FC236}">
                <a16:creationId xmlns:a16="http://schemas.microsoft.com/office/drawing/2014/main" id="{383D26B0-5858-4A41-ADF3-95701B9B96C3}"/>
              </a:ext>
            </a:extLst>
          </p:cNvPr>
          <p:cNvGrpSpPr/>
          <p:nvPr/>
        </p:nvGrpSpPr>
        <p:grpSpPr>
          <a:xfrm>
            <a:off x="1608812" y="5074369"/>
            <a:ext cx="5507432" cy="914978"/>
            <a:chOff x="1848112" y="1575921"/>
            <a:chExt cx="5507432" cy="914978"/>
          </a:xfrm>
        </p:grpSpPr>
        <p:sp>
          <p:nvSpPr>
            <p:cNvPr id="178" name="TextBox 25">
              <a:extLst>
                <a:ext uri="{FF2B5EF4-FFF2-40B4-BE49-F238E27FC236}">
                  <a16:creationId xmlns:a16="http://schemas.microsoft.com/office/drawing/2014/main" id="{98513B79-4BC3-654F-AE00-621092BABA9D}"/>
                </a:ext>
              </a:extLst>
            </p:cNvPr>
            <p:cNvSpPr txBox="1"/>
            <p:nvPr/>
          </p:nvSpPr>
          <p:spPr>
            <a:xfrm>
              <a:off x="2724408" y="2213900"/>
              <a:ext cx="4507692" cy="2769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Findings and conclusion.</a:t>
              </a:r>
            </a:p>
          </p:txBody>
        </p:sp>
        <p:sp>
          <p:nvSpPr>
            <p:cNvPr id="179" name="TextBox 26">
              <a:extLst>
                <a:ext uri="{FF2B5EF4-FFF2-40B4-BE49-F238E27FC236}">
                  <a16:creationId xmlns:a16="http://schemas.microsoft.com/office/drawing/2014/main" id="{EF31B320-2E86-5446-B974-E731FB976C69}"/>
                </a:ext>
              </a:extLst>
            </p:cNvPr>
            <p:cNvSpPr txBox="1"/>
            <p:nvPr/>
          </p:nvSpPr>
          <p:spPr>
            <a:xfrm>
              <a:off x="2705936" y="1789403"/>
              <a:ext cx="4649608" cy="461665"/>
            </a:xfrm>
            <a:prstGeom prst="rect">
              <a:avLst/>
            </a:prstGeom>
            <a:noFill/>
          </p:spPr>
          <p:txBody>
            <a:bodyPr wrap="square" lIns="108000" rIns="108000" rtlCol="0">
              <a:spAutoFit/>
            </a:bodyPr>
            <a:lstStyle/>
            <a:p>
              <a:r>
                <a:rPr lang="en-US" altLang="ko-KR" sz="2400" b="1" dirty="0">
                  <a:solidFill>
                    <a:schemeClr val="tx1">
                      <a:lumMod val="75000"/>
                      <a:lumOff val="25000"/>
                    </a:schemeClr>
                  </a:solidFill>
                  <a:cs typeface="Arial" pitchFamily="34" charset="0"/>
                </a:rPr>
                <a:t>Recommendations</a:t>
              </a:r>
              <a:endParaRPr lang="ko-KR" altLang="en-US" sz="2400" b="1" dirty="0">
                <a:solidFill>
                  <a:schemeClr val="tx1">
                    <a:lumMod val="75000"/>
                    <a:lumOff val="25000"/>
                  </a:schemeClr>
                </a:solidFill>
                <a:cs typeface="Arial" pitchFamily="34" charset="0"/>
              </a:endParaRPr>
            </a:p>
          </p:txBody>
        </p:sp>
        <p:sp>
          <p:nvSpPr>
            <p:cNvPr id="180" name="TextBox 27">
              <a:extLst>
                <a:ext uri="{FF2B5EF4-FFF2-40B4-BE49-F238E27FC236}">
                  <a16:creationId xmlns:a16="http://schemas.microsoft.com/office/drawing/2014/main" id="{7ECEA362-F049-B84E-892E-563007A20B53}"/>
                </a:ext>
              </a:extLst>
            </p:cNvPr>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cs typeface="Arial" pitchFamily="34" charset="0"/>
                </a:rPr>
                <a:t>05</a:t>
              </a:r>
              <a:endParaRPr lang="ko-KR" altLang="en-US" sz="44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1092199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5804887" y="744160"/>
            <a:ext cx="4609113" cy="923330"/>
          </a:xfrm>
          <a:prstGeom prst="rect">
            <a:avLst/>
          </a:prstGeom>
          <a:noFill/>
        </p:spPr>
        <p:txBody>
          <a:bodyPr wrap="square" rtlCol="0" anchor="ctr">
            <a:spAutoFit/>
          </a:bodyPr>
          <a:lstStyle/>
          <a:p>
            <a:r>
              <a:rPr lang="en-US" altLang="ko-KR" sz="5400" dirty="0">
                <a:solidFill>
                  <a:schemeClr val="bg1"/>
                </a:solidFill>
                <a:cs typeface="Arial" pitchFamily="34" charset="0"/>
              </a:rPr>
              <a:t>Background</a:t>
            </a:r>
            <a:endParaRPr lang="ko-KR" altLang="en-US" sz="5400" dirty="0">
              <a:solidFill>
                <a:schemeClr val="bg1"/>
              </a:solidFill>
              <a:cs typeface="Arial" pitchFamily="34" charset="0"/>
            </a:endParaRPr>
          </a:p>
        </p:txBody>
      </p:sp>
      <p:sp>
        <p:nvSpPr>
          <p:cNvPr id="12" name="TextBox 11">
            <a:extLst>
              <a:ext uri="{FF2B5EF4-FFF2-40B4-BE49-F238E27FC236}">
                <a16:creationId xmlns:a16="http://schemas.microsoft.com/office/drawing/2014/main" id="{8CD4CF14-ADDA-42EA-AB5B-1DB20E49AF6E}"/>
              </a:ext>
            </a:extLst>
          </p:cNvPr>
          <p:cNvSpPr txBox="1"/>
          <p:nvPr/>
        </p:nvSpPr>
        <p:spPr>
          <a:xfrm>
            <a:off x="5232400" y="1866523"/>
            <a:ext cx="6591300" cy="3785652"/>
          </a:xfrm>
          <a:prstGeom prst="rect">
            <a:avLst/>
          </a:prstGeom>
          <a:noFill/>
        </p:spPr>
        <p:txBody>
          <a:bodyPr wrap="square" lIns="108000" rIns="108000" rtlCol="0">
            <a:spAutoFit/>
          </a:bodyPr>
          <a:lstStyle/>
          <a:p>
            <a:pPr marL="571500" indent="-571500" algn="just">
              <a:buFont typeface="Arial" panose="020B0604020202020204" pitchFamily="34" charset="0"/>
              <a:buChar char="•"/>
            </a:pPr>
            <a:r>
              <a:rPr lang="en-US" altLang="ko-KR" sz="2400" b="1" dirty="0">
                <a:solidFill>
                  <a:schemeClr val="bg1"/>
                </a:solidFill>
                <a:cs typeface="Arial" pitchFamily="34" charset="0"/>
              </a:rPr>
              <a:t>The company’s website been in operation for a year and serves as a marketplace for a national audience.</a:t>
            </a:r>
          </a:p>
          <a:p>
            <a:pPr marL="571500" indent="-571500" algn="just">
              <a:buFont typeface="Arial" panose="020B0604020202020204" pitchFamily="34" charset="0"/>
              <a:buChar char="•"/>
            </a:pPr>
            <a:endParaRPr lang="en-US" altLang="ko-KR" sz="2400" b="1" dirty="0">
              <a:solidFill>
                <a:schemeClr val="bg1"/>
              </a:solidFill>
              <a:cs typeface="Arial" pitchFamily="34" charset="0"/>
            </a:endParaRPr>
          </a:p>
          <a:p>
            <a:pPr marL="571500" indent="-571500" algn="just">
              <a:buFont typeface="Arial" panose="020B0604020202020204" pitchFamily="34" charset="0"/>
              <a:buChar char="•"/>
            </a:pPr>
            <a:r>
              <a:rPr lang="en-US" altLang="ko-KR" sz="2400" b="1" dirty="0">
                <a:solidFill>
                  <a:schemeClr val="bg1"/>
                </a:solidFill>
                <a:cs typeface="Arial" pitchFamily="34" charset="0"/>
              </a:rPr>
              <a:t>Visitors either make a purchase or not when visiting the website. It is imperative to classify this users depending on their behavior in order to personalize the marketing strategy according to the kind of user.</a:t>
            </a:r>
          </a:p>
        </p:txBody>
      </p:sp>
    </p:spTree>
    <p:extLst>
      <p:ext uri="{BB962C8B-B14F-4D97-AF65-F5344CB8AC3E}">
        <p14:creationId xmlns:p14="http://schemas.microsoft.com/office/powerpoint/2010/main" val="2554573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406489-5597-43A4-B42F-CCC9FE8B833A}"/>
              </a:ext>
            </a:extLst>
          </p:cNvPr>
          <p:cNvSpPr txBox="1"/>
          <p:nvPr/>
        </p:nvSpPr>
        <p:spPr>
          <a:xfrm>
            <a:off x="3191608" y="1008340"/>
            <a:ext cx="5808784" cy="430887"/>
          </a:xfrm>
          <a:prstGeom prst="rect">
            <a:avLst/>
          </a:prstGeom>
          <a:solidFill>
            <a:schemeClr val="accent3">
              <a:lumMod val="50000"/>
            </a:schemeClr>
          </a:solidFill>
        </p:spPr>
        <p:txBody>
          <a:bodyPr wrap="square" lIns="36000" tIns="0" rIns="36000" bIns="0" rtlCol="0">
            <a:spAutoFit/>
          </a:bodyPr>
          <a:lstStyle/>
          <a:p>
            <a:pPr algn="ctr"/>
            <a:r>
              <a:rPr lang="en-US" sz="2800" dirty="0">
                <a:solidFill>
                  <a:schemeClr val="bg1"/>
                </a:solidFill>
              </a:rPr>
              <a:t>The Classification Models</a:t>
            </a:r>
          </a:p>
        </p:txBody>
      </p:sp>
      <p:sp>
        <p:nvSpPr>
          <p:cNvPr id="6" name="TextBox 5">
            <a:extLst>
              <a:ext uri="{FF2B5EF4-FFF2-40B4-BE49-F238E27FC236}">
                <a16:creationId xmlns:a16="http://schemas.microsoft.com/office/drawing/2014/main" id="{B3BF31D6-FDEB-4389-9ACC-985E3260EF59}"/>
              </a:ext>
            </a:extLst>
          </p:cNvPr>
          <p:cNvSpPr txBox="1"/>
          <p:nvPr/>
        </p:nvSpPr>
        <p:spPr>
          <a:xfrm>
            <a:off x="5963864" y="1605555"/>
            <a:ext cx="5104323" cy="2308324"/>
          </a:xfrm>
          <a:prstGeom prst="rect">
            <a:avLst/>
          </a:prstGeom>
          <a:noFill/>
        </p:spPr>
        <p:txBody>
          <a:bodyPr wrap="square" rtlCol="0" anchor="ctr">
            <a:spAutoFit/>
          </a:bodyPr>
          <a:lstStyle/>
          <a:p>
            <a:pPr marL="457200" indent="-457200">
              <a:buFont typeface="Arial" panose="020B0604020202020204" pitchFamily="34" charset="0"/>
              <a:buChar char="•"/>
            </a:pPr>
            <a:r>
              <a:rPr lang="es-ES" altLang="ko-KR" sz="3600" dirty="0" err="1">
                <a:solidFill>
                  <a:schemeClr val="bg1"/>
                </a:solidFill>
                <a:cs typeface="Arial" pitchFamily="34" charset="0"/>
              </a:rPr>
              <a:t>Logistic</a:t>
            </a:r>
            <a:r>
              <a:rPr lang="es-ES" altLang="ko-KR" sz="3600" dirty="0">
                <a:solidFill>
                  <a:schemeClr val="bg1"/>
                </a:solidFill>
                <a:cs typeface="Arial" pitchFamily="34" charset="0"/>
              </a:rPr>
              <a:t> </a:t>
            </a:r>
            <a:r>
              <a:rPr lang="es-ES" altLang="ko-KR" sz="3600" dirty="0" err="1">
                <a:solidFill>
                  <a:schemeClr val="bg1"/>
                </a:solidFill>
                <a:cs typeface="Arial" pitchFamily="34" charset="0"/>
              </a:rPr>
              <a:t>Regression</a:t>
            </a:r>
            <a:endParaRPr lang="es-ES" altLang="ko-KR" sz="3600" dirty="0">
              <a:solidFill>
                <a:schemeClr val="bg1"/>
              </a:solidFill>
              <a:cs typeface="Arial" pitchFamily="34" charset="0"/>
            </a:endParaRPr>
          </a:p>
          <a:p>
            <a:pPr marL="457200" indent="-457200">
              <a:buFont typeface="Arial" panose="020B0604020202020204" pitchFamily="34" charset="0"/>
              <a:buChar char="•"/>
            </a:pPr>
            <a:r>
              <a:rPr lang="es-ES" altLang="ko-KR" sz="3600" dirty="0" err="1">
                <a:solidFill>
                  <a:schemeClr val="bg1"/>
                </a:solidFill>
                <a:cs typeface="Arial" pitchFamily="34" charset="0"/>
              </a:rPr>
              <a:t>Decision</a:t>
            </a:r>
            <a:r>
              <a:rPr lang="es-ES" altLang="ko-KR" sz="3600" dirty="0">
                <a:solidFill>
                  <a:schemeClr val="bg1"/>
                </a:solidFill>
                <a:cs typeface="Arial" pitchFamily="34" charset="0"/>
              </a:rPr>
              <a:t> </a:t>
            </a:r>
            <a:r>
              <a:rPr lang="es-ES" altLang="ko-KR" sz="3600" dirty="0" err="1">
                <a:solidFill>
                  <a:schemeClr val="bg1"/>
                </a:solidFill>
                <a:cs typeface="Arial" pitchFamily="34" charset="0"/>
              </a:rPr>
              <a:t>Trees</a:t>
            </a:r>
            <a:endParaRPr lang="es-ES" altLang="ko-KR" sz="3600" dirty="0">
              <a:solidFill>
                <a:schemeClr val="bg1"/>
              </a:solidFill>
              <a:cs typeface="Arial" pitchFamily="34" charset="0"/>
            </a:endParaRPr>
          </a:p>
          <a:p>
            <a:pPr marL="457200" indent="-457200">
              <a:buFont typeface="Arial" panose="020B0604020202020204" pitchFamily="34" charset="0"/>
              <a:buChar char="•"/>
            </a:pPr>
            <a:r>
              <a:rPr lang="es-ES" altLang="ko-KR" sz="3600" dirty="0" err="1">
                <a:solidFill>
                  <a:schemeClr val="bg1"/>
                </a:solidFill>
                <a:cs typeface="Arial" pitchFamily="34" charset="0"/>
              </a:rPr>
              <a:t>Random</a:t>
            </a:r>
            <a:r>
              <a:rPr lang="es-ES" altLang="ko-KR" sz="3600" dirty="0">
                <a:solidFill>
                  <a:schemeClr val="bg1"/>
                </a:solidFill>
                <a:cs typeface="Arial" pitchFamily="34" charset="0"/>
              </a:rPr>
              <a:t> </a:t>
            </a:r>
            <a:r>
              <a:rPr lang="es-ES" altLang="ko-KR" sz="3600" dirty="0" err="1">
                <a:solidFill>
                  <a:schemeClr val="bg1"/>
                </a:solidFill>
                <a:cs typeface="Arial" pitchFamily="34" charset="0"/>
              </a:rPr>
              <a:t>Forests</a:t>
            </a:r>
            <a:endParaRPr lang="es-ES" altLang="ko-KR" sz="3600" dirty="0">
              <a:solidFill>
                <a:schemeClr val="bg1"/>
              </a:solidFill>
              <a:cs typeface="Arial" pitchFamily="34" charset="0"/>
            </a:endParaRPr>
          </a:p>
          <a:p>
            <a:pPr marL="457200" indent="-457200">
              <a:buFont typeface="Arial" panose="020B0604020202020204" pitchFamily="34" charset="0"/>
              <a:buChar char="•"/>
            </a:pPr>
            <a:r>
              <a:rPr lang="es-ES" altLang="ko-KR" sz="3600" dirty="0" err="1">
                <a:solidFill>
                  <a:schemeClr val="bg1"/>
                </a:solidFill>
                <a:cs typeface="Arial" pitchFamily="34" charset="0"/>
              </a:rPr>
              <a:t>Gradient</a:t>
            </a:r>
            <a:r>
              <a:rPr lang="es-ES" altLang="ko-KR" sz="3600" dirty="0">
                <a:solidFill>
                  <a:schemeClr val="bg1"/>
                </a:solidFill>
                <a:cs typeface="Arial" pitchFamily="34" charset="0"/>
              </a:rPr>
              <a:t> </a:t>
            </a:r>
            <a:r>
              <a:rPr lang="es-ES" altLang="ko-KR" sz="3600" dirty="0" err="1">
                <a:solidFill>
                  <a:schemeClr val="bg1"/>
                </a:solidFill>
                <a:cs typeface="Arial" pitchFamily="34" charset="0"/>
              </a:rPr>
              <a:t>Boosting</a:t>
            </a:r>
            <a:endParaRPr lang="es-ES" altLang="ko-KR" sz="3600" dirty="0">
              <a:solidFill>
                <a:schemeClr val="bg1"/>
              </a:solidFill>
              <a:cs typeface="Arial" pitchFamily="34" charset="0"/>
            </a:endParaRPr>
          </a:p>
        </p:txBody>
      </p:sp>
      <p:grpSp>
        <p:nvGrpSpPr>
          <p:cNvPr id="21" name="Group 16388">
            <a:extLst>
              <a:ext uri="{FF2B5EF4-FFF2-40B4-BE49-F238E27FC236}">
                <a16:creationId xmlns:a16="http://schemas.microsoft.com/office/drawing/2014/main" id="{687DBA72-C9AC-2144-9232-73202D903129}"/>
              </a:ext>
            </a:extLst>
          </p:cNvPr>
          <p:cNvGrpSpPr/>
          <p:nvPr/>
        </p:nvGrpSpPr>
        <p:grpSpPr>
          <a:xfrm flipH="1">
            <a:off x="892887" y="2779409"/>
            <a:ext cx="1725194" cy="3399320"/>
            <a:chOff x="4362111" y="2245352"/>
            <a:chExt cx="1526744" cy="3008292"/>
          </a:xfrm>
          <a:solidFill>
            <a:schemeClr val="bg1"/>
          </a:solidFill>
        </p:grpSpPr>
        <p:grpSp>
          <p:nvGrpSpPr>
            <p:cNvPr id="23" name="Group 16387">
              <a:extLst>
                <a:ext uri="{FF2B5EF4-FFF2-40B4-BE49-F238E27FC236}">
                  <a16:creationId xmlns:a16="http://schemas.microsoft.com/office/drawing/2014/main" id="{971A64C5-818A-794F-B458-3F5B39F8808A}"/>
                </a:ext>
              </a:extLst>
            </p:cNvPr>
            <p:cNvGrpSpPr/>
            <p:nvPr/>
          </p:nvGrpSpPr>
          <p:grpSpPr>
            <a:xfrm rot="5400000">
              <a:off x="3917845" y="4305320"/>
              <a:ext cx="1392590" cy="504058"/>
              <a:chOff x="4572003" y="3491986"/>
              <a:chExt cx="1989414" cy="720077"/>
            </a:xfrm>
            <a:grpFill/>
          </p:grpSpPr>
          <p:sp>
            <p:nvSpPr>
              <p:cNvPr id="40" name="Block Arc 16384">
                <a:extLst>
                  <a:ext uri="{FF2B5EF4-FFF2-40B4-BE49-F238E27FC236}">
                    <a16:creationId xmlns:a16="http://schemas.microsoft.com/office/drawing/2014/main" id="{1BB17B9D-32C7-7641-8F3F-D34B75AEA7EF}"/>
                  </a:ext>
                </a:extLst>
              </p:cNvPr>
              <p:cNvSpPr/>
              <p:nvPr/>
            </p:nvSpPr>
            <p:spPr>
              <a:xfrm>
                <a:off x="4572003" y="3491986"/>
                <a:ext cx="720080" cy="720077"/>
              </a:xfrm>
              <a:prstGeom prst="blockArc">
                <a:avLst>
                  <a:gd name="adj1" fmla="val 5390096"/>
                  <a:gd name="adj2" fmla="val 10756098"/>
                  <a:gd name="adj3" fmla="val 164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solidFill>
                </a:endParaRPr>
              </a:p>
            </p:txBody>
          </p:sp>
          <p:sp>
            <p:nvSpPr>
              <p:cNvPr id="41" name="Rectangle 16386">
                <a:extLst>
                  <a:ext uri="{FF2B5EF4-FFF2-40B4-BE49-F238E27FC236}">
                    <a16:creationId xmlns:a16="http://schemas.microsoft.com/office/drawing/2014/main" id="{B5050A1F-E12B-034C-88F9-5759C2709E69}"/>
                  </a:ext>
                </a:extLst>
              </p:cNvPr>
              <p:cNvSpPr/>
              <p:nvPr/>
            </p:nvSpPr>
            <p:spPr>
              <a:xfrm>
                <a:off x="4915704" y="4093761"/>
                <a:ext cx="1645713" cy="1182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grpSp>
          <p:nvGrpSpPr>
            <p:cNvPr id="24" name="Group 38">
              <a:extLst>
                <a:ext uri="{FF2B5EF4-FFF2-40B4-BE49-F238E27FC236}">
                  <a16:creationId xmlns:a16="http://schemas.microsoft.com/office/drawing/2014/main" id="{4A2BB1F8-FE46-704F-B7A0-6A5897FB9DB9}"/>
                </a:ext>
              </a:extLst>
            </p:cNvPr>
            <p:cNvGrpSpPr/>
            <p:nvPr/>
          </p:nvGrpSpPr>
          <p:grpSpPr>
            <a:xfrm>
              <a:off x="4934247" y="2289861"/>
              <a:ext cx="504056" cy="1260056"/>
              <a:chOff x="4390223" y="2132969"/>
              <a:chExt cx="720080" cy="1800087"/>
            </a:xfrm>
            <a:grpFill/>
          </p:grpSpPr>
          <p:sp>
            <p:nvSpPr>
              <p:cNvPr id="37" name="Block Arc 39">
                <a:extLst>
                  <a:ext uri="{FF2B5EF4-FFF2-40B4-BE49-F238E27FC236}">
                    <a16:creationId xmlns:a16="http://schemas.microsoft.com/office/drawing/2014/main" id="{56B9303C-F75C-0948-9A36-DBBFCE39CC30}"/>
                  </a:ext>
                </a:extLst>
              </p:cNvPr>
              <p:cNvSpPr/>
              <p:nvPr/>
            </p:nvSpPr>
            <p:spPr>
              <a:xfrm>
                <a:off x="4390223" y="3212976"/>
                <a:ext cx="720080" cy="720080"/>
              </a:xfrm>
              <a:prstGeom prst="blockArc">
                <a:avLst>
                  <a:gd name="adj1" fmla="val 5390096"/>
                  <a:gd name="adj2" fmla="val 10914688"/>
                  <a:gd name="adj3" fmla="val 1690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solidFill>
                </a:endParaRPr>
              </a:p>
            </p:txBody>
          </p:sp>
          <p:sp>
            <p:nvSpPr>
              <p:cNvPr id="38" name="Rectangle 40">
                <a:extLst>
                  <a:ext uri="{FF2B5EF4-FFF2-40B4-BE49-F238E27FC236}">
                    <a16:creationId xmlns:a16="http://schemas.microsoft.com/office/drawing/2014/main" id="{CAE03392-10D1-9942-AA9F-9FB07C771808}"/>
                  </a:ext>
                </a:extLst>
              </p:cNvPr>
              <p:cNvSpPr/>
              <p:nvPr/>
            </p:nvSpPr>
            <p:spPr>
              <a:xfrm>
                <a:off x="4730367" y="3814763"/>
                <a:ext cx="33962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39" name="Rectangle 41">
                <a:extLst>
                  <a:ext uri="{FF2B5EF4-FFF2-40B4-BE49-F238E27FC236}">
                    <a16:creationId xmlns:a16="http://schemas.microsoft.com/office/drawing/2014/main" id="{3B3AF0F3-DD78-D14B-B765-985E70F51F2E}"/>
                  </a:ext>
                </a:extLst>
              </p:cNvPr>
              <p:cNvSpPr/>
              <p:nvPr/>
            </p:nvSpPr>
            <p:spPr>
              <a:xfrm rot="16200000">
                <a:off x="3729367" y="2793825"/>
                <a:ext cx="1440006"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grpSp>
          <p:nvGrpSpPr>
            <p:cNvPr id="25" name="Group 43">
              <a:extLst>
                <a:ext uri="{FF2B5EF4-FFF2-40B4-BE49-F238E27FC236}">
                  <a16:creationId xmlns:a16="http://schemas.microsoft.com/office/drawing/2014/main" id="{A6542F8B-A583-3143-8082-93D083E5D31C}"/>
                </a:ext>
              </a:extLst>
            </p:cNvPr>
            <p:cNvGrpSpPr/>
            <p:nvPr/>
          </p:nvGrpSpPr>
          <p:grpSpPr>
            <a:xfrm flipH="1">
              <a:off x="4591514" y="3112921"/>
              <a:ext cx="851712" cy="830935"/>
              <a:chOff x="4571999" y="2746017"/>
              <a:chExt cx="1216731" cy="1187053"/>
            </a:xfrm>
            <a:grpFill/>
          </p:grpSpPr>
          <p:sp>
            <p:nvSpPr>
              <p:cNvPr id="34" name="Block Arc 44">
                <a:extLst>
                  <a:ext uri="{FF2B5EF4-FFF2-40B4-BE49-F238E27FC236}">
                    <a16:creationId xmlns:a16="http://schemas.microsoft.com/office/drawing/2014/main" id="{02FBF2E2-BD05-2045-B514-FA14BA5C242A}"/>
                  </a:ext>
                </a:extLst>
              </p:cNvPr>
              <p:cNvSpPr/>
              <p:nvPr/>
            </p:nvSpPr>
            <p:spPr>
              <a:xfrm>
                <a:off x="4572000" y="3212990"/>
                <a:ext cx="720080" cy="720080"/>
              </a:xfrm>
              <a:prstGeom prst="blockArc">
                <a:avLst>
                  <a:gd name="adj1" fmla="val 5390096"/>
                  <a:gd name="adj2" fmla="val 10914699"/>
                  <a:gd name="adj3" fmla="val 1690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solidFill>
                </a:endParaRPr>
              </a:p>
            </p:txBody>
          </p:sp>
          <p:sp>
            <p:nvSpPr>
              <p:cNvPr id="35" name="Rectangle 45">
                <a:extLst>
                  <a:ext uri="{FF2B5EF4-FFF2-40B4-BE49-F238E27FC236}">
                    <a16:creationId xmlns:a16="http://schemas.microsoft.com/office/drawing/2014/main" id="{2B76459D-5513-F94F-8651-733DFE5749D2}"/>
                  </a:ext>
                </a:extLst>
              </p:cNvPr>
              <p:cNvSpPr/>
              <p:nvPr/>
            </p:nvSpPr>
            <p:spPr>
              <a:xfrm rot="10800000">
                <a:off x="4915703" y="3814757"/>
                <a:ext cx="873027"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36" name="Rectangle 46">
                <a:extLst>
                  <a:ext uri="{FF2B5EF4-FFF2-40B4-BE49-F238E27FC236}">
                    <a16:creationId xmlns:a16="http://schemas.microsoft.com/office/drawing/2014/main" id="{0A3FA2C7-B2E7-A049-9661-D2416A9BD575}"/>
                  </a:ext>
                </a:extLst>
              </p:cNvPr>
              <p:cNvSpPr/>
              <p:nvPr/>
            </p:nvSpPr>
            <p:spPr>
              <a:xfrm rot="5400000">
                <a:off x="4217672" y="3100344"/>
                <a:ext cx="826947"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grpSp>
          <p:nvGrpSpPr>
            <p:cNvPr id="26" name="Group 47">
              <a:extLst>
                <a:ext uri="{FF2B5EF4-FFF2-40B4-BE49-F238E27FC236}">
                  <a16:creationId xmlns:a16="http://schemas.microsoft.com/office/drawing/2014/main" id="{6B02F301-0D9E-8546-AD50-78EEDC17A240}"/>
                </a:ext>
              </a:extLst>
            </p:cNvPr>
            <p:cNvGrpSpPr/>
            <p:nvPr/>
          </p:nvGrpSpPr>
          <p:grpSpPr>
            <a:xfrm flipH="1">
              <a:off x="5384799" y="2828071"/>
              <a:ext cx="504056" cy="504057"/>
              <a:chOff x="4419813" y="3212976"/>
              <a:chExt cx="720080" cy="720080"/>
            </a:xfrm>
            <a:grpFill/>
          </p:grpSpPr>
          <p:sp>
            <p:nvSpPr>
              <p:cNvPr id="31" name="Block Arc 48">
                <a:extLst>
                  <a:ext uri="{FF2B5EF4-FFF2-40B4-BE49-F238E27FC236}">
                    <a16:creationId xmlns:a16="http://schemas.microsoft.com/office/drawing/2014/main" id="{8457FEB0-9BC5-104E-81DF-A9284221E88A}"/>
                  </a:ext>
                </a:extLst>
              </p:cNvPr>
              <p:cNvSpPr/>
              <p:nvPr/>
            </p:nvSpPr>
            <p:spPr>
              <a:xfrm>
                <a:off x="4419813"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solidFill>
                </a:endParaRPr>
              </a:p>
            </p:txBody>
          </p:sp>
          <p:sp>
            <p:nvSpPr>
              <p:cNvPr id="32" name="Rectangle 49">
                <a:extLst>
                  <a:ext uri="{FF2B5EF4-FFF2-40B4-BE49-F238E27FC236}">
                    <a16:creationId xmlns:a16="http://schemas.microsoft.com/office/drawing/2014/main" id="{1CC86C4E-DB8E-3343-AA17-B8EB2A0CC4EC}"/>
                  </a:ext>
                </a:extLst>
              </p:cNvPr>
              <p:cNvSpPr/>
              <p:nvPr/>
            </p:nvSpPr>
            <p:spPr>
              <a:xfrm rot="10800000">
                <a:off x="4751837" y="3814762"/>
                <a:ext cx="31815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33" name="Rectangle 50">
                <a:extLst>
                  <a:ext uri="{FF2B5EF4-FFF2-40B4-BE49-F238E27FC236}">
                    <a16:creationId xmlns:a16="http://schemas.microsoft.com/office/drawing/2014/main" id="{9F9020E3-3D63-FD4E-89C7-619789E35EA4}"/>
                  </a:ext>
                </a:extLst>
              </p:cNvPr>
              <p:cNvSpPr/>
              <p:nvPr/>
            </p:nvSpPr>
            <p:spPr>
              <a:xfrm rot="5400000">
                <a:off x="4334968" y="3369826"/>
                <a:ext cx="28799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grpSp>
          <p:nvGrpSpPr>
            <p:cNvPr id="27" name="Group 52">
              <a:extLst>
                <a:ext uri="{FF2B5EF4-FFF2-40B4-BE49-F238E27FC236}">
                  <a16:creationId xmlns:a16="http://schemas.microsoft.com/office/drawing/2014/main" id="{52EF5407-B307-E74C-B3DF-2A7CA6AA33DC}"/>
                </a:ext>
              </a:extLst>
            </p:cNvPr>
            <p:cNvGrpSpPr/>
            <p:nvPr/>
          </p:nvGrpSpPr>
          <p:grpSpPr>
            <a:xfrm flipH="1">
              <a:off x="4950607" y="2245352"/>
              <a:ext cx="504056" cy="684063"/>
              <a:chOff x="4571999" y="2955823"/>
              <a:chExt cx="720080" cy="977233"/>
            </a:xfrm>
            <a:grpFill/>
          </p:grpSpPr>
          <p:sp>
            <p:nvSpPr>
              <p:cNvPr id="28" name="Block Arc 53">
                <a:extLst>
                  <a:ext uri="{FF2B5EF4-FFF2-40B4-BE49-F238E27FC236}">
                    <a16:creationId xmlns:a16="http://schemas.microsoft.com/office/drawing/2014/main" id="{A8D7C6D1-C661-EF45-9109-42BABDCEB7B0}"/>
                  </a:ext>
                </a:extLst>
              </p:cNvPr>
              <p:cNvSpPr/>
              <p:nvPr/>
            </p:nvSpPr>
            <p:spPr>
              <a:xfrm>
                <a:off x="4571999"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solidFill>
                </a:endParaRPr>
              </a:p>
            </p:txBody>
          </p:sp>
          <p:sp>
            <p:nvSpPr>
              <p:cNvPr id="29" name="Rectangle 54">
                <a:extLst>
                  <a:ext uri="{FF2B5EF4-FFF2-40B4-BE49-F238E27FC236}">
                    <a16:creationId xmlns:a16="http://schemas.microsoft.com/office/drawing/2014/main" id="{F2267C64-7F4B-A94A-86E5-24ABD87BC779}"/>
                  </a:ext>
                </a:extLst>
              </p:cNvPr>
              <p:cNvSpPr/>
              <p:nvPr/>
            </p:nvSpPr>
            <p:spPr>
              <a:xfrm rot="10800000">
                <a:off x="4915703" y="3814762"/>
                <a:ext cx="281453"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30" name="Rectangle 55">
                <a:extLst>
                  <a:ext uri="{FF2B5EF4-FFF2-40B4-BE49-F238E27FC236}">
                    <a16:creationId xmlns:a16="http://schemas.microsoft.com/office/drawing/2014/main" id="{58D61899-DDBE-2E46-AC46-85037C338CFF}"/>
                  </a:ext>
                </a:extLst>
              </p:cNvPr>
              <p:cNvSpPr/>
              <p:nvPr/>
            </p:nvSpPr>
            <p:spPr>
              <a:xfrm rot="5400000">
                <a:off x="4322578" y="3205248"/>
                <a:ext cx="617143"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grpSp>
      <p:grpSp>
        <p:nvGrpSpPr>
          <p:cNvPr id="42" name="Group 22">
            <a:extLst>
              <a:ext uri="{FF2B5EF4-FFF2-40B4-BE49-F238E27FC236}">
                <a16:creationId xmlns:a16="http://schemas.microsoft.com/office/drawing/2014/main" id="{8CD3307A-EFEB-EC4D-9719-6C09E5CD37C4}"/>
              </a:ext>
            </a:extLst>
          </p:cNvPr>
          <p:cNvGrpSpPr/>
          <p:nvPr/>
        </p:nvGrpSpPr>
        <p:grpSpPr>
          <a:xfrm>
            <a:off x="2799113" y="2698027"/>
            <a:ext cx="1725194" cy="3480701"/>
            <a:chOff x="4362111" y="2173330"/>
            <a:chExt cx="1526744" cy="3080314"/>
          </a:xfrm>
          <a:solidFill>
            <a:schemeClr val="bg1"/>
          </a:solidFill>
        </p:grpSpPr>
        <p:grpSp>
          <p:nvGrpSpPr>
            <p:cNvPr id="43" name="Group 23">
              <a:extLst>
                <a:ext uri="{FF2B5EF4-FFF2-40B4-BE49-F238E27FC236}">
                  <a16:creationId xmlns:a16="http://schemas.microsoft.com/office/drawing/2014/main" id="{BC1F0C98-1F0E-BF44-BFB2-1E04AC5B5A61}"/>
                </a:ext>
              </a:extLst>
            </p:cNvPr>
            <p:cNvGrpSpPr/>
            <p:nvPr/>
          </p:nvGrpSpPr>
          <p:grpSpPr>
            <a:xfrm rot="5400000">
              <a:off x="3917845" y="4305320"/>
              <a:ext cx="1392590" cy="504058"/>
              <a:chOff x="4572003" y="3491986"/>
              <a:chExt cx="1989414" cy="720077"/>
            </a:xfrm>
            <a:grpFill/>
          </p:grpSpPr>
          <p:sp>
            <p:nvSpPr>
              <p:cNvPr id="64" name="Block Arc 44">
                <a:extLst>
                  <a:ext uri="{FF2B5EF4-FFF2-40B4-BE49-F238E27FC236}">
                    <a16:creationId xmlns:a16="http://schemas.microsoft.com/office/drawing/2014/main" id="{2C7C5E2E-0BBD-804B-80DE-0FAE37E664E2}"/>
                  </a:ext>
                </a:extLst>
              </p:cNvPr>
              <p:cNvSpPr/>
              <p:nvPr/>
            </p:nvSpPr>
            <p:spPr>
              <a:xfrm>
                <a:off x="4572003" y="3491986"/>
                <a:ext cx="720080" cy="720077"/>
              </a:xfrm>
              <a:prstGeom prst="blockArc">
                <a:avLst>
                  <a:gd name="adj1" fmla="val 5390096"/>
                  <a:gd name="adj2" fmla="val 10756098"/>
                  <a:gd name="adj3" fmla="val 164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solidFill>
                </a:endParaRPr>
              </a:p>
            </p:txBody>
          </p:sp>
          <p:sp>
            <p:nvSpPr>
              <p:cNvPr id="65" name="Rectangle 45">
                <a:extLst>
                  <a:ext uri="{FF2B5EF4-FFF2-40B4-BE49-F238E27FC236}">
                    <a16:creationId xmlns:a16="http://schemas.microsoft.com/office/drawing/2014/main" id="{7F5BDA08-89BB-E442-AFF4-D3AAFD11D186}"/>
                  </a:ext>
                </a:extLst>
              </p:cNvPr>
              <p:cNvSpPr/>
              <p:nvPr/>
            </p:nvSpPr>
            <p:spPr>
              <a:xfrm>
                <a:off x="4915704" y="4093761"/>
                <a:ext cx="1645713" cy="1182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grpSp>
          <p:nvGrpSpPr>
            <p:cNvPr id="44" name="Group 24">
              <a:extLst>
                <a:ext uri="{FF2B5EF4-FFF2-40B4-BE49-F238E27FC236}">
                  <a16:creationId xmlns:a16="http://schemas.microsoft.com/office/drawing/2014/main" id="{500A4B25-C923-AD44-A6DC-48D7567F67F8}"/>
                </a:ext>
              </a:extLst>
            </p:cNvPr>
            <p:cNvGrpSpPr/>
            <p:nvPr/>
          </p:nvGrpSpPr>
          <p:grpSpPr>
            <a:xfrm>
              <a:off x="4934247" y="2289861"/>
              <a:ext cx="504056" cy="1260056"/>
              <a:chOff x="4390223" y="2132969"/>
              <a:chExt cx="720080" cy="1800087"/>
            </a:xfrm>
            <a:grpFill/>
          </p:grpSpPr>
          <p:sp>
            <p:nvSpPr>
              <p:cNvPr id="61" name="Block Arc 41">
                <a:extLst>
                  <a:ext uri="{FF2B5EF4-FFF2-40B4-BE49-F238E27FC236}">
                    <a16:creationId xmlns:a16="http://schemas.microsoft.com/office/drawing/2014/main" id="{E1617CAC-ECB0-3143-A74A-3BF346D10D01}"/>
                  </a:ext>
                </a:extLst>
              </p:cNvPr>
              <p:cNvSpPr/>
              <p:nvPr/>
            </p:nvSpPr>
            <p:spPr>
              <a:xfrm>
                <a:off x="4390223" y="3212976"/>
                <a:ext cx="720080" cy="720080"/>
              </a:xfrm>
              <a:prstGeom prst="blockArc">
                <a:avLst>
                  <a:gd name="adj1" fmla="val 5390096"/>
                  <a:gd name="adj2" fmla="val 10914688"/>
                  <a:gd name="adj3" fmla="val 1690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solidFill>
                </a:endParaRPr>
              </a:p>
            </p:txBody>
          </p:sp>
          <p:sp>
            <p:nvSpPr>
              <p:cNvPr id="62" name="Rectangle 42">
                <a:extLst>
                  <a:ext uri="{FF2B5EF4-FFF2-40B4-BE49-F238E27FC236}">
                    <a16:creationId xmlns:a16="http://schemas.microsoft.com/office/drawing/2014/main" id="{A54B9AF7-35BD-7940-A2B3-1C928C33FA16}"/>
                  </a:ext>
                </a:extLst>
              </p:cNvPr>
              <p:cNvSpPr/>
              <p:nvPr/>
            </p:nvSpPr>
            <p:spPr>
              <a:xfrm>
                <a:off x="4730367" y="3814763"/>
                <a:ext cx="33962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63" name="Rectangle 43">
                <a:extLst>
                  <a:ext uri="{FF2B5EF4-FFF2-40B4-BE49-F238E27FC236}">
                    <a16:creationId xmlns:a16="http://schemas.microsoft.com/office/drawing/2014/main" id="{E9677E76-B786-6B49-B45B-FDFE303C9EC9}"/>
                  </a:ext>
                </a:extLst>
              </p:cNvPr>
              <p:cNvSpPr/>
              <p:nvPr/>
            </p:nvSpPr>
            <p:spPr>
              <a:xfrm rot="16200000">
                <a:off x="3729367" y="2793825"/>
                <a:ext cx="1440006"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grpSp>
          <p:nvGrpSpPr>
            <p:cNvPr id="45" name="Group 25">
              <a:extLst>
                <a:ext uri="{FF2B5EF4-FFF2-40B4-BE49-F238E27FC236}">
                  <a16:creationId xmlns:a16="http://schemas.microsoft.com/office/drawing/2014/main" id="{52AF4E67-2006-344F-BB94-7326E87D17C1}"/>
                </a:ext>
              </a:extLst>
            </p:cNvPr>
            <p:cNvGrpSpPr/>
            <p:nvPr/>
          </p:nvGrpSpPr>
          <p:grpSpPr>
            <a:xfrm flipH="1">
              <a:off x="4591514" y="3112921"/>
              <a:ext cx="851712" cy="830935"/>
              <a:chOff x="4571999" y="2746017"/>
              <a:chExt cx="1216731" cy="1187053"/>
            </a:xfrm>
            <a:grpFill/>
          </p:grpSpPr>
          <p:sp>
            <p:nvSpPr>
              <p:cNvPr id="58" name="Block Arc 38">
                <a:extLst>
                  <a:ext uri="{FF2B5EF4-FFF2-40B4-BE49-F238E27FC236}">
                    <a16:creationId xmlns:a16="http://schemas.microsoft.com/office/drawing/2014/main" id="{3FF1E81A-A7C1-B141-88A9-D5F772F82AE7}"/>
                  </a:ext>
                </a:extLst>
              </p:cNvPr>
              <p:cNvSpPr/>
              <p:nvPr/>
            </p:nvSpPr>
            <p:spPr>
              <a:xfrm>
                <a:off x="4572000" y="3212990"/>
                <a:ext cx="720080" cy="720080"/>
              </a:xfrm>
              <a:prstGeom prst="blockArc">
                <a:avLst>
                  <a:gd name="adj1" fmla="val 5390096"/>
                  <a:gd name="adj2" fmla="val 10914699"/>
                  <a:gd name="adj3" fmla="val 1690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solidFill>
                </a:endParaRPr>
              </a:p>
            </p:txBody>
          </p:sp>
          <p:sp>
            <p:nvSpPr>
              <p:cNvPr id="59" name="Rectangle 39">
                <a:extLst>
                  <a:ext uri="{FF2B5EF4-FFF2-40B4-BE49-F238E27FC236}">
                    <a16:creationId xmlns:a16="http://schemas.microsoft.com/office/drawing/2014/main" id="{C7085344-95CA-F640-BD6A-98C4BB38A021}"/>
                  </a:ext>
                </a:extLst>
              </p:cNvPr>
              <p:cNvSpPr/>
              <p:nvPr/>
            </p:nvSpPr>
            <p:spPr>
              <a:xfrm rot="10800000">
                <a:off x="4915703" y="3814757"/>
                <a:ext cx="873027"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60" name="Rectangle 40">
                <a:extLst>
                  <a:ext uri="{FF2B5EF4-FFF2-40B4-BE49-F238E27FC236}">
                    <a16:creationId xmlns:a16="http://schemas.microsoft.com/office/drawing/2014/main" id="{E924EE9D-8196-4A46-9A6A-CDA7C2FF8F8F}"/>
                  </a:ext>
                </a:extLst>
              </p:cNvPr>
              <p:cNvSpPr/>
              <p:nvPr/>
            </p:nvSpPr>
            <p:spPr>
              <a:xfrm rot="5400000">
                <a:off x="4217672" y="3100344"/>
                <a:ext cx="826947"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grpSp>
          <p:nvGrpSpPr>
            <p:cNvPr id="46" name="Group 26">
              <a:extLst>
                <a:ext uri="{FF2B5EF4-FFF2-40B4-BE49-F238E27FC236}">
                  <a16:creationId xmlns:a16="http://schemas.microsoft.com/office/drawing/2014/main" id="{61FDE433-3EC2-6945-BBB8-1D4C9802A1D2}"/>
                </a:ext>
              </a:extLst>
            </p:cNvPr>
            <p:cNvGrpSpPr/>
            <p:nvPr/>
          </p:nvGrpSpPr>
          <p:grpSpPr>
            <a:xfrm flipH="1">
              <a:off x="5384799" y="2828071"/>
              <a:ext cx="504056" cy="504057"/>
              <a:chOff x="4419813" y="3212976"/>
              <a:chExt cx="720080" cy="720080"/>
            </a:xfrm>
            <a:grpFill/>
          </p:grpSpPr>
          <p:sp>
            <p:nvSpPr>
              <p:cNvPr id="55" name="Block Arc 35">
                <a:extLst>
                  <a:ext uri="{FF2B5EF4-FFF2-40B4-BE49-F238E27FC236}">
                    <a16:creationId xmlns:a16="http://schemas.microsoft.com/office/drawing/2014/main" id="{D02B6743-3EF9-FC43-90B9-68EEEF21E056}"/>
                  </a:ext>
                </a:extLst>
              </p:cNvPr>
              <p:cNvSpPr/>
              <p:nvPr/>
            </p:nvSpPr>
            <p:spPr>
              <a:xfrm>
                <a:off x="4419813"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solidFill>
                </a:endParaRPr>
              </a:p>
            </p:txBody>
          </p:sp>
          <p:sp>
            <p:nvSpPr>
              <p:cNvPr id="56" name="Rectangle 36">
                <a:extLst>
                  <a:ext uri="{FF2B5EF4-FFF2-40B4-BE49-F238E27FC236}">
                    <a16:creationId xmlns:a16="http://schemas.microsoft.com/office/drawing/2014/main" id="{E70A4CA0-A97F-FC4F-9E3E-809A581E6412}"/>
                  </a:ext>
                </a:extLst>
              </p:cNvPr>
              <p:cNvSpPr/>
              <p:nvPr/>
            </p:nvSpPr>
            <p:spPr>
              <a:xfrm rot="10800000">
                <a:off x="4751837" y="3814762"/>
                <a:ext cx="31815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57" name="Rectangle 37">
                <a:extLst>
                  <a:ext uri="{FF2B5EF4-FFF2-40B4-BE49-F238E27FC236}">
                    <a16:creationId xmlns:a16="http://schemas.microsoft.com/office/drawing/2014/main" id="{042D25B2-FA9D-A142-AB26-7ED621D227A7}"/>
                  </a:ext>
                </a:extLst>
              </p:cNvPr>
              <p:cNvSpPr/>
              <p:nvPr/>
            </p:nvSpPr>
            <p:spPr>
              <a:xfrm rot="5400000">
                <a:off x="4334968" y="3369826"/>
                <a:ext cx="28799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grpSp>
          <p:nvGrpSpPr>
            <p:cNvPr id="47" name="Group 27">
              <a:extLst>
                <a:ext uri="{FF2B5EF4-FFF2-40B4-BE49-F238E27FC236}">
                  <a16:creationId xmlns:a16="http://schemas.microsoft.com/office/drawing/2014/main" id="{6B32A47D-D15F-6A45-8A96-7F4848551F1F}"/>
                </a:ext>
              </a:extLst>
            </p:cNvPr>
            <p:cNvGrpSpPr/>
            <p:nvPr/>
          </p:nvGrpSpPr>
          <p:grpSpPr>
            <a:xfrm flipH="1">
              <a:off x="4950607" y="2245352"/>
              <a:ext cx="504056" cy="684063"/>
              <a:chOff x="4571999" y="2955823"/>
              <a:chExt cx="720080" cy="977233"/>
            </a:xfrm>
            <a:grpFill/>
          </p:grpSpPr>
          <p:sp>
            <p:nvSpPr>
              <p:cNvPr id="52" name="Block Arc 32">
                <a:extLst>
                  <a:ext uri="{FF2B5EF4-FFF2-40B4-BE49-F238E27FC236}">
                    <a16:creationId xmlns:a16="http://schemas.microsoft.com/office/drawing/2014/main" id="{F7EE6316-DD6C-434D-BF3D-26E503814B34}"/>
                  </a:ext>
                </a:extLst>
              </p:cNvPr>
              <p:cNvSpPr/>
              <p:nvPr/>
            </p:nvSpPr>
            <p:spPr>
              <a:xfrm>
                <a:off x="4571999"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solidFill>
                </a:endParaRPr>
              </a:p>
            </p:txBody>
          </p:sp>
          <p:sp>
            <p:nvSpPr>
              <p:cNvPr id="53" name="Rectangle 33">
                <a:extLst>
                  <a:ext uri="{FF2B5EF4-FFF2-40B4-BE49-F238E27FC236}">
                    <a16:creationId xmlns:a16="http://schemas.microsoft.com/office/drawing/2014/main" id="{4D6A6597-FC2B-1F49-A9D5-F725CC5C8A01}"/>
                  </a:ext>
                </a:extLst>
              </p:cNvPr>
              <p:cNvSpPr/>
              <p:nvPr/>
            </p:nvSpPr>
            <p:spPr>
              <a:xfrm rot="10800000">
                <a:off x="4915703" y="3814762"/>
                <a:ext cx="281453"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54" name="Rectangle 34">
                <a:extLst>
                  <a:ext uri="{FF2B5EF4-FFF2-40B4-BE49-F238E27FC236}">
                    <a16:creationId xmlns:a16="http://schemas.microsoft.com/office/drawing/2014/main" id="{B7B03326-ECC8-244A-BEA4-15DCE1E978BC}"/>
                  </a:ext>
                </a:extLst>
              </p:cNvPr>
              <p:cNvSpPr/>
              <p:nvPr/>
            </p:nvSpPr>
            <p:spPr>
              <a:xfrm rot="5400000">
                <a:off x="4322578" y="3205248"/>
                <a:ext cx="617143"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grpSp>
          <p:nvGrpSpPr>
            <p:cNvPr id="48" name="Group 28">
              <a:extLst>
                <a:ext uri="{FF2B5EF4-FFF2-40B4-BE49-F238E27FC236}">
                  <a16:creationId xmlns:a16="http://schemas.microsoft.com/office/drawing/2014/main" id="{87946F78-C5D8-BB42-9B4E-CE80B6AED38B}"/>
                </a:ext>
              </a:extLst>
            </p:cNvPr>
            <p:cNvGrpSpPr/>
            <p:nvPr/>
          </p:nvGrpSpPr>
          <p:grpSpPr>
            <a:xfrm>
              <a:off x="4540436" y="2173330"/>
              <a:ext cx="504056" cy="504057"/>
              <a:chOff x="4238036" y="3212976"/>
              <a:chExt cx="720080" cy="720080"/>
            </a:xfrm>
            <a:grpFill/>
          </p:grpSpPr>
          <p:sp>
            <p:nvSpPr>
              <p:cNvPr id="49" name="Block Arc 29">
                <a:extLst>
                  <a:ext uri="{FF2B5EF4-FFF2-40B4-BE49-F238E27FC236}">
                    <a16:creationId xmlns:a16="http://schemas.microsoft.com/office/drawing/2014/main" id="{0775FC99-AAD5-0D41-923C-87B3A62C0AD4}"/>
                  </a:ext>
                </a:extLst>
              </p:cNvPr>
              <p:cNvSpPr/>
              <p:nvPr/>
            </p:nvSpPr>
            <p:spPr>
              <a:xfrm>
                <a:off x="4238036"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solidFill>
                </a:endParaRPr>
              </a:p>
            </p:txBody>
          </p:sp>
          <p:sp>
            <p:nvSpPr>
              <p:cNvPr id="50" name="Rectangle 30">
                <a:extLst>
                  <a:ext uri="{FF2B5EF4-FFF2-40B4-BE49-F238E27FC236}">
                    <a16:creationId xmlns:a16="http://schemas.microsoft.com/office/drawing/2014/main" id="{F46B7ECB-BA11-8B45-A0B5-B30A562E2768}"/>
                  </a:ext>
                </a:extLst>
              </p:cNvPr>
              <p:cNvSpPr/>
              <p:nvPr/>
            </p:nvSpPr>
            <p:spPr>
              <a:xfrm rot="10800000">
                <a:off x="4580840" y="3814762"/>
                <a:ext cx="30737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51" name="Rectangle 31">
                <a:extLst>
                  <a:ext uri="{FF2B5EF4-FFF2-40B4-BE49-F238E27FC236}">
                    <a16:creationId xmlns:a16="http://schemas.microsoft.com/office/drawing/2014/main" id="{7B1DC63F-A464-AC42-A04B-F121F0E29036}"/>
                  </a:ext>
                </a:extLst>
              </p:cNvPr>
              <p:cNvSpPr/>
              <p:nvPr/>
            </p:nvSpPr>
            <p:spPr>
              <a:xfrm rot="5400000">
                <a:off x="4153191" y="3369826"/>
                <a:ext cx="28799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grpSp>
      <p:grpSp>
        <p:nvGrpSpPr>
          <p:cNvPr id="66" name="Group 46">
            <a:extLst>
              <a:ext uri="{FF2B5EF4-FFF2-40B4-BE49-F238E27FC236}">
                <a16:creationId xmlns:a16="http://schemas.microsoft.com/office/drawing/2014/main" id="{DD68B5DF-B687-7845-B3B8-75C7819F03C8}"/>
              </a:ext>
            </a:extLst>
          </p:cNvPr>
          <p:cNvGrpSpPr/>
          <p:nvPr/>
        </p:nvGrpSpPr>
        <p:grpSpPr>
          <a:xfrm flipH="1">
            <a:off x="2065300" y="2089081"/>
            <a:ext cx="894196" cy="4020145"/>
            <a:chOff x="4774212" y="2173330"/>
            <a:chExt cx="791336" cy="3557704"/>
          </a:xfrm>
          <a:solidFill>
            <a:schemeClr val="bg1"/>
          </a:solidFill>
        </p:grpSpPr>
        <p:grpSp>
          <p:nvGrpSpPr>
            <p:cNvPr id="67" name="Group 47">
              <a:extLst>
                <a:ext uri="{FF2B5EF4-FFF2-40B4-BE49-F238E27FC236}">
                  <a16:creationId xmlns:a16="http://schemas.microsoft.com/office/drawing/2014/main" id="{DE408143-4664-D548-B00D-A5ADB499988B}"/>
                </a:ext>
              </a:extLst>
            </p:cNvPr>
            <p:cNvGrpSpPr/>
            <p:nvPr/>
          </p:nvGrpSpPr>
          <p:grpSpPr>
            <a:xfrm rot="5400000">
              <a:off x="4269404" y="4542721"/>
              <a:ext cx="1872567" cy="504060"/>
              <a:chOff x="4568320" y="2646948"/>
              <a:chExt cx="2675098" cy="720082"/>
            </a:xfrm>
            <a:grpFill/>
          </p:grpSpPr>
          <p:sp>
            <p:nvSpPr>
              <p:cNvPr id="83" name="Block Arc 63">
                <a:extLst>
                  <a:ext uri="{FF2B5EF4-FFF2-40B4-BE49-F238E27FC236}">
                    <a16:creationId xmlns:a16="http://schemas.microsoft.com/office/drawing/2014/main" id="{9A598A6C-51C2-584F-B1C3-5A1A609CCB60}"/>
                  </a:ext>
                </a:extLst>
              </p:cNvPr>
              <p:cNvSpPr/>
              <p:nvPr/>
            </p:nvSpPr>
            <p:spPr>
              <a:xfrm>
                <a:off x="4568320" y="2646948"/>
                <a:ext cx="720081" cy="720077"/>
              </a:xfrm>
              <a:prstGeom prst="blockArc">
                <a:avLst>
                  <a:gd name="adj1" fmla="val 5390096"/>
                  <a:gd name="adj2" fmla="val 10808525"/>
                  <a:gd name="adj3" fmla="val 169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solidFill>
                </a:endParaRPr>
              </a:p>
            </p:txBody>
          </p:sp>
          <p:sp>
            <p:nvSpPr>
              <p:cNvPr id="84" name="Rectangle 64">
                <a:extLst>
                  <a:ext uri="{FF2B5EF4-FFF2-40B4-BE49-F238E27FC236}">
                    <a16:creationId xmlns:a16="http://schemas.microsoft.com/office/drawing/2014/main" id="{9892E062-757B-B54A-8722-918DD29C5AC9}"/>
                  </a:ext>
                </a:extLst>
              </p:cNvPr>
              <p:cNvSpPr/>
              <p:nvPr/>
            </p:nvSpPr>
            <p:spPr>
              <a:xfrm>
                <a:off x="4904835" y="3248738"/>
                <a:ext cx="2338583" cy="1182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grpSp>
          <p:nvGrpSpPr>
            <p:cNvPr id="68" name="Group 48">
              <a:extLst>
                <a:ext uri="{FF2B5EF4-FFF2-40B4-BE49-F238E27FC236}">
                  <a16:creationId xmlns:a16="http://schemas.microsoft.com/office/drawing/2014/main" id="{870E7720-5ED9-004D-96CC-97003D8570B1}"/>
                </a:ext>
              </a:extLst>
            </p:cNvPr>
            <p:cNvGrpSpPr/>
            <p:nvPr/>
          </p:nvGrpSpPr>
          <p:grpSpPr>
            <a:xfrm>
              <a:off x="5061492" y="2289861"/>
              <a:ext cx="504056" cy="1260056"/>
              <a:chOff x="4572000" y="2132969"/>
              <a:chExt cx="720080" cy="1800087"/>
            </a:xfrm>
            <a:grpFill/>
          </p:grpSpPr>
          <p:sp>
            <p:nvSpPr>
              <p:cNvPr id="80" name="Block Arc 60">
                <a:extLst>
                  <a:ext uri="{FF2B5EF4-FFF2-40B4-BE49-F238E27FC236}">
                    <a16:creationId xmlns:a16="http://schemas.microsoft.com/office/drawing/2014/main" id="{4090BD04-0391-1546-A7AC-DE63725AD23F}"/>
                  </a:ext>
                </a:extLst>
              </p:cNvPr>
              <p:cNvSpPr/>
              <p:nvPr/>
            </p:nvSpPr>
            <p:spPr>
              <a:xfrm>
                <a:off x="4572000" y="3212976"/>
                <a:ext cx="720080" cy="720080"/>
              </a:xfrm>
              <a:prstGeom prst="blockArc">
                <a:avLst>
                  <a:gd name="adj1" fmla="val 5390096"/>
                  <a:gd name="adj2" fmla="val 10861596"/>
                  <a:gd name="adj3" fmla="val 1691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solidFill>
                </a:endParaRPr>
              </a:p>
            </p:txBody>
          </p:sp>
          <p:sp>
            <p:nvSpPr>
              <p:cNvPr id="81" name="Rectangle 61">
                <a:extLst>
                  <a:ext uri="{FF2B5EF4-FFF2-40B4-BE49-F238E27FC236}">
                    <a16:creationId xmlns:a16="http://schemas.microsoft.com/office/drawing/2014/main" id="{D9F575FE-F924-884B-9EFE-CFE692C52902}"/>
                  </a:ext>
                </a:extLst>
              </p:cNvPr>
              <p:cNvSpPr/>
              <p:nvPr/>
            </p:nvSpPr>
            <p:spPr>
              <a:xfrm>
                <a:off x="4915703" y="3814763"/>
                <a:ext cx="154286"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82" name="Rectangle 62">
                <a:extLst>
                  <a:ext uri="{FF2B5EF4-FFF2-40B4-BE49-F238E27FC236}">
                    <a16:creationId xmlns:a16="http://schemas.microsoft.com/office/drawing/2014/main" id="{9C7266F6-A971-7741-991B-B5CB34D696E3}"/>
                  </a:ext>
                </a:extLst>
              </p:cNvPr>
              <p:cNvSpPr/>
              <p:nvPr/>
            </p:nvSpPr>
            <p:spPr>
              <a:xfrm rot="16200000">
                <a:off x="3911144" y="2793825"/>
                <a:ext cx="1440005"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grpSp>
          <p:nvGrpSpPr>
            <p:cNvPr id="69" name="Group 49">
              <a:extLst>
                <a:ext uri="{FF2B5EF4-FFF2-40B4-BE49-F238E27FC236}">
                  <a16:creationId xmlns:a16="http://schemas.microsoft.com/office/drawing/2014/main" id="{ADD45EEF-8605-A24E-A4E8-CF9D681BB04A}"/>
                </a:ext>
              </a:extLst>
            </p:cNvPr>
            <p:cNvGrpSpPr/>
            <p:nvPr/>
          </p:nvGrpSpPr>
          <p:grpSpPr>
            <a:xfrm flipH="1">
              <a:off x="4939171" y="3007784"/>
              <a:ext cx="504056" cy="936063"/>
              <a:chOff x="4572000" y="2595820"/>
              <a:chExt cx="720080" cy="1337236"/>
            </a:xfrm>
            <a:grpFill/>
          </p:grpSpPr>
          <p:sp>
            <p:nvSpPr>
              <p:cNvPr id="78" name="Block Arc 58">
                <a:extLst>
                  <a:ext uri="{FF2B5EF4-FFF2-40B4-BE49-F238E27FC236}">
                    <a16:creationId xmlns:a16="http://schemas.microsoft.com/office/drawing/2014/main" id="{3883C70F-1524-B542-9B3D-45E183219E09}"/>
                  </a:ext>
                </a:extLst>
              </p:cNvPr>
              <p:cNvSpPr/>
              <p:nvPr/>
            </p:nvSpPr>
            <p:spPr>
              <a:xfrm>
                <a:off x="4572000" y="3212976"/>
                <a:ext cx="720080" cy="720080"/>
              </a:xfrm>
              <a:prstGeom prst="blockArc">
                <a:avLst>
                  <a:gd name="adj1" fmla="val 5492085"/>
                  <a:gd name="adj2" fmla="val 10967718"/>
                  <a:gd name="adj3" fmla="val 1688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solidFill>
                </a:endParaRPr>
              </a:p>
            </p:txBody>
          </p:sp>
          <p:sp>
            <p:nvSpPr>
              <p:cNvPr id="79" name="Rectangle 59">
                <a:extLst>
                  <a:ext uri="{FF2B5EF4-FFF2-40B4-BE49-F238E27FC236}">
                    <a16:creationId xmlns:a16="http://schemas.microsoft.com/office/drawing/2014/main" id="{56CF8AAD-0863-4245-8777-A1AA9386DF64}"/>
                  </a:ext>
                </a:extLst>
              </p:cNvPr>
              <p:cNvSpPr/>
              <p:nvPr/>
            </p:nvSpPr>
            <p:spPr>
              <a:xfrm rot="5400000">
                <a:off x="4142575" y="3025246"/>
                <a:ext cx="977145"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grpSp>
          <p:nvGrpSpPr>
            <p:cNvPr id="70" name="Group 50">
              <a:extLst>
                <a:ext uri="{FF2B5EF4-FFF2-40B4-BE49-F238E27FC236}">
                  <a16:creationId xmlns:a16="http://schemas.microsoft.com/office/drawing/2014/main" id="{C5133602-F306-3A49-A2BA-BD1C97BDF11C}"/>
                </a:ext>
              </a:extLst>
            </p:cNvPr>
            <p:cNvGrpSpPr/>
            <p:nvPr/>
          </p:nvGrpSpPr>
          <p:grpSpPr>
            <a:xfrm flipH="1">
              <a:off x="4950607" y="2245352"/>
              <a:ext cx="504056" cy="684063"/>
              <a:chOff x="4571999" y="2955823"/>
              <a:chExt cx="720080" cy="977233"/>
            </a:xfrm>
            <a:grpFill/>
          </p:grpSpPr>
          <p:sp>
            <p:nvSpPr>
              <p:cNvPr id="75" name="Block Arc 55">
                <a:extLst>
                  <a:ext uri="{FF2B5EF4-FFF2-40B4-BE49-F238E27FC236}">
                    <a16:creationId xmlns:a16="http://schemas.microsoft.com/office/drawing/2014/main" id="{7E2E5C6D-42BA-CA40-9DBC-E0BE903BF30E}"/>
                  </a:ext>
                </a:extLst>
              </p:cNvPr>
              <p:cNvSpPr/>
              <p:nvPr/>
            </p:nvSpPr>
            <p:spPr>
              <a:xfrm>
                <a:off x="4571999"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solidFill>
                </a:endParaRPr>
              </a:p>
            </p:txBody>
          </p:sp>
          <p:sp>
            <p:nvSpPr>
              <p:cNvPr id="76" name="Rectangle 56">
                <a:extLst>
                  <a:ext uri="{FF2B5EF4-FFF2-40B4-BE49-F238E27FC236}">
                    <a16:creationId xmlns:a16="http://schemas.microsoft.com/office/drawing/2014/main" id="{90913B9C-6B84-5A4C-9BF7-52752FE80FD4}"/>
                  </a:ext>
                </a:extLst>
              </p:cNvPr>
              <p:cNvSpPr/>
              <p:nvPr/>
            </p:nvSpPr>
            <p:spPr>
              <a:xfrm rot="10800000">
                <a:off x="4915703" y="3814763"/>
                <a:ext cx="154286"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77" name="Rectangle 57">
                <a:extLst>
                  <a:ext uri="{FF2B5EF4-FFF2-40B4-BE49-F238E27FC236}">
                    <a16:creationId xmlns:a16="http://schemas.microsoft.com/office/drawing/2014/main" id="{C3D736AE-F768-6649-8A6F-0D594131237D}"/>
                  </a:ext>
                </a:extLst>
              </p:cNvPr>
              <p:cNvSpPr/>
              <p:nvPr/>
            </p:nvSpPr>
            <p:spPr>
              <a:xfrm rot="5400000">
                <a:off x="4322578" y="3205248"/>
                <a:ext cx="617143"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grpSp>
          <p:nvGrpSpPr>
            <p:cNvPr id="71" name="Group 51">
              <a:extLst>
                <a:ext uri="{FF2B5EF4-FFF2-40B4-BE49-F238E27FC236}">
                  <a16:creationId xmlns:a16="http://schemas.microsoft.com/office/drawing/2014/main" id="{442C708B-2EDB-994F-8CCE-716C0163FDFB}"/>
                </a:ext>
              </a:extLst>
            </p:cNvPr>
            <p:cNvGrpSpPr/>
            <p:nvPr/>
          </p:nvGrpSpPr>
          <p:grpSpPr>
            <a:xfrm>
              <a:off x="4774212" y="2173330"/>
              <a:ext cx="504056" cy="504057"/>
              <a:chOff x="4571999" y="3212976"/>
              <a:chExt cx="720080" cy="720080"/>
            </a:xfrm>
            <a:grpFill/>
          </p:grpSpPr>
          <p:sp>
            <p:nvSpPr>
              <p:cNvPr id="72" name="Block Arc 52">
                <a:extLst>
                  <a:ext uri="{FF2B5EF4-FFF2-40B4-BE49-F238E27FC236}">
                    <a16:creationId xmlns:a16="http://schemas.microsoft.com/office/drawing/2014/main" id="{F98B234E-C51C-E546-9463-E36B196CB378}"/>
                  </a:ext>
                </a:extLst>
              </p:cNvPr>
              <p:cNvSpPr/>
              <p:nvPr/>
            </p:nvSpPr>
            <p:spPr>
              <a:xfrm>
                <a:off x="4571999"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solidFill>
                </a:endParaRPr>
              </a:p>
            </p:txBody>
          </p:sp>
          <p:sp>
            <p:nvSpPr>
              <p:cNvPr id="73" name="Rectangle 53">
                <a:extLst>
                  <a:ext uri="{FF2B5EF4-FFF2-40B4-BE49-F238E27FC236}">
                    <a16:creationId xmlns:a16="http://schemas.microsoft.com/office/drawing/2014/main" id="{72CF7ED8-8BDE-F143-BE0F-07406FEA4F49}"/>
                  </a:ext>
                </a:extLst>
              </p:cNvPr>
              <p:cNvSpPr/>
              <p:nvPr/>
            </p:nvSpPr>
            <p:spPr>
              <a:xfrm rot="10800000">
                <a:off x="4915703" y="3814763"/>
                <a:ext cx="154286"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74" name="Rectangle 54">
                <a:extLst>
                  <a:ext uri="{FF2B5EF4-FFF2-40B4-BE49-F238E27FC236}">
                    <a16:creationId xmlns:a16="http://schemas.microsoft.com/office/drawing/2014/main" id="{0C257F7E-7361-B74B-9E10-89FDAF2C37C6}"/>
                  </a:ext>
                </a:extLst>
              </p:cNvPr>
              <p:cNvSpPr/>
              <p:nvPr/>
            </p:nvSpPr>
            <p:spPr>
              <a:xfrm rot="5400000">
                <a:off x="4487153" y="3369826"/>
                <a:ext cx="28799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grpSp>
      <p:sp>
        <p:nvSpPr>
          <p:cNvPr id="86" name="Rounded Rectangle 3">
            <a:extLst>
              <a:ext uri="{FF2B5EF4-FFF2-40B4-BE49-F238E27FC236}">
                <a16:creationId xmlns:a16="http://schemas.microsoft.com/office/drawing/2014/main" id="{17FF8CDE-766B-AA43-A415-3E4E2470629D}"/>
              </a:ext>
            </a:extLst>
          </p:cNvPr>
          <p:cNvSpPr/>
          <p:nvPr/>
        </p:nvSpPr>
        <p:spPr>
          <a:xfrm>
            <a:off x="791952" y="2307760"/>
            <a:ext cx="314203" cy="302811"/>
          </a:xfrm>
          <a:custGeom>
            <a:avLst/>
            <a:gdLst/>
            <a:ahLst/>
            <a:cxnLst/>
            <a:rect l="l" t="t" r="r" b="b"/>
            <a:pathLst>
              <a:path w="3960000" h="3816424">
                <a:moveTo>
                  <a:pt x="1632916" y="1505594"/>
                </a:moveTo>
                <a:lnTo>
                  <a:pt x="2327086" y="1908213"/>
                </a:lnTo>
                <a:lnTo>
                  <a:pt x="1632916" y="2310831"/>
                </a:lnTo>
                <a:close/>
                <a:moveTo>
                  <a:pt x="1098809" y="972108"/>
                </a:moveTo>
                <a:cubicBezTo>
                  <a:pt x="829868" y="972108"/>
                  <a:pt x="611848" y="1190128"/>
                  <a:pt x="611848" y="1459069"/>
                </a:cubicBezTo>
                <a:lnTo>
                  <a:pt x="611848" y="2357355"/>
                </a:lnTo>
                <a:cubicBezTo>
                  <a:pt x="611848" y="2626296"/>
                  <a:pt x="829868" y="2844316"/>
                  <a:pt x="1098809" y="2844316"/>
                </a:cubicBezTo>
                <a:lnTo>
                  <a:pt x="2861191" y="2844316"/>
                </a:lnTo>
                <a:cubicBezTo>
                  <a:pt x="3130132" y="2844316"/>
                  <a:pt x="3348152" y="2626296"/>
                  <a:pt x="3348152" y="2357355"/>
                </a:cubicBezTo>
                <a:lnTo>
                  <a:pt x="3348152" y="1459069"/>
                </a:lnTo>
                <a:cubicBezTo>
                  <a:pt x="3348152" y="1190128"/>
                  <a:pt x="3130132" y="972108"/>
                  <a:pt x="2861191" y="972108"/>
                </a:cubicBezTo>
                <a:close/>
                <a:moveTo>
                  <a:pt x="747408" y="0"/>
                </a:moveTo>
                <a:lnTo>
                  <a:pt x="3212592" y="0"/>
                </a:lnTo>
                <a:cubicBezTo>
                  <a:pt x="3625374" y="0"/>
                  <a:pt x="3960000" y="334626"/>
                  <a:pt x="3960000" y="747408"/>
                </a:cubicBezTo>
                <a:lnTo>
                  <a:pt x="3960000" y="3069016"/>
                </a:lnTo>
                <a:cubicBezTo>
                  <a:pt x="3960000" y="3481798"/>
                  <a:pt x="3625374" y="3816424"/>
                  <a:pt x="3212592" y="3816424"/>
                </a:cubicBezTo>
                <a:lnTo>
                  <a:pt x="747408" y="3816424"/>
                </a:lnTo>
                <a:cubicBezTo>
                  <a:pt x="334626" y="3816424"/>
                  <a:pt x="0" y="3481798"/>
                  <a:pt x="0" y="3069016"/>
                </a:cubicBezTo>
                <a:lnTo>
                  <a:pt x="0" y="747408"/>
                </a:lnTo>
                <a:cubicBezTo>
                  <a:pt x="0" y="334626"/>
                  <a:pt x="334626" y="0"/>
                  <a:pt x="74740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87" name="Rectangle 1">
            <a:extLst>
              <a:ext uri="{FF2B5EF4-FFF2-40B4-BE49-F238E27FC236}">
                <a16:creationId xmlns:a16="http://schemas.microsoft.com/office/drawing/2014/main" id="{CC02269A-4803-6548-8CBE-818D7CE36D8F}"/>
              </a:ext>
            </a:extLst>
          </p:cNvPr>
          <p:cNvSpPr>
            <a:spLocks noChangeAspect="1"/>
          </p:cNvSpPr>
          <p:nvPr/>
        </p:nvSpPr>
        <p:spPr>
          <a:xfrm>
            <a:off x="2893396" y="1813514"/>
            <a:ext cx="314168" cy="245622"/>
          </a:xfrm>
          <a:custGeom>
            <a:avLst/>
            <a:gdLst/>
            <a:ahLst/>
            <a:cxnLst/>
            <a:rect l="l" t="t" r="r" b="b"/>
            <a:pathLst>
              <a:path w="3960440" h="3096344">
                <a:moveTo>
                  <a:pt x="2420728" y="924699"/>
                </a:moveTo>
                <a:lnTo>
                  <a:pt x="3404007" y="2376264"/>
                </a:lnTo>
                <a:lnTo>
                  <a:pt x="2464506" y="2376264"/>
                </a:lnTo>
                <a:lnTo>
                  <a:pt x="1437447" y="2376264"/>
                </a:lnTo>
                <a:lnTo>
                  <a:pt x="690242" y="2376264"/>
                </a:lnTo>
                <a:lnTo>
                  <a:pt x="1577375" y="1374065"/>
                </a:lnTo>
                <a:lnTo>
                  <a:pt x="1882688" y="1718980"/>
                </a:lnTo>
                <a:close/>
                <a:moveTo>
                  <a:pt x="1093974" y="613224"/>
                </a:moveTo>
                <a:cubicBezTo>
                  <a:pt x="1292819" y="613224"/>
                  <a:pt x="1454014" y="774419"/>
                  <a:pt x="1454014" y="973264"/>
                </a:cubicBezTo>
                <a:cubicBezTo>
                  <a:pt x="1454014" y="1172109"/>
                  <a:pt x="1292819" y="1333304"/>
                  <a:pt x="1093974" y="1333304"/>
                </a:cubicBezTo>
                <a:cubicBezTo>
                  <a:pt x="895129" y="1333304"/>
                  <a:pt x="733934" y="1172109"/>
                  <a:pt x="733934" y="973264"/>
                </a:cubicBezTo>
                <a:cubicBezTo>
                  <a:pt x="733934" y="774419"/>
                  <a:pt x="895129" y="613224"/>
                  <a:pt x="1093974" y="613224"/>
                </a:cubicBezTo>
                <a:close/>
                <a:moveTo>
                  <a:pt x="396044" y="396044"/>
                </a:moveTo>
                <a:lnTo>
                  <a:pt x="396044" y="2700300"/>
                </a:lnTo>
                <a:lnTo>
                  <a:pt x="3564396" y="2700300"/>
                </a:lnTo>
                <a:lnTo>
                  <a:pt x="3564396" y="396044"/>
                </a:lnTo>
                <a:close/>
                <a:moveTo>
                  <a:pt x="0" y="0"/>
                </a:moveTo>
                <a:lnTo>
                  <a:pt x="3960440" y="0"/>
                </a:lnTo>
                <a:lnTo>
                  <a:pt x="3960440" y="3096344"/>
                </a:lnTo>
                <a:lnTo>
                  <a:pt x="0" y="309634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88" name="Rounded Rectangle 7">
            <a:extLst>
              <a:ext uri="{FF2B5EF4-FFF2-40B4-BE49-F238E27FC236}">
                <a16:creationId xmlns:a16="http://schemas.microsoft.com/office/drawing/2014/main" id="{5A3851E5-E613-FF4B-957C-0658018337BA}"/>
              </a:ext>
            </a:extLst>
          </p:cNvPr>
          <p:cNvSpPr>
            <a:spLocks noChangeAspect="1"/>
          </p:cNvSpPr>
          <p:nvPr/>
        </p:nvSpPr>
        <p:spPr>
          <a:xfrm>
            <a:off x="2293414" y="1698392"/>
            <a:ext cx="314168" cy="314133"/>
          </a:xfrm>
          <a:custGeom>
            <a:avLst/>
            <a:gdLst/>
            <a:ahLst/>
            <a:cxnLst/>
            <a:rect l="l" t="t" r="r" b="b"/>
            <a:pathLst>
              <a:path w="3960440" h="3960000">
                <a:moveTo>
                  <a:pt x="2764687" y="782779"/>
                </a:moveTo>
                <a:cubicBezTo>
                  <a:pt x="2512183" y="782779"/>
                  <a:pt x="2307488" y="987475"/>
                  <a:pt x="2307487" y="1239980"/>
                </a:cubicBezTo>
                <a:cubicBezTo>
                  <a:pt x="2307487" y="1241985"/>
                  <a:pt x="2307500" y="1243987"/>
                  <a:pt x="2308092" y="1245978"/>
                </a:cubicBezTo>
                <a:lnTo>
                  <a:pt x="1570677" y="1632536"/>
                </a:lnTo>
                <a:cubicBezTo>
                  <a:pt x="1488749" y="1552118"/>
                  <a:pt x="1376387" y="1502860"/>
                  <a:pt x="1252520" y="1502859"/>
                </a:cubicBezTo>
                <a:cubicBezTo>
                  <a:pt x="1000014" y="1502859"/>
                  <a:pt x="795319" y="1707555"/>
                  <a:pt x="795319" y="1960060"/>
                </a:cubicBezTo>
                <a:cubicBezTo>
                  <a:pt x="795319" y="2212565"/>
                  <a:pt x="1000014" y="2417260"/>
                  <a:pt x="1252520" y="2417260"/>
                </a:cubicBezTo>
                <a:cubicBezTo>
                  <a:pt x="1361432" y="2417260"/>
                  <a:pt x="1461449" y="2379178"/>
                  <a:pt x="1538674" y="2313987"/>
                </a:cubicBezTo>
                <a:lnTo>
                  <a:pt x="2308734" y="2717656"/>
                </a:lnTo>
                <a:cubicBezTo>
                  <a:pt x="2314220" y="2964461"/>
                  <a:pt x="2516327" y="3162492"/>
                  <a:pt x="2764688" y="3162492"/>
                </a:cubicBezTo>
                <a:cubicBezTo>
                  <a:pt x="3017192" y="3162492"/>
                  <a:pt x="3221888" y="2957797"/>
                  <a:pt x="3221887" y="2705292"/>
                </a:cubicBezTo>
                <a:cubicBezTo>
                  <a:pt x="3221887" y="2452786"/>
                  <a:pt x="3017192" y="2248092"/>
                  <a:pt x="2764688" y="2248092"/>
                </a:cubicBezTo>
                <a:cubicBezTo>
                  <a:pt x="2638870" y="2248092"/>
                  <a:pt x="2524924" y="2298913"/>
                  <a:pt x="2442337" y="2381228"/>
                </a:cubicBezTo>
                <a:lnTo>
                  <a:pt x="1706164" y="1995322"/>
                </a:lnTo>
                <a:lnTo>
                  <a:pt x="1709074" y="1966451"/>
                </a:lnTo>
                <a:lnTo>
                  <a:pt x="2455698" y="1575067"/>
                </a:lnTo>
                <a:cubicBezTo>
                  <a:pt x="2536225" y="1651261"/>
                  <a:pt x="2645094" y="1697180"/>
                  <a:pt x="2764687" y="1697179"/>
                </a:cubicBezTo>
                <a:cubicBezTo>
                  <a:pt x="3017193" y="1697180"/>
                  <a:pt x="3221887" y="1492485"/>
                  <a:pt x="3221888" y="1239980"/>
                </a:cubicBezTo>
                <a:cubicBezTo>
                  <a:pt x="3221887" y="987475"/>
                  <a:pt x="3017193" y="782779"/>
                  <a:pt x="2764687" y="782779"/>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89" name="Rounded Rectangle 5">
            <a:extLst>
              <a:ext uri="{FF2B5EF4-FFF2-40B4-BE49-F238E27FC236}">
                <a16:creationId xmlns:a16="http://schemas.microsoft.com/office/drawing/2014/main" id="{DBF6DC62-632D-C846-9D1F-01DFDDEED3E6}"/>
              </a:ext>
            </a:extLst>
          </p:cNvPr>
          <p:cNvSpPr>
            <a:spLocks noChangeAspect="1"/>
          </p:cNvSpPr>
          <p:nvPr/>
        </p:nvSpPr>
        <p:spPr>
          <a:xfrm>
            <a:off x="954400" y="4112217"/>
            <a:ext cx="314168" cy="314133"/>
          </a:xfrm>
          <a:custGeom>
            <a:avLst/>
            <a:gdLst/>
            <a:ahLst/>
            <a:cxnLst/>
            <a:rect l="l" t="t" r="r" b="b"/>
            <a:pathLst>
              <a:path w="3960440" h="3960000">
                <a:moveTo>
                  <a:pt x="330865" y="1988701"/>
                </a:moveTo>
                <a:lnTo>
                  <a:pt x="330865" y="3294924"/>
                </a:lnTo>
                <a:cubicBezTo>
                  <a:pt x="330865" y="3484431"/>
                  <a:pt x="484490" y="3638056"/>
                  <a:pt x="673997" y="3638056"/>
                </a:cubicBezTo>
                <a:lnTo>
                  <a:pt x="3286444" y="3638056"/>
                </a:lnTo>
                <a:cubicBezTo>
                  <a:pt x="3475951" y="3638056"/>
                  <a:pt x="3629576" y="3484431"/>
                  <a:pt x="3629576" y="3294924"/>
                </a:cubicBezTo>
                <a:lnTo>
                  <a:pt x="3629576" y="1988701"/>
                </a:lnTo>
                <a:lnTo>
                  <a:pt x="3007776" y="1988701"/>
                </a:lnTo>
                <a:cubicBezTo>
                  <a:pt x="3003504" y="2552442"/>
                  <a:pt x="2545062" y="3007995"/>
                  <a:pt x="1980221" y="3007995"/>
                </a:cubicBezTo>
                <a:cubicBezTo>
                  <a:pt x="1415380" y="3007995"/>
                  <a:pt x="956938" y="2552442"/>
                  <a:pt x="952666" y="1988701"/>
                </a:cubicBezTo>
                <a:close/>
                <a:moveTo>
                  <a:pt x="1980221" y="1247520"/>
                </a:moveTo>
                <a:cubicBezTo>
                  <a:pt x="1575683" y="1247520"/>
                  <a:pt x="1247740" y="1575463"/>
                  <a:pt x="1247740" y="1980001"/>
                </a:cubicBezTo>
                <a:cubicBezTo>
                  <a:pt x="1247740" y="2384539"/>
                  <a:pt x="1575683" y="2712482"/>
                  <a:pt x="1980221" y="2712482"/>
                </a:cubicBezTo>
                <a:cubicBezTo>
                  <a:pt x="2384759" y="2712482"/>
                  <a:pt x="2712702" y="2384539"/>
                  <a:pt x="2712702" y="1980001"/>
                </a:cubicBezTo>
                <a:cubicBezTo>
                  <a:pt x="2712702" y="1575463"/>
                  <a:pt x="2384759" y="1247520"/>
                  <a:pt x="1980221" y="1247520"/>
                </a:cubicBezTo>
                <a:close/>
                <a:moveTo>
                  <a:pt x="3164915" y="346755"/>
                </a:moveTo>
                <a:cubicBezTo>
                  <a:pt x="3096058" y="346755"/>
                  <a:pt x="3040238" y="402575"/>
                  <a:pt x="3040238" y="471432"/>
                </a:cubicBezTo>
                <a:lnTo>
                  <a:pt x="3040238" y="733595"/>
                </a:lnTo>
                <a:cubicBezTo>
                  <a:pt x="3040238" y="802452"/>
                  <a:pt x="3096058" y="858272"/>
                  <a:pt x="3164915" y="858272"/>
                </a:cubicBezTo>
                <a:lnTo>
                  <a:pt x="3427135" y="858272"/>
                </a:lnTo>
                <a:cubicBezTo>
                  <a:pt x="3495992" y="858272"/>
                  <a:pt x="3551812" y="802452"/>
                  <a:pt x="3551812" y="733595"/>
                </a:cubicBezTo>
                <a:lnTo>
                  <a:pt x="3551812" y="471432"/>
                </a:lnTo>
                <a:cubicBezTo>
                  <a:pt x="3551812" y="402575"/>
                  <a:pt x="3495992" y="346755"/>
                  <a:pt x="3427135" y="346755"/>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90" name="Trapezoid 3">
            <a:extLst>
              <a:ext uri="{FF2B5EF4-FFF2-40B4-BE49-F238E27FC236}">
                <a16:creationId xmlns:a16="http://schemas.microsoft.com/office/drawing/2014/main" id="{5D0CA260-8EC6-9B44-843A-220B98AC248C}"/>
              </a:ext>
            </a:extLst>
          </p:cNvPr>
          <p:cNvSpPr>
            <a:spLocks noChangeAspect="1"/>
          </p:cNvSpPr>
          <p:nvPr/>
        </p:nvSpPr>
        <p:spPr>
          <a:xfrm>
            <a:off x="1690002" y="2267830"/>
            <a:ext cx="308256" cy="314168"/>
          </a:xfrm>
          <a:custGeom>
            <a:avLst/>
            <a:gdLst/>
            <a:ahLst/>
            <a:cxnLst/>
            <a:rect l="l" t="t" r="r" b="b"/>
            <a:pathLst>
              <a:path w="3890855" h="3965475">
                <a:moveTo>
                  <a:pt x="513635" y="2426125"/>
                </a:moveTo>
                <a:lnTo>
                  <a:pt x="1518439" y="2426125"/>
                </a:lnTo>
                <a:cubicBezTo>
                  <a:pt x="1550976" y="2510415"/>
                  <a:pt x="1581900" y="2596962"/>
                  <a:pt x="1610725" y="2683637"/>
                </a:cubicBezTo>
                <a:lnTo>
                  <a:pt x="901668" y="2683637"/>
                </a:lnTo>
                <a:lnTo>
                  <a:pt x="559881" y="3707964"/>
                </a:lnTo>
                <a:lnTo>
                  <a:pt x="1917114" y="3707964"/>
                </a:lnTo>
                <a:cubicBezTo>
                  <a:pt x="1925031" y="3729959"/>
                  <a:pt x="1931702" y="3744180"/>
                  <a:pt x="1936944" y="3749452"/>
                </a:cubicBezTo>
                <a:cubicBezTo>
                  <a:pt x="1940579" y="3743065"/>
                  <a:pt x="1945876" y="3728913"/>
                  <a:pt x="1952632" y="3707964"/>
                </a:cubicBezTo>
                <a:lnTo>
                  <a:pt x="3330974" y="3707964"/>
                </a:lnTo>
                <a:lnTo>
                  <a:pt x="2989187" y="2683637"/>
                </a:lnTo>
                <a:lnTo>
                  <a:pt x="2271337" y="2683637"/>
                </a:lnTo>
                <a:cubicBezTo>
                  <a:pt x="2301469" y="2597098"/>
                  <a:pt x="2333531" y="2510572"/>
                  <a:pt x="2366939" y="2426125"/>
                </a:cubicBezTo>
                <a:lnTo>
                  <a:pt x="3377220" y="2426125"/>
                </a:lnTo>
                <a:lnTo>
                  <a:pt x="3890855" y="3965475"/>
                </a:lnTo>
                <a:lnTo>
                  <a:pt x="0" y="3965475"/>
                </a:lnTo>
                <a:close/>
                <a:moveTo>
                  <a:pt x="1936944" y="620869"/>
                </a:moveTo>
                <a:cubicBezTo>
                  <a:pt x="1782578" y="620869"/>
                  <a:pt x="1657440" y="746006"/>
                  <a:pt x="1657440" y="900372"/>
                </a:cubicBezTo>
                <a:cubicBezTo>
                  <a:pt x="1657440" y="1054738"/>
                  <a:pt x="1782578" y="1179876"/>
                  <a:pt x="1936944" y="1179876"/>
                </a:cubicBezTo>
                <a:cubicBezTo>
                  <a:pt x="2091310" y="1179876"/>
                  <a:pt x="2216447" y="1054738"/>
                  <a:pt x="2216447" y="900372"/>
                </a:cubicBezTo>
                <a:cubicBezTo>
                  <a:pt x="2216447" y="746006"/>
                  <a:pt x="2091310" y="620869"/>
                  <a:pt x="1936944" y="620869"/>
                </a:cubicBezTo>
                <a:close/>
                <a:moveTo>
                  <a:pt x="1936944" y="0"/>
                </a:moveTo>
                <a:cubicBezTo>
                  <a:pt x="2169175" y="0"/>
                  <a:pt x="2401406" y="88593"/>
                  <a:pt x="2578592" y="265779"/>
                </a:cubicBezTo>
                <a:lnTo>
                  <a:pt x="2578592" y="265780"/>
                </a:lnTo>
                <a:cubicBezTo>
                  <a:pt x="2932964" y="620153"/>
                  <a:pt x="2888999" y="1155622"/>
                  <a:pt x="2578592" y="1549077"/>
                </a:cubicBezTo>
                <a:cubicBezTo>
                  <a:pt x="2248849" y="1967039"/>
                  <a:pt x="1976153" y="3125749"/>
                  <a:pt x="1936944" y="3194660"/>
                </a:cubicBezTo>
                <a:cubicBezTo>
                  <a:pt x="1883033" y="3140450"/>
                  <a:pt x="1647095" y="1944983"/>
                  <a:pt x="1295295" y="1549076"/>
                </a:cubicBezTo>
                <a:cubicBezTo>
                  <a:pt x="962406" y="1174450"/>
                  <a:pt x="940923" y="620152"/>
                  <a:pt x="1295295" y="265779"/>
                </a:cubicBezTo>
                <a:cubicBezTo>
                  <a:pt x="1472481" y="88593"/>
                  <a:pt x="1704713" y="0"/>
                  <a:pt x="193694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91" name="Rounded Rectangle 8">
            <a:extLst>
              <a:ext uri="{FF2B5EF4-FFF2-40B4-BE49-F238E27FC236}">
                <a16:creationId xmlns:a16="http://schemas.microsoft.com/office/drawing/2014/main" id="{9B52C00D-663B-0043-978F-5DABF4BFD1EC}"/>
              </a:ext>
            </a:extLst>
          </p:cNvPr>
          <p:cNvSpPr/>
          <p:nvPr/>
        </p:nvSpPr>
        <p:spPr>
          <a:xfrm>
            <a:off x="3361808" y="2246289"/>
            <a:ext cx="314168" cy="314168"/>
          </a:xfrm>
          <a:custGeom>
            <a:avLst/>
            <a:gdLst/>
            <a:ahLst/>
            <a:cxnLst/>
            <a:rect l="l" t="t" r="r" b="b"/>
            <a:pathLst>
              <a:path w="3960440" h="3960000">
                <a:moveTo>
                  <a:pt x="2723924" y="666561"/>
                </a:moveTo>
                <a:cubicBezTo>
                  <a:pt x="2712585" y="666561"/>
                  <a:pt x="2701603" y="668088"/>
                  <a:pt x="2691750" y="673056"/>
                </a:cubicBezTo>
                <a:lnTo>
                  <a:pt x="2656848" y="673413"/>
                </a:lnTo>
                <a:lnTo>
                  <a:pt x="1433848" y="933370"/>
                </a:lnTo>
                <a:cubicBezTo>
                  <a:pt x="1393875" y="941867"/>
                  <a:pt x="1362077" y="967781"/>
                  <a:pt x="1346376" y="1002337"/>
                </a:cubicBezTo>
                <a:cubicBezTo>
                  <a:pt x="1331078" y="1020672"/>
                  <a:pt x="1323217" y="1044404"/>
                  <a:pt x="1323217" y="1069971"/>
                </a:cubicBezTo>
                <a:lnTo>
                  <a:pt x="1323217" y="2547593"/>
                </a:lnTo>
                <a:cubicBezTo>
                  <a:pt x="1271037" y="2529901"/>
                  <a:pt x="1213870" y="2520528"/>
                  <a:pt x="1154017" y="2520528"/>
                </a:cubicBezTo>
                <a:cubicBezTo>
                  <a:pt x="901512" y="2520528"/>
                  <a:pt x="696817" y="2687354"/>
                  <a:pt x="696817" y="2893144"/>
                </a:cubicBezTo>
                <a:cubicBezTo>
                  <a:pt x="696817" y="3098934"/>
                  <a:pt x="901512" y="3265760"/>
                  <a:pt x="1154017" y="3265760"/>
                </a:cubicBezTo>
                <a:cubicBezTo>
                  <a:pt x="1406522" y="3265760"/>
                  <a:pt x="1611217" y="3098934"/>
                  <a:pt x="1611217" y="2893144"/>
                </a:cubicBezTo>
                <a:cubicBezTo>
                  <a:pt x="1611217" y="2882349"/>
                  <a:pt x="1610654" y="2871660"/>
                  <a:pt x="1607283" y="2861334"/>
                </a:cubicBezTo>
                <a:lnTo>
                  <a:pt x="1611217" y="2841845"/>
                </a:lnTo>
                <a:lnTo>
                  <a:pt x="1611217" y="1521342"/>
                </a:lnTo>
                <a:lnTo>
                  <a:pt x="2600320" y="1311101"/>
                </a:lnTo>
                <a:lnTo>
                  <a:pt x="2600320" y="2327965"/>
                </a:lnTo>
                <a:cubicBezTo>
                  <a:pt x="2547472" y="2309959"/>
                  <a:pt x="2489516" y="2300312"/>
                  <a:pt x="2428795" y="2300312"/>
                </a:cubicBezTo>
                <a:cubicBezTo>
                  <a:pt x="2176290" y="2300312"/>
                  <a:pt x="1971595" y="2467138"/>
                  <a:pt x="1971595" y="2672928"/>
                </a:cubicBezTo>
                <a:cubicBezTo>
                  <a:pt x="1971595" y="2878718"/>
                  <a:pt x="2176290" y="3045544"/>
                  <a:pt x="2428795" y="3045544"/>
                </a:cubicBezTo>
                <a:cubicBezTo>
                  <a:pt x="2675391" y="3045544"/>
                  <a:pt x="2876388" y="2886436"/>
                  <a:pt x="2884224" y="2687245"/>
                </a:cubicBezTo>
                <a:lnTo>
                  <a:pt x="2888320" y="2666957"/>
                </a:lnTo>
                <a:lnTo>
                  <a:pt x="2888320" y="790165"/>
                </a:lnTo>
                <a:cubicBezTo>
                  <a:pt x="2888320" y="721900"/>
                  <a:pt x="2832981" y="666561"/>
                  <a:pt x="2764716" y="666561"/>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92" name="Rounded Rectangle 1">
            <a:extLst>
              <a:ext uri="{FF2B5EF4-FFF2-40B4-BE49-F238E27FC236}">
                <a16:creationId xmlns:a16="http://schemas.microsoft.com/office/drawing/2014/main" id="{5AB9637E-DA8F-EB47-9A76-F4ABE8049F91}"/>
              </a:ext>
            </a:extLst>
          </p:cNvPr>
          <p:cNvSpPr>
            <a:spLocks noChangeAspect="1"/>
          </p:cNvSpPr>
          <p:nvPr/>
        </p:nvSpPr>
        <p:spPr>
          <a:xfrm>
            <a:off x="1022525" y="2736816"/>
            <a:ext cx="314168" cy="264123"/>
          </a:xfrm>
          <a:custGeom>
            <a:avLst/>
            <a:gdLst/>
            <a:ahLst/>
            <a:cxnLst/>
            <a:rect l="l" t="t" r="r" b="b"/>
            <a:pathLst>
              <a:path w="3985089" h="3350285">
                <a:moveTo>
                  <a:pt x="1489879" y="1687056"/>
                </a:moveTo>
                <a:cubicBezTo>
                  <a:pt x="1413602" y="1687056"/>
                  <a:pt x="1351768" y="1748890"/>
                  <a:pt x="1351768" y="1825167"/>
                </a:cubicBezTo>
                <a:lnTo>
                  <a:pt x="1351768" y="1828965"/>
                </a:lnTo>
                <a:cubicBezTo>
                  <a:pt x="1351768" y="1905242"/>
                  <a:pt x="1413602" y="1967076"/>
                  <a:pt x="1489879" y="1967076"/>
                </a:cubicBezTo>
                <a:lnTo>
                  <a:pt x="1717713" y="1967076"/>
                </a:lnTo>
                <a:cubicBezTo>
                  <a:pt x="1793990" y="1967076"/>
                  <a:pt x="1855824" y="1905242"/>
                  <a:pt x="1855824" y="1828965"/>
                </a:cubicBezTo>
                <a:lnTo>
                  <a:pt x="1855824" y="1825167"/>
                </a:lnTo>
                <a:cubicBezTo>
                  <a:pt x="1855824" y="1748890"/>
                  <a:pt x="1793990" y="1687056"/>
                  <a:pt x="1717713" y="1687056"/>
                </a:cubicBezTo>
                <a:close/>
                <a:moveTo>
                  <a:pt x="2281462" y="1675141"/>
                </a:moveTo>
                <a:cubicBezTo>
                  <a:pt x="2205185" y="1675141"/>
                  <a:pt x="2143351" y="1736975"/>
                  <a:pt x="2143351" y="1813252"/>
                </a:cubicBezTo>
                <a:lnTo>
                  <a:pt x="2143351" y="1817050"/>
                </a:lnTo>
                <a:cubicBezTo>
                  <a:pt x="2143351" y="1893327"/>
                  <a:pt x="2205185" y="1955161"/>
                  <a:pt x="2281462" y="1955161"/>
                </a:cubicBezTo>
                <a:lnTo>
                  <a:pt x="2509296" y="1955161"/>
                </a:lnTo>
                <a:cubicBezTo>
                  <a:pt x="2585573" y="1955161"/>
                  <a:pt x="2647407" y="1893327"/>
                  <a:pt x="2647407" y="1817050"/>
                </a:cubicBezTo>
                <a:lnTo>
                  <a:pt x="2647407" y="1813252"/>
                </a:lnTo>
                <a:cubicBezTo>
                  <a:pt x="2647407" y="1736975"/>
                  <a:pt x="2585573" y="1675141"/>
                  <a:pt x="2509296" y="1675141"/>
                </a:cubicBezTo>
                <a:close/>
                <a:moveTo>
                  <a:pt x="2837535" y="1159396"/>
                </a:moveTo>
                <a:cubicBezTo>
                  <a:pt x="2731595" y="1159396"/>
                  <a:pt x="2645713" y="1245278"/>
                  <a:pt x="2645713" y="1351218"/>
                </a:cubicBezTo>
                <a:cubicBezTo>
                  <a:pt x="2645713" y="1457158"/>
                  <a:pt x="2731595" y="1543040"/>
                  <a:pt x="2837535" y="1543040"/>
                </a:cubicBezTo>
                <a:cubicBezTo>
                  <a:pt x="2943475" y="1543040"/>
                  <a:pt x="3029357" y="1457158"/>
                  <a:pt x="3029357" y="1351218"/>
                </a:cubicBezTo>
                <a:cubicBezTo>
                  <a:pt x="3029357" y="1245278"/>
                  <a:pt x="2943475" y="1159396"/>
                  <a:pt x="2837535" y="1159396"/>
                </a:cubicBezTo>
                <a:close/>
                <a:moveTo>
                  <a:pt x="3235655" y="750352"/>
                </a:moveTo>
                <a:cubicBezTo>
                  <a:pt x="3129715" y="750352"/>
                  <a:pt x="3043833" y="836234"/>
                  <a:pt x="3043833" y="942174"/>
                </a:cubicBezTo>
                <a:cubicBezTo>
                  <a:pt x="3043833" y="1048114"/>
                  <a:pt x="3129715" y="1133996"/>
                  <a:pt x="3235655" y="1133996"/>
                </a:cubicBezTo>
                <a:cubicBezTo>
                  <a:pt x="3341595" y="1133996"/>
                  <a:pt x="3427477" y="1048114"/>
                  <a:pt x="3427477" y="942174"/>
                </a:cubicBezTo>
                <a:cubicBezTo>
                  <a:pt x="3427477" y="836234"/>
                  <a:pt x="3341595" y="750352"/>
                  <a:pt x="3235655" y="750352"/>
                </a:cubicBezTo>
                <a:close/>
                <a:moveTo>
                  <a:pt x="2455585" y="750352"/>
                </a:moveTo>
                <a:cubicBezTo>
                  <a:pt x="2349645" y="750352"/>
                  <a:pt x="2263763" y="836234"/>
                  <a:pt x="2263763" y="942174"/>
                </a:cubicBezTo>
                <a:cubicBezTo>
                  <a:pt x="2263763" y="1048114"/>
                  <a:pt x="2349645" y="1133996"/>
                  <a:pt x="2455585" y="1133996"/>
                </a:cubicBezTo>
                <a:cubicBezTo>
                  <a:pt x="2561525" y="1133996"/>
                  <a:pt x="2647407" y="1048114"/>
                  <a:pt x="2647407" y="942174"/>
                </a:cubicBezTo>
                <a:cubicBezTo>
                  <a:pt x="2647407" y="836234"/>
                  <a:pt x="2561525" y="750352"/>
                  <a:pt x="2455585" y="750352"/>
                </a:cubicBezTo>
                <a:close/>
                <a:moveTo>
                  <a:pt x="941776" y="640989"/>
                </a:moveTo>
                <a:lnTo>
                  <a:pt x="1181794" y="640989"/>
                </a:lnTo>
                <a:lnTo>
                  <a:pt x="1181794" y="881020"/>
                </a:lnTo>
                <a:lnTo>
                  <a:pt x="1421825" y="881020"/>
                </a:lnTo>
                <a:lnTo>
                  <a:pt x="1421825" y="1121038"/>
                </a:lnTo>
                <a:lnTo>
                  <a:pt x="1181794" y="1121038"/>
                </a:lnTo>
                <a:lnTo>
                  <a:pt x="1181794" y="1361069"/>
                </a:lnTo>
                <a:lnTo>
                  <a:pt x="941776" y="1361069"/>
                </a:lnTo>
                <a:lnTo>
                  <a:pt x="941776" y="1121038"/>
                </a:lnTo>
                <a:lnTo>
                  <a:pt x="701745" y="1121038"/>
                </a:lnTo>
                <a:lnTo>
                  <a:pt x="701745" y="881020"/>
                </a:lnTo>
                <a:lnTo>
                  <a:pt x="941776" y="881020"/>
                </a:lnTo>
                <a:close/>
                <a:moveTo>
                  <a:pt x="1061785" y="459017"/>
                </a:moveTo>
                <a:cubicBezTo>
                  <a:pt x="762440" y="459017"/>
                  <a:pt x="519773" y="701684"/>
                  <a:pt x="519773" y="1001029"/>
                </a:cubicBezTo>
                <a:cubicBezTo>
                  <a:pt x="519773" y="1300374"/>
                  <a:pt x="762440" y="1543041"/>
                  <a:pt x="1061785" y="1543041"/>
                </a:cubicBezTo>
                <a:cubicBezTo>
                  <a:pt x="1361130" y="1543041"/>
                  <a:pt x="1603797" y="1300374"/>
                  <a:pt x="1603797" y="1001029"/>
                </a:cubicBezTo>
                <a:cubicBezTo>
                  <a:pt x="1603797" y="701684"/>
                  <a:pt x="1361130" y="459017"/>
                  <a:pt x="1061785" y="459017"/>
                </a:cubicBezTo>
                <a:close/>
                <a:moveTo>
                  <a:pt x="2837535" y="359296"/>
                </a:moveTo>
                <a:cubicBezTo>
                  <a:pt x="2731595" y="359296"/>
                  <a:pt x="2645713" y="445178"/>
                  <a:pt x="2645713" y="551118"/>
                </a:cubicBezTo>
                <a:cubicBezTo>
                  <a:pt x="2645713" y="657058"/>
                  <a:pt x="2731595" y="742940"/>
                  <a:pt x="2837535" y="742940"/>
                </a:cubicBezTo>
                <a:cubicBezTo>
                  <a:pt x="2943475" y="742940"/>
                  <a:pt x="3029357" y="657058"/>
                  <a:pt x="3029357" y="551118"/>
                </a:cubicBezTo>
                <a:cubicBezTo>
                  <a:pt x="3029357" y="445178"/>
                  <a:pt x="2943475" y="359296"/>
                  <a:pt x="2837535" y="359296"/>
                </a:cubicBezTo>
                <a:close/>
                <a:moveTo>
                  <a:pt x="927799" y="0"/>
                </a:moveTo>
                <a:lnTo>
                  <a:pt x="2978398" y="0"/>
                </a:lnTo>
                <a:cubicBezTo>
                  <a:pt x="3447374" y="0"/>
                  <a:pt x="3902811" y="418280"/>
                  <a:pt x="3926614" y="887256"/>
                </a:cubicBezTo>
                <a:cubicBezTo>
                  <a:pt x="4011721" y="1784310"/>
                  <a:pt x="4065643" y="3326870"/>
                  <a:pt x="3630620" y="3349891"/>
                </a:cubicBezTo>
                <a:cubicBezTo>
                  <a:pt x="3101375" y="3362701"/>
                  <a:pt x="2778421" y="2566209"/>
                  <a:pt x="2352321" y="2174369"/>
                </a:cubicBezTo>
                <a:lnTo>
                  <a:pt x="1572952" y="2174369"/>
                </a:lnTo>
                <a:cubicBezTo>
                  <a:pt x="1161652" y="2566210"/>
                  <a:pt x="901104" y="3370635"/>
                  <a:pt x="339051" y="3349892"/>
                </a:cubicBezTo>
                <a:cubicBezTo>
                  <a:pt x="-171518" y="3349299"/>
                  <a:pt x="45251" y="1463012"/>
                  <a:pt x="48163" y="849156"/>
                </a:cubicBezTo>
                <a:cubicBezTo>
                  <a:pt x="48163" y="380180"/>
                  <a:pt x="458823" y="0"/>
                  <a:pt x="92779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93" name="Oval 2">
            <a:extLst>
              <a:ext uri="{FF2B5EF4-FFF2-40B4-BE49-F238E27FC236}">
                <a16:creationId xmlns:a16="http://schemas.microsoft.com/office/drawing/2014/main" id="{B90FDCA2-6FE9-164E-BB39-FCFA41B4CA3B}"/>
              </a:ext>
            </a:extLst>
          </p:cNvPr>
          <p:cNvSpPr>
            <a:spLocks noChangeAspect="1"/>
          </p:cNvSpPr>
          <p:nvPr/>
        </p:nvSpPr>
        <p:spPr>
          <a:xfrm>
            <a:off x="1808932" y="1825170"/>
            <a:ext cx="314168" cy="242760"/>
          </a:xfrm>
          <a:custGeom>
            <a:avLst/>
            <a:gdLst/>
            <a:ahLst/>
            <a:cxnLst/>
            <a:rect l="l" t="t" r="r" b="b"/>
            <a:pathLst>
              <a:path w="3949160" h="3051548">
                <a:moveTo>
                  <a:pt x="2339911" y="638678"/>
                </a:moveTo>
                <a:cubicBezTo>
                  <a:pt x="3228675" y="638678"/>
                  <a:pt x="3949160" y="1138384"/>
                  <a:pt x="3949160" y="1754802"/>
                </a:cubicBezTo>
                <a:cubicBezTo>
                  <a:pt x="3949160" y="2075792"/>
                  <a:pt x="3753790" y="2365135"/>
                  <a:pt x="3440317" y="2567662"/>
                </a:cubicBezTo>
                <a:lnTo>
                  <a:pt x="3655878" y="3051548"/>
                </a:lnTo>
                <a:lnTo>
                  <a:pt x="2882697" y="2804439"/>
                </a:lnTo>
                <a:cubicBezTo>
                  <a:pt x="2713357" y="2847946"/>
                  <a:pt x="2530504" y="2870926"/>
                  <a:pt x="2339911" y="2870926"/>
                </a:cubicBezTo>
                <a:cubicBezTo>
                  <a:pt x="1451147" y="2870926"/>
                  <a:pt x="730662" y="2371220"/>
                  <a:pt x="730662" y="1754802"/>
                </a:cubicBezTo>
                <a:cubicBezTo>
                  <a:pt x="730662" y="1138384"/>
                  <a:pt x="1451147" y="638678"/>
                  <a:pt x="2339911" y="638678"/>
                </a:cubicBezTo>
                <a:close/>
                <a:moveTo>
                  <a:pt x="1609249" y="0"/>
                </a:moveTo>
                <a:cubicBezTo>
                  <a:pt x="2214487" y="0"/>
                  <a:pt x="2741687" y="231736"/>
                  <a:pt x="3015976" y="574644"/>
                </a:cubicBezTo>
                <a:cubicBezTo>
                  <a:pt x="2789246" y="488504"/>
                  <a:pt x="2533611" y="440957"/>
                  <a:pt x="2263344" y="440957"/>
                </a:cubicBezTo>
                <a:cubicBezTo>
                  <a:pt x="1318096" y="440957"/>
                  <a:pt x="551821" y="1022559"/>
                  <a:pt x="551821" y="1740001"/>
                </a:cubicBezTo>
                <a:cubicBezTo>
                  <a:pt x="551821" y="1819940"/>
                  <a:pt x="561334" y="1898193"/>
                  <a:pt x="580963" y="1973803"/>
                </a:cubicBezTo>
                <a:cubicBezTo>
                  <a:pt x="578579" y="1972737"/>
                  <a:pt x="677277" y="2155498"/>
                  <a:pt x="675039" y="2154187"/>
                </a:cubicBezTo>
                <a:lnTo>
                  <a:pt x="502119" y="2089690"/>
                </a:lnTo>
                <a:lnTo>
                  <a:pt x="213774" y="2502637"/>
                </a:lnTo>
                <a:cubicBezTo>
                  <a:pt x="162937" y="2145510"/>
                  <a:pt x="82414" y="1758692"/>
                  <a:pt x="31577" y="1383752"/>
                </a:cubicBezTo>
                <a:cubicBezTo>
                  <a:pt x="6733" y="1307252"/>
                  <a:pt x="0" y="1197870"/>
                  <a:pt x="0" y="1116124"/>
                </a:cubicBezTo>
                <a:cubicBezTo>
                  <a:pt x="0" y="499706"/>
                  <a:pt x="720485" y="0"/>
                  <a:pt x="160924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94" name="Block Arc 5">
            <a:extLst>
              <a:ext uri="{FF2B5EF4-FFF2-40B4-BE49-F238E27FC236}">
                <a16:creationId xmlns:a16="http://schemas.microsoft.com/office/drawing/2014/main" id="{725298B8-21BD-0F44-83A5-68542D887BF3}"/>
              </a:ext>
            </a:extLst>
          </p:cNvPr>
          <p:cNvSpPr>
            <a:spLocks noChangeAspect="1"/>
          </p:cNvSpPr>
          <p:nvPr/>
        </p:nvSpPr>
        <p:spPr>
          <a:xfrm rot="10800000">
            <a:off x="1544147" y="2882007"/>
            <a:ext cx="291341" cy="314168"/>
          </a:xfrm>
          <a:custGeom>
            <a:avLst/>
            <a:gdLst/>
            <a:ahLst/>
            <a:cxnLst/>
            <a:rect l="l" t="t" r="r" b="b"/>
            <a:pathLst>
              <a:path w="3672275" h="3963955">
                <a:moveTo>
                  <a:pt x="984766" y="3417555"/>
                </a:moveTo>
                <a:cubicBezTo>
                  <a:pt x="932254" y="3417555"/>
                  <a:pt x="882982" y="3403623"/>
                  <a:pt x="841068" y="3378104"/>
                </a:cubicBezTo>
                <a:lnTo>
                  <a:pt x="840676" y="3378710"/>
                </a:lnTo>
                <a:lnTo>
                  <a:pt x="835545" y="3375094"/>
                </a:lnTo>
                <a:cubicBezTo>
                  <a:pt x="823791" y="3369308"/>
                  <a:pt x="813094" y="3361844"/>
                  <a:pt x="803763" y="3352697"/>
                </a:cubicBezTo>
                <a:cubicBezTo>
                  <a:pt x="147868" y="2908007"/>
                  <a:pt x="-148746" y="2089941"/>
                  <a:pt x="72539" y="1325492"/>
                </a:cubicBezTo>
                <a:cubicBezTo>
                  <a:pt x="298018" y="546553"/>
                  <a:pt x="1007805" y="7791"/>
                  <a:pt x="1818686" y="83"/>
                </a:cubicBezTo>
                <a:cubicBezTo>
                  <a:pt x="2629567" y="-7624"/>
                  <a:pt x="3349467" y="517549"/>
                  <a:pt x="3589711" y="1292061"/>
                </a:cubicBezTo>
                <a:cubicBezTo>
                  <a:pt x="3828334" y="2061344"/>
                  <a:pt x="3537615" y="2895621"/>
                  <a:pt x="2873980" y="3349798"/>
                </a:cubicBezTo>
                <a:cubicBezTo>
                  <a:pt x="2824845" y="3391084"/>
                  <a:pt x="2761401" y="3415171"/>
                  <a:pt x="2692355" y="3415171"/>
                </a:cubicBezTo>
                <a:cubicBezTo>
                  <a:pt x="2531252" y="3415171"/>
                  <a:pt x="2400652" y="3284038"/>
                  <a:pt x="2400652" y="3122277"/>
                </a:cubicBezTo>
                <a:cubicBezTo>
                  <a:pt x="2400652" y="3018609"/>
                  <a:pt x="2454292" y="2927520"/>
                  <a:pt x="2535552" y="2875976"/>
                </a:cubicBezTo>
                <a:lnTo>
                  <a:pt x="2534959" y="2875094"/>
                </a:lnTo>
                <a:cubicBezTo>
                  <a:pt x="2993902" y="2566441"/>
                  <a:pt x="3196002" y="1993261"/>
                  <a:pt x="3032146" y="1465012"/>
                </a:cubicBezTo>
                <a:cubicBezTo>
                  <a:pt x="2868290" y="936764"/>
                  <a:pt x="2377289" y="578575"/>
                  <a:pt x="1824236" y="583831"/>
                </a:cubicBezTo>
                <a:cubicBezTo>
                  <a:pt x="1271183" y="589088"/>
                  <a:pt x="787080" y="956545"/>
                  <a:pt x="633294" y="1487812"/>
                </a:cubicBezTo>
                <a:cubicBezTo>
                  <a:pt x="479508" y="2019079"/>
                  <a:pt x="692467" y="2588315"/>
                  <a:pt x="1157194" y="2888188"/>
                </a:cubicBezTo>
                <a:lnTo>
                  <a:pt x="1156634" y="2889057"/>
                </a:lnTo>
                <a:cubicBezTo>
                  <a:pt x="1229500" y="2941659"/>
                  <a:pt x="1276469" y="3027652"/>
                  <a:pt x="1276469" y="3124661"/>
                </a:cubicBezTo>
                <a:cubicBezTo>
                  <a:pt x="1276469" y="3286422"/>
                  <a:pt x="1145869" y="3417555"/>
                  <a:pt x="984766" y="3417555"/>
                </a:cubicBezTo>
                <a:close/>
                <a:moveTo>
                  <a:pt x="1836138" y="3963955"/>
                </a:moveTo>
                <a:cubicBezTo>
                  <a:pt x="1677062" y="3963955"/>
                  <a:pt x="1548106" y="3834999"/>
                  <a:pt x="1548106" y="3675923"/>
                </a:cubicBezTo>
                <a:lnTo>
                  <a:pt x="1548106" y="1958036"/>
                </a:lnTo>
                <a:cubicBezTo>
                  <a:pt x="1548106" y="1798960"/>
                  <a:pt x="1677062" y="1670004"/>
                  <a:pt x="1836138" y="1670004"/>
                </a:cubicBezTo>
                <a:cubicBezTo>
                  <a:pt x="1995214" y="1670004"/>
                  <a:pt x="2124170" y="1798960"/>
                  <a:pt x="2124170" y="1958036"/>
                </a:cubicBezTo>
                <a:lnTo>
                  <a:pt x="2124170" y="3675923"/>
                </a:lnTo>
                <a:cubicBezTo>
                  <a:pt x="2124170" y="3834999"/>
                  <a:pt x="1995214" y="3963955"/>
                  <a:pt x="1836138" y="396395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95" name="Rounded Rectangle 5">
            <a:extLst>
              <a:ext uri="{FF2B5EF4-FFF2-40B4-BE49-F238E27FC236}">
                <a16:creationId xmlns:a16="http://schemas.microsoft.com/office/drawing/2014/main" id="{26305C67-DA7E-DF49-B170-D320D6E04BBE}"/>
              </a:ext>
            </a:extLst>
          </p:cNvPr>
          <p:cNvSpPr>
            <a:spLocks/>
          </p:cNvSpPr>
          <p:nvPr/>
        </p:nvSpPr>
        <p:spPr>
          <a:xfrm>
            <a:off x="3876590" y="2343574"/>
            <a:ext cx="314168" cy="314168"/>
          </a:xfrm>
          <a:custGeom>
            <a:avLst/>
            <a:gdLst/>
            <a:ahLst/>
            <a:cxnLst/>
            <a:rect l="l" t="t" r="r" b="b"/>
            <a:pathLst>
              <a:path w="3928707" h="3954781">
                <a:moveTo>
                  <a:pt x="2773336" y="2238726"/>
                </a:moveTo>
                <a:cubicBezTo>
                  <a:pt x="2746826" y="2238726"/>
                  <a:pt x="2725335" y="2260217"/>
                  <a:pt x="2725335" y="2286727"/>
                </a:cubicBezTo>
                <a:lnTo>
                  <a:pt x="2725335" y="2478725"/>
                </a:lnTo>
                <a:cubicBezTo>
                  <a:pt x="2725335" y="2505235"/>
                  <a:pt x="2746826" y="2526726"/>
                  <a:pt x="2773336" y="2526726"/>
                </a:cubicBezTo>
                <a:lnTo>
                  <a:pt x="2965334" y="2526726"/>
                </a:lnTo>
                <a:cubicBezTo>
                  <a:pt x="2991844" y="2526726"/>
                  <a:pt x="3013335" y="2505235"/>
                  <a:pt x="3013335" y="2478725"/>
                </a:cubicBezTo>
                <a:lnTo>
                  <a:pt x="3013335" y="2286727"/>
                </a:lnTo>
                <a:cubicBezTo>
                  <a:pt x="3013335" y="2260217"/>
                  <a:pt x="2991844" y="2238726"/>
                  <a:pt x="2965334" y="2238726"/>
                </a:cubicBezTo>
                <a:close/>
                <a:moveTo>
                  <a:pt x="2313922" y="2238726"/>
                </a:moveTo>
                <a:cubicBezTo>
                  <a:pt x="2287412" y="2238726"/>
                  <a:pt x="2265921" y="2260217"/>
                  <a:pt x="2265921" y="2286727"/>
                </a:cubicBezTo>
                <a:lnTo>
                  <a:pt x="2265921" y="2478725"/>
                </a:lnTo>
                <a:cubicBezTo>
                  <a:pt x="2265921" y="2505235"/>
                  <a:pt x="2287412" y="2526726"/>
                  <a:pt x="2313922" y="2526726"/>
                </a:cubicBezTo>
                <a:lnTo>
                  <a:pt x="2505920" y="2526726"/>
                </a:lnTo>
                <a:cubicBezTo>
                  <a:pt x="2532430" y="2526726"/>
                  <a:pt x="2553921" y="2505235"/>
                  <a:pt x="2553921" y="2478725"/>
                </a:cubicBezTo>
                <a:lnTo>
                  <a:pt x="2553921" y="2286727"/>
                </a:lnTo>
                <a:cubicBezTo>
                  <a:pt x="2553921" y="2260217"/>
                  <a:pt x="2532430" y="2238726"/>
                  <a:pt x="2505920" y="2238726"/>
                </a:cubicBezTo>
                <a:close/>
                <a:moveTo>
                  <a:pt x="1854508" y="2238726"/>
                </a:moveTo>
                <a:cubicBezTo>
                  <a:pt x="1827998" y="2238726"/>
                  <a:pt x="1806507" y="2260217"/>
                  <a:pt x="1806507" y="2286727"/>
                </a:cubicBezTo>
                <a:lnTo>
                  <a:pt x="1806507" y="2478725"/>
                </a:lnTo>
                <a:cubicBezTo>
                  <a:pt x="1806507" y="2505235"/>
                  <a:pt x="1827998" y="2526726"/>
                  <a:pt x="1854508" y="2526726"/>
                </a:cubicBezTo>
                <a:lnTo>
                  <a:pt x="2046506" y="2526726"/>
                </a:lnTo>
                <a:cubicBezTo>
                  <a:pt x="2073016" y="2526726"/>
                  <a:pt x="2094507" y="2505235"/>
                  <a:pt x="2094507" y="2478725"/>
                </a:cubicBezTo>
                <a:lnTo>
                  <a:pt x="2094507" y="2286727"/>
                </a:lnTo>
                <a:cubicBezTo>
                  <a:pt x="2094507" y="2260217"/>
                  <a:pt x="2073016" y="2238726"/>
                  <a:pt x="2046506" y="2238726"/>
                </a:cubicBezTo>
                <a:close/>
                <a:moveTo>
                  <a:pt x="879732" y="2133675"/>
                </a:moveTo>
                <a:cubicBezTo>
                  <a:pt x="767330" y="2133675"/>
                  <a:pt x="676210" y="2224795"/>
                  <a:pt x="676210" y="2337197"/>
                </a:cubicBezTo>
                <a:cubicBezTo>
                  <a:pt x="676210" y="2449599"/>
                  <a:pt x="767330" y="2540719"/>
                  <a:pt x="879732" y="2540719"/>
                </a:cubicBezTo>
                <a:cubicBezTo>
                  <a:pt x="956121" y="2540719"/>
                  <a:pt x="1022681" y="2498634"/>
                  <a:pt x="1054808" y="2434886"/>
                </a:cubicBezTo>
                <a:lnTo>
                  <a:pt x="1469273" y="2434887"/>
                </a:lnTo>
                <a:cubicBezTo>
                  <a:pt x="1529381" y="2434887"/>
                  <a:pt x="1578108" y="2386160"/>
                  <a:pt x="1578108" y="2326052"/>
                </a:cubicBezTo>
                <a:cubicBezTo>
                  <a:pt x="1578108" y="2265944"/>
                  <a:pt x="1529381" y="2217217"/>
                  <a:pt x="1469273" y="2217217"/>
                </a:cubicBezTo>
                <a:lnTo>
                  <a:pt x="1039779" y="2217217"/>
                </a:lnTo>
                <a:cubicBezTo>
                  <a:pt x="1005455" y="2165662"/>
                  <a:pt x="946329" y="2133675"/>
                  <a:pt x="879732" y="2133675"/>
                </a:cubicBezTo>
                <a:close/>
                <a:moveTo>
                  <a:pt x="2773336" y="1699178"/>
                </a:moveTo>
                <a:cubicBezTo>
                  <a:pt x="2746826" y="1699178"/>
                  <a:pt x="2725335" y="1720669"/>
                  <a:pt x="2725335" y="1747179"/>
                </a:cubicBezTo>
                <a:lnTo>
                  <a:pt x="2725335" y="1939177"/>
                </a:lnTo>
                <a:cubicBezTo>
                  <a:pt x="2725335" y="1965687"/>
                  <a:pt x="2746826" y="1987178"/>
                  <a:pt x="2773336" y="1987178"/>
                </a:cubicBezTo>
                <a:lnTo>
                  <a:pt x="2965334" y="1987178"/>
                </a:lnTo>
                <a:cubicBezTo>
                  <a:pt x="2991844" y="1987178"/>
                  <a:pt x="3013335" y="1965687"/>
                  <a:pt x="3013335" y="1939177"/>
                </a:cubicBezTo>
                <a:lnTo>
                  <a:pt x="3013335" y="1747179"/>
                </a:lnTo>
                <a:cubicBezTo>
                  <a:pt x="3013335" y="1720669"/>
                  <a:pt x="2991844" y="1699178"/>
                  <a:pt x="2965334" y="1699178"/>
                </a:cubicBezTo>
                <a:close/>
                <a:moveTo>
                  <a:pt x="2313922" y="1699178"/>
                </a:moveTo>
                <a:cubicBezTo>
                  <a:pt x="2287412" y="1699178"/>
                  <a:pt x="2265921" y="1720669"/>
                  <a:pt x="2265921" y="1747179"/>
                </a:cubicBezTo>
                <a:lnTo>
                  <a:pt x="2265921" y="1939177"/>
                </a:lnTo>
                <a:cubicBezTo>
                  <a:pt x="2265921" y="1965687"/>
                  <a:pt x="2287412" y="1987178"/>
                  <a:pt x="2313922" y="1987178"/>
                </a:cubicBezTo>
                <a:lnTo>
                  <a:pt x="2505920" y="1987178"/>
                </a:lnTo>
                <a:cubicBezTo>
                  <a:pt x="2532430" y="1987178"/>
                  <a:pt x="2553921" y="1965687"/>
                  <a:pt x="2553921" y="1939177"/>
                </a:cubicBezTo>
                <a:lnTo>
                  <a:pt x="2553921" y="1747179"/>
                </a:lnTo>
                <a:cubicBezTo>
                  <a:pt x="2553921" y="1720669"/>
                  <a:pt x="2532430" y="1699178"/>
                  <a:pt x="2505920" y="1699178"/>
                </a:cubicBezTo>
                <a:close/>
                <a:moveTo>
                  <a:pt x="1854508" y="1699178"/>
                </a:moveTo>
                <a:cubicBezTo>
                  <a:pt x="1827998" y="1699178"/>
                  <a:pt x="1806507" y="1720669"/>
                  <a:pt x="1806507" y="1747179"/>
                </a:cubicBezTo>
                <a:lnTo>
                  <a:pt x="1806507" y="1939177"/>
                </a:lnTo>
                <a:cubicBezTo>
                  <a:pt x="1806507" y="1965687"/>
                  <a:pt x="1827998" y="1987178"/>
                  <a:pt x="1854508" y="1987178"/>
                </a:cubicBezTo>
                <a:lnTo>
                  <a:pt x="2046506" y="1987178"/>
                </a:lnTo>
                <a:cubicBezTo>
                  <a:pt x="2073016" y="1987178"/>
                  <a:pt x="2094507" y="1965687"/>
                  <a:pt x="2094507" y="1939177"/>
                </a:cubicBezTo>
                <a:lnTo>
                  <a:pt x="2094507" y="1747179"/>
                </a:lnTo>
                <a:cubicBezTo>
                  <a:pt x="2094507" y="1720669"/>
                  <a:pt x="2073016" y="1699178"/>
                  <a:pt x="2046506" y="1699178"/>
                </a:cubicBezTo>
                <a:close/>
                <a:moveTo>
                  <a:pt x="1035948" y="1186216"/>
                </a:moveTo>
                <a:cubicBezTo>
                  <a:pt x="1165960" y="1186216"/>
                  <a:pt x="1271356" y="1291612"/>
                  <a:pt x="1271356" y="1421624"/>
                </a:cubicBezTo>
                <a:cubicBezTo>
                  <a:pt x="1271356" y="1551636"/>
                  <a:pt x="1165960" y="1657032"/>
                  <a:pt x="1035948" y="1657032"/>
                </a:cubicBezTo>
                <a:cubicBezTo>
                  <a:pt x="905936" y="1657032"/>
                  <a:pt x="800540" y="1551636"/>
                  <a:pt x="800540" y="1421624"/>
                </a:cubicBezTo>
                <a:cubicBezTo>
                  <a:pt x="800540" y="1291612"/>
                  <a:pt x="905936" y="1186216"/>
                  <a:pt x="1035948" y="1186216"/>
                </a:cubicBezTo>
                <a:close/>
                <a:moveTo>
                  <a:pt x="2773336" y="1159631"/>
                </a:moveTo>
                <a:cubicBezTo>
                  <a:pt x="2746826" y="1159631"/>
                  <a:pt x="2725335" y="1181122"/>
                  <a:pt x="2725335" y="1207632"/>
                </a:cubicBezTo>
                <a:lnTo>
                  <a:pt x="2725335" y="1399630"/>
                </a:lnTo>
                <a:cubicBezTo>
                  <a:pt x="2725335" y="1426140"/>
                  <a:pt x="2746826" y="1447631"/>
                  <a:pt x="2773336" y="1447631"/>
                </a:cubicBezTo>
                <a:lnTo>
                  <a:pt x="2965334" y="1447631"/>
                </a:lnTo>
                <a:cubicBezTo>
                  <a:pt x="2991844" y="1447631"/>
                  <a:pt x="3013335" y="1426140"/>
                  <a:pt x="3013335" y="1399630"/>
                </a:cubicBezTo>
                <a:lnTo>
                  <a:pt x="3013335" y="1207632"/>
                </a:lnTo>
                <a:cubicBezTo>
                  <a:pt x="3013335" y="1181122"/>
                  <a:pt x="2991844" y="1159631"/>
                  <a:pt x="2965334" y="1159631"/>
                </a:cubicBezTo>
                <a:close/>
                <a:moveTo>
                  <a:pt x="2313922" y="1159631"/>
                </a:moveTo>
                <a:cubicBezTo>
                  <a:pt x="2287412" y="1159631"/>
                  <a:pt x="2265921" y="1181122"/>
                  <a:pt x="2265921" y="1207632"/>
                </a:cubicBezTo>
                <a:lnTo>
                  <a:pt x="2265921" y="1399630"/>
                </a:lnTo>
                <a:cubicBezTo>
                  <a:pt x="2265921" y="1426140"/>
                  <a:pt x="2287412" y="1447631"/>
                  <a:pt x="2313922" y="1447631"/>
                </a:cubicBezTo>
                <a:lnTo>
                  <a:pt x="2505920" y="1447631"/>
                </a:lnTo>
                <a:cubicBezTo>
                  <a:pt x="2532430" y="1447631"/>
                  <a:pt x="2553921" y="1426140"/>
                  <a:pt x="2553921" y="1399630"/>
                </a:cubicBezTo>
                <a:lnTo>
                  <a:pt x="2553921" y="1207632"/>
                </a:lnTo>
                <a:cubicBezTo>
                  <a:pt x="2553921" y="1181122"/>
                  <a:pt x="2532430" y="1159631"/>
                  <a:pt x="2505920" y="1159631"/>
                </a:cubicBezTo>
                <a:close/>
                <a:moveTo>
                  <a:pt x="1854508" y="1159631"/>
                </a:moveTo>
                <a:cubicBezTo>
                  <a:pt x="1827998" y="1159631"/>
                  <a:pt x="1806507" y="1181122"/>
                  <a:pt x="1806507" y="1207632"/>
                </a:cubicBezTo>
                <a:lnTo>
                  <a:pt x="1806507" y="1399630"/>
                </a:lnTo>
                <a:cubicBezTo>
                  <a:pt x="1806507" y="1426140"/>
                  <a:pt x="1827998" y="1447631"/>
                  <a:pt x="1854508" y="1447631"/>
                </a:cubicBezTo>
                <a:lnTo>
                  <a:pt x="2046506" y="1447631"/>
                </a:lnTo>
                <a:cubicBezTo>
                  <a:pt x="2073016" y="1447631"/>
                  <a:pt x="2094507" y="1426140"/>
                  <a:pt x="2094507" y="1399630"/>
                </a:cubicBezTo>
                <a:lnTo>
                  <a:pt x="2094507" y="1207632"/>
                </a:lnTo>
                <a:cubicBezTo>
                  <a:pt x="2094507" y="1181122"/>
                  <a:pt x="2073016" y="1159631"/>
                  <a:pt x="2046506" y="1159631"/>
                </a:cubicBezTo>
                <a:close/>
                <a:moveTo>
                  <a:pt x="1035947" y="1097587"/>
                </a:moveTo>
                <a:cubicBezTo>
                  <a:pt x="856987" y="1097587"/>
                  <a:pt x="711911" y="1242663"/>
                  <a:pt x="711911" y="1421623"/>
                </a:cubicBezTo>
                <a:cubicBezTo>
                  <a:pt x="711911" y="1600583"/>
                  <a:pt x="856987" y="1745659"/>
                  <a:pt x="1035947" y="1745659"/>
                </a:cubicBezTo>
                <a:cubicBezTo>
                  <a:pt x="1214907" y="1745659"/>
                  <a:pt x="1359983" y="1600583"/>
                  <a:pt x="1359983" y="1421623"/>
                </a:cubicBezTo>
                <a:cubicBezTo>
                  <a:pt x="1359983" y="1242663"/>
                  <a:pt x="1214907" y="1097587"/>
                  <a:pt x="1035947" y="1097587"/>
                </a:cubicBezTo>
                <a:close/>
                <a:moveTo>
                  <a:pt x="593124" y="376367"/>
                </a:moveTo>
                <a:lnTo>
                  <a:pt x="3225543" y="376367"/>
                </a:lnTo>
                <a:cubicBezTo>
                  <a:pt x="3328637" y="376367"/>
                  <a:pt x="3412211" y="459941"/>
                  <a:pt x="3412211" y="563035"/>
                </a:cubicBezTo>
                <a:lnTo>
                  <a:pt x="3412211" y="3074837"/>
                </a:lnTo>
                <a:cubicBezTo>
                  <a:pt x="3412211" y="3177931"/>
                  <a:pt x="3328637" y="3261505"/>
                  <a:pt x="3225543" y="3261505"/>
                </a:cubicBezTo>
                <a:lnTo>
                  <a:pt x="593124" y="3261505"/>
                </a:lnTo>
                <a:cubicBezTo>
                  <a:pt x="490030" y="3261505"/>
                  <a:pt x="406456" y="3177931"/>
                  <a:pt x="406456" y="3074837"/>
                </a:cubicBezTo>
                <a:lnTo>
                  <a:pt x="406456" y="563035"/>
                </a:lnTo>
                <a:cubicBezTo>
                  <a:pt x="406456" y="459941"/>
                  <a:pt x="490030" y="376367"/>
                  <a:pt x="593124" y="376367"/>
                </a:cubicBezTo>
                <a:close/>
                <a:moveTo>
                  <a:pt x="466365" y="263607"/>
                </a:moveTo>
                <a:cubicBezTo>
                  <a:pt x="353740" y="263607"/>
                  <a:pt x="262440" y="354907"/>
                  <a:pt x="262440" y="467532"/>
                </a:cubicBezTo>
                <a:lnTo>
                  <a:pt x="262440" y="3211530"/>
                </a:lnTo>
                <a:cubicBezTo>
                  <a:pt x="262440" y="3324155"/>
                  <a:pt x="353740" y="3415455"/>
                  <a:pt x="466365" y="3415455"/>
                </a:cubicBezTo>
                <a:lnTo>
                  <a:pt x="3352302" y="3415455"/>
                </a:lnTo>
                <a:cubicBezTo>
                  <a:pt x="3464927" y="3415455"/>
                  <a:pt x="3556227" y="3324155"/>
                  <a:pt x="3556227" y="3211530"/>
                </a:cubicBezTo>
                <a:lnTo>
                  <a:pt x="3556227" y="2945906"/>
                </a:lnTo>
                <a:lnTo>
                  <a:pt x="3604113" y="2945906"/>
                </a:lnTo>
                <a:cubicBezTo>
                  <a:pt x="3647262" y="2945906"/>
                  <a:pt x="3682241" y="2910927"/>
                  <a:pt x="3682241" y="2867778"/>
                </a:cubicBezTo>
                <a:lnTo>
                  <a:pt x="3682241" y="2555278"/>
                </a:lnTo>
                <a:cubicBezTo>
                  <a:pt x="3682241" y="2512129"/>
                  <a:pt x="3647262" y="2477150"/>
                  <a:pt x="3604113" y="2477150"/>
                </a:cubicBezTo>
                <a:lnTo>
                  <a:pt x="3556227" y="2477150"/>
                </a:lnTo>
                <a:lnTo>
                  <a:pt x="3556227" y="1181006"/>
                </a:lnTo>
                <a:lnTo>
                  <a:pt x="3604113" y="1181006"/>
                </a:lnTo>
                <a:cubicBezTo>
                  <a:pt x="3647262" y="1181006"/>
                  <a:pt x="3682241" y="1146027"/>
                  <a:pt x="3682241" y="1102878"/>
                </a:cubicBezTo>
                <a:lnTo>
                  <a:pt x="3682241" y="790378"/>
                </a:lnTo>
                <a:cubicBezTo>
                  <a:pt x="3682241" y="747229"/>
                  <a:pt x="3647262" y="712250"/>
                  <a:pt x="3604113" y="712250"/>
                </a:cubicBezTo>
                <a:lnTo>
                  <a:pt x="3556227" y="712250"/>
                </a:lnTo>
                <a:lnTo>
                  <a:pt x="3556227" y="467532"/>
                </a:lnTo>
                <a:cubicBezTo>
                  <a:pt x="3556227" y="354907"/>
                  <a:pt x="3464927" y="263607"/>
                  <a:pt x="3352302" y="263607"/>
                </a:cubicBezTo>
                <a:close/>
                <a:moveTo>
                  <a:pt x="235370" y="0"/>
                </a:moveTo>
                <a:lnTo>
                  <a:pt x="3693337" y="0"/>
                </a:lnTo>
                <a:cubicBezTo>
                  <a:pt x="3823328" y="0"/>
                  <a:pt x="3928707" y="105379"/>
                  <a:pt x="3928707" y="235370"/>
                </a:cubicBezTo>
                <a:lnTo>
                  <a:pt x="3928707" y="3402502"/>
                </a:lnTo>
                <a:cubicBezTo>
                  <a:pt x="3928707" y="3485210"/>
                  <a:pt x="3886047" y="3557954"/>
                  <a:pt x="3821334" y="3599629"/>
                </a:cubicBezTo>
                <a:lnTo>
                  <a:pt x="3732546" y="3954781"/>
                </a:lnTo>
                <a:lnTo>
                  <a:pt x="2998166" y="3954781"/>
                </a:lnTo>
                <a:lnTo>
                  <a:pt x="2918939" y="3637872"/>
                </a:lnTo>
                <a:lnTo>
                  <a:pt x="1025164" y="3637872"/>
                </a:lnTo>
                <a:lnTo>
                  <a:pt x="945937" y="3954781"/>
                </a:lnTo>
                <a:lnTo>
                  <a:pt x="211557" y="3954781"/>
                </a:lnTo>
                <a:lnTo>
                  <a:pt x="125186" y="3609298"/>
                </a:lnTo>
                <a:cubicBezTo>
                  <a:pt x="50483" y="3570656"/>
                  <a:pt x="0" y="3492475"/>
                  <a:pt x="0" y="3402502"/>
                </a:cubicBezTo>
                <a:lnTo>
                  <a:pt x="0" y="235370"/>
                </a:lnTo>
                <a:cubicBezTo>
                  <a:pt x="0" y="105379"/>
                  <a:pt x="105379" y="0"/>
                  <a:pt x="2353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6" name="Oval 6">
            <a:extLst>
              <a:ext uri="{FF2B5EF4-FFF2-40B4-BE49-F238E27FC236}">
                <a16:creationId xmlns:a16="http://schemas.microsoft.com/office/drawing/2014/main" id="{99892799-6A85-F84F-BF5F-32104AEB2AE9}"/>
              </a:ext>
            </a:extLst>
          </p:cNvPr>
          <p:cNvSpPr>
            <a:spLocks noChangeAspect="1"/>
          </p:cNvSpPr>
          <p:nvPr/>
        </p:nvSpPr>
        <p:spPr>
          <a:xfrm rot="678773">
            <a:off x="645414" y="3036310"/>
            <a:ext cx="328974" cy="333882"/>
          </a:xfrm>
          <a:custGeom>
            <a:avLst/>
            <a:gdLst>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70964 h 3947802"/>
              <a:gd name="connsiteX1" fmla="*/ 1768767 w 3897869"/>
              <a:gd name="connsiteY1" fmla="*/ 1389664 h 3947802"/>
              <a:gd name="connsiteX2" fmla="*/ 1517577 w 3897869"/>
              <a:gd name="connsiteY2" fmla="*/ 2041350 h 3947802"/>
              <a:gd name="connsiteX3" fmla="*/ 1928990 w 3897869"/>
              <a:gd name="connsiteY3" fmla="*/ 2639087 h 3947802"/>
              <a:gd name="connsiteX4" fmla="*/ 2318674 w 3897869"/>
              <a:gd name="connsiteY4" fmla="*/ 2005698 h 3947802"/>
              <a:gd name="connsiteX5" fmla="*/ 2293344 w 3897869"/>
              <a:gd name="connsiteY5" fmla="*/ 1833568 h 3947802"/>
              <a:gd name="connsiteX6" fmla="*/ 1853384 w 3897869"/>
              <a:gd name="connsiteY6" fmla="*/ 1370964 h 3947802"/>
              <a:gd name="connsiteX7" fmla="*/ 1594841 w 3897869"/>
              <a:gd name="connsiteY7" fmla="*/ 44993 h 3947802"/>
              <a:gd name="connsiteX8" fmla="*/ 3869632 w 3897869"/>
              <a:gd name="connsiteY8" fmla="*/ 1516663 h 3947802"/>
              <a:gd name="connsiteX9" fmla="*/ 3670773 w 3897869"/>
              <a:gd name="connsiteY9" fmla="*/ 2424780 h 3947802"/>
              <a:gd name="connsiteX10" fmla="*/ 3671055 w 3897869"/>
              <a:gd name="connsiteY10" fmla="*/ 2425723 h 3947802"/>
              <a:gd name="connsiteX11" fmla="*/ 3164582 w 3897869"/>
              <a:gd name="connsiteY11" fmla="*/ 2830399 h 3947802"/>
              <a:gd name="connsiteX12" fmla="*/ 3176822 w 3897869"/>
              <a:gd name="connsiteY12" fmla="*/ 2844326 h 3947802"/>
              <a:gd name="connsiteX13" fmla="*/ 3146203 w 3897869"/>
              <a:gd name="connsiteY13" fmla="*/ 2843096 h 3947802"/>
              <a:gd name="connsiteX14" fmla="*/ 3151211 w 3897869"/>
              <a:gd name="connsiteY14" fmla="*/ 2835495 h 3947802"/>
              <a:gd name="connsiteX15" fmla="*/ 2397082 w 3897869"/>
              <a:gd name="connsiteY15" fmla="*/ 2564021 h 3947802"/>
              <a:gd name="connsiteX16" fmla="*/ 2396219 w 3897869"/>
              <a:gd name="connsiteY16" fmla="*/ 2557547 h 3947802"/>
              <a:gd name="connsiteX17" fmla="*/ 1746058 w 3897869"/>
              <a:gd name="connsiteY17" fmla="*/ 3092914 h 3947802"/>
              <a:gd name="connsiteX18" fmla="*/ 990519 w 3897869"/>
              <a:gd name="connsiteY18" fmla="*/ 2019123 h 3947802"/>
              <a:gd name="connsiteX19" fmla="*/ 1593790 w 3897869"/>
              <a:gd name="connsiteY19" fmla="*/ 967148 h 3947802"/>
              <a:gd name="connsiteX20" fmla="*/ 1746058 w 3897869"/>
              <a:gd name="connsiteY20" fmla="*/ 945332 h 3947802"/>
              <a:gd name="connsiteX21" fmla="*/ 2206475 w 3897869"/>
              <a:gd name="connsiteY21" fmla="*/ 1173264 h 3947802"/>
              <a:gd name="connsiteX22" fmla="*/ 2185910 w 3897869"/>
              <a:gd name="connsiteY22" fmla="*/ 877222 h 3947802"/>
              <a:gd name="connsiteX23" fmla="*/ 2656644 w 3897869"/>
              <a:gd name="connsiteY23" fmla="*/ 802478 h 3947802"/>
              <a:gd name="connsiteX24" fmla="*/ 2828567 w 3897869"/>
              <a:gd name="connsiteY24" fmla="*/ 2098865 h 3947802"/>
              <a:gd name="connsiteX25" fmla="*/ 3312378 w 3897869"/>
              <a:gd name="connsiteY25" fmla="*/ 2040932 h 3947802"/>
              <a:gd name="connsiteX26" fmla="*/ 3289926 w 3897869"/>
              <a:gd name="connsiteY26" fmla="*/ 1346035 h 3947802"/>
              <a:gd name="connsiteX27" fmla="*/ 3290031 w 3897869"/>
              <a:gd name="connsiteY27" fmla="*/ 1346138 h 3947802"/>
              <a:gd name="connsiteX28" fmla="*/ 1700745 w 3897869"/>
              <a:gd name="connsiteY28" fmla="*/ 574371 h 3947802"/>
              <a:gd name="connsiteX29" fmla="*/ 571995 w 3897869"/>
              <a:gd name="connsiteY29" fmla="*/ 2273505 h 3947802"/>
              <a:gd name="connsiteX30" fmla="*/ 2267548 w 3897869"/>
              <a:gd name="connsiteY30" fmla="*/ 3407626 h 3947802"/>
              <a:gd name="connsiteX31" fmla="*/ 3194376 w 3897869"/>
              <a:gd name="connsiteY31" fmla="*/ 3071993 h 3947802"/>
              <a:gd name="connsiteX32" fmla="*/ 3268026 w 3897869"/>
              <a:gd name="connsiteY32" fmla="*/ 3508885 h 3947802"/>
              <a:gd name="connsiteX33" fmla="*/ 2347298 w 3897869"/>
              <a:gd name="connsiteY33" fmla="*/ 3903381 h 3947802"/>
              <a:gd name="connsiteX34" fmla="*/ 42617 w 3897869"/>
              <a:gd name="connsiteY34" fmla="*/ 2379408 h 3947802"/>
              <a:gd name="connsiteX35" fmla="*/ 1594841 w 3897869"/>
              <a:gd name="connsiteY35" fmla="*/ 44993 h 3947802"/>
              <a:gd name="connsiteX0" fmla="*/ 1853384 w 3897869"/>
              <a:gd name="connsiteY0" fmla="*/ 1370964 h 3947802"/>
              <a:gd name="connsiteX1" fmla="*/ 1768767 w 3897869"/>
              <a:gd name="connsiteY1" fmla="*/ 1389664 h 3947802"/>
              <a:gd name="connsiteX2" fmla="*/ 1517577 w 3897869"/>
              <a:gd name="connsiteY2" fmla="*/ 2041350 h 3947802"/>
              <a:gd name="connsiteX3" fmla="*/ 1928990 w 3897869"/>
              <a:gd name="connsiteY3" fmla="*/ 2639087 h 3947802"/>
              <a:gd name="connsiteX4" fmla="*/ 2318674 w 3897869"/>
              <a:gd name="connsiteY4" fmla="*/ 2005698 h 3947802"/>
              <a:gd name="connsiteX5" fmla="*/ 2293344 w 3897869"/>
              <a:gd name="connsiteY5" fmla="*/ 1833568 h 3947802"/>
              <a:gd name="connsiteX6" fmla="*/ 1853384 w 3897869"/>
              <a:gd name="connsiteY6" fmla="*/ 1370964 h 3947802"/>
              <a:gd name="connsiteX7" fmla="*/ 1594841 w 3897869"/>
              <a:gd name="connsiteY7" fmla="*/ 44993 h 3947802"/>
              <a:gd name="connsiteX8" fmla="*/ 3869632 w 3897869"/>
              <a:gd name="connsiteY8" fmla="*/ 1516663 h 3947802"/>
              <a:gd name="connsiteX9" fmla="*/ 3670773 w 3897869"/>
              <a:gd name="connsiteY9" fmla="*/ 2424780 h 3947802"/>
              <a:gd name="connsiteX10" fmla="*/ 3671055 w 3897869"/>
              <a:gd name="connsiteY10" fmla="*/ 2425723 h 3947802"/>
              <a:gd name="connsiteX11" fmla="*/ 3164582 w 3897869"/>
              <a:gd name="connsiteY11" fmla="*/ 2830399 h 3947802"/>
              <a:gd name="connsiteX12" fmla="*/ 3176822 w 3897869"/>
              <a:gd name="connsiteY12" fmla="*/ 2844326 h 3947802"/>
              <a:gd name="connsiteX13" fmla="*/ 3146203 w 3897869"/>
              <a:gd name="connsiteY13" fmla="*/ 2843096 h 3947802"/>
              <a:gd name="connsiteX14" fmla="*/ 3151211 w 3897869"/>
              <a:gd name="connsiteY14" fmla="*/ 2835495 h 3947802"/>
              <a:gd name="connsiteX15" fmla="*/ 2397082 w 3897869"/>
              <a:gd name="connsiteY15" fmla="*/ 2564021 h 3947802"/>
              <a:gd name="connsiteX16" fmla="*/ 2396219 w 3897869"/>
              <a:gd name="connsiteY16" fmla="*/ 2557547 h 3947802"/>
              <a:gd name="connsiteX17" fmla="*/ 1746058 w 3897869"/>
              <a:gd name="connsiteY17" fmla="*/ 3092914 h 3947802"/>
              <a:gd name="connsiteX18" fmla="*/ 990519 w 3897869"/>
              <a:gd name="connsiteY18" fmla="*/ 2019123 h 3947802"/>
              <a:gd name="connsiteX19" fmla="*/ 1593790 w 3897869"/>
              <a:gd name="connsiteY19" fmla="*/ 967148 h 3947802"/>
              <a:gd name="connsiteX20" fmla="*/ 1746058 w 3897869"/>
              <a:gd name="connsiteY20" fmla="*/ 945332 h 3947802"/>
              <a:gd name="connsiteX21" fmla="*/ 2206475 w 3897869"/>
              <a:gd name="connsiteY21" fmla="*/ 1173264 h 3947802"/>
              <a:gd name="connsiteX22" fmla="*/ 2185910 w 3897869"/>
              <a:gd name="connsiteY22" fmla="*/ 877222 h 3947802"/>
              <a:gd name="connsiteX23" fmla="*/ 2656644 w 3897869"/>
              <a:gd name="connsiteY23" fmla="*/ 802478 h 3947802"/>
              <a:gd name="connsiteX24" fmla="*/ 2828567 w 3897869"/>
              <a:gd name="connsiteY24" fmla="*/ 2098865 h 3947802"/>
              <a:gd name="connsiteX25" fmla="*/ 3312378 w 3897869"/>
              <a:gd name="connsiteY25" fmla="*/ 2040932 h 3947802"/>
              <a:gd name="connsiteX26" fmla="*/ 3289926 w 3897869"/>
              <a:gd name="connsiteY26" fmla="*/ 1346035 h 3947802"/>
              <a:gd name="connsiteX27" fmla="*/ 3290031 w 3897869"/>
              <a:gd name="connsiteY27" fmla="*/ 1346138 h 3947802"/>
              <a:gd name="connsiteX28" fmla="*/ 1700745 w 3897869"/>
              <a:gd name="connsiteY28" fmla="*/ 574371 h 3947802"/>
              <a:gd name="connsiteX29" fmla="*/ 571995 w 3897869"/>
              <a:gd name="connsiteY29" fmla="*/ 2273505 h 3947802"/>
              <a:gd name="connsiteX30" fmla="*/ 2267548 w 3897869"/>
              <a:gd name="connsiteY30" fmla="*/ 3407626 h 3947802"/>
              <a:gd name="connsiteX31" fmla="*/ 3194376 w 3897869"/>
              <a:gd name="connsiteY31" fmla="*/ 3071993 h 3947802"/>
              <a:gd name="connsiteX32" fmla="*/ 3268026 w 3897869"/>
              <a:gd name="connsiteY32" fmla="*/ 3508885 h 3947802"/>
              <a:gd name="connsiteX33" fmla="*/ 2347298 w 3897869"/>
              <a:gd name="connsiteY33" fmla="*/ 3903381 h 3947802"/>
              <a:gd name="connsiteX34" fmla="*/ 42617 w 3897869"/>
              <a:gd name="connsiteY34" fmla="*/ 2379408 h 3947802"/>
              <a:gd name="connsiteX35" fmla="*/ 1594841 w 3897869"/>
              <a:gd name="connsiteY35" fmla="*/ 44993 h 3947802"/>
              <a:gd name="connsiteX0" fmla="*/ 1853384 w 3897869"/>
              <a:gd name="connsiteY0" fmla="*/ 1370964 h 3947802"/>
              <a:gd name="connsiteX1" fmla="*/ 1768767 w 3897869"/>
              <a:gd name="connsiteY1" fmla="*/ 1389664 h 3947802"/>
              <a:gd name="connsiteX2" fmla="*/ 1517577 w 3897869"/>
              <a:gd name="connsiteY2" fmla="*/ 2041350 h 3947802"/>
              <a:gd name="connsiteX3" fmla="*/ 1928990 w 3897869"/>
              <a:gd name="connsiteY3" fmla="*/ 2639087 h 3947802"/>
              <a:gd name="connsiteX4" fmla="*/ 2318674 w 3897869"/>
              <a:gd name="connsiteY4" fmla="*/ 2005698 h 3947802"/>
              <a:gd name="connsiteX5" fmla="*/ 2293344 w 3897869"/>
              <a:gd name="connsiteY5" fmla="*/ 1833568 h 3947802"/>
              <a:gd name="connsiteX6" fmla="*/ 1853384 w 3897869"/>
              <a:gd name="connsiteY6" fmla="*/ 1370964 h 3947802"/>
              <a:gd name="connsiteX7" fmla="*/ 1594841 w 3897869"/>
              <a:gd name="connsiteY7" fmla="*/ 44993 h 3947802"/>
              <a:gd name="connsiteX8" fmla="*/ 3869632 w 3897869"/>
              <a:gd name="connsiteY8" fmla="*/ 1516663 h 3947802"/>
              <a:gd name="connsiteX9" fmla="*/ 3670773 w 3897869"/>
              <a:gd name="connsiteY9" fmla="*/ 2424780 h 3947802"/>
              <a:gd name="connsiteX10" fmla="*/ 3671055 w 3897869"/>
              <a:gd name="connsiteY10" fmla="*/ 2425723 h 3947802"/>
              <a:gd name="connsiteX11" fmla="*/ 3164582 w 3897869"/>
              <a:gd name="connsiteY11" fmla="*/ 2830399 h 3947802"/>
              <a:gd name="connsiteX12" fmla="*/ 3176822 w 3897869"/>
              <a:gd name="connsiteY12" fmla="*/ 2844326 h 3947802"/>
              <a:gd name="connsiteX13" fmla="*/ 3146203 w 3897869"/>
              <a:gd name="connsiteY13" fmla="*/ 2843096 h 3947802"/>
              <a:gd name="connsiteX14" fmla="*/ 3151211 w 3897869"/>
              <a:gd name="connsiteY14" fmla="*/ 2835495 h 3947802"/>
              <a:gd name="connsiteX15" fmla="*/ 2397082 w 3897869"/>
              <a:gd name="connsiteY15" fmla="*/ 2564021 h 3947802"/>
              <a:gd name="connsiteX16" fmla="*/ 2396219 w 3897869"/>
              <a:gd name="connsiteY16" fmla="*/ 2557547 h 3947802"/>
              <a:gd name="connsiteX17" fmla="*/ 1746058 w 3897869"/>
              <a:gd name="connsiteY17" fmla="*/ 3092914 h 3947802"/>
              <a:gd name="connsiteX18" fmla="*/ 990519 w 3897869"/>
              <a:gd name="connsiteY18" fmla="*/ 2019123 h 3947802"/>
              <a:gd name="connsiteX19" fmla="*/ 1593790 w 3897869"/>
              <a:gd name="connsiteY19" fmla="*/ 967148 h 3947802"/>
              <a:gd name="connsiteX20" fmla="*/ 1746058 w 3897869"/>
              <a:gd name="connsiteY20" fmla="*/ 945332 h 3947802"/>
              <a:gd name="connsiteX21" fmla="*/ 2206475 w 3897869"/>
              <a:gd name="connsiteY21" fmla="*/ 1173264 h 3947802"/>
              <a:gd name="connsiteX22" fmla="*/ 2185910 w 3897869"/>
              <a:gd name="connsiteY22" fmla="*/ 877222 h 3947802"/>
              <a:gd name="connsiteX23" fmla="*/ 2656644 w 3897869"/>
              <a:gd name="connsiteY23" fmla="*/ 802478 h 3947802"/>
              <a:gd name="connsiteX24" fmla="*/ 2828567 w 3897869"/>
              <a:gd name="connsiteY24" fmla="*/ 2098865 h 3947802"/>
              <a:gd name="connsiteX25" fmla="*/ 3312378 w 3897869"/>
              <a:gd name="connsiteY25" fmla="*/ 2040932 h 3947802"/>
              <a:gd name="connsiteX26" fmla="*/ 3289926 w 3897869"/>
              <a:gd name="connsiteY26" fmla="*/ 1346035 h 3947802"/>
              <a:gd name="connsiteX27" fmla="*/ 3290031 w 3897869"/>
              <a:gd name="connsiteY27" fmla="*/ 1346138 h 3947802"/>
              <a:gd name="connsiteX28" fmla="*/ 1700745 w 3897869"/>
              <a:gd name="connsiteY28" fmla="*/ 574371 h 3947802"/>
              <a:gd name="connsiteX29" fmla="*/ 571995 w 3897869"/>
              <a:gd name="connsiteY29" fmla="*/ 2273505 h 3947802"/>
              <a:gd name="connsiteX30" fmla="*/ 2267548 w 3897869"/>
              <a:gd name="connsiteY30" fmla="*/ 3407626 h 3947802"/>
              <a:gd name="connsiteX31" fmla="*/ 3194376 w 3897869"/>
              <a:gd name="connsiteY31" fmla="*/ 3071993 h 3947802"/>
              <a:gd name="connsiteX32" fmla="*/ 3268026 w 3897869"/>
              <a:gd name="connsiteY32" fmla="*/ 3508885 h 3947802"/>
              <a:gd name="connsiteX33" fmla="*/ 2347298 w 3897869"/>
              <a:gd name="connsiteY33" fmla="*/ 3903381 h 3947802"/>
              <a:gd name="connsiteX34" fmla="*/ 42617 w 3897869"/>
              <a:gd name="connsiteY34" fmla="*/ 2379408 h 3947802"/>
              <a:gd name="connsiteX35" fmla="*/ 1594841 w 3897869"/>
              <a:gd name="connsiteY35" fmla="*/ 44993 h 3947802"/>
              <a:gd name="connsiteX0" fmla="*/ 1853384 w 3897869"/>
              <a:gd name="connsiteY0" fmla="*/ 1362894 h 3939732"/>
              <a:gd name="connsiteX1" fmla="*/ 1768767 w 3897869"/>
              <a:gd name="connsiteY1" fmla="*/ 1381594 h 3939732"/>
              <a:gd name="connsiteX2" fmla="*/ 1517577 w 3897869"/>
              <a:gd name="connsiteY2" fmla="*/ 2033280 h 3939732"/>
              <a:gd name="connsiteX3" fmla="*/ 1928990 w 3897869"/>
              <a:gd name="connsiteY3" fmla="*/ 2631017 h 3939732"/>
              <a:gd name="connsiteX4" fmla="*/ 2318674 w 3897869"/>
              <a:gd name="connsiteY4" fmla="*/ 1997628 h 3939732"/>
              <a:gd name="connsiteX5" fmla="*/ 2293344 w 3897869"/>
              <a:gd name="connsiteY5" fmla="*/ 1825498 h 3939732"/>
              <a:gd name="connsiteX6" fmla="*/ 1853384 w 3897869"/>
              <a:gd name="connsiteY6" fmla="*/ 1362894 h 3939732"/>
              <a:gd name="connsiteX7" fmla="*/ 1594841 w 3897869"/>
              <a:gd name="connsiteY7" fmla="*/ 36923 h 3939732"/>
              <a:gd name="connsiteX8" fmla="*/ 3869632 w 3897869"/>
              <a:gd name="connsiteY8" fmla="*/ 1508593 h 3939732"/>
              <a:gd name="connsiteX9" fmla="*/ 3670773 w 3897869"/>
              <a:gd name="connsiteY9" fmla="*/ 2416710 h 3939732"/>
              <a:gd name="connsiteX10" fmla="*/ 3671055 w 3897869"/>
              <a:gd name="connsiteY10" fmla="*/ 2417653 h 3939732"/>
              <a:gd name="connsiteX11" fmla="*/ 3164582 w 3897869"/>
              <a:gd name="connsiteY11" fmla="*/ 2822329 h 3939732"/>
              <a:gd name="connsiteX12" fmla="*/ 3176822 w 3897869"/>
              <a:gd name="connsiteY12" fmla="*/ 2836256 h 3939732"/>
              <a:gd name="connsiteX13" fmla="*/ 3146203 w 3897869"/>
              <a:gd name="connsiteY13" fmla="*/ 2835026 h 3939732"/>
              <a:gd name="connsiteX14" fmla="*/ 3151211 w 3897869"/>
              <a:gd name="connsiteY14" fmla="*/ 2827425 h 3939732"/>
              <a:gd name="connsiteX15" fmla="*/ 2397082 w 3897869"/>
              <a:gd name="connsiteY15" fmla="*/ 2555951 h 3939732"/>
              <a:gd name="connsiteX16" fmla="*/ 2396219 w 3897869"/>
              <a:gd name="connsiteY16" fmla="*/ 2549477 h 3939732"/>
              <a:gd name="connsiteX17" fmla="*/ 1746058 w 3897869"/>
              <a:gd name="connsiteY17" fmla="*/ 3084844 h 3939732"/>
              <a:gd name="connsiteX18" fmla="*/ 990519 w 3897869"/>
              <a:gd name="connsiteY18" fmla="*/ 2011053 h 3939732"/>
              <a:gd name="connsiteX19" fmla="*/ 1593790 w 3897869"/>
              <a:gd name="connsiteY19" fmla="*/ 959078 h 3939732"/>
              <a:gd name="connsiteX20" fmla="*/ 1746058 w 3897869"/>
              <a:gd name="connsiteY20" fmla="*/ 937262 h 3939732"/>
              <a:gd name="connsiteX21" fmla="*/ 2206475 w 3897869"/>
              <a:gd name="connsiteY21" fmla="*/ 1165194 h 3939732"/>
              <a:gd name="connsiteX22" fmla="*/ 2185910 w 3897869"/>
              <a:gd name="connsiteY22" fmla="*/ 869152 h 3939732"/>
              <a:gd name="connsiteX23" fmla="*/ 2656644 w 3897869"/>
              <a:gd name="connsiteY23" fmla="*/ 794408 h 3939732"/>
              <a:gd name="connsiteX24" fmla="*/ 2828567 w 3897869"/>
              <a:gd name="connsiteY24" fmla="*/ 2090795 h 3939732"/>
              <a:gd name="connsiteX25" fmla="*/ 3312378 w 3897869"/>
              <a:gd name="connsiteY25" fmla="*/ 2032862 h 3939732"/>
              <a:gd name="connsiteX26" fmla="*/ 3289926 w 3897869"/>
              <a:gd name="connsiteY26" fmla="*/ 1337965 h 3939732"/>
              <a:gd name="connsiteX27" fmla="*/ 3290031 w 3897869"/>
              <a:gd name="connsiteY27" fmla="*/ 1338068 h 3939732"/>
              <a:gd name="connsiteX28" fmla="*/ 1700745 w 3897869"/>
              <a:gd name="connsiteY28" fmla="*/ 566301 h 3939732"/>
              <a:gd name="connsiteX29" fmla="*/ 571995 w 3897869"/>
              <a:gd name="connsiteY29" fmla="*/ 2265435 h 3939732"/>
              <a:gd name="connsiteX30" fmla="*/ 2267548 w 3897869"/>
              <a:gd name="connsiteY30" fmla="*/ 3399556 h 3939732"/>
              <a:gd name="connsiteX31" fmla="*/ 3194376 w 3897869"/>
              <a:gd name="connsiteY31" fmla="*/ 3063923 h 3939732"/>
              <a:gd name="connsiteX32" fmla="*/ 3268026 w 3897869"/>
              <a:gd name="connsiteY32" fmla="*/ 3500815 h 3939732"/>
              <a:gd name="connsiteX33" fmla="*/ 2347298 w 3897869"/>
              <a:gd name="connsiteY33" fmla="*/ 3895311 h 3939732"/>
              <a:gd name="connsiteX34" fmla="*/ 42617 w 3897869"/>
              <a:gd name="connsiteY34" fmla="*/ 2371338 h 3939732"/>
              <a:gd name="connsiteX35" fmla="*/ 1594841 w 3897869"/>
              <a:gd name="connsiteY35" fmla="*/ 36923 h 3939732"/>
              <a:gd name="connsiteX0" fmla="*/ 1853384 w 3897869"/>
              <a:gd name="connsiteY0" fmla="*/ 1371624 h 3948462"/>
              <a:gd name="connsiteX1" fmla="*/ 1768767 w 3897869"/>
              <a:gd name="connsiteY1" fmla="*/ 1390324 h 3948462"/>
              <a:gd name="connsiteX2" fmla="*/ 1517577 w 3897869"/>
              <a:gd name="connsiteY2" fmla="*/ 2042010 h 3948462"/>
              <a:gd name="connsiteX3" fmla="*/ 1928990 w 3897869"/>
              <a:gd name="connsiteY3" fmla="*/ 2639747 h 3948462"/>
              <a:gd name="connsiteX4" fmla="*/ 2318674 w 3897869"/>
              <a:gd name="connsiteY4" fmla="*/ 2006358 h 3948462"/>
              <a:gd name="connsiteX5" fmla="*/ 2293344 w 3897869"/>
              <a:gd name="connsiteY5" fmla="*/ 1834228 h 3948462"/>
              <a:gd name="connsiteX6" fmla="*/ 1853384 w 3897869"/>
              <a:gd name="connsiteY6" fmla="*/ 1371624 h 3948462"/>
              <a:gd name="connsiteX7" fmla="*/ 1594841 w 3897869"/>
              <a:gd name="connsiteY7" fmla="*/ 45653 h 3948462"/>
              <a:gd name="connsiteX8" fmla="*/ 3869632 w 3897869"/>
              <a:gd name="connsiteY8" fmla="*/ 1517323 h 3948462"/>
              <a:gd name="connsiteX9" fmla="*/ 3670773 w 3897869"/>
              <a:gd name="connsiteY9" fmla="*/ 2425440 h 3948462"/>
              <a:gd name="connsiteX10" fmla="*/ 3671055 w 3897869"/>
              <a:gd name="connsiteY10" fmla="*/ 2426383 h 3948462"/>
              <a:gd name="connsiteX11" fmla="*/ 3164582 w 3897869"/>
              <a:gd name="connsiteY11" fmla="*/ 2831059 h 3948462"/>
              <a:gd name="connsiteX12" fmla="*/ 3176822 w 3897869"/>
              <a:gd name="connsiteY12" fmla="*/ 2844986 h 3948462"/>
              <a:gd name="connsiteX13" fmla="*/ 3146203 w 3897869"/>
              <a:gd name="connsiteY13" fmla="*/ 2843756 h 3948462"/>
              <a:gd name="connsiteX14" fmla="*/ 3151211 w 3897869"/>
              <a:gd name="connsiteY14" fmla="*/ 2836155 h 3948462"/>
              <a:gd name="connsiteX15" fmla="*/ 2397082 w 3897869"/>
              <a:gd name="connsiteY15" fmla="*/ 2564681 h 3948462"/>
              <a:gd name="connsiteX16" fmla="*/ 2396219 w 3897869"/>
              <a:gd name="connsiteY16" fmla="*/ 2558207 h 3948462"/>
              <a:gd name="connsiteX17" fmla="*/ 1746058 w 3897869"/>
              <a:gd name="connsiteY17" fmla="*/ 3093574 h 3948462"/>
              <a:gd name="connsiteX18" fmla="*/ 990519 w 3897869"/>
              <a:gd name="connsiteY18" fmla="*/ 2019783 h 3948462"/>
              <a:gd name="connsiteX19" fmla="*/ 1593790 w 3897869"/>
              <a:gd name="connsiteY19" fmla="*/ 967808 h 3948462"/>
              <a:gd name="connsiteX20" fmla="*/ 1746058 w 3897869"/>
              <a:gd name="connsiteY20" fmla="*/ 945992 h 3948462"/>
              <a:gd name="connsiteX21" fmla="*/ 2206475 w 3897869"/>
              <a:gd name="connsiteY21" fmla="*/ 1173924 h 3948462"/>
              <a:gd name="connsiteX22" fmla="*/ 2185910 w 3897869"/>
              <a:gd name="connsiteY22" fmla="*/ 877882 h 3948462"/>
              <a:gd name="connsiteX23" fmla="*/ 2656644 w 3897869"/>
              <a:gd name="connsiteY23" fmla="*/ 803138 h 3948462"/>
              <a:gd name="connsiteX24" fmla="*/ 2828567 w 3897869"/>
              <a:gd name="connsiteY24" fmla="*/ 2099525 h 3948462"/>
              <a:gd name="connsiteX25" fmla="*/ 3312378 w 3897869"/>
              <a:gd name="connsiteY25" fmla="*/ 2041592 h 3948462"/>
              <a:gd name="connsiteX26" fmla="*/ 3289926 w 3897869"/>
              <a:gd name="connsiteY26" fmla="*/ 1346695 h 3948462"/>
              <a:gd name="connsiteX27" fmla="*/ 3290031 w 3897869"/>
              <a:gd name="connsiteY27" fmla="*/ 1346798 h 3948462"/>
              <a:gd name="connsiteX28" fmla="*/ 1700745 w 3897869"/>
              <a:gd name="connsiteY28" fmla="*/ 575031 h 3948462"/>
              <a:gd name="connsiteX29" fmla="*/ 571995 w 3897869"/>
              <a:gd name="connsiteY29" fmla="*/ 2274165 h 3948462"/>
              <a:gd name="connsiteX30" fmla="*/ 2267548 w 3897869"/>
              <a:gd name="connsiteY30" fmla="*/ 3408286 h 3948462"/>
              <a:gd name="connsiteX31" fmla="*/ 3194376 w 3897869"/>
              <a:gd name="connsiteY31" fmla="*/ 3072653 h 3948462"/>
              <a:gd name="connsiteX32" fmla="*/ 3268026 w 3897869"/>
              <a:gd name="connsiteY32" fmla="*/ 3509545 h 3948462"/>
              <a:gd name="connsiteX33" fmla="*/ 2347298 w 3897869"/>
              <a:gd name="connsiteY33" fmla="*/ 3904041 h 3948462"/>
              <a:gd name="connsiteX34" fmla="*/ 42617 w 3897869"/>
              <a:gd name="connsiteY34" fmla="*/ 2380068 h 3948462"/>
              <a:gd name="connsiteX35" fmla="*/ 1594841 w 3897869"/>
              <a:gd name="connsiteY35" fmla="*/ 45653 h 3948462"/>
              <a:gd name="connsiteX0" fmla="*/ 1853384 w 3876965"/>
              <a:gd name="connsiteY0" fmla="*/ 1371624 h 3948462"/>
              <a:gd name="connsiteX1" fmla="*/ 1768767 w 3876965"/>
              <a:gd name="connsiteY1" fmla="*/ 1390324 h 3948462"/>
              <a:gd name="connsiteX2" fmla="*/ 1517577 w 3876965"/>
              <a:gd name="connsiteY2" fmla="*/ 2042010 h 3948462"/>
              <a:gd name="connsiteX3" fmla="*/ 1928990 w 3876965"/>
              <a:gd name="connsiteY3" fmla="*/ 2639747 h 3948462"/>
              <a:gd name="connsiteX4" fmla="*/ 2318674 w 3876965"/>
              <a:gd name="connsiteY4" fmla="*/ 2006358 h 3948462"/>
              <a:gd name="connsiteX5" fmla="*/ 2293344 w 3876965"/>
              <a:gd name="connsiteY5" fmla="*/ 1834228 h 3948462"/>
              <a:gd name="connsiteX6" fmla="*/ 1853384 w 3876965"/>
              <a:gd name="connsiteY6" fmla="*/ 1371624 h 3948462"/>
              <a:gd name="connsiteX7" fmla="*/ 1594841 w 3876965"/>
              <a:gd name="connsiteY7" fmla="*/ 45653 h 3948462"/>
              <a:gd name="connsiteX8" fmla="*/ 3869632 w 3876965"/>
              <a:gd name="connsiteY8" fmla="*/ 1517323 h 3948462"/>
              <a:gd name="connsiteX9" fmla="*/ 3670773 w 3876965"/>
              <a:gd name="connsiteY9" fmla="*/ 2425440 h 3948462"/>
              <a:gd name="connsiteX10" fmla="*/ 3671055 w 3876965"/>
              <a:gd name="connsiteY10" fmla="*/ 2426383 h 3948462"/>
              <a:gd name="connsiteX11" fmla="*/ 3164582 w 3876965"/>
              <a:gd name="connsiteY11" fmla="*/ 2831059 h 3948462"/>
              <a:gd name="connsiteX12" fmla="*/ 3176822 w 3876965"/>
              <a:gd name="connsiteY12" fmla="*/ 2844986 h 3948462"/>
              <a:gd name="connsiteX13" fmla="*/ 3146203 w 3876965"/>
              <a:gd name="connsiteY13" fmla="*/ 2843756 h 3948462"/>
              <a:gd name="connsiteX14" fmla="*/ 3151211 w 3876965"/>
              <a:gd name="connsiteY14" fmla="*/ 2836155 h 3948462"/>
              <a:gd name="connsiteX15" fmla="*/ 2397082 w 3876965"/>
              <a:gd name="connsiteY15" fmla="*/ 2564681 h 3948462"/>
              <a:gd name="connsiteX16" fmla="*/ 2396219 w 3876965"/>
              <a:gd name="connsiteY16" fmla="*/ 2558207 h 3948462"/>
              <a:gd name="connsiteX17" fmla="*/ 1746058 w 3876965"/>
              <a:gd name="connsiteY17" fmla="*/ 3093574 h 3948462"/>
              <a:gd name="connsiteX18" fmla="*/ 990519 w 3876965"/>
              <a:gd name="connsiteY18" fmla="*/ 2019783 h 3948462"/>
              <a:gd name="connsiteX19" fmla="*/ 1593790 w 3876965"/>
              <a:gd name="connsiteY19" fmla="*/ 967808 h 3948462"/>
              <a:gd name="connsiteX20" fmla="*/ 1746058 w 3876965"/>
              <a:gd name="connsiteY20" fmla="*/ 945992 h 3948462"/>
              <a:gd name="connsiteX21" fmla="*/ 2206475 w 3876965"/>
              <a:gd name="connsiteY21" fmla="*/ 1173924 h 3948462"/>
              <a:gd name="connsiteX22" fmla="*/ 2185910 w 3876965"/>
              <a:gd name="connsiteY22" fmla="*/ 877882 h 3948462"/>
              <a:gd name="connsiteX23" fmla="*/ 2656644 w 3876965"/>
              <a:gd name="connsiteY23" fmla="*/ 803138 h 3948462"/>
              <a:gd name="connsiteX24" fmla="*/ 2828567 w 3876965"/>
              <a:gd name="connsiteY24" fmla="*/ 2099525 h 3948462"/>
              <a:gd name="connsiteX25" fmla="*/ 3312378 w 3876965"/>
              <a:gd name="connsiteY25" fmla="*/ 2041592 h 3948462"/>
              <a:gd name="connsiteX26" fmla="*/ 3289926 w 3876965"/>
              <a:gd name="connsiteY26" fmla="*/ 1346695 h 3948462"/>
              <a:gd name="connsiteX27" fmla="*/ 3290031 w 3876965"/>
              <a:gd name="connsiteY27" fmla="*/ 1346798 h 3948462"/>
              <a:gd name="connsiteX28" fmla="*/ 1700745 w 3876965"/>
              <a:gd name="connsiteY28" fmla="*/ 575031 h 3948462"/>
              <a:gd name="connsiteX29" fmla="*/ 571995 w 3876965"/>
              <a:gd name="connsiteY29" fmla="*/ 2274165 h 3948462"/>
              <a:gd name="connsiteX30" fmla="*/ 2267548 w 3876965"/>
              <a:gd name="connsiteY30" fmla="*/ 3408286 h 3948462"/>
              <a:gd name="connsiteX31" fmla="*/ 3194376 w 3876965"/>
              <a:gd name="connsiteY31" fmla="*/ 3072653 h 3948462"/>
              <a:gd name="connsiteX32" fmla="*/ 3268026 w 3876965"/>
              <a:gd name="connsiteY32" fmla="*/ 3509545 h 3948462"/>
              <a:gd name="connsiteX33" fmla="*/ 2347298 w 3876965"/>
              <a:gd name="connsiteY33" fmla="*/ 3904041 h 3948462"/>
              <a:gd name="connsiteX34" fmla="*/ 42617 w 3876965"/>
              <a:gd name="connsiteY34" fmla="*/ 2380068 h 3948462"/>
              <a:gd name="connsiteX35" fmla="*/ 1594841 w 3876965"/>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2812 w 3869632"/>
              <a:gd name="connsiteY25" fmla="*/ 2002360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2812 w 3869632"/>
              <a:gd name="connsiteY25" fmla="*/ 2002360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88568"/>
              <a:gd name="connsiteY0" fmla="*/ 1371624 h 3948462"/>
              <a:gd name="connsiteX1" fmla="*/ 1768767 w 3888568"/>
              <a:gd name="connsiteY1" fmla="*/ 1390324 h 3948462"/>
              <a:gd name="connsiteX2" fmla="*/ 1517577 w 3888568"/>
              <a:gd name="connsiteY2" fmla="*/ 2042010 h 3948462"/>
              <a:gd name="connsiteX3" fmla="*/ 1928990 w 3888568"/>
              <a:gd name="connsiteY3" fmla="*/ 2639747 h 3948462"/>
              <a:gd name="connsiteX4" fmla="*/ 2318674 w 3888568"/>
              <a:gd name="connsiteY4" fmla="*/ 2006358 h 3948462"/>
              <a:gd name="connsiteX5" fmla="*/ 2293344 w 3888568"/>
              <a:gd name="connsiteY5" fmla="*/ 1834228 h 3948462"/>
              <a:gd name="connsiteX6" fmla="*/ 1853384 w 3888568"/>
              <a:gd name="connsiteY6" fmla="*/ 1371624 h 3948462"/>
              <a:gd name="connsiteX7" fmla="*/ 1594841 w 3888568"/>
              <a:gd name="connsiteY7" fmla="*/ 45653 h 3948462"/>
              <a:gd name="connsiteX8" fmla="*/ 3869632 w 3888568"/>
              <a:gd name="connsiteY8" fmla="*/ 1517323 h 3948462"/>
              <a:gd name="connsiteX9" fmla="*/ 3670773 w 3888568"/>
              <a:gd name="connsiteY9" fmla="*/ 2425440 h 3948462"/>
              <a:gd name="connsiteX10" fmla="*/ 3671055 w 3888568"/>
              <a:gd name="connsiteY10" fmla="*/ 2426383 h 3948462"/>
              <a:gd name="connsiteX11" fmla="*/ 3164582 w 3888568"/>
              <a:gd name="connsiteY11" fmla="*/ 2831059 h 3948462"/>
              <a:gd name="connsiteX12" fmla="*/ 3176822 w 3888568"/>
              <a:gd name="connsiteY12" fmla="*/ 2844986 h 3948462"/>
              <a:gd name="connsiteX13" fmla="*/ 3146203 w 3888568"/>
              <a:gd name="connsiteY13" fmla="*/ 2843756 h 3948462"/>
              <a:gd name="connsiteX14" fmla="*/ 3151211 w 3888568"/>
              <a:gd name="connsiteY14" fmla="*/ 2836155 h 3948462"/>
              <a:gd name="connsiteX15" fmla="*/ 2397082 w 3888568"/>
              <a:gd name="connsiteY15" fmla="*/ 2564681 h 3948462"/>
              <a:gd name="connsiteX16" fmla="*/ 2396219 w 3888568"/>
              <a:gd name="connsiteY16" fmla="*/ 2558207 h 3948462"/>
              <a:gd name="connsiteX17" fmla="*/ 1746058 w 3888568"/>
              <a:gd name="connsiteY17" fmla="*/ 3093574 h 3948462"/>
              <a:gd name="connsiteX18" fmla="*/ 990519 w 3888568"/>
              <a:gd name="connsiteY18" fmla="*/ 2019783 h 3948462"/>
              <a:gd name="connsiteX19" fmla="*/ 1593790 w 3888568"/>
              <a:gd name="connsiteY19" fmla="*/ 967808 h 3948462"/>
              <a:gd name="connsiteX20" fmla="*/ 1746058 w 3888568"/>
              <a:gd name="connsiteY20" fmla="*/ 945992 h 3948462"/>
              <a:gd name="connsiteX21" fmla="*/ 2206475 w 3888568"/>
              <a:gd name="connsiteY21" fmla="*/ 1173924 h 3948462"/>
              <a:gd name="connsiteX22" fmla="*/ 2185910 w 3888568"/>
              <a:gd name="connsiteY22" fmla="*/ 877882 h 3948462"/>
              <a:gd name="connsiteX23" fmla="*/ 2656644 w 3888568"/>
              <a:gd name="connsiteY23" fmla="*/ 803138 h 3948462"/>
              <a:gd name="connsiteX24" fmla="*/ 2828567 w 3888568"/>
              <a:gd name="connsiteY24" fmla="*/ 2099525 h 3948462"/>
              <a:gd name="connsiteX25" fmla="*/ 3362812 w 3888568"/>
              <a:gd name="connsiteY25" fmla="*/ 2002360 h 3948462"/>
              <a:gd name="connsiteX26" fmla="*/ 3289926 w 3888568"/>
              <a:gd name="connsiteY26" fmla="*/ 1346695 h 3948462"/>
              <a:gd name="connsiteX27" fmla="*/ 3290031 w 3888568"/>
              <a:gd name="connsiteY27" fmla="*/ 1346798 h 3948462"/>
              <a:gd name="connsiteX28" fmla="*/ 1700745 w 3888568"/>
              <a:gd name="connsiteY28" fmla="*/ 575031 h 3948462"/>
              <a:gd name="connsiteX29" fmla="*/ 571995 w 3888568"/>
              <a:gd name="connsiteY29" fmla="*/ 2274165 h 3948462"/>
              <a:gd name="connsiteX30" fmla="*/ 2267548 w 3888568"/>
              <a:gd name="connsiteY30" fmla="*/ 3408286 h 3948462"/>
              <a:gd name="connsiteX31" fmla="*/ 3194376 w 3888568"/>
              <a:gd name="connsiteY31" fmla="*/ 3072653 h 3948462"/>
              <a:gd name="connsiteX32" fmla="*/ 3268026 w 3888568"/>
              <a:gd name="connsiteY32" fmla="*/ 3509545 h 3948462"/>
              <a:gd name="connsiteX33" fmla="*/ 2347298 w 3888568"/>
              <a:gd name="connsiteY33" fmla="*/ 3904041 h 3948462"/>
              <a:gd name="connsiteX34" fmla="*/ 42617 w 3888568"/>
              <a:gd name="connsiteY34" fmla="*/ 2380068 h 3948462"/>
              <a:gd name="connsiteX35" fmla="*/ 1594841 w 3888568"/>
              <a:gd name="connsiteY35" fmla="*/ 45653 h 3948462"/>
              <a:gd name="connsiteX0" fmla="*/ 1853384 w 3888568"/>
              <a:gd name="connsiteY0" fmla="*/ 1371624 h 3948462"/>
              <a:gd name="connsiteX1" fmla="*/ 1768767 w 3888568"/>
              <a:gd name="connsiteY1" fmla="*/ 1390324 h 3948462"/>
              <a:gd name="connsiteX2" fmla="*/ 1517577 w 3888568"/>
              <a:gd name="connsiteY2" fmla="*/ 2042010 h 3948462"/>
              <a:gd name="connsiteX3" fmla="*/ 1928990 w 3888568"/>
              <a:gd name="connsiteY3" fmla="*/ 2639747 h 3948462"/>
              <a:gd name="connsiteX4" fmla="*/ 2318674 w 3888568"/>
              <a:gd name="connsiteY4" fmla="*/ 2006358 h 3948462"/>
              <a:gd name="connsiteX5" fmla="*/ 2293344 w 3888568"/>
              <a:gd name="connsiteY5" fmla="*/ 1834228 h 3948462"/>
              <a:gd name="connsiteX6" fmla="*/ 1853384 w 3888568"/>
              <a:gd name="connsiteY6" fmla="*/ 1371624 h 3948462"/>
              <a:gd name="connsiteX7" fmla="*/ 1594841 w 3888568"/>
              <a:gd name="connsiteY7" fmla="*/ 45653 h 3948462"/>
              <a:gd name="connsiteX8" fmla="*/ 3869632 w 3888568"/>
              <a:gd name="connsiteY8" fmla="*/ 1517323 h 3948462"/>
              <a:gd name="connsiteX9" fmla="*/ 3670773 w 3888568"/>
              <a:gd name="connsiteY9" fmla="*/ 2425440 h 3948462"/>
              <a:gd name="connsiteX10" fmla="*/ 3704679 w 3888568"/>
              <a:gd name="connsiteY10" fmla="*/ 2448797 h 3948462"/>
              <a:gd name="connsiteX11" fmla="*/ 3164582 w 3888568"/>
              <a:gd name="connsiteY11" fmla="*/ 2831059 h 3948462"/>
              <a:gd name="connsiteX12" fmla="*/ 3176822 w 3888568"/>
              <a:gd name="connsiteY12" fmla="*/ 2844986 h 3948462"/>
              <a:gd name="connsiteX13" fmla="*/ 3146203 w 3888568"/>
              <a:gd name="connsiteY13" fmla="*/ 2843756 h 3948462"/>
              <a:gd name="connsiteX14" fmla="*/ 3151211 w 3888568"/>
              <a:gd name="connsiteY14" fmla="*/ 2836155 h 3948462"/>
              <a:gd name="connsiteX15" fmla="*/ 2397082 w 3888568"/>
              <a:gd name="connsiteY15" fmla="*/ 2564681 h 3948462"/>
              <a:gd name="connsiteX16" fmla="*/ 2396219 w 3888568"/>
              <a:gd name="connsiteY16" fmla="*/ 2558207 h 3948462"/>
              <a:gd name="connsiteX17" fmla="*/ 1746058 w 3888568"/>
              <a:gd name="connsiteY17" fmla="*/ 3093574 h 3948462"/>
              <a:gd name="connsiteX18" fmla="*/ 990519 w 3888568"/>
              <a:gd name="connsiteY18" fmla="*/ 2019783 h 3948462"/>
              <a:gd name="connsiteX19" fmla="*/ 1593790 w 3888568"/>
              <a:gd name="connsiteY19" fmla="*/ 967808 h 3948462"/>
              <a:gd name="connsiteX20" fmla="*/ 1746058 w 3888568"/>
              <a:gd name="connsiteY20" fmla="*/ 945992 h 3948462"/>
              <a:gd name="connsiteX21" fmla="*/ 2206475 w 3888568"/>
              <a:gd name="connsiteY21" fmla="*/ 1173924 h 3948462"/>
              <a:gd name="connsiteX22" fmla="*/ 2185910 w 3888568"/>
              <a:gd name="connsiteY22" fmla="*/ 877882 h 3948462"/>
              <a:gd name="connsiteX23" fmla="*/ 2656644 w 3888568"/>
              <a:gd name="connsiteY23" fmla="*/ 803138 h 3948462"/>
              <a:gd name="connsiteX24" fmla="*/ 2828567 w 3888568"/>
              <a:gd name="connsiteY24" fmla="*/ 2099525 h 3948462"/>
              <a:gd name="connsiteX25" fmla="*/ 3362812 w 3888568"/>
              <a:gd name="connsiteY25" fmla="*/ 2002360 h 3948462"/>
              <a:gd name="connsiteX26" fmla="*/ 3289926 w 3888568"/>
              <a:gd name="connsiteY26" fmla="*/ 1346695 h 3948462"/>
              <a:gd name="connsiteX27" fmla="*/ 3290031 w 3888568"/>
              <a:gd name="connsiteY27" fmla="*/ 1346798 h 3948462"/>
              <a:gd name="connsiteX28" fmla="*/ 1700745 w 3888568"/>
              <a:gd name="connsiteY28" fmla="*/ 575031 h 3948462"/>
              <a:gd name="connsiteX29" fmla="*/ 571995 w 3888568"/>
              <a:gd name="connsiteY29" fmla="*/ 2274165 h 3948462"/>
              <a:gd name="connsiteX30" fmla="*/ 2267548 w 3888568"/>
              <a:gd name="connsiteY30" fmla="*/ 3408286 h 3948462"/>
              <a:gd name="connsiteX31" fmla="*/ 3194376 w 3888568"/>
              <a:gd name="connsiteY31" fmla="*/ 3072653 h 3948462"/>
              <a:gd name="connsiteX32" fmla="*/ 3268026 w 3888568"/>
              <a:gd name="connsiteY32" fmla="*/ 3509545 h 3948462"/>
              <a:gd name="connsiteX33" fmla="*/ 2347298 w 3888568"/>
              <a:gd name="connsiteY33" fmla="*/ 3904041 h 3948462"/>
              <a:gd name="connsiteX34" fmla="*/ 42617 w 3888568"/>
              <a:gd name="connsiteY34" fmla="*/ 2380068 h 3948462"/>
              <a:gd name="connsiteX35" fmla="*/ 1594841 w 3888568"/>
              <a:gd name="connsiteY35" fmla="*/ 45653 h 3948462"/>
              <a:gd name="connsiteX0" fmla="*/ 1853384 w 3888568"/>
              <a:gd name="connsiteY0" fmla="*/ 1371624 h 3948462"/>
              <a:gd name="connsiteX1" fmla="*/ 1768767 w 3888568"/>
              <a:gd name="connsiteY1" fmla="*/ 1390324 h 3948462"/>
              <a:gd name="connsiteX2" fmla="*/ 1517577 w 3888568"/>
              <a:gd name="connsiteY2" fmla="*/ 2042010 h 3948462"/>
              <a:gd name="connsiteX3" fmla="*/ 1928990 w 3888568"/>
              <a:gd name="connsiteY3" fmla="*/ 2639747 h 3948462"/>
              <a:gd name="connsiteX4" fmla="*/ 2318674 w 3888568"/>
              <a:gd name="connsiteY4" fmla="*/ 2006358 h 3948462"/>
              <a:gd name="connsiteX5" fmla="*/ 2293344 w 3888568"/>
              <a:gd name="connsiteY5" fmla="*/ 1834228 h 3948462"/>
              <a:gd name="connsiteX6" fmla="*/ 1853384 w 3888568"/>
              <a:gd name="connsiteY6" fmla="*/ 1371624 h 3948462"/>
              <a:gd name="connsiteX7" fmla="*/ 1594841 w 3888568"/>
              <a:gd name="connsiteY7" fmla="*/ 45653 h 3948462"/>
              <a:gd name="connsiteX8" fmla="*/ 3869632 w 3888568"/>
              <a:gd name="connsiteY8" fmla="*/ 1517323 h 3948462"/>
              <a:gd name="connsiteX9" fmla="*/ 3670773 w 3888568"/>
              <a:gd name="connsiteY9" fmla="*/ 2425440 h 3948462"/>
              <a:gd name="connsiteX10" fmla="*/ 3164582 w 3888568"/>
              <a:gd name="connsiteY10" fmla="*/ 2831059 h 3948462"/>
              <a:gd name="connsiteX11" fmla="*/ 3176822 w 3888568"/>
              <a:gd name="connsiteY11" fmla="*/ 2844986 h 3948462"/>
              <a:gd name="connsiteX12" fmla="*/ 3146203 w 3888568"/>
              <a:gd name="connsiteY12" fmla="*/ 2843756 h 3948462"/>
              <a:gd name="connsiteX13" fmla="*/ 3151211 w 3888568"/>
              <a:gd name="connsiteY13" fmla="*/ 2836155 h 3948462"/>
              <a:gd name="connsiteX14" fmla="*/ 2397082 w 3888568"/>
              <a:gd name="connsiteY14" fmla="*/ 2564681 h 3948462"/>
              <a:gd name="connsiteX15" fmla="*/ 2396219 w 3888568"/>
              <a:gd name="connsiteY15" fmla="*/ 2558207 h 3948462"/>
              <a:gd name="connsiteX16" fmla="*/ 1746058 w 3888568"/>
              <a:gd name="connsiteY16" fmla="*/ 3093574 h 3948462"/>
              <a:gd name="connsiteX17" fmla="*/ 990519 w 3888568"/>
              <a:gd name="connsiteY17" fmla="*/ 2019783 h 3948462"/>
              <a:gd name="connsiteX18" fmla="*/ 1593790 w 3888568"/>
              <a:gd name="connsiteY18" fmla="*/ 967808 h 3948462"/>
              <a:gd name="connsiteX19" fmla="*/ 1746058 w 3888568"/>
              <a:gd name="connsiteY19" fmla="*/ 945992 h 3948462"/>
              <a:gd name="connsiteX20" fmla="*/ 2206475 w 3888568"/>
              <a:gd name="connsiteY20" fmla="*/ 1173924 h 3948462"/>
              <a:gd name="connsiteX21" fmla="*/ 2185910 w 3888568"/>
              <a:gd name="connsiteY21" fmla="*/ 877882 h 3948462"/>
              <a:gd name="connsiteX22" fmla="*/ 2656644 w 3888568"/>
              <a:gd name="connsiteY22" fmla="*/ 803138 h 3948462"/>
              <a:gd name="connsiteX23" fmla="*/ 2828567 w 3888568"/>
              <a:gd name="connsiteY23" fmla="*/ 2099525 h 3948462"/>
              <a:gd name="connsiteX24" fmla="*/ 3362812 w 3888568"/>
              <a:gd name="connsiteY24" fmla="*/ 2002360 h 3948462"/>
              <a:gd name="connsiteX25" fmla="*/ 3289926 w 3888568"/>
              <a:gd name="connsiteY25" fmla="*/ 1346695 h 3948462"/>
              <a:gd name="connsiteX26" fmla="*/ 3290031 w 3888568"/>
              <a:gd name="connsiteY26" fmla="*/ 1346798 h 3948462"/>
              <a:gd name="connsiteX27" fmla="*/ 1700745 w 3888568"/>
              <a:gd name="connsiteY27" fmla="*/ 575031 h 3948462"/>
              <a:gd name="connsiteX28" fmla="*/ 571995 w 3888568"/>
              <a:gd name="connsiteY28" fmla="*/ 2274165 h 3948462"/>
              <a:gd name="connsiteX29" fmla="*/ 2267548 w 3888568"/>
              <a:gd name="connsiteY29" fmla="*/ 3408286 h 3948462"/>
              <a:gd name="connsiteX30" fmla="*/ 3194376 w 3888568"/>
              <a:gd name="connsiteY30" fmla="*/ 3072653 h 3948462"/>
              <a:gd name="connsiteX31" fmla="*/ 3268026 w 3888568"/>
              <a:gd name="connsiteY31" fmla="*/ 3509545 h 3948462"/>
              <a:gd name="connsiteX32" fmla="*/ 2347298 w 3888568"/>
              <a:gd name="connsiteY32" fmla="*/ 3904041 h 3948462"/>
              <a:gd name="connsiteX33" fmla="*/ 42617 w 3888568"/>
              <a:gd name="connsiteY33" fmla="*/ 2380068 h 3948462"/>
              <a:gd name="connsiteX34" fmla="*/ 1594841 w 3888568"/>
              <a:gd name="connsiteY34" fmla="*/ 45653 h 3948462"/>
              <a:gd name="connsiteX0" fmla="*/ 1853384 w 3892469"/>
              <a:gd name="connsiteY0" fmla="*/ 1371624 h 3948462"/>
              <a:gd name="connsiteX1" fmla="*/ 1768767 w 3892469"/>
              <a:gd name="connsiteY1" fmla="*/ 1390324 h 3948462"/>
              <a:gd name="connsiteX2" fmla="*/ 1517577 w 3892469"/>
              <a:gd name="connsiteY2" fmla="*/ 2042010 h 3948462"/>
              <a:gd name="connsiteX3" fmla="*/ 1928990 w 3892469"/>
              <a:gd name="connsiteY3" fmla="*/ 2639747 h 3948462"/>
              <a:gd name="connsiteX4" fmla="*/ 2318674 w 3892469"/>
              <a:gd name="connsiteY4" fmla="*/ 2006358 h 3948462"/>
              <a:gd name="connsiteX5" fmla="*/ 2293344 w 3892469"/>
              <a:gd name="connsiteY5" fmla="*/ 1834228 h 3948462"/>
              <a:gd name="connsiteX6" fmla="*/ 1853384 w 3892469"/>
              <a:gd name="connsiteY6" fmla="*/ 1371624 h 3948462"/>
              <a:gd name="connsiteX7" fmla="*/ 1594841 w 3892469"/>
              <a:gd name="connsiteY7" fmla="*/ 45653 h 3948462"/>
              <a:gd name="connsiteX8" fmla="*/ 3869632 w 3892469"/>
              <a:gd name="connsiteY8" fmla="*/ 1517323 h 3948462"/>
              <a:gd name="connsiteX9" fmla="*/ 3706266 w 3892469"/>
              <a:gd name="connsiteY9" fmla="*/ 2457195 h 3948462"/>
              <a:gd name="connsiteX10" fmla="*/ 3164582 w 3892469"/>
              <a:gd name="connsiteY10" fmla="*/ 2831059 h 3948462"/>
              <a:gd name="connsiteX11" fmla="*/ 3176822 w 3892469"/>
              <a:gd name="connsiteY11" fmla="*/ 2844986 h 3948462"/>
              <a:gd name="connsiteX12" fmla="*/ 3146203 w 3892469"/>
              <a:gd name="connsiteY12" fmla="*/ 2843756 h 3948462"/>
              <a:gd name="connsiteX13" fmla="*/ 3151211 w 3892469"/>
              <a:gd name="connsiteY13" fmla="*/ 2836155 h 3948462"/>
              <a:gd name="connsiteX14" fmla="*/ 2397082 w 3892469"/>
              <a:gd name="connsiteY14" fmla="*/ 2564681 h 3948462"/>
              <a:gd name="connsiteX15" fmla="*/ 2396219 w 3892469"/>
              <a:gd name="connsiteY15" fmla="*/ 2558207 h 3948462"/>
              <a:gd name="connsiteX16" fmla="*/ 1746058 w 3892469"/>
              <a:gd name="connsiteY16" fmla="*/ 3093574 h 3948462"/>
              <a:gd name="connsiteX17" fmla="*/ 990519 w 3892469"/>
              <a:gd name="connsiteY17" fmla="*/ 2019783 h 3948462"/>
              <a:gd name="connsiteX18" fmla="*/ 1593790 w 3892469"/>
              <a:gd name="connsiteY18" fmla="*/ 967808 h 3948462"/>
              <a:gd name="connsiteX19" fmla="*/ 1746058 w 3892469"/>
              <a:gd name="connsiteY19" fmla="*/ 945992 h 3948462"/>
              <a:gd name="connsiteX20" fmla="*/ 2206475 w 3892469"/>
              <a:gd name="connsiteY20" fmla="*/ 1173924 h 3948462"/>
              <a:gd name="connsiteX21" fmla="*/ 2185910 w 3892469"/>
              <a:gd name="connsiteY21" fmla="*/ 877882 h 3948462"/>
              <a:gd name="connsiteX22" fmla="*/ 2656644 w 3892469"/>
              <a:gd name="connsiteY22" fmla="*/ 803138 h 3948462"/>
              <a:gd name="connsiteX23" fmla="*/ 2828567 w 3892469"/>
              <a:gd name="connsiteY23" fmla="*/ 2099525 h 3948462"/>
              <a:gd name="connsiteX24" fmla="*/ 3362812 w 3892469"/>
              <a:gd name="connsiteY24" fmla="*/ 2002360 h 3948462"/>
              <a:gd name="connsiteX25" fmla="*/ 3289926 w 3892469"/>
              <a:gd name="connsiteY25" fmla="*/ 1346695 h 3948462"/>
              <a:gd name="connsiteX26" fmla="*/ 3290031 w 3892469"/>
              <a:gd name="connsiteY26" fmla="*/ 1346798 h 3948462"/>
              <a:gd name="connsiteX27" fmla="*/ 1700745 w 3892469"/>
              <a:gd name="connsiteY27" fmla="*/ 575031 h 3948462"/>
              <a:gd name="connsiteX28" fmla="*/ 571995 w 3892469"/>
              <a:gd name="connsiteY28" fmla="*/ 2274165 h 3948462"/>
              <a:gd name="connsiteX29" fmla="*/ 2267548 w 3892469"/>
              <a:gd name="connsiteY29" fmla="*/ 3408286 h 3948462"/>
              <a:gd name="connsiteX30" fmla="*/ 3194376 w 3892469"/>
              <a:gd name="connsiteY30" fmla="*/ 3072653 h 3948462"/>
              <a:gd name="connsiteX31" fmla="*/ 3268026 w 3892469"/>
              <a:gd name="connsiteY31" fmla="*/ 3509545 h 3948462"/>
              <a:gd name="connsiteX32" fmla="*/ 2347298 w 3892469"/>
              <a:gd name="connsiteY32" fmla="*/ 3904041 h 3948462"/>
              <a:gd name="connsiteX33" fmla="*/ 42617 w 3892469"/>
              <a:gd name="connsiteY33" fmla="*/ 2380068 h 3948462"/>
              <a:gd name="connsiteX34" fmla="*/ 1594841 w 3892469"/>
              <a:gd name="connsiteY34"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3146203 w 3890413"/>
              <a:gd name="connsiteY12" fmla="*/ 2843756 h 3948462"/>
              <a:gd name="connsiteX13" fmla="*/ 3151211 w 3890413"/>
              <a:gd name="connsiteY13" fmla="*/ 2836155 h 3948462"/>
              <a:gd name="connsiteX14" fmla="*/ 2397082 w 3890413"/>
              <a:gd name="connsiteY14" fmla="*/ 2564681 h 3948462"/>
              <a:gd name="connsiteX15" fmla="*/ 2396219 w 3890413"/>
              <a:gd name="connsiteY15" fmla="*/ 2558207 h 3948462"/>
              <a:gd name="connsiteX16" fmla="*/ 1746058 w 3890413"/>
              <a:gd name="connsiteY16" fmla="*/ 3093574 h 3948462"/>
              <a:gd name="connsiteX17" fmla="*/ 990519 w 3890413"/>
              <a:gd name="connsiteY17" fmla="*/ 2019783 h 3948462"/>
              <a:gd name="connsiteX18" fmla="*/ 1593790 w 3890413"/>
              <a:gd name="connsiteY18" fmla="*/ 967808 h 3948462"/>
              <a:gd name="connsiteX19" fmla="*/ 1746058 w 3890413"/>
              <a:gd name="connsiteY19" fmla="*/ 945992 h 3948462"/>
              <a:gd name="connsiteX20" fmla="*/ 2206475 w 3890413"/>
              <a:gd name="connsiteY20" fmla="*/ 1173924 h 3948462"/>
              <a:gd name="connsiteX21" fmla="*/ 2185910 w 3890413"/>
              <a:gd name="connsiteY21" fmla="*/ 877882 h 3948462"/>
              <a:gd name="connsiteX22" fmla="*/ 2656644 w 3890413"/>
              <a:gd name="connsiteY22" fmla="*/ 803138 h 3948462"/>
              <a:gd name="connsiteX23" fmla="*/ 2828567 w 3890413"/>
              <a:gd name="connsiteY23" fmla="*/ 2099525 h 3948462"/>
              <a:gd name="connsiteX24" fmla="*/ 3362812 w 3890413"/>
              <a:gd name="connsiteY24" fmla="*/ 2002360 h 3948462"/>
              <a:gd name="connsiteX25" fmla="*/ 3289926 w 3890413"/>
              <a:gd name="connsiteY25" fmla="*/ 1346695 h 3948462"/>
              <a:gd name="connsiteX26" fmla="*/ 3290031 w 3890413"/>
              <a:gd name="connsiteY26" fmla="*/ 1346798 h 3948462"/>
              <a:gd name="connsiteX27" fmla="*/ 1700745 w 3890413"/>
              <a:gd name="connsiteY27" fmla="*/ 575031 h 3948462"/>
              <a:gd name="connsiteX28" fmla="*/ 571995 w 3890413"/>
              <a:gd name="connsiteY28" fmla="*/ 2274165 h 3948462"/>
              <a:gd name="connsiteX29" fmla="*/ 2267548 w 3890413"/>
              <a:gd name="connsiteY29" fmla="*/ 3408286 h 3948462"/>
              <a:gd name="connsiteX30" fmla="*/ 3194376 w 3890413"/>
              <a:gd name="connsiteY30" fmla="*/ 3072653 h 3948462"/>
              <a:gd name="connsiteX31" fmla="*/ 3268026 w 3890413"/>
              <a:gd name="connsiteY31" fmla="*/ 3509545 h 3948462"/>
              <a:gd name="connsiteX32" fmla="*/ 2347298 w 3890413"/>
              <a:gd name="connsiteY32" fmla="*/ 3904041 h 3948462"/>
              <a:gd name="connsiteX33" fmla="*/ 42617 w 3890413"/>
              <a:gd name="connsiteY33" fmla="*/ 2380068 h 3948462"/>
              <a:gd name="connsiteX34" fmla="*/ 1594841 w 3890413"/>
              <a:gd name="connsiteY34"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3146203 w 3890413"/>
              <a:gd name="connsiteY12" fmla="*/ 2843756 h 3948462"/>
              <a:gd name="connsiteX13" fmla="*/ 3151211 w 3890413"/>
              <a:gd name="connsiteY13" fmla="*/ 2836155 h 3948462"/>
              <a:gd name="connsiteX14" fmla="*/ 2397082 w 3890413"/>
              <a:gd name="connsiteY14" fmla="*/ 2564681 h 3948462"/>
              <a:gd name="connsiteX15" fmla="*/ 2396219 w 3890413"/>
              <a:gd name="connsiteY15" fmla="*/ 2558207 h 3948462"/>
              <a:gd name="connsiteX16" fmla="*/ 1746058 w 3890413"/>
              <a:gd name="connsiteY16" fmla="*/ 3093574 h 3948462"/>
              <a:gd name="connsiteX17" fmla="*/ 990519 w 3890413"/>
              <a:gd name="connsiteY17" fmla="*/ 2019783 h 3948462"/>
              <a:gd name="connsiteX18" fmla="*/ 1593790 w 3890413"/>
              <a:gd name="connsiteY18" fmla="*/ 967808 h 3948462"/>
              <a:gd name="connsiteX19" fmla="*/ 1746058 w 3890413"/>
              <a:gd name="connsiteY19" fmla="*/ 945992 h 3948462"/>
              <a:gd name="connsiteX20" fmla="*/ 2206475 w 3890413"/>
              <a:gd name="connsiteY20" fmla="*/ 1173924 h 3948462"/>
              <a:gd name="connsiteX21" fmla="*/ 2185910 w 3890413"/>
              <a:gd name="connsiteY21" fmla="*/ 877882 h 3948462"/>
              <a:gd name="connsiteX22" fmla="*/ 2656644 w 3890413"/>
              <a:gd name="connsiteY22" fmla="*/ 803138 h 3948462"/>
              <a:gd name="connsiteX23" fmla="*/ 2828567 w 3890413"/>
              <a:gd name="connsiteY23" fmla="*/ 2099525 h 3948462"/>
              <a:gd name="connsiteX24" fmla="*/ 3362812 w 3890413"/>
              <a:gd name="connsiteY24" fmla="*/ 2002360 h 3948462"/>
              <a:gd name="connsiteX25" fmla="*/ 3289926 w 3890413"/>
              <a:gd name="connsiteY25" fmla="*/ 1346695 h 3948462"/>
              <a:gd name="connsiteX26" fmla="*/ 3290031 w 3890413"/>
              <a:gd name="connsiteY26" fmla="*/ 1346798 h 3948462"/>
              <a:gd name="connsiteX27" fmla="*/ 1700745 w 3890413"/>
              <a:gd name="connsiteY27" fmla="*/ 575031 h 3948462"/>
              <a:gd name="connsiteX28" fmla="*/ 571995 w 3890413"/>
              <a:gd name="connsiteY28" fmla="*/ 2274165 h 3948462"/>
              <a:gd name="connsiteX29" fmla="*/ 2267548 w 3890413"/>
              <a:gd name="connsiteY29" fmla="*/ 3408286 h 3948462"/>
              <a:gd name="connsiteX30" fmla="*/ 3194376 w 3890413"/>
              <a:gd name="connsiteY30" fmla="*/ 3072653 h 3948462"/>
              <a:gd name="connsiteX31" fmla="*/ 3268026 w 3890413"/>
              <a:gd name="connsiteY31" fmla="*/ 3509545 h 3948462"/>
              <a:gd name="connsiteX32" fmla="*/ 2347298 w 3890413"/>
              <a:gd name="connsiteY32" fmla="*/ 3904041 h 3948462"/>
              <a:gd name="connsiteX33" fmla="*/ 42617 w 3890413"/>
              <a:gd name="connsiteY33" fmla="*/ 2380068 h 3948462"/>
              <a:gd name="connsiteX34" fmla="*/ 1594841 w 3890413"/>
              <a:gd name="connsiteY34"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3146203 w 3890413"/>
              <a:gd name="connsiteY12" fmla="*/ 2843756 h 3948462"/>
              <a:gd name="connsiteX13" fmla="*/ 2397082 w 3890413"/>
              <a:gd name="connsiteY13" fmla="*/ 2564681 h 3948462"/>
              <a:gd name="connsiteX14" fmla="*/ 2396219 w 3890413"/>
              <a:gd name="connsiteY14" fmla="*/ 2558207 h 3948462"/>
              <a:gd name="connsiteX15" fmla="*/ 1746058 w 3890413"/>
              <a:gd name="connsiteY15" fmla="*/ 3093574 h 3948462"/>
              <a:gd name="connsiteX16" fmla="*/ 990519 w 3890413"/>
              <a:gd name="connsiteY16" fmla="*/ 2019783 h 3948462"/>
              <a:gd name="connsiteX17" fmla="*/ 1593790 w 3890413"/>
              <a:gd name="connsiteY17" fmla="*/ 967808 h 3948462"/>
              <a:gd name="connsiteX18" fmla="*/ 1746058 w 3890413"/>
              <a:gd name="connsiteY18" fmla="*/ 945992 h 3948462"/>
              <a:gd name="connsiteX19" fmla="*/ 2206475 w 3890413"/>
              <a:gd name="connsiteY19" fmla="*/ 1173924 h 3948462"/>
              <a:gd name="connsiteX20" fmla="*/ 2185910 w 3890413"/>
              <a:gd name="connsiteY20" fmla="*/ 877882 h 3948462"/>
              <a:gd name="connsiteX21" fmla="*/ 2656644 w 3890413"/>
              <a:gd name="connsiteY21" fmla="*/ 803138 h 3948462"/>
              <a:gd name="connsiteX22" fmla="*/ 2828567 w 3890413"/>
              <a:gd name="connsiteY22" fmla="*/ 2099525 h 3948462"/>
              <a:gd name="connsiteX23" fmla="*/ 3362812 w 3890413"/>
              <a:gd name="connsiteY23" fmla="*/ 2002360 h 3948462"/>
              <a:gd name="connsiteX24" fmla="*/ 3289926 w 3890413"/>
              <a:gd name="connsiteY24" fmla="*/ 1346695 h 3948462"/>
              <a:gd name="connsiteX25" fmla="*/ 3290031 w 3890413"/>
              <a:gd name="connsiteY25" fmla="*/ 1346798 h 3948462"/>
              <a:gd name="connsiteX26" fmla="*/ 1700745 w 3890413"/>
              <a:gd name="connsiteY26" fmla="*/ 575031 h 3948462"/>
              <a:gd name="connsiteX27" fmla="*/ 571995 w 3890413"/>
              <a:gd name="connsiteY27" fmla="*/ 2274165 h 3948462"/>
              <a:gd name="connsiteX28" fmla="*/ 2267548 w 3890413"/>
              <a:gd name="connsiteY28" fmla="*/ 3408286 h 3948462"/>
              <a:gd name="connsiteX29" fmla="*/ 3194376 w 3890413"/>
              <a:gd name="connsiteY29" fmla="*/ 3072653 h 3948462"/>
              <a:gd name="connsiteX30" fmla="*/ 3268026 w 3890413"/>
              <a:gd name="connsiteY30" fmla="*/ 3509545 h 3948462"/>
              <a:gd name="connsiteX31" fmla="*/ 2347298 w 3890413"/>
              <a:gd name="connsiteY31" fmla="*/ 3904041 h 3948462"/>
              <a:gd name="connsiteX32" fmla="*/ 42617 w 3890413"/>
              <a:gd name="connsiteY32" fmla="*/ 2380068 h 3948462"/>
              <a:gd name="connsiteX33" fmla="*/ 1594841 w 3890413"/>
              <a:gd name="connsiteY33"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2397082 w 3890413"/>
              <a:gd name="connsiteY12" fmla="*/ 2564681 h 3948462"/>
              <a:gd name="connsiteX13" fmla="*/ 2396219 w 3890413"/>
              <a:gd name="connsiteY13" fmla="*/ 2558207 h 3948462"/>
              <a:gd name="connsiteX14" fmla="*/ 1746058 w 3890413"/>
              <a:gd name="connsiteY14" fmla="*/ 3093574 h 3948462"/>
              <a:gd name="connsiteX15" fmla="*/ 990519 w 3890413"/>
              <a:gd name="connsiteY15" fmla="*/ 2019783 h 3948462"/>
              <a:gd name="connsiteX16" fmla="*/ 1593790 w 3890413"/>
              <a:gd name="connsiteY16" fmla="*/ 967808 h 3948462"/>
              <a:gd name="connsiteX17" fmla="*/ 1746058 w 3890413"/>
              <a:gd name="connsiteY17" fmla="*/ 945992 h 3948462"/>
              <a:gd name="connsiteX18" fmla="*/ 2206475 w 3890413"/>
              <a:gd name="connsiteY18" fmla="*/ 1173924 h 3948462"/>
              <a:gd name="connsiteX19" fmla="*/ 2185910 w 3890413"/>
              <a:gd name="connsiteY19" fmla="*/ 877882 h 3948462"/>
              <a:gd name="connsiteX20" fmla="*/ 2656644 w 3890413"/>
              <a:gd name="connsiteY20" fmla="*/ 803138 h 3948462"/>
              <a:gd name="connsiteX21" fmla="*/ 2828567 w 3890413"/>
              <a:gd name="connsiteY21" fmla="*/ 2099525 h 3948462"/>
              <a:gd name="connsiteX22" fmla="*/ 3362812 w 3890413"/>
              <a:gd name="connsiteY22" fmla="*/ 2002360 h 3948462"/>
              <a:gd name="connsiteX23" fmla="*/ 3289926 w 3890413"/>
              <a:gd name="connsiteY23" fmla="*/ 1346695 h 3948462"/>
              <a:gd name="connsiteX24" fmla="*/ 3290031 w 3890413"/>
              <a:gd name="connsiteY24" fmla="*/ 1346798 h 3948462"/>
              <a:gd name="connsiteX25" fmla="*/ 1700745 w 3890413"/>
              <a:gd name="connsiteY25" fmla="*/ 575031 h 3948462"/>
              <a:gd name="connsiteX26" fmla="*/ 571995 w 3890413"/>
              <a:gd name="connsiteY26" fmla="*/ 2274165 h 3948462"/>
              <a:gd name="connsiteX27" fmla="*/ 2267548 w 3890413"/>
              <a:gd name="connsiteY27" fmla="*/ 3408286 h 3948462"/>
              <a:gd name="connsiteX28" fmla="*/ 3194376 w 3890413"/>
              <a:gd name="connsiteY28" fmla="*/ 3072653 h 3948462"/>
              <a:gd name="connsiteX29" fmla="*/ 3268026 w 3890413"/>
              <a:gd name="connsiteY29" fmla="*/ 3509545 h 3948462"/>
              <a:gd name="connsiteX30" fmla="*/ 2347298 w 3890413"/>
              <a:gd name="connsiteY30" fmla="*/ 3904041 h 3948462"/>
              <a:gd name="connsiteX31" fmla="*/ 42617 w 3890413"/>
              <a:gd name="connsiteY31" fmla="*/ 2380068 h 3948462"/>
              <a:gd name="connsiteX32" fmla="*/ 1594841 w 3890413"/>
              <a:gd name="connsiteY32"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2397082 w 3890413"/>
              <a:gd name="connsiteY11" fmla="*/ 2564681 h 3948462"/>
              <a:gd name="connsiteX12" fmla="*/ 2396219 w 3890413"/>
              <a:gd name="connsiteY12" fmla="*/ 2558207 h 3948462"/>
              <a:gd name="connsiteX13" fmla="*/ 1746058 w 3890413"/>
              <a:gd name="connsiteY13" fmla="*/ 3093574 h 3948462"/>
              <a:gd name="connsiteX14" fmla="*/ 990519 w 3890413"/>
              <a:gd name="connsiteY14" fmla="*/ 2019783 h 3948462"/>
              <a:gd name="connsiteX15" fmla="*/ 1593790 w 3890413"/>
              <a:gd name="connsiteY15" fmla="*/ 967808 h 3948462"/>
              <a:gd name="connsiteX16" fmla="*/ 1746058 w 3890413"/>
              <a:gd name="connsiteY16" fmla="*/ 945992 h 3948462"/>
              <a:gd name="connsiteX17" fmla="*/ 2206475 w 3890413"/>
              <a:gd name="connsiteY17" fmla="*/ 1173924 h 3948462"/>
              <a:gd name="connsiteX18" fmla="*/ 2185910 w 3890413"/>
              <a:gd name="connsiteY18" fmla="*/ 877882 h 3948462"/>
              <a:gd name="connsiteX19" fmla="*/ 2656644 w 3890413"/>
              <a:gd name="connsiteY19" fmla="*/ 803138 h 3948462"/>
              <a:gd name="connsiteX20" fmla="*/ 2828567 w 3890413"/>
              <a:gd name="connsiteY20" fmla="*/ 2099525 h 3948462"/>
              <a:gd name="connsiteX21" fmla="*/ 3362812 w 3890413"/>
              <a:gd name="connsiteY21" fmla="*/ 2002360 h 3948462"/>
              <a:gd name="connsiteX22" fmla="*/ 3289926 w 3890413"/>
              <a:gd name="connsiteY22" fmla="*/ 1346695 h 3948462"/>
              <a:gd name="connsiteX23" fmla="*/ 3290031 w 3890413"/>
              <a:gd name="connsiteY23" fmla="*/ 1346798 h 3948462"/>
              <a:gd name="connsiteX24" fmla="*/ 1700745 w 3890413"/>
              <a:gd name="connsiteY24" fmla="*/ 575031 h 3948462"/>
              <a:gd name="connsiteX25" fmla="*/ 571995 w 3890413"/>
              <a:gd name="connsiteY25" fmla="*/ 2274165 h 3948462"/>
              <a:gd name="connsiteX26" fmla="*/ 2267548 w 3890413"/>
              <a:gd name="connsiteY26" fmla="*/ 3408286 h 3948462"/>
              <a:gd name="connsiteX27" fmla="*/ 3194376 w 3890413"/>
              <a:gd name="connsiteY27" fmla="*/ 3072653 h 3948462"/>
              <a:gd name="connsiteX28" fmla="*/ 3268026 w 3890413"/>
              <a:gd name="connsiteY28" fmla="*/ 3509545 h 3948462"/>
              <a:gd name="connsiteX29" fmla="*/ 2347298 w 3890413"/>
              <a:gd name="connsiteY29" fmla="*/ 3904041 h 3948462"/>
              <a:gd name="connsiteX30" fmla="*/ 42617 w 3890413"/>
              <a:gd name="connsiteY30" fmla="*/ 2380068 h 3948462"/>
              <a:gd name="connsiteX31" fmla="*/ 1594841 w 3890413"/>
              <a:gd name="connsiteY31"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2396219 w 3890413"/>
              <a:gd name="connsiteY11" fmla="*/ 2558207 h 3948462"/>
              <a:gd name="connsiteX12" fmla="*/ 1746058 w 3890413"/>
              <a:gd name="connsiteY12" fmla="*/ 3093574 h 3948462"/>
              <a:gd name="connsiteX13" fmla="*/ 990519 w 3890413"/>
              <a:gd name="connsiteY13" fmla="*/ 2019783 h 3948462"/>
              <a:gd name="connsiteX14" fmla="*/ 1593790 w 3890413"/>
              <a:gd name="connsiteY14" fmla="*/ 967808 h 3948462"/>
              <a:gd name="connsiteX15" fmla="*/ 1746058 w 3890413"/>
              <a:gd name="connsiteY15" fmla="*/ 945992 h 3948462"/>
              <a:gd name="connsiteX16" fmla="*/ 2206475 w 3890413"/>
              <a:gd name="connsiteY16" fmla="*/ 1173924 h 3948462"/>
              <a:gd name="connsiteX17" fmla="*/ 2185910 w 3890413"/>
              <a:gd name="connsiteY17" fmla="*/ 877882 h 3948462"/>
              <a:gd name="connsiteX18" fmla="*/ 2656644 w 3890413"/>
              <a:gd name="connsiteY18" fmla="*/ 803138 h 3948462"/>
              <a:gd name="connsiteX19" fmla="*/ 2828567 w 3890413"/>
              <a:gd name="connsiteY19" fmla="*/ 2099525 h 3948462"/>
              <a:gd name="connsiteX20" fmla="*/ 3362812 w 3890413"/>
              <a:gd name="connsiteY20" fmla="*/ 2002360 h 3948462"/>
              <a:gd name="connsiteX21" fmla="*/ 3289926 w 3890413"/>
              <a:gd name="connsiteY21" fmla="*/ 1346695 h 3948462"/>
              <a:gd name="connsiteX22" fmla="*/ 3290031 w 3890413"/>
              <a:gd name="connsiteY22" fmla="*/ 1346798 h 3948462"/>
              <a:gd name="connsiteX23" fmla="*/ 1700745 w 3890413"/>
              <a:gd name="connsiteY23" fmla="*/ 575031 h 3948462"/>
              <a:gd name="connsiteX24" fmla="*/ 571995 w 3890413"/>
              <a:gd name="connsiteY24" fmla="*/ 2274165 h 3948462"/>
              <a:gd name="connsiteX25" fmla="*/ 2267548 w 3890413"/>
              <a:gd name="connsiteY25" fmla="*/ 3408286 h 3948462"/>
              <a:gd name="connsiteX26" fmla="*/ 3194376 w 3890413"/>
              <a:gd name="connsiteY26" fmla="*/ 3072653 h 3948462"/>
              <a:gd name="connsiteX27" fmla="*/ 3268026 w 3890413"/>
              <a:gd name="connsiteY27" fmla="*/ 3509545 h 3948462"/>
              <a:gd name="connsiteX28" fmla="*/ 2347298 w 3890413"/>
              <a:gd name="connsiteY28" fmla="*/ 3904041 h 3948462"/>
              <a:gd name="connsiteX29" fmla="*/ 42617 w 3890413"/>
              <a:gd name="connsiteY29" fmla="*/ 2380068 h 3948462"/>
              <a:gd name="connsiteX30" fmla="*/ 1594841 w 3890413"/>
              <a:gd name="connsiteY30"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2396219 w 3890413"/>
              <a:gd name="connsiteY11" fmla="*/ 2558207 h 3948462"/>
              <a:gd name="connsiteX12" fmla="*/ 1746058 w 3890413"/>
              <a:gd name="connsiteY12" fmla="*/ 3093574 h 3948462"/>
              <a:gd name="connsiteX13" fmla="*/ 990519 w 3890413"/>
              <a:gd name="connsiteY13" fmla="*/ 2019783 h 3948462"/>
              <a:gd name="connsiteX14" fmla="*/ 1593790 w 3890413"/>
              <a:gd name="connsiteY14" fmla="*/ 967808 h 3948462"/>
              <a:gd name="connsiteX15" fmla="*/ 1746058 w 3890413"/>
              <a:gd name="connsiteY15" fmla="*/ 945992 h 3948462"/>
              <a:gd name="connsiteX16" fmla="*/ 2206475 w 3890413"/>
              <a:gd name="connsiteY16" fmla="*/ 1173924 h 3948462"/>
              <a:gd name="connsiteX17" fmla="*/ 2185910 w 3890413"/>
              <a:gd name="connsiteY17" fmla="*/ 877882 h 3948462"/>
              <a:gd name="connsiteX18" fmla="*/ 2656644 w 3890413"/>
              <a:gd name="connsiteY18" fmla="*/ 803138 h 3948462"/>
              <a:gd name="connsiteX19" fmla="*/ 2828567 w 3890413"/>
              <a:gd name="connsiteY19" fmla="*/ 2099525 h 3948462"/>
              <a:gd name="connsiteX20" fmla="*/ 3362812 w 3890413"/>
              <a:gd name="connsiteY20" fmla="*/ 2002360 h 3948462"/>
              <a:gd name="connsiteX21" fmla="*/ 3289926 w 3890413"/>
              <a:gd name="connsiteY21" fmla="*/ 1346695 h 3948462"/>
              <a:gd name="connsiteX22" fmla="*/ 3290031 w 3890413"/>
              <a:gd name="connsiteY22" fmla="*/ 1346798 h 3948462"/>
              <a:gd name="connsiteX23" fmla="*/ 1700745 w 3890413"/>
              <a:gd name="connsiteY23" fmla="*/ 575031 h 3948462"/>
              <a:gd name="connsiteX24" fmla="*/ 571995 w 3890413"/>
              <a:gd name="connsiteY24" fmla="*/ 2274165 h 3948462"/>
              <a:gd name="connsiteX25" fmla="*/ 2267548 w 3890413"/>
              <a:gd name="connsiteY25" fmla="*/ 3408286 h 3948462"/>
              <a:gd name="connsiteX26" fmla="*/ 3194376 w 3890413"/>
              <a:gd name="connsiteY26" fmla="*/ 3072653 h 3948462"/>
              <a:gd name="connsiteX27" fmla="*/ 3268026 w 3890413"/>
              <a:gd name="connsiteY27" fmla="*/ 3509545 h 3948462"/>
              <a:gd name="connsiteX28" fmla="*/ 2347298 w 3890413"/>
              <a:gd name="connsiteY28" fmla="*/ 3904041 h 3948462"/>
              <a:gd name="connsiteX29" fmla="*/ 42617 w 3890413"/>
              <a:gd name="connsiteY29" fmla="*/ 2380068 h 3948462"/>
              <a:gd name="connsiteX30" fmla="*/ 1594841 w 3890413"/>
              <a:gd name="connsiteY30"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25973 w 3890413"/>
              <a:gd name="connsiteY10" fmla="*/ 2529182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25973 w 3890413"/>
              <a:gd name="connsiteY10" fmla="*/ 2529182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25973 w 3890413"/>
              <a:gd name="connsiteY10" fmla="*/ 2529182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61464 w 3890413"/>
              <a:gd name="connsiteY10" fmla="*/ 251236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61464 w 3890413"/>
              <a:gd name="connsiteY10" fmla="*/ 251236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890413" h="3948462">
                <a:moveTo>
                  <a:pt x="1853384" y="1371624"/>
                </a:moveTo>
                <a:lnTo>
                  <a:pt x="1768767" y="1390324"/>
                </a:lnTo>
                <a:cubicBezTo>
                  <a:pt x="1579409" y="1463487"/>
                  <a:pt x="1490873" y="1833773"/>
                  <a:pt x="1517577" y="2042010"/>
                </a:cubicBezTo>
                <a:cubicBezTo>
                  <a:pt x="1544281" y="2250247"/>
                  <a:pt x="1644086" y="2624290"/>
                  <a:pt x="1928990" y="2639747"/>
                </a:cubicBezTo>
                <a:cubicBezTo>
                  <a:pt x="2177093" y="2653207"/>
                  <a:pt x="2337423" y="2363017"/>
                  <a:pt x="2318674" y="2006358"/>
                </a:cubicBezTo>
                <a:cubicBezTo>
                  <a:pt x="2310210" y="1948950"/>
                  <a:pt x="2301678" y="1891436"/>
                  <a:pt x="2293344" y="1834228"/>
                </a:cubicBezTo>
                <a:cubicBezTo>
                  <a:pt x="2229725" y="1555945"/>
                  <a:pt x="2050691" y="1359067"/>
                  <a:pt x="1853384" y="1371624"/>
                </a:cubicBezTo>
                <a:close/>
                <a:moveTo>
                  <a:pt x="1594841" y="45653"/>
                </a:moveTo>
                <a:cubicBezTo>
                  <a:pt x="2527821" y="-128041"/>
                  <a:pt x="3626282" y="158796"/>
                  <a:pt x="3869632" y="1517323"/>
                </a:cubicBezTo>
                <a:cubicBezTo>
                  <a:pt x="3939308" y="2058696"/>
                  <a:pt x="3820785" y="2251376"/>
                  <a:pt x="3706266" y="2457195"/>
                </a:cubicBezTo>
                <a:cubicBezTo>
                  <a:pt x="3132098" y="3124925"/>
                  <a:pt x="2589274" y="2611359"/>
                  <a:pt x="2548384" y="2446988"/>
                </a:cubicBezTo>
                <a:cubicBezTo>
                  <a:pt x="2411721" y="3024903"/>
                  <a:pt x="2005702" y="3164775"/>
                  <a:pt x="1746058" y="3093574"/>
                </a:cubicBezTo>
                <a:cubicBezTo>
                  <a:pt x="1486414" y="3022373"/>
                  <a:pt x="990519" y="2612821"/>
                  <a:pt x="990519" y="2019783"/>
                </a:cubicBezTo>
                <a:cubicBezTo>
                  <a:pt x="990519" y="1500875"/>
                  <a:pt x="1249504" y="1067935"/>
                  <a:pt x="1593790" y="967808"/>
                </a:cubicBezTo>
                <a:cubicBezTo>
                  <a:pt x="1642974" y="953504"/>
                  <a:pt x="1694009" y="949376"/>
                  <a:pt x="1746058" y="945992"/>
                </a:cubicBezTo>
                <a:cubicBezTo>
                  <a:pt x="2004670" y="929176"/>
                  <a:pt x="2081338" y="1030119"/>
                  <a:pt x="2206475" y="1173924"/>
                </a:cubicBezTo>
                <a:cubicBezTo>
                  <a:pt x="2194343" y="1061758"/>
                  <a:pt x="2187003" y="961165"/>
                  <a:pt x="2185910" y="877882"/>
                </a:cubicBezTo>
                <a:lnTo>
                  <a:pt x="2656644" y="803138"/>
                </a:lnTo>
                <a:lnTo>
                  <a:pt x="2828567" y="2099525"/>
                </a:lnTo>
                <a:cubicBezTo>
                  <a:pt x="2888366" y="2544108"/>
                  <a:pt x="3261961" y="2420799"/>
                  <a:pt x="3362812" y="2002360"/>
                </a:cubicBezTo>
                <a:cubicBezTo>
                  <a:pt x="3355320" y="1625023"/>
                  <a:pt x="3366534" y="1729632"/>
                  <a:pt x="3289926" y="1346695"/>
                </a:cubicBezTo>
                <a:lnTo>
                  <a:pt x="3290031" y="1346798"/>
                </a:lnTo>
                <a:cubicBezTo>
                  <a:pt x="3068547" y="637774"/>
                  <a:pt x="2419129" y="439933"/>
                  <a:pt x="1700745" y="575031"/>
                </a:cubicBezTo>
                <a:cubicBezTo>
                  <a:pt x="890947" y="727320"/>
                  <a:pt x="415476" y="1491783"/>
                  <a:pt x="571995" y="2274165"/>
                </a:cubicBezTo>
                <a:cubicBezTo>
                  <a:pt x="728513" y="3056546"/>
                  <a:pt x="1580131" y="3572543"/>
                  <a:pt x="2267548" y="3408286"/>
                </a:cubicBezTo>
                <a:cubicBezTo>
                  <a:pt x="2796517" y="3281890"/>
                  <a:pt x="2641988" y="3320887"/>
                  <a:pt x="3194376" y="3072653"/>
                </a:cubicBezTo>
                <a:cubicBezTo>
                  <a:pt x="3249441" y="3306078"/>
                  <a:pt x="3239115" y="3309742"/>
                  <a:pt x="3268026" y="3509545"/>
                </a:cubicBezTo>
                <a:cubicBezTo>
                  <a:pt x="3021841" y="3717756"/>
                  <a:pt x="2685602" y="3836362"/>
                  <a:pt x="2347298" y="3904041"/>
                </a:cubicBezTo>
                <a:cubicBezTo>
                  <a:pt x="1157336" y="4112956"/>
                  <a:pt x="289475" y="3581660"/>
                  <a:pt x="42617" y="2380068"/>
                </a:cubicBezTo>
                <a:cubicBezTo>
                  <a:pt x="-204242" y="1178477"/>
                  <a:pt x="661862" y="219348"/>
                  <a:pt x="1594841" y="4565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97" name="Rectangle 1">
            <a:extLst>
              <a:ext uri="{FF2B5EF4-FFF2-40B4-BE49-F238E27FC236}">
                <a16:creationId xmlns:a16="http://schemas.microsoft.com/office/drawing/2014/main" id="{A9AA560D-7803-5E49-97F8-69D4EC6F48D0}"/>
              </a:ext>
            </a:extLst>
          </p:cNvPr>
          <p:cNvSpPr>
            <a:spLocks noChangeAspect="1"/>
          </p:cNvSpPr>
          <p:nvPr/>
        </p:nvSpPr>
        <p:spPr>
          <a:xfrm>
            <a:off x="4403590" y="3075028"/>
            <a:ext cx="314168" cy="309525"/>
          </a:xfrm>
          <a:custGeom>
            <a:avLst/>
            <a:gdLst/>
            <a:ahLst/>
            <a:cxnLst/>
            <a:rect l="l" t="t" r="r" b="b"/>
            <a:pathLst>
              <a:path w="3994694" h="3935658">
                <a:moveTo>
                  <a:pt x="3059053" y="3287658"/>
                </a:moveTo>
                <a:lnTo>
                  <a:pt x="3994694" y="3287658"/>
                </a:lnTo>
                <a:lnTo>
                  <a:pt x="3994694" y="3935658"/>
                </a:lnTo>
                <a:lnTo>
                  <a:pt x="3059053" y="3935658"/>
                </a:lnTo>
                <a:close/>
                <a:moveTo>
                  <a:pt x="1259497" y="3287658"/>
                </a:moveTo>
                <a:lnTo>
                  <a:pt x="2915681" y="3287658"/>
                </a:lnTo>
                <a:lnTo>
                  <a:pt x="2915681" y="3935658"/>
                </a:lnTo>
                <a:lnTo>
                  <a:pt x="1259497" y="3935658"/>
                </a:lnTo>
                <a:close/>
                <a:moveTo>
                  <a:pt x="0" y="3287658"/>
                </a:moveTo>
                <a:lnTo>
                  <a:pt x="1116124" y="3287658"/>
                </a:lnTo>
                <a:lnTo>
                  <a:pt x="1116124" y="3935658"/>
                </a:lnTo>
                <a:lnTo>
                  <a:pt x="0" y="3935658"/>
                </a:lnTo>
                <a:close/>
                <a:moveTo>
                  <a:pt x="3886694" y="2470824"/>
                </a:moveTo>
                <a:lnTo>
                  <a:pt x="3994694" y="2470824"/>
                </a:lnTo>
                <a:lnTo>
                  <a:pt x="3994694" y="3118824"/>
                </a:lnTo>
                <a:lnTo>
                  <a:pt x="3886694" y="3118824"/>
                </a:lnTo>
                <a:close/>
                <a:moveTo>
                  <a:pt x="2123068" y="2470824"/>
                </a:moveTo>
                <a:lnTo>
                  <a:pt x="3779252" y="2470824"/>
                </a:lnTo>
                <a:lnTo>
                  <a:pt x="3779252" y="3118824"/>
                </a:lnTo>
                <a:lnTo>
                  <a:pt x="2123068" y="3118824"/>
                </a:lnTo>
                <a:close/>
                <a:moveTo>
                  <a:pt x="359442" y="2470824"/>
                </a:moveTo>
                <a:lnTo>
                  <a:pt x="2015626" y="2470824"/>
                </a:lnTo>
                <a:lnTo>
                  <a:pt x="2015626" y="3118824"/>
                </a:lnTo>
                <a:lnTo>
                  <a:pt x="359442" y="3118824"/>
                </a:lnTo>
                <a:close/>
                <a:moveTo>
                  <a:pt x="0" y="2470824"/>
                </a:moveTo>
                <a:lnTo>
                  <a:pt x="252000" y="2470824"/>
                </a:lnTo>
                <a:lnTo>
                  <a:pt x="252000" y="3118824"/>
                </a:lnTo>
                <a:lnTo>
                  <a:pt x="0" y="3118824"/>
                </a:lnTo>
                <a:close/>
                <a:moveTo>
                  <a:pt x="3059053" y="1635982"/>
                </a:moveTo>
                <a:lnTo>
                  <a:pt x="3994694" y="1635982"/>
                </a:lnTo>
                <a:lnTo>
                  <a:pt x="3994694" y="2283982"/>
                </a:lnTo>
                <a:lnTo>
                  <a:pt x="3059053" y="2283982"/>
                </a:lnTo>
                <a:close/>
                <a:moveTo>
                  <a:pt x="1259496" y="1635982"/>
                </a:moveTo>
                <a:lnTo>
                  <a:pt x="2915680" y="1635982"/>
                </a:lnTo>
                <a:lnTo>
                  <a:pt x="2915680" y="2283982"/>
                </a:lnTo>
                <a:lnTo>
                  <a:pt x="1259496" y="2283982"/>
                </a:lnTo>
                <a:close/>
                <a:moveTo>
                  <a:pt x="0" y="1635982"/>
                </a:moveTo>
                <a:lnTo>
                  <a:pt x="1116124" y="1635982"/>
                </a:lnTo>
                <a:lnTo>
                  <a:pt x="1116124" y="2283982"/>
                </a:lnTo>
                <a:lnTo>
                  <a:pt x="0" y="2283982"/>
                </a:lnTo>
                <a:close/>
                <a:moveTo>
                  <a:pt x="3886694" y="836400"/>
                </a:moveTo>
                <a:lnTo>
                  <a:pt x="3994694" y="836400"/>
                </a:lnTo>
                <a:lnTo>
                  <a:pt x="3994694" y="1484400"/>
                </a:lnTo>
                <a:lnTo>
                  <a:pt x="3886694" y="1484400"/>
                </a:lnTo>
                <a:close/>
                <a:moveTo>
                  <a:pt x="2123068" y="820634"/>
                </a:moveTo>
                <a:lnTo>
                  <a:pt x="3779252" y="820634"/>
                </a:lnTo>
                <a:lnTo>
                  <a:pt x="3779252" y="1468634"/>
                </a:lnTo>
                <a:lnTo>
                  <a:pt x="2123068" y="1468634"/>
                </a:lnTo>
                <a:close/>
                <a:moveTo>
                  <a:pt x="359442" y="820634"/>
                </a:moveTo>
                <a:lnTo>
                  <a:pt x="2015626" y="820634"/>
                </a:lnTo>
                <a:lnTo>
                  <a:pt x="2015626" y="1468634"/>
                </a:lnTo>
                <a:lnTo>
                  <a:pt x="359442" y="1468634"/>
                </a:lnTo>
                <a:close/>
                <a:moveTo>
                  <a:pt x="0" y="820634"/>
                </a:moveTo>
                <a:lnTo>
                  <a:pt x="252000" y="820634"/>
                </a:lnTo>
                <a:lnTo>
                  <a:pt x="252000" y="1468634"/>
                </a:lnTo>
                <a:lnTo>
                  <a:pt x="0" y="1468634"/>
                </a:lnTo>
                <a:close/>
                <a:moveTo>
                  <a:pt x="3059053" y="0"/>
                </a:moveTo>
                <a:lnTo>
                  <a:pt x="3994694" y="0"/>
                </a:lnTo>
                <a:lnTo>
                  <a:pt x="3994694" y="648000"/>
                </a:lnTo>
                <a:lnTo>
                  <a:pt x="3059053" y="648000"/>
                </a:lnTo>
                <a:close/>
                <a:moveTo>
                  <a:pt x="1259496" y="0"/>
                </a:moveTo>
                <a:lnTo>
                  <a:pt x="2915680" y="0"/>
                </a:lnTo>
                <a:lnTo>
                  <a:pt x="2915680" y="648000"/>
                </a:lnTo>
                <a:lnTo>
                  <a:pt x="1259496" y="648000"/>
                </a:lnTo>
                <a:close/>
                <a:moveTo>
                  <a:pt x="0" y="0"/>
                </a:moveTo>
                <a:lnTo>
                  <a:pt x="1116124" y="0"/>
                </a:lnTo>
                <a:lnTo>
                  <a:pt x="1116124" y="648000"/>
                </a:lnTo>
                <a:lnTo>
                  <a:pt x="0" y="64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98" name="Freeform 14">
            <a:extLst>
              <a:ext uri="{FF2B5EF4-FFF2-40B4-BE49-F238E27FC236}">
                <a16:creationId xmlns:a16="http://schemas.microsoft.com/office/drawing/2014/main" id="{E1C7BFE9-4930-0F4D-B443-9687F0C02525}"/>
              </a:ext>
            </a:extLst>
          </p:cNvPr>
          <p:cNvSpPr>
            <a:spLocks noChangeAspect="1"/>
          </p:cNvSpPr>
          <p:nvPr/>
        </p:nvSpPr>
        <p:spPr>
          <a:xfrm>
            <a:off x="525519" y="3517031"/>
            <a:ext cx="293069" cy="333882"/>
          </a:xfrm>
          <a:custGeom>
            <a:avLst/>
            <a:gdLst/>
            <a:ahLst/>
            <a:cxnLst/>
            <a:rect l="l" t="t" r="r" b="b"/>
            <a:pathLst>
              <a:path w="3456727" h="3938119">
                <a:moveTo>
                  <a:pt x="1728364" y="1961325"/>
                </a:moveTo>
                <a:cubicBezTo>
                  <a:pt x="1726089" y="2407152"/>
                  <a:pt x="1737463" y="2812034"/>
                  <a:pt x="1735188" y="3257861"/>
                </a:cubicBezTo>
                <a:cubicBezTo>
                  <a:pt x="2394830" y="3057694"/>
                  <a:pt x="2610919" y="2352560"/>
                  <a:pt x="2765594" y="1981796"/>
                </a:cubicBezTo>
                <a:close/>
                <a:moveTo>
                  <a:pt x="1728362" y="682044"/>
                </a:moveTo>
                <a:cubicBezTo>
                  <a:pt x="1355324" y="868563"/>
                  <a:pt x="1166530" y="952725"/>
                  <a:pt x="609247" y="1002767"/>
                </a:cubicBezTo>
                <a:cubicBezTo>
                  <a:pt x="606972" y="1330312"/>
                  <a:pt x="631992" y="1623739"/>
                  <a:pt x="704780" y="1964933"/>
                </a:cubicBezTo>
                <a:lnTo>
                  <a:pt x="1728363" y="1971757"/>
                </a:lnTo>
                <a:cubicBezTo>
                  <a:pt x="1728363" y="1541853"/>
                  <a:pt x="1728362" y="1111948"/>
                  <a:pt x="1728362" y="682044"/>
                </a:cubicBezTo>
                <a:close/>
                <a:moveTo>
                  <a:pt x="1723409" y="487996"/>
                </a:moveTo>
                <a:cubicBezTo>
                  <a:pt x="1725062" y="488690"/>
                  <a:pt x="1726712" y="489384"/>
                  <a:pt x="1728363" y="490064"/>
                </a:cubicBezTo>
                <a:cubicBezTo>
                  <a:pt x="1730015" y="489384"/>
                  <a:pt x="1731666" y="488690"/>
                  <a:pt x="1733319" y="487996"/>
                </a:cubicBezTo>
                <a:lnTo>
                  <a:pt x="1733319" y="492131"/>
                </a:lnTo>
                <a:cubicBezTo>
                  <a:pt x="2179467" y="679460"/>
                  <a:pt x="2405896" y="769409"/>
                  <a:pt x="2817789" y="813808"/>
                </a:cubicBezTo>
                <a:cubicBezTo>
                  <a:pt x="2971516" y="823489"/>
                  <a:pt x="3036247" y="875307"/>
                  <a:pt x="3033236" y="1061333"/>
                </a:cubicBezTo>
                <a:cubicBezTo>
                  <a:pt x="3015439" y="2441328"/>
                  <a:pt x="2363638" y="3359629"/>
                  <a:pt x="1733319" y="3448048"/>
                </a:cubicBezTo>
                <a:lnTo>
                  <a:pt x="1733319" y="3450123"/>
                </a:lnTo>
                <a:lnTo>
                  <a:pt x="1728363" y="3449086"/>
                </a:lnTo>
                <a:lnTo>
                  <a:pt x="1723409" y="3450123"/>
                </a:lnTo>
                <a:lnTo>
                  <a:pt x="1723409" y="3448048"/>
                </a:lnTo>
                <a:cubicBezTo>
                  <a:pt x="1093089" y="3359629"/>
                  <a:pt x="441289" y="2441328"/>
                  <a:pt x="423491" y="1061333"/>
                </a:cubicBezTo>
                <a:cubicBezTo>
                  <a:pt x="420479" y="875307"/>
                  <a:pt x="485211" y="823489"/>
                  <a:pt x="638937" y="813808"/>
                </a:cubicBezTo>
                <a:cubicBezTo>
                  <a:pt x="1050832" y="769409"/>
                  <a:pt x="1277261" y="679460"/>
                  <a:pt x="1723409" y="492131"/>
                </a:cubicBezTo>
                <a:close/>
                <a:moveTo>
                  <a:pt x="1722802" y="306889"/>
                </a:moveTo>
                <a:lnTo>
                  <a:pt x="1722802" y="311530"/>
                </a:lnTo>
                <a:cubicBezTo>
                  <a:pt x="1222099" y="521767"/>
                  <a:pt x="967982" y="622713"/>
                  <a:pt x="505720" y="672542"/>
                </a:cubicBezTo>
                <a:cubicBezTo>
                  <a:pt x="333196" y="683408"/>
                  <a:pt x="260550" y="741561"/>
                  <a:pt x="263929" y="950334"/>
                </a:cubicBezTo>
                <a:cubicBezTo>
                  <a:pt x="283902" y="2499079"/>
                  <a:pt x="1015407" y="3529669"/>
                  <a:pt x="1722802" y="3628902"/>
                </a:cubicBezTo>
                <a:lnTo>
                  <a:pt x="1722802" y="3631230"/>
                </a:lnTo>
                <a:lnTo>
                  <a:pt x="1728365" y="3630065"/>
                </a:lnTo>
                <a:lnTo>
                  <a:pt x="1733925" y="3631230"/>
                </a:lnTo>
                <a:lnTo>
                  <a:pt x="1733925" y="3628902"/>
                </a:lnTo>
                <a:cubicBezTo>
                  <a:pt x="2441322" y="3529669"/>
                  <a:pt x="3172826" y="2499079"/>
                  <a:pt x="3192800" y="950334"/>
                </a:cubicBezTo>
                <a:cubicBezTo>
                  <a:pt x="3196179" y="741561"/>
                  <a:pt x="3123532" y="683408"/>
                  <a:pt x="2951007" y="672542"/>
                </a:cubicBezTo>
                <a:cubicBezTo>
                  <a:pt x="2488747" y="622713"/>
                  <a:pt x="2234630" y="521767"/>
                  <a:pt x="1733925" y="311530"/>
                </a:cubicBezTo>
                <a:lnTo>
                  <a:pt x="1733925" y="306889"/>
                </a:lnTo>
                <a:cubicBezTo>
                  <a:pt x="1732071" y="307669"/>
                  <a:pt x="1730218" y="308445"/>
                  <a:pt x="1728365" y="309209"/>
                </a:cubicBezTo>
                <a:cubicBezTo>
                  <a:pt x="1726510" y="308445"/>
                  <a:pt x="1724659" y="307669"/>
                  <a:pt x="1722802" y="306889"/>
                </a:cubicBezTo>
                <a:close/>
                <a:moveTo>
                  <a:pt x="1721800" y="0"/>
                </a:moveTo>
                <a:cubicBezTo>
                  <a:pt x="1723991" y="923"/>
                  <a:pt x="1726176" y="1844"/>
                  <a:pt x="1728363" y="2749"/>
                </a:cubicBezTo>
                <a:cubicBezTo>
                  <a:pt x="1730551" y="1844"/>
                  <a:pt x="1732737" y="923"/>
                  <a:pt x="1734926" y="0"/>
                </a:cubicBezTo>
                <a:lnTo>
                  <a:pt x="1734926" y="5497"/>
                </a:lnTo>
                <a:cubicBezTo>
                  <a:pt x="2325825" y="254550"/>
                  <a:pt x="2625718" y="374136"/>
                  <a:pt x="3171248" y="433164"/>
                </a:cubicBezTo>
                <a:cubicBezTo>
                  <a:pt x="3374850" y="446035"/>
                  <a:pt x="3460584" y="514926"/>
                  <a:pt x="3456595" y="762245"/>
                </a:cubicBezTo>
                <a:cubicBezTo>
                  <a:pt x="3433024" y="2596936"/>
                  <a:pt x="2569749" y="3817807"/>
                  <a:pt x="1734926" y="3935360"/>
                </a:cubicBezTo>
                <a:lnTo>
                  <a:pt x="1734926" y="3938119"/>
                </a:lnTo>
                <a:lnTo>
                  <a:pt x="1728363" y="3936740"/>
                </a:lnTo>
                <a:lnTo>
                  <a:pt x="1721800" y="3938119"/>
                </a:lnTo>
                <a:lnTo>
                  <a:pt x="1721800" y="3935360"/>
                </a:lnTo>
                <a:cubicBezTo>
                  <a:pt x="886977" y="3817807"/>
                  <a:pt x="23703" y="2596936"/>
                  <a:pt x="132" y="762245"/>
                </a:cubicBezTo>
                <a:cubicBezTo>
                  <a:pt x="-3858" y="514926"/>
                  <a:pt x="81876" y="446035"/>
                  <a:pt x="285478" y="433164"/>
                </a:cubicBezTo>
                <a:cubicBezTo>
                  <a:pt x="831010" y="374136"/>
                  <a:pt x="1130903" y="254550"/>
                  <a:pt x="1721800" y="54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99" name="Rounded Rectangle 4">
            <a:extLst>
              <a:ext uri="{FF2B5EF4-FFF2-40B4-BE49-F238E27FC236}">
                <a16:creationId xmlns:a16="http://schemas.microsoft.com/office/drawing/2014/main" id="{43BBD235-4D9F-D64B-A207-0243B1FC7A33}"/>
              </a:ext>
            </a:extLst>
          </p:cNvPr>
          <p:cNvSpPr>
            <a:spLocks noChangeAspect="1"/>
          </p:cNvSpPr>
          <p:nvPr/>
        </p:nvSpPr>
        <p:spPr>
          <a:xfrm>
            <a:off x="2598726" y="3566036"/>
            <a:ext cx="333919" cy="333882"/>
          </a:xfrm>
          <a:custGeom>
            <a:avLst/>
            <a:gdLst/>
            <a:ahLst/>
            <a:cxnLst/>
            <a:rect l="l" t="t" r="r" b="b"/>
            <a:pathLst>
              <a:path w="3960440" h="3960000">
                <a:moveTo>
                  <a:pt x="985442" y="1197582"/>
                </a:moveTo>
                <a:cubicBezTo>
                  <a:pt x="764609" y="1197582"/>
                  <a:pt x="585589" y="1376602"/>
                  <a:pt x="585589" y="1597435"/>
                </a:cubicBezTo>
                <a:lnTo>
                  <a:pt x="585589" y="2453913"/>
                </a:lnTo>
                <a:cubicBezTo>
                  <a:pt x="585589" y="2674746"/>
                  <a:pt x="764609" y="2853766"/>
                  <a:pt x="985442" y="2853766"/>
                </a:cubicBezTo>
                <a:lnTo>
                  <a:pt x="2273968" y="2853766"/>
                </a:lnTo>
                <a:cubicBezTo>
                  <a:pt x="2494801" y="2853766"/>
                  <a:pt x="2673821" y="2674746"/>
                  <a:pt x="2673821" y="2453913"/>
                </a:cubicBezTo>
                <a:lnTo>
                  <a:pt x="2673821" y="2353524"/>
                </a:lnTo>
                <a:lnTo>
                  <a:pt x="3281897" y="2810341"/>
                </a:lnTo>
                <a:lnTo>
                  <a:pt x="3281897" y="1241009"/>
                </a:lnTo>
                <a:lnTo>
                  <a:pt x="2673821" y="1697826"/>
                </a:lnTo>
                <a:lnTo>
                  <a:pt x="2673821" y="1597435"/>
                </a:lnTo>
                <a:cubicBezTo>
                  <a:pt x="2673821" y="1376602"/>
                  <a:pt x="2494801" y="1197582"/>
                  <a:pt x="2273968" y="1197582"/>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00" name="Rounded Rectangle 9">
            <a:extLst>
              <a:ext uri="{FF2B5EF4-FFF2-40B4-BE49-F238E27FC236}">
                <a16:creationId xmlns:a16="http://schemas.microsoft.com/office/drawing/2014/main" id="{5D8EF484-6258-2543-B478-3CA01B31CC02}"/>
              </a:ext>
            </a:extLst>
          </p:cNvPr>
          <p:cNvSpPr>
            <a:spLocks/>
          </p:cNvSpPr>
          <p:nvPr/>
        </p:nvSpPr>
        <p:spPr>
          <a:xfrm>
            <a:off x="1058897" y="3352468"/>
            <a:ext cx="333882" cy="333882"/>
          </a:xfrm>
          <a:custGeom>
            <a:avLst/>
            <a:gdLst/>
            <a:ahLst/>
            <a:cxnLst/>
            <a:rect l="l" t="t" r="r" b="b"/>
            <a:pathLst>
              <a:path w="3960440" h="3960000">
                <a:moveTo>
                  <a:pt x="1588743" y="1414211"/>
                </a:moveTo>
                <a:cubicBezTo>
                  <a:pt x="1540407" y="1411706"/>
                  <a:pt x="1506842" y="1440258"/>
                  <a:pt x="1506842" y="1478573"/>
                </a:cubicBezTo>
                <a:lnTo>
                  <a:pt x="1506842" y="2462752"/>
                </a:lnTo>
                <a:cubicBezTo>
                  <a:pt x="1506842" y="2484086"/>
                  <a:pt x="1516471" y="2503171"/>
                  <a:pt x="1532201" y="2515206"/>
                </a:cubicBezTo>
                <a:cubicBezTo>
                  <a:pt x="1552351" y="2541621"/>
                  <a:pt x="1589483" y="2548946"/>
                  <a:pt x="1619199" y="2531790"/>
                </a:cubicBezTo>
                <a:lnTo>
                  <a:pt x="2471524" y="2039700"/>
                </a:lnTo>
                <a:cubicBezTo>
                  <a:pt x="2509339" y="2017643"/>
                  <a:pt x="2509577" y="1945490"/>
                  <a:pt x="2464719" y="1913406"/>
                </a:cubicBezTo>
                <a:cubicBezTo>
                  <a:pt x="2315501" y="1808322"/>
                  <a:pt x="1748389" y="1486683"/>
                  <a:pt x="1588743" y="1414211"/>
                </a:cubicBezTo>
                <a:close/>
                <a:moveTo>
                  <a:pt x="1982320" y="904379"/>
                </a:moveTo>
                <a:cubicBezTo>
                  <a:pt x="2575020" y="904379"/>
                  <a:pt x="3055498" y="1384857"/>
                  <a:pt x="3055498" y="1977557"/>
                </a:cubicBezTo>
                <a:cubicBezTo>
                  <a:pt x="3055498" y="2570257"/>
                  <a:pt x="2575020" y="3050735"/>
                  <a:pt x="1982320" y="3050735"/>
                </a:cubicBezTo>
                <a:cubicBezTo>
                  <a:pt x="1389620" y="3050735"/>
                  <a:pt x="909142" y="2570257"/>
                  <a:pt x="909142" y="1977557"/>
                </a:cubicBezTo>
                <a:cubicBezTo>
                  <a:pt x="909142" y="1384857"/>
                  <a:pt x="1389620" y="904379"/>
                  <a:pt x="1982320" y="904379"/>
                </a:cubicBezTo>
                <a:close/>
                <a:moveTo>
                  <a:pt x="1982320" y="537397"/>
                </a:moveTo>
                <a:cubicBezTo>
                  <a:pt x="1186942" y="537397"/>
                  <a:pt x="542160" y="1182179"/>
                  <a:pt x="542160" y="1977557"/>
                </a:cubicBezTo>
                <a:cubicBezTo>
                  <a:pt x="542160" y="2772935"/>
                  <a:pt x="1186942" y="3417717"/>
                  <a:pt x="1982320" y="3417717"/>
                </a:cubicBezTo>
                <a:cubicBezTo>
                  <a:pt x="2777698" y="3417717"/>
                  <a:pt x="3422480" y="2772935"/>
                  <a:pt x="3422480" y="1977557"/>
                </a:cubicBezTo>
                <a:cubicBezTo>
                  <a:pt x="3422480" y="1182179"/>
                  <a:pt x="2777698" y="537397"/>
                  <a:pt x="1982320" y="537397"/>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01" name="Rounded Rectangle 7">
            <a:extLst>
              <a:ext uri="{FF2B5EF4-FFF2-40B4-BE49-F238E27FC236}">
                <a16:creationId xmlns:a16="http://schemas.microsoft.com/office/drawing/2014/main" id="{1A310F06-DF41-6B46-BAE4-36419CA5B120}"/>
              </a:ext>
            </a:extLst>
          </p:cNvPr>
          <p:cNvSpPr>
            <a:spLocks noChangeAspect="1"/>
          </p:cNvSpPr>
          <p:nvPr/>
        </p:nvSpPr>
        <p:spPr>
          <a:xfrm>
            <a:off x="3034773" y="3353221"/>
            <a:ext cx="333919" cy="333882"/>
          </a:xfrm>
          <a:custGeom>
            <a:avLst/>
            <a:gdLst/>
            <a:ahLst/>
            <a:cxnLst/>
            <a:rect l="l" t="t" r="r" b="b"/>
            <a:pathLst>
              <a:path w="3960440" h="3960000">
                <a:moveTo>
                  <a:pt x="2764687" y="782779"/>
                </a:moveTo>
                <a:cubicBezTo>
                  <a:pt x="2512183" y="782779"/>
                  <a:pt x="2307488" y="987475"/>
                  <a:pt x="2307487" y="1239980"/>
                </a:cubicBezTo>
                <a:cubicBezTo>
                  <a:pt x="2307487" y="1241985"/>
                  <a:pt x="2307500" y="1243987"/>
                  <a:pt x="2308092" y="1245978"/>
                </a:cubicBezTo>
                <a:lnTo>
                  <a:pt x="1570677" y="1632536"/>
                </a:lnTo>
                <a:cubicBezTo>
                  <a:pt x="1488749" y="1552118"/>
                  <a:pt x="1376387" y="1502860"/>
                  <a:pt x="1252520" y="1502859"/>
                </a:cubicBezTo>
                <a:cubicBezTo>
                  <a:pt x="1000014" y="1502859"/>
                  <a:pt x="795319" y="1707555"/>
                  <a:pt x="795319" y="1960060"/>
                </a:cubicBezTo>
                <a:cubicBezTo>
                  <a:pt x="795319" y="2212565"/>
                  <a:pt x="1000014" y="2417260"/>
                  <a:pt x="1252520" y="2417260"/>
                </a:cubicBezTo>
                <a:cubicBezTo>
                  <a:pt x="1361432" y="2417260"/>
                  <a:pt x="1461449" y="2379178"/>
                  <a:pt x="1538674" y="2313987"/>
                </a:cubicBezTo>
                <a:lnTo>
                  <a:pt x="2308734" y="2717656"/>
                </a:lnTo>
                <a:cubicBezTo>
                  <a:pt x="2314220" y="2964461"/>
                  <a:pt x="2516327" y="3162492"/>
                  <a:pt x="2764688" y="3162492"/>
                </a:cubicBezTo>
                <a:cubicBezTo>
                  <a:pt x="3017192" y="3162492"/>
                  <a:pt x="3221888" y="2957797"/>
                  <a:pt x="3221887" y="2705292"/>
                </a:cubicBezTo>
                <a:cubicBezTo>
                  <a:pt x="3221887" y="2452786"/>
                  <a:pt x="3017192" y="2248092"/>
                  <a:pt x="2764688" y="2248092"/>
                </a:cubicBezTo>
                <a:cubicBezTo>
                  <a:pt x="2638870" y="2248092"/>
                  <a:pt x="2524924" y="2298913"/>
                  <a:pt x="2442337" y="2381228"/>
                </a:cubicBezTo>
                <a:lnTo>
                  <a:pt x="1706164" y="1995322"/>
                </a:lnTo>
                <a:lnTo>
                  <a:pt x="1709074" y="1966451"/>
                </a:lnTo>
                <a:lnTo>
                  <a:pt x="2455698" y="1575067"/>
                </a:lnTo>
                <a:cubicBezTo>
                  <a:pt x="2536225" y="1651261"/>
                  <a:pt x="2645094" y="1697180"/>
                  <a:pt x="2764687" y="1697179"/>
                </a:cubicBezTo>
                <a:cubicBezTo>
                  <a:pt x="3017193" y="1697180"/>
                  <a:pt x="3221887" y="1492485"/>
                  <a:pt x="3221888" y="1239980"/>
                </a:cubicBezTo>
                <a:cubicBezTo>
                  <a:pt x="3221887" y="987475"/>
                  <a:pt x="3017193" y="782779"/>
                  <a:pt x="2764687" y="782779"/>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02" name="Rounded Rectangle 1">
            <a:extLst>
              <a:ext uri="{FF2B5EF4-FFF2-40B4-BE49-F238E27FC236}">
                <a16:creationId xmlns:a16="http://schemas.microsoft.com/office/drawing/2014/main" id="{983EAE9D-0342-DF40-9D71-1940E9438F77}"/>
              </a:ext>
            </a:extLst>
          </p:cNvPr>
          <p:cNvSpPr/>
          <p:nvPr/>
        </p:nvSpPr>
        <p:spPr>
          <a:xfrm rot="2648398">
            <a:off x="1629275" y="3657668"/>
            <a:ext cx="152994" cy="391286"/>
          </a:xfrm>
          <a:custGeom>
            <a:avLst/>
            <a:gdLst/>
            <a:ahLst/>
            <a:cxnLst/>
            <a:rect l="l" t="t" r="r" b="b"/>
            <a:pathLst>
              <a:path w="1862952" h="4764557">
                <a:moveTo>
                  <a:pt x="289679" y="2004751"/>
                </a:moveTo>
                <a:cubicBezTo>
                  <a:pt x="458860" y="1838972"/>
                  <a:pt x="691283" y="1737733"/>
                  <a:pt x="946849" y="1740329"/>
                </a:cubicBezTo>
                <a:cubicBezTo>
                  <a:pt x="982916" y="1740695"/>
                  <a:pt x="1018481" y="1743119"/>
                  <a:pt x="1053366" y="1748014"/>
                </a:cubicBezTo>
                <a:cubicBezTo>
                  <a:pt x="1317748" y="1888655"/>
                  <a:pt x="1203170" y="2165630"/>
                  <a:pt x="978473" y="2204473"/>
                </a:cubicBezTo>
                <a:cubicBezTo>
                  <a:pt x="966642" y="2201190"/>
                  <a:pt x="954470" y="2200566"/>
                  <a:pt x="942176" y="2200441"/>
                </a:cubicBezTo>
                <a:cubicBezTo>
                  <a:pt x="697403" y="2197955"/>
                  <a:pt x="496962" y="2394367"/>
                  <a:pt x="494475" y="2639137"/>
                </a:cubicBezTo>
                <a:lnTo>
                  <a:pt x="482110" y="3856696"/>
                </a:lnTo>
                <a:cubicBezTo>
                  <a:pt x="479624" y="4101467"/>
                  <a:pt x="676035" y="4301910"/>
                  <a:pt x="920807" y="4304396"/>
                </a:cubicBezTo>
                <a:cubicBezTo>
                  <a:pt x="1043193" y="4305639"/>
                  <a:pt x="1154496" y="4257158"/>
                  <a:pt x="1235513" y="4177768"/>
                </a:cubicBezTo>
                <a:cubicBezTo>
                  <a:pt x="1316531" y="4098380"/>
                  <a:pt x="1367262" y="3988084"/>
                  <a:pt x="1368506" y="3865699"/>
                </a:cubicBezTo>
                <a:lnTo>
                  <a:pt x="1375662" y="3161156"/>
                </a:lnTo>
                <a:cubicBezTo>
                  <a:pt x="1504082" y="3167548"/>
                  <a:pt x="1792622" y="2981572"/>
                  <a:pt x="1861834" y="2783546"/>
                </a:cubicBezTo>
                <a:lnTo>
                  <a:pt x="1851019" y="3848423"/>
                </a:lnTo>
                <a:cubicBezTo>
                  <a:pt x="1848423" y="4103989"/>
                  <a:pt x="1742485" y="4334308"/>
                  <a:pt x="1573304" y="4500088"/>
                </a:cubicBezTo>
                <a:cubicBezTo>
                  <a:pt x="1404123" y="4665866"/>
                  <a:pt x="1171700" y="4767105"/>
                  <a:pt x="916134" y="4764509"/>
                </a:cubicBezTo>
                <a:cubicBezTo>
                  <a:pt x="405002" y="4759318"/>
                  <a:pt x="-5143" y="4340756"/>
                  <a:pt x="48" y="3829624"/>
                </a:cubicBezTo>
                <a:lnTo>
                  <a:pt x="11964" y="2656415"/>
                </a:lnTo>
                <a:cubicBezTo>
                  <a:pt x="14559" y="2400849"/>
                  <a:pt x="120498" y="2170529"/>
                  <a:pt x="289679" y="2004751"/>
                </a:cubicBezTo>
                <a:close/>
                <a:moveTo>
                  <a:pt x="282968" y="271082"/>
                </a:moveTo>
                <a:cubicBezTo>
                  <a:pt x="450457" y="103594"/>
                  <a:pt x="681840" y="0"/>
                  <a:pt x="937419" y="0"/>
                </a:cubicBezTo>
                <a:cubicBezTo>
                  <a:pt x="1448577" y="0"/>
                  <a:pt x="1862952" y="414375"/>
                  <a:pt x="1862952" y="925533"/>
                </a:cubicBezTo>
                <a:lnTo>
                  <a:pt x="1862952" y="2098803"/>
                </a:lnTo>
                <a:cubicBezTo>
                  <a:pt x="1862952" y="2609961"/>
                  <a:pt x="1448577" y="3024336"/>
                  <a:pt x="937419" y="3024336"/>
                </a:cubicBezTo>
                <a:cubicBezTo>
                  <a:pt x="901350" y="3024336"/>
                  <a:pt x="865762" y="3022273"/>
                  <a:pt x="830829" y="3017733"/>
                </a:cubicBezTo>
                <a:cubicBezTo>
                  <a:pt x="565032" y="2879784"/>
                  <a:pt x="676792" y="2601660"/>
                  <a:pt x="901083" y="2560538"/>
                </a:cubicBezTo>
                <a:cubicBezTo>
                  <a:pt x="912947" y="2563700"/>
                  <a:pt x="925124" y="2564200"/>
                  <a:pt x="937419" y="2564200"/>
                </a:cubicBezTo>
                <a:cubicBezTo>
                  <a:pt x="1182204" y="2564200"/>
                  <a:pt x="1380640" y="2365763"/>
                  <a:pt x="1380641" y="2120980"/>
                </a:cubicBezTo>
                <a:lnTo>
                  <a:pt x="1380640" y="903358"/>
                </a:lnTo>
                <a:cubicBezTo>
                  <a:pt x="1380640" y="658574"/>
                  <a:pt x="1182204" y="460137"/>
                  <a:pt x="937419" y="460137"/>
                </a:cubicBezTo>
                <a:cubicBezTo>
                  <a:pt x="815027" y="460137"/>
                  <a:pt x="704222" y="509746"/>
                  <a:pt x="624015" y="589954"/>
                </a:cubicBezTo>
                <a:cubicBezTo>
                  <a:pt x="543808" y="670161"/>
                  <a:pt x="494199" y="780966"/>
                  <a:pt x="494199" y="903358"/>
                </a:cubicBezTo>
                <a:lnTo>
                  <a:pt x="494198" y="1607937"/>
                </a:lnTo>
                <a:cubicBezTo>
                  <a:pt x="365720" y="1602850"/>
                  <a:pt x="79084" y="1791747"/>
                  <a:pt x="11886" y="1990465"/>
                </a:cubicBezTo>
                <a:lnTo>
                  <a:pt x="11886" y="925533"/>
                </a:lnTo>
                <a:cubicBezTo>
                  <a:pt x="11886" y="669954"/>
                  <a:pt x="115480" y="438571"/>
                  <a:pt x="282968" y="27108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03" name="Freeform 20">
            <a:extLst>
              <a:ext uri="{FF2B5EF4-FFF2-40B4-BE49-F238E27FC236}">
                <a16:creationId xmlns:a16="http://schemas.microsoft.com/office/drawing/2014/main" id="{CEBC78FF-B8A7-F741-BEFF-E6510C30535D}"/>
              </a:ext>
            </a:extLst>
          </p:cNvPr>
          <p:cNvSpPr/>
          <p:nvPr/>
        </p:nvSpPr>
        <p:spPr>
          <a:xfrm flipH="1">
            <a:off x="4105588" y="4062061"/>
            <a:ext cx="333882" cy="321039"/>
          </a:xfrm>
          <a:custGeom>
            <a:avLst/>
            <a:gdLst/>
            <a:ahLst/>
            <a:cxnLst/>
            <a:rect l="l" t="t" r="r" b="b"/>
            <a:pathLst>
              <a:path w="3948393" h="3817544">
                <a:moveTo>
                  <a:pt x="1888045" y="2370407"/>
                </a:moveTo>
                <a:lnTo>
                  <a:pt x="1180379" y="2998560"/>
                </a:lnTo>
                <a:lnTo>
                  <a:pt x="695350" y="2712314"/>
                </a:lnTo>
                <a:lnTo>
                  <a:pt x="703301" y="3014463"/>
                </a:lnTo>
                <a:lnTo>
                  <a:pt x="1888044" y="3817544"/>
                </a:lnTo>
                <a:cubicBezTo>
                  <a:pt x="1885393" y="3356368"/>
                  <a:pt x="1874793" y="2911096"/>
                  <a:pt x="1888045" y="2370407"/>
                </a:cubicBezTo>
                <a:close/>
                <a:moveTo>
                  <a:pt x="2059390" y="2370407"/>
                </a:moveTo>
                <a:cubicBezTo>
                  <a:pt x="2072642" y="2911096"/>
                  <a:pt x="2062042" y="3356368"/>
                  <a:pt x="2059391" y="3817544"/>
                </a:cubicBezTo>
                <a:lnTo>
                  <a:pt x="3244134" y="3014463"/>
                </a:lnTo>
                <a:lnTo>
                  <a:pt x="3252085" y="2712314"/>
                </a:lnTo>
                <a:lnTo>
                  <a:pt x="2767056" y="2998560"/>
                </a:lnTo>
                <a:close/>
                <a:moveTo>
                  <a:pt x="733907" y="1451867"/>
                </a:moveTo>
                <a:lnTo>
                  <a:pt x="0" y="2113471"/>
                </a:lnTo>
                <a:lnTo>
                  <a:pt x="1170450" y="2848461"/>
                </a:lnTo>
                <a:lnTo>
                  <a:pt x="1919327" y="2170968"/>
                </a:lnTo>
                <a:close/>
                <a:moveTo>
                  <a:pt x="3206900" y="1451867"/>
                </a:moveTo>
                <a:lnTo>
                  <a:pt x="2021479" y="2170968"/>
                </a:lnTo>
                <a:lnTo>
                  <a:pt x="2770356" y="2848461"/>
                </a:lnTo>
                <a:lnTo>
                  <a:pt x="3940806" y="2113471"/>
                </a:lnTo>
                <a:close/>
                <a:moveTo>
                  <a:pt x="1195981" y="0"/>
                </a:moveTo>
                <a:lnTo>
                  <a:pt x="10560" y="719101"/>
                </a:lnTo>
                <a:lnTo>
                  <a:pt x="759438" y="1396594"/>
                </a:lnTo>
                <a:lnTo>
                  <a:pt x="1929887" y="661605"/>
                </a:lnTo>
                <a:close/>
                <a:moveTo>
                  <a:pt x="2762973" y="0"/>
                </a:moveTo>
                <a:lnTo>
                  <a:pt x="2029067" y="661605"/>
                </a:lnTo>
                <a:lnTo>
                  <a:pt x="3199516" y="1396594"/>
                </a:lnTo>
                <a:lnTo>
                  <a:pt x="3948393" y="719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04" name="Donut 6">
            <a:extLst>
              <a:ext uri="{FF2B5EF4-FFF2-40B4-BE49-F238E27FC236}">
                <a16:creationId xmlns:a16="http://schemas.microsoft.com/office/drawing/2014/main" id="{10329ADA-A4B0-9048-B579-26857B8DA902}"/>
              </a:ext>
            </a:extLst>
          </p:cNvPr>
          <p:cNvSpPr>
            <a:spLocks noChangeAspect="1"/>
          </p:cNvSpPr>
          <p:nvPr/>
        </p:nvSpPr>
        <p:spPr>
          <a:xfrm>
            <a:off x="3125762" y="4134262"/>
            <a:ext cx="333882" cy="333882"/>
          </a:xfrm>
          <a:custGeom>
            <a:avLst/>
            <a:gdLst/>
            <a:ahLst/>
            <a:cxnLst/>
            <a:rect l="l" t="t" r="r" b="b"/>
            <a:pathLst>
              <a:path w="3960000" h="3960000">
                <a:moveTo>
                  <a:pt x="1980000" y="1260000"/>
                </a:moveTo>
                <a:cubicBezTo>
                  <a:pt x="2377645" y="1260000"/>
                  <a:pt x="2700000" y="1582355"/>
                  <a:pt x="2700000" y="1980000"/>
                </a:cubicBezTo>
                <a:cubicBezTo>
                  <a:pt x="2700000" y="2377645"/>
                  <a:pt x="2377645" y="2700000"/>
                  <a:pt x="1980000" y="2700000"/>
                </a:cubicBezTo>
                <a:cubicBezTo>
                  <a:pt x="1582355" y="2700000"/>
                  <a:pt x="1260000" y="2377645"/>
                  <a:pt x="1260000" y="1980000"/>
                </a:cubicBezTo>
                <a:cubicBezTo>
                  <a:pt x="1260000" y="1582355"/>
                  <a:pt x="1582355" y="1260000"/>
                  <a:pt x="1980000" y="1260000"/>
                </a:cubicBezTo>
                <a:close/>
                <a:moveTo>
                  <a:pt x="2490424" y="1258488"/>
                </a:moveTo>
                <a:lnTo>
                  <a:pt x="3822407" y="1258488"/>
                </a:lnTo>
                <a:cubicBezTo>
                  <a:pt x="3911854" y="1481555"/>
                  <a:pt x="3960000" y="1725155"/>
                  <a:pt x="3960000" y="1980000"/>
                </a:cubicBezTo>
                <a:cubicBezTo>
                  <a:pt x="3960000" y="3073524"/>
                  <a:pt x="3073524" y="3960000"/>
                  <a:pt x="1980000" y="3960000"/>
                </a:cubicBezTo>
                <a:lnTo>
                  <a:pt x="1852759" y="3953575"/>
                </a:lnTo>
                <a:lnTo>
                  <a:pt x="2729076" y="2455486"/>
                </a:lnTo>
                <a:lnTo>
                  <a:pt x="2726868" y="2454194"/>
                </a:lnTo>
                <a:cubicBezTo>
                  <a:pt x="2814857" y="2317465"/>
                  <a:pt x="2865416" y="2154637"/>
                  <a:pt x="2865416" y="1980000"/>
                </a:cubicBezTo>
                <a:cubicBezTo>
                  <a:pt x="2865416" y="1681504"/>
                  <a:pt x="2717708" y="1417508"/>
                  <a:pt x="2490424" y="1258488"/>
                </a:cubicBezTo>
                <a:close/>
                <a:moveTo>
                  <a:pt x="334727" y="878603"/>
                </a:moveTo>
                <a:lnTo>
                  <a:pt x="1154753" y="2298930"/>
                </a:lnTo>
                <a:cubicBezTo>
                  <a:pt x="1281989" y="2630497"/>
                  <a:pt x="1603560" y="2865416"/>
                  <a:pt x="1980000" y="2865416"/>
                </a:cubicBezTo>
                <a:cubicBezTo>
                  <a:pt x="2123408" y="2865416"/>
                  <a:pt x="2258854" y="2831322"/>
                  <a:pt x="2378271" y="2770003"/>
                </a:cubicBezTo>
                <a:lnTo>
                  <a:pt x="1695481" y="3937251"/>
                </a:lnTo>
                <a:cubicBezTo>
                  <a:pt x="736579" y="3801546"/>
                  <a:pt x="0" y="2976792"/>
                  <a:pt x="0" y="1980000"/>
                </a:cubicBezTo>
                <a:cubicBezTo>
                  <a:pt x="0" y="1572291"/>
                  <a:pt x="123228" y="1193364"/>
                  <a:pt x="334727" y="878603"/>
                </a:cubicBezTo>
                <a:close/>
                <a:moveTo>
                  <a:pt x="1980000" y="0"/>
                </a:moveTo>
                <a:cubicBezTo>
                  <a:pt x="2762762" y="0"/>
                  <a:pt x="3439434" y="454224"/>
                  <a:pt x="3758731" y="1114488"/>
                </a:cubicBezTo>
                <a:lnTo>
                  <a:pt x="2165892" y="1114488"/>
                </a:lnTo>
                <a:cubicBezTo>
                  <a:pt x="2106002" y="1101330"/>
                  <a:pt x="2043789" y="1094584"/>
                  <a:pt x="1980000" y="1094584"/>
                </a:cubicBezTo>
                <a:cubicBezTo>
                  <a:pt x="1916211" y="1094584"/>
                  <a:pt x="1853998" y="1101330"/>
                  <a:pt x="1794108" y="1114488"/>
                </a:cubicBezTo>
                <a:lnTo>
                  <a:pt x="1774506" y="1114488"/>
                </a:lnTo>
                <a:lnTo>
                  <a:pt x="1774506" y="1119528"/>
                </a:lnTo>
                <a:cubicBezTo>
                  <a:pt x="1405645" y="1206316"/>
                  <a:pt x="1126346" y="1524537"/>
                  <a:pt x="1097987" y="1912608"/>
                </a:cubicBezTo>
                <a:lnTo>
                  <a:pt x="428214" y="752526"/>
                </a:lnTo>
                <a:cubicBezTo>
                  <a:pt x="789694" y="293724"/>
                  <a:pt x="1350545" y="0"/>
                  <a:pt x="198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05" name="Freeform 22">
            <a:extLst>
              <a:ext uri="{FF2B5EF4-FFF2-40B4-BE49-F238E27FC236}">
                <a16:creationId xmlns:a16="http://schemas.microsoft.com/office/drawing/2014/main" id="{9B4A03B9-2AB8-6F40-9663-ED319814125F}"/>
              </a:ext>
            </a:extLst>
          </p:cNvPr>
          <p:cNvSpPr>
            <a:spLocks noChangeAspect="1"/>
          </p:cNvSpPr>
          <p:nvPr/>
        </p:nvSpPr>
        <p:spPr>
          <a:xfrm rot="8580000">
            <a:off x="2064667" y="4110293"/>
            <a:ext cx="334774" cy="333882"/>
          </a:xfrm>
          <a:custGeom>
            <a:avLst/>
            <a:gdLst/>
            <a:ahLst/>
            <a:cxnLst/>
            <a:rect l="l" t="t" r="r" b="b"/>
            <a:pathLst>
              <a:path w="3872365" h="3862045">
                <a:moveTo>
                  <a:pt x="1786489" y="808318"/>
                </a:moveTo>
                <a:cubicBezTo>
                  <a:pt x="1525809" y="610106"/>
                  <a:pt x="1257124" y="397966"/>
                  <a:pt x="1040385" y="230829"/>
                </a:cubicBezTo>
                <a:cubicBezTo>
                  <a:pt x="1905215" y="-194386"/>
                  <a:pt x="2650439" y="24572"/>
                  <a:pt x="3162062" y="429660"/>
                </a:cubicBezTo>
                <a:cubicBezTo>
                  <a:pt x="3007351" y="875340"/>
                  <a:pt x="2905932" y="1443216"/>
                  <a:pt x="2745609" y="1410478"/>
                </a:cubicBezTo>
                <a:cubicBezTo>
                  <a:pt x="2633182" y="1430335"/>
                  <a:pt x="2220955" y="1138671"/>
                  <a:pt x="1786489" y="808318"/>
                </a:cubicBezTo>
                <a:close/>
                <a:moveTo>
                  <a:pt x="2701004" y="2590217"/>
                </a:moveTo>
                <a:cubicBezTo>
                  <a:pt x="2682933" y="2576481"/>
                  <a:pt x="2672282" y="2559744"/>
                  <a:pt x="2670336" y="2539383"/>
                </a:cubicBezTo>
                <a:cubicBezTo>
                  <a:pt x="2587360" y="2376647"/>
                  <a:pt x="3042640" y="1246798"/>
                  <a:pt x="3299881" y="563773"/>
                </a:cubicBezTo>
                <a:cubicBezTo>
                  <a:pt x="3959368" y="1266493"/>
                  <a:pt x="3967860" y="2043171"/>
                  <a:pt x="3730056" y="2650875"/>
                </a:cubicBezTo>
                <a:cubicBezTo>
                  <a:pt x="3317547" y="2635434"/>
                  <a:pt x="2827499" y="2686366"/>
                  <a:pt x="2701004" y="2590217"/>
                </a:cubicBezTo>
                <a:close/>
                <a:moveTo>
                  <a:pt x="19691" y="2248546"/>
                </a:moveTo>
                <a:cubicBezTo>
                  <a:pt x="-100797" y="1292396"/>
                  <a:pt x="348853" y="659059"/>
                  <a:pt x="898439" y="307194"/>
                </a:cubicBezTo>
                <a:cubicBezTo>
                  <a:pt x="1269469" y="598575"/>
                  <a:pt x="1773388" y="879352"/>
                  <a:pt x="1690237" y="1020281"/>
                </a:cubicBezTo>
                <a:cubicBezTo>
                  <a:pt x="1661713" y="1200709"/>
                  <a:pt x="629275" y="1847170"/>
                  <a:pt x="19691" y="2248546"/>
                </a:cubicBezTo>
                <a:close/>
                <a:moveTo>
                  <a:pt x="1805382" y="3858278"/>
                </a:moveTo>
                <a:cubicBezTo>
                  <a:pt x="1676483" y="3404460"/>
                  <a:pt x="1433840" y="2881111"/>
                  <a:pt x="1583946" y="2815971"/>
                </a:cubicBezTo>
                <a:cubicBezTo>
                  <a:pt x="1713076" y="2686769"/>
                  <a:pt x="2928316" y="2770622"/>
                  <a:pt x="3657403" y="2804207"/>
                </a:cubicBezTo>
                <a:cubicBezTo>
                  <a:pt x="3192869" y="3648569"/>
                  <a:pt x="2456828" y="3896652"/>
                  <a:pt x="1805382" y="3858278"/>
                </a:cubicBezTo>
                <a:close/>
                <a:moveTo>
                  <a:pt x="762284" y="3480575"/>
                </a:moveTo>
                <a:cubicBezTo>
                  <a:pt x="380940" y="3198297"/>
                  <a:pt x="161300" y="2806810"/>
                  <a:pt x="58293" y="2412172"/>
                </a:cubicBezTo>
                <a:cubicBezTo>
                  <a:pt x="450067" y="2149344"/>
                  <a:pt x="872820" y="1756853"/>
                  <a:pt x="981158" y="1879484"/>
                </a:cubicBezTo>
                <a:cubicBezTo>
                  <a:pt x="1143940" y="1962367"/>
                  <a:pt x="1439720" y="3144041"/>
                  <a:pt x="1633080" y="3847823"/>
                </a:cubicBezTo>
                <a:cubicBezTo>
                  <a:pt x="1278110" y="3779994"/>
                  <a:pt x="991090" y="3649942"/>
                  <a:pt x="762284" y="348057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06" name="Oval 10">
            <a:extLst>
              <a:ext uri="{FF2B5EF4-FFF2-40B4-BE49-F238E27FC236}">
                <a16:creationId xmlns:a16="http://schemas.microsoft.com/office/drawing/2014/main" id="{52BD7A67-EA87-8B46-AE74-36F3499E9039}"/>
              </a:ext>
            </a:extLst>
          </p:cNvPr>
          <p:cNvSpPr/>
          <p:nvPr/>
        </p:nvSpPr>
        <p:spPr>
          <a:xfrm>
            <a:off x="4156689" y="2739450"/>
            <a:ext cx="274046" cy="272660"/>
          </a:xfrm>
          <a:custGeom>
            <a:avLst/>
            <a:gdLst/>
            <a:ahLst/>
            <a:cxnLst/>
            <a:rect l="l" t="t" r="r" b="b"/>
            <a:pathLst>
              <a:path w="2956013" h="2941055">
                <a:moveTo>
                  <a:pt x="2169165" y="2259549"/>
                </a:moveTo>
                <a:cubicBezTo>
                  <a:pt x="2305163" y="2320579"/>
                  <a:pt x="2430502" y="2400997"/>
                  <a:pt x="2542352" y="2496872"/>
                </a:cubicBezTo>
                <a:cubicBezTo>
                  <a:pt x="2303978" y="2744099"/>
                  <a:pt x="1979593" y="2907447"/>
                  <a:pt x="1617206" y="2939204"/>
                </a:cubicBezTo>
                <a:lnTo>
                  <a:pt x="1588575" y="2925411"/>
                </a:lnTo>
                <a:cubicBezTo>
                  <a:pt x="1835671" y="2758142"/>
                  <a:pt x="2037335" y="2529257"/>
                  <a:pt x="2169165" y="2259549"/>
                </a:cubicBezTo>
                <a:close/>
                <a:moveTo>
                  <a:pt x="797309" y="2254509"/>
                </a:moveTo>
                <a:cubicBezTo>
                  <a:pt x="928512" y="2525684"/>
                  <a:pt x="1129977" y="2756161"/>
                  <a:pt x="1376879" y="2925229"/>
                </a:cubicBezTo>
                <a:cubicBezTo>
                  <a:pt x="1367940" y="2931748"/>
                  <a:pt x="1358086" y="2936536"/>
                  <a:pt x="1348086" y="2941055"/>
                </a:cubicBezTo>
                <a:cubicBezTo>
                  <a:pt x="981929" y="2910776"/>
                  <a:pt x="654006" y="2746454"/>
                  <a:pt x="413461" y="2497054"/>
                </a:cubicBezTo>
                <a:cubicBezTo>
                  <a:pt x="528278" y="2398621"/>
                  <a:pt x="657289" y="2316447"/>
                  <a:pt x="797309" y="2254509"/>
                </a:cubicBezTo>
                <a:close/>
                <a:moveTo>
                  <a:pt x="1426305" y="2108791"/>
                </a:moveTo>
                <a:lnTo>
                  <a:pt x="1426305" y="2824067"/>
                </a:lnTo>
                <a:cubicBezTo>
                  <a:pt x="1203050" y="2668305"/>
                  <a:pt x="1020431" y="2458508"/>
                  <a:pt x="899682" y="2212532"/>
                </a:cubicBezTo>
                <a:cubicBezTo>
                  <a:pt x="1063835" y="2148883"/>
                  <a:pt x="1241204" y="2112683"/>
                  <a:pt x="1426305" y="2108791"/>
                </a:cubicBezTo>
                <a:close/>
                <a:moveTo>
                  <a:pt x="1527809" y="2108695"/>
                </a:moveTo>
                <a:cubicBezTo>
                  <a:pt x="1717707" y="2112557"/>
                  <a:pt x="1899494" y="2150291"/>
                  <a:pt x="2067336" y="2216559"/>
                </a:cubicBezTo>
                <a:cubicBezTo>
                  <a:pt x="1943936" y="2466549"/>
                  <a:pt x="1756622" y="2679032"/>
                  <a:pt x="1527809" y="2835300"/>
                </a:cubicBezTo>
                <a:close/>
                <a:moveTo>
                  <a:pt x="2354776" y="1530125"/>
                </a:moveTo>
                <a:lnTo>
                  <a:pt x="2955077" y="1530125"/>
                </a:lnTo>
                <a:cubicBezTo>
                  <a:pt x="2942393" y="1866074"/>
                  <a:pt x="2817414" y="2173186"/>
                  <a:pt x="2615767" y="2414127"/>
                </a:cubicBezTo>
                <a:cubicBezTo>
                  <a:pt x="2496453" y="2311434"/>
                  <a:pt x="2362630" y="2225327"/>
                  <a:pt x="2217376" y="2159975"/>
                </a:cubicBezTo>
                <a:cubicBezTo>
                  <a:pt x="2300477" y="1965771"/>
                  <a:pt x="2348521" y="1753185"/>
                  <a:pt x="2354776" y="1530125"/>
                </a:cubicBezTo>
                <a:close/>
                <a:moveTo>
                  <a:pt x="1527809" y="1530125"/>
                </a:moveTo>
                <a:lnTo>
                  <a:pt x="2244039" y="1530125"/>
                </a:lnTo>
                <a:cubicBezTo>
                  <a:pt x="2237819" y="1737690"/>
                  <a:pt x="2192963" y="1935525"/>
                  <a:pt x="2115825" y="2116496"/>
                </a:cubicBezTo>
                <a:cubicBezTo>
                  <a:pt x="1933189" y="2043464"/>
                  <a:pt x="1735000" y="2001899"/>
                  <a:pt x="1527809" y="1997958"/>
                </a:cubicBezTo>
                <a:close/>
                <a:moveTo>
                  <a:pt x="725097" y="1530125"/>
                </a:moveTo>
                <a:lnTo>
                  <a:pt x="1426305" y="1530125"/>
                </a:lnTo>
                <a:lnTo>
                  <a:pt x="1426305" y="1998054"/>
                </a:lnTo>
                <a:cubicBezTo>
                  <a:pt x="1224105" y="2002029"/>
                  <a:pt x="1030504" y="2041966"/>
                  <a:pt x="851699" y="2112283"/>
                </a:cubicBezTo>
                <a:cubicBezTo>
                  <a:pt x="775482" y="1932518"/>
                  <a:pt x="731260" y="1736112"/>
                  <a:pt x="725097" y="1530125"/>
                </a:cubicBezTo>
                <a:close/>
                <a:moveTo>
                  <a:pt x="934" y="1530125"/>
                </a:moveTo>
                <a:lnTo>
                  <a:pt x="614360" y="1530125"/>
                </a:lnTo>
                <a:cubicBezTo>
                  <a:pt x="620543" y="1751166"/>
                  <a:pt x="667772" y="1961919"/>
                  <a:pt x="749235" y="2154869"/>
                </a:cubicBezTo>
                <a:cubicBezTo>
                  <a:pt x="599936" y="2221117"/>
                  <a:pt x="462426" y="2308980"/>
                  <a:pt x="340129" y="2414234"/>
                </a:cubicBezTo>
                <a:cubicBezTo>
                  <a:pt x="138582" y="2173144"/>
                  <a:pt x="13619" y="1866051"/>
                  <a:pt x="934" y="1530125"/>
                </a:cubicBezTo>
                <a:close/>
                <a:moveTo>
                  <a:pt x="883886" y="768586"/>
                </a:moveTo>
                <a:cubicBezTo>
                  <a:pt x="1053566" y="831753"/>
                  <a:pt x="1236128" y="867407"/>
                  <a:pt x="1426305" y="871035"/>
                </a:cubicBezTo>
                <a:lnTo>
                  <a:pt x="1426305" y="1428622"/>
                </a:lnTo>
                <a:lnTo>
                  <a:pt x="724559" y="1428622"/>
                </a:lnTo>
                <a:cubicBezTo>
                  <a:pt x="730221" y="1192426"/>
                  <a:pt x="785872" y="968634"/>
                  <a:pt x="883886" y="768586"/>
                </a:cubicBezTo>
                <a:close/>
                <a:moveTo>
                  <a:pt x="2083288" y="764501"/>
                </a:moveTo>
                <a:cubicBezTo>
                  <a:pt x="2182501" y="965616"/>
                  <a:pt x="2238869" y="1190833"/>
                  <a:pt x="2244577" y="1428622"/>
                </a:cubicBezTo>
                <a:lnTo>
                  <a:pt x="1527809" y="1428622"/>
                </a:lnTo>
                <a:lnTo>
                  <a:pt x="1527809" y="871130"/>
                </a:lnTo>
                <a:cubicBezTo>
                  <a:pt x="1722835" y="867528"/>
                  <a:pt x="1909881" y="830382"/>
                  <a:pt x="2083288" y="764501"/>
                </a:cubicBezTo>
                <a:close/>
                <a:moveTo>
                  <a:pt x="375750" y="484510"/>
                </a:moveTo>
                <a:cubicBezTo>
                  <a:pt x="497688" y="583858"/>
                  <a:pt x="633678" y="666438"/>
                  <a:pt x="780212" y="729142"/>
                </a:cubicBezTo>
                <a:cubicBezTo>
                  <a:pt x="677519" y="941475"/>
                  <a:pt x="619429" y="1178562"/>
                  <a:pt x="613822" y="1428622"/>
                </a:cubicBezTo>
                <a:lnTo>
                  <a:pt x="0" y="1428622"/>
                </a:lnTo>
                <a:cubicBezTo>
                  <a:pt x="9263" y="1065848"/>
                  <a:pt x="149371" y="735691"/>
                  <a:pt x="375750" y="484510"/>
                </a:cubicBezTo>
                <a:close/>
                <a:moveTo>
                  <a:pt x="2580304" y="484479"/>
                </a:moveTo>
                <a:cubicBezTo>
                  <a:pt x="2806628" y="735651"/>
                  <a:pt x="2946750" y="1065827"/>
                  <a:pt x="2956013" y="1428622"/>
                </a:cubicBezTo>
                <a:lnTo>
                  <a:pt x="2355314" y="1428622"/>
                </a:lnTo>
                <a:cubicBezTo>
                  <a:pt x="2349636" y="1176504"/>
                  <a:pt x="2290630" y="937573"/>
                  <a:pt x="2186241" y="724113"/>
                </a:cubicBezTo>
                <a:cubicBezTo>
                  <a:pt x="2328935" y="662418"/>
                  <a:pt x="2461323" y="581449"/>
                  <a:pt x="2580304" y="484479"/>
                </a:cubicBezTo>
                <a:close/>
                <a:moveTo>
                  <a:pt x="1426305" y="124032"/>
                </a:moveTo>
                <a:lnTo>
                  <a:pt x="1426305" y="760298"/>
                </a:lnTo>
                <a:cubicBezTo>
                  <a:pt x="1253727" y="756791"/>
                  <a:pt x="1087879" y="724966"/>
                  <a:pt x="933247" y="668842"/>
                </a:cubicBezTo>
                <a:cubicBezTo>
                  <a:pt x="1054039" y="451822"/>
                  <a:pt x="1223389" y="265609"/>
                  <a:pt x="1426305" y="124032"/>
                </a:cubicBezTo>
                <a:close/>
                <a:moveTo>
                  <a:pt x="1527809" y="112799"/>
                </a:moveTo>
                <a:cubicBezTo>
                  <a:pt x="1736145" y="255085"/>
                  <a:pt x="1910079" y="443973"/>
                  <a:pt x="2033951" y="664748"/>
                </a:cubicBezTo>
                <a:cubicBezTo>
                  <a:pt x="1875578" y="723616"/>
                  <a:pt x="1705238" y="756901"/>
                  <a:pt x="1527809" y="760394"/>
                </a:cubicBezTo>
                <a:close/>
                <a:moveTo>
                  <a:pt x="1632157" y="1693"/>
                </a:moveTo>
                <a:cubicBezTo>
                  <a:pt x="1969090" y="34839"/>
                  <a:pt x="2272411" y="181752"/>
                  <a:pt x="2502559" y="404493"/>
                </a:cubicBezTo>
                <a:cubicBezTo>
                  <a:pt x="2392455" y="493535"/>
                  <a:pt x="2270018" y="567692"/>
                  <a:pt x="2138287" y="624414"/>
                </a:cubicBezTo>
                <a:cubicBezTo>
                  <a:pt x="2004803" y="382989"/>
                  <a:pt x="1815448" y="176841"/>
                  <a:pt x="1587368" y="23269"/>
                </a:cubicBezTo>
                <a:close/>
                <a:moveTo>
                  <a:pt x="1333466" y="0"/>
                </a:moveTo>
                <a:lnTo>
                  <a:pt x="1376468" y="23177"/>
                </a:lnTo>
                <a:cubicBezTo>
                  <a:pt x="1149236" y="178863"/>
                  <a:pt x="960516" y="386575"/>
                  <a:pt x="827965" y="629347"/>
                </a:cubicBezTo>
                <a:cubicBezTo>
                  <a:pt x="692459" y="571593"/>
                  <a:pt x="566467" y="495851"/>
                  <a:pt x="453430" y="404475"/>
                </a:cubicBezTo>
                <a:cubicBezTo>
                  <a:pt x="685742" y="179438"/>
                  <a:pt x="992667" y="31629"/>
                  <a:pt x="13334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7" name="Freeform 23">
            <a:extLst>
              <a:ext uri="{FF2B5EF4-FFF2-40B4-BE49-F238E27FC236}">
                <a16:creationId xmlns:a16="http://schemas.microsoft.com/office/drawing/2014/main" id="{4F9D2990-2468-F14C-B0C3-C71A4A381EB1}"/>
              </a:ext>
            </a:extLst>
          </p:cNvPr>
          <p:cNvSpPr>
            <a:spLocks noChangeAspect="1"/>
          </p:cNvSpPr>
          <p:nvPr/>
        </p:nvSpPr>
        <p:spPr>
          <a:xfrm flipH="1">
            <a:off x="3954729" y="3455848"/>
            <a:ext cx="381264" cy="242587"/>
          </a:xfrm>
          <a:custGeom>
            <a:avLst/>
            <a:gdLst/>
            <a:ahLst/>
            <a:cxnLst/>
            <a:rect l="l" t="t" r="r" b="b"/>
            <a:pathLst>
              <a:path w="3980365" h="2532594">
                <a:moveTo>
                  <a:pt x="1988360" y="58973"/>
                </a:moveTo>
                <a:cubicBezTo>
                  <a:pt x="1988306" y="58975"/>
                  <a:pt x="1988252" y="58977"/>
                  <a:pt x="1988199" y="58995"/>
                </a:cubicBezTo>
                <a:cubicBezTo>
                  <a:pt x="1988145" y="58977"/>
                  <a:pt x="1988091" y="58975"/>
                  <a:pt x="1988037" y="58973"/>
                </a:cubicBezTo>
                <a:lnTo>
                  <a:pt x="1988037" y="59017"/>
                </a:lnTo>
                <a:cubicBezTo>
                  <a:pt x="1574406" y="74019"/>
                  <a:pt x="1375335" y="406725"/>
                  <a:pt x="1370318" y="708381"/>
                </a:cubicBezTo>
                <a:cubicBezTo>
                  <a:pt x="1362506" y="1089140"/>
                  <a:pt x="1497435" y="1312904"/>
                  <a:pt x="1568575" y="1407072"/>
                </a:cubicBezTo>
                <a:cubicBezTo>
                  <a:pt x="1631785" y="1490670"/>
                  <a:pt x="1727890" y="1649476"/>
                  <a:pt x="1617443" y="1704159"/>
                </a:cubicBezTo>
                <a:cubicBezTo>
                  <a:pt x="1318592" y="1846636"/>
                  <a:pt x="1062028" y="1946829"/>
                  <a:pt x="927030" y="2049664"/>
                </a:cubicBezTo>
                <a:cubicBezTo>
                  <a:pt x="705669" y="2234426"/>
                  <a:pt x="740656" y="2445615"/>
                  <a:pt x="754501" y="2532594"/>
                </a:cubicBezTo>
                <a:lnTo>
                  <a:pt x="1988199" y="2531551"/>
                </a:lnTo>
                <a:lnTo>
                  <a:pt x="3221896" y="2532594"/>
                </a:lnTo>
                <a:cubicBezTo>
                  <a:pt x="3235741" y="2445615"/>
                  <a:pt x="3270728" y="2234426"/>
                  <a:pt x="3049367" y="2049664"/>
                </a:cubicBezTo>
                <a:cubicBezTo>
                  <a:pt x="2914369" y="1946829"/>
                  <a:pt x="2657805" y="1846636"/>
                  <a:pt x="2358954" y="1704159"/>
                </a:cubicBezTo>
                <a:cubicBezTo>
                  <a:pt x="2248507" y="1649476"/>
                  <a:pt x="2344612" y="1490670"/>
                  <a:pt x="2407822" y="1407072"/>
                </a:cubicBezTo>
                <a:cubicBezTo>
                  <a:pt x="2478962" y="1312904"/>
                  <a:pt x="2613891" y="1089140"/>
                  <a:pt x="2606079" y="708381"/>
                </a:cubicBezTo>
                <a:cubicBezTo>
                  <a:pt x="2601062" y="406725"/>
                  <a:pt x="2401991" y="74019"/>
                  <a:pt x="1988360" y="59017"/>
                </a:cubicBezTo>
                <a:close/>
                <a:moveTo>
                  <a:pt x="1093515" y="0"/>
                </a:moveTo>
                <a:cubicBezTo>
                  <a:pt x="736613" y="12826"/>
                  <a:pt x="553627" y="327881"/>
                  <a:pt x="549299" y="588096"/>
                </a:cubicBezTo>
                <a:cubicBezTo>
                  <a:pt x="542562" y="916461"/>
                  <a:pt x="658924" y="1109434"/>
                  <a:pt x="720275" y="1190644"/>
                </a:cubicBezTo>
                <a:cubicBezTo>
                  <a:pt x="774787" y="1262738"/>
                  <a:pt x="857667" y="1399692"/>
                  <a:pt x="762418" y="1446850"/>
                </a:cubicBezTo>
                <a:cubicBezTo>
                  <a:pt x="504691" y="1569722"/>
                  <a:pt x="283431" y="1656128"/>
                  <a:pt x="167010" y="1744812"/>
                </a:cubicBezTo>
                <a:cubicBezTo>
                  <a:pt x="-23891" y="1904150"/>
                  <a:pt x="672" y="2013351"/>
                  <a:pt x="1392" y="2161289"/>
                </a:cubicBezTo>
                <a:cubicBezTo>
                  <a:pt x="356083" y="2160989"/>
                  <a:pt x="261990" y="2166300"/>
                  <a:pt x="616681" y="2166000"/>
                </a:cubicBezTo>
                <a:cubicBezTo>
                  <a:pt x="794788" y="1846239"/>
                  <a:pt x="1045824" y="1778915"/>
                  <a:pt x="1453932" y="1593789"/>
                </a:cubicBezTo>
                <a:cubicBezTo>
                  <a:pt x="1171572" y="1115084"/>
                  <a:pt x="1046285" y="714919"/>
                  <a:pt x="1414663" y="124017"/>
                </a:cubicBezTo>
                <a:cubicBezTo>
                  <a:pt x="1309485" y="41539"/>
                  <a:pt x="1305280" y="26381"/>
                  <a:pt x="1093515" y="0"/>
                </a:cubicBezTo>
                <a:close/>
                <a:moveTo>
                  <a:pt x="2886850" y="0"/>
                </a:moveTo>
                <a:cubicBezTo>
                  <a:pt x="2675085" y="26381"/>
                  <a:pt x="2670880" y="41539"/>
                  <a:pt x="2565702" y="124017"/>
                </a:cubicBezTo>
                <a:cubicBezTo>
                  <a:pt x="2934080" y="714919"/>
                  <a:pt x="2808793" y="1115084"/>
                  <a:pt x="2526433" y="1593789"/>
                </a:cubicBezTo>
                <a:cubicBezTo>
                  <a:pt x="2934542" y="1778915"/>
                  <a:pt x="3185577" y="1846239"/>
                  <a:pt x="3363685" y="2166000"/>
                </a:cubicBezTo>
                <a:cubicBezTo>
                  <a:pt x="3718376" y="2166300"/>
                  <a:pt x="3624282" y="2160989"/>
                  <a:pt x="3978973" y="2161289"/>
                </a:cubicBezTo>
                <a:cubicBezTo>
                  <a:pt x="3979693" y="2013351"/>
                  <a:pt x="4004256" y="1904150"/>
                  <a:pt x="3813355" y="1744812"/>
                </a:cubicBezTo>
                <a:cubicBezTo>
                  <a:pt x="3696934" y="1656128"/>
                  <a:pt x="3475674" y="1569722"/>
                  <a:pt x="3217947" y="1446850"/>
                </a:cubicBezTo>
                <a:cubicBezTo>
                  <a:pt x="3122698" y="1399692"/>
                  <a:pt x="3205579" y="1262738"/>
                  <a:pt x="3260090" y="1190644"/>
                </a:cubicBezTo>
                <a:cubicBezTo>
                  <a:pt x="3321441" y="1109434"/>
                  <a:pt x="3437803" y="916461"/>
                  <a:pt x="3431066" y="588096"/>
                </a:cubicBezTo>
                <a:cubicBezTo>
                  <a:pt x="3426739" y="327881"/>
                  <a:pt x="3243752" y="12826"/>
                  <a:pt x="288685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08" name="Freeform 24">
            <a:extLst>
              <a:ext uri="{FF2B5EF4-FFF2-40B4-BE49-F238E27FC236}">
                <a16:creationId xmlns:a16="http://schemas.microsoft.com/office/drawing/2014/main" id="{D5557280-D520-4C4B-AF56-9C98F0861CA7}"/>
              </a:ext>
            </a:extLst>
          </p:cNvPr>
          <p:cNvSpPr/>
          <p:nvPr/>
        </p:nvSpPr>
        <p:spPr>
          <a:xfrm flipH="1">
            <a:off x="3008458" y="2372975"/>
            <a:ext cx="273937" cy="274090"/>
          </a:xfrm>
          <a:custGeom>
            <a:avLst/>
            <a:gdLst/>
            <a:ahLst/>
            <a:cxnLst/>
            <a:rect l="l" t="t" r="r" b="b"/>
            <a:pathLst>
              <a:path w="2488805" h="2473621">
                <a:moveTo>
                  <a:pt x="1244564" y="0"/>
                </a:moveTo>
                <a:cubicBezTo>
                  <a:pt x="1244510" y="2"/>
                  <a:pt x="1244456" y="4"/>
                  <a:pt x="1244403" y="22"/>
                </a:cubicBezTo>
                <a:cubicBezTo>
                  <a:pt x="1244349" y="4"/>
                  <a:pt x="1244295" y="2"/>
                  <a:pt x="1244241" y="0"/>
                </a:cubicBezTo>
                <a:lnTo>
                  <a:pt x="1244241" y="44"/>
                </a:lnTo>
                <a:cubicBezTo>
                  <a:pt x="830610" y="15046"/>
                  <a:pt x="631539" y="347752"/>
                  <a:pt x="626522" y="649408"/>
                </a:cubicBezTo>
                <a:cubicBezTo>
                  <a:pt x="618710" y="1030167"/>
                  <a:pt x="753639" y="1253931"/>
                  <a:pt x="824779" y="1348099"/>
                </a:cubicBezTo>
                <a:cubicBezTo>
                  <a:pt x="887989" y="1431697"/>
                  <a:pt x="984094" y="1590503"/>
                  <a:pt x="873647" y="1645186"/>
                </a:cubicBezTo>
                <a:cubicBezTo>
                  <a:pt x="574796" y="1787663"/>
                  <a:pt x="318232" y="1887856"/>
                  <a:pt x="183234" y="1990691"/>
                </a:cubicBezTo>
                <a:cubicBezTo>
                  <a:pt x="-38127" y="2175453"/>
                  <a:pt x="-3140" y="2386642"/>
                  <a:pt x="10705" y="2473621"/>
                </a:cubicBezTo>
                <a:lnTo>
                  <a:pt x="1244403" y="2472578"/>
                </a:lnTo>
                <a:lnTo>
                  <a:pt x="2478100" y="2473621"/>
                </a:lnTo>
                <a:cubicBezTo>
                  <a:pt x="2491945" y="2386642"/>
                  <a:pt x="2526932" y="2175453"/>
                  <a:pt x="2305571" y="1990691"/>
                </a:cubicBezTo>
                <a:cubicBezTo>
                  <a:pt x="2170573" y="1887856"/>
                  <a:pt x="1914009" y="1787663"/>
                  <a:pt x="1615158" y="1645186"/>
                </a:cubicBezTo>
                <a:cubicBezTo>
                  <a:pt x="1504711" y="1590503"/>
                  <a:pt x="1600816" y="1431697"/>
                  <a:pt x="1664026" y="1348099"/>
                </a:cubicBezTo>
                <a:cubicBezTo>
                  <a:pt x="1735166" y="1253931"/>
                  <a:pt x="1870095" y="1030167"/>
                  <a:pt x="1862283" y="649408"/>
                </a:cubicBezTo>
                <a:cubicBezTo>
                  <a:pt x="1857266" y="347752"/>
                  <a:pt x="1658195" y="15046"/>
                  <a:pt x="1244564" y="4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09" name="Rectangle 6">
            <a:extLst>
              <a:ext uri="{FF2B5EF4-FFF2-40B4-BE49-F238E27FC236}">
                <a16:creationId xmlns:a16="http://schemas.microsoft.com/office/drawing/2014/main" id="{896AB6D5-5246-4340-8F16-FCA539C69B8D}"/>
              </a:ext>
            </a:extLst>
          </p:cNvPr>
          <p:cNvSpPr>
            <a:spLocks noChangeAspect="1"/>
          </p:cNvSpPr>
          <p:nvPr/>
        </p:nvSpPr>
        <p:spPr>
          <a:xfrm>
            <a:off x="3614898" y="3012110"/>
            <a:ext cx="269910" cy="275443"/>
          </a:xfrm>
          <a:custGeom>
            <a:avLst/>
            <a:gdLst/>
            <a:ahLst/>
            <a:cxnLst/>
            <a:rect l="l" t="t" r="r" b="b"/>
            <a:pathLst>
              <a:path w="3860876" h="3940019">
                <a:moveTo>
                  <a:pt x="3248876" y="1942264"/>
                </a:moveTo>
                <a:lnTo>
                  <a:pt x="3860876" y="1942264"/>
                </a:lnTo>
                <a:lnTo>
                  <a:pt x="3860876" y="2090815"/>
                </a:lnTo>
                <a:lnTo>
                  <a:pt x="3859023" y="2090815"/>
                </a:lnTo>
                <a:cubicBezTo>
                  <a:pt x="3817225" y="2949620"/>
                  <a:pt x="3215273" y="3679864"/>
                  <a:pt x="2378197" y="3884304"/>
                </a:cubicBezTo>
                <a:cubicBezTo>
                  <a:pt x="2219818" y="3922985"/>
                  <a:pt x="2060231" y="3941082"/>
                  <a:pt x="1902626" y="3939971"/>
                </a:cubicBezTo>
                <a:cubicBezTo>
                  <a:pt x="1286982" y="3935631"/>
                  <a:pt x="701577" y="3638194"/>
                  <a:pt x="337583" y="3128887"/>
                </a:cubicBezTo>
                <a:lnTo>
                  <a:pt x="30667" y="3435803"/>
                </a:lnTo>
                <a:lnTo>
                  <a:pt x="30667" y="2342045"/>
                </a:lnTo>
                <a:lnTo>
                  <a:pt x="1124425" y="2342045"/>
                </a:lnTo>
                <a:lnTo>
                  <a:pt x="781340" y="2685130"/>
                </a:lnTo>
                <a:cubicBezTo>
                  <a:pt x="1079782" y="3180935"/>
                  <a:pt x="1667379" y="3425841"/>
                  <a:pt x="2232517" y="3287817"/>
                </a:cubicBezTo>
                <a:cubicBezTo>
                  <a:pt x="2810639" y="3146622"/>
                  <a:pt x="3224897" y="2638979"/>
                  <a:pt x="3247291" y="2044286"/>
                </a:cubicBezTo>
                <a:lnTo>
                  <a:pt x="3248876" y="2044345"/>
                </a:lnTo>
                <a:close/>
                <a:moveTo>
                  <a:pt x="1958249" y="48"/>
                </a:moveTo>
                <a:cubicBezTo>
                  <a:pt x="2573893" y="4388"/>
                  <a:pt x="3159298" y="301825"/>
                  <a:pt x="3523293" y="811132"/>
                </a:cubicBezTo>
                <a:lnTo>
                  <a:pt x="3830209" y="504216"/>
                </a:lnTo>
                <a:lnTo>
                  <a:pt x="3830209" y="1597974"/>
                </a:lnTo>
                <a:lnTo>
                  <a:pt x="2736450" y="1597974"/>
                </a:lnTo>
                <a:lnTo>
                  <a:pt x="3079535" y="1254889"/>
                </a:lnTo>
                <a:cubicBezTo>
                  <a:pt x="2781093" y="759084"/>
                  <a:pt x="2193496" y="514178"/>
                  <a:pt x="1628358" y="652202"/>
                </a:cubicBezTo>
                <a:cubicBezTo>
                  <a:pt x="1050236" y="793397"/>
                  <a:pt x="635978" y="1301040"/>
                  <a:pt x="613584" y="1895733"/>
                </a:cubicBezTo>
                <a:lnTo>
                  <a:pt x="612000" y="1895674"/>
                </a:lnTo>
                <a:lnTo>
                  <a:pt x="612000" y="1985958"/>
                </a:lnTo>
                <a:lnTo>
                  <a:pt x="0" y="1985958"/>
                </a:lnTo>
                <a:lnTo>
                  <a:pt x="0" y="1837407"/>
                </a:lnTo>
                <a:lnTo>
                  <a:pt x="2787" y="1837407"/>
                </a:lnTo>
                <a:cubicBezTo>
                  <a:pt x="49183" y="983705"/>
                  <a:pt x="649445" y="259216"/>
                  <a:pt x="1482678" y="55715"/>
                </a:cubicBezTo>
                <a:cubicBezTo>
                  <a:pt x="1641057" y="17034"/>
                  <a:pt x="1800644" y="-1063"/>
                  <a:pt x="1958249" y="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10" name="Down Arrow 1">
            <a:extLst>
              <a:ext uri="{FF2B5EF4-FFF2-40B4-BE49-F238E27FC236}">
                <a16:creationId xmlns:a16="http://schemas.microsoft.com/office/drawing/2014/main" id="{DB079E61-A21B-4942-804C-E92F684556E6}"/>
              </a:ext>
            </a:extLst>
          </p:cNvPr>
          <p:cNvSpPr>
            <a:spLocks noChangeAspect="1"/>
          </p:cNvSpPr>
          <p:nvPr/>
        </p:nvSpPr>
        <p:spPr>
          <a:xfrm>
            <a:off x="2895791" y="4150908"/>
            <a:ext cx="187553" cy="275443"/>
          </a:xfrm>
          <a:custGeom>
            <a:avLst/>
            <a:gdLst/>
            <a:ahLst/>
            <a:cxnLst/>
            <a:rect l="l" t="t" r="r" b="b"/>
            <a:pathLst>
              <a:path w="2745756" h="4032448">
                <a:moveTo>
                  <a:pt x="1622229" y="1008112"/>
                </a:moveTo>
                <a:lnTo>
                  <a:pt x="2371247" y="1008112"/>
                </a:lnTo>
                <a:lnTo>
                  <a:pt x="2371247" y="3081405"/>
                </a:lnTo>
                <a:lnTo>
                  <a:pt x="2745756" y="3081405"/>
                </a:lnTo>
                <a:lnTo>
                  <a:pt x="1996738" y="4032448"/>
                </a:lnTo>
                <a:lnTo>
                  <a:pt x="1247720" y="3081405"/>
                </a:lnTo>
                <a:lnTo>
                  <a:pt x="1622229" y="3081405"/>
                </a:lnTo>
                <a:close/>
                <a:moveTo>
                  <a:pt x="749018" y="0"/>
                </a:moveTo>
                <a:lnTo>
                  <a:pt x="1498036" y="951043"/>
                </a:lnTo>
                <a:lnTo>
                  <a:pt x="1123527" y="951043"/>
                </a:lnTo>
                <a:lnTo>
                  <a:pt x="1123527" y="3024336"/>
                </a:lnTo>
                <a:lnTo>
                  <a:pt x="374509" y="3024336"/>
                </a:lnTo>
                <a:lnTo>
                  <a:pt x="374509" y="951043"/>
                </a:lnTo>
                <a:lnTo>
                  <a:pt x="0" y="95104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11" name="Rounded Rectangle 1">
            <a:extLst>
              <a:ext uri="{FF2B5EF4-FFF2-40B4-BE49-F238E27FC236}">
                <a16:creationId xmlns:a16="http://schemas.microsoft.com/office/drawing/2014/main" id="{2D2876D0-3410-B14E-B3FB-C78A5579BD18}"/>
              </a:ext>
            </a:extLst>
          </p:cNvPr>
          <p:cNvSpPr>
            <a:spLocks noChangeAspect="1"/>
          </p:cNvSpPr>
          <p:nvPr/>
        </p:nvSpPr>
        <p:spPr>
          <a:xfrm>
            <a:off x="2741375" y="2804594"/>
            <a:ext cx="168210" cy="284844"/>
          </a:xfrm>
          <a:custGeom>
            <a:avLst/>
            <a:gdLst/>
            <a:ahLst/>
            <a:cxnLst/>
            <a:rect l="l" t="t" r="r" b="b"/>
            <a:pathLst>
              <a:path w="2340000" h="3962520">
                <a:moveTo>
                  <a:pt x="437437" y="3058315"/>
                </a:moveTo>
                <a:lnTo>
                  <a:pt x="1877437" y="3058315"/>
                </a:lnTo>
                <a:lnTo>
                  <a:pt x="1877437" y="3526315"/>
                </a:lnTo>
                <a:lnTo>
                  <a:pt x="437437" y="3526315"/>
                </a:lnTo>
                <a:close/>
                <a:moveTo>
                  <a:pt x="437437" y="2464263"/>
                </a:moveTo>
                <a:lnTo>
                  <a:pt x="1877437" y="2464263"/>
                </a:lnTo>
                <a:lnTo>
                  <a:pt x="1877437" y="2932263"/>
                </a:lnTo>
                <a:lnTo>
                  <a:pt x="437437" y="2932263"/>
                </a:lnTo>
                <a:close/>
                <a:moveTo>
                  <a:pt x="437437" y="1870211"/>
                </a:moveTo>
                <a:lnTo>
                  <a:pt x="1877437" y="1870211"/>
                </a:lnTo>
                <a:lnTo>
                  <a:pt x="1877437" y="2338211"/>
                </a:lnTo>
                <a:lnTo>
                  <a:pt x="437437" y="2338211"/>
                </a:lnTo>
                <a:close/>
                <a:moveTo>
                  <a:pt x="437437" y="1276159"/>
                </a:moveTo>
                <a:lnTo>
                  <a:pt x="1877437" y="1276159"/>
                </a:lnTo>
                <a:lnTo>
                  <a:pt x="1877437" y="1744159"/>
                </a:lnTo>
                <a:lnTo>
                  <a:pt x="437437" y="1744159"/>
                </a:lnTo>
                <a:close/>
                <a:moveTo>
                  <a:pt x="437437" y="682107"/>
                </a:moveTo>
                <a:lnTo>
                  <a:pt x="1877437" y="682107"/>
                </a:lnTo>
                <a:lnTo>
                  <a:pt x="1877437" y="1150107"/>
                </a:lnTo>
                <a:lnTo>
                  <a:pt x="437437" y="1150107"/>
                </a:lnTo>
                <a:close/>
                <a:moveTo>
                  <a:pt x="270000" y="538035"/>
                </a:moveTo>
                <a:lnTo>
                  <a:pt x="270000" y="3692320"/>
                </a:lnTo>
                <a:lnTo>
                  <a:pt x="2070000" y="3692320"/>
                </a:lnTo>
                <a:lnTo>
                  <a:pt x="2070000" y="538035"/>
                </a:lnTo>
                <a:close/>
                <a:moveTo>
                  <a:pt x="983190" y="0"/>
                </a:moveTo>
                <a:lnTo>
                  <a:pt x="1356810" y="0"/>
                </a:lnTo>
                <a:cubicBezTo>
                  <a:pt x="1412713" y="0"/>
                  <a:pt x="1458032" y="45319"/>
                  <a:pt x="1458032" y="101222"/>
                </a:cubicBezTo>
                <a:lnTo>
                  <a:pt x="1458032" y="251184"/>
                </a:lnTo>
                <a:lnTo>
                  <a:pt x="1949992" y="251184"/>
                </a:lnTo>
                <a:cubicBezTo>
                  <a:pt x="2165387" y="251184"/>
                  <a:pt x="2340000" y="425797"/>
                  <a:pt x="2340000" y="641192"/>
                </a:cubicBezTo>
                <a:lnTo>
                  <a:pt x="2340000" y="3572512"/>
                </a:lnTo>
                <a:cubicBezTo>
                  <a:pt x="2340000" y="3787907"/>
                  <a:pt x="2165387" y="3962520"/>
                  <a:pt x="1949992" y="3962520"/>
                </a:cubicBezTo>
                <a:lnTo>
                  <a:pt x="390008" y="3962520"/>
                </a:lnTo>
                <a:cubicBezTo>
                  <a:pt x="174613" y="3962520"/>
                  <a:pt x="0" y="3787907"/>
                  <a:pt x="0" y="3572512"/>
                </a:cubicBezTo>
                <a:lnTo>
                  <a:pt x="0" y="641192"/>
                </a:lnTo>
                <a:cubicBezTo>
                  <a:pt x="0" y="425797"/>
                  <a:pt x="174613" y="251184"/>
                  <a:pt x="390008" y="251184"/>
                </a:cubicBezTo>
                <a:lnTo>
                  <a:pt x="881968" y="251184"/>
                </a:lnTo>
                <a:lnTo>
                  <a:pt x="881968" y="101222"/>
                </a:lnTo>
                <a:cubicBezTo>
                  <a:pt x="881968" y="45319"/>
                  <a:pt x="927287" y="0"/>
                  <a:pt x="98319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12" name="Down Arrow 1">
            <a:extLst>
              <a:ext uri="{FF2B5EF4-FFF2-40B4-BE49-F238E27FC236}">
                <a16:creationId xmlns:a16="http://schemas.microsoft.com/office/drawing/2014/main" id="{AEB8EC84-8DE2-7D4B-BBAC-9A5257E1A451}"/>
              </a:ext>
            </a:extLst>
          </p:cNvPr>
          <p:cNvSpPr>
            <a:spLocks noChangeAspect="1"/>
          </p:cNvSpPr>
          <p:nvPr/>
        </p:nvSpPr>
        <p:spPr>
          <a:xfrm rot="10800000" flipH="1">
            <a:off x="3685944" y="1924907"/>
            <a:ext cx="241238" cy="270910"/>
          </a:xfrm>
          <a:custGeom>
            <a:avLst/>
            <a:gdLst/>
            <a:ahLst/>
            <a:cxnLst/>
            <a:rect l="l" t="t" r="r" b="b"/>
            <a:pathLst>
              <a:path w="3496146" h="3926159">
                <a:moveTo>
                  <a:pt x="1476067" y="1782198"/>
                </a:moveTo>
                <a:lnTo>
                  <a:pt x="2085005" y="1782198"/>
                </a:lnTo>
                <a:lnTo>
                  <a:pt x="2085005" y="560436"/>
                </a:lnTo>
                <a:lnTo>
                  <a:pt x="2389473" y="560436"/>
                </a:lnTo>
                <a:lnTo>
                  <a:pt x="1780536" y="0"/>
                </a:lnTo>
                <a:lnTo>
                  <a:pt x="1171598" y="560436"/>
                </a:lnTo>
                <a:lnTo>
                  <a:pt x="1476067" y="560436"/>
                </a:lnTo>
                <a:close/>
                <a:moveTo>
                  <a:pt x="2794909" y="2376264"/>
                </a:moveTo>
                <a:lnTo>
                  <a:pt x="3403846" y="1815828"/>
                </a:lnTo>
                <a:lnTo>
                  <a:pt x="3099377" y="1815828"/>
                </a:lnTo>
                <a:lnTo>
                  <a:pt x="3099377" y="594066"/>
                </a:lnTo>
                <a:lnTo>
                  <a:pt x="2490440" y="594066"/>
                </a:lnTo>
                <a:lnTo>
                  <a:pt x="2490440" y="1815828"/>
                </a:lnTo>
                <a:lnTo>
                  <a:pt x="2185971" y="1815828"/>
                </a:lnTo>
                <a:close/>
                <a:moveTo>
                  <a:pt x="1738539" y="2704452"/>
                </a:moveTo>
                <a:cubicBezTo>
                  <a:pt x="2025742" y="2708651"/>
                  <a:pt x="2249289" y="2617027"/>
                  <a:pt x="2474392" y="2519294"/>
                </a:cubicBezTo>
                <a:cubicBezTo>
                  <a:pt x="2631335" y="2431624"/>
                  <a:pt x="2641220" y="2356014"/>
                  <a:pt x="2614641" y="2282563"/>
                </a:cubicBezTo>
                <a:cubicBezTo>
                  <a:pt x="2582745" y="2203226"/>
                  <a:pt x="2511446" y="2141129"/>
                  <a:pt x="2374721" y="2203680"/>
                </a:cubicBezTo>
                <a:cubicBezTo>
                  <a:pt x="2195292" y="2350932"/>
                  <a:pt x="1621166" y="2470817"/>
                  <a:pt x="1266317" y="2262320"/>
                </a:cubicBezTo>
                <a:cubicBezTo>
                  <a:pt x="1169173" y="2191011"/>
                  <a:pt x="970584" y="2135007"/>
                  <a:pt x="918755" y="2260582"/>
                </a:cubicBezTo>
                <a:cubicBezTo>
                  <a:pt x="905798" y="2301917"/>
                  <a:pt x="901034" y="2336556"/>
                  <a:pt x="904186" y="2366667"/>
                </a:cubicBezTo>
                <a:cubicBezTo>
                  <a:pt x="913642" y="2457000"/>
                  <a:pt x="994333" y="2506589"/>
                  <a:pt x="1138739" y="2574025"/>
                </a:cubicBezTo>
                <a:cubicBezTo>
                  <a:pt x="1370979" y="2664916"/>
                  <a:pt x="1566218" y="2701932"/>
                  <a:pt x="1738539" y="2704452"/>
                </a:cubicBezTo>
                <a:close/>
                <a:moveTo>
                  <a:pt x="1709810" y="3318171"/>
                </a:moveTo>
                <a:cubicBezTo>
                  <a:pt x="2287461" y="3321186"/>
                  <a:pt x="2747532" y="3089987"/>
                  <a:pt x="2907033" y="2982480"/>
                </a:cubicBezTo>
                <a:cubicBezTo>
                  <a:pt x="3019837" y="2919930"/>
                  <a:pt x="3127019" y="2830470"/>
                  <a:pt x="3047283" y="2692494"/>
                </a:cubicBezTo>
                <a:cubicBezTo>
                  <a:pt x="2931427" y="2583612"/>
                  <a:pt x="2859428" y="2623285"/>
                  <a:pt x="2747560" y="2705958"/>
                </a:cubicBezTo>
                <a:cubicBezTo>
                  <a:pt x="2476410" y="2811508"/>
                  <a:pt x="1878339" y="3347087"/>
                  <a:pt x="714142" y="2686413"/>
                </a:cubicBezTo>
                <a:cubicBezTo>
                  <a:pt x="581403" y="2592588"/>
                  <a:pt x="478211" y="2639047"/>
                  <a:pt x="434354" y="2730111"/>
                </a:cubicBezTo>
                <a:cubicBezTo>
                  <a:pt x="423118" y="2754726"/>
                  <a:pt x="419107" y="2778362"/>
                  <a:pt x="421326" y="2801084"/>
                </a:cubicBezTo>
                <a:cubicBezTo>
                  <a:pt x="427982" y="2869247"/>
                  <a:pt x="490703" y="2929162"/>
                  <a:pt x="582577" y="2982481"/>
                </a:cubicBezTo>
                <a:cubicBezTo>
                  <a:pt x="974299" y="3230234"/>
                  <a:pt x="1363219" y="3316361"/>
                  <a:pt x="1709810" y="3318171"/>
                </a:cubicBezTo>
                <a:close/>
                <a:moveTo>
                  <a:pt x="1650124" y="3925606"/>
                </a:moveTo>
                <a:cubicBezTo>
                  <a:pt x="2273556" y="3938577"/>
                  <a:pt x="2858828" y="3722251"/>
                  <a:pt x="3329308" y="3414392"/>
                </a:cubicBezTo>
                <a:cubicBezTo>
                  <a:pt x="3434138" y="3367480"/>
                  <a:pt x="3549293" y="3215474"/>
                  <a:pt x="3469556" y="3100952"/>
                </a:cubicBezTo>
                <a:cubicBezTo>
                  <a:pt x="3361675" y="3005103"/>
                  <a:pt x="3225886" y="3077348"/>
                  <a:pt x="3149901" y="3145689"/>
                </a:cubicBezTo>
                <a:cubicBezTo>
                  <a:pt x="2987266" y="3247333"/>
                  <a:pt x="1796029" y="4146474"/>
                  <a:pt x="297808" y="3098777"/>
                </a:cubicBezTo>
                <a:cubicBezTo>
                  <a:pt x="177029" y="2997135"/>
                  <a:pt x="65861" y="3063139"/>
                  <a:pt x="18020" y="3134657"/>
                </a:cubicBezTo>
                <a:cubicBezTo>
                  <a:pt x="4124" y="3161552"/>
                  <a:pt x="-1298" y="3188690"/>
                  <a:pt x="257" y="3215218"/>
                </a:cubicBezTo>
                <a:cubicBezTo>
                  <a:pt x="4919" y="3294803"/>
                  <a:pt x="72375" y="3368892"/>
                  <a:pt x="162256" y="3414392"/>
                </a:cubicBezTo>
                <a:cubicBezTo>
                  <a:pt x="657258" y="3766720"/>
                  <a:pt x="1165233" y="3915518"/>
                  <a:pt x="1650124" y="392560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13" name="Trapezoid 1">
            <a:extLst>
              <a:ext uri="{FF2B5EF4-FFF2-40B4-BE49-F238E27FC236}">
                <a16:creationId xmlns:a16="http://schemas.microsoft.com/office/drawing/2014/main" id="{CBB6EBAE-BF7F-A240-BB5A-4A0ABA3BD0AE}"/>
              </a:ext>
            </a:extLst>
          </p:cNvPr>
          <p:cNvSpPr>
            <a:spLocks noChangeAspect="1"/>
          </p:cNvSpPr>
          <p:nvPr/>
        </p:nvSpPr>
        <p:spPr>
          <a:xfrm rot="10800000">
            <a:off x="2002844" y="2863809"/>
            <a:ext cx="270910" cy="207291"/>
          </a:xfrm>
          <a:custGeom>
            <a:avLst/>
            <a:gdLst/>
            <a:ahLst/>
            <a:cxnLst/>
            <a:rect l="l" t="t" r="r" b="b"/>
            <a:pathLst>
              <a:path w="4032450" h="3085493">
                <a:moveTo>
                  <a:pt x="2031235" y="914400"/>
                </a:moveTo>
                <a:cubicBezTo>
                  <a:pt x="1778730" y="914400"/>
                  <a:pt x="1574035" y="709705"/>
                  <a:pt x="1574035" y="457200"/>
                </a:cubicBezTo>
                <a:cubicBezTo>
                  <a:pt x="1574035" y="204695"/>
                  <a:pt x="1778730" y="0"/>
                  <a:pt x="2031235" y="0"/>
                </a:cubicBezTo>
                <a:cubicBezTo>
                  <a:pt x="2283740" y="0"/>
                  <a:pt x="2488435" y="204695"/>
                  <a:pt x="2488435" y="457200"/>
                </a:cubicBezTo>
                <a:cubicBezTo>
                  <a:pt x="2488435" y="709705"/>
                  <a:pt x="2283740" y="914400"/>
                  <a:pt x="2031235" y="914400"/>
                </a:cubicBezTo>
                <a:close/>
                <a:moveTo>
                  <a:pt x="2027221" y="1676379"/>
                </a:moveTo>
                <a:cubicBezTo>
                  <a:pt x="1695962" y="1681222"/>
                  <a:pt x="1438124" y="1575543"/>
                  <a:pt x="1178491" y="1462818"/>
                </a:cubicBezTo>
                <a:cubicBezTo>
                  <a:pt x="997473" y="1361700"/>
                  <a:pt x="986071" y="1274491"/>
                  <a:pt x="1016728" y="1189772"/>
                </a:cubicBezTo>
                <a:cubicBezTo>
                  <a:pt x="1053516" y="1098266"/>
                  <a:pt x="1135752" y="1026643"/>
                  <a:pt x="1293451" y="1098789"/>
                </a:cubicBezTo>
                <a:cubicBezTo>
                  <a:pt x="1500404" y="1268629"/>
                  <a:pt x="2162600" y="1406904"/>
                  <a:pt x="2571881" y="1166424"/>
                </a:cubicBezTo>
                <a:cubicBezTo>
                  <a:pt x="2683927" y="1084177"/>
                  <a:pt x="2912979" y="1019582"/>
                  <a:pt x="2972758" y="1164419"/>
                </a:cubicBezTo>
                <a:cubicBezTo>
                  <a:pt x="2987704" y="1212096"/>
                  <a:pt x="2993198" y="1252048"/>
                  <a:pt x="2989563" y="1286778"/>
                </a:cubicBezTo>
                <a:cubicBezTo>
                  <a:pt x="2978656" y="1390968"/>
                  <a:pt x="2885587" y="1448164"/>
                  <a:pt x="2719030" y="1525944"/>
                </a:cubicBezTo>
                <a:cubicBezTo>
                  <a:pt x="2451164" y="1630778"/>
                  <a:pt x="2225977" y="1673472"/>
                  <a:pt x="2027221" y="1676379"/>
                </a:cubicBezTo>
                <a:close/>
                <a:moveTo>
                  <a:pt x="2060359" y="2384240"/>
                </a:moveTo>
                <a:cubicBezTo>
                  <a:pt x="1394097" y="2387719"/>
                  <a:pt x="863452" y="2121053"/>
                  <a:pt x="679484" y="1997056"/>
                </a:cubicBezTo>
                <a:cubicBezTo>
                  <a:pt x="549375" y="1924911"/>
                  <a:pt x="425752" y="1821728"/>
                  <a:pt x="517720" y="1662586"/>
                </a:cubicBezTo>
                <a:cubicBezTo>
                  <a:pt x="651347" y="1537002"/>
                  <a:pt x="734391" y="1582761"/>
                  <a:pt x="863420" y="1678116"/>
                </a:cubicBezTo>
                <a:cubicBezTo>
                  <a:pt x="1176163" y="1799857"/>
                  <a:pt x="1865977" y="2417593"/>
                  <a:pt x="3208759" y="1655572"/>
                </a:cubicBezTo>
                <a:cubicBezTo>
                  <a:pt x="3361860" y="1547355"/>
                  <a:pt x="3480881" y="1600941"/>
                  <a:pt x="3531465" y="1705974"/>
                </a:cubicBezTo>
                <a:cubicBezTo>
                  <a:pt x="3544425" y="1734364"/>
                  <a:pt x="3549052" y="1761627"/>
                  <a:pt x="3546492" y="1787833"/>
                </a:cubicBezTo>
                <a:cubicBezTo>
                  <a:pt x="3538815" y="1866453"/>
                  <a:pt x="3466473" y="1935559"/>
                  <a:pt x="3360505" y="1997057"/>
                </a:cubicBezTo>
                <a:cubicBezTo>
                  <a:pt x="2908694" y="2282815"/>
                  <a:pt x="2460115" y="2382153"/>
                  <a:pt x="2060359" y="2384240"/>
                </a:cubicBezTo>
                <a:close/>
                <a:moveTo>
                  <a:pt x="2129199" y="3084855"/>
                </a:moveTo>
                <a:cubicBezTo>
                  <a:pt x="1410135" y="3099816"/>
                  <a:pt x="735083" y="2850306"/>
                  <a:pt x="192432" y="2495222"/>
                </a:cubicBezTo>
                <a:cubicBezTo>
                  <a:pt x="71522" y="2441114"/>
                  <a:pt x="-61299" y="2265791"/>
                  <a:pt x="30671" y="2133701"/>
                </a:cubicBezTo>
                <a:cubicBezTo>
                  <a:pt x="155100" y="2023149"/>
                  <a:pt x="311719" y="2106476"/>
                  <a:pt x="399360" y="2185301"/>
                </a:cubicBezTo>
                <a:cubicBezTo>
                  <a:pt x="586943" y="2302537"/>
                  <a:pt x="1960913" y="3339604"/>
                  <a:pt x="3688958" y="2131192"/>
                </a:cubicBezTo>
                <a:cubicBezTo>
                  <a:pt x="3828264" y="2013959"/>
                  <a:pt x="3956485" y="2090087"/>
                  <a:pt x="4011664" y="2172576"/>
                </a:cubicBezTo>
                <a:cubicBezTo>
                  <a:pt x="4027692" y="2203596"/>
                  <a:pt x="4033946" y="2234898"/>
                  <a:pt x="4032153" y="2265496"/>
                </a:cubicBezTo>
                <a:cubicBezTo>
                  <a:pt x="4026775" y="2357288"/>
                  <a:pt x="3948972" y="2442742"/>
                  <a:pt x="3845304" y="2495222"/>
                </a:cubicBezTo>
                <a:cubicBezTo>
                  <a:pt x="3274368" y="2901596"/>
                  <a:pt x="2688471" y="3073220"/>
                  <a:pt x="2129199" y="308485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16" name="TextBox 5">
            <a:extLst>
              <a:ext uri="{FF2B5EF4-FFF2-40B4-BE49-F238E27FC236}">
                <a16:creationId xmlns:a16="http://schemas.microsoft.com/office/drawing/2014/main" id="{7AEEFCB0-329D-F34A-B433-34EA9007256B}"/>
              </a:ext>
            </a:extLst>
          </p:cNvPr>
          <p:cNvSpPr txBox="1"/>
          <p:nvPr/>
        </p:nvSpPr>
        <p:spPr>
          <a:xfrm>
            <a:off x="4439470" y="4466518"/>
            <a:ext cx="5104323" cy="1754326"/>
          </a:xfrm>
          <a:prstGeom prst="rect">
            <a:avLst/>
          </a:prstGeom>
          <a:noFill/>
        </p:spPr>
        <p:txBody>
          <a:bodyPr wrap="square" rtlCol="0" anchor="ctr">
            <a:spAutoFit/>
          </a:bodyPr>
          <a:lstStyle/>
          <a:p>
            <a:r>
              <a:rPr lang="es-ES" altLang="ko-KR" sz="3600" dirty="0" err="1">
                <a:solidFill>
                  <a:schemeClr val="bg1"/>
                </a:solidFill>
                <a:cs typeface="Arial" pitchFamily="34" charset="0"/>
              </a:rPr>
              <a:t>Metrics</a:t>
            </a:r>
            <a:r>
              <a:rPr lang="es-ES" altLang="ko-KR" sz="3600" dirty="0">
                <a:solidFill>
                  <a:schemeClr val="bg1"/>
                </a:solidFill>
                <a:cs typeface="Arial" pitchFamily="34" charset="0"/>
              </a:rPr>
              <a:t>:</a:t>
            </a:r>
          </a:p>
          <a:p>
            <a:pPr marL="457200" indent="-457200">
              <a:buFont typeface="Arial" panose="020B0604020202020204" pitchFamily="34" charset="0"/>
              <a:buChar char="•"/>
            </a:pPr>
            <a:r>
              <a:rPr lang="es-ES" altLang="ko-KR" sz="3600" dirty="0">
                <a:solidFill>
                  <a:schemeClr val="bg1"/>
                </a:solidFill>
                <a:cs typeface="Arial" pitchFamily="34" charset="0"/>
              </a:rPr>
              <a:t>F1 Score</a:t>
            </a:r>
          </a:p>
          <a:p>
            <a:pPr marL="457200" indent="-457200">
              <a:buFont typeface="Arial" panose="020B0604020202020204" pitchFamily="34" charset="0"/>
              <a:buChar char="•"/>
            </a:pPr>
            <a:r>
              <a:rPr lang="es-ES" altLang="ko-KR" sz="3600" dirty="0">
                <a:solidFill>
                  <a:schemeClr val="bg1"/>
                </a:solidFill>
                <a:cs typeface="Arial" pitchFamily="34" charset="0"/>
              </a:rPr>
              <a:t>AUC Score</a:t>
            </a:r>
          </a:p>
        </p:txBody>
      </p:sp>
      <p:pic>
        <p:nvPicPr>
          <p:cNvPr id="118" name="Imagen 117">
            <a:extLst>
              <a:ext uri="{FF2B5EF4-FFF2-40B4-BE49-F238E27FC236}">
                <a16:creationId xmlns:a16="http://schemas.microsoft.com/office/drawing/2014/main" id="{0B31F169-49D7-FA4C-8701-3B254BAF05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6248" y="4392020"/>
            <a:ext cx="3497211" cy="1720850"/>
          </a:xfrm>
          <a:prstGeom prst="rect">
            <a:avLst/>
          </a:prstGeom>
        </p:spPr>
      </p:pic>
    </p:spTree>
    <p:extLst>
      <p:ext uri="{BB962C8B-B14F-4D97-AF65-F5344CB8AC3E}">
        <p14:creationId xmlns:p14="http://schemas.microsoft.com/office/powerpoint/2010/main" val="2306708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406489-5597-43A4-B42F-CCC9FE8B833A}"/>
              </a:ext>
            </a:extLst>
          </p:cNvPr>
          <p:cNvSpPr txBox="1"/>
          <p:nvPr/>
        </p:nvSpPr>
        <p:spPr>
          <a:xfrm>
            <a:off x="3191608" y="1008340"/>
            <a:ext cx="5808784" cy="430887"/>
          </a:xfrm>
          <a:prstGeom prst="rect">
            <a:avLst/>
          </a:prstGeom>
          <a:solidFill>
            <a:schemeClr val="accent3">
              <a:lumMod val="50000"/>
            </a:schemeClr>
          </a:solidFill>
        </p:spPr>
        <p:txBody>
          <a:bodyPr wrap="square" lIns="36000" tIns="0" rIns="36000" bIns="0" rtlCol="0">
            <a:spAutoFit/>
          </a:bodyPr>
          <a:lstStyle/>
          <a:p>
            <a:pPr algn="ctr"/>
            <a:r>
              <a:rPr lang="en-US" sz="2800" dirty="0">
                <a:solidFill>
                  <a:schemeClr val="bg1"/>
                </a:solidFill>
              </a:rPr>
              <a:t>The Dataset</a:t>
            </a:r>
          </a:p>
        </p:txBody>
      </p:sp>
      <p:sp>
        <p:nvSpPr>
          <p:cNvPr id="6" name="TextBox 5">
            <a:extLst>
              <a:ext uri="{FF2B5EF4-FFF2-40B4-BE49-F238E27FC236}">
                <a16:creationId xmlns:a16="http://schemas.microsoft.com/office/drawing/2014/main" id="{B3BF31D6-FDEB-4389-9ACC-985E3260EF59}"/>
              </a:ext>
            </a:extLst>
          </p:cNvPr>
          <p:cNvSpPr txBox="1"/>
          <p:nvPr/>
        </p:nvSpPr>
        <p:spPr>
          <a:xfrm>
            <a:off x="6194787" y="2348993"/>
            <a:ext cx="5104323" cy="2862322"/>
          </a:xfrm>
          <a:prstGeom prst="rect">
            <a:avLst/>
          </a:prstGeom>
          <a:noFill/>
        </p:spPr>
        <p:txBody>
          <a:bodyPr wrap="square" rtlCol="0" anchor="ctr">
            <a:spAutoFit/>
          </a:bodyPr>
          <a:lstStyle/>
          <a:p>
            <a:pPr marL="457200" indent="-457200">
              <a:buFont typeface="Arial" panose="020B0604020202020204" pitchFamily="34" charset="0"/>
              <a:buChar char="•"/>
            </a:pPr>
            <a:r>
              <a:rPr lang="es-ES" altLang="ko-KR" sz="3600" dirty="0">
                <a:solidFill>
                  <a:schemeClr val="bg1"/>
                </a:solidFill>
                <a:cs typeface="Arial" pitchFamily="34" charset="0"/>
              </a:rPr>
              <a:t>8 </a:t>
            </a:r>
            <a:r>
              <a:rPr lang="es-ES" altLang="ko-KR" sz="3600" dirty="0" err="1">
                <a:solidFill>
                  <a:schemeClr val="bg1"/>
                </a:solidFill>
                <a:cs typeface="Arial" pitchFamily="34" charset="0"/>
              </a:rPr>
              <a:t>Categorical</a:t>
            </a:r>
            <a:r>
              <a:rPr lang="es-ES" altLang="ko-KR" sz="3600" dirty="0">
                <a:solidFill>
                  <a:schemeClr val="bg1"/>
                </a:solidFill>
                <a:cs typeface="Arial" pitchFamily="34" charset="0"/>
              </a:rPr>
              <a:t> </a:t>
            </a:r>
            <a:r>
              <a:rPr lang="es-ES" altLang="ko-KR" sz="3600" dirty="0" err="1">
                <a:solidFill>
                  <a:schemeClr val="bg1"/>
                </a:solidFill>
                <a:cs typeface="Arial" pitchFamily="34" charset="0"/>
              </a:rPr>
              <a:t>Features</a:t>
            </a:r>
            <a:endParaRPr lang="es-ES" altLang="ko-KR" sz="3600" dirty="0">
              <a:solidFill>
                <a:schemeClr val="bg1"/>
              </a:solidFill>
              <a:cs typeface="Arial" pitchFamily="34" charset="0"/>
            </a:endParaRPr>
          </a:p>
          <a:p>
            <a:pPr marL="457200" indent="-457200">
              <a:buFont typeface="Arial" panose="020B0604020202020204" pitchFamily="34" charset="0"/>
              <a:buChar char="•"/>
            </a:pPr>
            <a:r>
              <a:rPr lang="es-ES" altLang="ko-KR" sz="3600" dirty="0">
                <a:solidFill>
                  <a:schemeClr val="bg1"/>
                </a:solidFill>
                <a:cs typeface="Arial" pitchFamily="34" charset="0"/>
              </a:rPr>
              <a:t>9 </a:t>
            </a:r>
            <a:r>
              <a:rPr lang="es-ES" altLang="ko-KR" sz="3600" dirty="0" err="1">
                <a:solidFill>
                  <a:schemeClr val="bg1"/>
                </a:solidFill>
                <a:cs typeface="Arial" pitchFamily="34" charset="0"/>
              </a:rPr>
              <a:t>Numerical</a:t>
            </a:r>
            <a:r>
              <a:rPr lang="es-ES" altLang="ko-KR" sz="3600" dirty="0">
                <a:solidFill>
                  <a:schemeClr val="bg1"/>
                </a:solidFill>
                <a:cs typeface="Arial" pitchFamily="34" charset="0"/>
              </a:rPr>
              <a:t> </a:t>
            </a:r>
            <a:r>
              <a:rPr lang="es-ES" altLang="ko-KR" sz="3600" dirty="0" err="1">
                <a:solidFill>
                  <a:schemeClr val="bg1"/>
                </a:solidFill>
                <a:cs typeface="Arial" pitchFamily="34" charset="0"/>
              </a:rPr>
              <a:t>Features</a:t>
            </a:r>
            <a:endParaRPr lang="es-ES" altLang="ko-KR" sz="3600" dirty="0">
              <a:solidFill>
                <a:schemeClr val="bg1"/>
              </a:solidFill>
              <a:cs typeface="Arial" pitchFamily="34" charset="0"/>
            </a:endParaRPr>
          </a:p>
          <a:p>
            <a:pPr marL="457200" indent="-457200">
              <a:buFont typeface="Arial" panose="020B0604020202020204" pitchFamily="34" charset="0"/>
              <a:buChar char="•"/>
            </a:pPr>
            <a:r>
              <a:rPr lang="es-ES" altLang="ko-KR" sz="3600" dirty="0" err="1">
                <a:solidFill>
                  <a:schemeClr val="bg1"/>
                </a:solidFill>
                <a:cs typeface="Arial" pitchFamily="34" charset="0"/>
              </a:rPr>
              <a:t>Binary</a:t>
            </a:r>
            <a:r>
              <a:rPr lang="es-ES" altLang="ko-KR" sz="3600" dirty="0">
                <a:solidFill>
                  <a:schemeClr val="bg1"/>
                </a:solidFill>
                <a:cs typeface="Arial" pitchFamily="34" charset="0"/>
              </a:rPr>
              <a:t> target variable</a:t>
            </a:r>
          </a:p>
          <a:p>
            <a:pPr marL="457200" indent="-457200">
              <a:buFont typeface="Arial" panose="020B0604020202020204" pitchFamily="34" charset="0"/>
              <a:buChar char="•"/>
            </a:pPr>
            <a:r>
              <a:rPr lang="es-ES" altLang="ko-KR" sz="3600" dirty="0" err="1">
                <a:solidFill>
                  <a:schemeClr val="bg1"/>
                </a:solidFill>
                <a:cs typeface="Arial" pitchFamily="34" charset="0"/>
              </a:rPr>
              <a:t>Imbalanced</a:t>
            </a:r>
            <a:r>
              <a:rPr lang="es-ES" altLang="ko-KR" sz="3600" dirty="0">
                <a:solidFill>
                  <a:schemeClr val="bg1"/>
                </a:solidFill>
                <a:cs typeface="Arial" pitchFamily="34" charset="0"/>
              </a:rPr>
              <a:t> </a:t>
            </a:r>
            <a:r>
              <a:rPr lang="es-ES" altLang="ko-KR" sz="3600" dirty="0" err="1">
                <a:solidFill>
                  <a:schemeClr val="bg1"/>
                </a:solidFill>
                <a:cs typeface="Arial" pitchFamily="34" charset="0"/>
              </a:rPr>
              <a:t>dataset</a:t>
            </a:r>
            <a:endParaRPr lang="es-ES" altLang="ko-KR" sz="3600" dirty="0">
              <a:solidFill>
                <a:schemeClr val="bg1"/>
              </a:solidFill>
              <a:cs typeface="Arial" pitchFamily="34" charset="0"/>
            </a:endParaRPr>
          </a:p>
        </p:txBody>
      </p:sp>
      <p:sp>
        <p:nvSpPr>
          <p:cNvPr id="115" name="Graphic 4">
            <a:extLst>
              <a:ext uri="{FF2B5EF4-FFF2-40B4-BE49-F238E27FC236}">
                <a16:creationId xmlns:a16="http://schemas.microsoft.com/office/drawing/2014/main" id="{14EE5813-9A39-8343-AEC8-5BD664434BA2}"/>
              </a:ext>
            </a:extLst>
          </p:cNvPr>
          <p:cNvSpPr/>
          <p:nvPr/>
        </p:nvSpPr>
        <p:spPr>
          <a:xfrm rot="18716098">
            <a:off x="1088649" y="2318892"/>
            <a:ext cx="3435369" cy="3366661"/>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rgbClr val="8FC4EF"/>
          </a:solidFill>
          <a:ln w="9525" cap="flat">
            <a:noFill/>
            <a:prstDash val="solid"/>
            <a:miter/>
          </a:ln>
        </p:spPr>
        <p:txBody>
          <a:bodyPr rtlCol="0" anchor="ctr"/>
          <a:lstStyle/>
          <a:p>
            <a:endParaRPr lang="en-US"/>
          </a:p>
        </p:txBody>
      </p:sp>
      <p:sp>
        <p:nvSpPr>
          <p:cNvPr id="116" name="Rectangle 30">
            <a:extLst>
              <a:ext uri="{FF2B5EF4-FFF2-40B4-BE49-F238E27FC236}">
                <a16:creationId xmlns:a16="http://schemas.microsoft.com/office/drawing/2014/main" id="{D09D7A94-1812-6546-9009-83DBE6B5C0C0}"/>
              </a:ext>
            </a:extLst>
          </p:cNvPr>
          <p:cNvSpPr/>
          <p:nvPr/>
        </p:nvSpPr>
        <p:spPr>
          <a:xfrm>
            <a:off x="2120885" y="3318778"/>
            <a:ext cx="1370896" cy="1366888"/>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pic>
        <p:nvPicPr>
          <p:cNvPr id="4" name="Imagen 3">
            <a:extLst>
              <a:ext uri="{FF2B5EF4-FFF2-40B4-BE49-F238E27FC236}">
                <a16:creationId xmlns:a16="http://schemas.microsoft.com/office/drawing/2014/main" id="{2D97F810-37EA-464B-847E-78BFB7ECD545}"/>
              </a:ext>
            </a:extLst>
          </p:cNvPr>
          <p:cNvPicPr>
            <a:picLocks noChangeAspect="1"/>
          </p:cNvPicPr>
          <p:nvPr/>
        </p:nvPicPr>
        <p:blipFill rotWithShape="1">
          <a:blip r:embed="rId2">
            <a:extLst>
              <a:ext uri="{28A0092B-C50C-407E-A947-70E740481C1C}">
                <a14:useLocalDpi xmlns:a14="http://schemas.microsoft.com/office/drawing/2010/main" val="0"/>
              </a:ext>
            </a:extLst>
          </a:blip>
          <a:srcRect r="6577"/>
          <a:stretch/>
        </p:blipFill>
        <p:spPr>
          <a:xfrm>
            <a:off x="712204" y="2369860"/>
            <a:ext cx="4188258" cy="3479800"/>
          </a:xfrm>
          <a:prstGeom prst="rect">
            <a:avLst/>
          </a:prstGeom>
        </p:spPr>
      </p:pic>
    </p:spTree>
    <p:extLst>
      <p:ext uri="{BB962C8B-B14F-4D97-AF65-F5344CB8AC3E}">
        <p14:creationId xmlns:p14="http://schemas.microsoft.com/office/powerpoint/2010/main" val="4195167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406489-5597-43A4-B42F-CCC9FE8B833A}"/>
              </a:ext>
            </a:extLst>
          </p:cNvPr>
          <p:cNvSpPr txBox="1"/>
          <p:nvPr/>
        </p:nvSpPr>
        <p:spPr>
          <a:xfrm>
            <a:off x="3191608" y="1008340"/>
            <a:ext cx="5808784" cy="430887"/>
          </a:xfrm>
          <a:prstGeom prst="rect">
            <a:avLst/>
          </a:prstGeom>
          <a:solidFill>
            <a:schemeClr val="accent3">
              <a:lumMod val="50000"/>
            </a:schemeClr>
          </a:solidFill>
        </p:spPr>
        <p:txBody>
          <a:bodyPr wrap="square" lIns="36000" tIns="0" rIns="36000" bIns="0" rtlCol="0">
            <a:spAutoFit/>
          </a:bodyPr>
          <a:lstStyle/>
          <a:p>
            <a:pPr algn="ctr"/>
            <a:r>
              <a:rPr lang="en-US" sz="2800" dirty="0">
                <a:solidFill>
                  <a:schemeClr val="bg1"/>
                </a:solidFill>
              </a:rPr>
              <a:t>Prepping The Dataset</a:t>
            </a:r>
          </a:p>
        </p:txBody>
      </p:sp>
      <p:sp>
        <p:nvSpPr>
          <p:cNvPr id="6" name="TextBox 5">
            <a:extLst>
              <a:ext uri="{FF2B5EF4-FFF2-40B4-BE49-F238E27FC236}">
                <a16:creationId xmlns:a16="http://schemas.microsoft.com/office/drawing/2014/main" id="{B3BF31D6-FDEB-4389-9ACC-985E3260EF59}"/>
              </a:ext>
            </a:extLst>
          </p:cNvPr>
          <p:cNvSpPr txBox="1"/>
          <p:nvPr/>
        </p:nvSpPr>
        <p:spPr>
          <a:xfrm>
            <a:off x="5758228" y="1574495"/>
            <a:ext cx="5808783" cy="4524315"/>
          </a:xfrm>
          <a:prstGeom prst="rect">
            <a:avLst/>
          </a:prstGeom>
          <a:noFill/>
        </p:spPr>
        <p:txBody>
          <a:bodyPr wrap="square" rtlCol="0" anchor="ctr">
            <a:spAutoFit/>
          </a:bodyPr>
          <a:lstStyle/>
          <a:p>
            <a:pPr marL="457200" indent="-457200">
              <a:buFont typeface="Arial" panose="020B0604020202020204" pitchFamily="34" charset="0"/>
              <a:buChar char="•"/>
            </a:pPr>
            <a:r>
              <a:rPr lang="es-ES" altLang="ko-KR" sz="3600" dirty="0">
                <a:solidFill>
                  <a:schemeClr val="bg1"/>
                </a:solidFill>
                <a:cs typeface="Arial" pitchFamily="34" charset="0"/>
              </a:rPr>
              <a:t>High </a:t>
            </a:r>
            <a:r>
              <a:rPr lang="es-ES" altLang="ko-KR" sz="3600" dirty="0" err="1">
                <a:solidFill>
                  <a:schemeClr val="bg1"/>
                </a:solidFill>
                <a:cs typeface="Arial" pitchFamily="34" charset="0"/>
              </a:rPr>
              <a:t>multicolinearity</a:t>
            </a:r>
            <a:r>
              <a:rPr lang="es-ES" altLang="ko-KR" sz="3600" dirty="0">
                <a:solidFill>
                  <a:schemeClr val="bg1"/>
                </a:solidFill>
                <a:cs typeface="Arial" pitchFamily="34" charset="0"/>
              </a:rPr>
              <a:t> </a:t>
            </a:r>
            <a:r>
              <a:rPr lang="es-ES" altLang="ko-KR" sz="3600" dirty="0" err="1">
                <a:solidFill>
                  <a:schemeClr val="bg1"/>
                </a:solidFill>
                <a:cs typeface="Arial" pitchFamily="34" charset="0"/>
              </a:rPr>
              <a:t>amongst</a:t>
            </a:r>
            <a:r>
              <a:rPr lang="es-ES" altLang="ko-KR" sz="3600" dirty="0">
                <a:solidFill>
                  <a:schemeClr val="bg1"/>
                </a:solidFill>
                <a:cs typeface="Arial" pitchFamily="34" charset="0"/>
              </a:rPr>
              <a:t> </a:t>
            </a:r>
            <a:r>
              <a:rPr lang="es-ES" altLang="ko-KR" sz="3600" dirty="0" err="1">
                <a:solidFill>
                  <a:schemeClr val="bg1"/>
                </a:solidFill>
                <a:cs typeface="Arial" pitchFamily="34" charset="0"/>
              </a:rPr>
              <a:t>numerical</a:t>
            </a:r>
            <a:r>
              <a:rPr lang="es-ES" altLang="ko-KR" sz="3600" dirty="0">
                <a:solidFill>
                  <a:schemeClr val="bg1"/>
                </a:solidFill>
                <a:cs typeface="Arial" pitchFamily="34" charset="0"/>
              </a:rPr>
              <a:t> </a:t>
            </a:r>
            <a:r>
              <a:rPr lang="es-ES" altLang="ko-KR" sz="3600" dirty="0" err="1">
                <a:solidFill>
                  <a:schemeClr val="bg1"/>
                </a:solidFill>
                <a:cs typeface="Arial" pitchFamily="34" charset="0"/>
              </a:rPr>
              <a:t>features</a:t>
            </a:r>
            <a:r>
              <a:rPr lang="es-ES" altLang="ko-KR" sz="3600" dirty="0">
                <a:solidFill>
                  <a:schemeClr val="bg1"/>
                </a:solidFill>
                <a:cs typeface="Arial" pitchFamily="34" charset="0"/>
              </a:rPr>
              <a:t>.</a:t>
            </a:r>
          </a:p>
          <a:p>
            <a:pPr marL="457200" indent="-457200">
              <a:buFont typeface="Arial" panose="020B0604020202020204" pitchFamily="34" charset="0"/>
              <a:buChar char="•"/>
            </a:pPr>
            <a:r>
              <a:rPr lang="es-ES" altLang="ko-KR" sz="3600" dirty="0" err="1">
                <a:solidFill>
                  <a:schemeClr val="bg1"/>
                </a:solidFill>
                <a:cs typeface="Arial" pitchFamily="34" charset="0"/>
              </a:rPr>
              <a:t>One</a:t>
            </a:r>
            <a:r>
              <a:rPr lang="es-ES" altLang="ko-KR" sz="3600" dirty="0">
                <a:solidFill>
                  <a:schemeClr val="bg1"/>
                </a:solidFill>
                <a:cs typeface="Arial" pitchFamily="34" charset="0"/>
              </a:rPr>
              <a:t> </a:t>
            </a:r>
            <a:r>
              <a:rPr lang="es-ES" altLang="ko-KR" sz="3600" dirty="0" err="1">
                <a:solidFill>
                  <a:schemeClr val="bg1"/>
                </a:solidFill>
                <a:cs typeface="Arial" pitchFamily="34" charset="0"/>
              </a:rPr>
              <a:t>hot</a:t>
            </a:r>
            <a:r>
              <a:rPr lang="es-ES" altLang="ko-KR" sz="3600" dirty="0">
                <a:solidFill>
                  <a:schemeClr val="bg1"/>
                </a:solidFill>
                <a:cs typeface="Arial" pitchFamily="34" charset="0"/>
              </a:rPr>
              <a:t> </a:t>
            </a:r>
            <a:r>
              <a:rPr lang="es-ES" altLang="ko-KR" sz="3600" dirty="0" err="1">
                <a:solidFill>
                  <a:schemeClr val="bg1"/>
                </a:solidFill>
                <a:cs typeface="Arial" pitchFamily="34" charset="0"/>
              </a:rPr>
              <a:t>coding</a:t>
            </a:r>
            <a:r>
              <a:rPr lang="es-ES" altLang="ko-KR" sz="3600" dirty="0">
                <a:solidFill>
                  <a:schemeClr val="bg1"/>
                </a:solidFill>
                <a:cs typeface="Arial" pitchFamily="34" charset="0"/>
              </a:rPr>
              <a:t> </a:t>
            </a:r>
            <a:r>
              <a:rPr lang="es-ES" altLang="ko-KR" sz="3600" dirty="0" err="1">
                <a:solidFill>
                  <a:schemeClr val="bg1"/>
                </a:solidFill>
                <a:cs typeface="Arial" pitchFamily="34" charset="0"/>
              </a:rPr>
              <a:t>categorical</a:t>
            </a:r>
            <a:r>
              <a:rPr lang="es-ES" altLang="ko-KR" sz="3600" dirty="0">
                <a:solidFill>
                  <a:schemeClr val="bg1"/>
                </a:solidFill>
                <a:cs typeface="Arial" pitchFamily="34" charset="0"/>
              </a:rPr>
              <a:t> </a:t>
            </a:r>
            <a:r>
              <a:rPr lang="es-ES" altLang="ko-KR" sz="3600" dirty="0" err="1">
                <a:solidFill>
                  <a:schemeClr val="bg1"/>
                </a:solidFill>
                <a:cs typeface="Arial" pitchFamily="34" charset="0"/>
              </a:rPr>
              <a:t>features</a:t>
            </a:r>
            <a:endParaRPr lang="es-ES" altLang="ko-KR" sz="3600" dirty="0">
              <a:solidFill>
                <a:schemeClr val="bg1"/>
              </a:solidFill>
              <a:cs typeface="Arial" pitchFamily="34" charset="0"/>
            </a:endParaRPr>
          </a:p>
          <a:p>
            <a:pPr marL="457200" indent="-457200">
              <a:buFont typeface="Arial" panose="020B0604020202020204" pitchFamily="34" charset="0"/>
              <a:buChar char="•"/>
            </a:pPr>
            <a:r>
              <a:rPr lang="es-ES" altLang="ko-KR" sz="3600" dirty="0" err="1">
                <a:solidFill>
                  <a:schemeClr val="bg1"/>
                </a:solidFill>
                <a:cs typeface="Arial" pitchFamily="34" charset="0"/>
              </a:rPr>
              <a:t>Scaling</a:t>
            </a:r>
            <a:r>
              <a:rPr lang="es-ES" altLang="ko-KR" sz="3600" dirty="0">
                <a:solidFill>
                  <a:schemeClr val="bg1"/>
                </a:solidFill>
                <a:cs typeface="Arial" pitchFamily="34" charset="0"/>
              </a:rPr>
              <a:t> </a:t>
            </a:r>
            <a:r>
              <a:rPr lang="es-ES" altLang="ko-KR" sz="3600" dirty="0" err="1">
                <a:solidFill>
                  <a:schemeClr val="bg1"/>
                </a:solidFill>
                <a:cs typeface="Arial" pitchFamily="34" charset="0"/>
              </a:rPr>
              <a:t>numerical</a:t>
            </a:r>
            <a:r>
              <a:rPr lang="es-ES" altLang="ko-KR" sz="3600" dirty="0">
                <a:solidFill>
                  <a:schemeClr val="bg1"/>
                </a:solidFill>
                <a:cs typeface="Arial" pitchFamily="34" charset="0"/>
              </a:rPr>
              <a:t> </a:t>
            </a:r>
            <a:r>
              <a:rPr lang="es-ES" altLang="ko-KR" sz="3600" dirty="0" err="1">
                <a:solidFill>
                  <a:schemeClr val="bg1"/>
                </a:solidFill>
                <a:cs typeface="Arial" pitchFamily="34" charset="0"/>
              </a:rPr>
              <a:t>features</a:t>
            </a:r>
            <a:endParaRPr lang="es-ES" altLang="ko-KR" sz="3600" dirty="0">
              <a:solidFill>
                <a:schemeClr val="bg1"/>
              </a:solidFill>
              <a:cs typeface="Arial" pitchFamily="34" charset="0"/>
            </a:endParaRPr>
          </a:p>
          <a:p>
            <a:pPr marL="457200" indent="-457200">
              <a:buFont typeface="Arial" panose="020B0604020202020204" pitchFamily="34" charset="0"/>
              <a:buChar char="•"/>
            </a:pPr>
            <a:r>
              <a:rPr lang="es-ES" altLang="ko-KR" sz="3600" dirty="0" err="1">
                <a:solidFill>
                  <a:schemeClr val="bg1"/>
                </a:solidFill>
                <a:cs typeface="Arial" pitchFamily="34" charset="0"/>
              </a:rPr>
              <a:t>Feature</a:t>
            </a:r>
            <a:r>
              <a:rPr lang="es-ES" altLang="ko-KR" sz="3600" dirty="0">
                <a:solidFill>
                  <a:schemeClr val="bg1"/>
                </a:solidFill>
                <a:cs typeface="Arial" pitchFamily="34" charset="0"/>
              </a:rPr>
              <a:t> </a:t>
            </a:r>
            <a:r>
              <a:rPr lang="es-ES" altLang="ko-KR" sz="3600" dirty="0" err="1">
                <a:solidFill>
                  <a:schemeClr val="bg1"/>
                </a:solidFill>
                <a:cs typeface="Arial" pitchFamily="34" charset="0"/>
              </a:rPr>
              <a:t>Engineering</a:t>
            </a:r>
            <a:r>
              <a:rPr lang="es-ES" altLang="ko-KR" sz="3600" dirty="0">
                <a:solidFill>
                  <a:schemeClr val="bg1"/>
                </a:solidFill>
                <a:cs typeface="Arial" pitchFamily="34" charset="0"/>
              </a:rPr>
              <a:t>.</a:t>
            </a:r>
          </a:p>
        </p:txBody>
      </p:sp>
      <p:sp>
        <p:nvSpPr>
          <p:cNvPr id="115" name="Graphic 4">
            <a:extLst>
              <a:ext uri="{FF2B5EF4-FFF2-40B4-BE49-F238E27FC236}">
                <a16:creationId xmlns:a16="http://schemas.microsoft.com/office/drawing/2014/main" id="{14EE5813-9A39-8343-AEC8-5BD664434BA2}"/>
              </a:ext>
            </a:extLst>
          </p:cNvPr>
          <p:cNvSpPr/>
          <p:nvPr/>
        </p:nvSpPr>
        <p:spPr>
          <a:xfrm rot="18716098">
            <a:off x="1088649" y="2318892"/>
            <a:ext cx="3435369" cy="3366661"/>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rgbClr val="8FC4EF"/>
          </a:solidFill>
          <a:ln w="9525" cap="flat">
            <a:noFill/>
            <a:prstDash val="solid"/>
            <a:miter/>
          </a:ln>
        </p:spPr>
        <p:txBody>
          <a:bodyPr rtlCol="0" anchor="ctr"/>
          <a:lstStyle/>
          <a:p>
            <a:endParaRPr lang="en-US" dirty="0"/>
          </a:p>
        </p:txBody>
      </p:sp>
      <p:sp>
        <p:nvSpPr>
          <p:cNvPr id="116" name="Rectangle 30">
            <a:extLst>
              <a:ext uri="{FF2B5EF4-FFF2-40B4-BE49-F238E27FC236}">
                <a16:creationId xmlns:a16="http://schemas.microsoft.com/office/drawing/2014/main" id="{D09D7A94-1812-6546-9009-83DBE6B5C0C0}"/>
              </a:ext>
            </a:extLst>
          </p:cNvPr>
          <p:cNvSpPr/>
          <p:nvPr/>
        </p:nvSpPr>
        <p:spPr>
          <a:xfrm>
            <a:off x="2120885" y="3318778"/>
            <a:ext cx="1370896" cy="1366888"/>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pic>
        <p:nvPicPr>
          <p:cNvPr id="5" name="Imagen 4">
            <a:extLst>
              <a:ext uri="{FF2B5EF4-FFF2-40B4-BE49-F238E27FC236}">
                <a16:creationId xmlns:a16="http://schemas.microsoft.com/office/drawing/2014/main" id="{30AD86F8-5BE7-EA40-8229-E1F58ACB4E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2890" y="1905633"/>
            <a:ext cx="4193177" cy="4193177"/>
          </a:xfrm>
          <a:prstGeom prst="rect">
            <a:avLst/>
          </a:prstGeom>
        </p:spPr>
      </p:pic>
    </p:spTree>
    <p:extLst>
      <p:ext uri="{BB962C8B-B14F-4D97-AF65-F5344CB8AC3E}">
        <p14:creationId xmlns:p14="http://schemas.microsoft.com/office/powerpoint/2010/main" val="2059907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3">
            <a:extLst>
              <a:ext uri="{FF2B5EF4-FFF2-40B4-BE49-F238E27FC236}">
                <a16:creationId xmlns:a16="http://schemas.microsoft.com/office/drawing/2014/main" id="{84C7E176-6428-4F2F-BBC4-8119020D2361}"/>
              </a:ext>
            </a:extLst>
          </p:cNvPr>
          <p:cNvSpPr txBox="1">
            <a:spLocks/>
          </p:cNvSpPr>
          <p:nvPr/>
        </p:nvSpPr>
        <p:spPr>
          <a:xfrm>
            <a:off x="632132" y="461286"/>
            <a:ext cx="8942942" cy="98242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altLang="ko-KR" sz="4400" b="1" dirty="0">
                <a:solidFill>
                  <a:schemeClr val="tx1">
                    <a:lumMod val="85000"/>
                    <a:lumOff val="15000"/>
                  </a:schemeClr>
                </a:solidFill>
                <a:latin typeface="+mj-lt"/>
                <a:cs typeface="Arial" pitchFamily="34" charset="0"/>
              </a:rPr>
              <a:t>Pre-processing results</a:t>
            </a:r>
          </a:p>
        </p:txBody>
      </p:sp>
      <p:pic>
        <p:nvPicPr>
          <p:cNvPr id="14" name="Imagen 13">
            <a:extLst>
              <a:ext uri="{FF2B5EF4-FFF2-40B4-BE49-F238E27FC236}">
                <a16:creationId xmlns:a16="http://schemas.microsoft.com/office/drawing/2014/main" id="{63410509-B03C-8B4C-B738-A587B9AC7E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052" y="1735546"/>
            <a:ext cx="6133928" cy="1825574"/>
          </a:xfrm>
          <a:prstGeom prst="rect">
            <a:avLst/>
          </a:prstGeom>
        </p:spPr>
      </p:pic>
      <p:pic>
        <p:nvPicPr>
          <p:cNvPr id="16" name="Imagen 15">
            <a:extLst>
              <a:ext uri="{FF2B5EF4-FFF2-40B4-BE49-F238E27FC236}">
                <a16:creationId xmlns:a16="http://schemas.microsoft.com/office/drawing/2014/main" id="{6608E747-E57A-EF4C-ACFD-77AB4E3FF6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544" y="3852953"/>
            <a:ext cx="6246943" cy="2027253"/>
          </a:xfrm>
          <a:prstGeom prst="rect">
            <a:avLst/>
          </a:prstGeom>
        </p:spPr>
      </p:pic>
      <p:pic>
        <p:nvPicPr>
          <p:cNvPr id="21" name="Imagen 20">
            <a:extLst>
              <a:ext uri="{FF2B5EF4-FFF2-40B4-BE49-F238E27FC236}">
                <a16:creationId xmlns:a16="http://schemas.microsoft.com/office/drawing/2014/main" id="{76849BAF-6684-1C4A-8CA8-FB6868FF4F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4818" y="2648333"/>
            <a:ext cx="4376481" cy="2197100"/>
          </a:xfrm>
          <a:prstGeom prst="rect">
            <a:avLst/>
          </a:prstGeom>
        </p:spPr>
      </p:pic>
    </p:spTree>
    <p:extLst>
      <p:ext uri="{BB962C8B-B14F-4D97-AF65-F5344CB8AC3E}">
        <p14:creationId xmlns:p14="http://schemas.microsoft.com/office/powerpoint/2010/main" val="130645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3">
            <a:extLst>
              <a:ext uri="{FF2B5EF4-FFF2-40B4-BE49-F238E27FC236}">
                <a16:creationId xmlns:a16="http://schemas.microsoft.com/office/drawing/2014/main" id="{5E42F44F-03B8-42D5-8585-5B65DF7BA732}"/>
              </a:ext>
            </a:extLst>
          </p:cNvPr>
          <p:cNvSpPr txBox="1">
            <a:spLocks/>
          </p:cNvSpPr>
          <p:nvPr/>
        </p:nvSpPr>
        <p:spPr>
          <a:xfrm>
            <a:off x="3398084" y="726544"/>
            <a:ext cx="3646761" cy="1757872"/>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10000"/>
              </a:lnSpc>
              <a:buNone/>
            </a:pPr>
            <a:r>
              <a:rPr lang="en-US" altLang="ko-KR" sz="3600" b="1" dirty="0">
                <a:solidFill>
                  <a:schemeClr val="bg1"/>
                </a:solidFill>
                <a:latin typeface="+mj-lt"/>
                <a:cs typeface="Arial" pitchFamily="34" charset="0"/>
              </a:rPr>
              <a:t>Pipelines and </a:t>
            </a:r>
            <a:r>
              <a:rPr lang="en-US" altLang="ko-KR" sz="3600" b="1" dirty="0" err="1">
                <a:solidFill>
                  <a:schemeClr val="bg1"/>
                </a:solidFill>
                <a:latin typeface="+mj-lt"/>
                <a:cs typeface="Arial" pitchFamily="34" charset="0"/>
              </a:rPr>
              <a:t>GridSearchCV</a:t>
            </a:r>
            <a:endParaRPr lang="en-US" altLang="ko-KR" sz="3600" b="1" dirty="0">
              <a:solidFill>
                <a:schemeClr val="bg1"/>
              </a:solidFill>
              <a:latin typeface="+mj-lt"/>
              <a:cs typeface="Arial" pitchFamily="34" charset="0"/>
            </a:endParaRPr>
          </a:p>
        </p:txBody>
      </p:sp>
      <p:grpSp>
        <p:nvGrpSpPr>
          <p:cNvPr id="7" name="Group 6">
            <a:extLst>
              <a:ext uri="{FF2B5EF4-FFF2-40B4-BE49-F238E27FC236}">
                <a16:creationId xmlns:a16="http://schemas.microsoft.com/office/drawing/2014/main" id="{00443817-B2D0-3840-9C21-E46610521B8B}"/>
              </a:ext>
            </a:extLst>
          </p:cNvPr>
          <p:cNvGrpSpPr/>
          <p:nvPr/>
        </p:nvGrpSpPr>
        <p:grpSpPr>
          <a:xfrm>
            <a:off x="423313" y="1153580"/>
            <a:ext cx="3880338" cy="4261848"/>
            <a:chOff x="5369718" y="2683668"/>
            <a:chExt cx="1452563" cy="1595377"/>
          </a:xfrm>
        </p:grpSpPr>
        <p:sp>
          <p:nvSpPr>
            <p:cNvPr id="8" name="Freeform: Shape 7">
              <a:extLst>
                <a:ext uri="{FF2B5EF4-FFF2-40B4-BE49-F238E27FC236}">
                  <a16:creationId xmlns:a16="http://schemas.microsoft.com/office/drawing/2014/main" id="{0AB8AE2C-69CA-2A41-B752-6DCC27A1FCE2}"/>
                </a:ext>
              </a:extLst>
            </p:cNvPr>
            <p:cNvSpPr/>
            <p:nvPr/>
          </p:nvSpPr>
          <p:spPr>
            <a:xfrm>
              <a:off x="6075509" y="4015008"/>
              <a:ext cx="264037" cy="264037"/>
            </a:xfrm>
            <a:custGeom>
              <a:avLst/>
              <a:gdLst>
                <a:gd name="connsiteX0" fmla="*/ 7144 w 228600"/>
                <a:gd name="connsiteY0" fmla="*/ 114776 h 228600"/>
                <a:gd name="connsiteX1" fmla="*/ 114776 w 228600"/>
                <a:gd name="connsiteY1" fmla="*/ 222409 h 228600"/>
                <a:gd name="connsiteX2" fmla="*/ 222409 w 228600"/>
                <a:gd name="connsiteY2" fmla="*/ 114776 h 228600"/>
                <a:gd name="connsiteX3" fmla="*/ 114776 w 228600"/>
                <a:gd name="connsiteY3" fmla="*/ 7144 h 228600"/>
                <a:gd name="connsiteX4" fmla="*/ 7144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7144" y="114776"/>
                  </a:moveTo>
                  <a:cubicBezTo>
                    <a:pt x="7144" y="173831"/>
                    <a:pt x="55721" y="222409"/>
                    <a:pt x="114776" y="222409"/>
                  </a:cubicBezTo>
                  <a:cubicBezTo>
                    <a:pt x="173831" y="222409"/>
                    <a:pt x="222409" y="173831"/>
                    <a:pt x="222409" y="114776"/>
                  </a:cubicBezTo>
                  <a:cubicBezTo>
                    <a:pt x="222409" y="55721"/>
                    <a:pt x="173831" y="7144"/>
                    <a:pt x="114776" y="7144"/>
                  </a:cubicBezTo>
                  <a:cubicBezTo>
                    <a:pt x="54769" y="7144"/>
                    <a:pt x="7144" y="54769"/>
                    <a:pt x="7144" y="114776"/>
                  </a:cubicBezTo>
                  <a:close/>
                </a:path>
              </a:pathLst>
            </a:custGeom>
            <a:solidFill>
              <a:schemeClr val="accent1"/>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9BDC213E-653C-FA49-A504-F80061D163F5}"/>
                </a:ext>
              </a:extLst>
            </p:cNvPr>
            <p:cNvSpPr/>
            <p:nvPr/>
          </p:nvSpPr>
          <p:spPr>
            <a:xfrm>
              <a:off x="5820521" y="4015008"/>
              <a:ext cx="264037" cy="264037"/>
            </a:xfrm>
            <a:custGeom>
              <a:avLst/>
              <a:gdLst>
                <a:gd name="connsiteX0" fmla="*/ 222409 w 228600"/>
                <a:gd name="connsiteY0" fmla="*/ 114776 h 228600"/>
                <a:gd name="connsiteX1" fmla="*/ 114776 w 228600"/>
                <a:gd name="connsiteY1" fmla="*/ 222409 h 228600"/>
                <a:gd name="connsiteX2" fmla="*/ 7144 w 228600"/>
                <a:gd name="connsiteY2" fmla="*/ 114776 h 228600"/>
                <a:gd name="connsiteX3" fmla="*/ 114776 w 228600"/>
                <a:gd name="connsiteY3" fmla="*/ 7144 h 228600"/>
                <a:gd name="connsiteX4" fmla="*/ 222409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409" y="114776"/>
                  </a:moveTo>
                  <a:cubicBezTo>
                    <a:pt x="222409" y="173831"/>
                    <a:pt x="173831" y="222409"/>
                    <a:pt x="114776" y="222409"/>
                  </a:cubicBezTo>
                  <a:cubicBezTo>
                    <a:pt x="55721" y="222409"/>
                    <a:pt x="7144" y="173831"/>
                    <a:pt x="7144" y="114776"/>
                  </a:cubicBezTo>
                  <a:cubicBezTo>
                    <a:pt x="7144" y="55721"/>
                    <a:pt x="55721" y="7144"/>
                    <a:pt x="114776" y="7144"/>
                  </a:cubicBezTo>
                  <a:cubicBezTo>
                    <a:pt x="174784" y="7144"/>
                    <a:pt x="222409" y="54769"/>
                    <a:pt x="222409" y="114776"/>
                  </a:cubicBezTo>
                  <a:close/>
                </a:path>
              </a:pathLst>
            </a:custGeom>
            <a:solidFill>
              <a:schemeClr val="accent1"/>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BEF3851B-9F86-2342-B88F-CAEDAB4608DB}"/>
                </a:ext>
              </a:extLst>
            </p:cNvPr>
            <p:cNvSpPr/>
            <p:nvPr/>
          </p:nvSpPr>
          <p:spPr>
            <a:xfrm>
              <a:off x="5420716" y="3610451"/>
              <a:ext cx="333375" cy="285750"/>
            </a:xfrm>
            <a:custGeom>
              <a:avLst/>
              <a:gdLst>
                <a:gd name="connsiteX0" fmla="*/ 299046 w 333375"/>
                <a:gd name="connsiteY0" fmla="*/ 7144 h 285750"/>
                <a:gd name="connsiteX1" fmla="*/ 42823 w 333375"/>
                <a:gd name="connsiteY1" fmla="*/ 103346 h 285750"/>
                <a:gd name="connsiteX2" fmla="*/ 12343 w 333375"/>
                <a:gd name="connsiteY2" fmla="*/ 273844 h 285750"/>
                <a:gd name="connsiteX3" fmla="*/ 80923 w 333375"/>
                <a:gd name="connsiteY3" fmla="*/ 270034 h 285750"/>
                <a:gd name="connsiteX4" fmla="*/ 80923 w 333375"/>
                <a:gd name="connsiteY4" fmla="*/ 279559 h 285750"/>
                <a:gd name="connsiteX5" fmla="*/ 97116 w 333375"/>
                <a:gd name="connsiteY5" fmla="*/ 147161 h 285750"/>
                <a:gd name="connsiteX6" fmla="*/ 298093 w 333375"/>
                <a:gd name="connsiteY6" fmla="*/ 77629 h 285750"/>
                <a:gd name="connsiteX7" fmla="*/ 333336 w 333375"/>
                <a:gd name="connsiteY7" fmla="*/ 42386 h 285750"/>
                <a:gd name="connsiteX8" fmla="*/ 299046 w 333375"/>
                <a:gd name="connsiteY8" fmla="*/ 7144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375" h="285750">
                  <a:moveTo>
                    <a:pt x="299046" y="7144"/>
                  </a:moveTo>
                  <a:cubicBezTo>
                    <a:pt x="162838" y="7144"/>
                    <a:pt x="96163" y="39529"/>
                    <a:pt x="42823" y="103346"/>
                  </a:cubicBezTo>
                  <a:cubicBezTo>
                    <a:pt x="-11469" y="169069"/>
                    <a:pt x="12343" y="270986"/>
                    <a:pt x="12343" y="273844"/>
                  </a:cubicBezTo>
                  <a:lnTo>
                    <a:pt x="80923" y="270034"/>
                  </a:lnTo>
                  <a:lnTo>
                    <a:pt x="80923" y="279559"/>
                  </a:lnTo>
                  <a:cubicBezTo>
                    <a:pt x="80923" y="277654"/>
                    <a:pt x="63778" y="186214"/>
                    <a:pt x="97116" y="147161"/>
                  </a:cubicBezTo>
                  <a:cubicBezTo>
                    <a:pt x="135216" y="101441"/>
                    <a:pt x="186651" y="77629"/>
                    <a:pt x="298093" y="77629"/>
                  </a:cubicBezTo>
                  <a:cubicBezTo>
                    <a:pt x="317143" y="77629"/>
                    <a:pt x="333336" y="62389"/>
                    <a:pt x="333336" y="42386"/>
                  </a:cubicBezTo>
                  <a:cubicBezTo>
                    <a:pt x="334288" y="22384"/>
                    <a:pt x="318096" y="7144"/>
                    <a:pt x="299046" y="7144"/>
                  </a:cubicBezTo>
                  <a:close/>
                </a:path>
              </a:pathLst>
            </a:custGeom>
            <a:solidFill>
              <a:schemeClr val="accent5"/>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7001DB5A-8E80-6544-95B6-1FAD4DD7D460}"/>
                </a:ext>
              </a:extLst>
            </p:cNvPr>
            <p:cNvSpPr/>
            <p:nvPr/>
          </p:nvSpPr>
          <p:spPr>
            <a:xfrm>
              <a:off x="5426868" y="3847623"/>
              <a:ext cx="85725" cy="76200"/>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1C928BDB-6CC6-9A4D-A5AD-3F5029CAFCD0}"/>
                </a:ext>
              </a:extLst>
            </p:cNvPr>
            <p:cNvSpPr/>
            <p:nvPr/>
          </p:nvSpPr>
          <p:spPr>
            <a:xfrm>
              <a:off x="5369718" y="3911100"/>
              <a:ext cx="209550" cy="171450"/>
            </a:xfrm>
            <a:custGeom>
              <a:avLst/>
              <a:gdLst>
                <a:gd name="connsiteX0" fmla="*/ 203359 w 209550"/>
                <a:gd name="connsiteY0" fmla="*/ 134167 h 171450"/>
                <a:gd name="connsiteX1" fmla="*/ 203359 w 209550"/>
                <a:gd name="connsiteY1" fmla="*/ 105592 h 171450"/>
                <a:gd name="connsiteX2" fmla="*/ 95726 w 209550"/>
                <a:gd name="connsiteY2" fmla="*/ 7485 h 171450"/>
                <a:gd name="connsiteX3" fmla="*/ 7144 w 209550"/>
                <a:gd name="connsiteY3" fmla="*/ 108450 h 171450"/>
                <a:gd name="connsiteX4" fmla="*/ 7144 w 209550"/>
                <a:gd name="connsiteY4" fmla="*/ 132263 h 171450"/>
                <a:gd name="connsiteX5" fmla="*/ 39529 w 209550"/>
                <a:gd name="connsiteY5" fmla="*/ 167505 h 171450"/>
                <a:gd name="connsiteX6" fmla="*/ 74771 w 209550"/>
                <a:gd name="connsiteY6" fmla="*/ 134167 h 171450"/>
                <a:gd name="connsiteX7" fmla="*/ 74771 w 209550"/>
                <a:gd name="connsiteY7" fmla="*/ 106545 h 171450"/>
                <a:gd name="connsiteX8" fmla="*/ 99536 w 209550"/>
                <a:gd name="connsiteY8" fmla="*/ 75112 h 171450"/>
                <a:gd name="connsiteX9" fmla="*/ 135731 w 209550"/>
                <a:gd name="connsiteY9" fmla="*/ 104640 h 171450"/>
                <a:gd name="connsiteX10" fmla="*/ 135731 w 209550"/>
                <a:gd name="connsiteY10" fmla="*/ 131310 h 171450"/>
                <a:gd name="connsiteX11" fmla="*/ 163354 w 209550"/>
                <a:gd name="connsiteY11" fmla="*/ 166553 h 171450"/>
                <a:gd name="connsiteX12" fmla="*/ 203359 w 209550"/>
                <a:gd name="connsiteY12" fmla="*/ 134167 h 171450"/>
                <a:gd name="connsiteX13" fmla="*/ 123349 w 209550"/>
                <a:gd name="connsiteY13" fmla="*/ 39870 h 171450"/>
                <a:gd name="connsiteX14" fmla="*/ 103346 w 209550"/>
                <a:gd name="connsiteY14" fmla="*/ 59872 h 171450"/>
                <a:gd name="connsiteX15" fmla="*/ 83344 w 209550"/>
                <a:gd name="connsiteY15" fmla="*/ 39870 h 171450"/>
                <a:gd name="connsiteX16" fmla="*/ 103346 w 209550"/>
                <a:gd name="connsiteY16" fmla="*/ 19867 h 171450"/>
                <a:gd name="connsiteX17" fmla="*/ 123349 w 209550"/>
                <a:gd name="connsiteY17" fmla="*/ 39870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203359" y="134167"/>
                  </a:moveTo>
                  <a:lnTo>
                    <a:pt x="203359" y="105592"/>
                  </a:lnTo>
                  <a:cubicBezTo>
                    <a:pt x="203359" y="48442"/>
                    <a:pt x="153829" y="2722"/>
                    <a:pt x="95726" y="7485"/>
                  </a:cubicBezTo>
                  <a:cubicBezTo>
                    <a:pt x="45244" y="12247"/>
                    <a:pt x="7144" y="57015"/>
                    <a:pt x="7144" y="108450"/>
                  </a:cubicBezTo>
                  <a:lnTo>
                    <a:pt x="7144" y="132263"/>
                  </a:lnTo>
                  <a:cubicBezTo>
                    <a:pt x="7144" y="150360"/>
                    <a:pt x="20479" y="166553"/>
                    <a:pt x="39529" y="167505"/>
                  </a:cubicBezTo>
                  <a:cubicBezTo>
                    <a:pt x="58579" y="168458"/>
                    <a:pt x="74771" y="153217"/>
                    <a:pt x="74771" y="134167"/>
                  </a:cubicBezTo>
                  <a:lnTo>
                    <a:pt x="74771" y="106545"/>
                  </a:lnTo>
                  <a:cubicBezTo>
                    <a:pt x="74771" y="91305"/>
                    <a:pt x="84296" y="77970"/>
                    <a:pt x="99536" y="75112"/>
                  </a:cubicBezTo>
                  <a:cubicBezTo>
                    <a:pt x="118586" y="71303"/>
                    <a:pt x="135731" y="86542"/>
                    <a:pt x="135731" y="104640"/>
                  </a:cubicBezTo>
                  <a:lnTo>
                    <a:pt x="135731" y="131310"/>
                  </a:lnTo>
                  <a:cubicBezTo>
                    <a:pt x="135731" y="148455"/>
                    <a:pt x="147161" y="163695"/>
                    <a:pt x="163354" y="166553"/>
                  </a:cubicBezTo>
                  <a:cubicBezTo>
                    <a:pt x="185261" y="171315"/>
                    <a:pt x="203359" y="155122"/>
                    <a:pt x="203359" y="134167"/>
                  </a:cubicBezTo>
                  <a:close/>
                  <a:moveTo>
                    <a:pt x="123349" y="39870"/>
                  </a:moveTo>
                  <a:cubicBezTo>
                    <a:pt x="123349" y="51300"/>
                    <a:pt x="113824" y="59872"/>
                    <a:pt x="103346" y="59872"/>
                  </a:cubicBezTo>
                  <a:cubicBezTo>
                    <a:pt x="92869" y="59872"/>
                    <a:pt x="83344" y="50347"/>
                    <a:pt x="83344" y="39870"/>
                  </a:cubicBezTo>
                  <a:cubicBezTo>
                    <a:pt x="83344" y="28440"/>
                    <a:pt x="92869" y="19867"/>
                    <a:pt x="103346" y="19867"/>
                  </a:cubicBezTo>
                  <a:cubicBezTo>
                    <a:pt x="113824" y="19867"/>
                    <a:pt x="123349" y="28440"/>
                    <a:pt x="123349" y="39870"/>
                  </a:cubicBezTo>
                  <a:close/>
                </a:path>
              </a:pathLst>
            </a:custGeom>
            <a:solidFill>
              <a:schemeClr val="accent5"/>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DC6E4C7C-CC1D-E74D-BC36-C59F79D4381C}"/>
                </a:ext>
              </a:extLst>
            </p:cNvPr>
            <p:cNvSpPr/>
            <p:nvPr/>
          </p:nvSpPr>
          <p:spPr>
            <a:xfrm>
              <a:off x="6389803" y="3429476"/>
              <a:ext cx="371475" cy="247650"/>
            </a:xfrm>
            <a:custGeom>
              <a:avLst/>
              <a:gdLst>
                <a:gd name="connsiteX0" fmla="*/ 41476 w 371475"/>
                <a:gd name="connsiteY0" fmla="*/ 245269 h 247650"/>
                <a:gd name="connsiteX1" fmla="*/ 326274 w 371475"/>
                <a:gd name="connsiteY1" fmla="*/ 149066 h 247650"/>
                <a:gd name="connsiteX2" fmla="*/ 366279 w 371475"/>
                <a:gd name="connsiteY2" fmla="*/ 7144 h 247650"/>
                <a:gd name="connsiteX3" fmla="*/ 297699 w 371475"/>
                <a:gd name="connsiteY3" fmla="*/ 20479 h 247650"/>
                <a:gd name="connsiteX4" fmla="*/ 297699 w 371475"/>
                <a:gd name="connsiteY4" fmla="*/ 20479 h 247650"/>
                <a:gd name="connsiteX5" fmla="*/ 271981 w 371475"/>
                <a:gd name="connsiteY5" fmla="*/ 105251 h 247650"/>
                <a:gd name="connsiteX6" fmla="*/ 42429 w 371475"/>
                <a:gd name="connsiteY6" fmla="*/ 174784 h 247650"/>
                <a:gd name="connsiteX7" fmla="*/ 7186 w 371475"/>
                <a:gd name="connsiteY7" fmla="*/ 210026 h 247650"/>
                <a:gd name="connsiteX8" fmla="*/ 41476 w 371475"/>
                <a:gd name="connsiteY8" fmla="*/ 245269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5" h="247650">
                  <a:moveTo>
                    <a:pt x="41476" y="245269"/>
                  </a:moveTo>
                  <a:cubicBezTo>
                    <a:pt x="177684" y="245269"/>
                    <a:pt x="272934" y="212884"/>
                    <a:pt x="326274" y="149066"/>
                  </a:cubicBezTo>
                  <a:cubicBezTo>
                    <a:pt x="380566" y="83344"/>
                    <a:pt x="366279" y="10001"/>
                    <a:pt x="366279" y="7144"/>
                  </a:cubicBezTo>
                  <a:lnTo>
                    <a:pt x="297699" y="20479"/>
                  </a:lnTo>
                  <a:lnTo>
                    <a:pt x="297699" y="20479"/>
                  </a:lnTo>
                  <a:cubicBezTo>
                    <a:pt x="297699" y="22384"/>
                    <a:pt x="305319" y="66199"/>
                    <a:pt x="271981" y="105251"/>
                  </a:cubicBezTo>
                  <a:cubicBezTo>
                    <a:pt x="233881" y="150971"/>
                    <a:pt x="153871" y="174784"/>
                    <a:pt x="42429" y="174784"/>
                  </a:cubicBezTo>
                  <a:cubicBezTo>
                    <a:pt x="23379" y="174784"/>
                    <a:pt x="7186" y="190024"/>
                    <a:pt x="7186" y="210026"/>
                  </a:cubicBezTo>
                  <a:cubicBezTo>
                    <a:pt x="6234" y="229076"/>
                    <a:pt x="21474" y="245269"/>
                    <a:pt x="41476" y="245269"/>
                  </a:cubicBezTo>
                  <a:close/>
                </a:path>
              </a:pathLst>
            </a:custGeom>
            <a:solidFill>
              <a:schemeClr val="accent5"/>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B418B78A-5B7C-9E4E-8858-E26A4FD8515B}"/>
                </a:ext>
              </a:extLst>
            </p:cNvPr>
            <p:cNvSpPr/>
            <p:nvPr/>
          </p:nvSpPr>
          <p:spPr>
            <a:xfrm>
              <a:off x="6677501" y="3390423"/>
              <a:ext cx="85725" cy="76200"/>
            </a:xfrm>
            <a:custGeom>
              <a:avLst/>
              <a:gdLst>
                <a:gd name="connsiteX0" fmla="*/ 7144 w 85725"/>
                <a:gd name="connsiteY0" fmla="*/ 21431 h 76200"/>
                <a:gd name="connsiteX1" fmla="*/ 37624 w 85725"/>
                <a:gd name="connsiteY1" fmla="*/ 7144 h 76200"/>
                <a:gd name="connsiteX2" fmla="*/ 51911 w 85725"/>
                <a:gd name="connsiteY2" fmla="*/ 7144 h 76200"/>
                <a:gd name="connsiteX3" fmla="*/ 82391 w 85725"/>
                <a:gd name="connsiteY3" fmla="*/ 21431 h 76200"/>
                <a:gd name="connsiteX4" fmla="*/ 82391 w 85725"/>
                <a:gd name="connsiteY4" fmla="*/ 60484 h 76200"/>
                <a:gd name="connsiteX5" fmla="*/ 51911 w 85725"/>
                <a:gd name="connsiteY5" fmla="*/ 74771 h 76200"/>
                <a:gd name="connsiteX6" fmla="*/ 37624 w 85725"/>
                <a:gd name="connsiteY6" fmla="*/ 74771 h 76200"/>
                <a:gd name="connsiteX7" fmla="*/ 7144 w 85725"/>
                <a:gd name="connsiteY7" fmla="*/ 60484 h 76200"/>
                <a:gd name="connsiteX8" fmla="*/ 7144 w 85725"/>
                <a:gd name="connsiteY8" fmla="*/ 2143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7144" y="21431"/>
                  </a:moveTo>
                  <a:cubicBezTo>
                    <a:pt x="7144" y="13811"/>
                    <a:pt x="20479" y="7144"/>
                    <a:pt x="37624" y="7144"/>
                  </a:cubicBezTo>
                  <a:lnTo>
                    <a:pt x="51911" y="7144"/>
                  </a:lnTo>
                  <a:cubicBezTo>
                    <a:pt x="68104" y="7144"/>
                    <a:pt x="82391" y="13811"/>
                    <a:pt x="82391" y="21431"/>
                  </a:cubicBezTo>
                  <a:lnTo>
                    <a:pt x="82391" y="60484"/>
                  </a:lnTo>
                  <a:cubicBezTo>
                    <a:pt x="82391" y="68104"/>
                    <a:pt x="69056" y="74771"/>
                    <a:pt x="51911" y="74771"/>
                  </a:cubicBezTo>
                  <a:lnTo>
                    <a:pt x="37624" y="74771"/>
                  </a:lnTo>
                  <a:cubicBezTo>
                    <a:pt x="21431" y="74771"/>
                    <a:pt x="7144" y="68104"/>
                    <a:pt x="7144" y="60484"/>
                  </a:cubicBezTo>
                  <a:lnTo>
                    <a:pt x="7144" y="21431"/>
                  </a:lnTo>
                  <a:close/>
                </a:path>
              </a:pathLst>
            </a:custGeom>
            <a:solidFill>
              <a:schemeClr val="accent1"/>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AC1287C7-8003-0941-9A39-8D6DCDCEEA95}"/>
                </a:ext>
              </a:extLst>
            </p:cNvPr>
            <p:cNvSpPr/>
            <p:nvPr/>
          </p:nvSpPr>
          <p:spPr>
            <a:xfrm>
              <a:off x="6612731" y="3234171"/>
              <a:ext cx="209550" cy="171450"/>
            </a:xfrm>
            <a:custGeom>
              <a:avLst/>
              <a:gdLst>
                <a:gd name="connsiteX0" fmla="*/ 7144 w 209550"/>
                <a:gd name="connsiteY0" fmla="*/ 40524 h 171450"/>
                <a:gd name="connsiteX1" fmla="*/ 7144 w 209550"/>
                <a:gd name="connsiteY1" fmla="*/ 69099 h 171450"/>
                <a:gd name="connsiteX2" fmla="*/ 114776 w 209550"/>
                <a:gd name="connsiteY2" fmla="*/ 167206 h 171450"/>
                <a:gd name="connsiteX3" fmla="*/ 203359 w 209550"/>
                <a:gd name="connsiteY3" fmla="*/ 66241 h 171450"/>
                <a:gd name="connsiteX4" fmla="*/ 203359 w 209550"/>
                <a:gd name="connsiteY4" fmla="*/ 42429 h 171450"/>
                <a:gd name="connsiteX5" fmla="*/ 170974 w 209550"/>
                <a:gd name="connsiteY5" fmla="*/ 7186 h 171450"/>
                <a:gd name="connsiteX6" fmla="*/ 135731 w 209550"/>
                <a:gd name="connsiteY6" fmla="*/ 40524 h 171450"/>
                <a:gd name="connsiteX7" fmla="*/ 135731 w 209550"/>
                <a:gd name="connsiteY7" fmla="*/ 68146 h 171450"/>
                <a:gd name="connsiteX8" fmla="*/ 110966 w 209550"/>
                <a:gd name="connsiteY8" fmla="*/ 99579 h 171450"/>
                <a:gd name="connsiteX9" fmla="*/ 74771 w 209550"/>
                <a:gd name="connsiteY9" fmla="*/ 70051 h 171450"/>
                <a:gd name="connsiteX10" fmla="*/ 74771 w 209550"/>
                <a:gd name="connsiteY10" fmla="*/ 43381 h 171450"/>
                <a:gd name="connsiteX11" fmla="*/ 47149 w 209550"/>
                <a:gd name="connsiteY11" fmla="*/ 8139 h 171450"/>
                <a:gd name="connsiteX12" fmla="*/ 7144 w 209550"/>
                <a:gd name="connsiteY12" fmla="*/ 40524 h 171450"/>
                <a:gd name="connsiteX13" fmla="*/ 87154 w 209550"/>
                <a:gd name="connsiteY13" fmla="*/ 134821 h 171450"/>
                <a:gd name="connsiteX14" fmla="*/ 107156 w 209550"/>
                <a:gd name="connsiteY14" fmla="*/ 114819 h 171450"/>
                <a:gd name="connsiteX15" fmla="*/ 127159 w 209550"/>
                <a:gd name="connsiteY15" fmla="*/ 134821 h 171450"/>
                <a:gd name="connsiteX16" fmla="*/ 107156 w 209550"/>
                <a:gd name="connsiteY16" fmla="*/ 154824 h 171450"/>
                <a:gd name="connsiteX17" fmla="*/ 87154 w 209550"/>
                <a:gd name="connsiteY17" fmla="*/ 134821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7144" y="40524"/>
                  </a:moveTo>
                  <a:lnTo>
                    <a:pt x="7144" y="69099"/>
                  </a:lnTo>
                  <a:cubicBezTo>
                    <a:pt x="7144" y="126249"/>
                    <a:pt x="56674" y="171969"/>
                    <a:pt x="114776" y="167206"/>
                  </a:cubicBezTo>
                  <a:cubicBezTo>
                    <a:pt x="165259" y="162444"/>
                    <a:pt x="203359" y="117676"/>
                    <a:pt x="203359" y="66241"/>
                  </a:cubicBezTo>
                  <a:lnTo>
                    <a:pt x="203359" y="42429"/>
                  </a:lnTo>
                  <a:cubicBezTo>
                    <a:pt x="203359" y="24331"/>
                    <a:pt x="190024" y="8139"/>
                    <a:pt x="170974" y="7186"/>
                  </a:cubicBezTo>
                  <a:cubicBezTo>
                    <a:pt x="151924" y="6234"/>
                    <a:pt x="135731" y="21474"/>
                    <a:pt x="135731" y="40524"/>
                  </a:cubicBezTo>
                  <a:lnTo>
                    <a:pt x="135731" y="68146"/>
                  </a:lnTo>
                  <a:cubicBezTo>
                    <a:pt x="135731" y="83386"/>
                    <a:pt x="126206" y="96721"/>
                    <a:pt x="110966" y="99579"/>
                  </a:cubicBezTo>
                  <a:cubicBezTo>
                    <a:pt x="91916" y="103389"/>
                    <a:pt x="74771" y="88149"/>
                    <a:pt x="74771" y="70051"/>
                  </a:cubicBezTo>
                  <a:lnTo>
                    <a:pt x="74771" y="43381"/>
                  </a:lnTo>
                  <a:cubicBezTo>
                    <a:pt x="74771" y="26236"/>
                    <a:pt x="63341" y="10996"/>
                    <a:pt x="47149" y="8139"/>
                  </a:cubicBezTo>
                  <a:cubicBezTo>
                    <a:pt x="26194" y="3376"/>
                    <a:pt x="7144" y="19569"/>
                    <a:pt x="7144" y="40524"/>
                  </a:cubicBezTo>
                  <a:close/>
                  <a:moveTo>
                    <a:pt x="87154" y="134821"/>
                  </a:moveTo>
                  <a:cubicBezTo>
                    <a:pt x="87154" y="123391"/>
                    <a:pt x="96679" y="114819"/>
                    <a:pt x="107156" y="114819"/>
                  </a:cubicBezTo>
                  <a:cubicBezTo>
                    <a:pt x="117634" y="114819"/>
                    <a:pt x="127159" y="124344"/>
                    <a:pt x="127159" y="134821"/>
                  </a:cubicBezTo>
                  <a:cubicBezTo>
                    <a:pt x="127159" y="146251"/>
                    <a:pt x="117634" y="154824"/>
                    <a:pt x="107156" y="154824"/>
                  </a:cubicBezTo>
                  <a:cubicBezTo>
                    <a:pt x="96679" y="154824"/>
                    <a:pt x="87154" y="146251"/>
                    <a:pt x="87154" y="134821"/>
                  </a:cubicBezTo>
                  <a:close/>
                </a:path>
              </a:pathLst>
            </a:custGeom>
            <a:solidFill>
              <a:schemeClr val="accent5"/>
            </a:solidFill>
            <a:ln w="9525" cap="flat">
              <a:noFill/>
              <a:prstDash val="solid"/>
              <a:miter/>
            </a:ln>
          </p:spPr>
          <p:txBody>
            <a:bodyPr rtlCol="0" anchor="ctr"/>
            <a:lstStyle/>
            <a:p>
              <a:endParaRPr lang="en-US"/>
            </a:p>
          </p:txBody>
        </p:sp>
        <p:sp>
          <p:nvSpPr>
            <p:cNvPr id="19" name="Freeform: Shape 15">
              <a:extLst>
                <a:ext uri="{FF2B5EF4-FFF2-40B4-BE49-F238E27FC236}">
                  <a16:creationId xmlns:a16="http://schemas.microsoft.com/office/drawing/2014/main" id="{8ABDB6F5-E54B-3D44-8BE0-95841CEEF405}"/>
                </a:ext>
              </a:extLst>
            </p:cNvPr>
            <p:cNvSpPr/>
            <p:nvPr/>
          </p:nvSpPr>
          <p:spPr>
            <a:xfrm>
              <a:off x="6213633" y="3518058"/>
              <a:ext cx="228600" cy="228600"/>
            </a:xfrm>
            <a:custGeom>
              <a:avLst/>
              <a:gdLst>
                <a:gd name="connsiteX0" fmla="*/ 7144 w 228600"/>
                <a:gd name="connsiteY0" fmla="*/ 114776 h 228600"/>
                <a:gd name="connsiteX1" fmla="*/ 114776 w 228600"/>
                <a:gd name="connsiteY1" fmla="*/ 222409 h 228600"/>
                <a:gd name="connsiteX2" fmla="*/ 222409 w 228600"/>
                <a:gd name="connsiteY2" fmla="*/ 114776 h 228600"/>
                <a:gd name="connsiteX3" fmla="*/ 114776 w 228600"/>
                <a:gd name="connsiteY3" fmla="*/ 7144 h 228600"/>
                <a:gd name="connsiteX4" fmla="*/ 7144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7144" y="114776"/>
                  </a:moveTo>
                  <a:cubicBezTo>
                    <a:pt x="7144" y="173831"/>
                    <a:pt x="55721" y="222409"/>
                    <a:pt x="114776" y="222409"/>
                  </a:cubicBezTo>
                  <a:cubicBezTo>
                    <a:pt x="173831" y="222409"/>
                    <a:pt x="222409" y="173831"/>
                    <a:pt x="222409" y="114776"/>
                  </a:cubicBezTo>
                  <a:cubicBezTo>
                    <a:pt x="222409" y="55721"/>
                    <a:pt x="173831" y="7144"/>
                    <a:pt x="114776" y="7144"/>
                  </a:cubicBezTo>
                  <a:cubicBezTo>
                    <a:pt x="54769" y="7144"/>
                    <a:pt x="7144" y="54769"/>
                    <a:pt x="7144" y="114776"/>
                  </a:cubicBezTo>
                  <a:close/>
                </a:path>
              </a:pathLst>
            </a:custGeom>
            <a:solidFill>
              <a:schemeClr val="accent1"/>
            </a:solidFill>
            <a:ln w="9525" cap="flat">
              <a:noFill/>
              <a:prstDash val="solid"/>
              <a:miter/>
            </a:ln>
          </p:spPr>
          <p:txBody>
            <a:bodyPr rtlCol="0" anchor="ctr"/>
            <a:lstStyle/>
            <a:p>
              <a:endParaRPr lang="en-US"/>
            </a:p>
          </p:txBody>
        </p:sp>
        <p:sp>
          <p:nvSpPr>
            <p:cNvPr id="20" name="Freeform: Shape 16">
              <a:extLst>
                <a:ext uri="{FF2B5EF4-FFF2-40B4-BE49-F238E27FC236}">
                  <a16:creationId xmlns:a16="http://schemas.microsoft.com/office/drawing/2014/main" id="{61BED311-712F-924F-AA30-B006D87CFFD9}"/>
                </a:ext>
              </a:extLst>
            </p:cNvPr>
            <p:cNvSpPr/>
            <p:nvPr/>
          </p:nvSpPr>
          <p:spPr>
            <a:xfrm>
              <a:off x="5699283" y="3522821"/>
              <a:ext cx="228600" cy="228600"/>
            </a:xfrm>
            <a:custGeom>
              <a:avLst/>
              <a:gdLst>
                <a:gd name="connsiteX0" fmla="*/ 222409 w 228600"/>
                <a:gd name="connsiteY0" fmla="*/ 114776 h 228600"/>
                <a:gd name="connsiteX1" fmla="*/ 114776 w 228600"/>
                <a:gd name="connsiteY1" fmla="*/ 222409 h 228600"/>
                <a:gd name="connsiteX2" fmla="*/ 7144 w 228600"/>
                <a:gd name="connsiteY2" fmla="*/ 114776 h 228600"/>
                <a:gd name="connsiteX3" fmla="*/ 114776 w 228600"/>
                <a:gd name="connsiteY3" fmla="*/ 7144 h 228600"/>
                <a:gd name="connsiteX4" fmla="*/ 222409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409" y="114776"/>
                  </a:moveTo>
                  <a:cubicBezTo>
                    <a:pt x="222409" y="173831"/>
                    <a:pt x="173831" y="222409"/>
                    <a:pt x="114776" y="222409"/>
                  </a:cubicBezTo>
                  <a:cubicBezTo>
                    <a:pt x="55721" y="222409"/>
                    <a:pt x="7144" y="173831"/>
                    <a:pt x="7144" y="114776"/>
                  </a:cubicBezTo>
                  <a:cubicBezTo>
                    <a:pt x="7144" y="55721"/>
                    <a:pt x="55721" y="7144"/>
                    <a:pt x="114776" y="7144"/>
                  </a:cubicBezTo>
                  <a:cubicBezTo>
                    <a:pt x="174784" y="7144"/>
                    <a:pt x="222409" y="54769"/>
                    <a:pt x="222409" y="114776"/>
                  </a:cubicBezTo>
                  <a:close/>
                </a:path>
              </a:pathLst>
            </a:custGeom>
            <a:solidFill>
              <a:schemeClr val="accent1"/>
            </a:solidFill>
            <a:ln w="9525" cap="flat">
              <a:noFill/>
              <a:prstDash val="solid"/>
              <a:miter/>
            </a:ln>
          </p:spPr>
          <p:txBody>
            <a:bodyPr rtlCol="0" anchor="ctr"/>
            <a:lstStyle/>
            <a:p>
              <a:endParaRPr lang="en-US"/>
            </a:p>
          </p:txBody>
        </p:sp>
        <p:sp>
          <p:nvSpPr>
            <p:cNvPr id="21" name="Freeform: Shape 17">
              <a:extLst>
                <a:ext uri="{FF2B5EF4-FFF2-40B4-BE49-F238E27FC236}">
                  <a16:creationId xmlns:a16="http://schemas.microsoft.com/office/drawing/2014/main" id="{41DD1044-44CE-CD49-8CEA-67E2E29AEE00}"/>
                </a:ext>
              </a:extLst>
            </p:cNvPr>
            <p:cNvSpPr/>
            <p:nvPr/>
          </p:nvSpPr>
          <p:spPr>
            <a:xfrm>
              <a:off x="5790723" y="3423761"/>
              <a:ext cx="561975" cy="504825"/>
            </a:xfrm>
            <a:custGeom>
              <a:avLst/>
              <a:gdLst>
                <a:gd name="connsiteX0" fmla="*/ 381476 w 561975"/>
                <a:gd name="connsiteY0" fmla="*/ 7144 h 504825"/>
                <a:gd name="connsiteX1" fmla="*/ 381476 w 561975"/>
                <a:gd name="connsiteY1" fmla="*/ 7144 h 504825"/>
                <a:gd name="connsiteX2" fmla="*/ 183356 w 561975"/>
                <a:gd name="connsiteY2" fmla="*/ 7144 h 504825"/>
                <a:gd name="connsiteX3" fmla="*/ 183356 w 561975"/>
                <a:gd name="connsiteY3" fmla="*/ 7144 h 504825"/>
                <a:gd name="connsiteX4" fmla="*/ 7144 w 561975"/>
                <a:gd name="connsiteY4" fmla="*/ 255746 h 504825"/>
                <a:gd name="connsiteX5" fmla="*/ 7144 w 561975"/>
                <a:gd name="connsiteY5" fmla="*/ 504349 h 504825"/>
                <a:gd name="connsiteX6" fmla="*/ 200501 w 561975"/>
                <a:gd name="connsiteY6" fmla="*/ 504349 h 504825"/>
                <a:gd name="connsiteX7" fmla="*/ 363379 w 561975"/>
                <a:gd name="connsiteY7" fmla="*/ 504349 h 504825"/>
                <a:gd name="connsiteX8" fmla="*/ 557689 w 561975"/>
                <a:gd name="connsiteY8" fmla="*/ 504349 h 504825"/>
                <a:gd name="connsiteX9" fmla="*/ 557689 w 561975"/>
                <a:gd name="connsiteY9" fmla="*/ 255746 h 504825"/>
                <a:gd name="connsiteX10" fmla="*/ 381476 w 561975"/>
                <a:gd name="connsiteY10" fmla="*/ 7144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81476" y="7144"/>
                  </a:moveTo>
                  <a:lnTo>
                    <a:pt x="381476" y="7144"/>
                  </a:lnTo>
                  <a:lnTo>
                    <a:pt x="183356" y="7144"/>
                  </a:lnTo>
                  <a:lnTo>
                    <a:pt x="183356" y="7144"/>
                  </a:lnTo>
                  <a:cubicBezTo>
                    <a:pt x="86201" y="9049"/>
                    <a:pt x="7144" y="119539"/>
                    <a:pt x="7144" y="255746"/>
                  </a:cubicBezTo>
                  <a:lnTo>
                    <a:pt x="7144" y="504349"/>
                  </a:lnTo>
                  <a:lnTo>
                    <a:pt x="200501" y="504349"/>
                  </a:lnTo>
                  <a:lnTo>
                    <a:pt x="363379" y="504349"/>
                  </a:lnTo>
                  <a:lnTo>
                    <a:pt x="557689" y="504349"/>
                  </a:lnTo>
                  <a:lnTo>
                    <a:pt x="557689" y="255746"/>
                  </a:lnTo>
                  <a:cubicBezTo>
                    <a:pt x="557689" y="119539"/>
                    <a:pt x="478631" y="9049"/>
                    <a:pt x="381476" y="7144"/>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22" name="Freeform: Shape 18">
              <a:extLst>
                <a:ext uri="{FF2B5EF4-FFF2-40B4-BE49-F238E27FC236}">
                  <a16:creationId xmlns:a16="http://schemas.microsoft.com/office/drawing/2014/main" id="{0974A7A8-7095-8047-8A24-9DDF67509286}"/>
                </a:ext>
              </a:extLst>
            </p:cNvPr>
            <p:cNvSpPr/>
            <p:nvPr/>
          </p:nvSpPr>
          <p:spPr>
            <a:xfrm>
              <a:off x="5790723" y="3661886"/>
              <a:ext cx="561975" cy="504825"/>
            </a:xfrm>
            <a:custGeom>
              <a:avLst/>
              <a:gdLst>
                <a:gd name="connsiteX0" fmla="*/ 352901 w 561975"/>
                <a:gd name="connsiteY0" fmla="*/ 504349 h 504825"/>
                <a:gd name="connsiteX1" fmla="*/ 381476 w 561975"/>
                <a:gd name="connsiteY1" fmla="*/ 504349 h 504825"/>
                <a:gd name="connsiteX2" fmla="*/ 221456 w 561975"/>
                <a:gd name="connsiteY2" fmla="*/ 504349 h 504825"/>
                <a:gd name="connsiteX3" fmla="*/ 211931 w 561975"/>
                <a:gd name="connsiteY3" fmla="*/ 504349 h 504825"/>
                <a:gd name="connsiteX4" fmla="*/ 7144 w 561975"/>
                <a:gd name="connsiteY4" fmla="*/ 255746 h 504825"/>
                <a:gd name="connsiteX5" fmla="*/ 7144 w 561975"/>
                <a:gd name="connsiteY5" fmla="*/ 7144 h 504825"/>
                <a:gd name="connsiteX6" fmla="*/ 200501 w 561975"/>
                <a:gd name="connsiteY6" fmla="*/ 7144 h 504825"/>
                <a:gd name="connsiteX7" fmla="*/ 363379 w 561975"/>
                <a:gd name="connsiteY7" fmla="*/ 7144 h 504825"/>
                <a:gd name="connsiteX8" fmla="*/ 557689 w 561975"/>
                <a:gd name="connsiteY8" fmla="*/ 7144 h 504825"/>
                <a:gd name="connsiteX9" fmla="*/ 557689 w 561975"/>
                <a:gd name="connsiteY9" fmla="*/ 255746 h 504825"/>
                <a:gd name="connsiteX10" fmla="*/ 352901 w 561975"/>
                <a:gd name="connsiteY10" fmla="*/ 504349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52901" y="504349"/>
                  </a:moveTo>
                  <a:lnTo>
                    <a:pt x="381476" y="504349"/>
                  </a:lnTo>
                  <a:lnTo>
                    <a:pt x="221456" y="504349"/>
                  </a:lnTo>
                  <a:lnTo>
                    <a:pt x="211931" y="504349"/>
                  </a:lnTo>
                  <a:cubicBezTo>
                    <a:pt x="114776" y="502444"/>
                    <a:pt x="7144" y="391954"/>
                    <a:pt x="7144" y="255746"/>
                  </a:cubicBezTo>
                  <a:lnTo>
                    <a:pt x="7144" y="7144"/>
                  </a:lnTo>
                  <a:lnTo>
                    <a:pt x="200501" y="7144"/>
                  </a:lnTo>
                  <a:lnTo>
                    <a:pt x="363379" y="7144"/>
                  </a:lnTo>
                  <a:lnTo>
                    <a:pt x="557689" y="7144"/>
                  </a:lnTo>
                  <a:lnTo>
                    <a:pt x="557689" y="255746"/>
                  </a:lnTo>
                  <a:cubicBezTo>
                    <a:pt x="557689" y="391954"/>
                    <a:pt x="450056" y="502444"/>
                    <a:pt x="352901" y="504349"/>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23" name="Freeform: Shape 19">
              <a:extLst>
                <a:ext uri="{FF2B5EF4-FFF2-40B4-BE49-F238E27FC236}">
                  <a16:creationId xmlns:a16="http://schemas.microsoft.com/office/drawing/2014/main" id="{2B83995A-118D-DD46-9720-85A88A3629E7}"/>
                </a:ext>
              </a:extLst>
            </p:cNvPr>
            <p:cNvSpPr/>
            <p:nvPr/>
          </p:nvSpPr>
          <p:spPr>
            <a:xfrm>
              <a:off x="631174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24" name="Freeform: Shape 20">
              <a:extLst>
                <a:ext uri="{FF2B5EF4-FFF2-40B4-BE49-F238E27FC236}">
                  <a16:creationId xmlns:a16="http://schemas.microsoft.com/office/drawing/2014/main" id="{D5C80D63-580B-B94F-B31C-BBCFB255524E}"/>
                </a:ext>
              </a:extLst>
            </p:cNvPr>
            <p:cNvSpPr/>
            <p:nvPr/>
          </p:nvSpPr>
          <p:spPr>
            <a:xfrm>
              <a:off x="567928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25" name="Freeform: Shape 21">
              <a:extLst>
                <a:ext uri="{FF2B5EF4-FFF2-40B4-BE49-F238E27FC236}">
                  <a16:creationId xmlns:a16="http://schemas.microsoft.com/office/drawing/2014/main" id="{657153CA-3F26-264F-AD65-C07BB3FB6AE7}"/>
                </a:ext>
              </a:extLst>
            </p:cNvPr>
            <p:cNvSpPr/>
            <p:nvPr/>
          </p:nvSpPr>
          <p:spPr>
            <a:xfrm>
              <a:off x="5749766" y="2922746"/>
              <a:ext cx="638175" cy="466725"/>
            </a:xfrm>
            <a:custGeom>
              <a:avLst/>
              <a:gdLst>
                <a:gd name="connsiteX0" fmla="*/ 639604 w 638175"/>
                <a:gd name="connsiteY0" fmla="*/ 273844 h 466725"/>
                <a:gd name="connsiteX1" fmla="*/ 451009 w 638175"/>
                <a:gd name="connsiteY1" fmla="*/ 462439 h 466725"/>
                <a:gd name="connsiteX2" fmla="*/ 195739 w 638175"/>
                <a:gd name="connsiteY2" fmla="*/ 462439 h 466725"/>
                <a:gd name="connsiteX3" fmla="*/ 7144 w 638175"/>
                <a:gd name="connsiteY3" fmla="*/ 273844 h 466725"/>
                <a:gd name="connsiteX4" fmla="*/ 7144 w 638175"/>
                <a:gd name="connsiteY4" fmla="*/ 195739 h 466725"/>
                <a:gd name="connsiteX5" fmla="*/ 195739 w 638175"/>
                <a:gd name="connsiteY5" fmla="*/ 7144 h 466725"/>
                <a:gd name="connsiteX6" fmla="*/ 451009 w 638175"/>
                <a:gd name="connsiteY6" fmla="*/ 7144 h 466725"/>
                <a:gd name="connsiteX7" fmla="*/ 639604 w 638175"/>
                <a:gd name="connsiteY7" fmla="*/ 195739 h 466725"/>
                <a:gd name="connsiteX8" fmla="*/ 639604 w 638175"/>
                <a:gd name="connsiteY8" fmla="*/ 273844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175" h="466725">
                  <a:moveTo>
                    <a:pt x="639604" y="273844"/>
                  </a:moveTo>
                  <a:cubicBezTo>
                    <a:pt x="639604" y="377666"/>
                    <a:pt x="554831" y="462439"/>
                    <a:pt x="451009" y="462439"/>
                  </a:cubicBezTo>
                  <a:lnTo>
                    <a:pt x="195739" y="462439"/>
                  </a:lnTo>
                  <a:cubicBezTo>
                    <a:pt x="91916" y="462439"/>
                    <a:pt x="7144" y="377666"/>
                    <a:pt x="7144" y="273844"/>
                  </a:cubicBezTo>
                  <a:lnTo>
                    <a:pt x="7144" y="195739"/>
                  </a:lnTo>
                  <a:cubicBezTo>
                    <a:pt x="7144" y="91916"/>
                    <a:pt x="91916" y="7144"/>
                    <a:pt x="195739" y="7144"/>
                  </a:cubicBezTo>
                  <a:lnTo>
                    <a:pt x="451009" y="7144"/>
                  </a:lnTo>
                  <a:cubicBezTo>
                    <a:pt x="554831" y="7144"/>
                    <a:pt x="639604" y="91916"/>
                    <a:pt x="639604" y="195739"/>
                  </a:cubicBezTo>
                  <a:lnTo>
                    <a:pt x="639604" y="273844"/>
                  </a:ln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26" name="Freeform: Shape 22">
              <a:extLst>
                <a:ext uri="{FF2B5EF4-FFF2-40B4-BE49-F238E27FC236}">
                  <a16:creationId xmlns:a16="http://schemas.microsoft.com/office/drawing/2014/main" id="{75F92C04-3F1C-C54B-9AF8-B17F515468CD}"/>
                </a:ext>
              </a:extLst>
            </p:cNvPr>
            <p:cNvSpPr/>
            <p:nvPr/>
          </p:nvSpPr>
          <p:spPr>
            <a:xfrm>
              <a:off x="5949791" y="2833211"/>
              <a:ext cx="228600" cy="95250"/>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27" name="Freeform: Shape 23">
              <a:extLst>
                <a:ext uri="{FF2B5EF4-FFF2-40B4-BE49-F238E27FC236}">
                  <a16:creationId xmlns:a16="http://schemas.microsoft.com/office/drawing/2014/main" id="{68ECA1A3-9FB2-0D45-ADB6-0FD7C388FCE8}"/>
                </a:ext>
              </a:extLst>
            </p:cNvPr>
            <p:cNvSpPr/>
            <p:nvPr/>
          </p:nvSpPr>
          <p:spPr>
            <a:xfrm>
              <a:off x="6037355" y="2683668"/>
              <a:ext cx="57150" cy="190500"/>
            </a:xfrm>
            <a:custGeom>
              <a:avLst/>
              <a:gdLst>
                <a:gd name="connsiteX0" fmla="*/ 21497 w 57150"/>
                <a:gd name="connsiteY0" fmla="*/ 35719 h 190500"/>
                <a:gd name="connsiteX1" fmla="*/ 7209 w 57150"/>
                <a:gd name="connsiteY1" fmla="*/ 158591 h 190500"/>
                <a:gd name="connsiteX2" fmla="*/ 28164 w 57150"/>
                <a:gd name="connsiteY2" fmla="*/ 189071 h 190500"/>
                <a:gd name="connsiteX3" fmla="*/ 50072 w 57150"/>
                <a:gd name="connsiteY3" fmla="*/ 159544 h 190500"/>
                <a:gd name="connsiteX4" fmla="*/ 43404 w 57150"/>
                <a:gd name="connsiteY4" fmla="*/ 37624 h 190500"/>
                <a:gd name="connsiteX5" fmla="*/ 33879 w 57150"/>
                <a:gd name="connsiteY5" fmla="*/ 7144 h 190500"/>
                <a:gd name="connsiteX6" fmla="*/ 21497 w 57150"/>
                <a:gd name="connsiteY6" fmla="*/ 3571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190500">
                  <a:moveTo>
                    <a:pt x="21497" y="35719"/>
                  </a:moveTo>
                  <a:lnTo>
                    <a:pt x="7209" y="158591"/>
                  </a:lnTo>
                  <a:cubicBezTo>
                    <a:pt x="6257" y="174784"/>
                    <a:pt x="15782" y="189071"/>
                    <a:pt x="28164" y="189071"/>
                  </a:cubicBezTo>
                  <a:cubicBezTo>
                    <a:pt x="39594" y="189071"/>
                    <a:pt x="50072" y="176689"/>
                    <a:pt x="50072" y="159544"/>
                  </a:cubicBezTo>
                  <a:lnTo>
                    <a:pt x="43404" y="37624"/>
                  </a:lnTo>
                  <a:cubicBezTo>
                    <a:pt x="44357" y="21431"/>
                    <a:pt x="45309" y="7144"/>
                    <a:pt x="33879" y="7144"/>
                  </a:cubicBezTo>
                  <a:cubicBezTo>
                    <a:pt x="21497" y="7144"/>
                    <a:pt x="22449" y="19526"/>
                    <a:pt x="21497" y="35719"/>
                  </a:cubicBezTo>
                  <a:close/>
                </a:path>
              </a:pathLst>
            </a:custGeom>
            <a:solidFill>
              <a:schemeClr val="accent5"/>
            </a:solidFill>
            <a:ln w="9525" cap="flat">
              <a:noFill/>
              <a:prstDash val="solid"/>
              <a:miter/>
            </a:ln>
          </p:spPr>
          <p:txBody>
            <a:bodyPr rtlCol="0" anchor="ctr"/>
            <a:lstStyle/>
            <a:p>
              <a:endParaRPr lang="en-US"/>
            </a:p>
          </p:txBody>
        </p:sp>
        <p:sp>
          <p:nvSpPr>
            <p:cNvPr id="28" name="Freeform: Shape 24">
              <a:extLst>
                <a:ext uri="{FF2B5EF4-FFF2-40B4-BE49-F238E27FC236}">
                  <a16:creationId xmlns:a16="http://schemas.microsoft.com/office/drawing/2014/main" id="{9F511C81-450F-5940-8F3B-2472D02BFCE5}"/>
                </a:ext>
              </a:extLst>
            </p:cNvPr>
            <p:cNvSpPr/>
            <p:nvPr/>
          </p:nvSpPr>
          <p:spPr>
            <a:xfrm>
              <a:off x="597550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29" name="Freeform: Shape 25">
              <a:extLst>
                <a:ext uri="{FF2B5EF4-FFF2-40B4-BE49-F238E27FC236}">
                  <a16:creationId xmlns:a16="http://schemas.microsoft.com/office/drawing/2014/main" id="{B8E91A89-3A1F-684C-8DEF-6C6F66961BB8}"/>
                </a:ext>
              </a:extLst>
            </p:cNvPr>
            <p:cNvSpPr/>
            <p:nvPr/>
          </p:nvSpPr>
          <p:spPr>
            <a:xfrm>
              <a:off x="6029801"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30" name="Freeform: Shape 26">
              <a:extLst>
                <a:ext uri="{FF2B5EF4-FFF2-40B4-BE49-F238E27FC236}">
                  <a16:creationId xmlns:a16="http://schemas.microsoft.com/office/drawing/2014/main" id="{1A87ACFE-1F82-E34C-97D5-2BD3C7B57B1B}"/>
                </a:ext>
              </a:extLst>
            </p:cNvPr>
            <p:cNvSpPr/>
            <p:nvPr/>
          </p:nvSpPr>
          <p:spPr>
            <a:xfrm>
              <a:off x="6081236"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31" name="Freeform: Shape 27">
              <a:extLst>
                <a:ext uri="{FF2B5EF4-FFF2-40B4-BE49-F238E27FC236}">
                  <a16:creationId xmlns:a16="http://schemas.microsoft.com/office/drawing/2014/main" id="{BE62A18F-FE32-1B4E-9E10-B87E83DC20BB}"/>
                </a:ext>
              </a:extLst>
            </p:cNvPr>
            <p:cNvSpPr/>
            <p:nvPr/>
          </p:nvSpPr>
          <p:spPr>
            <a:xfrm>
              <a:off x="613552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32" name="Freeform: Shape 28">
              <a:extLst>
                <a:ext uri="{FF2B5EF4-FFF2-40B4-BE49-F238E27FC236}">
                  <a16:creationId xmlns:a16="http://schemas.microsoft.com/office/drawing/2014/main" id="{007B532C-61EF-3B4B-9F16-DD762365BCDA}"/>
                </a:ext>
              </a:extLst>
            </p:cNvPr>
            <p:cNvSpPr/>
            <p:nvPr/>
          </p:nvSpPr>
          <p:spPr>
            <a:xfrm>
              <a:off x="5829776" y="3046571"/>
              <a:ext cx="485775" cy="161925"/>
            </a:xfrm>
            <a:custGeom>
              <a:avLst/>
              <a:gdLst>
                <a:gd name="connsiteX0" fmla="*/ 401479 w 485775"/>
                <a:gd name="connsiteY0" fmla="*/ 7144 h 161925"/>
                <a:gd name="connsiteX1" fmla="*/ 84296 w 485775"/>
                <a:gd name="connsiteY1" fmla="*/ 7144 h 161925"/>
                <a:gd name="connsiteX2" fmla="*/ 7144 w 485775"/>
                <a:gd name="connsiteY2" fmla="*/ 84296 h 161925"/>
                <a:gd name="connsiteX3" fmla="*/ 84296 w 485775"/>
                <a:gd name="connsiteY3" fmla="*/ 161449 h 161925"/>
                <a:gd name="connsiteX4" fmla="*/ 401479 w 485775"/>
                <a:gd name="connsiteY4" fmla="*/ 161449 h 161925"/>
                <a:gd name="connsiteX5" fmla="*/ 478631 w 485775"/>
                <a:gd name="connsiteY5" fmla="*/ 84296 h 161925"/>
                <a:gd name="connsiteX6" fmla="*/ 401479 w 485775"/>
                <a:gd name="connsiteY6" fmla="*/ 7144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775" h="161925">
                  <a:moveTo>
                    <a:pt x="401479" y="7144"/>
                  </a:moveTo>
                  <a:lnTo>
                    <a:pt x="84296" y="7144"/>
                  </a:lnTo>
                  <a:cubicBezTo>
                    <a:pt x="41434" y="7144"/>
                    <a:pt x="7144" y="41434"/>
                    <a:pt x="7144" y="84296"/>
                  </a:cubicBezTo>
                  <a:cubicBezTo>
                    <a:pt x="7144" y="127159"/>
                    <a:pt x="41434" y="161449"/>
                    <a:pt x="84296" y="161449"/>
                  </a:cubicBezTo>
                  <a:lnTo>
                    <a:pt x="401479" y="161449"/>
                  </a:lnTo>
                  <a:cubicBezTo>
                    <a:pt x="444341" y="161449"/>
                    <a:pt x="478631" y="127159"/>
                    <a:pt x="478631" y="84296"/>
                  </a:cubicBezTo>
                  <a:cubicBezTo>
                    <a:pt x="478631" y="41434"/>
                    <a:pt x="444341" y="7144"/>
                    <a:pt x="401479" y="7144"/>
                  </a:cubicBezTo>
                  <a:close/>
                </a:path>
              </a:pathLst>
            </a:custGeom>
            <a:solidFill>
              <a:schemeClr val="accent5"/>
            </a:solidFill>
            <a:ln w="9525" cap="flat">
              <a:noFill/>
              <a:prstDash val="solid"/>
              <a:miter/>
            </a:ln>
          </p:spPr>
          <p:txBody>
            <a:bodyPr rtlCol="0" anchor="ctr"/>
            <a:lstStyle/>
            <a:p>
              <a:endParaRPr lang="en-US"/>
            </a:p>
          </p:txBody>
        </p:sp>
        <p:sp>
          <p:nvSpPr>
            <p:cNvPr id="33" name="Freeform: Shape 29">
              <a:extLst>
                <a:ext uri="{FF2B5EF4-FFF2-40B4-BE49-F238E27FC236}">
                  <a16:creationId xmlns:a16="http://schemas.microsoft.com/office/drawing/2014/main" id="{179C32EB-E5C5-4540-B2F4-5C27C8EA407E}"/>
                </a:ext>
              </a:extLst>
            </p:cNvPr>
            <p:cNvSpPr/>
            <p:nvPr/>
          </p:nvSpPr>
          <p:spPr>
            <a:xfrm>
              <a:off x="5923121"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34" name="Freeform: Shape 30">
              <a:extLst>
                <a:ext uri="{FF2B5EF4-FFF2-40B4-BE49-F238E27FC236}">
                  <a16:creationId xmlns:a16="http://schemas.microsoft.com/office/drawing/2014/main" id="{E5FF8235-CD80-7E4F-97A5-07B4E8866B97}"/>
                </a:ext>
              </a:extLst>
            </p:cNvPr>
            <p:cNvSpPr/>
            <p:nvPr/>
          </p:nvSpPr>
          <p:spPr>
            <a:xfrm>
              <a:off x="6164103"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35" name="Freeform: Shape 31">
              <a:extLst>
                <a:ext uri="{FF2B5EF4-FFF2-40B4-BE49-F238E27FC236}">
                  <a16:creationId xmlns:a16="http://schemas.microsoft.com/office/drawing/2014/main" id="{4389DA71-8C88-0844-A0E0-D64ECF515AEF}"/>
                </a:ext>
              </a:extLst>
            </p:cNvPr>
            <p:cNvSpPr/>
            <p:nvPr/>
          </p:nvSpPr>
          <p:spPr>
            <a:xfrm>
              <a:off x="5936456" y="3367563"/>
              <a:ext cx="276225" cy="66675"/>
            </a:xfrm>
            <a:custGeom>
              <a:avLst/>
              <a:gdLst>
                <a:gd name="connsiteX0" fmla="*/ 273844 w 276225"/>
                <a:gd name="connsiteY0" fmla="*/ 35719 h 66675"/>
                <a:gd name="connsiteX1" fmla="*/ 245269 w 276225"/>
                <a:gd name="connsiteY1" fmla="*/ 64294 h 66675"/>
                <a:gd name="connsiteX2" fmla="*/ 35719 w 276225"/>
                <a:gd name="connsiteY2" fmla="*/ 64294 h 66675"/>
                <a:gd name="connsiteX3" fmla="*/ 7144 w 276225"/>
                <a:gd name="connsiteY3" fmla="*/ 35719 h 66675"/>
                <a:gd name="connsiteX4" fmla="*/ 7144 w 276225"/>
                <a:gd name="connsiteY4" fmla="*/ 35719 h 66675"/>
                <a:gd name="connsiteX5" fmla="*/ 35719 w 276225"/>
                <a:gd name="connsiteY5" fmla="*/ 7144 h 66675"/>
                <a:gd name="connsiteX6" fmla="*/ 245269 w 276225"/>
                <a:gd name="connsiteY6" fmla="*/ 7144 h 66675"/>
                <a:gd name="connsiteX7" fmla="*/ 273844 w 276225"/>
                <a:gd name="connsiteY7" fmla="*/ 35719 h 66675"/>
                <a:gd name="connsiteX8" fmla="*/ 273844 w 276225"/>
                <a:gd name="connsiteY8" fmla="*/ 35719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25" h="66675">
                  <a:moveTo>
                    <a:pt x="273844" y="35719"/>
                  </a:moveTo>
                  <a:cubicBezTo>
                    <a:pt x="273844" y="50959"/>
                    <a:pt x="261461" y="64294"/>
                    <a:pt x="245269" y="64294"/>
                  </a:cubicBezTo>
                  <a:lnTo>
                    <a:pt x="35719" y="64294"/>
                  </a:lnTo>
                  <a:cubicBezTo>
                    <a:pt x="20479" y="64294"/>
                    <a:pt x="7144" y="51911"/>
                    <a:pt x="7144" y="35719"/>
                  </a:cubicBezTo>
                  <a:lnTo>
                    <a:pt x="7144" y="35719"/>
                  </a:lnTo>
                  <a:cubicBezTo>
                    <a:pt x="7144" y="20479"/>
                    <a:pt x="19526" y="7144"/>
                    <a:pt x="35719" y="7144"/>
                  </a:cubicBezTo>
                  <a:lnTo>
                    <a:pt x="245269" y="7144"/>
                  </a:lnTo>
                  <a:cubicBezTo>
                    <a:pt x="260509" y="7144"/>
                    <a:pt x="273844" y="19526"/>
                    <a:pt x="273844" y="35719"/>
                  </a:cubicBezTo>
                  <a:lnTo>
                    <a:pt x="273844" y="35719"/>
                  </a:lnTo>
                  <a:close/>
                </a:path>
              </a:pathLst>
            </a:custGeom>
            <a:solidFill>
              <a:schemeClr val="accent5"/>
            </a:solidFill>
            <a:ln w="9525" cap="flat">
              <a:noFill/>
              <a:prstDash val="solid"/>
              <a:miter/>
            </a:ln>
          </p:spPr>
          <p:txBody>
            <a:bodyPr rtlCol="0" anchor="ctr"/>
            <a:lstStyle/>
            <a:p>
              <a:endParaRPr lang="en-US"/>
            </a:p>
          </p:txBody>
        </p:sp>
        <p:sp>
          <p:nvSpPr>
            <p:cNvPr id="36" name="Freeform: Shape 32">
              <a:extLst>
                <a:ext uri="{FF2B5EF4-FFF2-40B4-BE49-F238E27FC236}">
                  <a16:creationId xmlns:a16="http://schemas.microsoft.com/office/drawing/2014/main" id="{46F88C1E-5F3B-F342-AB31-57EE816122FF}"/>
                </a:ext>
              </a:extLst>
            </p:cNvPr>
            <p:cNvSpPr/>
            <p:nvPr/>
          </p:nvSpPr>
          <p:spPr>
            <a:xfrm>
              <a:off x="5853588" y="3629501"/>
              <a:ext cx="438150" cy="304800"/>
            </a:xfrm>
            <a:custGeom>
              <a:avLst/>
              <a:gdLst>
                <a:gd name="connsiteX0" fmla="*/ 392906 w 438150"/>
                <a:gd name="connsiteY0" fmla="*/ 298609 h 304800"/>
                <a:gd name="connsiteX1" fmla="*/ 48101 w 438150"/>
                <a:gd name="connsiteY1" fmla="*/ 298609 h 304800"/>
                <a:gd name="connsiteX2" fmla="*/ 7144 w 438150"/>
                <a:gd name="connsiteY2" fmla="*/ 257651 h 304800"/>
                <a:gd name="connsiteX3" fmla="*/ 7144 w 438150"/>
                <a:gd name="connsiteY3" fmla="*/ 48101 h 304800"/>
                <a:gd name="connsiteX4" fmla="*/ 48101 w 438150"/>
                <a:gd name="connsiteY4" fmla="*/ 7144 h 304800"/>
                <a:gd name="connsiteX5" fmla="*/ 393859 w 438150"/>
                <a:gd name="connsiteY5" fmla="*/ 7144 h 304800"/>
                <a:gd name="connsiteX6" fmla="*/ 434816 w 438150"/>
                <a:gd name="connsiteY6" fmla="*/ 48101 h 304800"/>
                <a:gd name="connsiteX7" fmla="*/ 434816 w 438150"/>
                <a:gd name="connsiteY7" fmla="*/ 257651 h 304800"/>
                <a:gd name="connsiteX8" fmla="*/ 392906 w 438150"/>
                <a:gd name="connsiteY8" fmla="*/ 298609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150" h="304800">
                  <a:moveTo>
                    <a:pt x="392906" y="298609"/>
                  </a:moveTo>
                  <a:lnTo>
                    <a:pt x="48101" y="298609"/>
                  </a:lnTo>
                  <a:cubicBezTo>
                    <a:pt x="26194" y="298609"/>
                    <a:pt x="7144" y="280511"/>
                    <a:pt x="7144" y="257651"/>
                  </a:cubicBezTo>
                  <a:lnTo>
                    <a:pt x="7144" y="48101"/>
                  </a:lnTo>
                  <a:cubicBezTo>
                    <a:pt x="7144" y="26194"/>
                    <a:pt x="25241" y="7144"/>
                    <a:pt x="48101" y="7144"/>
                  </a:cubicBezTo>
                  <a:lnTo>
                    <a:pt x="393859" y="7144"/>
                  </a:lnTo>
                  <a:cubicBezTo>
                    <a:pt x="415766" y="7144"/>
                    <a:pt x="434816" y="25241"/>
                    <a:pt x="434816" y="48101"/>
                  </a:cubicBezTo>
                  <a:lnTo>
                    <a:pt x="434816" y="257651"/>
                  </a:lnTo>
                  <a:cubicBezTo>
                    <a:pt x="433864" y="280511"/>
                    <a:pt x="414814" y="298609"/>
                    <a:pt x="392906" y="298609"/>
                  </a:cubicBezTo>
                  <a:close/>
                </a:path>
              </a:pathLst>
            </a:custGeom>
            <a:solidFill>
              <a:schemeClr val="accent5"/>
            </a:solidFill>
            <a:ln w="9525" cap="flat">
              <a:noFill/>
              <a:prstDash val="solid"/>
              <a:miter/>
            </a:ln>
          </p:spPr>
          <p:txBody>
            <a:bodyPr rtlCol="0" anchor="ctr"/>
            <a:lstStyle/>
            <a:p>
              <a:endParaRPr lang="en-US"/>
            </a:p>
          </p:txBody>
        </p:sp>
      </p:grpSp>
      <p:pic>
        <p:nvPicPr>
          <p:cNvPr id="39" name="Imagen 38">
            <a:extLst>
              <a:ext uri="{FF2B5EF4-FFF2-40B4-BE49-F238E27FC236}">
                <a16:creationId xmlns:a16="http://schemas.microsoft.com/office/drawing/2014/main" id="{68C68D85-731C-0A43-AB3E-CF9BFEA630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2311" y="593532"/>
            <a:ext cx="3356173" cy="3293087"/>
          </a:xfrm>
          <a:prstGeom prst="rect">
            <a:avLst/>
          </a:prstGeom>
        </p:spPr>
      </p:pic>
    </p:spTree>
    <p:extLst>
      <p:ext uri="{BB962C8B-B14F-4D97-AF65-F5344CB8AC3E}">
        <p14:creationId xmlns:p14="http://schemas.microsoft.com/office/powerpoint/2010/main" val="3902733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B6670E60-B09E-4B8A-AE01-A9BDBAD672DB}"/>
              </a:ext>
            </a:extLst>
          </p:cNvPr>
          <p:cNvSpPr txBox="1"/>
          <p:nvPr/>
        </p:nvSpPr>
        <p:spPr>
          <a:xfrm>
            <a:off x="952728" y="629303"/>
            <a:ext cx="4894758" cy="769441"/>
          </a:xfrm>
          <a:prstGeom prst="rect">
            <a:avLst/>
          </a:prstGeom>
          <a:noFill/>
        </p:spPr>
        <p:txBody>
          <a:bodyPr wrap="square" rtlCol="0" anchor="ctr">
            <a:spAutoFit/>
          </a:bodyPr>
          <a:lstStyle/>
          <a:p>
            <a:pPr algn="dist"/>
            <a:r>
              <a:rPr lang="en-US" sz="4400" dirty="0">
                <a:solidFill>
                  <a:schemeClr val="tx1">
                    <a:lumMod val="75000"/>
                    <a:lumOff val="25000"/>
                  </a:schemeClr>
                </a:solidFill>
              </a:rPr>
              <a:t>Recommendations</a:t>
            </a:r>
          </a:p>
        </p:txBody>
      </p:sp>
      <p:sp>
        <p:nvSpPr>
          <p:cNvPr id="26" name="Rectangle 25">
            <a:extLst>
              <a:ext uri="{FF2B5EF4-FFF2-40B4-BE49-F238E27FC236}">
                <a16:creationId xmlns:a16="http://schemas.microsoft.com/office/drawing/2014/main" id="{D9AA2C50-F75E-4DD9-9614-6FAFD03B75EA}"/>
              </a:ext>
            </a:extLst>
          </p:cNvPr>
          <p:cNvSpPr/>
          <p:nvPr/>
        </p:nvSpPr>
        <p:spPr>
          <a:xfrm>
            <a:off x="941011" y="1335326"/>
            <a:ext cx="3383280" cy="636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2" name="CuadroTexto 1">
            <a:extLst>
              <a:ext uri="{FF2B5EF4-FFF2-40B4-BE49-F238E27FC236}">
                <a16:creationId xmlns:a16="http://schemas.microsoft.com/office/drawing/2014/main" id="{8D55C541-DC3F-9447-96F9-C772162F9BB8}"/>
              </a:ext>
            </a:extLst>
          </p:cNvPr>
          <p:cNvSpPr txBox="1"/>
          <p:nvPr/>
        </p:nvSpPr>
        <p:spPr>
          <a:xfrm>
            <a:off x="5733086" y="1398744"/>
            <a:ext cx="5456943" cy="707886"/>
          </a:xfrm>
          <a:prstGeom prst="rect">
            <a:avLst/>
          </a:prstGeom>
          <a:noFill/>
        </p:spPr>
        <p:txBody>
          <a:bodyPr wrap="none" rtlCol="0">
            <a:spAutoFit/>
          </a:bodyPr>
          <a:lstStyle/>
          <a:p>
            <a:pPr marL="285750" indent="-285750">
              <a:buFont typeface="Arial" panose="020B0604020202020204" pitchFamily="34" charset="0"/>
              <a:buChar char="•"/>
            </a:pPr>
            <a:r>
              <a:rPr lang="en-US" sz="2000" dirty="0"/>
              <a:t>Fastest model: Logistic Regression</a:t>
            </a:r>
          </a:p>
          <a:p>
            <a:pPr marL="285750" indent="-285750">
              <a:buFont typeface="Arial" panose="020B0604020202020204" pitchFamily="34" charset="0"/>
              <a:buChar char="•"/>
            </a:pPr>
            <a:r>
              <a:rPr lang="en-US" sz="2000" dirty="0"/>
              <a:t>Best performance model: Gradient Boosting</a:t>
            </a:r>
          </a:p>
        </p:txBody>
      </p:sp>
      <p:sp>
        <p:nvSpPr>
          <p:cNvPr id="4" name="CuadroTexto 3">
            <a:extLst>
              <a:ext uri="{FF2B5EF4-FFF2-40B4-BE49-F238E27FC236}">
                <a16:creationId xmlns:a16="http://schemas.microsoft.com/office/drawing/2014/main" id="{8D2717A4-A9C0-274A-8A4A-ECDFD70149C8}"/>
              </a:ext>
            </a:extLst>
          </p:cNvPr>
          <p:cNvSpPr txBox="1"/>
          <p:nvPr/>
        </p:nvSpPr>
        <p:spPr>
          <a:xfrm>
            <a:off x="5847485" y="2334617"/>
            <a:ext cx="5778457" cy="2862322"/>
          </a:xfrm>
          <a:prstGeom prst="rect">
            <a:avLst/>
          </a:prstGeom>
          <a:noFill/>
        </p:spPr>
        <p:txBody>
          <a:bodyPr wrap="square" rtlCol="0">
            <a:spAutoFit/>
          </a:bodyPr>
          <a:lstStyle/>
          <a:p>
            <a:r>
              <a:rPr lang="en-US" sz="2000" dirty="0"/>
              <a:t>The performance difference is marginal, however it would be beneficial to test it liv eon the website and see if the </a:t>
            </a:r>
            <a:r>
              <a:rPr lang="en-US" sz="2000" dirty="0" err="1"/>
              <a:t>GradientBoosting</a:t>
            </a:r>
            <a:r>
              <a:rPr lang="en-US" sz="2000" dirty="0"/>
              <a:t> can perform immediately, in which case is preferred. If, however, it takes much longer than the Logistic Regression, then Logistic Regression is preferred since an immediate action is required to incentivize revenue generating behavior of the user.</a:t>
            </a:r>
          </a:p>
        </p:txBody>
      </p:sp>
      <p:pic>
        <p:nvPicPr>
          <p:cNvPr id="24" name="Imagen 23">
            <a:extLst>
              <a:ext uri="{FF2B5EF4-FFF2-40B4-BE49-F238E27FC236}">
                <a16:creationId xmlns:a16="http://schemas.microsoft.com/office/drawing/2014/main" id="{4983810E-0D76-A145-B206-52702DD69B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4211" y="2967856"/>
            <a:ext cx="3098800" cy="1790700"/>
          </a:xfrm>
          <a:prstGeom prst="rect">
            <a:avLst/>
          </a:prstGeom>
        </p:spPr>
      </p:pic>
      <p:pic>
        <p:nvPicPr>
          <p:cNvPr id="25" name="Imagen 24">
            <a:extLst>
              <a:ext uri="{FF2B5EF4-FFF2-40B4-BE49-F238E27FC236}">
                <a16:creationId xmlns:a16="http://schemas.microsoft.com/office/drawing/2014/main" id="{5E90DF50-90BB-7B42-929F-8A9B7CBC8A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011" y="4758556"/>
            <a:ext cx="3505200" cy="1765300"/>
          </a:xfrm>
          <a:prstGeom prst="rect">
            <a:avLst/>
          </a:prstGeom>
        </p:spPr>
      </p:pic>
      <p:pic>
        <p:nvPicPr>
          <p:cNvPr id="27" name="Imagen 26">
            <a:extLst>
              <a:ext uri="{FF2B5EF4-FFF2-40B4-BE49-F238E27FC236}">
                <a16:creationId xmlns:a16="http://schemas.microsoft.com/office/drawing/2014/main" id="{18ABEFEF-CBEA-C84C-BE5E-790068C3CD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058" y="1565751"/>
            <a:ext cx="4781373" cy="1423028"/>
          </a:xfrm>
          <a:prstGeom prst="rect">
            <a:avLst/>
          </a:prstGeom>
        </p:spPr>
      </p:pic>
    </p:spTree>
    <p:extLst>
      <p:ext uri="{BB962C8B-B14F-4D97-AF65-F5344CB8AC3E}">
        <p14:creationId xmlns:p14="http://schemas.microsoft.com/office/powerpoint/2010/main" val="2593832386"/>
      </p:ext>
    </p:extLst>
  </p:cSld>
  <p:clrMapOvr>
    <a:masterClrMapping/>
  </p:clrMapOvr>
</p:sld>
</file>

<file path=ppt/theme/theme1.xml><?xml version="1.0" encoding="utf-8"?>
<a:theme xmlns:a="http://schemas.openxmlformats.org/drawingml/2006/main" name="Cover and End Slide Master">
  <a:themeElements>
    <a:clrScheme name="AI">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Artificial Intelligence">
      <a:dk1>
        <a:sysClr val="windowText" lastClr="000000"/>
      </a:dk1>
      <a:lt1>
        <a:sysClr val="window" lastClr="FFFFFF"/>
      </a:lt1>
      <a:dk2>
        <a:srgbClr val="44546A"/>
      </a:dk2>
      <a:lt2>
        <a:srgbClr val="E7E6E6"/>
      </a:lt2>
      <a:accent1>
        <a:srgbClr val="87ADDB"/>
      </a:accent1>
      <a:accent2>
        <a:srgbClr val="FEDC04"/>
      </a:accent2>
      <a:accent3>
        <a:srgbClr val="4C93DF"/>
      </a:accent3>
      <a:accent4>
        <a:srgbClr val="F77660"/>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Artificial Intelligence">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4304</TotalTime>
  <Words>298</Words>
  <Application>Microsoft Macintosh PowerPoint</Application>
  <PresentationFormat>Panorámica</PresentationFormat>
  <Paragraphs>52</Paragraphs>
  <Slides>10</Slides>
  <Notes>0</Notes>
  <HiddenSlides>0</HiddenSlides>
  <MMClips>0</MMClips>
  <ScaleCrop>false</ScaleCrop>
  <HeadingPairs>
    <vt:vector size="6" baseType="variant">
      <vt:variant>
        <vt:lpstr>Fuentes usadas</vt:lpstr>
      </vt:variant>
      <vt:variant>
        <vt:i4>1</vt:i4>
      </vt:variant>
      <vt:variant>
        <vt:lpstr>Tema</vt:lpstr>
      </vt:variant>
      <vt:variant>
        <vt:i4>3</vt:i4>
      </vt:variant>
      <vt:variant>
        <vt:lpstr>Títulos de diapositiva</vt:lpstr>
      </vt:variant>
      <vt:variant>
        <vt:i4>10</vt:i4>
      </vt:variant>
    </vt:vector>
  </HeadingPairs>
  <TitlesOfParts>
    <vt:vector size="14" baseType="lpstr">
      <vt:lpstr>Arial</vt:lpstr>
      <vt:lpstr>Cover and End Slide Master</vt:lpstr>
      <vt:lpstr>Contents Slide Master</vt:lpstr>
      <vt:lpstr>Section Break Slide Master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Fernando Aguilar Islas</cp:lastModifiedBy>
  <cp:revision>118</cp:revision>
  <dcterms:created xsi:type="dcterms:W3CDTF">2018-04-24T17:14:44Z</dcterms:created>
  <dcterms:modified xsi:type="dcterms:W3CDTF">2019-08-23T17:48:45Z</dcterms:modified>
</cp:coreProperties>
</file>