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8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8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6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1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79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2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9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6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0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F369-7720-40CE-90F0-2D221298BBC2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9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328" y="44625"/>
            <a:ext cx="12025336" cy="6614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80000"/>
              </a:lnSpc>
              <a:buAutoNum type="arabicPeriod"/>
            </a:pPr>
            <a:r>
              <a:rPr lang="ko-KR" altLang="ko-KR" sz="1700" dirty="0"/>
              <a:t>현재 날짜를 출력하고 열 레이블은</a:t>
            </a:r>
            <a:r>
              <a:rPr lang="en-US" altLang="ko-KR" sz="1700" dirty="0"/>
              <a:t> Current Date</a:t>
            </a:r>
            <a:r>
              <a:rPr lang="ko-KR" altLang="ko-KR" sz="1700" dirty="0"/>
              <a:t>로 출력하는</a:t>
            </a:r>
            <a:r>
              <a:rPr lang="en-US" altLang="ko-KR" sz="1700" dirty="0"/>
              <a:t> SELECT </a:t>
            </a:r>
            <a:r>
              <a:rPr lang="ko-KR" altLang="ko-KR" sz="1700" dirty="0"/>
              <a:t>문장을 기술하시오</a:t>
            </a:r>
            <a:r>
              <a:rPr lang="en-US" altLang="ko-KR" sz="1700" dirty="0"/>
              <a:t>.</a:t>
            </a:r>
          </a:p>
          <a:p>
            <a:pPr marL="342900" indent="-342900">
              <a:lnSpc>
                <a:spcPct val="180000"/>
              </a:lnSpc>
              <a:buAutoNum type="arabicPeriod"/>
            </a:pPr>
            <a:r>
              <a:rPr lang="en-US" altLang="ko-KR" sz="1700" dirty="0"/>
              <a:t>EMP </a:t>
            </a:r>
            <a:r>
              <a:rPr lang="ko-KR" altLang="ko-KR" sz="1700" dirty="0"/>
              <a:t>테이블에서 현재 급여에</a:t>
            </a:r>
            <a:r>
              <a:rPr lang="en-US" altLang="ko-KR" sz="1700" dirty="0"/>
              <a:t> 15%</a:t>
            </a:r>
            <a:r>
              <a:rPr lang="ko-KR" altLang="ko-KR" sz="1700" dirty="0"/>
              <a:t>가 증가된 급여를 사원번호</a:t>
            </a:r>
            <a:r>
              <a:rPr lang="en-US" altLang="ko-KR" sz="1700" dirty="0"/>
              <a:t>,</a:t>
            </a:r>
            <a:r>
              <a:rPr lang="ko-KR" altLang="ko-KR" sz="1700" dirty="0"/>
              <a:t>이름</a:t>
            </a:r>
            <a:r>
              <a:rPr lang="en-US" altLang="ko-KR" sz="1700" dirty="0"/>
              <a:t>,</a:t>
            </a:r>
            <a:r>
              <a:rPr lang="ko-KR" altLang="ko-KR" sz="1700" dirty="0"/>
              <a:t>업무</a:t>
            </a:r>
            <a:r>
              <a:rPr lang="en-US" altLang="ko-KR" sz="1700" dirty="0"/>
              <a:t>,</a:t>
            </a:r>
            <a:r>
              <a:rPr lang="ko-KR" altLang="ko-KR" sz="1700" dirty="0"/>
              <a:t>급여</a:t>
            </a:r>
            <a:r>
              <a:rPr lang="en-US" altLang="ko-KR" sz="1700" dirty="0"/>
              <a:t>,</a:t>
            </a:r>
            <a:r>
              <a:rPr lang="ko-KR" altLang="ko-KR" sz="1700" dirty="0"/>
              <a:t>증가된 급여</a:t>
            </a:r>
            <a:r>
              <a:rPr lang="en-US" altLang="ko-KR" sz="1700" dirty="0"/>
              <a:t>(New Salary),</a:t>
            </a:r>
            <a:r>
              <a:rPr lang="ko-KR" altLang="ko-KR" sz="1700" dirty="0"/>
              <a:t>증가액</a:t>
            </a:r>
            <a:r>
              <a:rPr lang="en-US" altLang="ko-KR" sz="1700" dirty="0"/>
              <a:t>(Increase)</a:t>
            </a:r>
            <a:r>
              <a:rPr lang="ko-KR" altLang="ko-KR" sz="1700" dirty="0"/>
              <a:t>를 출력하는</a:t>
            </a:r>
            <a:r>
              <a:rPr lang="en-US" altLang="ko-KR" sz="1700" dirty="0"/>
              <a:t> SELECT </a:t>
            </a:r>
            <a:r>
              <a:rPr lang="ko-KR" altLang="ko-KR" sz="1700" dirty="0"/>
              <a:t>문장을 기술하시오</a:t>
            </a:r>
            <a:r>
              <a:rPr lang="en-US" altLang="ko-KR" sz="1700" dirty="0"/>
              <a:t>.</a:t>
            </a:r>
          </a:p>
          <a:p>
            <a:pPr marL="342900" indent="-342900">
              <a:lnSpc>
                <a:spcPct val="180000"/>
              </a:lnSpc>
              <a:buAutoNum type="arabicPeriod"/>
            </a:pPr>
            <a:r>
              <a:rPr lang="en-US" altLang="ko-KR" sz="1700" dirty="0"/>
              <a:t>EMP </a:t>
            </a:r>
            <a:r>
              <a:rPr lang="ko-KR" altLang="ko-KR" sz="1700" dirty="0"/>
              <a:t>테이블에서 이름</a:t>
            </a:r>
            <a:r>
              <a:rPr lang="en-US" altLang="ko-KR" sz="1700" dirty="0"/>
              <a:t>,</a:t>
            </a:r>
            <a:r>
              <a:rPr lang="ko-KR" altLang="ko-KR" sz="1700" dirty="0"/>
              <a:t>입사일</a:t>
            </a:r>
            <a:r>
              <a:rPr lang="en-US" altLang="ko-KR" sz="1700" dirty="0"/>
              <a:t>,</a:t>
            </a:r>
            <a:r>
              <a:rPr lang="ko-KR" altLang="ko-KR" sz="1700" dirty="0"/>
              <a:t>입사일로부터</a:t>
            </a:r>
            <a:r>
              <a:rPr lang="en-US" altLang="ko-KR" sz="1700" dirty="0"/>
              <a:t> 6</a:t>
            </a:r>
            <a:r>
              <a:rPr lang="ko-KR" altLang="ko-KR" sz="1700" dirty="0"/>
              <a:t>개월 후 돌아오는 월요일 구하여 출력하는</a:t>
            </a:r>
            <a:r>
              <a:rPr lang="en-US" altLang="ko-KR" sz="1700" dirty="0"/>
              <a:t> SELECT </a:t>
            </a:r>
            <a:r>
              <a:rPr lang="ko-KR" altLang="ko-KR" sz="1700" dirty="0"/>
              <a:t>문장을 기술하시오</a:t>
            </a:r>
            <a:r>
              <a:rPr lang="en-US" altLang="ko-KR" sz="1700" dirty="0"/>
              <a:t>.</a:t>
            </a:r>
          </a:p>
          <a:p>
            <a:pPr marL="342900" indent="-342900">
              <a:lnSpc>
                <a:spcPct val="180000"/>
              </a:lnSpc>
              <a:buAutoNum type="arabicPeriod"/>
            </a:pPr>
            <a:r>
              <a:rPr lang="en-US" altLang="ko-KR" sz="1700" dirty="0"/>
              <a:t>EMP </a:t>
            </a:r>
            <a:r>
              <a:rPr lang="ko-KR" altLang="ko-KR" sz="1700" dirty="0"/>
              <a:t>테이블에서 이름</a:t>
            </a:r>
            <a:r>
              <a:rPr lang="en-US" altLang="ko-KR" sz="1700" dirty="0"/>
              <a:t>,</a:t>
            </a:r>
            <a:r>
              <a:rPr lang="ko-KR" altLang="ko-KR" sz="1700" dirty="0"/>
              <a:t>입사일</a:t>
            </a:r>
            <a:r>
              <a:rPr lang="en-US" altLang="ko-KR" sz="1700" dirty="0"/>
              <a:t>, </a:t>
            </a:r>
            <a:r>
              <a:rPr lang="ko-KR" altLang="ko-KR" sz="1700" dirty="0"/>
              <a:t>입사일로부터 현재까지의 월수</a:t>
            </a:r>
            <a:r>
              <a:rPr lang="en-US" altLang="ko-KR" sz="1700" dirty="0"/>
              <a:t>,</a:t>
            </a:r>
            <a:r>
              <a:rPr lang="ko-KR" altLang="ko-KR" sz="1700" dirty="0"/>
              <a:t>급여</a:t>
            </a:r>
            <a:r>
              <a:rPr lang="en-US" altLang="ko-KR" sz="1700" dirty="0"/>
              <a:t>, </a:t>
            </a:r>
            <a:r>
              <a:rPr lang="ko-KR" altLang="ko-KR" sz="1700" dirty="0"/>
              <a:t>입사일부터 현재까지의 급여의 총계를 출력하는</a:t>
            </a:r>
            <a:r>
              <a:rPr lang="en-US" altLang="ko-KR" sz="1700" dirty="0"/>
              <a:t> SELECT </a:t>
            </a:r>
            <a:r>
              <a:rPr lang="ko-KR" altLang="ko-KR" sz="1700" dirty="0"/>
              <a:t>문장을 기술하시오</a:t>
            </a:r>
            <a:r>
              <a:rPr lang="en-US" altLang="ko-KR" sz="1700" dirty="0"/>
              <a:t>.</a:t>
            </a:r>
          </a:p>
          <a:p>
            <a:pPr marL="342900" indent="-342900">
              <a:lnSpc>
                <a:spcPct val="180000"/>
              </a:lnSpc>
              <a:buAutoNum type="arabicPeriod"/>
            </a:pPr>
            <a:r>
              <a:rPr lang="en-US" altLang="ko-KR" sz="1700" dirty="0"/>
              <a:t>EMP </a:t>
            </a:r>
            <a:r>
              <a:rPr lang="ko-KR" altLang="ko-KR" sz="1700" dirty="0"/>
              <a:t>테이블에서 모든 사원의 이름과 급여</a:t>
            </a:r>
            <a:r>
              <a:rPr lang="en-US" altLang="ko-KR" sz="1700" dirty="0"/>
              <a:t>(15</a:t>
            </a:r>
            <a:r>
              <a:rPr lang="ko-KR" altLang="ko-KR" sz="1700" dirty="0"/>
              <a:t>자리로 출력 좌측의 빈 곳은</a:t>
            </a:r>
            <a:r>
              <a:rPr lang="en-US" altLang="ko-KR" sz="1700" dirty="0"/>
              <a:t> “*”</a:t>
            </a:r>
            <a:r>
              <a:rPr lang="ko-KR" altLang="ko-KR" sz="1700" dirty="0"/>
              <a:t>로 대치</a:t>
            </a:r>
            <a:r>
              <a:rPr lang="en-US" altLang="ko-KR" sz="1700" dirty="0"/>
              <a:t>)</a:t>
            </a:r>
            <a:r>
              <a:rPr lang="ko-KR" altLang="ko-KR" sz="1700" dirty="0"/>
              <a:t>를 출력하는</a:t>
            </a:r>
            <a:r>
              <a:rPr lang="en-US" altLang="ko-KR" sz="1700" dirty="0"/>
              <a:t> SELECT </a:t>
            </a:r>
            <a:r>
              <a:rPr lang="ko-KR" altLang="ko-KR" sz="1700" dirty="0"/>
              <a:t>문장을 기술하시오</a:t>
            </a:r>
            <a:r>
              <a:rPr lang="en-US" altLang="ko-KR" sz="1700" dirty="0"/>
              <a:t>.</a:t>
            </a:r>
          </a:p>
          <a:p>
            <a:pPr marL="342900" indent="-342900">
              <a:lnSpc>
                <a:spcPct val="180000"/>
              </a:lnSpc>
              <a:buAutoNum type="arabicPeriod"/>
            </a:pPr>
            <a:r>
              <a:rPr lang="en-US" altLang="ko-KR" sz="1700" dirty="0"/>
              <a:t>EMP </a:t>
            </a:r>
            <a:r>
              <a:rPr lang="ko-KR" altLang="ko-KR" sz="1700" dirty="0"/>
              <a:t>테이블에서 모든 사원의 정보를 이름</a:t>
            </a:r>
            <a:r>
              <a:rPr lang="en-US" altLang="ko-KR" sz="1700" dirty="0"/>
              <a:t>,</a:t>
            </a:r>
            <a:r>
              <a:rPr lang="ko-KR" altLang="ko-KR" sz="1700" dirty="0"/>
              <a:t>업무</a:t>
            </a:r>
            <a:r>
              <a:rPr lang="en-US" altLang="ko-KR" sz="1700" dirty="0"/>
              <a:t>,</a:t>
            </a:r>
            <a:r>
              <a:rPr lang="ko-KR" altLang="ko-KR" sz="1700" dirty="0"/>
              <a:t>입사일</a:t>
            </a:r>
            <a:r>
              <a:rPr lang="en-US" altLang="ko-KR" sz="1700" dirty="0"/>
              <a:t>,</a:t>
            </a:r>
            <a:r>
              <a:rPr lang="ko-KR" altLang="ko-KR" sz="1700" dirty="0"/>
              <a:t>입사한 요일을 출력하는</a:t>
            </a:r>
            <a:r>
              <a:rPr lang="en-US" altLang="ko-KR" sz="1700" dirty="0"/>
              <a:t> SELECT </a:t>
            </a:r>
            <a:r>
              <a:rPr lang="ko-KR" altLang="ko-KR" sz="1700" dirty="0"/>
              <a:t>문장을 기술하시오</a:t>
            </a:r>
            <a:r>
              <a:rPr lang="en-US" altLang="ko-KR" sz="1700" dirty="0"/>
              <a:t>.</a:t>
            </a:r>
          </a:p>
          <a:p>
            <a:pPr marL="342900" indent="-342900">
              <a:lnSpc>
                <a:spcPct val="180000"/>
              </a:lnSpc>
              <a:buAutoNum type="arabicPeriod"/>
            </a:pPr>
            <a:r>
              <a:rPr lang="en-US" altLang="ko-KR" sz="1700" dirty="0"/>
              <a:t>EMP </a:t>
            </a:r>
            <a:r>
              <a:rPr lang="ko-KR" altLang="ko-KR" sz="1700" dirty="0"/>
              <a:t>테이블에서 이름의 길이가</a:t>
            </a:r>
            <a:r>
              <a:rPr lang="en-US" altLang="ko-KR" sz="1700" dirty="0"/>
              <a:t> 6</a:t>
            </a:r>
            <a:r>
              <a:rPr lang="ko-KR" altLang="ko-KR" sz="1700" dirty="0"/>
              <a:t>자 이상인 사원의 정보를 이름</a:t>
            </a:r>
            <a:r>
              <a:rPr lang="en-US" altLang="ko-KR" sz="1700" dirty="0"/>
              <a:t>,</a:t>
            </a:r>
            <a:r>
              <a:rPr lang="ko-KR" altLang="ko-KR" sz="1700" dirty="0"/>
              <a:t>이름의 글자수</a:t>
            </a:r>
            <a:r>
              <a:rPr lang="en-US" altLang="ko-KR" sz="1700" dirty="0"/>
              <a:t>,</a:t>
            </a:r>
            <a:r>
              <a:rPr lang="ko-KR" altLang="ko-KR" sz="1700" dirty="0"/>
              <a:t>업무를 출력하는</a:t>
            </a:r>
            <a:r>
              <a:rPr lang="en-US" altLang="ko-KR" sz="1700" dirty="0"/>
              <a:t> SELECT </a:t>
            </a:r>
            <a:r>
              <a:rPr lang="ko-KR" altLang="ko-KR" sz="1700" dirty="0"/>
              <a:t>문장을 기술하시오</a:t>
            </a:r>
            <a:r>
              <a:rPr lang="en-US" altLang="ko-KR" sz="1700" dirty="0"/>
              <a:t>.</a:t>
            </a:r>
          </a:p>
          <a:p>
            <a:pPr marL="342900" indent="-342900">
              <a:lnSpc>
                <a:spcPct val="180000"/>
              </a:lnSpc>
              <a:buAutoNum type="arabicPeriod"/>
            </a:pPr>
            <a:r>
              <a:rPr lang="en-US" altLang="ko-KR" sz="1700" dirty="0"/>
              <a:t>EMP </a:t>
            </a:r>
            <a:r>
              <a:rPr lang="ko-KR" altLang="ko-KR" sz="1700" dirty="0"/>
              <a:t>테이블에서 모든 사원의 정보를 이름</a:t>
            </a:r>
            <a:r>
              <a:rPr lang="en-US" altLang="ko-KR" sz="1700" dirty="0"/>
              <a:t>, </a:t>
            </a:r>
            <a:r>
              <a:rPr lang="ko-KR" altLang="ko-KR" sz="1700" dirty="0"/>
              <a:t>업무</a:t>
            </a:r>
            <a:r>
              <a:rPr lang="en-US" altLang="ko-KR" sz="1700" dirty="0"/>
              <a:t>, </a:t>
            </a:r>
            <a:r>
              <a:rPr lang="ko-KR" altLang="ko-KR" sz="1700" dirty="0"/>
              <a:t>급여</a:t>
            </a:r>
            <a:r>
              <a:rPr lang="en-US" altLang="ko-KR" sz="1700" dirty="0"/>
              <a:t>, </a:t>
            </a:r>
            <a:r>
              <a:rPr lang="ko-KR" altLang="ko-KR" sz="1700" dirty="0"/>
              <a:t>보너스</a:t>
            </a:r>
            <a:r>
              <a:rPr lang="en-US" altLang="ko-KR" sz="1700" dirty="0"/>
              <a:t>, </a:t>
            </a:r>
            <a:r>
              <a:rPr lang="ko-KR" altLang="ko-KR" sz="1700" dirty="0"/>
              <a:t>급여</a:t>
            </a:r>
            <a:r>
              <a:rPr lang="en-US" altLang="ko-KR" sz="1700" dirty="0"/>
              <a:t>+</a:t>
            </a:r>
            <a:r>
              <a:rPr lang="ko-KR" altLang="ko-KR" sz="1700" dirty="0"/>
              <a:t>보너스를 출력하는</a:t>
            </a:r>
            <a:r>
              <a:rPr lang="en-US" altLang="ko-KR" sz="1700" dirty="0"/>
              <a:t> SELECT </a:t>
            </a:r>
            <a:r>
              <a:rPr lang="ko-KR" altLang="ko-KR" sz="1700" dirty="0"/>
              <a:t>문장을 기술하시오</a:t>
            </a:r>
            <a:endParaRPr lang="en-US" altLang="ko-KR" sz="1700" dirty="0"/>
          </a:p>
          <a:p>
            <a:pPr marL="342900" indent="-342900">
              <a:lnSpc>
                <a:spcPct val="180000"/>
              </a:lnSpc>
              <a:buAutoNum type="arabicPeriod"/>
            </a:pPr>
            <a:r>
              <a:rPr lang="ko-KR" altLang="ko-KR" sz="1700" dirty="0"/>
              <a:t>사원 테이블의 사원명에서</a:t>
            </a:r>
            <a:r>
              <a:rPr lang="en-US" altLang="ko-KR" sz="1700" dirty="0"/>
              <a:t> 2</a:t>
            </a:r>
            <a:r>
              <a:rPr lang="ko-KR" altLang="ko-KR" sz="1700" dirty="0"/>
              <a:t>번째 문자부터</a:t>
            </a:r>
            <a:r>
              <a:rPr lang="en-US" altLang="ko-KR" sz="1700" dirty="0"/>
              <a:t> 3</a:t>
            </a:r>
            <a:r>
              <a:rPr lang="ko-KR" altLang="ko-KR" sz="1700" dirty="0"/>
              <a:t>개의 문자를 추출하시오</a:t>
            </a:r>
            <a:r>
              <a:rPr lang="en-US" altLang="ko-KR" sz="1700" dirty="0"/>
              <a:t>. </a:t>
            </a:r>
            <a:endParaRPr lang="en-US" altLang="ko-KR" sz="1700" dirty="0" smtClean="0"/>
          </a:p>
          <a:p>
            <a:pPr marL="342900" indent="-342900">
              <a:lnSpc>
                <a:spcPct val="180000"/>
              </a:lnSpc>
              <a:buFont typeface="+mj-lt"/>
              <a:buAutoNum type="arabicPeriod" startAt="10"/>
            </a:pPr>
            <a:r>
              <a:rPr lang="ko-KR" altLang="ko-KR" sz="1700" dirty="0"/>
              <a:t>사원 테이블에서 입사일이</a:t>
            </a:r>
            <a:r>
              <a:rPr lang="en-US" altLang="ko-KR" sz="1700" dirty="0"/>
              <a:t> 12</a:t>
            </a:r>
            <a:r>
              <a:rPr lang="ko-KR" altLang="ko-KR" sz="1700" dirty="0"/>
              <a:t>월인 사원의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사원명</a:t>
            </a:r>
            <a:r>
              <a:rPr lang="en-US" altLang="ko-KR" sz="1700" dirty="0"/>
              <a:t>, </a:t>
            </a:r>
            <a:r>
              <a:rPr lang="ko-KR" altLang="ko-KR" sz="1700" dirty="0"/>
              <a:t>입사일을 </a:t>
            </a:r>
            <a:r>
              <a:rPr lang="ko-KR" altLang="ko-KR" sz="1700" dirty="0" err="1" smtClean="0"/>
              <a:t>검색하시오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00930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9336" y="620688"/>
            <a:ext cx="118566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ko-KR" sz="1700" dirty="0" smtClean="0"/>
              <a:t>다음과 </a:t>
            </a:r>
            <a:r>
              <a:rPr lang="ko-KR" altLang="ko-KR" sz="1700" dirty="0"/>
              <a:t>같은 결과를 검색할 수 있는</a:t>
            </a:r>
            <a:r>
              <a:rPr lang="en-US" altLang="ko-KR" sz="1700" dirty="0"/>
              <a:t> SQL </a:t>
            </a:r>
            <a:r>
              <a:rPr lang="ko-KR" altLang="ko-KR" sz="1700" dirty="0"/>
              <a:t>문장을 작성하시오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EMPNO		ENAME		</a:t>
            </a:r>
            <a:r>
              <a:rPr lang="ko-KR" altLang="ko-KR" sz="1700" dirty="0"/>
              <a:t>급여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7369		SMITH		*******800</a:t>
            </a:r>
            <a:endParaRPr lang="ko-KR" altLang="ko-KR" sz="1700" dirty="0"/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7499		ALLEN		******1600</a:t>
            </a:r>
            <a:endParaRPr lang="ko-KR" altLang="ko-KR" sz="1700" dirty="0"/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7521		WARD		******1250</a:t>
            </a:r>
            <a:endParaRPr lang="ko-KR" altLang="ko-KR" sz="1700" dirty="0"/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…….</a:t>
            </a:r>
            <a:endParaRPr lang="ko-KR" altLang="ko-KR" sz="17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ko-KR" sz="1700" dirty="0"/>
              <a:t>다음과 같은 결과를 검색할 수 있는</a:t>
            </a:r>
            <a:r>
              <a:rPr lang="en-US" altLang="ko-KR" sz="1700" dirty="0"/>
              <a:t> SQL </a:t>
            </a:r>
            <a:r>
              <a:rPr lang="ko-KR" altLang="ko-KR" sz="1700" dirty="0"/>
              <a:t>문장을 작성하시오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EMPNO</a:t>
            </a:r>
            <a:r>
              <a:rPr lang="en-US" altLang="ko-KR" sz="1700" dirty="0"/>
              <a:t>	 ENAME 	</a:t>
            </a:r>
            <a:r>
              <a:rPr lang="ko-KR" altLang="ko-KR" sz="1700" dirty="0"/>
              <a:t>입사일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7369	  SMITH		1980-12-17</a:t>
            </a:r>
            <a:endParaRPr lang="ko-KR" altLang="ko-KR" sz="1700" dirty="0"/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….</a:t>
            </a:r>
            <a:endParaRPr lang="ko-KR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13. </a:t>
            </a:r>
            <a:r>
              <a:rPr lang="ko-KR" altLang="ko-KR" sz="1700" dirty="0"/>
              <a:t>사원 테이블에서 </a:t>
            </a:r>
            <a:r>
              <a:rPr lang="ko-KR" altLang="ko-KR" sz="1700" dirty="0"/>
              <a:t>부서</a:t>
            </a:r>
            <a:r>
              <a:rPr lang="ko-KR" altLang="en-US" sz="1700" dirty="0"/>
              <a:t>번호가 </a:t>
            </a:r>
            <a:r>
              <a:rPr lang="en-US" altLang="ko-KR" sz="1700" dirty="0"/>
              <a:t>20</a:t>
            </a:r>
            <a:r>
              <a:rPr lang="ko-KR" altLang="en-US" sz="1700" dirty="0"/>
              <a:t>인 사원의 </a:t>
            </a:r>
            <a:r>
              <a:rPr lang="ko-KR" altLang="en-US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en-US" sz="1700" dirty="0"/>
              <a:t>이름</a:t>
            </a:r>
            <a:r>
              <a:rPr lang="en-US" altLang="ko-KR" sz="1700" dirty="0"/>
              <a:t>, </a:t>
            </a:r>
            <a:r>
              <a:rPr lang="ko-KR" altLang="en-US" sz="1700" dirty="0"/>
              <a:t>직무</a:t>
            </a:r>
            <a:r>
              <a:rPr lang="en-US" altLang="ko-KR" sz="1700" dirty="0"/>
              <a:t>, </a:t>
            </a:r>
            <a:r>
              <a:rPr lang="ko-KR" altLang="en-US" sz="1700" dirty="0"/>
              <a:t>급여를 출력하시오</a:t>
            </a:r>
            <a:r>
              <a:rPr lang="en-US" altLang="ko-KR" sz="1700" dirty="0"/>
              <a:t>(</a:t>
            </a:r>
            <a:r>
              <a:rPr lang="ko-KR" altLang="en-US" sz="1700" dirty="0"/>
              <a:t>급여는 앞에 </a:t>
            </a:r>
            <a:r>
              <a:rPr lang="en-US" altLang="ko-KR" sz="1700" dirty="0"/>
              <a:t>$</a:t>
            </a:r>
            <a:r>
              <a:rPr lang="ko-KR" altLang="en-US" sz="1700" dirty="0"/>
              <a:t>를 삽입하고 </a:t>
            </a:r>
            <a:r>
              <a:rPr lang="en-US" altLang="ko-KR" sz="1700" dirty="0"/>
              <a:t>3</a:t>
            </a:r>
            <a:r>
              <a:rPr lang="ko-KR" altLang="en-US" sz="1700" dirty="0"/>
              <a:t>자리마다 </a:t>
            </a:r>
            <a:r>
              <a:rPr lang="en-US" altLang="ko-KR" sz="1700" dirty="0"/>
              <a:t>,</a:t>
            </a:r>
            <a:r>
              <a:rPr lang="ko-KR" altLang="en-US" sz="1700" dirty="0"/>
              <a:t>를 출력한다</a:t>
            </a:r>
            <a:r>
              <a:rPr lang="en-US" altLang="ko-KR" sz="1700" dirty="0"/>
              <a:t>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5422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199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YI</cp:lastModifiedBy>
  <cp:revision>11</cp:revision>
  <dcterms:created xsi:type="dcterms:W3CDTF">2017-10-31T13:57:00Z</dcterms:created>
  <dcterms:modified xsi:type="dcterms:W3CDTF">2021-06-01T14:50:59Z</dcterms:modified>
</cp:coreProperties>
</file>