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7" r:id="rId8"/>
    <p:sldId id="268" r:id="rId9"/>
    <p:sldId id="269" r:id="rId10"/>
    <p:sldId id="261" r:id="rId11"/>
    <p:sldId id="263" r:id="rId12"/>
    <p:sldId id="270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741AF-B2B7-4E26-AD6D-006BEC283F5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C23912-EDBA-4DF0-9AE4-BFA4298BCC82}">
      <dgm:prSet phldrT="[文本]" custT="1"/>
      <dgm:spPr/>
      <dgm:t>
        <a:bodyPr/>
        <a:lstStyle/>
        <a:p>
          <a:r>
            <a:rPr lang="en-US" altLang="zh-CN" sz="2800" kern="1200" dirty="0" smtClean="0">
              <a:solidFill>
                <a:schemeClr val="tx1"/>
              </a:solidFill>
              <a:latin typeface="+mn-ea"/>
              <a:ea typeface="+mn-ea"/>
              <a:cs typeface="+mn-cs"/>
            </a:rPr>
            <a:t>1.Initial prototype</a:t>
          </a:r>
          <a:endParaRPr lang="zh-CN" altLang="en-US" sz="2800" kern="1200" dirty="0">
            <a:solidFill>
              <a:schemeClr val="tx1"/>
            </a:solidFill>
            <a:latin typeface="+mn-ea"/>
            <a:ea typeface="+mn-ea"/>
            <a:cs typeface="+mn-cs"/>
          </a:endParaRPr>
        </a:p>
      </dgm:t>
    </dgm:pt>
    <dgm:pt modelId="{371BA1DB-7E52-4081-A21C-BAD3B0DA397C}" type="parTrans" cxnId="{2228EE46-47F8-4B93-892D-892F3E4EBDA3}">
      <dgm:prSet/>
      <dgm:spPr/>
      <dgm:t>
        <a:bodyPr/>
        <a:lstStyle/>
        <a:p>
          <a:endParaRPr lang="zh-CN" altLang="en-US"/>
        </a:p>
      </dgm:t>
    </dgm:pt>
    <dgm:pt modelId="{772E941E-680C-4B7D-A948-BBCC71E29100}" type="sibTrans" cxnId="{2228EE46-47F8-4B93-892D-892F3E4EBDA3}">
      <dgm:prSet/>
      <dgm:spPr/>
      <dgm:t>
        <a:bodyPr/>
        <a:lstStyle/>
        <a:p>
          <a:endParaRPr lang="zh-CN" altLang="en-US"/>
        </a:p>
      </dgm:t>
    </dgm:pt>
    <dgm:pt modelId="{2080D1AA-59BB-4A77-9498-658BDAD61CED}">
      <dgm:prSet phldrT="[文本]" custT="1"/>
      <dgm:spPr/>
      <dgm:t>
        <a:bodyPr/>
        <a:lstStyle/>
        <a:p>
          <a:r>
            <a:rPr lang="en-US" altLang="zh-CN" sz="2800" kern="1200" dirty="0" smtClean="0">
              <a:solidFill>
                <a:schemeClr val="tx1"/>
              </a:solidFill>
              <a:latin typeface="+mn-ea"/>
              <a:ea typeface="+mn-ea"/>
              <a:cs typeface="+mn-cs"/>
            </a:rPr>
            <a:t>3.FunctionPlotter demo</a:t>
          </a:r>
          <a:endParaRPr lang="zh-CN" altLang="en-US" sz="2800" kern="1200" dirty="0">
            <a:solidFill>
              <a:schemeClr val="tx1"/>
            </a:solidFill>
            <a:latin typeface="+mn-ea"/>
            <a:ea typeface="+mn-ea"/>
            <a:cs typeface="+mn-cs"/>
          </a:endParaRPr>
        </a:p>
      </dgm:t>
    </dgm:pt>
    <dgm:pt modelId="{1BD4D7B6-73B4-4E01-AAC9-5671DD714DCE}" type="parTrans" cxnId="{012B12EC-90C2-4E5D-B95C-C4B7CC739F5A}">
      <dgm:prSet/>
      <dgm:spPr/>
      <dgm:t>
        <a:bodyPr/>
        <a:lstStyle/>
        <a:p>
          <a:endParaRPr lang="zh-CN" altLang="en-US"/>
        </a:p>
      </dgm:t>
    </dgm:pt>
    <dgm:pt modelId="{402EA1A9-C1B1-40FD-8078-51B13BF2276C}" type="sibTrans" cxnId="{012B12EC-90C2-4E5D-B95C-C4B7CC739F5A}">
      <dgm:prSet/>
      <dgm:spPr/>
      <dgm:t>
        <a:bodyPr/>
        <a:lstStyle/>
        <a:p>
          <a:endParaRPr lang="zh-CN" altLang="en-US"/>
        </a:p>
      </dgm:t>
    </dgm:pt>
    <dgm:pt modelId="{547254CC-2D66-4572-BF5E-F46175024EE8}">
      <dgm:prSet phldrT="[文本]" phldr="1"/>
      <dgm:spPr/>
      <dgm:t>
        <a:bodyPr/>
        <a:lstStyle/>
        <a:p>
          <a:endParaRPr lang="zh-CN" altLang="en-US"/>
        </a:p>
      </dgm:t>
    </dgm:pt>
    <dgm:pt modelId="{59C322A9-D571-485F-8B69-DD9192C6723F}" type="parTrans" cxnId="{746AE66C-EA04-4DC2-BF10-DDD1FEC321BC}">
      <dgm:prSet/>
      <dgm:spPr/>
      <dgm:t>
        <a:bodyPr/>
        <a:lstStyle/>
        <a:p>
          <a:endParaRPr lang="zh-CN" altLang="en-US"/>
        </a:p>
      </dgm:t>
    </dgm:pt>
    <dgm:pt modelId="{4EA01FE7-AADE-458B-90CE-D4E5A02AD34A}" type="sibTrans" cxnId="{746AE66C-EA04-4DC2-BF10-DDD1FEC321BC}">
      <dgm:prSet/>
      <dgm:spPr/>
      <dgm:t>
        <a:bodyPr/>
        <a:lstStyle/>
        <a:p>
          <a:endParaRPr lang="zh-CN" altLang="en-US"/>
        </a:p>
      </dgm:t>
    </dgm:pt>
    <dgm:pt modelId="{BFA05A41-9D83-4F66-BD63-4786459A6D64}">
      <dgm:prSet phldrT="[文本]" custT="1"/>
      <dgm:spPr/>
      <dgm:t>
        <a:bodyPr/>
        <a:lstStyle/>
        <a:p>
          <a:r>
            <a:rPr lang="en-US" altLang="zh-CN" sz="2800" kern="1200" dirty="0" smtClean="0">
              <a:solidFill>
                <a:schemeClr val="tx1"/>
              </a:solidFill>
              <a:latin typeface="+mn-ea"/>
              <a:ea typeface="+mn-ea"/>
              <a:cs typeface="+mn-cs"/>
            </a:rPr>
            <a:t>2.Introduction</a:t>
          </a:r>
          <a:endParaRPr lang="zh-CN" altLang="en-US" sz="2800" kern="1200" dirty="0">
            <a:solidFill>
              <a:schemeClr val="tx1"/>
            </a:solidFill>
            <a:latin typeface="+mn-ea"/>
            <a:ea typeface="+mn-ea"/>
            <a:cs typeface="+mn-cs"/>
          </a:endParaRPr>
        </a:p>
      </dgm:t>
    </dgm:pt>
    <dgm:pt modelId="{1C17148D-9C25-420A-87FD-39C5010C3D1C}" type="parTrans" cxnId="{55F21E30-0F0C-490B-BC5A-38C04D491236}">
      <dgm:prSet/>
      <dgm:spPr/>
      <dgm:t>
        <a:bodyPr/>
        <a:lstStyle/>
        <a:p>
          <a:endParaRPr lang="zh-CN" altLang="en-US"/>
        </a:p>
      </dgm:t>
    </dgm:pt>
    <dgm:pt modelId="{B5DBF8FC-CF8E-4CD8-9E80-650976CD84FC}" type="sibTrans" cxnId="{55F21E30-0F0C-490B-BC5A-38C04D491236}">
      <dgm:prSet/>
      <dgm:spPr/>
      <dgm:t>
        <a:bodyPr/>
        <a:lstStyle/>
        <a:p>
          <a:endParaRPr lang="zh-CN" altLang="en-US" dirty="0"/>
        </a:p>
      </dgm:t>
    </dgm:pt>
    <dgm:pt modelId="{036316EA-F95B-4507-B068-06B5DAB69E66}">
      <dgm:prSet phldrT="[文本]" phldr="1"/>
      <dgm:spPr/>
      <dgm:t>
        <a:bodyPr/>
        <a:lstStyle/>
        <a:p>
          <a:endParaRPr lang="zh-CN" altLang="en-US"/>
        </a:p>
      </dgm:t>
    </dgm:pt>
    <dgm:pt modelId="{93E06C6B-E7BC-4A90-BFE7-03EF4735C0C9}" type="parTrans" cxnId="{FFBB5C8A-931D-4028-9139-26C2C2DF3996}">
      <dgm:prSet/>
      <dgm:spPr/>
      <dgm:t>
        <a:bodyPr/>
        <a:lstStyle/>
        <a:p>
          <a:endParaRPr lang="zh-CN" altLang="en-US"/>
        </a:p>
      </dgm:t>
    </dgm:pt>
    <dgm:pt modelId="{2A250113-FCF6-4B17-9529-A13D48111240}" type="sibTrans" cxnId="{FFBB5C8A-931D-4028-9139-26C2C2DF3996}">
      <dgm:prSet/>
      <dgm:spPr/>
      <dgm:t>
        <a:bodyPr/>
        <a:lstStyle/>
        <a:p>
          <a:endParaRPr lang="zh-CN" altLang="en-US"/>
        </a:p>
      </dgm:t>
    </dgm:pt>
    <dgm:pt modelId="{A80278AE-3EFF-4293-B225-1D908E3913BD}">
      <dgm:prSet phldrT="[文本]" phldr="1"/>
      <dgm:spPr/>
      <dgm:t>
        <a:bodyPr/>
        <a:lstStyle/>
        <a:p>
          <a:endParaRPr lang="zh-CN" altLang="en-US"/>
        </a:p>
      </dgm:t>
    </dgm:pt>
    <dgm:pt modelId="{4BDD5217-7139-45B5-AC4B-29F946B1764A}" type="parTrans" cxnId="{DC095C3A-63E9-4702-81B5-C6405D71C442}">
      <dgm:prSet/>
      <dgm:spPr/>
      <dgm:t>
        <a:bodyPr/>
        <a:lstStyle/>
        <a:p>
          <a:endParaRPr lang="zh-CN" altLang="en-US"/>
        </a:p>
      </dgm:t>
    </dgm:pt>
    <dgm:pt modelId="{B2942B9C-F42E-44B6-AC6E-BDBD3A169C02}" type="sibTrans" cxnId="{DC095C3A-63E9-4702-81B5-C6405D71C442}">
      <dgm:prSet/>
      <dgm:spPr/>
      <dgm:t>
        <a:bodyPr/>
        <a:lstStyle/>
        <a:p>
          <a:endParaRPr lang="zh-CN" altLang="en-US"/>
        </a:p>
      </dgm:t>
    </dgm:pt>
    <dgm:pt modelId="{1991614E-EFA3-4F7D-BD68-B5D60D9C22B4}">
      <dgm:prSet phldrT="[文本]" phldr="1"/>
      <dgm:spPr/>
      <dgm:t>
        <a:bodyPr/>
        <a:lstStyle/>
        <a:p>
          <a:endParaRPr lang="zh-CN" altLang="en-US"/>
        </a:p>
      </dgm:t>
    </dgm:pt>
    <dgm:pt modelId="{3A3CB958-4205-4ABF-93E1-C9F62452CC72}" type="parTrans" cxnId="{5E614263-93E2-48C3-8558-0879A53F9203}">
      <dgm:prSet/>
      <dgm:spPr/>
      <dgm:t>
        <a:bodyPr/>
        <a:lstStyle/>
        <a:p>
          <a:endParaRPr lang="zh-CN" altLang="en-US"/>
        </a:p>
      </dgm:t>
    </dgm:pt>
    <dgm:pt modelId="{89E842D4-0198-44E5-8D57-A972571A4D36}" type="sibTrans" cxnId="{5E614263-93E2-48C3-8558-0879A53F9203}">
      <dgm:prSet/>
      <dgm:spPr/>
      <dgm:t>
        <a:bodyPr/>
        <a:lstStyle/>
        <a:p>
          <a:endParaRPr lang="zh-CN" altLang="en-US"/>
        </a:p>
      </dgm:t>
    </dgm:pt>
    <dgm:pt modelId="{1DA70F0C-0C04-40DC-8CDD-8E938D5FE49A}">
      <dgm:prSet phldrT="[文本]" custT="1"/>
      <dgm:spPr/>
      <dgm:t>
        <a:bodyPr/>
        <a:lstStyle/>
        <a:p>
          <a:r>
            <a:rPr lang="en-US" altLang="zh-CN" sz="2400" kern="1200" dirty="0" smtClean="0">
              <a:solidFill>
                <a:schemeClr val="tx1"/>
              </a:solidFill>
              <a:latin typeface="+mn-ea"/>
              <a:ea typeface="+mn-ea"/>
              <a:cs typeface="+mn-cs"/>
            </a:rPr>
            <a:t>4.A general overview of the code</a:t>
          </a:r>
          <a:endParaRPr lang="zh-CN" altLang="en-US" sz="2400" kern="1200" dirty="0">
            <a:solidFill>
              <a:schemeClr val="tx1"/>
            </a:solidFill>
            <a:latin typeface="+mn-ea"/>
            <a:ea typeface="+mn-ea"/>
            <a:cs typeface="+mn-cs"/>
          </a:endParaRPr>
        </a:p>
      </dgm:t>
    </dgm:pt>
    <dgm:pt modelId="{75A4C105-DE55-4D6A-9B44-C7D1C8CB3908}" type="parTrans" cxnId="{9EC6B1FE-5A1B-4953-A71D-028FD3CA5C25}">
      <dgm:prSet/>
      <dgm:spPr/>
      <dgm:t>
        <a:bodyPr/>
        <a:lstStyle/>
        <a:p>
          <a:endParaRPr lang="zh-CN" altLang="en-US"/>
        </a:p>
      </dgm:t>
    </dgm:pt>
    <dgm:pt modelId="{4B5E7EE7-2A8D-489D-8E67-F6E9788E59D6}" type="sibTrans" cxnId="{9EC6B1FE-5A1B-4953-A71D-028FD3CA5C25}">
      <dgm:prSet/>
      <dgm:spPr/>
      <dgm:t>
        <a:bodyPr/>
        <a:lstStyle/>
        <a:p>
          <a:endParaRPr lang="zh-CN" altLang="en-US"/>
        </a:p>
      </dgm:t>
    </dgm:pt>
    <dgm:pt modelId="{6EB746CE-FB6C-480B-8BAC-487A765DEDF1}">
      <dgm:prSet phldrT="[文本]" custT="1"/>
      <dgm:spPr/>
      <dgm:t>
        <a:bodyPr/>
        <a:lstStyle/>
        <a:p>
          <a:r>
            <a:rPr lang="en-US" altLang="zh-CN" sz="2800" kern="1200" dirty="0" smtClean="0">
              <a:solidFill>
                <a:schemeClr val="tx1"/>
              </a:solidFill>
              <a:latin typeface="+mn-ea"/>
              <a:ea typeface="+mn-ea"/>
              <a:cs typeface="+mn-cs"/>
            </a:rPr>
            <a:t>5.Difficulties</a:t>
          </a:r>
          <a:endParaRPr lang="zh-CN" altLang="en-US" sz="2800" kern="1200" dirty="0">
            <a:solidFill>
              <a:schemeClr val="tx1"/>
            </a:solidFill>
            <a:latin typeface="+mn-ea"/>
            <a:ea typeface="+mn-ea"/>
            <a:cs typeface="+mn-cs"/>
          </a:endParaRPr>
        </a:p>
      </dgm:t>
    </dgm:pt>
    <dgm:pt modelId="{C65EE7D8-41E3-421C-9316-81963CD4E791}" type="parTrans" cxnId="{E1EAF5BC-DC70-4045-8563-024C3C49E5DC}">
      <dgm:prSet/>
      <dgm:spPr/>
      <dgm:t>
        <a:bodyPr/>
        <a:lstStyle/>
        <a:p>
          <a:endParaRPr lang="zh-CN" altLang="en-US"/>
        </a:p>
      </dgm:t>
    </dgm:pt>
    <dgm:pt modelId="{B2B6F55C-2A5F-42B3-834D-0EF7D6AC8BAC}" type="sibTrans" cxnId="{E1EAF5BC-DC70-4045-8563-024C3C49E5DC}">
      <dgm:prSet/>
      <dgm:spPr/>
      <dgm:t>
        <a:bodyPr/>
        <a:lstStyle/>
        <a:p>
          <a:endParaRPr lang="zh-CN" altLang="en-US"/>
        </a:p>
      </dgm:t>
    </dgm:pt>
    <dgm:pt modelId="{F061C600-B6BB-47EE-98B9-FCF1A148C150}">
      <dgm:prSet phldrT="[文本]" phldr="1"/>
      <dgm:spPr/>
      <dgm:t>
        <a:bodyPr/>
        <a:lstStyle/>
        <a:p>
          <a:endParaRPr lang="zh-CN" altLang="en-US"/>
        </a:p>
      </dgm:t>
    </dgm:pt>
    <dgm:pt modelId="{CA7F7A97-9CC9-48BF-9E54-09A9E711832A}" type="parTrans" cxnId="{6F21C55E-DFFD-46C6-B88F-59BA6BC97480}">
      <dgm:prSet/>
      <dgm:spPr/>
      <dgm:t>
        <a:bodyPr/>
        <a:lstStyle/>
        <a:p>
          <a:endParaRPr lang="zh-CN" altLang="en-US"/>
        </a:p>
      </dgm:t>
    </dgm:pt>
    <dgm:pt modelId="{3DF756A7-173C-4499-9011-DCD2F2DD89AB}" type="sibTrans" cxnId="{6F21C55E-DFFD-46C6-B88F-59BA6BC97480}">
      <dgm:prSet/>
      <dgm:spPr/>
      <dgm:t>
        <a:bodyPr/>
        <a:lstStyle/>
        <a:p>
          <a:endParaRPr lang="zh-CN" altLang="en-US"/>
        </a:p>
      </dgm:t>
    </dgm:pt>
    <dgm:pt modelId="{211AFE8B-5AD0-4F74-AB9D-FDCF8AB3C853}">
      <dgm:prSet custScaleX="95443" custScaleY="70826"/>
      <dgm:spPr/>
      <dgm:t>
        <a:bodyPr/>
        <a:lstStyle/>
        <a:p>
          <a:endParaRPr lang="zh-CN" altLang="en-US"/>
        </a:p>
      </dgm:t>
    </dgm:pt>
    <dgm:pt modelId="{23C96D1B-7179-4A7C-8AD0-97BBAEB9133A}" type="parTrans" cxnId="{285DFED5-07F5-4AD0-90A9-54A38BD8355D}">
      <dgm:prSet/>
      <dgm:spPr/>
      <dgm:t>
        <a:bodyPr/>
        <a:lstStyle/>
        <a:p>
          <a:endParaRPr lang="zh-CN" altLang="en-US"/>
        </a:p>
      </dgm:t>
    </dgm:pt>
    <dgm:pt modelId="{FB50D176-3C4D-447F-9F4F-53DA17EB27A0}" type="sibTrans" cxnId="{285DFED5-07F5-4AD0-90A9-54A38BD8355D}">
      <dgm:prSet/>
      <dgm:spPr/>
      <dgm:t>
        <a:bodyPr/>
        <a:lstStyle/>
        <a:p>
          <a:endParaRPr lang="zh-CN" altLang="en-US"/>
        </a:p>
      </dgm:t>
    </dgm:pt>
    <dgm:pt modelId="{743A9A1B-2FD5-47AB-BA96-6D2F4E412CA7}" type="pres">
      <dgm:prSet presAssocID="{FFB741AF-B2B7-4E26-AD6D-006BEC283F5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32E383-FEBE-4FE2-BB96-8D1890726366}" type="pres">
      <dgm:prSet presAssocID="{FFB741AF-B2B7-4E26-AD6D-006BEC283F52}" presName="dummyMaxCanvas" presStyleCnt="0">
        <dgm:presLayoutVars/>
      </dgm:prSet>
      <dgm:spPr/>
    </dgm:pt>
    <dgm:pt modelId="{F48774C4-6E70-4218-859C-F71B93D2A98D}" type="pres">
      <dgm:prSet presAssocID="{FFB741AF-B2B7-4E26-AD6D-006BEC283F52}" presName="FiveNodes_1" presStyleLbl="node1" presStyleIdx="0" presStyleCnt="5" custScaleX="95443" custScaleY="70826" custLinFactNeighborX="1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57514-6635-4C45-92EA-71AC3526D6E1}" type="pres">
      <dgm:prSet presAssocID="{FFB741AF-B2B7-4E26-AD6D-006BEC283F52}" presName="FiveNodes_2" presStyleLbl="node1" presStyleIdx="1" presStyleCnt="5" custScaleX="91512" custScaleY="74343" custLinFactNeighborX="-474" custLinFactNeighborY="-113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34D2E0-A428-4E78-BF39-9070D43A303D}" type="pres">
      <dgm:prSet presAssocID="{FFB741AF-B2B7-4E26-AD6D-006BEC283F52}" presName="FiveNodes_3" presStyleLbl="node1" presStyleIdx="2" presStyleCnt="5" custScaleX="93562" custScaleY="72181" custLinFactNeighborX="-3792" custLinFactNeighborY="-167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3F973-C834-42E5-BE98-58D128A4E4A4}" type="pres">
      <dgm:prSet presAssocID="{FFB741AF-B2B7-4E26-AD6D-006BEC283F52}" presName="FiveNodes_4" presStyleLbl="node1" presStyleIdx="3" presStyleCnt="5" custScaleX="93698" custScaleY="67774" custLinFactNeighborX="-6043" custLinFactNeighborY="-266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A7626-5318-4AC3-9105-A9DF88C9613E}" type="pres">
      <dgm:prSet presAssocID="{FFB741AF-B2B7-4E26-AD6D-006BEC283F52}" presName="FiveNodes_5" presStyleLbl="node1" presStyleIdx="4" presStyleCnt="5" custScaleX="92417" custScaleY="64658" custLinFactNeighborX="-7110" custLinFactNeighborY="-384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044E80-5BD5-4FDC-B2C8-BFF2101426E3}" type="pres">
      <dgm:prSet presAssocID="{FFB741AF-B2B7-4E26-AD6D-006BEC283F52}" presName="FiveConn_1-2" presStyleLbl="fgAccFollowNode1" presStyleIdx="0" presStyleCnt="4" custScaleX="85932" custScaleY="75243" custLinFactNeighborX="-16280" custLinFactNeighborY="-116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3BA6D-83E8-4AFC-B973-95C93EE7322C}" type="pres">
      <dgm:prSet presAssocID="{FFB741AF-B2B7-4E26-AD6D-006BEC283F52}" presName="FiveConn_2-3" presStyleLbl="fgAccFollowNode1" presStyleIdx="1" presStyleCnt="4" custScaleX="70063" custScaleY="81317" custLinFactNeighborX="-49741" custLinFactNeighborY="-173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37A56B-6039-400A-A824-92FE5903D8D8}" type="pres">
      <dgm:prSet presAssocID="{FFB741AF-B2B7-4E26-AD6D-006BEC283F52}" presName="FiveConn_3-4" presStyleLbl="fgAccFollowNode1" presStyleIdx="2" presStyleCnt="4" custScaleX="63075" custScaleY="71482" custLinFactNeighborX="-64779" custLinFactNeighborY="-289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A161F4-E31C-4AF9-B490-5FCD5D43F35A}" type="pres">
      <dgm:prSet presAssocID="{FFB741AF-B2B7-4E26-AD6D-006BEC283F52}" presName="FiveConn_4-5" presStyleLbl="fgAccFollowNode1" presStyleIdx="3" presStyleCnt="4" custScaleX="76911" custScaleY="80999" custLinFactNeighborX="-97169" custLinFactNeighborY="-498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B8582D-AC54-400A-BAB3-D97195269570}" type="pres">
      <dgm:prSet presAssocID="{FFB741AF-B2B7-4E26-AD6D-006BEC283F5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FBE938-8E5B-428D-92AA-42552E39FE71}" type="pres">
      <dgm:prSet presAssocID="{FFB741AF-B2B7-4E26-AD6D-006BEC283F5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48FB74-D9EB-42D4-822F-4F0A01C7EBD7}" type="pres">
      <dgm:prSet presAssocID="{FFB741AF-B2B7-4E26-AD6D-006BEC283F5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B6DC1D-B1C7-4688-949D-1099291E961E}" type="pres">
      <dgm:prSet presAssocID="{FFB741AF-B2B7-4E26-AD6D-006BEC283F5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80C71-7928-46DA-905F-93A8590798EB}" type="pres">
      <dgm:prSet presAssocID="{FFB741AF-B2B7-4E26-AD6D-006BEC283F5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BC0EE7-899E-484C-BFC6-635CB234B35D}" type="presOf" srcId="{4B5E7EE7-2A8D-489D-8E67-F6E9788E59D6}" destId="{1AA161F4-E31C-4AF9-B490-5FCD5D43F35A}" srcOrd="0" destOrd="0" presId="urn:microsoft.com/office/officeart/2005/8/layout/vProcess5"/>
    <dgm:cxn modelId="{FFD941BC-AE58-419D-86FA-540792203200}" type="presOf" srcId="{6EB746CE-FB6C-480B-8BAC-487A765DEDF1}" destId="{FDF80C71-7928-46DA-905F-93A8590798EB}" srcOrd="1" destOrd="0" presId="urn:microsoft.com/office/officeart/2005/8/layout/vProcess5"/>
    <dgm:cxn modelId="{746AE66C-EA04-4DC2-BF10-DDD1FEC321BC}" srcId="{FFB741AF-B2B7-4E26-AD6D-006BEC283F52}" destId="{547254CC-2D66-4572-BF5E-F46175024EE8}" srcOrd="9" destOrd="0" parTransId="{59C322A9-D571-485F-8B69-DD9192C6723F}" sibTransId="{4EA01FE7-AADE-458B-90CE-D4E5A02AD34A}"/>
    <dgm:cxn modelId="{3D0AD5C6-FDC4-4943-90DE-839D9F63E9DF}" type="presOf" srcId="{BFA05A41-9D83-4F66-BD63-4786459A6D64}" destId="{92FBE938-8E5B-428D-92AA-42552E39FE71}" srcOrd="1" destOrd="0" presId="urn:microsoft.com/office/officeart/2005/8/layout/vProcess5"/>
    <dgm:cxn modelId="{7A59A9C5-5E07-4CC8-89F7-3DAC980C49E4}" type="presOf" srcId="{402EA1A9-C1B1-40FD-8078-51B13BF2276C}" destId="{9F37A56B-6039-400A-A824-92FE5903D8D8}" srcOrd="0" destOrd="0" presId="urn:microsoft.com/office/officeart/2005/8/layout/vProcess5"/>
    <dgm:cxn modelId="{7E5A5A19-7F37-4074-B330-5C366D9123CC}" type="presOf" srcId="{82C23912-EDBA-4DF0-9AE4-BFA4298BCC82}" destId="{F48774C4-6E70-4218-859C-F71B93D2A98D}" srcOrd="0" destOrd="0" presId="urn:microsoft.com/office/officeart/2005/8/layout/vProcess5"/>
    <dgm:cxn modelId="{285DFED5-07F5-4AD0-90A9-54A38BD8355D}" srcId="{FFB741AF-B2B7-4E26-AD6D-006BEC283F52}" destId="{211AFE8B-5AD0-4F74-AB9D-FDCF8AB3C853}" srcOrd="10" destOrd="0" parTransId="{23C96D1B-7179-4A7C-8AD0-97BBAEB9133A}" sibTransId="{FB50D176-3C4D-447F-9F4F-53DA17EB27A0}"/>
    <dgm:cxn modelId="{B4ACC4AA-44A6-4720-9B66-4344112009EF}" type="presOf" srcId="{2080D1AA-59BB-4A77-9498-658BDAD61CED}" destId="{C534D2E0-A428-4E78-BF39-9070D43A303D}" srcOrd="0" destOrd="0" presId="urn:microsoft.com/office/officeart/2005/8/layout/vProcess5"/>
    <dgm:cxn modelId="{30577446-8084-4430-BD3A-DCBD01245690}" type="presOf" srcId="{B5DBF8FC-CF8E-4CD8-9E80-650976CD84FC}" destId="{1CC3BA6D-83E8-4AFC-B973-95C93EE7322C}" srcOrd="0" destOrd="0" presId="urn:microsoft.com/office/officeart/2005/8/layout/vProcess5"/>
    <dgm:cxn modelId="{55F21E30-0F0C-490B-BC5A-38C04D491236}" srcId="{FFB741AF-B2B7-4E26-AD6D-006BEC283F52}" destId="{BFA05A41-9D83-4F66-BD63-4786459A6D64}" srcOrd="1" destOrd="0" parTransId="{1C17148D-9C25-420A-87FD-39C5010C3D1C}" sibTransId="{B5DBF8FC-CF8E-4CD8-9E80-650976CD84FC}"/>
    <dgm:cxn modelId="{6F21C55E-DFFD-46C6-B88F-59BA6BC97480}" srcId="{FFB741AF-B2B7-4E26-AD6D-006BEC283F52}" destId="{F061C600-B6BB-47EE-98B9-FCF1A148C150}" srcOrd="5" destOrd="0" parTransId="{CA7F7A97-9CC9-48BF-9E54-09A9E711832A}" sibTransId="{3DF756A7-173C-4499-9011-DCD2F2DD89AB}"/>
    <dgm:cxn modelId="{012B12EC-90C2-4E5D-B95C-C4B7CC739F5A}" srcId="{FFB741AF-B2B7-4E26-AD6D-006BEC283F52}" destId="{2080D1AA-59BB-4A77-9498-658BDAD61CED}" srcOrd="2" destOrd="0" parTransId="{1BD4D7B6-73B4-4E01-AAC9-5671DD714DCE}" sibTransId="{402EA1A9-C1B1-40FD-8078-51B13BF2276C}"/>
    <dgm:cxn modelId="{757E3989-F320-46D0-9945-3E845E2EB300}" type="presOf" srcId="{6EB746CE-FB6C-480B-8BAC-487A765DEDF1}" destId="{57FA7626-5318-4AC3-9105-A9DF88C9613E}" srcOrd="0" destOrd="0" presId="urn:microsoft.com/office/officeart/2005/8/layout/vProcess5"/>
    <dgm:cxn modelId="{E1982AE2-E69D-467D-9EA9-349A2BCCD315}" type="presOf" srcId="{2080D1AA-59BB-4A77-9498-658BDAD61CED}" destId="{B648FB74-D9EB-42D4-822F-4F0A01C7EBD7}" srcOrd="1" destOrd="0" presId="urn:microsoft.com/office/officeart/2005/8/layout/vProcess5"/>
    <dgm:cxn modelId="{37A823D1-F8F1-488E-B006-D951126D9605}" type="presOf" srcId="{FFB741AF-B2B7-4E26-AD6D-006BEC283F52}" destId="{743A9A1B-2FD5-47AB-BA96-6D2F4E412CA7}" srcOrd="0" destOrd="0" presId="urn:microsoft.com/office/officeart/2005/8/layout/vProcess5"/>
    <dgm:cxn modelId="{9EC6B1FE-5A1B-4953-A71D-028FD3CA5C25}" srcId="{FFB741AF-B2B7-4E26-AD6D-006BEC283F52}" destId="{1DA70F0C-0C04-40DC-8CDD-8E938D5FE49A}" srcOrd="3" destOrd="0" parTransId="{75A4C105-DE55-4D6A-9B44-C7D1C8CB3908}" sibTransId="{4B5E7EE7-2A8D-489D-8E67-F6E9788E59D6}"/>
    <dgm:cxn modelId="{5E614263-93E2-48C3-8558-0879A53F9203}" srcId="{FFB741AF-B2B7-4E26-AD6D-006BEC283F52}" destId="{1991614E-EFA3-4F7D-BD68-B5D60D9C22B4}" srcOrd="8" destOrd="0" parTransId="{3A3CB958-4205-4ABF-93E1-C9F62452CC72}" sibTransId="{89E842D4-0198-44E5-8D57-A972571A4D36}"/>
    <dgm:cxn modelId="{39EB497E-500B-427B-B2D8-45F30209DDCF}" type="presOf" srcId="{1DA70F0C-0C04-40DC-8CDD-8E938D5FE49A}" destId="{76B6DC1D-B1C7-4688-949D-1099291E961E}" srcOrd="1" destOrd="0" presId="urn:microsoft.com/office/officeart/2005/8/layout/vProcess5"/>
    <dgm:cxn modelId="{69E8C178-1DB7-4DD7-8E1F-AD6596D2791C}" type="presOf" srcId="{1DA70F0C-0C04-40DC-8CDD-8E938D5FE49A}" destId="{7D23F973-C834-42E5-BE98-58D128A4E4A4}" srcOrd="0" destOrd="0" presId="urn:microsoft.com/office/officeart/2005/8/layout/vProcess5"/>
    <dgm:cxn modelId="{E1EAF5BC-DC70-4045-8563-024C3C49E5DC}" srcId="{FFB741AF-B2B7-4E26-AD6D-006BEC283F52}" destId="{6EB746CE-FB6C-480B-8BAC-487A765DEDF1}" srcOrd="4" destOrd="0" parTransId="{C65EE7D8-41E3-421C-9316-81963CD4E791}" sibTransId="{B2B6F55C-2A5F-42B3-834D-0EF7D6AC8BAC}"/>
    <dgm:cxn modelId="{FFBB5C8A-931D-4028-9139-26C2C2DF3996}" srcId="{FFB741AF-B2B7-4E26-AD6D-006BEC283F52}" destId="{036316EA-F95B-4507-B068-06B5DAB69E66}" srcOrd="6" destOrd="0" parTransId="{93E06C6B-E7BC-4A90-BFE7-03EF4735C0C9}" sibTransId="{2A250113-FCF6-4B17-9529-A13D48111240}"/>
    <dgm:cxn modelId="{BEC66AF9-1B61-4FC4-AFE3-7C847218D1B1}" type="presOf" srcId="{82C23912-EDBA-4DF0-9AE4-BFA4298BCC82}" destId="{32B8582D-AC54-400A-BAB3-D97195269570}" srcOrd="1" destOrd="0" presId="urn:microsoft.com/office/officeart/2005/8/layout/vProcess5"/>
    <dgm:cxn modelId="{1B73397D-9D1C-4542-AAE0-C466D8868A7A}" type="presOf" srcId="{BFA05A41-9D83-4F66-BD63-4786459A6D64}" destId="{76657514-6635-4C45-92EA-71AC3526D6E1}" srcOrd="0" destOrd="0" presId="urn:microsoft.com/office/officeart/2005/8/layout/vProcess5"/>
    <dgm:cxn modelId="{2228EE46-47F8-4B93-892D-892F3E4EBDA3}" srcId="{FFB741AF-B2B7-4E26-AD6D-006BEC283F52}" destId="{82C23912-EDBA-4DF0-9AE4-BFA4298BCC82}" srcOrd="0" destOrd="0" parTransId="{371BA1DB-7E52-4081-A21C-BAD3B0DA397C}" sibTransId="{772E941E-680C-4B7D-A948-BBCC71E29100}"/>
    <dgm:cxn modelId="{62E2A7D4-5A6C-4D32-B2CC-297215D7DB69}" type="presOf" srcId="{772E941E-680C-4B7D-A948-BBCC71E29100}" destId="{1C044E80-5BD5-4FDC-B2C8-BFF2101426E3}" srcOrd="0" destOrd="0" presId="urn:microsoft.com/office/officeart/2005/8/layout/vProcess5"/>
    <dgm:cxn modelId="{DC095C3A-63E9-4702-81B5-C6405D71C442}" srcId="{FFB741AF-B2B7-4E26-AD6D-006BEC283F52}" destId="{A80278AE-3EFF-4293-B225-1D908E3913BD}" srcOrd="7" destOrd="0" parTransId="{4BDD5217-7139-45B5-AC4B-29F946B1764A}" sibTransId="{B2942B9C-F42E-44B6-AC6E-BDBD3A169C02}"/>
    <dgm:cxn modelId="{07142FEA-DBA6-4A20-A2DE-BD2E7790B362}" type="presParOf" srcId="{743A9A1B-2FD5-47AB-BA96-6D2F4E412CA7}" destId="{6B32E383-FEBE-4FE2-BB96-8D1890726366}" srcOrd="0" destOrd="0" presId="urn:microsoft.com/office/officeart/2005/8/layout/vProcess5"/>
    <dgm:cxn modelId="{39CD8947-0019-4BA3-8B0B-DA839059DA7C}" type="presParOf" srcId="{743A9A1B-2FD5-47AB-BA96-6D2F4E412CA7}" destId="{F48774C4-6E70-4218-859C-F71B93D2A98D}" srcOrd="1" destOrd="0" presId="urn:microsoft.com/office/officeart/2005/8/layout/vProcess5"/>
    <dgm:cxn modelId="{7E32B1F6-478D-4E55-864A-F5B6900B66F6}" type="presParOf" srcId="{743A9A1B-2FD5-47AB-BA96-6D2F4E412CA7}" destId="{76657514-6635-4C45-92EA-71AC3526D6E1}" srcOrd="2" destOrd="0" presId="urn:microsoft.com/office/officeart/2005/8/layout/vProcess5"/>
    <dgm:cxn modelId="{F8BCDB53-5DB4-40DC-8667-6F8BBA917FF5}" type="presParOf" srcId="{743A9A1B-2FD5-47AB-BA96-6D2F4E412CA7}" destId="{C534D2E0-A428-4E78-BF39-9070D43A303D}" srcOrd="3" destOrd="0" presId="urn:microsoft.com/office/officeart/2005/8/layout/vProcess5"/>
    <dgm:cxn modelId="{6F409F84-C4F5-40A2-93F8-B06D66813B45}" type="presParOf" srcId="{743A9A1B-2FD5-47AB-BA96-6D2F4E412CA7}" destId="{7D23F973-C834-42E5-BE98-58D128A4E4A4}" srcOrd="4" destOrd="0" presId="urn:microsoft.com/office/officeart/2005/8/layout/vProcess5"/>
    <dgm:cxn modelId="{8F8D0044-901F-445C-9B24-06AD8F721CC2}" type="presParOf" srcId="{743A9A1B-2FD5-47AB-BA96-6D2F4E412CA7}" destId="{57FA7626-5318-4AC3-9105-A9DF88C9613E}" srcOrd="5" destOrd="0" presId="urn:microsoft.com/office/officeart/2005/8/layout/vProcess5"/>
    <dgm:cxn modelId="{F5386E32-3E92-4FD2-BCDE-49D6B4BFFC14}" type="presParOf" srcId="{743A9A1B-2FD5-47AB-BA96-6D2F4E412CA7}" destId="{1C044E80-5BD5-4FDC-B2C8-BFF2101426E3}" srcOrd="6" destOrd="0" presId="urn:microsoft.com/office/officeart/2005/8/layout/vProcess5"/>
    <dgm:cxn modelId="{DD7773F3-192E-4924-A2D1-E044518E9C26}" type="presParOf" srcId="{743A9A1B-2FD5-47AB-BA96-6D2F4E412CA7}" destId="{1CC3BA6D-83E8-4AFC-B973-95C93EE7322C}" srcOrd="7" destOrd="0" presId="urn:microsoft.com/office/officeart/2005/8/layout/vProcess5"/>
    <dgm:cxn modelId="{A875B861-82C6-42B0-9305-1E415BBBD197}" type="presParOf" srcId="{743A9A1B-2FD5-47AB-BA96-6D2F4E412CA7}" destId="{9F37A56B-6039-400A-A824-92FE5903D8D8}" srcOrd="8" destOrd="0" presId="urn:microsoft.com/office/officeart/2005/8/layout/vProcess5"/>
    <dgm:cxn modelId="{0E2BACFB-A094-4C32-A4C8-3AD034BF2035}" type="presParOf" srcId="{743A9A1B-2FD5-47AB-BA96-6D2F4E412CA7}" destId="{1AA161F4-E31C-4AF9-B490-5FCD5D43F35A}" srcOrd="9" destOrd="0" presId="urn:microsoft.com/office/officeart/2005/8/layout/vProcess5"/>
    <dgm:cxn modelId="{1B0B1F95-F903-4C78-AE7B-E18B1DB8D16A}" type="presParOf" srcId="{743A9A1B-2FD5-47AB-BA96-6D2F4E412CA7}" destId="{32B8582D-AC54-400A-BAB3-D97195269570}" srcOrd="10" destOrd="0" presId="urn:microsoft.com/office/officeart/2005/8/layout/vProcess5"/>
    <dgm:cxn modelId="{1614C4AE-34B6-4A34-A397-462D935C5397}" type="presParOf" srcId="{743A9A1B-2FD5-47AB-BA96-6D2F4E412CA7}" destId="{92FBE938-8E5B-428D-92AA-42552E39FE71}" srcOrd="11" destOrd="0" presId="urn:microsoft.com/office/officeart/2005/8/layout/vProcess5"/>
    <dgm:cxn modelId="{862D6EE9-2209-42D2-9BA4-035B93590034}" type="presParOf" srcId="{743A9A1B-2FD5-47AB-BA96-6D2F4E412CA7}" destId="{B648FB74-D9EB-42D4-822F-4F0A01C7EBD7}" srcOrd="12" destOrd="0" presId="urn:microsoft.com/office/officeart/2005/8/layout/vProcess5"/>
    <dgm:cxn modelId="{143183E4-39B5-4675-B94D-8B267BB84D54}" type="presParOf" srcId="{743A9A1B-2FD5-47AB-BA96-6D2F4E412CA7}" destId="{76B6DC1D-B1C7-4688-949D-1099291E961E}" srcOrd="13" destOrd="0" presId="urn:microsoft.com/office/officeart/2005/8/layout/vProcess5"/>
    <dgm:cxn modelId="{493F6432-18E5-44EE-9306-62BBE275D890}" type="presParOf" srcId="{743A9A1B-2FD5-47AB-BA96-6D2F4E412CA7}" destId="{FDF80C71-7928-46DA-905F-93A8590798E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75314-16B2-4B9E-9116-4E97E0C2CA8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77300B-1450-47A7-BCD8-0AB165832A88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+mj-ea"/>
              <a:ea typeface="+mj-ea"/>
            </a:rPr>
            <a:t>MainActivity</a:t>
          </a:r>
          <a:endParaRPr lang="zh-CN" altLang="en-US" sz="2400" dirty="0">
            <a:solidFill>
              <a:schemeClr val="tx1"/>
            </a:solidFill>
            <a:latin typeface="+mj-ea"/>
            <a:ea typeface="+mj-ea"/>
          </a:endParaRPr>
        </a:p>
      </dgm:t>
    </dgm:pt>
    <dgm:pt modelId="{E1219BAF-44FE-4D19-9E9F-05F889EB0321}" type="parTrans" cxnId="{633034AA-E8A4-4C6F-9E8A-E31C4BCC393C}">
      <dgm:prSet/>
      <dgm:spPr/>
      <dgm:t>
        <a:bodyPr/>
        <a:lstStyle/>
        <a:p>
          <a:endParaRPr lang="zh-CN" altLang="en-US"/>
        </a:p>
      </dgm:t>
    </dgm:pt>
    <dgm:pt modelId="{C6D677B4-6ED1-41C4-AA4E-E170A5675441}" type="sibTrans" cxnId="{633034AA-E8A4-4C6F-9E8A-E31C4BCC393C}">
      <dgm:prSet/>
      <dgm:spPr/>
      <dgm:t>
        <a:bodyPr/>
        <a:lstStyle/>
        <a:p>
          <a:endParaRPr lang="zh-CN" altLang="en-US"/>
        </a:p>
      </dgm:t>
    </dgm:pt>
    <dgm:pt modelId="{E58C61BA-1E50-4CF6-9F79-1092A3FAAE58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+mj-ea"/>
              <a:ea typeface="+mj-ea"/>
            </a:rPr>
            <a:t>DrawView</a:t>
          </a:r>
          <a:endParaRPr lang="zh-CN" altLang="en-US" sz="2400" dirty="0">
            <a:solidFill>
              <a:schemeClr val="tx1"/>
            </a:solidFill>
            <a:latin typeface="+mj-ea"/>
            <a:ea typeface="+mj-ea"/>
          </a:endParaRPr>
        </a:p>
      </dgm:t>
    </dgm:pt>
    <dgm:pt modelId="{F9FE12A0-B3B7-4E4B-A936-66DCB9D6A650}" type="parTrans" cxnId="{7CAF8B34-9DD7-48F8-AEE7-D6D051008BE3}">
      <dgm:prSet/>
      <dgm:spPr/>
      <dgm:t>
        <a:bodyPr/>
        <a:lstStyle/>
        <a:p>
          <a:endParaRPr lang="zh-CN" altLang="en-US"/>
        </a:p>
      </dgm:t>
    </dgm:pt>
    <dgm:pt modelId="{6D932FA2-8220-4EA6-849C-6F75B7D6163C}" type="sibTrans" cxnId="{7CAF8B34-9DD7-48F8-AEE7-D6D051008BE3}">
      <dgm:prSet/>
      <dgm:spPr/>
      <dgm:t>
        <a:bodyPr/>
        <a:lstStyle/>
        <a:p>
          <a:endParaRPr lang="zh-CN" altLang="en-US"/>
        </a:p>
      </dgm:t>
    </dgm:pt>
    <dgm:pt modelId="{A8A0A3FB-9D20-4335-B4AB-3EC6B3B099D7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+mj-ea"/>
              <a:ea typeface="+mj-ea"/>
            </a:rPr>
            <a:t>btn_delete</a:t>
          </a:r>
          <a:endParaRPr lang="zh-CN" altLang="en-US" sz="2400" dirty="0">
            <a:solidFill>
              <a:schemeClr val="tx1"/>
            </a:solidFill>
            <a:latin typeface="+mj-ea"/>
            <a:ea typeface="+mj-ea"/>
          </a:endParaRPr>
        </a:p>
      </dgm:t>
    </dgm:pt>
    <dgm:pt modelId="{01063A4D-BA45-4777-89F5-B24D9C436542}" type="parTrans" cxnId="{6C358817-FB7D-4A94-99BB-49CFB9667532}">
      <dgm:prSet/>
      <dgm:spPr/>
      <dgm:t>
        <a:bodyPr/>
        <a:lstStyle/>
        <a:p>
          <a:endParaRPr lang="zh-CN" altLang="en-US"/>
        </a:p>
      </dgm:t>
    </dgm:pt>
    <dgm:pt modelId="{FA6D8B06-1519-4786-A6CB-D6738730605E}" type="sibTrans" cxnId="{6C358817-FB7D-4A94-99BB-49CFB9667532}">
      <dgm:prSet/>
      <dgm:spPr/>
      <dgm:t>
        <a:bodyPr/>
        <a:lstStyle/>
        <a:p>
          <a:endParaRPr lang="zh-CN" altLang="en-US"/>
        </a:p>
      </dgm:t>
    </dgm:pt>
    <dgm:pt modelId="{06138F04-1D8E-4BBC-8567-FA183FF3F768}">
      <dgm:prSet phldrT="[文本]" custT="1"/>
      <dgm:spPr/>
      <dgm:t>
        <a:bodyPr/>
        <a:lstStyle/>
        <a:p>
          <a:r>
            <a:rPr lang="en-US" altLang="zh-CN" sz="1800" dirty="0" smtClean="0">
              <a:solidFill>
                <a:schemeClr val="tx1"/>
              </a:solidFill>
              <a:latin typeface="+mj-ea"/>
              <a:ea typeface="+mj-ea"/>
            </a:rPr>
            <a:t>btn_add_function</a:t>
          </a:r>
          <a:endParaRPr lang="zh-CN" altLang="en-US" sz="1800" dirty="0">
            <a:solidFill>
              <a:schemeClr val="tx1"/>
            </a:solidFill>
            <a:latin typeface="+mj-ea"/>
            <a:ea typeface="+mj-ea"/>
          </a:endParaRPr>
        </a:p>
      </dgm:t>
    </dgm:pt>
    <dgm:pt modelId="{D398A670-8242-49A0-8F30-E113839B8F47}" type="parTrans" cxnId="{7E2FEC69-3F93-4650-A17B-98CC304AB5A7}">
      <dgm:prSet/>
      <dgm:spPr/>
      <dgm:t>
        <a:bodyPr/>
        <a:lstStyle/>
        <a:p>
          <a:endParaRPr lang="zh-CN" altLang="en-US"/>
        </a:p>
      </dgm:t>
    </dgm:pt>
    <dgm:pt modelId="{3A8B784D-7F55-4C6E-9D50-6FE8FEF381AC}" type="sibTrans" cxnId="{7E2FEC69-3F93-4650-A17B-98CC304AB5A7}">
      <dgm:prSet/>
      <dgm:spPr/>
      <dgm:t>
        <a:bodyPr/>
        <a:lstStyle/>
        <a:p>
          <a:endParaRPr lang="zh-CN" altLang="en-US"/>
        </a:p>
      </dgm:t>
    </dgm:pt>
    <dgm:pt modelId="{19CC5797-65A2-43E0-ABA3-96D4DAAFE57C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+mj-ea"/>
              <a:ea typeface="+mj-ea"/>
            </a:rPr>
            <a:t>btn_help</a:t>
          </a:r>
          <a:endParaRPr lang="zh-CN" altLang="en-US" sz="2400" dirty="0">
            <a:solidFill>
              <a:schemeClr val="tx1"/>
            </a:solidFill>
            <a:latin typeface="+mj-ea"/>
            <a:ea typeface="+mj-ea"/>
          </a:endParaRPr>
        </a:p>
      </dgm:t>
    </dgm:pt>
    <dgm:pt modelId="{74E25A4A-89EB-430B-9713-FF4F36E80ABB}" type="parTrans" cxnId="{DBE2D08C-A40A-4633-90C1-0570B397C6F8}">
      <dgm:prSet/>
      <dgm:spPr/>
      <dgm:t>
        <a:bodyPr/>
        <a:lstStyle/>
        <a:p>
          <a:endParaRPr lang="zh-CN" altLang="en-US"/>
        </a:p>
      </dgm:t>
    </dgm:pt>
    <dgm:pt modelId="{A7693007-1D4E-4F09-87A8-DC8BB941CB53}" type="sibTrans" cxnId="{DBE2D08C-A40A-4633-90C1-0570B397C6F8}">
      <dgm:prSet/>
      <dgm:spPr/>
      <dgm:t>
        <a:bodyPr/>
        <a:lstStyle/>
        <a:p>
          <a:endParaRPr lang="zh-CN" altLang="en-US"/>
        </a:p>
      </dgm:t>
    </dgm:pt>
    <dgm:pt modelId="{8ADC242A-44D2-4223-8A5C-625D2882C51F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+mj-ea"/>
              <a:ea typeface="+mj-ea"/>
            </a:rPr>
            <a:t>btn_smaller/</a:t>
          </a:r>
          <a:r>
            <a:rPr lang="en-US" altLang="zh-CN" sz="2400" dirty="0" err="1" smtClean="0">
              <a:solidFill>
                <a:schemeClr val="tx1"/>
              </a:solidFill>
              <a:latin typeface="+mj-ea"/>
              <a:ea typeface="+mj-ea"/>
            </a:rPr>
            <a:t>btn_larger</a:t>
          </a:r>
          <a:endParaRPr lang="zh-CN" altLang="en-US" sz="2400" dirty="0">
            <a:solidFill>
              <a:schemeClr val="tx1"/>
            </a:solidFill>
            <a:latin typeface="+mj-ea"/>
            <a:ea typeface="+mj-ea"/>
          </a:endParaRPr>
        </a:p>
      </dgm:t>
    </dgm:pt>
    <dgm:pt modelId="{FD0AF1E3-F54B-47E8-BF83-B09D84E32A9B}" type="parTrans" cxnId="{6C95D37B-AD6E-4FDA-94F9-0ED698A5603D}">
      <dgm:prSet/>
      <dgm:spPr/>
      <dgm:t>
        <a:bodyPr/>
        <a:lstStyle/>
        <a:p>
          <a:endParaRPr lang="zh-CN" altLang="en-US"/>
        </a:p>
      </dgm:t>
    </dgm:pt>
    <dgm:pt modelId="{5C46D1DF-DD42-49FE-8D2B-D404CACBC749}" type="sibTrans" cxnId="{6C95D37B-AD6E-4FDA-94F9-0ED698A5603D}">
      <dgm:prSet/>
      <dgm:spPr/>
      <dgm:t>
        <a:bodyPr/>
        <a:lstStyle/>
        <a:p>
          <a:endParaRPr lang="zh-CN" altLang="en-US"/>
        </a:p>
      </dgm:t>
    </dgm:pt>
    <dgm:pt modelId="{2C2A778B-B17B-4B5D-8FE4-755A296F0E2F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tx1"/>
              </a:solidFill>
              <a:latin typeface="+mj-ea"/>
              <a:ea typeface="+mj-ea"/>
            </a:rPr>
            <a:t>AddNewFunction</a:t>
          </a:r>
          <a:endParaRPr lang="zh-CN" altLang="en-US" sz="2000" dirty="0">
            <a:solidFill>
              <a:schemeClr val="tx1"/>
            </a:solidFill>
            <a:latin typeface="+mj-ea"/>
            <a:ea typeface="+mj-ea"/>
          </a:endParaRPr>
        </a:p>
      </dgm:t>
    </dgm:pt>
    <dgm:pt modelId="{1E371F74-CDD0-4A5A-82FE-989858222003}" type="parTrans" cxnId="{03ACEC4B-9F27-41AC-AE64-1199E839AB2C}">
      <dgm:prSet/>
      <dgm:spPr/>
      <dgm:t>
        <a:bodyPr/>
        <a:lstStyle/>
        <a:p>
          <a:endParaRPr lang="zh-CN" altLang="en-US"/>
        </a:p>
      </dgm:t>
    </dgm:pt>
    <dgm:pt modelId="{81067D41-D522-4A6E-8CBB-ED63CD3F9F8A}" type="sibTrans" cxnId="{03ACEC4B-9F27-41AC-AE64-1199E839AB2C}">
      <dgm:prSet/>
      <dgm:spPr/>
      <dgm:t>
        <a:bodyPr/>
        <a:lstStyle/>
        <a:p>
          <a:endParaRPr lang="zh-CN" altLang="en-US"/>
        </a:p>
      </dgm:t>
    </dgm:pt>
    <dgm:pt modelId="{1D6ED9CD-D8F4-4F7A-8776-B30A39CA52E1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+mj-ea"/>
              <a:ea typeface="+mj-ea"/>
            </a:rPr>
            <a:t>Delete</a:t>
          </a:r>
          <a:endParaRPr lang="zh-CN" altLang="en-US" sz="2400" dirty="0">
            <a:solidFill>
              <a:schemeClr val="tx1"/>
            </a:solidFill>
            <a:latin typeface="+mj-ea"/>
            <a:ea typeface="+mj-ea"/>
          </a:endParaRPr>
        </a:p>
      </dgm:t>
    </dgm:pt>
    <dgm:pt modelId="{FD487E06-9E31-4E94-85FF-21CDA03965E4}" type="parTrans" cxnId="{01AD528A-46BB-4CD7-A7B5-4BFEE10BDA31}">
      <dgm:prSet/>
      <dgm:spPr/>
      <dgm:t>
        <a:bodyPr/>
        <a:lstStyle/>
        <a:p>
          <a:endParaRPr lang="zh-CN" altLang="en-US"/>
        </a:p>
      </dgm:t>
    </dgm:pt>
    <dgm:pt modelId="{313F45DD-D239-4713-B173-DF8E6BBBEBFE}" type="sibTrans" cxnId="{01AD528A-46BB-4CD7-A7B5-4BFEE10BDA31}">
      <dgm:prSet/>
      <dgm:spPr/>
      <dgm:t>
        <a:bodyPr/>
        <a:lstStyle/>
        <a:p>
          <a:endParaRPr lang="zh-CN" altLang="en-US"/>
        </a:p>
      </dgm:t>
    </dgm:pt>
    <dgm:pt modelId="{3996DD35-D8D7-49AD-8FAC-80308BC6848A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+mj-ea"/>
              <a:ea typeface="+mj-ea"/>
            </a:rPr>
            <a:t>Help</a:t>
          </a:r>
          <a:endParaRPr lang="zh-CN" altLang="en-US" sz="2400" dirty="0">
            <a:solidFill>
              <a:schemeClr val="tx1"/>
            </a:solidFill>
            <a:latin typeface="+mj-ea"/>
            <a:ea typeface="+mj-ea"/>
          </a:endParaRPr>
        </a:p>
      </dgm:t>
    </dgm:pt>
    <dgm:pt modelId="{B66F099D-9FA0-46C0-928E-E5F4186A3682}" type="parTrans" cxnId="{0F27FE8F-1DED-422B-8D8D-BA8D5CC789A1}">
      <dgm:prSet/>
      <dgm:spPr/>
      <dgm:t>
        <a:bodyPr/>
        <a:lstStyle/>
        <a:p>
          <a:endParaRPr lang="zh-CN" altLang="en-US"/>
        </a:p>
      </dgm:t>
    </dgm:pt>
    <dgm:pt modelId="{C64CC6D8-F0FB-4FE6-802E-8B21CCA286EE}" type="sibTrans" cxnId="{0F27FE8F-1DED-422B-8D8D-BA8D5CC789A1}">
      <dgm:prSet/>
      <dgm:spPr/>
      <dgm:t>
        <a:bodyPr/>
        <a:lstStyle/>
        <a:p>
          <a:endParaRPr lang="zh-CN" altLang="en-US"/>
        </a:p>
      </dgm:t>
    </dgm:pt>
    <dgm:pt modelId="{FFDF8A5C-365C-4356-B8CC-FCCBBB2393F8}" type="pres">
      <dgm:prSet presAssocID="{90475314-16B2-4B9E-9116-4E97E0C2CA8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B56D1B-155A-4461-A430-9D8B346080B9}" type="pres">
      <dgm:prSet presAssocID="{2B77300B-1450-47A7-BCD8-0AB165832A88}" presName="root1" presStyleCnt="0"/>
      <dgm:spPr/>
    </dgm:pt>
    <dgm:pt modelId="{C8D90440-D778-4830-9986-D9E2706FBFD4}" type="pres">
      <dgm:prSet presAssocID="{2B77300B-1450-47A7-BCD8-0AB165832A88}" presName="LevelOneTextNode" presStyleLbl="node0" presStyleIdx="0" presStyleCnt="4">
        <dgm:presLayoutVars>
          <dgm:chPref val="3"/>
        </dgm:presLayoutVars>
      </dgm:prSet>
      <dgm:spPr/>
    </dgm:pt>
    <dgm:pt modelId="{9426F522-8BCD-42E6-825B-5B26A2F8C3AE}" type="pres">
      <dgm:prSet presAssocID="{2B77300B-1450-47A7-BCD8-0AB165832A88}" presName="level2hierChild" presStyleCnt="0"/>
      <dgm:spPr/>
    </dgm:pt>
    <dgm:pt modelId="{D6F76975-3B4C-498E-81F9-DC701654E8B1}" type="pres">
      <dgm:prSet presAssocID="{F9FE12A0-B3B7-4E4B-A936-66DCB9D6A650}" presName="conn2-1" presStyleLbl="parChTrans1D2" presStyleIdx="0" presStyleCnt="5"/>
      <dgm:spPr/>
    </dgm:pt>
    <dgm:pt modelId="{308EED5F-3874-42B2-82DC-5BC72DBADC9D}" type="pres">
      <dgm:prSet presAssocID="{F9FE12A0-B3B7-4E4B-A936-66DCB9D6A650}" presName="connTx" presStyleLbl="parChTrans1D2" presStyleIdx="0" presStyleCnt="5"/>
      <dgm:spPr/>
    </dgm:pt>
    <dgm:pt modelId="{62054125-029C-46AE-864E-C89A1BD5275D}" type="pres">
      <dgm:prSet presAssocID="{E58C61BA-1E50-4CF6-9F79-1092A3FAAE58}" presName="root2" presStyleCnt="0"/>
      <dgm:spPr/>
    </dgm:pt>
    <dgm:pt modelId="{AED1A174-2C6B-4AB7-9ADA-CFD1641DF522}" type="pres">
      <dgm:prSet presAssocID="{E58C61BA-1E50-4CF6-9F79-1092A3FAAE58}" presName="LevelTwoTextNode" presStyleLbl="node2" presStyleIdx="0" presStyleCnt="5">
        <dgm:presLayoutVars>
          <dgm:chPref val="3"/>
        </dgm:presLayoutVars>
      </dgm:prSet>
      <dgm:spPr/>
    </dgm:pt>
    <dgm:pt modelId="{94358207-D39C-411E-A303-5A5DBBD2E09B}" type="pres">
      <dgm:prSet presAssocID="{E58C61BA-1E50-4CF6-9F79-1092A3FAAE58}" presName="level3hierChild" presStyleCnt="0"/>
      <dgm:spPr/>
    </dgm:pt>
    <dgm:pt modelId="{7C5DC96A-5809-4CD1-A4F0-CA6D9BF89344}" type="pres">
      <dgm:prSet presAssocID="{D398A670-8242-49A0-8F30-E113839B8F47}" presName="conn2-1" presStyleLbl="parChTrans1D2" presStyleIdx="1" presStyleCnt="5"/>
      <dgm:spPr/>
    </dgm:pt>
    <dgm:pt modelId="{1815D6BC-EDE9-4D13-962E-662ED7EAD9B4}" type="pres">
      <dgm:prSet presAssocID="{D398A670-8242-49A0-8F30-E113839B8F47}" presName="connTx" presStyleLbl="parChTrans1D2" presStyleIdx="1" presStyleCnt="5"/>
      <dgm:spPr/>
    </dgm:pt>
    <dgm:pt modelId="{AE799363-BC6D-4D11-897F-8D7E7B4250CC}" type="pres">
      <dgm:prSet presAssocID="{06138F04-1D8E-4BBC-8567-FA183FF3F768}" presName="root2" presStyleCnt="0"/>
      <dgm:spPr/>
    </dgm:pt>
    <dgm:pt modelId="{418D9E6C-E4DF-45BB-98E1-DDEFE6EA45B1}" type="pres">
      <dgm:prSet presAssocID="{06138F04-1D8E-4BBC-8567-FA183FF3F768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A70AC9-2F12-4EF4-8987-6279A07532DD}" type="pres">
      <dgm:prSet presAssocID="{06138F04-1D8E-4BBC-8567-FA183FF3F768}" presName="level3hierChild" presStyleCnt="0"/>
      <dgm:spPr/>
    </dgm:pt>
    <dgm:pt modelId="{C2F9514D-F745-4BA0-B1DA-9AD552D203AB}" type="pres">
      <dgm:prSet presAssocID="{01063A4D-BA45-4777-89F5-B24D9C436542}" presName="conn2-1" presStyleLbl="parChTrans1D2" presStyleIdx="2" presStyleCnt="5"/>
      <dgm:spPr/>
    </dgm:pt>
    <dgm:pt modelId="{13EAD8C9-320C-4F07-874D-CEAE642F30BC}" type="pres">
      <dgm:prSet presAssocID="{01063A4D-BA45-4777-89F5-B24D9C436542}" presName="connTx" presStyleLbl="parChTrans1D2" presStyleIdx="2" presStyleCnt="5"/>
      <dgm:spPr/>
    </dgm:pt>
    <dgm:pt modelId="{2CD83929-EDFF-466F-93AC-3D65F382871F}" type="pres">
      <dgm:prSet presAssocID="{A8A0A3FB-9D20-4335-B4AB-3EC6B3B099D7}" presName="root2" presStyleCnt="0"/>
      <dgm:spPr/>
    </dgm:pt>
    <dgm:pt modelId="{516F94DC-8D4F-472D-ABEB-8ED148EDC95C}" type="pres">
      <dgm:prSet presAssocID="{A8A0A3FB-9D20-4335-B4AB-3EC6B3B099D7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774886-B694-4BD1-81D8-ADEBA584C32F}" type="pres">
      <dgm:prSet presAssocID="{A8A0A3FB-9D20-4335-B4AB-3EC6B3B099D7}" presName="level3hierChild" presStyleCnt="0"/>
      <dgm:spPr/>
    </dgm:pt>
    <dgm:pt modelId="{F47C8CBF-DB8A-4A44-8AB6-68616F3A94D8}" type="pres">
      <dgm:prSet presAssocID="{74E25A4A-89EB-430B-9713-FF4F36E80ABB}" presName="conn2-1" presStyleLbl="parChTrans1D2" presStyleIdx="3" presStyleCnt="5"/>
      <dgm:spPr/>
    </dgm:pt>
    <dgm:pt modelId="{AFF38215-18D9-40F0-AB47-6CBE7894299E}" type="pres">
      <dgm:prSet presAssocID="{74E25A4A-89EB-430B-9713-FF4F36E80ABB}" presName="connTx" presStyleLbl="parChTrans1D2" presStyleIdx="3" presStyleCnt="5"/>
      <dgm:spPr/>
    </dgm:pt>
    <dgm:pt modelId="{3C7DCF72-D58F-4631-AF17-9F0F6A76DF23}" type="pres">
      <dgm:prSet presAssocID="{19CC5797-65A2-43E0-ABA3-96D4DAAFE57C}" presName="root2" presStyleCnt="0"/>
      <dgm:spPr/>
    </dgm:pt>
    <dgm:pt modelId="{88751B87-F9F8-4BC1-A36A-0B44E47FE800}" type="pres">
      <dgm:prSet presAssocID="{19CC5797-65A2-43E0-ABA3-96D4DAAFE57C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A5CCDB-9EC0-472C-9999-8F18FDDED384}" type="pres">
      <dgm:prSet presAssocID="{19CC5797-65A2-43E0-ABA3-96D4DAAFE57C}" presName="level3hierChild" presStyleCnt="0"/>
      <dgm:spPr/>
    </dgm:pt>
    <dgm:pt modelId="{42EE4B14-7D54-4C98-B367-265F11171E66}" type="pres">
      <dgm:prSet presAssocID="{FD0AF1E3-F54B-47E8-BF83-B09D84E32A9B}" presName="conn2-1" presStyleLbl="parChTrans1D2" presStyleIdx="4" presStyleCnt="5"/>
      <dgm:spPr/>
    </dgm:pt>
    <dgm:pt modelId="{6732906F-E0EC-45A6-828B-97C549935C2F}" type="pres">
      <dgm:prSet presAssocID="{FD0AF1E3-F54B-47E8-BF83-B09D84E32A9B}" presName="connTx" presStyleLbl="parChTrans1D2" presStyleIdx="4" presStyleCnt="5"/>
      <dgm:spPr/>
    </dgm:pt>
    <dgm:pt modelId="{71711D10-9766-4187-891D-3432311BB836}" type="pres">
      <dgm:prSet presAssocID="{8ADC242A-44D2-4223-8A5C-625D2882C51F}" presName="root2" presStyleCnt="0"/>
      <dgm:spPr/>
    </dgm:pt>
    <dgm:pt modelId="{9809012B-DF04-4A9B-A53E-99732F75FCB9}" type="pres">
      <dgm:prSet presAssocID="{8ADC242A-44D2-4223-8A5C-625D2882C51F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BFB922-5421-41D9-BF7C-8E81CA336606}" type="pres">
      <dgm:prSet presAssocID="{8ADC242A-44D2-4223-8A5C-625D2882C51F}" presName="level3hierChild" presStyleCnt="0"/>
      <dgm:spPr/>
    </dgm:pt>
    <dgm:pt modelId="{8673AA78-7546-42E9-BCCB-06FA5F111FBA}" type="pres">
      <dgm:prSet presAssocID="{2C2A778B-B17B-4B5D-8FE4-755A296F0E2F}" presName="root1" presStyleCnt="0"/>
      <dgm:spPr/>
    </dgm:pt>
    <dgm:pt modelId="{FDFDB6AB-B13B-44A7-8B7B-DBE1AAE94122}" type="pres">
      <dgm:prSet presAssocID="{2C2A778B-B17B-4B5D-8FE4-755A296F0E2F}" presName="LevelOneTextNode" presStyleLbl="node0" presStyleIdx="1" presStyleCnt="4" custLinFactX="100000" custLinFactY="-100000" custLinFactNeighborX="189679" custLinFactNeighborY="-129385">
        <dgm:presLayoutVars>
          <dgm:chPref val="3"/>
        </dgm:presLayoutVars>
      </dgm:prSet>
      <dgm:spPr/>
    </dgm:pt>
    <dgm:pt modelId="{DDF5EBB6-FFD0-4D97-9B82-74B19D020E19}" type="pres">
      <dgm:prSet presAssocID="{2C2A778B-B17B-4B5D-8FE4-755A296F0E2F}" presName="level2hierChild" presStyleCnt="0"/>
      <dgm:spPr/>
    </dgm:pt>
    <dgm:pt modelId="{D1C821E2-6C60-469D-89A1-66525EBBC523}" type="pres">
      <dgm:prSet presAssocID="{1D6ED9CD-D8F4-4F7A-8776-B30A39CA52E1}" presName="root1" presStyleCnt="0"/>
      <dgm:spPr/>
    </dgm:pt>
    <dgm:pt modelId="{9F3C2EA0-8335-4175-8E30-5C78264088E9}" type="pres">
      <dgm:prSet presAssocID="{1D6ED9CD-D8F4-4F7A-8776-B30A39CA52E1}" presName="LevelOneTextNode" presStyleLbl="node0" presStyleIdx="2" presStyleCnt="4" custLinFactX="100000" custLinFactY="-100000" custLinFactNeighborX="189679" custLinFactNeighborY="-121898">
        <dgm:presLayoutVars>
          <dgm:chPref val="3"/>
        </dgm:presLayoutVars>
      </dgm:prSet>
      <dgm:spPr/>
    </dgm:pt>
    <dgm:pt modelId="{39078C3C-B3B5-423B-9304-A2FBECB51854}" type="pres">
      <dgm:prSet presAssocID="{1D6ED9CD-D8F4-4F7A-8776-B30A39CA52E1}" presName="level2hierChild" presStyleCnt="0"/>
      <dgm:spPr/>
    </dgm:pt>
    <dgm:pt modelId="{365AB958-BE04-48F1-AEAE-212B834AB9B1}" type="pres">
      <dgm:prSet presAssocID="{3996DD35-D8D7-49AD-8FAC-80308BC6848A}" presName="root1" presStyleCnt="0"/>
      <dgm:spPr/>
    </dgm:pt>
    <dgm:pt modelId="{F21F6890-6714-41CC-896A-0A154D3E79A3}" type="pres">
      <dgm:prSet presAssocID="{3996DD35-D8D7-49AD-8FAC-80308BC6848A}" presName="LevelOneTextNode" presStyleLbl="node0" presStyleIdx="3" presStyleCnt="4" custLinFactX="100000" custLinFactY="-100000" custLinFactNeighborX="190481" custLinFactNeighborY="-120310">
        <dgm:presLayoutVars>
          <dgm:chPref val="3"/>
        </dgm:presLayoutVars>
      </dgm:prSet>
      <dgm:spPr/>
    </dgm:pt>
    <dgm:pt modelId="{CF894F89-6BA3-492D-991A-C88D085FCB5D}" type="pres">
      <dgm:prSet presAssocID="{3996DD35-D8D7-49AD-8FAC-80308BC6848A}" presName="level2hierChild" presStyleCnt="0"/>
      <dgm:spPr/>
    </dgm:pt>
  </dgm:ptLst>
  <dgm:cxnLst>
    <dgm:cxn modelId="{AB051504-8396-41C0-9E2E-769ABAE83298}" type="presOf" srcId="{06138F04-1D8E-4BBC-8567-FA183FF3F768}" destId="{418D9E6C-E4DF-45BB-98E1-DDEFE6EA45B1}" srcOrd="0" destOrd="0" presId="urn:microsoft.com/office/officeart/2005/8/layout/hierarchy2"/>
    <dgm:cxn modelId="{633034AA-E8A4-4C6F-9E8A-E31C4BCC393C}" srcId="{90475314-16B2-4B9E-9116-4E97E0C2CA85}" destId="{2B77300B-1450-47A7-BCD8-0AB165832A88}" srcOrd="0" destOrd="0" parTransId="{E1219BAF-44FE-4D19-9E9F-05F889EB0321}" sibTransId="{C6D677B4-6ED1-41C4-AA4E-E170A5675441}"/>
    <dgm:cxn modelId="{C713EE3F-0D7D-4A95-8BFF-A12CB6AA8FD9}" type="presOf" srcId="{74E25A4A-89EB-430B-9713-FF4F36E80ABB}" destId="{AFF38215-18D9-40F0-AB47-6CBE7894299E}" srcOrd="1" destOrd="0" presId="urn:microsoft.com/office/officeart/2005/8/layout/hierarchy2"/>
    <dgm:cxn modelId="{7CAF8B34-9DD7-48F8-AEE7-D6D051008BE3}" srcId="{2B77300B-1450-47A7-BCD8-0AB165832A88}" destId="{E58C61BA-1E50-4CF6-9F79-1092A3FAAE58}" srcOrd="0" destOrd="0" parTransId="{F9FE12A0-B3B7-4E4B-A936-66DCB9D6A650}" sibTransId="{6D932FA2-8220-4EA6-849C-6F75B7D6163C}"/>
    <dgm:cxn modelId="{4BD9D0E6-DCCA-40BF-AB5F-92DF692FEE85}" type="presOf" srcId="{3996DD35-D8D7-49AD-8FAC-80308BC6848A}" destId="{F21F6890-6714-41CC-896A-0A154D3E79A3}" srcOrd="0" destOrd="0" presId="urn:microsoft.com/office/officeart/2005/8/layout/hierarchy2"/>
    <dgm:cxn modelId="{E5EE2266-FEED-40F4-8633-B14E35B4BEB6}" type="presOf" srcId="{E58C61BA-1E50-4CF6-9F79-1092A3FAAE58}" destId="{AED1A174-2C6B-4AB7-9ADA-CFD1641DF522}" srcOrd="0" destOrd="0" presId="urn:microsoft.com/office/officeart/2005/8/layout/hierarchy2"/>
    <dgm:cxn modelId="{C4686667-AA94-4D43-ADEA-890208F39108}" type="presOf" srcId="{A8A0A3FB-9D20-4335-B4AB-3EC6B3B099D7}" destId="{516F94DC-8D4F-472D-ABEB-8ED148EDC95C}" srcOrd="0" destOrd="0" presId="urn:microsoft.com/office/officeart/2005/8/layout/hierarchy2"/>
    <dgm:cxn modelId="{03ACEC4B-9F27-41AC-AE64-1199E839AB2C}" srcId="{90475314-16B2-4B9E-9116-4E97E0C2CA85}" destId="{2C2A778B-B17B-4B5D-8FE4-755A296F0E2F}" srcOrd="1" destOrd="0" parTransId="{1E371F74-CDD0-4A5A-82FE-989858222003}" sibTransId="{81067D41-D522-4A6E-8CBB-ED63CD3F9F8A}"/>
    <dgm:cxn modelId="{0F27FE8F-1DED-422B-8D8D-BA8D5CC789A1}" srcId="{90475314-16B2-4B9E-9116-4E97E0C2CA85}" destId="{3996DD35-D8D7-49AD-8FAC-80308BC6848A}" srcOrd="3" destOrd="0" parTransId="{B66F099D-9FA0-46C0-928E-E5F4186A3682}" sibTransId="{C64CC6D8-F0FB-4FE6-802E-8B21CCA286EE}"/>
    <dgm:cxn modelId="{A05E2E46-EDD4-44BD-97E6-A14A84820995}" type="presOf" srcId="{D398A670-8242-49A0-8F30-E113839B8F47}" destId="{7C5DC96A-5809-4CD1-A4F0-CA6D9BF89344}" srcOrd="0" destOrd="0" presId="urn:microsoft.com/office/officeart/2005/8/layout/hierarchy2"/>
    <dgm:cxn modelId="{9DA4E85F-9F54-42DE-A1BF-ED9BBA4A48DF}" type="presOf" srcId="{01063A4D-BA45-4777-89F5-B24D9C436542}" destId="{C2F9514D-F745-4BA0-B1DA-9AD552D203AB}" srcOrd="0" destOrd="0" presId="urn:microsoft.com/office/officeart/2005/8/layout/hierarchy2"/>
    <dgm:cxn modelId="{4F41B7F7-AA52-46A8-8B66-042CC7E66941}" type="presOf" srcId="{2B77300B-1450-47A7-BCD8-0AB165832A88}" destId="{C8D90440-D778-4830-9986-D9E2706FBFD4}" srcOrd="0" destOrd="0" presId="urn:microsoft.com/office/officeart/2005/8/layout/hierarchy2"/>
    <dgm:cxn modelId="{EE0915BB-DA29-49EC-A1DD-8B91738636C9}" type="presOf" srcId="{19CC5797-65A2-43E0-ABA3-96D4DAAFE57C}" destId="{88751B87-F9F8-4BC1-A36A-0B44E47FE800}" srcOrd="0" destOrd="0" presId="urn:microsoft.com/office/officeart/2005/8/layout/hierarchy2"/>
    <dgm:cxn modelId="{54669CCD-D21B-448C-920C-87DE2060DC2F}" type="presOf" srcId="{F9FE12A0-B3B7-4E4B-A936-66DCB9D6A650}" destId="{308EED5F-3874-42B2-82DC-5BC72DBADC9D}" srcOrd="1" destOrd="0" presId="urn:microsoft.com/office/officeart/2005/8/layout/hierarchy2"/>
    <dgm:cxn modelId="{7E2FEC69-3F93-4650-A17B-98CC304AB5A7}" srcId="{2B77300B-1450-47A7-BCD8-0AB165832A88}" destId="{06138F04-1D8E-4BBC-8567-FA183FF3F768}" srcOrd="1" destOrd="0" parTransId="{D398A670-8242-49A0-8F30-E113839B8F47}" sibTransId="{3A8B784D-7F55-4C6E-9D50-6FE8FEF381AC}"/>
    <dgm:cxn modelId="{52BA9ABA-10FA-4ECE-9844-0F639EE2A64F}" type="presOf" srcId="{FD0AF1E3-F54B-47E8-BF83-B09D84E32A9B}" destId="{42EE4B14-7D54-4C98-B367-265F11171E66}" srcOrd="0" destOrd="0" presId="urn:microsoft.com/office/officeart/2005/8/layout/hierarchy2"/>
    <dgm:cxn modelId="{F32A72ED-4E92-47E6-8968-D0B16D965507}" type="presOf" srcId="{8ADC242A-44D2-4223-8A5C-625D2882C51F}" destId="{9809012B-DF04-4A9B-A53E-99732F75FCB9}" srcOrd="0" destOrd="0" presId="urn:microsoft.com/office/officeart/2005/8/layout/hierarchy2"/>
    <dgm:cxn modelId="{1DAAF90A-BB04-4A84-8B9E-6177E364C17A}" type="presOf" srcId="{D398A670-8242-49A0-8F30-E113839B8F47}" destId="{1815D6BC-EDE9-4D13-962E-662ED7EAD9B4}" srcOrd="1" destOrd="0" presId="urn:microsoft.com/office/officeart/2005/8/layout/hierarchy2"/>
    <dgm:cxn modelId="{A79A8CCC-69AF-416A-BEE9-E305A60D0CFB}" type="presOf" srcId="{01063A4D-BA45-4777-89F5-B24D9C436542}" destId="{13EAD8C9-320C-4F07-874D-CEAE642F30BC}" srcOrd="1" destOrd="0" presId="urn:microsoft.com/office/officeart/2005/8/layout/hierarchy2"/>
    <dgm:cxn modelId="{C2314C68-8160-48D2-917E-045D091481B9}" type="presOf" srcId="{90475314-16B2-4B9E-9116-4E97E0C2CA85}" destId="{FFDF8A5C-365C-4356-B8CC-FCCBBB2393F8}" srcOrd="0" destOrd="0" presId="urn:microsoft.com/office/officeart/2005/8/layout/hierarchy2"/>
    <dgm:cxn modelId="{66F0B419-2B06-43C4-A9FE-AF0A4B546386}" type="presOf" srcId="{74E25A4A-89EB-430B-9713-FF4F36E80ABB}" destId="{F47C8CBF-DB8A-4A44-8AB6-68616F3A94D8}" srcOrd="0" destOrd="0" presId="urn:microsoft.com/office/officeart/2005/8/layout/hierarchy2"/>
    <dgm:cxn modelId="{EB0B691F-07D0-43A0-A4E9-28584D07E3E7}" type="presOf" srcId="{2C2A778B-B17B-4B5D-8FE4-755A296F0E2F}" destId="{FDFDB6AB-B13B-44A7-8B7B-DBE1AAE94122}" srcOrd="0" destOrd="0" presId="urn:microsoft.com/office/officeart/2005/8/layout/hierarchy2"/>
    <dgm:cxn modelId="{3AD67DB1-B4AC-4243-98CE-EE3E6390F298}" type="presOf" srcId="{F9FE12A0-B3B7-4E4B-A936-66DCB9D6A650}" destId="{D6F76975-3B4C-498E-81F9-DC701654E8B1}" srcOrd="0" destOrd="0" presId="urn:microsoft.com/office/officeart/2005/8/layout/hierarchy2"/>
    <dgm:cxn modelId="{85BA02C4-51E9-443D-AFDF-3D7E5AA59255}" type="presOf" srcId="{FD0AF1E3-F54B-47E8-BF83-B09D84E32A9B}" destId="{6732906F-E0EC-45A6-828B-97C549935C2F}" srcOrd="1" destOrd="0" presId="urn:microsoft.com/office/officeart/2005/8/layout/hierarchy2"/>
    <dgm:cxn modelId="{2A6BC511-DA65-4EB5-850F-E3553B05845E}" type="presOf" srcId="{1D6ED9CD-D8F4-4F7A-8776-B30A39CA52E1}" destId="{9F3C2EA0-8335-4175-8E30-5C78264088E9}" srcOrd="0" destOrd="0" presId="urn:microsoft.com/office/officeart/2005/8/layout/hierarchy2"/>
    <dgm:cxn modelId="{6C358817-FB7D-4A94-99BB-49CFB9667532}" srcId="{2B77300B-1450-47A7-BCD8-0AB165832A88}" destId="{A8A0A3FB-9D20-4335-B4AB-3EC6B3B099D7}" srcOrd="2" destOrd="0" parTransId="{01063A4D-BA45-4777-89F5-B24D9C436542}" sibTransId="{FA6D8B06-1519-4786-A6CB-D6738730605E}"/>
    <dgm:cxn modelId="{6C95D37B-AD6E-4FDA-94F9-0ED698A5603D}" srcId="{2B77300B-1450-47A7-BCD8-0AB165832A88}" destId="{8ADC242A-44D2-4223-8A5C-625D2882C51F}" srcOrd="4" destOrd="0" parTransId="{FD0AF1E3-F54B-47E8-BF83-B09D84E32A9B}" sibTransId="{5C46D1DF-DD42-49FE-8D2B-D404CACBC749}"/>
    <dgm:cxn modelId="{DBE2D08C-A40A-4633-90C1-0570B397C6F8}" srcId="{2B77300B-1450-47A7-BCD8-0AB165832A88}" destId="{19CC5797-65A2-43E0-ABA3-96D4DAAFE57C}" srcOrd="3" destOrd="0" parTransId="{74E25A4A-89EB-430B-9713-FF4F36E80ABB}" sibTransId="{A7693007-1D4E-4F09-87A8-DC8BB941CB53}"/>
    <dgm:cxn modelId="{01AD528A-46BB-4CD7-A7B5-4BFEE10BDA31}" srcId="{90475314-16B2-4B9E-9116-4E97E0C2CA85}" destId="{1D6ED9CD-D8F4-4F7A-8776-B30A39CA52E1}" srcOrd="2" destOrd="0" parTransId="{FD487E06-9E31-4E94-85FF-21CDA03965E4}" sibTransId="{313F45DD-D239-4713-B173-DF8E6BBBEBFE}"/>
    <dgm:cxn modelId="{94DA03DB-26B6-4824-87CD-6D9E0244830B}" type="presParOf" srcId="{FFDF8A5C-365C-4356-B8CC-FCCBBB2393F8}" destId="{C5B56D1B-155A-4461-A430-9D8B346080B9}" srcOrd="0" destOrd="0" presId="urn:microsoft.com/office/officeart/2005/8/layout/hierarchy2"/>
    <dgm:cxn modelId="{C6C551CE-EE2C-4DE5-9ACB-008EE34141CE}" type="presParOf" srcId="{C5B56D1B-155A-4461-A430-9D8B346080B9}" destId="{C8D90440-D778-4830-9986-D9E2706FBFD4}" srcOrd="0" destOrd="0" presId="urn:microsoft.com/office/officeart/2005/8/layout/hierarchy2"/>
    <dgm:cxn modelId="{DDCA1BB7-806D-47C9-ABE2-09BE9EB4B849}" type="presParOf" srcId="{C5B56D1B-155A-4461-A430-9D8B346080B9}" destId="{9426F522-8BCD-42E6-825B-5B26A2F8C3AE}" srcOrd="1" destOrd="0" presId="urn:microsoft.com/office/officeart/2005/8/layout/hierarchy2"/>
    <dgm:cxn modelId="{F5A9FBF9-DBB7-45B4-B165-A73D510E2A88}" type="presParOf" srcId="{9426F522-8BCD-42E6-825B-5B26A2F8C3AE}" destId="{D6F76975-3B4C-498E-81F9-DC701654E8B1}" srcOrd="0" destOrd="0" presId="urn:microsoft.com/office/officeart/2005/8/layout/hierarchy2"/>
    <dgm:cxn modelId="{6E296D01-BE9E-46CE-96A3-C6416099BE39}" type="presParOf" srcId="{D6F76975-3B4C-498E-81F9-DC701654E8B1}" destId="{308EED5F-3874-42B2-82DC-5BC72DBADC9D}" srcOrd="0" destOrd="0" presId="urn:microsoft.com/office/officeart/2005/8/layout/hierarchy2"/>
    <dgm:cxn modelId="{A397502E-B653-4A42-939B-9EF4B45763AC}" type="presParOf" srcId="{9426F522-8BCD-42E6-825B-5B26A2F8C3AE}" destId="{62054125-029C-46AE-864E-C89A1BD5275D}" srcOrd="1" destOrd="0" presId="urn:microsoft.com/office/officeart/2005/8/layout/hierarchy2"/>
    <dgm:cxn modelId="{2E61D4E1-D69B-43B1-905F-954800B5ABA1}" type="presParOf" srcId="{62054125-029C-46AE-864E-C89A1BD5275D}" destId="{AED1A174-2C6B-4AB7-9ADA-CFD1641DF522}" srcOrd="0" destOrd="0" presId="urn:microsoft.com/office/officeart/2005/8/layout/hierarchy2"/>
    <dgm:cxn modelId="{C6873683-5A50-4F45-AEF3-61FB6C707C24}" type="presParOf" srcId="{62054125-029C-46AE-864E-C89A1BD5275D}" destId="{94358207-D39C-411E-A303-5A5DBBD2E09B}" srcOrd="1" destOrd="0" presId="urn:microsoft.com/office/officeart/2005/8/layout/hierarchy2"/>
    <dgm:cxn modelId="{5AD5F010-C2F7-4813-BD4F-790AB4D6546B}" type="presParOf" srcId="{9426F522-8BCD-42E6-825B-5B26A2F8C3AE}" destId="{7C5DC96A-5809-4CD1-A4F0-CA6D9BF89344}" srcOrd="2" destOrd="0" presId="urn:microsoft.com/office/officeart/2005/8/layout/hierarchy2"/>
    <dgm:cxn modelId="{F13ADE76-248E-4B0C-BFBA-9B4DBC76A2D1}" type="presParOf" srcId="{7C5DC96A-5809-4CD1-A4F0-CA6D9BF89344}" destId="{1815D6BC-EDE9-4D13-962E-662ED7EAD9B4}" srcOrd="0" destOrd="0" presId="urn:microsoft.com/office/officeart/2005/8/layout/hierarchy2"/>
    <dgm:cxn modelId="{EC087D08-E7FE-4123-9339-C25B1D74551C}" type="presParOf" srcId="{9426F522-8BCD-42E6-825B-5B26A2F8C3AE}" destId="{AE799363-BC6D-4D11-897F-8D7E7B4250CC}" srcOrd="3" destOrd="0" presId="urn:microsoft.com/office/officeart/2005/8/layout/hierarchy2"/>
    <dgm:cxn modelId="{508F51A8-5343-4CF0-839F-FF6215FB04F6}" type="presParOf" srcId="{AE799363-BC6D-4D11-897F-8D7E7B4250CC}" destId="{418D9E6C-E4DF-45BB-98E1-DDEFE6EA45B1}" srcOrd="0" destOrd="0" presId="urn:microsoft.com/office/officeart/2005/8/layout/hierarchy2"/>
    <dgm:cxn modelId="{47DEF68F-0131-4EA8-8D84-63BF1EA5C579}" type="presParOf" srcId="{AE799363-BC6D-4D11-897F-8D7E7B4250CC}" destId="{E0A70AC9-2F12-4EF4-8987-6279A07532DD}" srcOrd="1" destOrd="0" presId="urn:microsoft.com/office/officeart/2005/8/layout/hierarchy2"/>
    <dgm:cxn modelId="{2E8AA637-3F15-4EFB-A77A-67DEFF667838}" type="presParOf" srcId="{9426F522-8BCD-42E6-825B-5B26A2F8C3AE}" destId="{C2F9514D-F745-4BA0-B1DA-9AD552D203AB}" srcOrd="4" destOrd="0" presId="urn:microsoft.com/office/officeart/2005/8/layout/hierarchy2"/>
    <dgm:cxn modelId="{05C1A2F4-CCD0-447B-BB95-0CD408EF9053}" type="presParOf" srcId="{C2F9514D-F745-4BA0-B1DA-9AD552D203AB}" destId="{13EAD8C9-320C-4F07-874D-CEAE642F30BC}" srcOrd="0" destOrd="0" presId="urn:microsoft.com/office/officeart/2005/8/layout/hierarchy2"/>
    <dgm:cxn modelId="{28C5C80A-9F73-4FF9-AEC2-AE5D3683AB0A}" type="presParOf" srcId="{9426F522-8BCD-42E6-825B-5B26A2F8C3AE}" destId="{2CD83929-EDFF-466F-93AC-3D65F382871F}" srcOrd="5" destOrd="0" presId="urn:microsoft.com/office/officeart/2005/8/layout/hierarchy2"/>
    <dgm:cxn modelId="{9BD9EE5A-C084-4376-8C15-59C6006500CA}" type="presParOf" srcId="{2CD83929-EDFF-466F-93AC-3D65F382871F}" destId="{516F94DC-8D4F-472D-ABEB-8ED148EDC95C}" srcOrd="0" destOrd="0" presId="urn:microsoft.com/office/officeart/2005/8/layout/hierarchy2"/>
    <dgm:cxn modelId="{E8BDD923-7B1C-4AB5-A7DF-4287BE3F1292}" type="presParOf" srcId="{2CD83929-EDFF-466F-93AC-3D65F382871F}" destId="{E6774886-B694-4BD1-81D8-ADEBA584C32F}" srcOrd="1" destOrd="0" presId="urn:microsoft.com/office/officeart/2005/8/layout/hierarchy2"/>
    <dgm:cxn modelId="{D9DF6250-1899-41A1-9202-4A28BEA1CD14}" type="presParOf" srcId="{9426F522-8BCD-42E6-825B-5B26A2F8C3AE}" destId="{F47C8CBF-DB8A-4A44-8AB6-68616F3A94D8}" srcOrd="6" destOrd="0" presId="urn:microsoft.com/office/officeart/2005/8/layout/hierarchy2"/>
    <dgm:cxn modelId="{23484960-9AE9-419D-A29B-1D5E2E8BB914}" type="presParOf" srcId="{F47C8CBF-DB8A-4A44-8AB6-68616F3A94D8}" destId="{AFF38215-18D9-40F0-AB47-6CBE7894299E}" srcOrd="0" destOrd="0" presId="urn:microsoft.com/office/officeart/2005/8/layout/hierarchy2"/>
    <dgm:cxn modelId="{72F82D22-23AA-4539-B92B-81062496E047}" type="presParOf" srcId="{9426F522-8BCD-42E6-825B-5B26A2F8C3AE}" destId="{3C7DCF72-D58F-4631-AF17-9F0F6A76DF23}" srcOrd="7" destOrd="0" presId="urn:microsoft.com/office/officeart/2005/8/layout/hierarchy2"/>
    <dgm:cxn modelId="{49AD4AD1-0F1A-4ADE-A858-458C375E3CF9}" type="presParOf" srcId="{3C7DCF72-D58F-4631-AF17-9F0F6A76DF23}" destId="{88751B87-F9F8-4BC1-A36A-0B44E47FE800}" srcOrd="0" destOrd="0" presId="urn:microsoft.com/office/officeart/2005/8/layout/hierarchy2"/>
    <dgm:cxn modelId="{2AF2435E-AE90-4B62-9812-BAD05B5EB262}" type="presParOf" srcId="{3C7DCF72-D58F-4631-AF17-9F0F6A76DF23}" destId="{F8A5CCDB-9EC0-472C-9999-8F18FDDED384}" srcOrd="1" destOrd="0" presId="urn:microsoft.com/office/officeart/2005/8/layout/hierarchy2"/>
    <dgm:cxn modelId="{4DD4EBA5-B011-448F-B22E-681ACA07385A}" type="presParOf" srcId="{9426F522-8BCD-42E6-825B-5B26A2F8C3AE}" destId="{42EE4B14-7D54-4C98-B367-265F11171E66}" srcOrd="8" destOrd="0" presId="urn:microsoft.com/office/officeart/2005/8/layout/hierarchy2"/>
    <dgm:cxn modelId="{4D6CA4E0-462C-4D99-AFA7-441F149DED94}" type="presParOf" srcId="{42EE4B14-7D54-4C98-B367-265F11171E66}" destId="{6732906F-E0EC-45A6-828B-97C549935C2F}" srcOrd="0" destOrd="0" presId="urn:microsoft.com/office/officeart/2005/8/layout/hierarchy2"/>
    <dgm:cxn modelId="{BCDE8E0A-7C9F-414B-AB58-6F82BC865102}" type="presParOf" srcId="{9426F522-8BCD-42E6-825B-5B26A2F8C3AE}" destId="{71711D10-9766-4187-891D-3432311BB836}" srcOrd="9" destOrd="0" presId="urn:microsoft.com/office/officeart/2005/8/layout/hierarchy2"/>
    <dgm:cxn modelId="{66E57279-80A5-4B55-AF3E-5764FFB05D5A}" type="presParOf" srcId="{71711D10-9766-4187-891D-3432311BB836}" destId="{9809012B-DF04-4A9B-A53E-99732F75FCB9}" srcOrd="0" destOrd="0" presId="urn:microsoft.com/office/officeart/2005/8/layout/hierarchy2"/>
    <dgm:cxn modelId="{FE280D1A-8CE7-4942-88AD-F8DD3DD57388}" type="presParOf" srcId="{71711D10-9766-4187-891D-3432311BB836}" destId="{B5BFB922-5421-41D9-BF7C-8E81CA336606}" srcOrd="1" destOrd="0" presId="urn:microsoft.com/office/officeart/2005/8/layout/hierarchy2"/>
    <dgm:cxn modelId="{E77E7DEB-5107-4D1A-9513-7A28675451DE}" type="presParOf" srcId="{FFDF8A5C-365C-4356-B8CC-FCCBBB2393F8}" destId="{8673AA78-7546-42E9-BCCB-06FA5F111FBA}" srcOrd="1" destOrd="0" presId="urn:microsoft.com/office/officeart/2005/8/layout/hierarchy2"/>
    <dgm:cxn modelId="{FBCD104F-379A-4B2E-8296-A5EBA0797EC2}" type="presParOf" srcId="{8673AA78-7546-42E9-BCCB-06FA5F111FBA}" destId="{FDFDB6AB-B13B-44A7-8B7B-DBE1AAE94122}" srcOrd="0" destOrd="0" presId="urn:microsoft.com/office/officeart/2005/8/layout/hierarchy2"/>
    <dgm:cxn modelId="{E965D942-0B58-430F-9B44-DBC2B2892A70}" type="presParOf" srcId="{8673AA78-7546-42E9-BCCB-06FA5F111FBA}" destId="{DDF5EBB6-FFD0-4D97-9B82-74B19D020E19}" srcOrd="1" destOrd="0" presId="urn:microsoft.com/office/officeart/2005/8/layout/hierarchy2"/>
    <dgm:cxn modelId="{62F90954-EEC1-4242-A612-4AEFC11FABC7}" type="presParOf" srcId="{FFDF8A5C-365C-4356-B8CC-FCCBBB2393F8}" destId="{D1C821E2-6C60-469D-89A1-66525EBBC523}" srcOrd="2" destOrd="0" presId="urn:microsoft.com/office/officeart/2005/8/layout/hierarchy2"/>
    <dgm:cxn modelId="{74730A49-B055-43AF-8F19-4698775A9F49}" type="presParOf" srcId="{D1C821E2-6C60-469D-89A1-66525EBBC523}" destId="{9F3C2EA0-8335-4175-8E30-5C78264088E9}" srcOrd="0" destOrd="0" presId="urn:microsoft.com/office/officeart/2005/8/layout/hierarchy2"/>
    <dgm:cxn modelId="{F3378388-8EDC-401D-BBEB-4013020C2BD4}" type="presParOf" srcId="{D1C821E2-6C60-469D-89A1-66525EBBC523}" destId="{39078C3C-B3B5-423B-9304-A2FBECB51854}" srcOrd="1" destOrd="0" presId="urn:microsoft.com/office/officeart/2005/8/layout/hierarchy2"/>
    <dgm:cxn modelId="{6F992A4E-29BC-45F5-BA36-EE1E11EC87FD}" type="presParOf" srcId="{FFDF8A5C-365C-4356-B8CC-FCCBBB2393F8}" destId="{365AB958-BE04-48F1-AEAE-212B834AB9B1}" srcOrd="3" destOrd="0" presId="urn:microsoft.com/office/officeart/2005/8/layout/hierarchy2"/>
    <dgm:cxn modelId="{5B0FE899-4543-46C6-88B0-9D3379466517}" type="presParOf" srcId="{365AB958-BE04-48F1-AEAE-212B834AB9B1}" destId="{F21F6890-6714-41CC-896A-0A154D3E79A3}" srcOrd="0" destOrd="0" presId="urn:microsoft.com/office/officeart/2005/8/layout/hierarchy2"/>
    <dgm:cxn modelId="{1E0047DF-4B4F-4F65-89D4-999C18E086DD}" type="presParOf" srcId="{365AB958-BE04-48F1-AEAE-212B834AB9B1}" destId="{CF894F89-6BA3-492D-991A-C88D085FCB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774C4-6E70-4218-859C-F71B93D2A98D}">
      <dsp:nvSpPr>
        <dsp:cNvPr id="0" name=""/>
        <dsp:cNvSpPr/>
      </dsp:nvSpPr>
      <dsp:spPr>
        <a:xfrm>
          <a:off x="279864" y="151778"/>
          <a:ext cx="6398635" cy="736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/>
              </a:solidFill>
              <a:latin typeface="+mn-ea"/>
              <a:ea typeface="+mn-ea"/>
              <a:cs typeface="+mn-cs"/>
            </a:rPr>
            <a:t>1.Initial prototype</a:t>
          </a:r>
          <a:endParaRPr lang="zh-CN" altLang="en-US" sz="2800" kern="1200" dirty="0">
            <a:solidFill>
              <a:schemeClr val="tx1"/>
            </a:solidFill>
            <a:latin typeface="+mn-ea"/>
            <a:ea typeface="+mn-ea"/>
            <a:cs typeface="+mn-cs"/>
          </a:endParaRPr>
        </a:p>
      </dsp:txBody>
      <dsp:txXfrm>
        <a:off x="301448" y="173362"/>
        <a:ext cx="5225825" cy="693781"/>
      </dsp:txXfrm>
    </dsp:sp>
    <dsp:sp modelId="{76657514-6635-4C45-92EA-71AC3526D6E1}">
      <dsp:nvSpPr>
        <dsp:cNvPr id="0" name=""/>
        <dsp:cNvSpPr/>
      </dsp:nvSpPr>
      <dsp:spPr>
        <a:xfrm>
          <a:off x="753380" y="1200905"/>
          <a:ext cx="6135095" cy="773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/>
              </a:solidFill>
              <a:latin typeface="+mn-ea"/>
              <a:ea typeface="+mn-ea"/>
              <a:cs typeface="+mn-cs"/>
            </a:rPr>
            <a:t>2.Introduction</a:t>
          </a:r>
          <a:endParaRPr lang="zh-CN" altLang="en-US" sz="2800" kern="1200" dirty="0">
            <a:solidFill>
              <a:schemeClr val="tx1"/>
            </a:solidFill>
            <a:latin typeface="+mn-ea"/>
            <a:ea typeface="+mn-ea"/>
            <a:cs typeface="+mn-cs"/>
          </a:endParaRPr>
        </a:p>
      </dsp:txBody>
      <dsp:txXfrm>
        <a:off x="776036" y="1223561"/>
        <a:ext cx="5012719" cy="728232"/>
      </dsp:txXfrm>
    </dsp:sp>
    <dsp:sp modelId="{C534D2E0-A428-4E78-BF39-9070D43A303D}">
      <dsp:nvSpPr>
        <dsp:cNvPr id="0" name=""/>
        <dsp:cNvSpPr/>
      </dsp:nvSpPr>
      <dsp:spPr>
        <a:xfrm>
          <a:off x="962853" y="2340094"/>
          <a:ext cx="6272530" cy="751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/>
              </a:solidFill>
              <a:latin typeface="+mn-ea"/>
              <a:ea typeface="+mn-ea"/>
              <a:cs typeface="+mn-cs"/>
            </a:rPr>
            <a:t>3.FunctionPlotter demo</a:t>
          </a:r>
          <a:endParaRPr lang="zh-CN" altLang="en-US" sz="2800" kern="1200" dirty="0">
            <a:solidFill>
              <a:schemeClr val="tx1"/>
            </a:solidFill>
            <a:latin typeface="+mn-ea"/>
            <a:ea typeface="+mn-ea"/>
            <a:cs typeface="+mn-cs"/>
          </a:endParaRPr>
        </a:p>
      </dsp:txBody>
      <dsp:txXfrm>
        <a:off x="984850" y="2362091"/>
        <a:ext cx="5127345" cy="707054"/>
      </dsp:txXfrm>
    </dsp:sp>
    <dsp:sp modelId="{7D23F973-C834-42E5-BE98-58D128A4E4A4}">
      <dsp:nvSpPr>
        <dsp:cNvPr id="0" name=""/>
        <dsp:cNvSpPr/>
      </dsp:nvSpPr>
      <dsp:spPr>
        <a:xfrm>
          <a:off x="1308018" y="3445283"/>
          <a:ext cx="6281647" cy="705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+mn-ea"/>
              <a:ea typeface="+mn-ea"/>
              <a:cs typeface="+mn-cs"/>
            </a:rPr>
            <a:t>4.A general overview of the code</a:t>
          </a:r>
          <a:endParaRPr lang="zh-CN" altLang="en-US" sz="2400" kern="1200" dirty="0">
            <a:solidFill>
              <a:schemeClr val="tx1"/>
            </a:solidFill>
            <a:latin typeface="+mn-ea"/>
            <a:ea typeface="+mn-ea"/>
            <a:cs typeface="+mn-cs"/>
          </a:endParaRPr>
        </a:p>
      </dsp:txBody>
      <dsp:txXfrm>
        <a:off x="1328672" y="3465937"/>
        <a:ext cx="5137548" cy="663885"/>
      </dsp:txXfrm>
    </dsp:sp>
    <dsp:sp modelId="{57FA7626-5318-4AC3-9105-A9DF88C9613E}">
      <dsp:nvSpPr>
        <dsp:cNvPr id="0" name=""/>
        <dsp:cNvSpPr/>
      </dsp:nvSpPr>
      <dsp:spPr>
        <a:xfrm>
          <a:off x="1780059" y="4524008"/>
          <a:ext cx="6195767" cy="672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tx1"/>
              </a:solidFill>
              <a:latin typeface="+mn-ea"/>
              <a:ea typeface="+mn-ea"/>
              <a:cs typeface="+mn-cs"/>
            </a:rPr>
            <a:t>5.Difficulties</a:t>
          </a:r>
          <a:endParaRPr lang="zh-CN" altLang="en-US" sz="2800" kern="1200" dirty="0">
            <a:solidFill>
              <a:schemeClr val="tx1"/>
            </a:solidFill>
            <a:latin typeface="+mn-ea"/>
            <a:ea typeface="+mn-ea"/>
            <a:cs typeface="+mn-cs"/>
          </a:endParaRPr>
        </a:p>
      </dsp:txBody>
      <dsp:txXfrm>
        <a:off x="1799764" y="4543713"/>
        <a:ext cx="5068642" cy="633361"/>
      </dsp:txXfrm>
    </dsp:sp>
    <dsp:sp modelId="{1C044E80-5BD5-4FDC-B2C8-BFF2101426E3}">
      <dsp:nvSpPr>
        <dsp:cNvPr id="0" name=""/>
        <dsp:cNvSpPr/>
      </dsp:nvSpPr>
      <dsp:spPr>
        <a:xfrm>
          <a:off x="5965279" y="765217"/>
          <a:ext cx="581183" cy="5088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6096045" y="765217"/>
        <a:ext cx="319651" cy="382940"/>
      </dsp:txXfrm>
    </dsp:sp>
    <dsp:sp modelId="{1CC3BA6D-83E8-4AFC-B973-95C93EE7322C}">
      <dsp:nvSpPr>
        <dsp:cNvPr id="0" name=""/>
        <dsp:cNvSpPr/>
      </dsp:nvSpPr>
      <dsp:spPr>
        <a:xfrm>
          <a:off x="6293270" y="1890993"/>
          <a:ext cx="473857" cy="54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6399888" y="1890993"/>
        <a:ext cx="260621" cy="432691"/>
      </dsp:txXfrm>
    </dsp:sp>
    <dsp:sp modelId="{9F37A56B-6039-400A-A824-92FE5903D8D8}">
      <dsp:nvSpPr>
        <dsp:cNvPr id="0" name=""/>
        <dsp:cNvSpPr/>
      </dsp:nvSpPr>
      <dsp:spPr>
        <a:xfrm>
          <a:off x="6715828" y="3013702"/>
          <a:ext cx="426595" cy="4834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6811812" y="3013702"/>
        <a:ext cx="234627" cy="377872"/>
      </dsp:txXfrm>
    </dsp:sp>
    <dsp:sp modelId="{1AA161F4-E31C-4AF9-B490-5FCD5D43F35A}">
      <dsp:nvSpPr>
        <dsp:cNvPr id="0" name=""/>
        <dsp:cNvSpPr/>
      </dsp:nvSpPr>
      <dsp:spPr>
        <a:xfrm>
          <a:off x="6950610" y="4036817"/>
          <a:ext cx="520172" cy="5478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7067649" y="4036817"/>
        <a:ext cx="286094" cy="419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90440-D778-4830-9986-D9E2706FBFD4}">
      <dsp:nvSpPr>
        <dsp:cNvPr id="0" name=""/>
        <dsp:cNvSpPr/>
      </dsp:nvSpPr>
      <dsp:spPr>
        <a:xfrm>
          <a:off x="3615105" y="2304072"/>
          <a:ext cx="1996733" cy="998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+mj-ea"/>
              <a:ea typeface="+mj-ea"/>
            </a:rPr>
            <a:t>MainActivity</a:t>
          </a:r>
          <a:endParaRPr lang="zh-CN" altLang="en-US" sz="24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3644346" y="2333313"/>
        <a:ext cx="1938251" cy="939884"/>
      </dsp:txXfrm>
    </dsp:sp>
    <dsp:sp modelId="{D6F76975-3B4C-498E-81F9-DC701654E8B1}">
      <dsp:nvSpPr>
        <dsp:cNvPr id="0" name=""/>
        <dsp:cNvSpPr/>
      </dsp:nvSpPr>
      <dsp:spPr>
        <a:xfrm rot="17350740">
          <a:off x="4795595" y="1641831"/>
          <a:ext cx="243118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431181" y="133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950406" y="1594354"/>
        <a:ext cx="121559" cy="121559"/>
      </dsp:txXfrm>
    </dsp:sp>
    <dsp:sp modelId="{AED1A174-2C6B-4AB7-9ADA-CFD1641DF522}">
      <dsp:nvSpPr>
        <dsp:cNvPr id="0" name=""/>
        <dsp:cNvSpPr/>
      </dsp:nvSpPr>
      <dsp:spPr>
        <a:xfrm>
          <a:off x="6410532" y="7828"/>
          <a:ext cx="1996733" cy="998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+mj-ea"/>
              <a:ea typeface="+mj-ea"/>
            </a:rPr>
            <a:t>DrawView</a:t>
          </a:r>
          <a:endParaRPr lang="zh-CN" altLang="en-US" sz="24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6439773" y="37069"/>
        <a:ext cx="1938251" cy="939884"/>
      </dsp:txXfrm>
    </dsp:sp>
    <dsp:sp modelId="{7C5DC96A-5809-4CD1-A4F0-CA6D9BF89344}">
      <dsp:nvSpPr>
        <dsp:cNvPr id="0" name=""/>
        <dsp:cNvSpPr/>
      </dsp:nvSpPr>
      <dsp:spPr>
        <a:xfrm rot="18289469">
          <a:off x="5311883" y="2215892"/>
          <a:ext cx="139860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398604" y="133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6220" y="2194229"/>
        <a:ext cx="69930" cy="69930"/>
      </dsp:txXfrm>
    </dsp:sp>
    <dsp:sp modelId="{418D9E6C-E4DF-45BB-98E1-DDEFE6EA45B1}">
      <dsp:nvSpPr>
        <dsp:cNvPr id="0" name=""/>
        <dsp:cNvSpPr/>
      </dsp:nvSpPr>
      <dsp:spPr>
        <a:xfrm>
          <a:off x="6410532" y="1155950"/>
          <a:ext cx="1996733" cy="998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+mj-ea"/>
              <a:ea typeface="+mj-ea"/>
            </a:rPr>
            <a:t>btn_add_function</a:t>
          </a:r>
          <a:endParaRPr lang="zh-CN" altLang="en-US" sz="18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6439773" y="1185191"/>
        <a:ext cx="1938251" cy="939884"/>
      </dsp:txXfrm>
    </dsp:sp>
    <dsp:sp modelId="{C2F9514D-F745-4BA0-B1DA-9AD552D203AB}">
      <dsp:nvSpPr>
        <dsp:cNvPr id="0" name=""/>
        <dsp:cNvSpPr/>
      </dsp:nvSpPr>
      <dsp:spPr>
        <a:xfrm>
          <a:off x="5611839" y="2789953"/>
          <a:ext cx="798693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98693" y="133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91218" y="2783288"/>
        <a:ext cx="39934" cy="39934"/>
      </dsp:txXfrm>
    </dsp:sp>
    <dsp:sp modelId="{516F94DC-8D4F-472D-ABEB-8ED148EDC95C}">
      <dsp:nvSpPr>
        <dsp:cNvPr id="0" name=""/>
        <dsp:cNvSpPr/>
      </dsp:nvSpPr>
      <dsp:spPr>
        <a:xfrm>
          <a:off x="6410532" y="2304072"/>
          <a:ext cx="1996733" cy="998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+mj-ea"/>
              <a:ea typeface="+mj-ea"/>
            </a:rPr>
            <a:t>btn_delete</a:t>
          </a:r>
          <a:endParaRPr lang="zh-CN" altLang="en-US" sz="24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6439773" y="2333313"/>
        <a:ext cx="1938251" cy="939884"/>
      </dsp:txXfrm>
    </dsp:sp>
    <dsp:sp modelId="{F47C8CBF-DB8A-4A44-8AB6-68616F3A94D8}">
      <dsp:nvSpPr>
        <dsp:cNvPr id="0" name=""/>
        <dsp:cNvSpPr/>
      </dsp:nvSpPr>
      <dsp:spPr>
        <a:xfrm rot="3310531">
          <a:off x="5311883" y="3364014"/>
          <a:ext cx="139860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398604" y="133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6220" y="3342351"/>
        <a:ext cx="69930" cy="69930"/>
      </dsp:txXfrm>
    </dsp:sp>
    <dsp:sp modelId="{88751B87-F9F8-4BC1-A36A-0B44E47FE800}">
      <dsp:nvSpPr>
        <dsp:cNvPr id="0" name=""/>
        <dsp:cNvSpPr/>
      </dsp:nvSpPr>
      <dsp:spPr>
        <a:xfrm>
          <a:off x="6410532" y="3452194"/>
          <a:ext cx="1996733" cy="998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+mj-ea"/>
              <a:ea typeface="+mj-ea"/>
            </a:rPr>
            <a:t>btn_help</a:t>
          </a:r>
          <a:endParaRPr lang="zh-CN" altLang="en-US" sz="24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6439773" y="3481435"/>
        <a:ext cx="1938251" cy="939884"/>
      </dsp:txXfrm>
    </dsp:sp>
    <dsp:sp modelId="{42EE4B14-7D54-4C98-B367-265F11171E66}">
      <dsp:nvSpPr>
        <dsp:cNvPr id="0" name=""/>
        <dsp:cNvSpPr/>
      </dsp:nvSpPr>
      <dsp:spPr>
        <a:xfrm rot="4249260">
          <a:off x="4795595" y="3938074"/>
          <a:ext cx="243118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431181" y="133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950406" y="3890597"/>
        <a:ext cx="121559" cy="121559"/>
      </dsp:txXfrm>
    </dsp:sp>
    <dsp:sp modelId="{9809012B-DF04-4A9B-A53E-99732F75FCB9}">
      <dsp:nvSpPr>
        <dsp:cNvPr id="0" name=""/>
        <dsp:cNvSpPr/>
      </dsp:nvSpPr>
      <dsp:spPr>
        <a:xfrm>
          <a:off x="6410532" y="4600315"/>
          <a:ext cx="1996733" cy="998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+mj-ea"/>
              <a:ea typeface="+mj-ea"/>
            </a:rPr>
            <a:t>btn_smaller/</a:t>
          </a:r>
          <a:r>
            <a:rPr lang="en-US" altLang="zh-CN" sz="2400" kern="1200" dirty="0" err="1" smtClean="0">
              <a:solidFill>
                <a:schemeClr val="tx1"/>
              </a:solidFill>
              <a:latin typeface="+mj-ea"/>
              <a:ea typeface="+mj-ea"/>
            </a:rPr>
            <a:t>btn_larger</a:t>
          </a:r>
          <a:endParaRPr lang="zh-CN" altLang="en-US" sz="24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6439773" y="4629556"/>
        <a:ext cx="1938251" cy="939884"/>
      </dsp:txXfrm>
    </dsp:sp>
    <dsp:sp modelId="{FDFDB6AB-B13B-44A7-8B7B-DBE1AAE94122}">
      <dsp:nvSpPr>
        <dsp:cNvPr id="0" name=""/>
        <dsp:cNvSpPr/>
      </dsp:nvSpPr>
      <dsp:spPr>
        <a:xfrm>
          <a:off x="9399223" y="1162090"/>
          <a:ext cx="1996733" cy="998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tx1"/>
              </a:solidFill>
              <a:latin typeface="+mj-ea"/>
              <a:ea typeface="+mj-ea"/>
            </a:rPr>
            <a:t>AddNewFunction</a:t>
          </a:r>
          <a:endParaRPr lang="zh-CN" altLang="en-US" sz="20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9428464" y="1191331"/>
        <a:ext cx="1938251" cy="939884"/>
      </dsp:txXfrm>
    </dsp:sp>
    <dsp:sp modelId="{9F3C2EA0-8335-4175-8E30-5C78264088E9}">
      <dsp:nvSpPr>
        <dsp:cNvPr id="0" name=""/>
        <dsp:cNvSpPr/>
      </dsp:nvSpPr>
      <dsp:spPr>
        <a:xfrm>
          <a:off x="9399223" y="2384959"/>
          <a:ext cx="1996733" cy="998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+mj-ea"/>
              <a:ea typeface="+mj-ea"/>
            </a:rPr>
            <a:t>Delete</a:t>
          </a:r>
          <a:endParaRPr lang="zh-CN" altLang="en-US" sz="24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9428464" y="2414200"/>
        <a:ext cx="1938251" cy="939884"/>
      </dsp:txXfrm>
    </dsp:sp>
    <dsp:sp modelId="{F21F6890-6714-41CC-896A-0A154D3E79A3}">
      <dsp:nvSpPr>
        <dsp:cNvPr id="0" name=""/>
        <dsp:cNvSpPr/>
      </dsp:nvSpPr>
      <dsp:spPr>
        <a:xfrm>
          <a:off x="9415237" y="3548935"/>
          <a:ext cx="1996733" cy="998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+mj-ea"/>
              <a:ea typeface="+mj-ea"/>
            </a:rPr>
            <a:t>Help</a:t>
          </a:r>
          <a:endParaRPr lang="zh-CN" altLang="en-US" sz="2400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9444478" y="3578176"/>
        <a:ext cx="1938251" cy="939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unction_plotter_prototype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unctionPlotter_demo.mp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42" r="1778"/>
          <a:stretch/>
        </p:blipFill>
        <p:spPr>
          <a:xfrm>
            <a:off x="1" y="0"/>
            <a:ext cx="3368986" cy="68579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94769" y="2505670"/>
            <a:ext cx="534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n-ea"/>
              </a:rPr>
              <a:t>FunctionPlotter</a:t>
            </a:r>
            <a:endParaRPr lang="zh-CN" altLang="en-US" sz="5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4606"/>
          <a:stretch/>
        </p:blipFill>
        <p:spPr>
          <a:xfrm>
            <a:off x="8638952" y="1"/>
            <a:ext cx="344169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37114" y="419808"/>
            <a:ext cx="4540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n-ea"/>
              </a:rPr>
              <a:t>Difficulties</a:t>
            </a:r>
            <a:endParaRPr lang="zh-CN" altLang="en-US" sz="54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711" y="2155454"/>
            <a:ext cx="10913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n-ea"/>
              </a:rPr>
              <a:t>1.Conversion </a:t>
            </a:r>
            <a:r>
              <a:rPr lang="en-US" altLang="zh-CN" sz="4000" dirty="0">
                <a:latin typeface="+mn-ea"/>
              </a:rPr>
              <a:t>between actual coordinates and screen </a:t>
            </a:r>
            <a:r>
              <a:rPr lang="en-US" altLang="zh-CN" sz="4000" dirty="0" smtClean="0">
                <a:latin typeface="+mn-ea"/>
              </a:rPr>
              <a:t>coordinates(pixel).</a:t>
            </a:r>
          </a:p>
          <a:p>
            <a:endParaRPr lang="en-US" altLang="zh-CN" sz="4000" dirty="0" smtClean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5157" y="3124950"/>
            <a:ext cx="10913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dirty="0" smtClean="0">
              <a:latin typeface="+mn-ea"/>
            </a:endParaRPr>
          </a:p>
          <a:p>
            <a:r>
              <a:rPr lang="en-US" altLang="zh-CN" sz="4000" dirty="0" smtClean="0">
                <a:latin typeface="+mn-ea"/>
              </a:rPr>
              <a:t> </a:t>
            </a:r>
            <a:r>
              <a:rPr lang="en-US" altLang="zh-CN" sz="4000" dirty="0" smtClean="0">
                <a:solidFill>
                  <a:srgbClr val="FF0000"/>
                </a:solidFill>
                <a:latin typeface="+mn-ea"/>
              </a:rPr>
              <a:t>x_sc</a:t>
            </a:r>
            <a:r>
              <a:rPr lang="en-US" altLang="zh-CN" sz="4000" dirty="0" smtClean="0">
                <a:latin typeface="+mn-ea"/>
              </a:rPr>
              <a:t>=</a:t>
            </a:r>
            <a:r>
              <a:rPr lang="en-US" altLang="zh-CN" sz="4000" dirty="0" err="1" smtClean="0">
                <a:latin typeface="+mn-ea"/>
              </a:rPr>
              <a:t>width_view</a:t>
            </a:r>
            <a:r>
              <a:rPr lang="en-US" altLang="zh-CN" sz="4000" dirty="0" smtClean="0">
                <a:latin typeface="+mn-ea"/>
              </a:rPr>
              <a:t>/2+100*</a:t>
            </a:r>
            <a:r>
              <a:rPr lang="en-US" altLang="zh-CN" sz="4000" dirty="0" err="1" smtClean="0">
                <a:solidFill>
                  <a:srgbClr val="FF0000"/>
                </a:solidFill>
                <a:latin typeface="+mn-ea"/>
              </a:rPr>
              <a:t>x_ac</a:t>
            </a:r>
            <a:r>
              <a:rPr lang="en-US" altLang="zh-CN" sz="4000" dirty="0" smtClean="0">
                <a:latin typeface="+mn-ea"/>
              </a:rPr>
              <a:t>*</a:t>
            </a:r>
            <a:r>
              <a:rPr lang="en-US" altLang="zh-CN" sz="4000" dirty="0" err="1" smtClean="0">
                <a:latin typeface="+mn-ea"/>
              </a:rPr>
              <a:t>scale+offsetX</a:t>
            </a:r>
            <a:endParaRPr lang="en-US" altLang="zh-CN" sz="4000" dirty="0" smtClean="0">
              <a:latin typeface="+mn-ea"/>
            </a:endParaRPr>
          </a:p>
          <a:p>
            <a:r>
              <a:rPr lang="en-US" altLang="zh-CN" sz="4000" dirty="0">
                <a:latin typeface="+mn-ea"/>
              </a:rPr>
              <a:t> </a:t>
            </a:r>
            <a:r>
              <a:rPr lang="en-US" altLang="zh-CN" sz="4000" dirty="0" err="1" smtClean="0">
                <a:solidFill>
                  <a:srgbClr val="FF0000"/>
                </a:solidFill>
                <a:latin typeface="+mn-ea"/>
              </a:rPr>
              <a:t>y_sc</a:t>
            </a:r>
            <a:r>
              <a:rPr lang="en-US" altLang="zh-CN" sz="4000" dirty="0" smtClean="0">
                <a:latin typeface="+mn-ea"/>
              </a:rPr>
              <a:t>=</a:t>
            </a:r>
            <a:r>
              <a:rPr lang="en-US" altLang="zh-CN" sz="4000" dirty="0" err="1" smtClean="0">
                <a:latin typeface="+mn-ea"/>
              </a:rPr>
              <a:t>height_view</a:t>
            </a:r>
            <a:r>
              <a:rPr lang="en-US" altLang="zh-CN" sz="4000" dirty="0" smtClean="0">
                <a:latin typeface="+mn-ea"/>
              </a:rPr>
              <a:t>/2-100*</a:t>
            </a:r>
            <a:r>
              <a:rPr lang="en-US" altLang="zh-CN" sz="4000" dirty="0" err="1" smtClean="0">
                <a:solidFill>
                  <a:srgbClr val="FF0000"/>
                </a:solidFill>
                <a:latin typeface="+mn-ea"/>
              </a:rPr>
              <a:t>y_ac</a:t>
            </a:r>
            <a:r>
              <a:rPr lang="en-US" altLang="zh-CN" sz="4000" dirty="0" smtClean="0">
                <a:latin typeface="+mn-ea"/>
              </a:rPr>
              <a:t>*scale-</a:t>
            </a:r>
            <a:r>
              <a:rPr lang="en-US" altLang="zh-CN" sz="4000" dirty="0" err="1" smtClean="0">
                <a:latin typeface="+mn-ea"/>
              </a:rPr>
              <a:t>offsetY</a:t>
            </a:r>
            <a:endParaRPr lang="zh-CN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60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67008" y="293870"/>
            <a:ext cx="4934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n-ea"/>
              </a:rPr>
              <a:t>D</a:t>
            </a:r>
            <a:r>
              <a:rPr lang="en-US" altLang="zh-CN" sz="5400" dirty="0" smtClean="0">
                <a:latin typeface="+mn-ea"/>
              </a:rPr>
              <a:t>ifficulties</a:t>
            </a:r>
            <a:endParaRPr lang="zh-CN" altLang="en-US" sz="54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5400" y="1217200"/>
            <a:ext cx="101393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n-ea"/>
              </a:rPr>
              <a:t>2.How to execute a </a:t>
            </a:r>
            <a:r>
              <a:rPr lang="en-US" altLang="zh-CN" sz="4000" dirty="0" smtClean="0">
                <a:latin typeface="+mn-ea"/>
              </a:rPr>
              <a:t>String </a:t>
            </a:r>
            <a:r>
              <a:rPr lang="en-US" altLang="zh-CN" sz="4000" dirty="0" smtClean="0">
                <a:latin typeface="+mn-ea"/>
              </a:rPr>
              <a:t>to get the result?</a:t>
            </a:r>
          </a:p>
          <a:p>
            <a:endParaRPr lang="en-US" altLang="zh-CN" sz="4000" dirty="0" smtClean="0">
              <a:latin typeface="+mn-ea"/>
            </a:endParaRPr>
          </a:p>
          <a:p>
            <a:endParaRPr lang="en-US" altLang="zh-CN" sz="4000" dirty="0" smtClean="0">
              <a:latin typeface="+mn-ea"/>
            </a:endParaRPr>
          </a:p>
          <a:p>
            <a:r>
              <a:rPr lang="en-US" altLang="zh-CN" sz="4000" dirty="0" smtClean="0">
                <a:latin typeface="+mn-ea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2863" y="2140530"/>
            <a:ext cx="104335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dirty="0" smtClean="0">
              <a:latin typeface="+mn-ea"/>
            </a:endParaRPr>
          </a:p>
          <a:p>
            <a:r>
              <a:rPr lang="en-US" altLang="zh-CN" sz="4000" dirty="0" smtClean="0">
                <a:latin typeface="+mn-ea"/>
              </a:rPr>
              <a:t>Using </a:t>
            </a:r>
            <a:r>
              <a:rPr lang="en-US" altLang="zh-CN" sz="4000" dirty="0" smtClean="0">
                <a:latin typeface="+mn-ea"/>
              </a:rPr>
              <a:t>the </a:t>
            </a:r>
            <a:r>
              <a:rPr lang="en-US" altLang="zh-CN" sz="4000" dirty="0" err="1" smtClean="0">
                <a:solidFill>
                  <a:srgbClr val="FF0000"/>
                </a:solidFill>
                <a:latin typeface="+mn-ea"/>
              </a:rPr>
              <a:t>bsh</a:t>
            </a:r>
            <a:r>
              <a:rPr lang="en-US" altLang="zh-CN" sz="4000" dirty="0" smtClean="0">
                <a:latin typeface="+mn-ea"/>
              </a:rPr>
              <a:t> lib.</a:t>
            </a:r>
          </a:p>
          <a:p>
            <a:r>
              <a:rPr lang="en-US" altLang="zh-CN" sz="4000" dirty="0" smtClean="0">
                <a:latin typeface="+mn-ea"/>
              </a:rPr>
              <a:t>There is an “</a:t>
            </a:r>
            <a:r>
              <a:rPr lang="en-US" altLang="zh-CN" sz="4000" dirty="0" smtClean="0">
                <a:solidFill>
                  <a:srgbClr val="FF0000"/>
                </a:solidFill>
                <a:latin typeface="+mn-ea"/>
              </a:rPr>
              <a:t>Interpreter</a:t>
            </a:r>
            <a:r>
              <a:rPr lang="en-US" altLang="zh-CN" sz="4000" dirty="0" smtClean="0">
                <a:latin typeface="+mn-ea"/>
              </a:rPr>
              <a:t>” </a:t>
            </a:r>
            <a:r>
              <a:rPr lang="en-US" altLang="zh-CN" sz="4000" dirty="0" smtClean="0">
                <a:latin typeface="+mn-ea"/>
              </a:rPr>
              <a:t>class which provides a function </a:t>
            </a:r>
            <a:r>
              <a:rPr lang="en-US" altLang="zh-CN" sz="4000" dirty="0" smtClean="0">
                <a:latin typeface="+mn-ea"/>
              </a:rPr>
              <a:t>‘eval()’</a:t>
            </a:r>
            <a:r>
              <a:rPr lang="en-US" altLang="zh-CN" sz="4000" dirty="0" smtClean="0">
                <a:latin typeface="+mn-ea"/>
              </a:rPr>
              <a:t>to </a:t>
            </a:r>
            <a:r>
              <a:rPr lang="en-US" altLang="zh-CN" sz="4000" dirty="0" smtClean="0">
                <a:latin typeface="+mn-ea"/>
              </a:rPr>
              <a:t>compile </a:t>
            </a:r>
            <a:r>
              <a:rPr lang="en-US" altLang="zh-CN" sz="4000" dirty="0">
                <a:latin typeface="+mn-ea"/>
              </a:rPr>
              <a:t>a </a:t>
            </a:r>
            <a:r>
              <a:rPr lang="en-US" altLang="zh-CN" sz="4000" dirty="0" smtClean="0">
                <a:latin typeface="+mn-ea"/>
              </a:rPr>
              <a:t>String </a:t>
            </a:r>
            <a:r>
              <a:rPr lang="en-US" altLang="zh-CN" sz="4000" dirty="0" smtClean="0">
                <a:latin typeface="+mn-ea"/>
              </a:rPr>
              <a:t>dynamically.</a:t>
            </a:r>
          </a:p>
          <a:p>
            <a:r>
              <a:rPr lang="en-US" altLang="zh-CN" sz="4000" dirty="0" smtClean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201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67008" y="293870"/>
            <a:ext cx="4934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n-ea"/>
              </a:rPr>
              <a:t>D</a:t>
            </a:r>
            <a:r>
              <a:rPr lang="en-US" altLang="zh-CN" sz="5400" dirty="0" smtClean="0">
                <a:latin typeface="+mn-ea"/>
              </a:rPr>
              <a:t>ifficulties</a:t>
            </a:r>
            <a:endParaRPr lang="zh-CN" altLang="en-US" sz="54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5400" y="1217200"/>
            <a:ext cx="97258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n-ea"/>
              </a:rPr>
              <a:t>3.If the expression string entered by the user is invalid, how can I detect it?</a:t>
            </a:r>
            <a:endParaRPr lang="en-US" altLang="zh-CN" sz="4000" dirty="0" smtClean="0">
              <a:latin typeface="+mn-ea"/>
            </a:endParaRPr>
          </a:p>
          <a:p>
            <a:endParaRPr lang="en-US" altLang="zh-CN" sz="4000" dirty="0" smtClean="0">
              <a:latin typeface="+mn-ea"/>
            </a:endParaRPr>
          </a:p>
          <a:p>
            <a:endParaRPr lang="en-US" altLang="zh-CN" sz="4000" dirty="0" smtClean="0">
              <a:latin typeface="+mn-ea"/>
            </a:endParaRPr>
          </a:p>
          <a:p>
            <a:r>
              <a:rPr lang="en-US" altLang="zh-CN" sz="4000" dirty="0" smtClean="0">
                <a:latin typeface="+mn-ea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2864" y="2140530"/>
            <a:ext cx="97258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dirty="0" smtClean="0">
              <a:latin typeface="+mn-ea"/>
            </a:endParaRPr>
          </a:p>
          <a:p>
            <a:endParaRPr lang="en-US" altLang="zh-CN" sz="4000" dirty="0" smtClean="0">
              <a:latin typeface="+mn-ea"/>
            </a:endParaRPr>
          </a:p>
          <a:p>
            <a:r>
              <a:rPr lang="en-US" altLang="zh-CN" sz="4000" dirty="0" smtClean="0">
                <a:latin typeface="+mn-ea"/>
              </a:rPr>
              <a:t>The Interpreter.eval(String s) will thrown a </a:t>
            </a:r>
            <a:r>
              <a:rPr lang="en-US" altLang="zh-CN" sz="4000" dirty="0" smtClean="0">
                <a:solidFill>
                  <a:srgbClr val="FF0000"/>
                </a:solidFill>
                <a:latin typeface="+mn-ea"/>
              </a:rPr>
              <a:t>ParseException</a:t>
            </a:r>
            <a:r>
              <a:rPr lang="en-US" altLang="zh-CN" sz="4000" dirty="0" smtClean="0">
                <a:latin typeface="+mn-ea"/>
              </a:rPr>
              <a:t> if the input s is invalid, so </a:t>
            </a:r>
            <a:r>
              <a:rPr lang="en-US" altLang="zh-CN" sz="4000" dirty="0" smtClean="0">
                <a:latin typeface="+mn-ea"/>
              </a:rPr>
              <a:t>I can test the validity and remind users if it is invalid.</a:t>
            </a:r>
            <a:endParaRPr lang="en-US" altLang="zh-CN" sz="4000" dirty="0" smtClean="0">
              <a:latin typeface="+mn-ea"/>
            </a:endParaRPr>
          </a:p>
          <a:p>
            <a:r>
              <a:rPr lang="en-US" altLang="zh-CN" sz="4000" dirty="0" smtClean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08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43202" y="293870"/>
            <a:ext cx="399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n-ea"/>
              </a:rPr>
              <a:t>Limitations</a:t>
            </a:r>
            <a:endParaRPr lang="zh-CN" altLang="en-US" sz="54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6576" y="2171357"/>
            <a:ext cx="82866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n-ea"/>
              </a:rPr>
              <a:t>The function Interpreter.eval() </a:t>
            </a:r>
            <a:r>
              <a:rPr lang="en-US" altLang="zh-CN" sz="4000" dirty="0">
                <a:latin typeface="+mn-ea"/>
              </a:rPr>
              <a:t>is </a:t>
            </a:r>
            <a:r>
              <a:rPr lang="en-US" altLang="zh-CN" sz="4000" dirty="0" smtClean="0">
                <a:latin typeface="+mn-ea"/>
              </a:rPr>
              <a:t>time-consuming. So</a:t>
            </a:r>
            <a:r>
              <a:rPr lang="en-US" altLang="zh-CN" sz="4000" dirty="0">
                <a:latin typeface="+mn-ea"/>
              </a:rPr>
              <a:t>, </a:t>
            </a:r>
            <a:r>
              <a:rPr lang="en-US" altLang="zh-CN" sz="4000" dirty="0" smtClean="0">
                <a:latin typeface="+mn-ea"/>
              </a:rPr>
              <a:t>sliding gets a little bit unfluent </a:t>
            </a:r>
            <a:r>
              <a:rPr lang="en-US" altLang="zh-CN" sz="4000" dirty="0">
                <a:latin typeface="+mn-ea"/>
              </a:rPr>
              <a:t>w</a:t>
            </a:r>
            <a:r>
              <a:rPr lang="en-US" altLang="zh-CN" sz="4000" dirty="0" smtClean="0">
                <a:latin typeface="+mn-ea"/>
              </a:rPr>
              <a:t>hen </a:t>
            </a:r>
            <a:r>
              <a:rPr lang="en-US" altLang="zh-CN" sz="4000" dirty="0">
                <a:latin typeface="+mn-ea"/>
              </a:rPr>
              <a:t>there are too many </a:t>
            </a:r>
            <a:r>
              <a:rPr lang="en-US" altLang="zh-CN" sz="4000" dirty="0" smtClean="0">
                <a:latin typeface="+mn-ea"/>
              </a:rPr>
              <a:t>curves</a:t>
            </a:r>
            <a:r>
              <a:rPr lang="en-US" altLang="zh-CN" sz="4000" dirty="0">
                <a:latin typeface="+mn-ea"/>
              </a:rPr>
              <a:t>.</a:t>
            </a:r>
            <a:endParaRPr lang="en-US" altLang="zh-CN" sz="40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19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61252" y="2130949"/>
            <a:ext cx="67109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latin typeface="+mn-ea"/>
              </a:rPr>
              <a:t>Thanks!</a:t>
            </a:r>
            <a:endParaRPr lang="zh-CN" altLang="en-US" sz="13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02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338695651"/>
              </p:ext>
            </p:extLst>
          </p:nvPr>
        </p:nvGraphicFramePr>
        <p:xfrm>
          <a:off x="1526650" y="294199"/>
          <a:ext cx="8706679" cy="5780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726318" y="5766300"/>
            <a:ext cx="6014030" cy="658354"/>
            <a:chOff x="1985670" y="4792190"/>
            <a:chExt cx="6647679" cy="1051944"/>
          </a:xfrm>
        </p:grpSpPr>
        <p:sp>
          <p:nvSpPr>
            <p:cNvPr id="10" name="圆角矩形 9"/>
            <p:cNvSpPr/>
            <p:nvPr/>
          </p:nvSpPr>
          <p:spPr>
            <a:xfrm>
              <a:off x="1985670" y="4792190"/>
              <a:ext cx="6647679" cy="10519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 txBox="1"/>
            <p:nvPr/>
          </p:nvSpPr>
          <p:spPr>
            <a:xfrm>
              <a:off x="2016480" y="4823000"/>
              <a:ext cx="5405878" cy="9903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lvl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 smtClean="0">
                  <a:solidFill>
                    <a:schemeClr val="tx1"/>
                  </a:solidFill>
                  <a:latin typeface="+mn-ea"/>
                </a:rPr>
                <a:t>6.Limitaions</a:t>
              </a:r>
              <a:endParaRPr lang="zh-CN" altLang="en-US" sz="2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911200" y="5349078"/>
            <a:ext cx="622414" cy="670059"/>
            <a:chOff x="5963915" y="768503"/>
            <a:chExt cx="683763" cy="683763"/>
          </a:xfrm>
        </p:grpSpPr>
        <p:sp>
          <p:nvSpPr>
            <p:cNvPr id="13" name="下箭头 12"/>
            <p:cNvSpPr/>
            <p:nvPr/>
          </p:nvSpPr>
          <p:spPr>
            <a:xfrm>
              <a:off x="5963915" y="768503"/>
              <a:ext cx="683763" cy="683763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下箭头 4"/>
            <p:cNvSpPr txBox="1"/>
            <p:nvPr/>
          </p:nvSpPr>
          <p:spPr>
            <a:xfrm>
              <a:off x="6117762" y="768503"/>
              <a:ext cx="376069" cy="5145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0885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11394" y="1073427"/>
            <a:ext cx="6901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n-ea"/>
              </a:rPr>
              <a:t>I</a:t>
            </a:r>
            <a:r>
              <a:rPr lang="en-US" altLang="zh-CN" sz="5400" dirty="0" smtClean="0">
                <a:latin typeface="+mn-ea"/>
              </a:rPr>
              <a:t>nitial </a:t>
            </a:r>
            <a:r>
              <a:rPr lang="en-US" altLang="zh-CN" sz="5400" dirty="0">
                <a:latin typeface="+mn-ea"/>
              </a:rPr>
              <a:t>prototype</a:t>
            </a:r>
            <a:endParaRPr lang="zh-CN" altLang="en-US" sz="54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21002" y="4556098"/>
            <a:ext cx="31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linkClick r:id="rId2" action="ppaction://hlinkfile"/>
              </a:rPr>
              <a:t>function_plotter_prototype.mp4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5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3730" y="2464904"/>
            <a:ext cx="7983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</a:rPr>
              <a:t>Function plotter can draw several function curves on the screen, and support the functions of sliding, zooming in/out and deleting curves</a:t>
            </a:r>
            <a:r>
              <a:rPr lang="en-US" altLang="zh-CN" sz="3600" dirty="0" smtClean="0">
                <a:latin typeface="+mn-ea"/>
              </a:rPr>
              <a:t>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99793" y="891872"/>
            <a:ext cx="4603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n-ea"/>
              </a:rPr>
              <a:t>Introduction</a:t>
            </a:r>
            <a:endParaRPr lang="zh-CN" altLang="en-US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61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21003" y="4556098"/>
            <a:ext cx="225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hlinkClick r:id="rId2" action="ppaction://hlinkfile"/>
              </a:rPr>
              <a:t>function_plotter.mp4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2269" y="1321242"/>
            <a:ext cx="7569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n-ea"/>
              </a:rPr>
              <a:t>FunctionPlotter demo</a:t>
            </a:r>
            <a:endParaRPr lang="zh-CN" altLang="en-US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57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0919" y="1663148"/>
            <a:ext cx="10725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n-ea"/>
              </a:rPr>
              <a:t>A general overview of the code</a:t>
            </a:r>
            <a:endParaRPr lang="zh-CN" altLang="en-US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4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70480570"/>
              </p:ext>
            </p:extLst>
          </p:nvPr>
        </p:nvGraphicFramePr>
        <p:xfrm>
          <a:off x="-1672711" y="535460"/>
          <a:ext cx="12022372" cy="6754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连接符 10"/>
          <p:cNvCxnSpPr/>
          <p:nvPr/>
        </p:nvCxnSpPr>
        <p:spPr>
          <a:xfrm flipV="1">
            <a:off x="6712047" y="2237827"/>
            <a:ext cx="1017767" cy="1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719998" y="3398716"/>
            <a:ext cx="1001864" cy="1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8507896" y="1693628"/>
            <a:ext cx="1001864" cy="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719998" y="4506097"/>
            <a:ext cx="1009816" cy="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630017" y="-63610"/>
            <a:ext cx="8603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n-ea"/>
              </a:rPr>
              <a:t>Important functions and 	classes in DrawView</a:t>
            </a:r>
            <a:endParaRPr lang="zh-CN" altLang="en-US" sz="5400" dirty="0"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2" t="15147" r="1" b="10357"/>
          <a:stretch/>
        </p:blipFill>
        <p:spPr>
          <a:xfrm>
            <a:off x="0" y="1886465"/>
            <a:ext cx="12186197" cy="45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145"/>
            <a:ext cx="12197041" cy="50992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99574" y="98854"/>
            <a:ext cx="8603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+mn-ea"/>
              </a:rPr>
              <a:t>Some code in onDraw()</a:t>
            </a:r>
            <a:endParaRPr lang="zh-CN" altLang="en-US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27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547</TotalTime>
  <Words>193</Words>
  <Application>Microsoft Office PowerPoint</Application>
  <PresentationFormat>宽屏</PresentationFormat>
  <Paragraphs>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Arial</vt:lpstr>
      <vt:lpstr>Tw Cen MT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gh</dc:creator>
  <cp:lastModifiedBy>l gh</cp:lastModifiedBy>
  <cp:revision>33</cp:revision>
  <dcterms:created xsi:type="dcterms:W3CDTF">2019-03-28T14:57:52Z</dcterms:created>
  <dcterms:modified xsi:type="dcterms:W3CDTF">2019-04-01T16:10:08Z</dcterms:modified>
</cp:coreProperties>
</file>