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9" r:id="rId3"/>
    <p:sldId id="278" r:id="rId4"/>
    <p:sldId id="277" r:id="rId5"/>
    <p:sldId id="276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D90A3"/>
    <a:srgbClr val="45527D"/>
    <a:srgbClr val="575672"/>
    <a:srgbClr val="9F66CA"/>
    <a:srgbClr val="616586"/>
    <a:srgbClr val="191745"/>
    <a:srgbClr val="8B91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42" y="9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F09223-1ADD-476C-8293-9AED944FD2CC}" type="datetimeFigureOut">
              <a:rPr lang="zh-CN" altLang="en-US" smtClean="0"/>
              <a:pPr/>
              <a:t>2022/5/29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B5E865-7C4F-414C-8A79-95E224AA264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7380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6A1FE-47F6-40C3-AE11-7A3564365D39}" type="datetimeFigureOut">
              <a:rPr lang="zh-CN" altLang="en-US" smtClean="0"/>
              <a:pPr/>
              <a:t>2022/5/29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75F97-B82B-4706-8971-8D5C298DAB5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9197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6A1FE-47F6-40C3-AE11-7A3564365D39}" type="datetimeFigureOut">
              <a:rPr lang="zh-CN" altLang="en-US" smtClean="0"/>
              <a:pPr/>
              <a:t>2022/5/29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75F97-B82B-4706-8971-8D5C298DAB5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0220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6A1FE-47F6-40C3-AE11-7A3564365D39}" type="datetimeFigureOut">
              <a:rPr lang="zh-CN" altLang="en-US" smtClean="0"/>
              <a:pPr/>
              <a:t>2022/5/29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75F97-B82B-4706-8971-8D5C298DAB5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6092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6A1FE-47F6-40C3-AE11-7A3564365D39}" type="datetimeFigureOut">
              <a:rPr lang="zh-CN" altLang="en-US" smtClean="0"/>
              <a:pPr/>
              <a:t>2022/5/29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75F97-B82B-4706-8971-8D5C298DAB5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046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6A1FE-47F6-40C3-AE11-7A3564365D39}" type="datetimeFigureOut">
              <a:rPr lang="zh-CN" altLang="en-US" smtClean="0"/>
              <a:pPr/>
              <a:t>2022/5/29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75F97-B82B-4706-8971-8D5C298DAB5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158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6A1FE-47F6-40C3-AE11-7A3564365D39}" type="datetimeFigureOut">
              <a:rPr lang="zh-CN" altLang="en-US" smtClean="0"/>
              <a:pPr/>
              <a:t>2022/5/29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75F97-B82B-4706-8971-8D5C298DAB5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893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6A1FE-47F6-40C3-AE11-7A3564365D39}" type="datetimeFigureOut">
              <a:rPr lang="zh-CN" altLang="en-US" smtClean="0"/>
              <a:pPr/>
              <a:t>2022/5/29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75F97-B82B-4706-8971-8D5C298DAB5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4454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6A1FE-47F6-40C3-AE11-7A3564365D39}" type="datetimeFigureOut">
              <a:rPr lang="zh-CN" altLang="en-US" smtClean="0"/>
              <a:pPr/>
              <a:t>2022/5/29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75F97-B82B-4706-8971-8D5C298DAB5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2251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6A1FE-47F6-40C3-AE11-7A3564365D39}" type="datetimeFigureOut">
              <a:rPr lang="zh-CN" altLang="en-US" smtClean="0"/>
              <a:pPr/>
              <a:t>2022/5/29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75F97-B82B-4706-8971-8D5C298DAB5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724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6A1FE-47F6-40C3-AE11-7A3564365D39}" type="datetimeFigureOut">
              <a:rPr lang="zh-CN" altLang="en-US" smtClean="0"/>
              <a:pPr/>
              <a:t>2022/5/29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75F97-B82B-4706-8971-8D5C298DAB5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1081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6A1FE-47F6-40C3-AE11-7A3564365D39}" type="datetimeFigureOut">
              <a:rPr lang="zh-CN" altLang="en-US" smtClean="0"/>
              <a:pPr/>
              <a:t>2022/5/29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75F97-B82B-4706-8971-8D5C298DAB5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589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94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6A1FE-47F6-40C3-AE11-7A3564365D39}" type="datetimeFigureOut">
              <a:rPr lang="zh-CN" altLang="en-US" smtClean="0"/>
              <a:pPr/>
              <a:t>2022/5/29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75F97-B82B-4706-8971-8D5C298DAB5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6976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/>
          <p:cNvSpPr txBox="1"/>
          <p:nvPr/>
        </p:nvSpPr>
        <p:spPr>
          <a:xfrm>
            <a:off x="5114545" y="2904476"/>
            <a:ext cx="707745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sz="48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期中專題</a:t>
            </a:r>
            <a:r>
              <a:rPr lang="en-US" altLang="zh-TW" sz="48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—</a:t>
            </a:r>
            <a:r>
              <a:rPr lang="zh-TW" altLang="en-US" sz="48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拉麵訂購系統</a:t>
            </a:r>
            <a:endParaRPr lang="zh-CN" altLang="en-US" sz="48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925990" y="2261298"/>
            <a:ext cx="5416062" cy="3600"/>
          </a:xfrm>
          <a:prstGeom prst="rect">
            <a:avLst/>
          </a:prstGeom>
          <a:solidFill>
            <a:schemeClr val="bg1">
              <a:alpha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6925990" y="4375052"/>
            <a:ext cx="5416062" cy="3600"/>
          </a:xfrm>
          <a:prstGeom prst="rect">
            <a:avLst/>
          </a:prstGeom>
          <a:solidFill>
            <a:schemeClr val="bg1">
              <a:alpha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9515208" y="5018231"/>
            <a:ext cx="2207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高雄全端班</a:t>
            </a:r>
            <a:endParaRPr lang="en-US" altLang="zh-TW" sz="2800" dirty="0" smtClean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8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盧宥任</a:t>
            </a:r>
            <a:endParaRPr lang="en-US" altLang="zh-TW" sz="2800" dirty="0" smtClean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7688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571499"/>
            <a:ext cx="12192000" cy="6309360"/>
          </a:xfrm>
          <a:prstGeom prst="rect">
            <a:avLst/>
          </a:prstGeom>
          <a:solidFill>
            <a:schemeClr val="bg2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流程图: 联系 13"/>
          <p:cNvSpPr/>
          <p:nvPr/>
        </p:nvSpPr>
        <p:spPr>
          <a:xfrm>
            <a:off x="2950696" y="1057718"/>
            <a:ext cx="5816991" cy="5816991"/>
          </a:xfrm>
          <a:prstGeom prst="flowChartConnector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流程图: 联系 14"/>
          <p:cNvSpPr/>
          <p:nvPr/>
        </p:nvSpPr>
        <p:spPr>
          <a:xfrm>
            <a:off x="3861579" y="1951891"/>
            <a:ext cx="3995225" cy="3995225"/>
          </a:xfrm>
          <a:prstGeom prst="flowChartConnector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5124739" y="1184545"/>
            <a:ext cx="1468903" cy="1495573"/>
          </a:xfrm>
          <a:prstGeom prst="roundRect">
            <a:avLst/>
          </a:prstGeom>
          <a:solidFill>
            <a:srgbClr val="5756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登入介面</a:t>
            </a:r>
            <a:endParaRPr lang="zh-CN" altLang="en-US" sz="3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724936" y="4124030"/>
            <a:ext cx="1461882" cy="1524587"/>
          </a:xfrm>
          <a:prstGeom prst="roundRect">
            <a:avLst/>
          </a:prstGeom>
          <a:solidFill>
            <a:srgbClr val="5756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訂購介面</a:t>
            </a:r>
            <a:endParaRPr lang="zh-CN" altLang="en-US" sz="32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8831560" y="4390641"/>
            <a:ext cx="20656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27" name="圆角矩形 24"/>
          <p:cNvSpPr/>
          <p:nvPr/>
        </p:nvSpPr>
        <p:spPr>
          <a:xfrm>
            <a:off x="3531565" y="4124031"/>
            <a:ext cx="1461882" cy="1524587"/>
          </a:xfrm>
          <a:prstGeom prst="roundRect">
            <a:avLst/>
          </a:prstGeom>
          <a:solidFill>
            <a:srgbClr val="5756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員工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介面</a:t>
            </a:r>
            <a:endParaRPr lang="zh-CN" altLang="en-US" sz="32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8" name="圆角矩形 25"/>
          <p:cNvSpPr/>
          <p:nvPr/>
        </p:nvSpPr>
        <p:spPr>
          <a:xfrm>
            <a:off x="3614835" y="184681"/>
            <a:ext cx="4488710" cy="698569"/>
          </a:xfrm>
          <a:prstGeom prst="roundRect">
            <a:avLst/>
          </a:prstGeom>
          <a:solidFill>
            <a:srgbClr val="8B91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C#</a:t>
            </a:r>
            <a:r>
              <a:rPr lang="zh-TW" altLang="en-US" sz="40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架構</a:t>
            </a:r>
            <a:endParaRPr lang="zh-CN" altLang="en-US" sz="40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165597" y="1255642"/>
            <a:ext cx="2918222" cy="13524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、會員、遊客登入</a:t>
            </a:r>
            <a:endParaRPr lang="en-US" altLang="zh-TW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會員帳號申請</a:t>
            </a:r>
            <a:endParaRPr lang="en-US" altLang="zh-TW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、忘記密碼</a:t>
            </a:r>
            <a:endParaRPr lang="en-US" altLang="zh-TW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4</a:t>
            </a:r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、員工登入</a:t>
            </a:r>
            <a:endParaRPr lang="zh-CN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8831560" y="4022667"/>
            <a:ext cx="2918222" cy="17273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、拉麵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訂購</a:t>
            </a:r>
            <a:endParaRPr lang="en-US" altLang="zh-TW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、訂單確認、下單</a:t>
            </a:r>
            <a:endParaRPr lang="en-US" altLang="zh-TW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、會員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資料修改</a:t>
            </a:r>
            <a:endParaRPr lang="en-US" altLang="zh-TW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4</a:t>
            </a:r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、我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最愛</a:t>
            </a:r>
            <a:endParaRPr lang="en-US" altLang="zh-TW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5</a:t>
            </a:r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、訂購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記錄查詢</a:t>
            </a:r>
            <a:endParaRPr lang="zh-CN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778350" y="4022667"/>
            <a:ext cx="2918222" cy="17273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、未完成訂單管理</a:t>
            </a:r>
            <a:endParaRPr lang="en-US" altLang="zh-TW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、商品管理</a:t>
            </a:r>
            <a:endParaRPr lang="en-US" altLang="zh-TW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、已完成、已取消紀錄</a:t>
            </a:r>
            <a:endParaRPr lang="en-US" altLang="zh-TW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4</a:t>
            </a:r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、會員管理</a:t>
            </a:r>
            <a:endParaRPr lang="en-US" altLang="zh-TW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5</a:t>
            </a:r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、員工管理</a:t>
            </a:r>
            <a:endParaRPr lang="zh-CN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344114" y="390364"/>
            <a:ext cx="2918222" cy="17273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40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設計</a:t>
            </a:r>
            <a:r>
              <a:rPr lang="zh-TW" altLang="en-US" sz="4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概念</a:t>
            </a:r>
            <a:endParaRPr lang="zh-CN" altLang="en-US" sz="40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321760" y="1540842"/>
            <a:ext cx="3539817" cy="22342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TW" altLang="en-US" sz="24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以網路訂購的方向建立一個提供顧客訂購拉麵的系統，並讓員工可以管理訂單、商品及會員的資料</a:t>
            </a:r>
            <a:endParaRPr lang="en-US" altLang="zh-TW" sz="2400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CN" altLang="en-US" sz="24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7351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571499"/>
            <a:ext cx="12192000" cy="6309360"/>
          </a:xfrm>
          <a:prstGeom prst="rect">
            <a:avLst/>
          </a:prstGeom>
          <a:solidFill>
            <a:schemeClr val="bg2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8831560" y="4390641"/>
            <a:ext cx="20656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28" name="圆角矩形 25"/>
          <p:cNvSpPr/>
          <p:nvPr/>
        </p:nvSpPr>
        <p:spPr>
          <a:xfrm>
            <a:off x="3614835" y="184681"/>
            <a:ext cx="4488710" cy="698569"/>
          </a:xfrm>
          <a:prstGeom prst="roundRect">
            <a:avLst/>
          </a:prstGeom>
          <a:solidFill>
            <a:srgbClr val="8B91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SQL</a:t>
            </a:r>
            <a:r>
              <a:rPr lang="zh-TW" altLang="en-US" sz="40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架構</a:t>
            </a:r>
            <a:endParaRPr lang="zh-CN" altLang="en-US" sz="40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322" y="1464952"/>
            <a:ext cx="8488786" cy="508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12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555545" y="2335237"/>
            <a:ext cx="5636455" cy="36000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6555544" y="4358640"/>
            <a:ext cx="5636455" cy="36000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989862" y="2903273"/>
            <a:ext cx="27678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DEMO</a:t>
            </a:r>
            <a:endParaRPr lang="zh-CN" altLang="en-US" sz="5400" dirty="0">
              <a:solidFill>
                <a:schemeClr val="bg1">
                  <a:lumMod val="85000"/>
                </a:schemeClr>
              </a:solidFill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455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645153" y="2853172"/>
            <a:ext cx="77815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Thanks for your </a:t>
            </a:r>
            <a:r>
              <a:rPr lang="en-US" altLang="zh-TW" sz="5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attention</a:t>
            </a:r>
            <a:endParaRPr lang="zh-CN" altLang="en-US" sz="540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6808763" y="3938954"/>
            <a:ext cx="537385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6808763" y="3830652"/>
            <a:ext cx="537385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281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835</TotalTime>
  <Words>126</Words>
  <Application>Microsoft Office PowerPoint</Application>
  <PresentationFormat>寬螢幕</PresentationFormat>
  <Paragraphs>26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6" baseType="lpstr">
      <vt:lpstr>Arial Unicode MS</vt:lpstr>
      <vt:lpstr>微软雅黑</vt:lpstr>
      <vt:lpstr>宋体</vt:lpstr>
      <vt:lpstr>微軟正黑體</vt:lpstr>
      <vt:lpstr>新細明體</vt:lpstr>
      <vt:lpstr>標楷體</vt:lpstr>
      <vt:lpstr>Arial</vt:lpstr>
      <vt:lpstr>Calibri</vt:lpstr>
      <vt:lpstr>Calibri Light</vt:lpstr>
      <vt:lpstr>Times New Roman</vt:lpstr>
      <vt:lpstr>Office 主题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http://www.ypppt.com/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宥任 盧</cp:lastModifiedBy>
  <cp:revision>59</cp:revision>
  <dcterms:created xsi:type="dcterms:W3CDTF">2017-04-04T04:29:36Z</dcterms:created>
  <dcterms:modified xsi:type="dcterms:W3CDTF">2022-05-29T08:36:07Z</dcterms:modified>
</cp:coreProperties>
</file>