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3" r:id="rId9"/>
    <p:sldId id="264" r:id="rId10"/>
    <p:sldId id="265" r:id="rId11"/>
    <p:sldId id="267" r:id="rId12"/>
    <p:sldId id="269" r:id="rId13"/>
    <p:sldId id="26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C8E2-AC09-4A3B-85D2-C5A914221459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8D06-45BD-4A32-90D9-18C700A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3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C8E2-AC09-4A3B-85D2-C5A914221459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8D06-45BD-4A32-90D9-18C700A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33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C8E2-AC09-4A3B-85D2-C5A914221459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8D06-45BD-4A32-90D9-18C700A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61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C8E2-AC09-4A3B-85D2-C5A914221459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8D06-45BD-4A32-90D9-18C700A6A3A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54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C8E2-AC09-4A3B-85D2-C5A914221459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8D06-45BD-4A32-90D9-18C700A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2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C8E2-AC09-4A3B-85D2-C5A914221459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8D06-45BD-4A32-90D9-18C700A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508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C8E2-AC09-4A3B-85D2-C5A914221459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8D06-45BD-4A32-90D9-18C700A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297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C8E2-AC09-4A3B-85D2-C5A914221459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8D06-45BD-4A32-90D9-18C700A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315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C8E2-AC09-4A3B-85D2-C5A914221459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8D06-45BD-4A32-90D9-18C700A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3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C8E2-AC09-4A3B-85D2-C5A914221459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8D06-45BD-4A32-90D9-18C700A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03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C8E2-AC09-4A3B-85D2-C5A914221459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8D06-45BD-4A32-90D9-18C700A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09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C8E2-AC09-4A3B-85D2-C5A914221459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8D06-45BD-4A32-90D9-18C700A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C8E2-AC09-4A3B-85D2-C5A914221459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8D06-45BD-4A32-90D9-18C700A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4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C8E2-AC09-4A3B-85D2-C5A914221459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8D06-45BD-4A32-90D9-18C700A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86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C8E2-AC09-4A3B-85D2-C5A914221459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8D06-45BD-4A32-90D9-18C700A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C8E2-AC09-4A3B-85D2-C5A914221459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8D06-45BD-4A32-90D9-18C700A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43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C8E2-AC09-4A3B-85D2-C5A914221459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8D06-45BD-4A32-90D9-18C700A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21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B6DC8E2-AC09-4A3B-85D2-C5A914221459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9F98D06-45BD-4A32-90D9-18C700A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84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04911" y="1252023"/>
            <a:ext cx="12473354" cy="1732147"/>
          </a:xfrm>
        </p:spPr>
        <p:txBody>
          <a:bodyPr>
            <a:normAutofit/>
          </a:bodyPr>
          <a:lstStyle/>
          <a:p>
            <a:r>
              <a:rPr lang="en-IN" sz="7200" dirty="0"/>
              <a:t>ADVANCED  PARKING 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241" y="4520649"/>
            <a:ext cx="8144134" cy="1117687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BY-</a:t>
            </a:r>
          </a:p>
          <a:p>
            <a:pPr algn="l"/>
            <a:r>
              <a:rPr lang="en-IN" dirty="0"/>
              <a:t>NITIN BISHT</a:t>
            </a:r>
          </a:p>
          <a:p>
            <a:pPr algn="l"/>
            <a:r>
              <a:rPr lang="en-IN" dirty="0"/>
              <a:t>ABHISHEK KUMAR</a:t>
            </a:r>
          </a:p>
        </p:txBody>
      </p:sp>
    </p:spTree>
    <p:extLst>
      <p:ext uri="{BB962C8B-B14F-4D97-AF65-F5344CB8AC3E}">
        <p14:creationId xmlns:p14="http://schemas.microsoft.com/office/powerpoint/2010/main" val="122746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95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Using Arduino for processing it.</a:t>
            </a:r>
            <a:br>
              <a:rPr lang="en-IN" dirty="0"/>
            </a:br>
            <a:endParaRPr lang="en-IN" dirty="0"/>
          </a:p>
        </p:txBody>
      </p:sp>
      <p:pic>
        <p:nvPicPr>
          <p:cNvPr id="6146" name="Picture 2" descr="http://www.arduino.org/media/k2/galleries/90/A000066-Arduino-Uno-TH-2t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49" y="2351870"/>
            <a:ext cx="4414325" cy="3310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1870"/>
            <a:ext cx="4894910" cy="3555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091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91" y="103949"/>
            <a:ext cx="10515600" cy="1024032"/>
          </a:xfrm>
        </p:spPr>
        <p:txBody>
          <a:bodyPr/>
          <a:lstStyle/>
          <a:p>
            <a:pPr algn="ctr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Android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7" y="1324927"/>
            <a:ext cx="2737370" cy="5253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86" y="1365280"/>
            <a:ext cx="2932307" cy="5212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633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41" y="337625"/>
            <a:ext cx="7630639" cy="61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2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09" y="-296061"/>
            <a:ext cx="11368091" cy="1325563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Features of our Parking System : </a:t>
            </a:r>
            <a:endParaRPr lang="en-IN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09" y="833290"/>
            <a:ext cx="11368091" cy="464358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System will be fully automated.</a:t>
            </a:r>
          </a:p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Every vehicle will be given the nearest slot for parking i.e. slots will be provided</a:t>
            </a:r>
          </a:p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System will navigate the vehicle where exactly it has to go.</a:t>
            </a:r>
          </a:p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We can get the real time feedback of the slots allotted.</a:t>
            </a:r>
          </a:p>
          <a:p>
            <a:endParaRPr lang="en-IN" sz="4800" dirty="0"/>
          </a:p>
        </p:txBody>
      </p:sp>
      <p:pic>
        <p:nvPicPr>
          <p:cNvPr id="4098" name="Picture 2" descr="https://s-media-cache-ak0.pinimg.com/564x/4e/5c/f7/4e5cf7d4ccb9c59b6620a9c71944d51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40" y="3812347"/>
            <a:ext cx="3916204" cy="2836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25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200" y="2616590"/>
            <a:ext cx="1022721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735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8" y="266651"/>
            <a:ext cx="11456964" cy="1325563"/>
          </a:xfrm>
        </p:spPr>
        <p:txBody>
          <a:bodyPr>
            <a:noAutofit/>
          </a:bodyPr>
          <a:lstStyle/>
          <a:p>
            <a:r>
              <a:rPr lang="en-IN" dirty="0"/>
              <a:t>Present Scenario: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089" y="1867828"/>
            <a:ext cx="10233800" cy="790966"/>
          </a:xfrm>
        </p:spPr>
        <p:txBody>
          <a:bodyPr>
            <a:normAutofit/>
          </a:bodyPr>
          <a:lstStyle/>
          <a:p>
            <a:r>
              <a:rPr lang="en-IN" sz="4800" dirty="0"/>
              <a:t> </a:t>
            </a:r>
            <a:r>
              <a:rPr lang="en-IN" sz="4000" dirty="0"/>
              <a:t>Authentication</a:t>
            </a:r>
            <a:r>
              <a:rPr lang="en-IN" sz="4800" dirty="0"/>
              <a:t> is required at gate.</a:t>
            </a:r>
          </a:p>
          <a:p>
            <a:pPr marL="0" indent="0">
              <a:buNone/>
            </a:pPr>
            <a:endParaRPr lang="en-IN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03" y="2883876"/>
            <a:ext cx="4538077" cy="3455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www.sistemparkir.co.id/members/sinergi001_1799/image/P50922-061607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53" y="2841674"/>
            <a:ext cx="5224682" cy="34689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2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141" y="364119"/>
            <a:ext cx="10233800" cy="624923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Lot of parking slots available but not knowing where to park in.</a:t>
            </a:r>
          </a:p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There is no system design for navigation. </a:t>
            </a:r>
          </a:p>
          <a:p>
            <a:pPr marL="0" indent="0">
              <a:buNone/>
            </a:pPr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r>
              <a:rPr lang="en-IN" sz="4400" dirty="0"/>
              <a:t>  </a:t>
            </a:r>
          </a:p>
        </p:txBody>
      </p:sp>
      <p:pic>
        <p:nvPicPr>
          <p:cNvPr id="1026" name="Picture 2" descr="https://encrypted-tbn3.gstatic.com/images?q=tbn:ANd9GcR9EhjT7Y47DWTqqUmIp5YAku1YHrO9LtzgTOoEoqzgomMah8MZ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70" y="2785403"/>
            <a:ext cx="6344528" cy="372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46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365760"/>
            <a:ext cx="10726168" cy="5795889"/>
          </a:xfrm>
        </p:spPr>
        <p:txBody>
          <a:bodyPr>
            <a:normAutofit/>
          </a:bodyPr>
          <a:lstStyle/>
          <a:p>
            <a:r>
              <a:rPr lang="en-IN" sz="4800" dirty="0"/>
              <a:t>After a struggling for it, you find a space and quickly park your car before any one else does and rush to your work or family.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49" y="2502094"/>
            <a:ext cx="7199874" cy="42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9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65" y="351057"/>
            <a:ext cx="10515600" cy="680939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THAT’S OLD WAY OF DOING.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8" name="Picture 2" descr="http://usergravity.io/upload/articles/36/content/14623772592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79" y="1942683"/>
            <a:ext cx="7036078" cy="36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8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thoughtsonbusiness.org/v2/wp-content/uploads/2014/01/msg-new-way-of-thin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1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3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7" y="464234"/>
            <a:ext cx="9044854" cy="6212777"/>
          </a:xfrm>
        </p:spPr>
      </p:pic>
    </p:spTree>
    <p:extLst>
      <p:ext uri="{BB962C8B-B14F-4D97-AF65-F5344CB8AC3E}">
        <p14:creationId xmlns:p14="http://schemas.microsoft.com/office/powerpoint/2010/main" val="158283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1" y="365125"/>
            <a:ext cx="11676185" cy="2152992"/>
          </a:xfrm>
        </p:spPr>
        <p:txBody>
          <a:bodyPr>
            <a:normAutofit fontScale="90000"/>
          </a:bodyPr>
          <a:lstStyle/>
          <a:p>
            <a:r>
              <a:rPr lang="en-IN" sz="4900" dirty="0">
                <a:latin typeface="Calibri" panose="020F0502020204030204" pitchFamily="34" charset="0"/>
                <a:cs typeface="Calibri" panose="020F0502020204030204" pitchFamily="34" charset="0"/>
              </a:rPr>
              <a:t>Using RFID(Radio Frequency ID) technology to authorise the vehicle and let the vehicle in.</a:t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 descr="http://www.ijser.org/paper/Intelligent-Cars-using-RFID-Technology/Image_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783" y="2540273"/>
            <a:ext cx="4949410" cy="37930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cdn.barcodesinc.com/cats/rfid-readers/ta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513" y="3119951"/>
            <a:ext cx="3859435" cy="25915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32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Using Ultrasonic </a:t>
            </a:r>
            <a:r>
              <a:rPr lang="en-IN" dirty="0"/>
              <a:t>Sensor to give real time feedback of slot availability .</a:t>
            </a:r>
          </a:p>
        </p:txBody>
      </p:sp>
      <p:pic>
        <p:nvPicPr>
          <p:cNvPr id="3" name="Picture 2" descr="http://www.legoengineering.com/wp-content/uploads/2013/04/NXT-Ultrasonic-Sens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505" y="3121021"/>
            <a:ext cx="3680534" cy="279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6" y="2450708"/>
            <a:ext cx="3751385" cy="37513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809881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575</TotalTime>
  <Words>165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Depth</vt:lpstr>
      <vt:lpstr>ADVANCED  PARKING  SYSTEM</vt:lpstr>
      <vt:lpstr>Present Scenario:</vt:lpstr>
      <vt:lpstr>PowerPoint Presentation</vt:lpstr>
      <vt:lpstr>PowerPoint Presentation</vt:lpstr>
      <vt:lpstr>THAT’S OLD WAY OF DOING.         </vt:lpstr>
      <vt:lpstr>PowerPoint Presentation</vt:lpstr>
      <vt:lpstr>PowerPoint Presentation</vt:lpstr>
      <vt:lpstr>Using RFID(Radio Frequency ID) technology to authorise the vehicle and let the vehicle in. </vt:lpstr>
      <vt:lpstr>Using Ultrasonic Sensor to give real time feedback of slot availability .</vt:lpstr>
      <vt:lpstr>Using Arduino for processing it. </vt:lpstr>
      <vt:lpstr>Android application</vt:lpstr>
      <vt:lpstr>PowerPoint Presentation</vt:lpstr>
      <vt:lpstr>Features of our Parking System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 PARKING  SYSYTM</dc:title>
  <dc:creator>1203 ABHISHEK KUMAR</dc:creator>
  <cp:lastModifiedBy>1203 ABHISHEK KUMAR</cp:lastModifiedBy>
  <cp:revision>30</cp:revision>
  <dcterms:created xsi:type="dcterms:W3CDTF">2016-09-21T06:17:12Z</dcterms:created>
  <dcterms:modified xsi:type="dcterms:W3CDTF">2016-09-21T19:47:46Z</dcterms:modified>
</cp:coreProperties>
</file>