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6"/>
  </p:notesMasterIdLst>
  <p:sldIdLst>
    <p:sldId id="354" r:id="rId3"/>
    <p:sldId id="347" r:id="rId4"/>
    <p:sldId id="303" r:id="rId5"/>
    <p:sldId id="362" r:id="rId6"/>
    <p:sldId id="364" r:id="rId7"/>
    <p:sldId id="370" r:id="rId8"/>
    <p:sldId id="313" r:id="rId9"/>
    <p:sldId id="366" r:id="rId10"/>
    <p:sldId id="368" r:id="rId11"/>
    <p:sldId id="367" r:id="rId12"/>
    <p:sldId id="371" r:id="rId13"/>
    <p:sldId id="369" r:id="rId14"/>
    <p:sldId id="372" r:id="rId15"/>
    <p:sldId id="300" r:id="rId16"/>
    <p:sldId id="337" r:id="rId17"/>
    <p:sldId id="356" r:id="rId18"/>
    <p:sldId id="357" r:id="rId19"/>
    <p:sldId id="376" r:id="rId20"/>
    <p:sldId id="359" r:id="rId21"/>
    <p:sldId id="373" r:id="rId22"/>
    <p:sldId id="374" r:id="rId23"/>
    <p:sldId id="375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FA391338-5664-4BA3-975F-4ECF33874979}">
          <p14:sldIdLst>
            <p14:sldId id="354"/>
            <p14:sldId id="347"/>
            <p14:sldId id="303"/>
            <p14:sldId id="362"/>
          </p14:sldIdLst>
        </p14:section>
        <p14:section name="分析圖表" id="{EDE802FD-38AF-4F29-B098-37327ACB1302}">
          <p14:sldIdLst>
            <p14:sldId id="364"/>
            <p14:sldId id="370"/>
            <p14:sldId id="313"/>
            <p14:sldId id="366"/>
            <p14:sldId id="368"/>
            <p14:sldId id="367"/>
            <p14:sldId id="371"/>
            <p14:sldId id="369"/>
            <p14:sldId id="372"/>
            <p14:sldId id="300"/>
          </p14:sldIdLst>
        </p14:section>
        <p14:section name="困難點" id="{AEAB3591-B1A4-4D35-B1DA-B8709CBB8EC0}">
          <p14:sldIdLst>
            <p14:sldId id="337"/>
            <p14:sldId id="356"/>
            <p14:sldId id="357"/>
            <p14:sldId id="376"/>
            <p14:sldId id="359"/>
            <p14:sldId id="373"/>
            <p14:sldId id="374"/>
            <p14:sldId id="37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6229" autoAdjust="0"/>
  </p:normalViewPr>
  <p:slideViewPr>
    <p:cSldViewPr snapToGrid="0" showGuides="1">
      <p:cViewPr varScale="1">
        <p:scale>
          <a:sx n="77" d="100"/>
          <a:sy n="77" d="100"/>
        </p:scale>
        <p:origin x="245" y="43"/>
      </p:cViewPr>
      <p:guideLst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78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餐飲 </a:t>
            </a:r>
            <a:r>
              <a:rPr lang="en-US" altLang="zh-TW" dirty="0"/>
              <a:t>4 </a:t>
            </a:r>
            <a:r>
              <a:rPr lang="en-US" altLang="zh-TW" dirty="0" err="1"/>
              <a:t>hrs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EEBE92B-4C43-4360-A334-1907DAE0919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12192C64-74BE-4458-A1A9-778DF09ED5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187D0-1EB0-49E5-8698-909F94888AE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3D1A7-252E-468D-BC21-CAD709ABC6A1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A6BA71-72E8-4693-8209-A8CED045734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AAFD03-8287-4A0B-9C6E-491529AE2A3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2A64B0-CBFC-43E7-B30E-EF38CB49BE6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A16E07-F637-4BC4-8D2D-EB2BA688F93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45304A0-633D-483E-B5D4-E88C5103AD1C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D62BF6F-C173-49AC-B1A7-881D95D2A87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5">
            <a:extLst>
              <a:ext uri="{FF2B5EF4-FFF2-40B4-BE49-F238E27FC236}">
                <a16:creationId xmlns:a16="http://schemas.microsoft.com/office/drawing/2014/main" id="{142C5724-77FA-40DA-AA3D-C4803879E3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566854F9-C82B-42C0-9864-814364F78D49}"/>
              </a:ext>
            </a:extLst>
          </p:cNvPr>
          <p:cNvSpPr/>
          <p:nvPr userDrawn="1"/>
        </p:nvSpPr>
        <p:spPr>
          <a:xfrm rot="10800000">
            <a:off x="5135892" y="1119739"/>
            <a:ext cx="4022165" cy="5305775"/>
          </a:xfrm>
          <a:prstGeom prst="round2SameRect">
            <a:avLst>
              <a:gd name="adj1" fmla="val 84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FF27A6A8-5D29-45CB-A1C8-DC0DB5928EA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68330C9-9399-4829-94E1-871D4C2C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503" y="209181"/>
            <a:ext cx="12192000" cy="7013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94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677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35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7603" y="339509"/>
            <a:ext cx="81391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FCB7EA-8D92-4D0E-9CA0-85144BF38C6B}"/>
              </a:ext>
            </a:extLst>
          </p:cNvPr>
          <p:cNvSpPr/>
          <p:nvPr userDrawn="1"/>
        </p:nvSpPr>
        <p:spPr>
          <a:xfrm>
            <a:off x="0" y="0"/>
            <a:ext cx="33051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802EA39-5DED-448F-8820-B1ABE5CA1E7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6587" y="1337925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F7CE143-A17C-48DA-B38E-D420E73F1F4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70959" y="14131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FE75AB2-0C94-497E-AD67-9C328DBA495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770685" y="14131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C33CBB-29FC-42FB-B7CF-AC46C7F9D5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670412" y="14131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5352C5B-FBD3-435D-9512-C93A0A135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870959" y="40039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D54D713-E45D-430A-9800-572AB275CE0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770685" y="40039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278150E-0CF8-4DE5-B9B3-5454DEEA0C24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70412" y="40039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9AF168-5D44-4851-A705-AE9B9E7AE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2F82AFC-ADCE-4ECF-AE6F-6E947248187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397589" y="548640"/>
            <a:ext cx="3696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A22A7-70F6-42FD-9BCC-09C9D39F33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096917" y="548640"/>
            <a:ext cx="5136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765755F-B397-4AEB-84EE-3DED490ADC3F}"/>
              </a:ext>
            </a:extLst>
          </p:cNvPr>
          <p:cNvSpPr/>
          <p:nvPr userDrawn="1"/>
        </p:nvSpPr>
        <p:spPr>
          <a:xfrm>
            <a:off x="0" y="548640"/>
            <a:ext cx="2397589" cy="32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1AB36E9-B3FF-425B-9F6D-439DCABAC3CF}"/>
              </a:ext>
            </a:extLst>
          </p:cNvPr>
          <p:cNvSpPr/>
          <p:nvPr userDrawn="1"/>
        </p:nvSpPr>
        <p:spPr>
          <a:xfrm>
            <a:off x="11226800" y="548640"/>
            <a:ext cx="965200" cy="32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5C5074-FC4B-4CFE-AB3D-BFA87C0856B8}"/>
              </a:ext>
            </a:extLst>
          </p:cNvPr>
          <p:cNvSpPr/>
          <p:nvPr userDrawn="1"/>
        </p:nvSpPr>
        <p:spPr>
          <a:xfrm>
            <a:off x="0" y="1912640"/>
            <a:ext cx="12192000" cy="288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A8B293-31D9-4EF8-8B7E-C8F47D3C3A4F}"/>
              </a:ext>
            </a:extLst>
          </p:cNvPr>
          <p:cNvSpPr/>
          <p:nvPr userDrawn="1"/>
        </p:nvSpPr>
        <p:spPr>
          <a:xfrm>
            <a:off x="6925208" y="49588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2CD99903-D9BC-4CB3-9028-9222C6021218}"/>
              </a:ext>
            </a:extLst>
          </p:cNvPr>
          <p:cNvGrpSpPr/>
          <p:nvPr userDrawn="1"/>
        </p:nvGrpSpPr>
        <p:grpSpPr>
          <a:xfrm>
            <a:off x="6859251" y="15091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706ACC-C7BD-466E-AAD0-98EB88D3EA2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690B80-C7FD-4314-B3C6-FDC4A3F1E77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7A8EFE-AF85-45E9-826E-C5BA03A1F35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62826B7-0248-4538-ACD4-5E9EA6C4881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8C849A-2C0E-4C57-9741-3E2EC0D0C89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760D15-C97F-425A-A4BC-A5F09A0D2FF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8D6D70-B4DD-4089-93CE-CCF9720EAB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B7897-FAD7-46BF-A4CB-B0F6EAA45B4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B1E405F-3A4A-48C5-9340-F20F2A97569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6417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DD60F-8AE0-4306-89FE-865AD35D13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CAD10AC-4192-4CD1-C83B-C2B8A9B423F1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68" y="5577694"/>
            <a:ext cx="1461459" cy="14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90" r:id="rId16"/>
    <p:sldLayoutId id="2147483687" r:id="rId17"/>
    <p:sldLayoutId id="2147483671" r:id="rId18"/>
    <p:sldLayoutId id="2147483672" r:id="rId19"/>
    <p:sldLayoutId id="2147483691" r:id="rId20"/>
    <p:sldLayoutId id="214748369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C93669E2-5C7A-4DD7-8325-FBE096577AEF}"/>
              </a:ext>
            </a:extLst>
          </p:cNvPr>
          <p:cNvSpPr/>
          <p:nvPr/>
        </p:nvSpPr>
        <p:spPr>
          <a:xfrm>
            <a:off x="-10971" y="3805208"/>
            <a:ext cx="12196550" cy="2858762"/>
          </a:xfrm>
          <a:custGeom>
            <a:avLst/>
            <a:gdLst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292444 w 18982931"/>
              <a:gd name="connsiteY4" fmla="*/ 4309270 h 4449429"/>
              <a:gd name="connsiteX5" fmla="*/ 16292444 w 18982931"/>
              <a:gd name="connsiteY5" fmla="*/ 4366104 h 4449429"/>
              <a:gd name="connsiteX6" fmla="*/ 16349278 w 18982931"/>
              <a:gd name="connsiteY6" fmla="*/ 4366104 h 4449429"/>
              <a:gd name="connsiteX7" fmla="*/ 16349278 w 18982931"/>
              <a:gd name="connsiteY7" fmla="*/ 4309270 h 4449429"/>
              <a:gd name="connsiteX8" fmla="*/ 16180390 w 18982931"/>
              <a:gd name="connsiteY8" fmla="*/ 4309270 h 4449429"/>
              <a:gd name="connsiteX9" fmla="*/ 16180390 w 18982931"/>
              <a:gd name="connsiteY9" fmla="*/ 4366104 h 4449429"/>
              <a:gd name="connsiteX10" fmla="*/ 16237224 w 18982931"/>
              <a:gd name="connsiteY10" fmla="*/ 4366104 h 4449429"/>
              <a:gd name="connsiteX11" fmla="*/ 16237224 w 18982931"/>
              <a:gd name="connsiteY11" fmla="*/ 4309270 h 4449429"/>
              <a:gd name="connsiteX12" fmla="*/ 2813944 w 18982931"/>
              <a:gd name="connsiteY12" fmla="*/ 4309269 h 4449429"/>
              <a:gd name="connsiteX13" fmla="*/ 2813944 w 18982931"/>
              <a:gd name="connsiteY13" fmla="*/ 4366102 h 4449429"/>
              <a:gd name="connsiteX14" fmla="*/ 2870780 w 18982931"/>
              <a:gd name="connsiteY14" fmla="*/ 4366102 h 4449429"/>
              <a:gd name="connsiteX15" fmla="*/ 2870780 w 18982931"/>
              <a:gd name="connsiteY15" fmla="*/ 4309269 h 4449429"/>
              <a:gd name="connsiteX16" fmla="*/ 2701890 w 18982931"/>
              <a:gd name="connsiteY16" fmla="*/ 4309269 h 4449429"/>
              <a:gd name="connsiteX17" fmla="*/ 2701890 w 18982931"/>
              <a:gd name="connsiteY17" fmla="*/ 4366102 h 4449429"/>
              <a:gd name="connsiteX18" fmla="*/ 2758723 w 18982931"/>
              <a:gd name="connsiteY18" fmla="*/ 4366102 h 4449429"/>
              <a:gd name="connsiteX19" fmla="*/ 2758723 w 18982931"/>
              <a:gd name="connsiteY19" fmla="*/ 4309269 h 4449429"/>
              <a:gd name="connsiteX20" fmla="*/ 2589843 w 18982931"/>
              <a:gd name="connsiteY20" fmla="*/ 4309269 h 4449429"/>
              <a:gd name="connsiteX21" fmla="*/ 2589843 w 18982931"/>
              <a:gd name="connsiteY21" fmla="*/ 4366102 h 4449429"/>
              <a:gd name="connsiteX22" fmla="*/ 2646669 w 18982931"/>
              <a:gd name="connsiteY22" fmla="*/ 4366102 h 4449429"/>
              <a:gd name="connsiteX23" fmla="*/ 2646669 w 18982931"/>
              <a:gd name="connsiteY23" fmla="*/ 4309269 h 4449429"/>
              <a:gd name="connsiteX24" fmla="*/ 16404499 w 18982931"/>
              <a:gd name="connsiteY24" fmla="*/ 4163982 h 4449429"/>
              <a:gd name="connsiteX25" fmla="*/ 16404499 w 18982931"/>
              <a:gd name="connsiteY25" fmla="*/ 4220816 h 4449429"/>
              <a:gd name="connsiteX26" fmla="*/ 16461332 w 18982931"/>
              <a:gd name="connsiteY26" fmla="*/ 4220816 h 4449429"/>
              <a:gd name="connsiteX27" fmla="*/ 16461332 w 18982931"/>
              <a:gd name="connsiteY27" fmla="*/ 4163982 h 4449429"/>
              <a:gd name="connsiteX28" fmla="*/ 16292444 w 18982931"/>
              <a:gd name="connsiteY28" fmla="*/ 4163982 h 4449429"/>
              <a:gd name="connsiteX29" fmla="*/ 16292444 w 18982931"/>
              <a:gd name="connsiteY29" fmla="*/ 4220816 h 4449429"/>
              <a:gd name="connsiteX30" fmla="*/ 16349278 w 18982931"/>
              <a:gd name="connsiteY30" fmla="*/ 4220816 h 4449429"/>
              <a:gd name="connsiteX31" fmla="*/ 16349278 w 18982931"/>
              <a:gd name="connsiteY31" fmla="*/ 4163982 h 4449429"/>
              <a:gd name="connsiteX32" fmla="*/ 16180390 w 18982931"/>
              <a:gd name="connsiteY32" fmla="*/ 4163982 h 4449429"/>
              <a:gd name="connsiteX33" fmla="*/ 16180390 w 18982931"/>
              <a:gd name="connsiteY33" fmla="*/ 4220816 h 4449429"/>
              <a:gd name="connsiteX34" fmla="*/ 16237224 w 18982931"/>
              <a:gd name="connsiteY34" fmla="*/ 4220816 h 4449429"/>
              <a:gd name="connsiteX35" fmla="*/ 16237224 w 18982931"/>
              <a:gd name="connsiteY35" fmla="*/ 4163982 h 4449429"/>
              <a:gd name="connsiteX36" fmla="*/ 2813944 w 18982931"/>
              <a:gd name="connsiteY36" fmla="*/ 4163981 h 4449429"/>
              <a:gd name="connsiteX37" fmla="*/ 2813944 w 18982931"/>
              <a:gd name="connsiteY37" fmla="*/ 4220814 h 4449429"/>
              <a:gd name="connsiteX38" fmla="*/ 2870780 w 18982931"/>
              <a:gd name="connsiteY38" fmla="*/ 4220814 h 4449429"/>
              <a:gd name="connsiteX39" fmla="*/ 2870780 w 18982931"/>
              <a:gd name="connsiteY39" fmla="*/ 4163981 h 4449429"/>
              <a:gd name="connsiteX40" fmla="*/ 2701890 w 18982931"/>
              <a:gd name="connsiteY40" fmla="*/ 4163981 h 4449429"/>
              <a:gd name="connsiteX41" fmla="*/ 2701890 w 18982931"/>
              <a:gd name="connsiteY41" fmla="*/ 4220814 h 4449429"/>
              <a:gd name="connsiteX42" fmla="*/ 2758723 w 18982931"/>
              <a:gd name="connsiteY42" fmla="*/ 4220814 h 4449429"/>
              <a:gd name="connsiteX43" fmla="*/ 2758723 w 18982931"/>
              <a:gd name="connsiteY43" fmla="*/ 4163981 h 4449429"/>
              <a:gd name="connsiteX44" fmla="*/ 2589843 w 18982931"/>
              <a:gd name="connsiteY44" fmla="*/ 4163981 h 4449429"/>
              <a:gd name="connsiteX45" fmla="*/ 2589843 w 18982931"/>
              <a:gd name="connsiteY45" fmla="*/ 4220814 h 4449429"/>
              <a:gd name="connsiteX46" fmla="*/ 2646669 w 18982931"/>
              <a:gd name="connsiteY46" fmla="*/ 4220814 h 4449429"/>
              <a:gd name="connsiteX47" fmla="*/ 2646669 w 18982931"/>
              <a:gd name="connsiteY47" fmla="*/ 4163981 h 4449429"/>
              <a:gd name="connsiteX48" fmla="*/ 9851983 w 18982931"/>
              <a:gd name="connsiteY48" fmla="*/ 4073253 h 4449429"/>
              <a:gd name="connsiteX49" fmla="*/ 9851983 w 18982931"/>
              <a:gd name="connsiteY49" fmla="*/ 4282100 h 4449429"/>
              <a:gd name="connsiteX50" fmla="*/ 9897683 w 18982931"/>
              <a:gd name="connsiteY50" fmla="*/ 4282100 h 4449429"/>
              <a:gd name="connsiteX51" fmla="*/ 9897683 w 18982931"/>
              <a:gd name="connsiteY51" fmla="*/ 4073253 h 4449429"/>
              <a:gd name="connsiteX52" fmla="*/ 9760354 w 18982931"/>
              <a:gd name="connsiteY52" fmla="*/ 4073253 h 4449429"/>
              <a:gd name="connsiteX53" fmla="*/ 9760354 w 18982931"/>
              <a:gd name="connsiteY53" fmla="*/ 4282100 h 4449429"/>
              <a:gd name="connsiteX54" fmla="*/ 9806054 w 18982931"/>
              <a:gd name="connsiteY54" fmla="*/ 4282100 h 4449429"/>
              <a:gd name="connsiteX55" fmla="*/ 9806054 w 18982931"/>
              <a:gd name="connsiteY55" fmla="*/ 4073253 h 4449429"/>
              <a:gd name="connsiteX56" fmla="*/ 9668723 w 18982931"/>
              <a:gd name="connsiteY56" fmla="*/ 4073253 h 4449429"/>
              <a:gd name="connsiteX57" fmla="*/ 9668723 w 18982931"/>
              <a:gd name="connsiteY57" fmla="*/ 4282100 h 4449429"/>
              <a:gd name="connsiteX58" fmla="*/ 9714423 w 18982931"/>
              <a:gd name="connsiteY58" fmla="*/ 4282100 h 4449429"/>
              <a:gd name="connsiteX59" fmla="*/ 9714423 w 18982931"/>
              <a:gd name="connsiteY59" fmla="*/ 4073253 h 4449429"/>
              <a:gd name="connsiteX60" fmla="*/ 9577094 w 18982931"/>
              <a:gd name="connsiteY60" fmla="*/ 4073253 h 4449429"/>
              <a:gd name="connsiteX61" fmla="*/ 9577094 w 18982931"/>
              <a:gd name="connsiteY61" fmla="*/ 4282100 h 4449429"/>
              <a:gd name="connsiteX62" fmla="*/ 9622794 w 18982931"/>
              <a:gd name="connsiteY62" fmla="*/ 4282100 h 4449429"/>
              <a:gd name="connsiteX63" fmla="*/ 9622794 w 18982931"/>
              <a:gd name="connsiteY63" fmla="*/ 4073253 h 4449429"/>
              <a:gd name="connsiteX64" fmla="*/ 9485470 w 18982931"/>
              <a:gd name="connsiteY64" fmla="*/ 4073253 h 4449429"/>
              <a:gd name="connsiteX65" fmla="*/ 9485470 w 18982931"/>
              <a:gd name="connsiteY65" fmla="*/ 4282100 h 4449429"/>
              <a:gd name="connsiteX66" fmla="*/ 9531165 w 18982931"/>
              <a:gd name="connsiteY66" fmla="*/ 4282100 h 4449429"/>
              <a:gd name="connsiteX67" fmla="*/ 9531165 w 18982931"/>
              <a:gd name="connsiteY67" fmla="*/ 4073253 h 4449429"/>
              <a:gd name="connsiteX68" fmla="*/ 9393836 w 18982931"/>
              <a:gd name="connsiteY68" fmla="*/ 4073253 h 4449429"/>
              <a:gd name="connsiteX69" fmla="*/ 9393836 w 18982931"/>
              <a:gd name="connsiteY69" fmla="*/ 4282100 h 4449429"/>
              <a:gd name="connsiteX70" fmla="*/ 9439536 w 18982931"/>
              <a:gd name="connsiteY70" fmla="*/ 4282100 h 4449429"/>
              <a:gd name="connsiteX71" fmla="*/ 9439536 w 18982931"/>
              <a:gd name="connsiteY71" fmla="*/ 4073253 h 4449429"/>
              <a:gd name="connsiteX72" fmla="*/ 9302203 w 18982931"/>
              <a:gd name="connsiteY72" fmla="*/ 4073253 h 4449429"/>
              <a:gd name="connsiteX73" fmla="*/ 9302203 w 18982931"/>
              <a:gd name="connsiteY73" fmla="*/ 4282100 h 4449429"/>
              <a:gd name="connsiteX74" fmla="*/ 9347904 w 18982931"/>
              <a:gd name="connsiteY74" fmla="*/ 4282100 h 4449429"/>
              <a:gd name="connsiteX75" fmla="*/ 9347904 w 18982931"/>
              <a:gd name="connsiteY75" fmla="*/ 4073253 h 4449429"/>
              <a:gd name="connsiteX76" fmla="*/ 16404499 w 18982931"/>
              <a:gd name="connsiteY76" fmla="*/ 4018694 h 4449429"/>
              <a:gd name="connsiteX77" fmla="*/ 16404499 w 18982931"/>
              <a:gd name="connsiteY77" fmla="*/ 4075528 h 4449429"/>
              <a:gd name="connsiteX78" fmla="*/ 16461332 w 18982931"/>
              <a:gd name="connsiteY78" fmla="*/ 4075528 h 4449429"/>
              <a:gd name="connsiteX79" fmla="*/ 16461332 w 18982931"/>
              <a:gd name="connsiteY79" fmla="*/ 4018694 h 4449429"/>
              <a:gd name="connsiteX80" fmla="*/ 16292444 w 18982931"/>
              <a:gd name="connsiteY80" fmla="*/ 4018694 h 4449429"/>
              <a:gd name="connsiteX81" fmla="*/ 16292444 w 18982931"/>
              <a:gd name="connsiteY81" fmla="*/ 4075528 h 4449429"/>
              <a:gd name="connsiteX82" fmla="*/ 16349278 w 18982931"/>
              <a:gd name="connsiteY82" fmla="*/ 4075528 h 4449429"/>
              <a:gd name="connsiteX83" fmla="*/ 16349278 w 18982931"/>
              <a:gd name="connsiteY83" fmla="*/ 4018694 h 4449429"/>
              <a:gd name="connsiteX84" fmla="*/ 16180390 w 18982931"/>
              <a:gd name="connsiteY84" fmla="*/ 4018694 h 4449429"/>
              <a:gd name="connsiteX85" fmla="*/ 16180390 w 18982931"/>
              <a:gd name="connsiteY85" fmla="*/ 4075528 h 4449429"/>
              <a:gd name="connsiteX86" fmla="*/ 16237224 w 18982931"/>
              <a:gd name="connsiteY86" fmla="*/ 4075528 h 4449429"/>
              <a:gd name="connsiteX87" fmla="*/ 16237224 w 18982931"/>
              <a:gd name="connsiteY87" fmla="*/ 4018694 h 4449429"/>
              <a:gd name="connsiteX88" fmla="*/ 2813944 w 18982931"/>
              <a:gd name="connsiteY88" fmla="*/ 4018692 h 4449429"/>
              <a:gd name="connsiteX89" fmla="*/ 2813944 w 18982931"/>
              <a:gd name="connsiteY89" fmla="*/ 4075526 h 4449429"/>
              <a:gd name="connsiteX90" fmla="*/ 2870780 w 18982931"/>
              <a:gd name="connsiteY90" fmla="*/ 4075526 h 4449429"/>
              <a:gd name="connsiteX91" fmla="*/ 2870780 w 18982931"/>
              <a:gd name="connsiteY91" fmla="*/ 4018692 h 4449429"/>
              <a:gd name="connsiteX92" fmla="*/ 2701890 w 18982931"/>
              <a:gd name="connsiteY92" fmla="*/ 4018692 h 4449429"/>
              <a:gd name="connsiteX93" fmla="*/ 2701890 w 18982931"/>
              <a:gd name="connsiteY93" fmla="*/ 4075526 h 4449429"/>
              <a:gd name="connsiteX94" fmla="*/ 2758723 w 18982931"/>
              <a:gd name="connsiteY94" fmla="*/ 4075526 h 4449429"/>
              <a:gd name="connsiteX95" fmla="*/ 2758723 w 18982931"/>
              <a:gd name="connsiteY95" fmla="*/ 4018692 h 4449429"/>
              <a:gd name="connsiteX96" fmla="*/ 2589843 w 18982931"/>
              <a:gd name="connsiteY96" fmla="*/ 4018692 h 4449429"/>
              <a:gd name="connsiteX97" fmla="*/ 2589843 w 18982931"/>
              <a:gd name="connsiteY97" fmla="*/ 4075526 h 4449429"/>
              <a:gd name="connsiteX98" fmla="*/ 2646669 w 18982931"/>
              <a:gd name="connsiteY98" fmla="*/ 4075526 h 4449429"/>
              <a:gd name="connsiteX99" fmla="*/ 2646669 w 18982931"/>
              <a:gd name="connsiteY99" fmla="*/ 4018692 h 4449429"/>
              <a:gd name="connsiteX100" fmla="*/ 16404499 w 18982931"/>
              <a:gd name="connsiteY100" fmla="*/ 3873406 h 4449429"/>
              <a:gd name="connsiteX101" fmla="*/ 16404499 w 18982931"/>
              <a:gd name="connsiteY101" fmla="*/ 3930240 h 4449429"/>
              <a:gd name="connsiteX102" fmla="*/ 16461332 w 18982931"/>
              <a:gd name="connsiteY102" fmla="*/ 3930240 h 4449429"/>
              <a:gd name="connsiteX103" fmla="*/ 16461332 w 18982931"/>
              <a:gd name="connsiteY103" fmla="*/ 3873406 h 4449429"/>
              <a:gd name="connsiteX104" fmla="*/ 16292444 w 18982931"/>
              <a:gd name="connsiteY104" fmla="*/ 3873406 h 4449429"/>
              <a:gd name="connsiteX105" fmla="*/ 16292444 w 18982931"/>
              <a:gd name="connsiteY105" fmla="*/ 3930240 h 4449429"/>
              <a:gd name="connsiteX106" fmla="*/ 16349278 w 18982931"/>
              <a:gd name="connsiteY106" fmla="*/ 3930240 h 4449429"/>
              <a:gd name="connsiteX107" fmla="*/ 16349278 w 18982931"/>
              <a:gd name="connsiteY107" fmla="*/ 3873406 h 4449429"/>
              <a:gd name="connsiteX108" fmla="*/ 16180390 w 18982931"/>
              <a:gd name="connsiteY108" fmla="*/ 3873406 h 4449429"/>
              <a:gd name="connsiteX109" fmla="*/ 16180390 w 18982931"/>
              <a:gd name="connsiteY109" fmla="*/ 3930240 h 4449429"/>
              <a:gd name="connsiteX110" fmla="*/ 16237224 w 18982931"/>
              <a:gd name="connsiteY110" fmla="*/ 3930240 h 4449429"/>
              <a:gd name="connsiteX111" fmla="*/ 16237224 w 18982931"/>
              <a:gd name="connsiteY111" fmla="*/ 3873406 h 4449429"/>
              <a:gd name="connsiteX112" fmla="*/ 2813944 w 18982931"/>
              <a:gd name="connsiteY112" fmla="*/ 3873404 h 4449429"/>
              <a:gd name="connsiteX113" fmla="*/ 2813944 w 18982931"/>
              <a:gd name="connsiteY113" fmla="*/ 3930238 h 4449429"/>
              <a:gd name="connsiteX114" fmla="*/ 2870780 w 18982931"/>
              <a:gd name="connsiteY114" fmla="*/ 3930238 h 4449429"/>
              <a:gd name="connsiteX115" fmla="*/ 2870780 w 18982931"/>
              <a:gd name="connsiteY115" fmla="*/ 3873404 h 4449429"/>
              <a:gd name="connsiteX116" fmla="*/ 2701890 w 18982931"/>
              <a:gd name="connsiteY116" fmla="*/ 3873404 h 4449429"/>
              <a:gd name="connsiteX117" fmla="*/ 2701890 w 18982931"/>
              <a:gd name="connsiteY117" fmla="*/ 3930238 h 4449429"/>
              <a:gd name="connsiteX118" fmla="*/ 2758723 w 18982931"/>
              <a:gd name="connsiteY118" fmla="*/ 3930238 h 4449429"/>
              <a:gd name="connsiteX119" fmla="*/ 2758723 w 18982931"/>
              <a:gd name="connsiteY119" fmla="*/ 3873404 h 4449429"/>
              <a:gd name="connsiteX120" fmla="*/ 2589843 w 18982931"/>
              <a:gd name="connsiteY120" fmla="*/ 3873404 h 4449429"/>
              <a:gd name="connsiteX121" fmla="*/ 2589843 w 18982931"/>
              <a:gd name="connsiteY121" fmla="*/ 3930238 h 4449429"/>
              <a:gd name="connsiteX122" fmla="*/ 2646669 w 18982931"/>
              <a:gd name="connsiteY122" fmla="*/ 3930238 h 4449429"/>
              <a:gd name="connsiteX123" fmla="*/ 2646669 w 18982931"/>
              <a:gd name="connsiteY123" fmla="*/ 3873404 h 4449429"/>
              <a:gd name="connsiteX124" fmla="*/ 17351339 w 18982931"/>
              <a:gd name="connsiteY124" fmla="*/ 3769299 h 4449429"/>
              <a:gd name="connsiteX125" fmla="*/ 17351339 w 18982931"/>
              <a:gd name="connsiteY125" fmla="*/ 3815000 h 4449429"/>
              <a:gd name="connsiteX126" fmla="*/ 17560187 w 18982931"/>
              <a:gd name="connsiteY126" fmla="*/ 3815000 h 4449429"/>
              <a:gd name="connsiteX127" fmla="*/ 17560187 w 18982931"/>
              <a:gd name="connsiteY127" fmla="*/ 3769299 h 4449429"/>
              <a:gd name="connsiteX128" fmla="*/ 16404499 w 18982931"/>
              <a:gd name="connsiteY128" fmla="*/ 3728118 h 4449429"/>
              <a:gd name="connsiteX129" fmla="*/ 16404499 w 18982931"/>
              <a:gd name="connsiteY129" fmla="*/ 3784951 h 4449429"/>
              <a:gd name="connsiteX130" fmla="*/ 16461332 w 18982931"/>
              <a:gd name="connsiteY130" fmla="*/ 3784951 h 4449429"/>
              <a:gd name="connsiteX131" fmla="*/ 16461332 w 18982931"/>
              <a:gd name="connsiteY131" fmla="*/ 3728118 h 4449429"/>
              <a:gd name="connsiteX132" fmla="*/ 16292444 w 18982931"/>
              <a:gd name="connsiteY132" fmla="*/ 3728118 h 4449429"/>
              <a:gd name="connsiteX133" fmla="*/ 16292444 w 18982931"/>
              <a:gd name="connsiteY133" fmla="*/ 3784951 h 4449429"/>
              <a:gd name="connsiteX134" fmla="*/ 16349278 w 18982931"/>
              <a:gd name="connsiteY134" fmla="*/ 3784951 h 4449429"/>
              <a:gd name="connsiteX135" fmla="*/ 16349278 w 18982931"/>
              <a:gd name="connsiteY135" fmla="*/ 3728118 h 4449429"/>
              <a:gd name="connsiteX136" fmla="*/ 16180390 w 18982931"/>
              <a:gd name="connsiteY136" fmla="*/ 3728118 h 4449429"/>
              <a:gd name="connsiteX137" fmla="*/ 16180390 w 18982931"/>
              <a:gd name="connsiteY137" fmla="*/ 3784951 h 4449429"/>
              <a:gd name="connsiteX138" fmla="*/ 16237224 w 18982931"/>
              <a:gd name="connsiteY138" fmla="*/ 3784951 h 4449429"/>
              <a:gd name="connsiteX139" fmla="*/ 16237224 w 18982931"/>
              <a:gd name="connsiteY139" fmla="*/ 3728118 h 4449429"/>
              <a:gd name="connsiteX140" fmla="*/ 2813944 w 18982931"/>
              <a:gd name="connsiteY140" fmla="*/ 3728116 h 4449429"/>
              <a:gd name="connsiteX141" fmla="*/ 2813944 w 18982931"/>
              <a:gd name="connsiteY141" fmla="*/ 3784950 h 4449429"/>
              <a:gd name="connsiteX142" fmla="*/ 2870780 w 18982931"/>
              <a:gd name="connsiteY142" fmla="*/ 3784950 h 4449429"/>
              <a:gd name="connsiteX143" fmla="*/ 2870780 w 18982931"/>
              <a:gd name="connsiteY143" fmla="*/ 3728116 h 4449429"/>
              <a:gd name="connsiteX144" fmla="*/ 2701891 w 18982931"/>
              <a:gd name="connsiteY144" fmla="*/ 3728116 h 4449429"/>
              <a:gd name="connsiteX145" fmla="*/ 2701891 w 18982931"/>
              <a:gd name="connsiteY145" fmla="*/ 3784950 h 4449429"/>
              <a:gd name="connsiteX146" fmla="*/ 2758730 w 18982931"/>
              <a:gd name="connsiteY146" fmla="*/ 3784950 h 4449429"/>
              <a:gd name="connsiteX147" fmla="*/ 2758730 w 18982931"/>
              <a:gd name="connsiteY147" fmla="*/ 3728116 h 4449429"/>
              <a:gd name="connsiteX148" fmla="*/ 2589845 w 18982931"/>
              <a:gd name="connsiteY148" fmla="*/ 3728116 h 4449429"/>
              <a:gd name="connsiteX149" fmla="*/ 2589845 w 18982931"/>
              <a:gd name="connsiteY149" fmla="*/ 3784950 h 4449429"/>
              <a:gd name="connsiteX150" fmla="*/ 2646671 w 18982931"/>
              <a:gd name="connsiteY150" fmla="*/ 3784950 h 4449429"/>
              <a:gd name="connsiteX151" fmla="*/ 2646671 w 18982931"/>
              <a:gd name="connsiteY151" fmla="*/ 3728116 h 4449429"/>
              <a:gd name="connsiteX152" fmla="*/ 17351339 w 18982931"/>
              <a:gd name="connsiteY152" fmla="*/ 3677667 h 4449429"/>
              <a:gd name="connsiteX153" fmla="*/ 17351339 w 18982931"/>
              <a:gd name="connsiteY153" fmla="*/ 3723368 h 4449429"/>
              <a:gd name="connsiteX154" fmla="*/ 17560187 w 18982931"/>
              <a:gd name="connsiteY154" fmla="*/ 3723368 h 4449429"/>
              <a:gd name="connsiteX155" fmla="*/ 17560187 w 18982931"/>
              <a:gd name="connsiteY155" fmla="*/ 3677667 h 4449429"/>
              <a:gd name="connsiteX156" fmla="*/ 12612246 w 18982931"/>
              <a:gd name="connsiteY156" fmla="*/ 3645952 h 4449429"/>
              <a:gd name="connsiteX157" fmla="*/ 12612246 w 18982931"/>
              <a:gd name="connsiteY157" fmla="*/ 3702785 h 4449429"/>
              <a:gd name="connsiteX158" fmla="*/ 12669079 w 18982931"/>
              <a:gd name="connsiteY158" fmla="*/ 3702785 h 4449429"/>
              <a:gd name="connsiteX159" fmla="*/ 12669079 w 18982931"/>
              <a:gd name="connsiteY159" fmla="*/ 3645952 h 4449429"/>
              <a:gd name="connsiteX160" fmla="*/ 12500191 w 18982931"/>
              <a:gd name="connsiteY160" fmla="*/ 3645952 h 4449429"/>
              <a:gd name="connsiteX161" fmla="*/ 12500191 w 18982931"/>
              <a:gd name="connsiteY161" fmla="*/ 3702785 h 4449429"/>
              <a:gd name="connsiteX162" fmla="*/ 12557025 w 18982931"/>
              <a:gd name="connsiteY162" fmla="*/ 3702785 h 4449429"/>
              <a:gd name="connsiteX163" fmla="*/ 12557025 w 18982931"/>
              <a:gd name="connsiteY163" fmla="*/ 3645952 h 4449429"/>
              <a:gd name="connsiteX164" fmla="*/ 12388137 w 18982931"/>
              <a:gd name="connsiteY164" fmla="*/ 3645952 h 4449429"/>
              <a:gd name="connsiteX165" fmla="*/ 12388137 w 18982931"/>
              <a:gd name="connsiteY165" fmla="*/ 3702785 h 4449429"/>
              <a:gd name="connsiteX166" fmla="*/ 12444971 w 18982931"/>
              <a:gd name="connsiteY166" fmla="*/ 3702785 h 4449429"/>
              <a:gd name="connsiteX167" fmla="*/ 12444971 w 18982931"/>
              <a:gd name="connsiteY167" fmla="*/ 3645952 h 4449429"/>
              <a:gd name="connsiteX168" fmla="*/ 17351339 w 18982931"/>
              <a:gd name="connsiteY168" fmla="*/ 3586038 h 4449429"/>
              <a:gd name="connsiteX169" fmla="*/ 17351339 w 18982931"/>
              <a:gd name="connsiteY169" fmla="*/ 3631739 h 4449429"/>
              <a:gd name="connsiteX170" fmla="*/ 17560187 w 18982931"/>
              <a:gd name="connsiteY170" fmla="*/ 3631739 h 4449429"/>
              <a:gd name="connsiteX171" fmla="*/ 17560187 w 18982931"/>
              <a:gd name="connsiteY171" fmla="*/ 3586038 h 4449429"/>
              <a:gd name="connsiteX172" fmla="*/ 16404499 w 18982931"/>
              <a:gd name="connsiteY172" fmla="*/ 3582830 h 4449429"/>
              <a:gd name="connsiteX173" fmla="*/ 16404499 w 18982931"/>
              <a:gd name="connsiteY173" fmla="*/ 3639663 h 4449429"/>
              <a:gd name="connsiteX174" fmla="*/ 16461332 w 18982931"/>
              <a:gd name="connsiteY174" fmla="*/ 3639663 h 4449429"/>
              <a:gd name="connsiteX175" fmla="*/ 16461332 w 18982931"/>
              <a:gd name="connsiteY175" fmla="*/ 3582830 h 4449429"/>
              <a:gd name="connsiteX176" fmla="*/ 16292444 w 18982931"/>
              <a:gd name="connsiteY176" fmla="*/ 3582830 h 4449429"/>
              <a:gd name="connsiteX177" fmla="*/ 16292444 w 18982931"/>
              <a:gd name="connsiteY177" fmla="*/ 3639663 h 4449429"/>
              <a:gd name="connsiteX178" fmla="*/ 16349278 w 18982931"/>
              <a:gd name="connsiteY178" fmla="*/ 3639663 h 4449429"/>
              <a:gd name="connsiteX179" fmla="*/ 16349278 w 18982931"/>
              <a:gd name="connsiteY179" fmla="*/ 3582830 h 4449429"/>
              <a:gd name="connsiteX180" fmla="*/ 16180390 w 18982931"/>
              <a:gd name="connsiteY180" fmla="*/ 3582830 h 4449429"/>
              <a:gd name="connsiteX181" fmla="*/ 16180390 w 18982931"/>
              <a:gd name="connsiteY181" fmla="*/ 3639663 h 4449429"/>
              <a:gd name="connsiteX182" fmla="*/ 16237224 w 18982931"/>
              <a:gd name="connsiteY182" fmla="*/ 3639663 h 4449429"/>
              <a:gd name="connsiteX183" fmla="*/ 16237224 w 18982931"/>
              <a:gd name="connsiteY183" fmla="*/ 3582830 h 4449429"/>
              <a:gd name="connsiteX184" fmla="*/ 2813944 w 18982931"/>
              <a:gd name="connsiteY184" fmla="*/ 3582828 h 4449429"/>
              <a:gd name="connsiteX185" fmla="*/ 2813944 w 18982931"/>
              <a:gd name="connsiteY185" fmla="*/ 3639662 h 4449429"/>
              <a:gd name="connsiteX186" fmla="*/ 2870780 w 18982931"/>
              <a:gd name="connsiteY186" fmla="*/ 3639662 h 4449429"/>
              <a:gd name="connsiteX187" fmla="*/ 2870780 w 18982931"/>
              <a:gd name="connsiteY187" fmla="*/ 3582828 h 4449429"/>
              <a:gd name="connsiteX188" fmla="*/ 2701891 w 18982931"/>
              <a:gd name="connsiteY188" fmla="*/ 3582828 h 4449429"/>
              <a:gd name="connsiteX189" fmla="*/ 2701891 w 18982931"/>
              <a:gd name="connsiteY189" fmla="*/ 3639662 h 4449429"/>
              <a:gd name="connsiteX190" fmla="*/ 2758730 w 18982931"/>
              <a:gd name="connsiteY190" fmla="*/ 3639662 h 4449429"/>
              <a:gd name="connsiteX191" fmla="*/ 2758730 w 18982931"/>
              <a:gd name="connsiteY191" fmla="*/ 3582828 h 4449429"/>
              <a:gd name="connsiteX192" fmla="*/ 2589845 w 18982931"/>
              <a:gd name="connsiteY192" fmla="*/ 3582828 h 4449429"/>
              <a:gd name="connsiteX193" fmla="*/ 2589845 w 18982931"/>
              <a:gd name="connsiteY193" fmla="*/ 3639662 h 4449429"/>
              <a:gd name="connsiteX194" fmla="*/ 2646671 w 18982931"/>
              <a:gd name="connsiteY194" fmla="*/ 3639662 h 4449429"/>
              <a:gd name="connsiteX195" fmla="*/ 2646671 w 18982931"/>
              <a:gd name="connsiteY195" fmla="*/ 3582828 h 4449429"/>
              <a:gd name="connsiteX196" fmla="*/ 12612246 w 18982931"/>
              <a:gd name="connsiteY196" fmla="*/ 3500664 h 4449429"/>
              <a:gd name="connsiteX197" fmla="*/ 12612246 w 18982931"/>
              <a:gd name="connsiteY197" fmla="*/ 3557497 h 4449429"/>
              <a:gd name="connsiteX198" fmla="*/ 12669079 w 18982931"/>
              <a:gd name="connsiteY198" fmla="*/ 3557497 h 4449429"/>
              <a:gd name="connsiteX199" fmla="*/ 12669079 w 18982931"/>
              <a:gd name="connsiteY199" fmla="*/ 3500664 h 4449429"/>
              <a:gd name="connsiteX200" fmla="*/ 12500191 w 18982931"/>
              <a:gd name="connsiteY200" fmla="*/ 3500664 h 4449429"/>
              <a:gd name="connsiteX201" fmla="*/ 12500191 w 18982931"/>
              <a:gd name="connsiteY201" fmla="*/ 3557497 h 4449429"/>
              <a:gd name="connsiteX202" fmla="*/ 12557025 w 18982931"/>
              <a:gd name="connsiteY202" fmla="*/ 3557497 h 4449429"/>
              <a:gd name="connsiteX203" fmla="*/ 12557025 w 18982931"/>
              <a:gd name="connsiteY203" fmla="*/ 3500664 h 4449429"/>
              <a:gd name="connsiteX204" fmla="*/ 12388137 w 18982931"/>
              <a:gd name="connsiteY204" fmla="*/ 3500664 h 4449429"/>
              <a:gd name="connsiteX205" fmla="*/ 12388137 w 18982931"/>
              <a:gd name="connsiteY205" fmla="*/ 3557497 h 4449429"/>
              <a:gd name="connsiteX206" fmla="*/ 12444971 w 18982931"/>
              <a:gd name="connsiteY206" fmla="*/ 3557497 h 4449429"/>
              <a:gd name="connsiteX207" fmla="*/ 12444971 w 18982931"/>
              <a:gd name="connsiteY207" fmla="*/ 3500664 h 4449429"/>
              <a:gd name="connsiteX208" fmla="*/ 17351339 w 18982931"/>
              <a:gd name="connsiteY208" fmla="*/ 3492933 h 4449429"/>
              <a:gd name="connsiteX209" fmla="*/ 17351339 w 18982931"/>
              <a:gd name="connsiteY209" fmla="*/ 3538633 h 4449429"/>
              <a:gd name="connsiteX210" fmla="*/ 17560187 w 18982931"/>
              <a:gd name="connsiteY210" fmla="*/ 3538633 h 4449429"/>
              <a:gd name="connsiteX211" fmla="*/ 17560187 w 18982931"/>
              <a:gd name="connsiteY211" fmla="*/ 3492933 h 4449429"/>
              <a:gd name="connsiteX212" fmla="*/ 17351339 w 18982931"/>
              <a:gd name="connsiteY212" fmla="*/ 3401301 h 4449429"/>
              <a:gd name="connsiteX213" fmla="*/ 17351339 w 18982931"/>
              <a:gd name="connsiteY213" fmla="*/ 3447001 h 4449429"/>
              <a:gd name="connsiteX214" fmla="*/ 17560187 w 18982931"/>
              <a:gd name="connsiteY214" fmla="*/ 3447001 h 4449429"/>
              <a:gd name="connsiteX215" fmla="*/ 17560187 w 18982931"/>
              <a:gd name="connsiteY215" fmla="*/ 3401301 h 4449429"/>
              <a:gd name="connsiteX216" fmla="*/ 1596781 w 18982931"/>
              <a:gd name="connsiteY216" fmla="*/ 3357078 h 4449429"/>
              <a:gd name="connsiteX217" fmla="*/ 1596781 w 18982931"/>
              <a:gd name="connsiteY217" fmla="*/ 3402779 h 4449429"/>
              <a:gd name="connsiteX218" fmla="*/ 1805629 w 18982931"/>
              <a:gd name="connsiteY218" fmla="*/ 3402779 h 4449429"/>
              <a:gd name="connsiteX219" fmla="*/ 1805629 w 18982931"/>
              <a:gd name="connsiteY219" fmla="*/ 3357078 h 4449429"/>
              <a:gd name="connsiteX220" fmla="*/ 12612246 w 18982931"/>
              <a:gd name="connsiteY220" fmla="*/ 3355375 h 4449429"/>
              <a:gd name="connsiteX221" fmla="*/ 12612246 w 18982931"/>
              <a:gd name="connsiteY221" fmla="*/ 3412209 h 4449429"/>
              <a:gd name="connsiteX222" fmla="*/ 12669079 w 18982931"/>
              <a:gd name="connsiteY222" fmla="*/ 3412209 h 4449429"/>
              <a:gd name="connsiteX223" fmla="*/ 12669079 w 18982931"/>
              <a:gd name="connsiteY223" fmla="*/ 3355375 h 4449429"/>
              <a:gd name="connsiteX224" fmla="*/ 12500191 w 18982931"/>
              <a:gd name="connsiteY224" fmla="*/ 3355375 h 4449429"/>
              <a:gd name="connsiteX225" fmla="*/ 12500191 w 18982931"/>
              <a:gd name="connsiteY225" fmla="*/ 3412209 h 4449429"/>
              <a:gd name="connsiteX226" fmla="*/ 12557025 w 18982931"/>
              <a:gd name="connsiteY226" fmla="*/ 3412209 h 4449429"/>
              <a:gd name="connsiteX227" fmla="*/ 12557025 w 18982931"/>
              <a:gd name="connsiteY227" fmla="*/ 3355375 h 4449429"/>
              <a:gd name="connsiteX228" fmla="*/ 12388137 w 18982931"/>
              <a:gd name="connsiteY228" fmla="*/ 3355375 h 4449429"/>
              <a:gd name="connsiteX229" fmla="*/ 12388137 w 18982931"/>
              <a:gd name="connsiteY229" fmla="*/ 3412209 h 4449429"/>
              <a:gd name="connsiteX230" fmla="*/ 12444971 w 18982931"/>
              <a:gd name="connsiteY230" fmla="*/ 3412209 h 4449429"/>
              <a:gd name="connsiteX231" fmla="*/ 12444971 w 18982931"/>
              <a:gd name="connsiteY231" fmla="*/ 3355375 h 4449429"/>
              <a:gd name="connsiteX232" fmla="*/ 17351339 w 18982931"/>
              <a:gd name="connsiteY232" fmla="*/ 3309670 h 4449429"/>
              <a:gd name="connsiteX233" fmla="*/ 17351339 w 18982931"/>
              <a:gd name="connsiteY233" fmla="*/ 3355371 h 4449429"/>
              <a:gd name="connsiteX234" fmla="*/ 17560187 w 18982931"/>
              <a:gd name="connsiteY234" fmla="*/ 3355371 h 4449429"/>
              <a:gd name="connsiteX235" fmla="*/ 17560187 w 18982931"/>
              <a:gd name="connsiteY235" fmla="*/ 3309670 h 4449429"/>
              <a:gd name="connsiteX236" fmla="*/ 1596781 w 18982931"/>
              <a:gd name="connsiteY236" fmla="*/ 3265446 h 4449429"/>
              <a:gd name="connsiteX237" fmla="*/ 1596781 w 18982931"/>
              <a:gd name="connsiteY237" fmla="*/ 3311147 h 4449429"/>
              <a:gd name="connsiteX238" fmla="*/ 1805629 w 18982931"/>
              <a:gd name="connsiteY238" fmla="*/ 3311147 h 4449429"/>
              <a:gd name="connsiteX239" fmla="*/ 1805629 w 18982931"/>
              <a:gd name="connsiteY239" fmla="*/ 3265446 h 4449429"/>
              <a:gd name="connsiteX240" fmla="*/ 17351339 w 18982931"/>
              <a:gd name="connsiteY240" fmla="*/ 3218041 h 4449429"/>
              <a:gd name="connsiteX241" fmla="*/ 17351339 w 18982931"/>
              <a:gd name="connsiteY241" fmla="*/ 3263742 h 4449429"/>
              <a:gd name="connsiteX242" fmla="*/ 17560187 w 18982931"/>
              <a:gd name="connsiteY242" fmla="*/ 3263742 h 4449429"/>
              <a:gd name="connsiteX243" fmla="*/ 17560187 w 18982931"/>
              <a:gd name="connsiteY243" fmla="*/ 3218041 h 4449429"/>
              <a:gd name="connsiteX244" fmla="*/ 12612246 w 18982931"/>
              <a:gd name="connsiteY244" fmla="*/ 3210087 h 4449429"/>
              <a:gd name="connsiteX245" fmla="*/ 12612246 w 18982931"/>
              <a:gd name="connsiteY245" fmla="*/ 3266921 h 4449429"/>
              <a:gd name="connsiteX246" fmla="*/ 12669079 w 18982931"/>
              <a:gd name="connsiteY246" fmla="*/ 3266921 h 4449429"/>
              <a:gd name="connsiteX247" fmla="*/ 12669079 w 18982931"/>
              <a:gd name="connsiteY247" fmla="*/ 3210087 h 4449429"/>
              <a:gd name="connsiteX248" fmla="*/ 12500191 w 18982931"/>
              <a:gd name="connsiteY248" fmla="*/ 3210087 h 4449429"/>
              <a:gd name="connsiteX249" fmla="*/ 12500191 w 18982931"/>
              <a:gd name="connsiteY249" fmla="*/ 3266921 h 4449429"/>
              <a:gd name="connsiteX250" fmla="*/ 12557025 w 18982931"/>
              <a:gd name="connsiteY250" fmla="*/ 3266921 h 4449429"/>
              <a:gd name="connsiteX251" fmla="*/ 12557025 w 18982931"/>
              <a:gd name="connsiteY251" fmla="*/ 3210087 h 4449429"/>
              <a:gd name="connsiteX252" fmla="*/ 12388137 w 18982931"/>
              <a:gd name="connsiteY252" fmla="*/ 3210087 h 4449429"/>
              <a:gd name="connsiteX253" fmla="*/ 12388137 w 18982931"/>
              <a:gd name="connsiteY253" fmla="*/ 3266921 h 4449429"/>
              <a:gd name="connsiteX254" fmla="*/ 12444971 w 18982931"/>
              <a:gd name="connsiteY254" fmla="*/ 3266921 h 4449429"/>
              <a:gd name="connsiteX255" fmla="*/ 12444971 w 18982931"/>
              <a:gd name="connsiteY255" fmla="*/ 3210087 h 4449429"/>
              <a:gd name="connsiteX256" fmla="*/ 1596781 w 18982931"/>
              <a:gd name="connsiteY256" fmla="*/ 3173817 h 4449429"/>
              <a:gd name="connsiteX257" fmla="*/ 1596781 w 18982931"/>
              <a:gd name="connsiteY257" fmla="*/ 3219518 h 4449429"/>
              <a:gd name="connsiteX258" fmla="*/ 1805629 w 18982931"/>
              <a:gd name="connsiteY258" fmla="*/ 3219518 h 4449429"/>
              <a:gd name="connsiteX259" fmla="*/ 1805629 w 18982931"/>
              <a:gd name="connsiteY259" fmla="*/ 3173817 h 4449429"/>
              <a:gd name="connsiteX260" fmla="*/ 17351339 w 18982931"/>
              <a:gd name="connsiteY260" fmla="*/ 3126412 h 4449429"/>
              <a:gd name="connsiteX261" fmla="*/ 17351339 w 18982931"/>
              <a:gd name="connsiteY261" fmla="*/ 3172113 h 4449429"/>
              <a:gd name="connsiteX262" fmla="*/ 17560187 w 18982931"/>
              <a:gd name="connsiteY262" fmla="*/ 3172113 h 4449429"/>
              <a:gd name="connsiteX263" fmla="*/ 17560187 w 18982931"/>
              <a:gd name="connsiteY263" fmla="*/ 3126412 h 4449429"/>
              <a:gd name="connsiteX264" fmla="*/ 1596781 w 18982931"/>
              <a:gd name="connsiteY264" fmla="*/ 3080712 h 4449429"/>
              <a:gd name="connsiteX265" fmla="*/ 1596781 w 18982931"/>
              <a:gd name="connsiteY265" fmla="*/ 3126412 h 4449429"/>
              <a:gd name="connsiteX266" fmla="*/ 1805629 w 18982931"/>
              <a:gd name="connsiteY266" fmla="*/ 3126412 h 4449429"/>
              <a:gd name="connsiteX267" fmla="*/ 1805629 w 18982931"/>
              <a:gd name="connsiteY267" fmla="*/ 3080712 h 4449429"/>
              <a:gd name="connsiteX268" fmla="*/ 12612246 w 18982931"/>
              <a:gd name="connsiteY268" fmla="*/ 3064799 h 4449429"/>
              <a:gd name="connsiteX269" fmla="*/ 12612246 w 18982931"/>
              <a:gd name="connsiteY269" fmla="*/ 3121633 h 4449429"/>
              <a:gd name="connsiteX270" fmla="*/ 12669079 w 18982931"/>
              <a:gd name="connsiteY270" fmla="*/ 3121633 h 4449429"/>
              <a:gd name="connsiteX271" fmla="*/ 12669079 w 18982931"/>
              <a:gd name="connsiteY271" fmla="*/ 3064799 h 4449429"/>
              <a:gd name="connsiteX272" fmla="*/ 12500191 w 18982931"/>
              <a:gd name="connsiteY272" fmla="*/ 3064799 h 4449429"/>
              <a:gd name="connsiteX273" fmla="*/ 12500191 w 18982931"/>
              <a:gd name="connsiteY273" fmla="*/ 3121633 h 4449429"/>
              <a:gd name="connsiteX274" fmla="*/ 12557025 w 18982931"/>
              <a:gd name="connsiteY274" fmla="*/ 3121633 h 4449429"/>
              <a:gd name="connsiteX275" fmla="*/ 12557025 w 18982931"/>
              <a:gd name="connsiteY275" fmla="*/ 3064799 h 4449429"/>
              <a:gd name="connsiteX276" fmla="*/ 12388137 w 18982931"/>
              <a:gd name="connsiteY276" fmla="*/ 3064799 h 4449429"/>
              <a:gd name="connsiteX277" fmla="*/ 12388137 w 18982931"/>
              <a:gd name="connsiteY277" fmla="*/ 3121633 h 4449429"/>
              <a:gd name="connsiteX278" fmla="*/ 12444971 w 18982931"/>
              <a:gd name="connsiteY278" fmla="*/ 3121633 h 4449429"/>
              <a:gd name="connsiteX279" fmla="*/ 12444971 w 18982931"/>
              <a:gd name="connsiteY279" fmla="*/ 3064799 h 4449429"/>
              <a:gd name="connsiteX280" fmla="*/ 17351339 w 18982931"/>
              <a:gd name="connsiteY280" fmla="*/ 3034782 h 4449429"/>
              <a:gd name="connsiteX281" fmla="*/ 17351339 w 18982931"/>
              <a:gd name="connsiteY281" fmla="*/ 3080482 h 4449429"/>
              <a:gd name="connsiteX282" fmla="*/ 17560187 w 18982931"/>
              <a:gd name="connsiteY282" fmla="*/ 3080482 h 4449429"/>
              <a:gd name="connsiteX283" fmla="*/ 17560187 w 18982931"/>
              <a:gd name="connsiteY283" fmla="*/ 3034782 h 4449429"/>
              <a:gd name="connsiteX284" fmla="*/ 1596781 w 18982931"/>
              <a:gd name="connsiteY284" fmla="*/ 2989080 h 4449429"/>
              <a:gd name="connsiteX285" fmla="*/ 1596781 w 18982931"/>
              <a:gd name="connsiteY285" fmla="*/ 3034780 h 4449429"/>
              <a:gd name="connsiteX286" fmla="*/ 1805629 w 18982931"/>
              <a:gd name="connsiteY286" fmla="*/ 3034780 h 4449429"/>
              <a:gd name="connsiteX287" fmla="*/ 1805629 w 18982931"/>
              <a:gd name="connsiteY287" fmla="*/ 2989080 h 4449429"/>
              <a:gd name="connsiteX288" fmla="*/ 17351339 w 18982931"/>
              <a:gd name="connsiteY288" fmla="*/ 2943153 h 4449429"/>
              <a:gd name="connsiteX289" fmla="*/ 17351339 w 18982931"/>
              <a:gd name="connsiteY289" fmla="*/ 2988853 h 4449429"/>
              <a:gd name="connsiteX290" fmla="*/ 17560187 w 18982931"/>
              <a:gd name="connsiteY290" fmla="*/ 2988853 h 4449429"/>
              <a:gd name="connsiteX291" fmla="*/ 17560187 w 18982931"/>
              <a:gd name="connsiteY291" fmla="*/ 2943153 h 4449429"/>
              <a:gd name="connsiteX292" fmla="*/ 12612246 w 18982931"/>
              <a:gd name="connsiteY292" fmla="*/ 2919511 h 4449429"/>
              <a:gd name="connsiteX293" fmla="*/ 12612246 w 18982931"/>
              <a:gd name="connsiteY293" fmla="*/ 2976345 h 4449429"/>
              <a:gd name="connsiteX294" fmla="*/ 12669079 w 18982931"/>
              <a:gd name="connsiteY294" fmla="*/ 2976345 h 4449429"/>
              <a:gd name="connsiteX295" fmla="*/ 12669079 w 18982931"/>
              <a:gd name="connsiteY295" fmla="*/ 2919511 h 4449429"/>
              <a:gd name="connsiteX296" fmla="*/ 12500191 w 18982931"/>
              <a:gd name="connsiteY296" fmla="*/ 2919511 h 4449429"/>
              <a:gd name="connsiteX297" fmla="*/ 12500191 w 18982931"/>
              <a:gd name="connsiteY297" fmla="*/ 2976345 h 4449429"/>
              <a:gd name="connsiteX298" fmla="*/ 12557025 w 18982931"/>
              <a:gd name="connsiteY298" fmla="*/ 2976345 h 4449429"/>
              <a:gd name="connsiteX299" fmla="*/ 12557025 w 18982931"/>
              <a:gd name="connsiteY299" fmla="*/ 2919511 h 4449429"/>
              <a:gd name="connsiteX300" fmla="*/ 12388137 w 18982931"/>
              <a:gd name="connsiteY300" fmla="*/ 2919511 h 4449429"/>
              <a:gd name="connsiteX301" fmla="*/ 12388137 w 18982931"/>
              <a:gd name="connsiteY301" fmla="*/ 2976345 h 4449429"/>
              <a:gd name="connsiteX302" fmla="*/ 12444971 w 18982931"/>
              <a:gd name="connsiteY302" fmla="*/ 2976345 h 4449429"/>
              <a:gd name="connsiteX303" fmla="*/ 12444971 w 18982931"/>
              <a:gd name="connsiteY303" fmla="*/ 2919511 h 4449429"/>
              <a:gd name="connsiteX304" fmla="*/ 1596781 w 18982931"/>
              <a:gd name="connsiteY304" fmla="*/ 2897450 h 4449429"/>
              <a:gd name="connsiteX305" fmla="*/ 1596781 w 18982931"/>
              <a:gd name="connsiteY305" fmla="*/ 2943150 h 4449429"/>
              <a:gd name="connsiteX306" fmla="*/ 1805629 w 18982931"/>
              <a:gd name="connsiteY306" fmla="*/ 2943150 h 4449429"/>
              <a:gd name="connsiteX307" fmla="*/ 1805629 w 18982931"/>
              <a:gd name="connsiteY307" fmla="*/ 2897450 h 4449429"/>
              <a:gd name="connsiteX308" fmla="*/ 17351339 w 18982931"/>
              <a:gd name="connsiteY308" fmla="*/ 2851522 h 4449429"/>
              <a:gd name="connsiteX309" fmla="*/ 17351339 w 18982931"/>
              <a:gd name="connsiteY309" fmla="*/ 2897223 h 4449429"/>
              <a:gd name="connsiteX310" fmla="*/ 17560187 w 18982931"/>
              <a:gd name="connsiteY310" fmla="*/ 2897223 h 4449429"/>
              <a:gd name="connsiteX311" fmla="*/ 17560187 w 18982931"/>
              <a:gd name="connsiteY311" fmla="*/ 2851522 h 4449429"/>
              <a:gd name="connsiteX312" fmla="*/ 1596781 w 18982931"/>
              <a:gd name="connsiteY312" fmla="*/ 2805821 h 4449429"/>
              <a:gd name="connsiteX313" fmla="*/ 1596781 w 18982931"/>
              <a:gd name="connsiteY313" fmla="*/ 2851521 h 4449429"/>
              <a:gd name="connsiteX314" fmla="*/ 1805629 w 18982931"/>
              <a:gd name="connsiteY314" fmla="*/ 2851521 h 4449429"/>
              <a:gd name="connsiteX315" fmla="*/ 1805629 w 18982931"/>
              <a:gd name="connsiteY315" fmla="*/ 2805821 h 4449429"/>
              <a:gd name="connsiteX316" fmla="*/ 1596781 w 18982931"/>
              <a:gd name="connsiteY316" fmla="*/ 2714192 h 4449429"/>
              <a:gd name="connsiteX317" fmla="*/ 1596781 w 18982931"/>
              <a:gd name="connsiteY317" fmla="*/ 2759892 h 4449429"/>
              <a:gd name="connsiteX318" fmla="*/ 1805629 w 18982931"/>
              <a:gd name="connsiteY318" fmla="*/ 2759892 h 4449429"/>
              <a:gd name="connsiteX319" fmla="*/ 1805629 w 18982931"/>
              <a:gd name="connsiteY319" fmla="*/ 2714192 h 4449429"/>
              <a:gd name="connsiteX320" fmla="*/ 4422120 w 18982931"/>
              <a:gd name="connsiteY320" fmla="*/ 2688604 h 4449429"/>
              <a:gd name="connsiteX321" fmla="*/ 4422120 w 18982931"/>
              <a:gd name="connsiteY321" fmla="*/ 2851522 h 4449429"/>
              <a:gd name="connsiteX322" fmla="*/ 4459897 w 18982931"/>
              <a:gd name="connsiteY322" fmla="*/ 2851522 h 4449429"/>
              <a:gd name="connsiteX323" fmla="*/ 4459897 w 18982931"/>
              <a:gd name="connsiteY323" fmla="*/ 2688604 h 4449429"/>
              <a:gd name="connsiteX324" fmla="*/ 4346370 w 18982931"/>
              <a:gd name="connsiteY324" fmla="*/ 2688604 h 4449429"/>
              <a:gd name="connsiteX325" fmla="*/ 4346370 w 18982931"/>
              <a:gd name="connsiteY325" fmla="*/ 2851522 h 4449429"/>
              <a:gd name="connsiteX326" fmla="*/ 4384149 w 18982931"/>
              <a:gd name="connsiteY326" fmla="*/ 2851522 h 4449429"/>
              <a:gd name="connsiteX327" fmla="*/ 4384149 w 18982931"/>
              <a:gd name="connsiteY327" fmla="*/ 2688604 h 4449429"/>
              <a:gd name="connsiteX328" fmla="*/ 4270624 w 18982931"/>
              <a:gd name="connsiteY328" fmla="*/ 2688604 h 4449429"/>
              <a:gd name="connsiteX329" fmla="*/ 4270624 w 18982931"/>
              <a:gd name="connsiteY329" fmla="*/ 2851522 h 4449429"/>
              <a:gd name="connsiteX330" fmla="*/ 4308407 w 18982931"/>
              <a:gd name="connsiteY330" fmla="*/ 2851522 h 4449429"/>
              <a:gd name="connsiteX331" fmla="*/ 4308407 w 18982931"/>
              <a:gd name="connsiteY331" fmla="*/ 2688604 h 4449429"/>
              <a:gd name="connsiteX332" fmla="*/ 4194881 w 18982931"/>
              <a:gd name="connsiteY332" fmla="*/ 2688604 h 4449429"/>
              <a:gd name="connsiteX333" fmla="*/ 4194881 w 18982931"/>
              <a:gd name="connsiteY333" fmla="*/ 2851522 h 4449429"/>
              <a:gd name="connsiteX334" fmla="*/ 4232658 w 18982931"/>
              <a:gd name="connsiteY334" fmla="*/ 2851522 h 4449429"/>
              <a:gd name="connsiteX335" fmla="*/ 4232658 w 18982931"/>
              <a:gd name="connsiteY335" fmla="*/ 2688604 h 4449429"/>
              <a:gd name="connsiteX336" fmla="*/ 4119132 w 18982931"/>
              <a:gd name="connsiteY336" fmla="*/ 2688604 h 4449429"/>
              <a:gd name="connsiteX337" fmla="*/ 4119132 w 18982931"/>
              <a:gd name="connsiteY337" fmla="*/ 2851522 h 4449429"/>
              <a:gd name="connsiteX338" fmla="*/ 4156909 w 18982931"/>
              <a:gd name="connsiteY338" fmla="*/ 2851522 h 4449429"/>
              <a:gd name="connsiteX339" fmla="*/ 4156909 w 18982931"/>
              <a:gd name="connsiteY339" fmla="*/ 2688604 h 4449429"/>
              <a:gd name="connsiteX340" fmla="*/ 4043383 w 18982931"/>
              <a:gd name="connsiteY340" fmla="*/ 2688604 h 4449429"/>
              <a:gd name="connsiteX341" fmla="*/ 4043383 w 18982931"/>
              <a:gd name="connsiteY341" fmla="*/ 2851522 h 4449429"/>
              <a:gd name="connsiteX342" fmla="*/ 4081160 w 18982931"/>
              <a:gd name="connsiteY342" fmla="*/ 2851522 h 4449429"/>
              <a:gd name="connsiteX343" fmla="*/ 4081160 w 18982931"/>
              <a:gd name="connsiteY343" fmla="*/ 2688604 h 4449429"/>
              <a:gd name="connsiteX344" fmla="*/ 3967636 w 18982931"/>
              <a:gd name="connsiteY344" fmla="*/ 2688604 h 4449429"/>
              <a:gd name="connsiteX345" fmla="*/ 3967636 w 18982931"/>
              <a:gd name="connsiteY345" fmla="*/ 2851522 h 4449429"/>
              <a:gd name="connsiteX346" fmla="*/ 4005415 w 18982931"/>
              <a:gd name="connsiteY346" fmla="*/ 2851522 h 4449429"/>
              <a:gd name="connsiteX347" fmla="*/ 4005415 w 18982931"/>
              <a:gd name="connsiteY347" fmla="*/ 2688604 h 4449429"/>
              <a:gd name="connsiteX348" fmla="*/ 3891895 w 18982931"/>
              <a:gd name="connsiteY348" fmla="*/ 2688604 h 4449429"/>
              <a:gd name="connsiteX349" fmla="*/ 3891895 w 18982931"/>
              <a:gd name="connsiteY349" fmla="*/ 2851522 h 4449429"/>
              <a:gd name="connsiteX350" fmla="*/ 3929672 w 18982931"/>
              <a:gd name="connsiteY350" fmla="*/ 2851522 h 4449429"/>
              <a:gd name="connsiteX351" fmla="*/ 3929672 w 18982931"/>
              <a:gd name="connsiteY351" fmla="*/ 2688604 h 4449429"/>
              <a:gd name="connsiteX352" fmla="*/ 15043403 w 18982931"/>
              <a:gd name="connsiteY352" fmla="*/ 2685661 h 4449429"/>
              <a:gd name="connsiteX353" fmla="*/ 15043403 w 18982931"/>
              <a:gd name="connsiteY353" fmla="*/ 2894508 h 4449429"/>
              <a:gd name="connsiteX354" fmla="*/ 15089105 w 18982931"/>
              <a:gd name="connsiteY354" fmla="*/ 2894508 h 4449429"/>
              <a:gd name="connsiteX355" fmla="*/ 15089105 w 18982931"/>
              <a:gd name="connsiteY355" fmla="*/ 2685661 h 4449429"/>
              <a:gd name="connsiteX356" fmla="*/ 14951773 w 18982931"/>
              <a:gd name="connsiteY356" fmla="*/ 2685661 h 4449429"/>
              <a:gd name="connsiteX357" fmla="*/ 14951773 w 18982931"/>
              <a:gd name="connsiteY357" fmla="*/ 2894508 h 4449429"/>
              <a:gd name="connsiteX358" fmla="*/ 14997475 w 18982931"/>
              <a:gd name="connsiteY358" fmla="*/ 2894508 h 4449429"/>
              <a:gd name="connsiteX359" fmla="*/ 14997475 w 18982931"/>
              <a:gd name="connsiteY359" fmla="*/ 2685661 h 4449429"/>
              <a:gd name="connsiteX360" fmla="*/ 14860145 w 18982931"/>
              <a:gd name="connsiteY360" fmla="*/ 2685661 h 4449429"/>
              <a:gd name="connsiteX361" fmla="*/ 14860145 w 18982931"/>
              <a:gd name="connsiteY361" fmla="*/ 2894508 h 4449429"/>
              <a:gd name="connsiteX362" fmla="*/ 14905844 w 18982931"/>
              <a:gd name="connsiteY362" fmla="*/ 2894508 h 4449429"/>
              <a:gd name="connsiteX363" fmla="*/ 14905844 w 18982931"/>
              <a:gd name="connsiteY363" fmla="*/ 2685661 h 4449429"/>
              <a:gd name="connsiteX364" fmla="*/ 14768515 w 18982931"/>
              <a:gd name="connsiteY364" fmla="*/ 2685661 h 4449429"/>
              <a:gd name="connsiteX365" fmla="*/ 14768515 w 18982931"/>
              <a:gd name="connsiteY365" fmla="*/ 2894508 h 4449429"/>
              <a:gd name="connsiteX366" fmla="*/ 14814217 w 18982931"/>
              <a:gd name="connsiteY366" fmla="*/ 2894508 h 4449429"/>
              <a:gd name="connsiteX367" fmla="*/ 14814217 w 18982931"/>
              <a:gd name="connsiteY367" fmla="*/ 2685661 h 4449429"/>
              <a:gd name="connsiteX368" fmla="*/ 14676884 w 18982931"/>
              <a:gd name="connsiteY368" fmla="*/ 2685661 h 4449429"/>
              <a:gd name="connsiteX369" fmla="*/ 14676884 w 18982931"/>
              <a:gd name="connsiteY369" fmla="*/ 2894508 h 4449429"/>
              <a:gd name="connsiteX370" fmla="*/ 14722586 w 18982931"/>
              <a:gd name="connsiteY370" fmla="*/ 2894508 h 4449429"/>
              <a:gd name="connsiteX371" fmla="*/ 14722586 w 18982931"/>
              <a:gd name="connsiteY371" fmla="*/ 2685661 h 4449429"/>
              <a:gd name="connsiteX372" fmla="*/ 14585255 w 18982931"/>
              <a:gd name="connsiteY372" fmla="*/ 2685661 h 4449429"/>
              <a:gd name="connsiteX373" fmla="*/ 14585255 w 18982931"/>
              <a:gd name="connsiteY373" fmla="*/ 2894508 h 4449429"/>
              <a:gd name="connsiteX374" fmla="*/ 14630955 w 18982931"/>
              <a:gd name="connsiteY374" fmla="*/ 2894508 h 4449429"/>
              <a:gd name="connsiteX375" fmla="*/ 14630955 w 18982931"/>
              <a:gd name="connsiteY375" fmla="*/ 2685661 h 4449429"/>
              <a:gd name="connsiteX376" fmla="*/ 14493625 w 18982931"/>
              <a:gd name="connsiteY376" fmla="*/ 2685661 h 4449429"/>
              <a:gd name="connsiteX377" fmla="*/ 14493625 w 18982931"/>
              <a:gd name="connsiteY377" fmla="*/ 2894508 h 4449429"/>
              <a:gd name="connsiteX378" fmla="*/ 14539325 w 18982931"/>
              <a:gd name="connsiteY378" fmla="*/ 2894508 h 4449429"/>
              <a:gd name="connsiteX379" fmla="*/ 14539325 w 18982931"/>
              <a:gd name="connsiteY379" fmla="*/ 2685661 h 4449429"/>
              <a:gd name="connsiteX380" fmla="*/ 2875284 w 18982931"/>
              <a:gd name="connsiteY380" fmla="*/ 2661196 h 4449429"/>
              <a:gd name="connsiteX381" fmla="*/ 2875284 w 18982931"/>
              <a:gd name="connsiteY381" fmla="*/ 3265443 h 4449429"/>
              <a:gd name="connsiteX382" fmla="*/ 2913063 w 18982931"/>
              <a:gd name="connsiteY382" fmla="*/ 3265443 h 4449429"/>
              <a:gd name="connsiteX383" fmla="*/ 2913063 w 18982931"/>
              <a:gd name="connsiteY383" fmla="*/ 2661196 h 4449429"/>
              <a:gd name="connsiteX384" fmla="*/ 2769698 w 18982931"/>
              <a:gd name="connsiteY384" fmla="*/ 2661196 h 4449429"/>
              <a:gd name="connsiteX385" fmla="*/ 2769698 w 18982931"/>
              <a:gd name="connsiteY385" fmla="*/ 3265443 h 4449429"/>
              <a:gd name="connsiteX386" fmla="*/ 2807479 w 18982931"/>
              <a:gd name="connsiteY386" fmla="*/ 3265443 h 4449429"/>
              <a:gd name="connsiteX387" fmla="*/ 2807479 w 18982931"/>
              <a:gd name="connsiteY387" fmla="*/ 2661196 h 4449429"/>
              <a:gd name="connsiteX388" fmla="*/ 2664114 w 18982931"/>
              <a:gd name="connsiteY388" fmla="*/ 2661196 h 4449429"/>
              <a:gd name="connsiteX389" fmla="*/ 2664114 w 18982931"/>
              <a:gd name="connsiteY389" fmla="*/ 3265443 h 4449429"/>
              <a:gd name="connsiteX390" fmla="*/ 2701891 w 18982931"/>
              <a:gd name="connsiteY390" fmla="*/ 3265443 h 4449429"/>
              <a:gd name="connsiteX391" fmla="*/ 2701891 w 18982931"/>
              <a:gd name="connsiteY391" fmla="*/ 2661196 h 4449429"/>
              <a:gd name="connsiteX392" fmla="*/ 2558534 w 18982931"/>
              <a:gd name="connsiteY392" fmla="*/ 2661196 h 4449429"/>
              <a:gd name="connsiteX393" fmla="*/ 2558534 w 18982931"/>
              <a:gd name="connsiteY393" fmla="*/ 3265443 h 4449429"/>
              <a:gd name="connsiteX394" fmla="*/ 2596306 w 18982931"/>
              <a:gd name="connsiteY394" fmla="*/ 3265443 h 4449429"/>
              <a:gd name="connsiteX395" fmla="*/ 2596306 w 18982931"/>
              <a:gd name="connsiteY395" fmla="*/ 2661196 h 4449429"/>
              <a:gd name="connsiteX396" fmla="*/ 2980870 w 18982931"/>
              <a:gd name="connsiteY396" fmla="*/ 2661194 h 4449429"/>
              <a:gd name="connsiteX397" fmla="*/ 2980870 w 18982931"/>
              <a:gd name="connsiteY397" fmla="*/ 3265442 h 4449429"/>
              <a:gd name="connsiteX398" fmla="*/ 3018648 w 18982931"/>
              <a:gd name="connsiteY398" fmla="*/ 3265442 h 4449429"/>
              <a:gd name="connsiteX399" fmla="*/ 3018648 w 18982931"/>
              <a:gd name="connsiteY399" fmla="*/ 2661194 h 4449429"/>
              <a:gd name="connsiteX400" fmla="*/ 16374516 w 18982931"/>
              <a:gd name="connsiteY400" fmla="*/ 2632791 h 4449429"/>
              <a:gd name="connsiteX401" fmla="*/ 16374516 w 18982931"/>
              <a:gd name="connsiteY401" fmla="*/ 3237039 h 4449429"/>
              <a:gd name="connsiteX402" fmla="*/ 16412296 w 18982931"/>
              <a:gd name="connsiteY402" fmla="*/ 3237039 h 4449429"/>
              <a:gd name="connsiteX403" fmla="*/ 16412296 w 18982931"/>
              <a:gd name="connsiteY403" fmla="*/ 2632791 h 4449429"/>
              <a:gd name="connsiteX404" fmla="*/ 16268931 w 18982931"/>
              <a:gd name="connsiteY404" fmla="*/ 2632791 h 4449429"/>
              <a:gd name="connsiteX405" fmla="*/ 16268931 w 18982931"/>
              <a:gd name="connsiteY405" fmla="*/ 3237039 h 4449429"/>
              <a:gd name="connsiteX406" fmla="*/ 16306709 w 18982931"/>
              <a:gd name="connsiteY406" fmla="*/ 3237039 h 4449429"/>
              <a:gd name="connsiteX407" fmla="*/ 16306709 w 18982931"/>
              <a:gd name="connsiteY407" fmla="*/ 2632791 h 4449429"/>
              <a:gd name="connsiteX408" fmla="*/ 16163344 w 18982931"/>
              <a:gd name="connsiteY408" fmla="*/ 2632791 h 4449429"/>
              <a:gd name="connsiteX409" fmla="*/ 16163344 w 18982931"/>
              <a:gd name="connsiteY409" fmla="*/ 3237039 h 4449429"/>
              <a:gd name="connsiteX410" fmla="*/ 16201125 w 18982931"/>
              <a:gd name="connsiteY410" fmla="*/ 3237039 h 4449429"/>
              <a:gd name="connsiteX411" fmla="*/ 16201125 w 18982931"/>
              <a:gd name="connsiteY411" fmla="*/ 2632791 h 4449429"/>
              <a:gd name="connsiteX412" fmla="*/ 16057760 w 18982931"/>
              <a:gd name="connsiteY412" fmla="*/ 2632791 h 4449429"/>
              <a:gd name="connsiteX413" fmla="*/ 16057760 w 18982931"/>
              <a:gd name="connsiteY413" fmla="*/ 3237039 h 4449429"/>
              <a:gd name="connsiteX414" fmla="*/ 16095537 w 18982931"/>
              <a:gd name="connsiteY414" fmla="*/ 3237039 h 4449429"/>
              <a:gd name="connsiteX415" fmla="*/ 16095537 w 18982931"/>
              <a:gd name="connsiteY415" fmla="*/ 2632791 h 4449429"/>
              <a:gd name="connsiteX416" fmla="*/ 16480103 w 18982931"/>
              <a:gd name="connsiteY416" fmla="*/ 2632790 h 4449429"/>
              <a:gd name="connsiteX417" fmla="*/ 16480103 w 18982931"/>
              <a:gd name="connsiteY417" fmla="*/ 3237037 h 4449429"/>
              <a:gd name="connsiteX418" fmla="*/ 16517880 w 18982931"/>
              <a:gd name="connsiteY418" fmla="*/ 3237037 h 4449429"/>
              <a:gd name="connsiteX419" fmla="*/ 16517880 w 18982931"/>
              <a:gd name="connsiteY419" fmla="*/ 2632790 h 4449429"/>
              <a:gd name="connsiteX420" fmla="*/ 1596781 w 18982931"/>
              <a:gd name="connsiteY420" fmla="*/ 2622561 h 4449429"/>
              <a:gd name="connsiteX421" fmla="*/ 1596781 w 18982931"/>
              <a:gd name="connsiteY421" fmla="*/ 2668261 h 4449429"/>
              <a:gd name="connsiteX422" fmla="*/ 1805629 w 18982931"/>
              <a:gd name="connsiteY422" fmla="*/ 2668261 h 4449429"/>
              <a:gd name="connsiteX423" fmla="*/ 1805629 w 18982931"/>
              <a:gd name="connsiteY423" fmla="*/ 2622561 h 4449429"/>
              <a:gd name="connsiteX424" fmla="*/ 1596781 w 18982931"/>
              <a:gd name="connsiteY424" fmla="*/ 2530932 h 4449429"/>
              <a:gd name="connsiteX425" fmla="*/ 1596781 w 18982931"/>
              <a:gd name="connsiteY425" fmla="*/ 2576632 h 4449429"/>
              <a:gd name="connsiteX426" fmla="*/ 1805629 w 18982931"/>
              <a:gd name="connsiteY426" fmla="*/ 2576632 h 4449429"/>
              <a:gd name="connsiteX427" fmla="*/ 1805629 w 18982931"/>
              <a:gd name="connsiteY427" fmla="*/ 2530932 h 4449429"/>
              <a:gd name="connsiteX428" fmla="*/ 1596781 w 18982931"/>
              <a:gd name="connsiteY428" fmla="*/ 2439301 h 4449429"/>
              <a:gd name="connsiteX429" fmla="*/ 1596781 w 18982931"/>
              <a:gd name="connsiteY429" fmla="*/ 2485002 h 4449429"/>
              <a:gd name="connsiteX430" fmla="*/ 1805629 w 18982931"/>
              <a:gd name="connsiteY430" fmla="*/ 2485002 h 4449429"/>
              <a:gd name="connsiteX431" fmla="*/ 1805629 w 18982931"/>
              <a:gd name="connsiteY431" fmla="*/ 2439301 h 4449429"/>
              <a:gd name="connsiteX432" fmla="*/ 17217171 w 18982931"/>
              <a:gd name="connsiteY432" fmla="*/ 2397981 h 4449429"/>
              <a:gd name="connsiteX433" fmla="*/ 17217171 w 18982931"/>
              <a:gd name="connsiteY433" fmla="*/ 2434557 h 4449429"/>
              <a:gd name="connsiteX434" fmla="*/ 17582931 w 18982931"/>
              <a:gd name="connsiteY434" fmla="*/ 2434557 h 4449429"/>
              <a:gd name="connsiteX435" fmla="*/ 17582931 w 18982931"/>
              <a:gd name="connsiteY435" fmla="*/ 2397981 h 4449429"/>
              <a:gd name="connsiteX436" fmla="*/ 9762349 w 18982931"/>
              <a:gd name="connsiteY436" fmla="*/ 2057780 h 4449429"/>
              <a:gd name="connsiteX437" fmla="*/ 9762349 w 18982931"/>
              <a:gd name="connsiteY437" fmla="*/ 2266627 h 4449429"/>
              <a:gd name="connsiteX438" fmla="*/ 9808049 w 18982931"/>
              <a:gd name="connsiteY438" fmla="*/ 2266627 h 4449429"/>
              <a:gd name="connsiteX439" fmla="*/ 9808049 w 18982931"/>
              <a:gd name="connsiteY439" fmla="*/ 2057780 h 4449429"/>
              <a:gd name="connsiteX440" fmla="*/ 9670720 w 18982931"/>
              <a:gd name="connsiteY440" fmla="*/ 2057780 h 4449429"/>
              <a:gd name="connsiteX441" fmla="*/ 9670720 w 18982931"/>
              <a:gd name="connsiteY441" fmla="*/ 2266627 h 4449429"/>
              <a:gd name="connsiteX442" fmla="*/ 9716420 w 18982931"/>
              <a:gd name="connsiteY442" fmla="*/ 2266627 h 4449429"/>
              <a:gd name="connsiteX443" fmla="*/ 9716420 w 18982931"/>
              <a:gd name="connsiteY443" fmla="*/ 2057780 h 4449429"/>
              <a:gd name="connsiteX444" fmla="*/ 9579089 w 18982931"/>
              <a:gd name="connsiteY444" fmla="*/ 2057780 h 4449429"/>
              <a:gd name="connsiteX445" fmla="*/ 9579089 w 18982931"/>
              <a:gd name="connsiteY445" fmla="*/ 2266627 h 4449429"/>
              <a:gd name="connsiteX446" fmla="*/ 9624790 w 18982931"/>
              <a:gd name="connsiteY446" fmla="*/ 2266627 h 4449429"/>
              <a:gd name="connsiteX447" fmla="*/ 9624790 w 18982931"/>
              <a:gd name="connsiteY447" fmla="*/ 2057780 h 4449429"/>
              <a:gd name="connsiteX448" fmla="*/ 9487461 w 18982931"/>
              <a:gd name="connsiteY448" fmla="*/ 2057780 h 4449429"/>
              <a:gd name="connsiteX449" fmla="*/ 9487461 w 18982931"/>
              <a:gd name="connsiteY449" fmla="*/ 2266627 h 4449429"/>
              <a:gd name="connsiteX450" fmla="*/ 9533161 w 18982931"/>
              <a:gd name="connsiteY450" fmla="*/ 2266627 h 4449429"/>
              <a:gd name="connsiteX451" fmla="*/ 9533161 w 18982931"/>
              <a:gd name="connsiteY451" fmla="*/ 2057780 h 4449429"/>
              <a:gd name="connsiteX452" fmla="*/ 9395836 w 18982931"/>
              <a:gd name="connsiteY452" fmla="*/ 2057780 h 4449429"/>
              <a:gd name="connsiteX453" fmla="*/ 9395836 w 18982931"/>
              <a:gd name="connsiteY453" fmla="*/ 2266627 h 4449429"/>
              <a:gd name="connsiteX454" fmla="*/ 9441534 w 18982931"/>
              <a:gd name="connsiteY454" fmla="*/ 2266627 h 4449429"/>
              <a:gd name="connsiteX455" fmla="*/ 9441534 w 18982931"/>
              <a:gd name="connsiteY455" fmla="*/ 2057780 h 4449429"/>
              <a:gd name="connsiteX456" fmla="*/ 9304202 w 18982931"/>
              <a:gd name="connsiteY456" fmla="*/ 2057780 h 4449429"/>
              <a:gd name="connsiteX457" fmla="*/ 9304202 w 18982931"/>
              <a:gd name="connsiteY457" fmla="*/ 2266627 h 4449429"/>
              <a:gd name="connsiteX458" fmla="*/ 9349902 w 18982931"/>
              <a:gd name="connsiteY458" fmla="*/ 2266627 h 4449429"/>
              <a:gd name="connsiteX459" fmla="*/ 9349902 w 18982931"/>
              <a:gd name="connsiteY459" fmla="*/ 2057780 h 4449429"/>
              <a:gd name="connsiteX460" fmla="*/ 9212570 w 18982931"/>
              <a:gd name="connsiteY460" fmla="*/ 2057780 h 4449429"/>
              <a:gd name="connsiteX461" fmla="*/ 9212570 w 18982931"/>
              <a:gd name="connsiteY461" fmla="*/ 2266627 h 4449429"/>
              <a:gd name="connsiteX462" fmla="*/ 9258270 w 18982931"/>
              <a:gd name="connsiteY462" fmla="*/ 2266627 h 4449429"/>
              <a:gd name="connsiteX463" fmla="*/ 9258270 w 18982931"/>
              <a:gd name="connsiteY463" fmla="*/ 2057780 h 4449429"/>
              <a:gd name="connsiteX464" fmla="*/ 14092702 w 18982931"/>
              <a:gd name="connsiteY464" fmla="*/ 1859157 h 4449429"/>
              <a:gd name="connsiteX465" fmla="*/ 14092702 w 18982931"/>
              <a:gd name="connsiteY465" fmla="*/ 1895733 h 4449429"/>
              <a:gd name="connsiteX466" fmla="*/ 14458462 w 18982931"/>
              <a:gd name="connsiteY466" fmla="*/ 1895733 h 4449429"/>
              <a:gd name="connsiteX467" fmla="*/ 14458462 w 18982931"/>
              <a:gd name="connsiteY467" fmla="*/ 1859157 h 4449429"/>
              <a:gd name="connsiteX468" fmla="*/ 17871603 w 18982931"/>
              <a:gd name="connsiteY468" fmla="*/ 1806939 h 4449429"/>
              <a:gd name="connsiteX469" fmla="*/ 17871603 w 18982931"/>
              <a:gd name="connsiteY469" fmla="*/ 1809649 h 4449429"/>
              <a:gd name="connsiteX470" fmla="*/ 17871627 w 18982931"/>
              <a:gd name="connsiteY470" fmla="*/ 1809649 h 4449429"/>
              <a:gd name="connsiteX471" fmla="*/ 18172695 w 18982931"/>
              <a:gd name="connsiteY471" fmla="*/ 1733739 h 4449429"/>
              <a:gd name="connsiteX472" fmla="*/ 18172695 w 18982931"/>
              <a:gd name="connsiteY472" fmla="*/ 1870899 h 4449429"/>
              <a:gd name="connsiteX473" fmla="*/ 18209271 w 18982931"/>
              <a:gd name="connsiteY473" fmla="*/ 1870899 h 4449429"/>
              <a:gd name="connsiteX474" fmla="*/ 18209271 w 18982931"/>
              <a:gd name="connsiteY474" fmla="*/ 1733739 h 4449429"/>
              <a:gd name="connsiteX475" fmla="*/ 18104295 w 18982931"/>
              <a:gd name="connsiteY475" fmla="*/ 1733739 h 4449429"/>
              <a:gd name="connsiteX476" fmla="*/ 18104295 w 18982931"/>
              <a:gd name="connsiteY476" fmla="*/ 1870899 h 4449429"/>
              <a:gd name="connsiteX477" fmla="*/ 18140871 w 18982931"/>
              <a:gd name="connsiteY477" fmla="*/ 1870899 h 4449429"/>
              <a:gd name="connsiteX478" fmla="*/ 18140871 w 18982931"/>
              <a:gd name="connsiteY478" fmla="*/ 1733739 h 4449429"/>
              <a:gd name="connsiteX479" fmla="*/ 18035895 w 18982931"/>
              <a:gd name="connsiteY479" fmla="*/ 1733739 h 4449429"/>
              <a:gd name="connsiteX480" fmla="*/ 18035895 w 18982931"/>
              <a:gd name="connsiteY480" fmla="*/ 1870899 h 4449429"/>
              <a:gd name="connsiteX481" fmla="*/ 18072471 w 18982931"/>
              <a:gd name="connsiteY481" fmla="*/ 1870899 h 4449429"/>
              <a:gd name="connsiteX482" fmla="*/ 18072471 w 18982931"/>
              <a:gd name="connsiteY482" fmla="*/ 1733739 h 4449429"/>
              <a:gd name="connsiteX483" fmla="*/ 17967493 w 18982931"/>
              <a:gd name="connsiteY483" fmla="*/ 1733739 h 4449429"/>
              <a:gd name="connsiteX484" fmla="*/ 17967493 w 18982931"/>
              <a:gd name="connsiteY484" fmla="*/ 1870899 h 4449429"/>
              <a:gd name="connsiteX485" fmla="*/ 18004069 w 18982931"/>
              <a:gd name="connsiteY485" fmla="*/ 1870899 h 4449429"/>
              <a:gd name="connsiteX486" fmla="*/ 18004069 w 18982931"/>
              <a:gd name="connsiteY486" fmla="*/ 1733739 h 4449429"/>
              <a:gd name="connsiteX487" fmla="*/ 14251161 w 18982931"/>
              <a:gd name="connsiteY487" fmla="*/ 868400 h 4449429"/>
              <a:gd name="connsiteX488" fmla="*/ 14251161 w 18982931"/>
              <a:gd name="connsiteY488" fmla="*/ 1005560 h 4449429"/>
              <a:gd name="connsiteX489" fmla="*/ 14287737 w 18982931"/>
              <a:gd name="connsiteY489" fmla="*/ 1005560 h 4449429"/>
              <a:gd name="connsiteX490" fmla="*/ 14287737 w 18982931"/>
              <a:gd name="connsiteY490" fmla="*/ 868400 h 4449429"/>
              <a:gd name="connsiteX491" fmla="*/ 14182760 w 18982931"/>
              <a:gd name="connsiteY491" fmla="*/ 868400 h 4449429"/>
              <a:gd name="connsiteX492" fmla="*/ 14182760 w 18982931"/>
              <a:gd name="connsiteY492" fmla="*/ 1005560 h 4449429"/>
              <a:gd name="connsiteX493" fmla="*/ 14219336 w 18982931"/>
              <a:gd name="connsiteY493" fmla="*/ 1005560 h 4449429"/>
              <a:gd name="connsiteX494" fmla="*/ 14219336 w 18982931"/>
              <a:gd name="connsiteY494" fmla="*/ 868400 h 4449429"/>
              <a:gd name="connsiteX495" fmla="*/ 14114359 w 18982931"/>
              <a:gd name="connsiteY495" fmla="*/ 868400 h 4449429"/>
              <a:gd name="connsiteX496" fmla="*/ 14114359 w 18982931"/>
              <a:gd name="connsiteY496" fmla="*/ 1005560 h 4449429"/>
              <a:gd name="connsiteX497" fmla="*/ 14150935 w 18982931"/>
              <a:gd name="connsiteY497" fmla="*/ 1005560 h 4449429"/>
              <a:gd name="connsiteX498" fmla="*/ 14150935 w 18982931"/>
              <a:gd name="connsiteY498" fmla="*/ 868400 h 4449429"/>
              <a:gd name="connsiteX499" fmla="*/ 4788216 w 18982931"/>
              <a:gd name="connsiteY499" fmla="*/ 807315 h 4449429"/>
              <a:gd name="connsiteX500" fmla="*/ 4788216 w 18982931"/>
              <a:gd name="connsiteY500" fmla="*/ 944475 h 4449429"/>
              <a:gd name="connsiteX501" fmla="*/ 4824792 w 18982931"/>
              <a:gd name="connsiteY501" fmla="*/ 944475 h 4449429"/>
              <a:gd name="connsiteX502" fmla="*/ 4824792 w 18982931"/>
              <a:gd name="connsiteY502" fmla="*/ 807315 h 4449429"/>
              <a:gd name="connsiteX503" fmla="*/ 4719815 w 18982931"/>
              <a:gd name="connsiteY503" fmla="*/ 807315 h 4449429"/>
              <a:gd name="connsiteX504" fmla="*/ 4719815 w 18982931"/>
              <a:gd name="connsiteY504" fmla="*/ 944475 h 4449429"/>
              <a:gd name="connsiteX505" fmla="*/ 4756391 w 18982931"/>
              <a:gd name="connsiteY505" fmla="*/ 944475 h 4449429"/>
              <a:gd name="connsiteX506" fmla="*/ 4756391 w 18982931"/>
              <a:gd name="connsiteY506" fmla="*/ 807315 h 4449429"/>
              <a:gd name="connsiteX507" fmla="*/ 4651414 w 18982931"/>
              <a:gd name="connsiteY507" fmla="*/ 807315 h 4449429"/>
              <a:gd name="connsiteX508" fmla="*/ 4651414 w 18982931"/>
              <a:gd name="connsiteY508" fmla="*/ 944475 h 4449429"/>
              <a:gd name="connsiteX509" fmla="*/ 4687992 w 18982931"/>
              <a:gd name="connsiteY509" fmla="*/ 944475 h 4449429"/>
              <a:gd name="connsiteX510" fmla="*/ 4687992 w 18982931"/>
              <a:gd name="connsiteY510" fmla="*/ 807315 h 4449429"/>
              <a:gd name="connsiteX511" fmla="*/ 2212838 w 18982931"/>
              <a:gd name="connsiteY511" fmla="*/ 748887 h 4449429"/>
              <a:gd name="connsiteX512" fmla="*/ 2212838 w 18982931"/>
              <a:gd name="connsiteY512" fmla="*/ 886047 h 4449429"/>
              <a:gd name="connsiteX513" fmla="*/ 2249414 w 18982931"/>
              <a:gd name="connsiteY513" fmla="*/ 886047 h 4449429"/>
              <a:gd name="connsiteX514" fmla="*/ 2249414 w 18982931"/>
              <a:gd name="connsiteY514" fmla="*/ 748887 h 4449429"/>
              <a:gd name="connsiteX515" fmla="*/ 2144438 w 18982931"/>
              <a:gd name="connsiteY515" fmla="*/ 748887 h 4449429"/>
              <a:gd name="connsiteX516" fmla="*/ 2144438 w 18982931"/>
              <a:gd name="connsiteY516" fmla="*/ 886047 h 4449429"/>
              <a:gd name="connsiteX517" fmla="*/ 2181014 w 18982931"/>
              <a:gd name="connsiteY517" fmla="*/ 886047 h 4449429"/>
              <a:gd name="connsiteX518" fmla="*/ 2181014 w 18982931"/>
              <a:gd name="connsiteY518" fmla="*/ 748887 h 4449429"/>
              <a:gd name="connsiteX519" fmla="*/ 2076037 w 18982931"/>
              <a:gd name="connsiteY519" fmla="*/ 748887 h 4449429"/>
              <a:gd name="connsiteX520" fmla="*/ 2076037 w 18982931"/>
              <a:gd name="connsiteY520" fmla="*/ 886047 h 4449429"/>
              <a:gd name="connsiteX521" fmla="*/ 2112612 w 18982931"/>
              <a:gd name="connsiteY521" fmla="*/ 886047 h 4449429"/>
              <a:gd name="connsiteX522" fmla="*/ 2112612 w 18982931"/>
              <a:gd name="connsiteY522" fmla="*/ 748887 h 4449429"/>
              <a:gd name="connsiteX523" fmla="*/ 2007635 w 18982931"/>
              <a:gd name="connsiteY523" fmla="*/ 748887 h 4449429"/>
              <a:gd name="connsiteX524" fmla="*/ 2007635 w 18982931"/>
              <a:gd name="connsiteY524" fmla="*/ 886047 h 4449429"/>
              <a:gd name="connsiteX525" fmla="*/ 2044211 w 18982931"/>
              <a:gd name="connsiteY525" fmla="*/ 886047 h 4449429"/>
              <a:gd name="connsiteX526" fmla="*/ 2044211 w 18982931"/>
              <a:gd name="connsiteY526" fmla="*/ 748887 h 4449429"/>
              <a:gd name="connsiteX527" fmla="*/ 17088019 w 18982931"/>
              <a:gd name="connsiteY527" fmla="*/ 737716 h 4449429"/>
              <a:gd name="connsiteX528" fmla="*/ 17088019 w 18982931"/>
              <a:gd name="connsiteY528" fmla="*/ 825107 h 4449429"/>
              <a:gd name="connsiteX529" fmla="*/ 17124595 w 18982931"/>
              <a:gd name="connsiteY529" fmla="*/ 825107 h 4449429"/>
              <a:gd name="connsiteX530" fmla="*/ 17124595 w 18982931"/>
              <a:gd name="connsiteY530" fmla="*/ 737716 h 4449429"/>
              <a:gd name="connsiteX531" fmla="*/ 17021803 w 18982931"/>
              <a:gd name="connsiteY531" fmla="*/ 737716 h 4449429"/>
              <a:gd name="connsiteX532" fmla="*/ 17021803 w 18982931"/>
              <a:gd name="connsiteY532" fmla="*/ 825107 h 4449429"/>
              <a:gd name="connsiteX533" fmla="*/ 17058379 w 18982931"/>
              <a:gd name="connsiteY533" fmla="*/ 825107 h 4449429"/>
              <a:gd name="connsiteX534" fmla="*/ 17058379 w 18982931"/>
              <a:gd name="connsiteY534" fmla="*/ 737716 h 4449429"/>
              <a:gd name="connsiteX535" fmla="*/ 16955591 w 18982931"/>
              <a:gd name="connsiteY535" fmla="*/ 737716 h 4449429"/>
              <a:gd name="connsiteX536" fmla="*/ 16955591 w 18982931"/>
              <a:gd name="connsiteY536" fmla="*/ 825107 h 4449429"/>
              <a:gd name="connsiteX537" fmla="*/ 16992167 w 18982931"/>
              <a:gd name="connsiteY537" fmla="*/ 825107 h 4449429"/>
              <a:gd name="connsiteX538" fmla="*/ 16992167 w 18982931"/>
              <a:gd name="connsiteY538" fmla="*/ 737716 h 4449429"/>
              <a:gd name="connsiteX539" fmla="*/ 16889375 w 18982931"/>
              <a:gd name="connsiteY539" fmla="*/ 737716 h 4449429"/>
              <a:gd name="connsiteX540" fmla="*/ 16889375 w 18982931"/>
              <a:gd name="connsiteY540" fmla="*/ 825107 h 4449429"/>
              <a:gd name="connsiteX541" fmla="*/ 16925951 w 18982931"/>
              <a:gd name="connsiteY541" fmla="*/ 825107 h 4449429"/>
              <a:gd name="connsiteX542" fmla="*/ 16925951 w 18982931"/>
              <a:gd name="connsiteY542" fmla="*/ 737716 h 4449429"/>
              <a:gd name="connsiteX543" fmla="*/ 16823163 w 18982931"/>
              <a:gd name="connsiteY543" fmla="*/ 737716 h 4449429"/>
              <a:gd name="connsiteX544" fmla="*/ 16823163 w 18982931"/>
              <a:gd name="connsiteY544" fmla="*/ 825107 h 4449429"/>
              <a:gd name="connsiteX545" fmla="*/ 16859739 w 18982931"/>
              <a:gd name="connsiteY545" fmla="*/ 825107 h 4449429"/>
              <a:gd name="connsiteX546" fmla="*/ 16859739 w 18982931"/>
              <a:gd name="connsiteY546" fmla="*/ 737716 h 4449429"/>
              <a:gd name="connsiteX547" fmla="*/ 16756948 w 18982931"/>
              <a:gd name="connsiteY547" fmla="*/ 737716 h 4449429"/>
              <a:gd name="connsiteX548" fmla="*/ 16756948 w 18982931"/>
              <a:gd name="connsiteY548" fmla="*/ 825107 h 4449429"/>
              <a:gd name="connsiteX549" fmla="*/ 16793523 w 18982931"/>
              <a:gd name="connsiteY549" fmla="*/ 825107 h 4449429"/>
              <a:gd name="connsiteX550" fmla="*/ 16793523 w 18982931"/>
              <a:gd name="connsiteY550" fmla="*/ 737716 h 4449429"/>
              <a:gd name="connsiteX551" fmla="*/ 13739104 w 18982931"/>
              <a:gd name="connsiteY551" fmla="*/ 0 h 4449429"/>
              <a:gd name="connsiteX552" fmla="*/ 13842002 w 18982931"/>
              <a:gd name="connsiteY552" fmla="*/ 0 h 4449429"/>
              <a:gd name="connsiteX553" fmla="*/ 13883163 w 18982931"/>
              <a:gd name="connsiteY553" fmla="*/ 428067 h 4449429"/>
              <a:gd name="connsiteX554" fmla="*/ 13883163 w 18982931"/>
              <a:gd name="connsiteY554" fmla="*/ 456882 h 4449429"/>
              <a:gd name="connsiteX555" fmla="*/ 13907863 w 18982931"/>
              <a:gd name="connsiteY555" fmla="*/ 954919 h 4449429"/>
              <a:gd name="connsiteX556" fmla="*/ 13911978 w 18982931"/>
              <a:gd name="connsiteY556" fmla="*/ 1679340 h 4449429"/>
              <a:gd name="connsiteX557" fmla="*/ 13916091 w 18982931"/>
              <a:gd name="connsiteY557" fmla="*/ 2058015 h 4449429"/>
              <a:gd name="connsiteX558" fmla="*/ 13936673 w 18982931"/>
              <a:gd name="connsiteY558" fmla="*/ 2086829 h 4449429"/>
              <a:gd name="connsiteX559" fmla="*/ 13953138 w 18982931"/>
              <a:gd name="connsiteY559" fmla="*/ 2058015 h 4449429"/>
              <a:gd name="connsiteX560" fmla="*/ 13953138 w 18982931"/>
              <a:gd name="connsiteY560" fmla="*/ 1955115 h 4449429"/>
              <a:gd name="connsiteX561" fmla="*/ 13965483 w 18982931"/>
              <a:gd name="connsiteY561" fmla="*/ 1922188 h 4449429"/>
              <a:gd name="connsiteX562" fmla="*/ 13986066 w 18982931"/>
              <a:gd name="connsiteY562" fmla="*/ 1876909 h 4449429"/>
              <a:gd name="connsiteX563" fmla="*/ 13986066 w 18982931"/>
              <a:gd name="connsiteY563" fmla="*/ 1625834 h 4449429"/>
              <a:gd name="connsiteX564" fmla="*/ 14051922 w 18982931"/>
              <a:gd name="connsiteY564" fmla="*/ 1617602 h 4449429"/>
              <a:gd name="connsiteX565" fmla="*/ 14047992 w 18982931"/>
              <a:gd name="connsiteY565" fmla="*/ 1005560 h 4449429"/>
              <a:gd name="connsiteX566" fmla="*/ 14082534 w 18982931"/>
              <a:gd name="connsiteY566" fmla="*/ 1005560 h 4449429"/>
              <a:gd name="connsiteX567" fmla="*/ 14082534 w 18982931"/>
              <a:gd name="connsiteY567" fmla="*/ 868400 h 4449429"/>
              <a:gd name="connsiteX568" fmla="*/ 14047111 w 18982931"/>
              <a:gd name="connsiteY568" fmla="*/ 868400 h 4449429"/>
              <a:gd name="connsiteX569" fmla="*/ 14046442 w 18982931"/>
              <a:gd name="connsiteY569" fmla="*/ 764191 h 4449429"/>
              <a:gd name="connsiteX570" fmla="*/ 14187749 w 18982931"/>
              <a:gd name="connsiteY570" fmla="*/ 436300 h 4449429"/>
              <a:gd name="connsiteX571" fmla="*/ 14212445 w 18982931"/>
              <a:gd name="connsiteY571" fmla="*/ 411603 h 4449429"/>
              <a:gd name="connsiteX572" fmla="*/ 14410015 w 18982931"/>
              <a:gd name="connsiteY572" fmla="*/ 444532 h 4449429"/>
              <a:gd name="connsiteX573" fmla="*/ 14442947 w 18982931"/>
              <a:gd name="connsiteY573" fmla="*/ 275776 h 4449429"/>
              <a:gd name="connsiteX574" fmla="*/ 14479990 w 18982931"/>
              <a:gd name="connsiteY574" fmla="*/ 246961 h 4449429"/>
              <a:gd name="connsiteX575" fmla="*/ 14517032 w 18982931"/>
              <a:gd name="connsiteY575" fmla="*/ 271658 h 4449429"/>
              <a:gd name="connsiteX576" fmla="*/ 14574655 w 18982931"/>
              <a:gd name="connsiteY576" fmla="*/ 522739 h 4449429"/>
              <a:gd name="connsiteX577" fmla="*/ 14603469 w 18982931"/>
              <a:gd name="connsiteY577" fmla="*/ 1123678 h 4449429"/>
              <a:gd name="connsiteX578" fmla="*/ 14603469 w 18982931"/>
              <a:gd name="connsiteY578" fmla="*/ 1617602 h 4449429"/>
              <a:gd name="connsiteX579" fmla="*/ 14595237 w 18982931"/>
              <a:gd name="connsiteY579" fmla="*/ 1683457 h 4449429"/>
              <a:gd name="connsiteX580" fmla="*/ 14607589 w 18982931"/>
              <a:gd name="connsiteY580" fmla="*/ 1753429 h 4449429"/>
              <a:gd name="connsiteX581" fmla="*/ 14656976 w 18982931"/>
              <a:gd name="connsiteY581" fmla="*/ 1753429 h 4449429"/>
              <a:gd name="connsiteX582" fmla="*/ 14706369 w 18982931"/>
              <a:gd name="connsiteY582" fmla="*/ 1568210 h 4449429"/>
              <a:gd name="connsiteX583" fmla="*/ 14722833 w 18982931"/>
              <a:gd name="connsiteY583" fmla="*/ 1568210 h 4449429"/>
              <a:gd name="connsiteX584" fmla="*/ 14768111 w 18982931"/>
              <a:gd name="connsiteY584" fmla="*/ 1753429 h 4449429"/>
              <a:gd name="connsiteX585" fmla="*/ 14875128 w 18982931"/>
              <a:gd name="connsiteY585" fmla="*/ 1753429 h 4449429"/>
              <a:gd name="connsiteX586" fmla="*/ 14883360 w 18982931"/>
              <a:gd name="connsiteY586" fmla="*/ 1827516 h 4449429"/>
              <a:gd name="connsiteX587" fmla="*/ 14940984 w 18982931"/>
              <a:gd name="connsiteY587" fmla="*/ 1827516 h 4449429"/>
              <a:gd name="connsiteX588" fmla="*/ 15019191 w 18982931"/>
              <a:gd name="connsiteY588" fmla="*/ 1625834 h 4449429"/>
              <a:gd name="connsiteX589" fmla="*/ 15043883 w 18982931"/>
              <a:gd name="connsiteY589" fmla="*/ 1090750 h 4449429"/>
              <a:gd name="connsiteX590" fmla="*/ 15134436 w 18982931"/>
              <a:gd name="connsiteY590" fmla="*/ 1000197 h 4449429"/>
              <a:gd name="connsiteX591" fmla="*/ 15212643 w 18982931"/>
              <a:gd name="connsiteY591" fmla="*/ 1078400 h 4449429"/>
              <a:gd name="connsiteX592" fmla="*/ 15212643 w 18982931"/>
              <a:gd name="connsiteY592" fmla="*/ 1152488 h 4449429"/>
              <a:gd name="connsiteX593" fmla="*/ 15224993 w 18982931"/>
              <a:gd name="connsiteY593" fmla="*/ 1119560 h 4449429"/>
              <a:gd name="connsiteX594" fmla="*/ 15237338 w 18982931"/>
              <a:gd name="connsiteY594" fmla="*/ 563899 h 4449429"/>
              <a:gd name="connsiteX595" fmla="*/ 15290845 w 18982931"/>
              <a:gd name="connsiteY595" fmla="*/ 382793 h 4449429"/>
              <a:gd name="connsiteX596" fmla="*/ 15323772 w 18982931"/>
              <a:gd name="connsiteY596" fmla="*/ 300473 h 4449429"/>
              <a:gd name="connsiteX597" fmla="*/ 15364932 w 18982931"/>
              <a:gd name="connsiteY597" fmla="*/ 259313 h 4449429"/>
              <a:gd name="connsiteX598" fmla="*/ 15389634 w 18982931"/>
              <a:gd name="connsiteY598" fmla="*/ 296354 h 4449429"/>
              <a:gd name="connsiteX599" fmla="*/ 15401979 w 18982931"/>
              <a:gd name="connsiteY599" fmla="*/ 411603 h 4449429"/>
              <a:gd name="connsiteX600" fmla="*/ 15451371 w 18982931"/>
              <a:gd name="connsiteY600" fmla="*/ 703843 h 4449429"/>
              <a:gd name="connsiteX601" fmla="*/ 15455486 w 18982931"/>
              <a:gd name="connsiteY601" fmla="*/ 1173070 h 4449429"/>
              <a:gd name="connsiteX602" fmla="*/ 15455486 w 18982931"/>
              <a:gd name="connsiteY602" fmla="*/ 1238927 h 4449429"/>
              <a:gd name="connsiteX603" fmla="*/ 15727143 w 18982931"/>
              <a:gd name="connsiteY603" fmla="*/ 1238927 h 4449429"/>
              <a:gd name="connsiteX604" fmla="*/ 15727143 w 18982931"/>
              <a:gd name="connsiteY604" fmla="*/ 1465306 h 4449429"/>
              <a:gd name="connsiteX605" fmla="*/ 15772422 w 18982931"/>
              <a:gd name="connsiteY605" fmla="*/ 1469425 h 4449429"/>
              <a:gd name="connsiteX606" fmla="*/ 15850624 w 18982931"/>
              <a:gd name="connsiteY606" fmla="*/ 1551745 h 4449429"/>
              <a:gd name="connsiteX607" fmla="*/ 15850624 w 18982931"/>
              <a:gd name="connsiteY607" fmla="*/ 2224712 h 4449429"/>
              <a:gd name="connsiteX608" fmla="*/ 15923336 w 18982931"/>
              <a:gd name="connsiteY608" fmla="*/ 2224712 h 4449429"/>
              <a:gd name="connsiteX609" fmla="*/ 15924718 w 18982931"/>
              <a:gd name="connsiteY609" fmla="*/ 2177381 h 4449429"/>
              <a:gd name="connsiteX610" fmla="*/ 15982338 w 18982931"/>
              <a:gd name="connsiteY610" fmla="*/ 2103294 h 4449429"/>
              <a:gd name="connsiteX611" fmla="*/ 15986455 w 18982931"/>
              <a:gd name="connsiteY611" fmla="*/ 2045669 h 4449429"/>
              <a:gd name="connsiteX612" fmla="*/ 16002920 w 18982931"/>
              <a:gd name="connsiteY612" fmla="*/ 2033319 h 4449429"/>
              <a:gd name="connsiteX613" fmla="*/ 16015265 w 18982931"/>
              <a:gd name="connsiteY613" fmla="*/ 2041550 h 4449429"/>
              <a:gd name="connsiteX614" fmla="*/ 16056425 w 18982931"/>
              <a:gd name="connsiteY614" fmla="*/ 2210310 h 4449429"/>
              <a:gd name="connsiteX615" fmla="*/ 16056425 w 18982931"/>
              <a:gd name="connsiteY615" fmla="*/ 2276166 h 4449429"/>
              <a:gd name="connsiteX616" fmla="*/ 16077008 w 18982931"/>
              <a:gd name="connsiteY616" fmla="*/ 2276166 h 4449429"/>
              <a:gd name="connsiteX617" fmla="*/ 16097587 w 18982931"/>
              <a:gd name="connsiteY617" fmla="*/ 1938652 h 4449429"/>
              <a:gd name="connsiteX618" fmla="*/ 16122282 w 18982931"/>
              <a:gd name="connsiteY618" fmla="*/ 1934533 h 4449429"/>
              <a:gd name="connsiteX619" fmla="*/ 16155210 w 18982931"/>
              <a:gd name="connsiteY619" fmla="*/ 1938652 h 4449429"/>
              <a:gd name="connsiteX620" fmla="*/ 16155210 w 18982931"/>
              <a:gd name="connsiteY620" fmla="*/ 2272048 h 4449429"/>
              <a:gd name="connsiteX621" fmla="*/ 16175792 w 18982931"/>
              <a:gd name="connsiteY621" fmla="*/ 2276166 h 4449429"/>
              <a:gd name="connsiteX622" fmla="*/ 16192257 w 18982931"/>
              <a:gd name="connsiteY622" fmla="*/ 2243238 h 4449429"/>
              <a:gd name="connsiteX623" fmla="*/ 16192257 w 18982931"/>
              <a:gd name="connsiteY623" fmla="*/ 1992158 h 4449429"/>
              <a:gd name="connsiteX624" fmla="*/ 16192257 w 18982931"/>
              <a:gd name="connsiteY624" fmla="*/ 1774011 h 4449429"/>
              <a:gd name="connsiteX625" fmla="*/ 16488610 w 18982931"/>
              <a:gd name="connsiteY625" fmla="*/ 1774011 h 4449429"/>
              <a:gd name="connsiteX626" fmla="*/ 16538004 w 18982931"/>
              <a:gd name="connsiteY626" fmla="*/ 1823403 h 4449429"/>
              <a:gd name="connsiteX627" fmla="*/ 16538004 w 18982931"/>
              <a:gd name="connsiteY627" fmla="*/ 2029205 h 4449429"/>
              <a:gd name="connsiteX628" fmla="*/ 16550349 w 18982931"/>
              <a:gd name="connsiteY628" fmla="*/ 2033319 h 4449429"/>
              <a:gd name="connsiteX629" fmla="*/ 16566812 w 18982931"/>
              <a:gd name="connsiteY629" fmla="*/ 1992158 h 4449429"/>
              <a:gd name="connsiteX630" fmla="*/ 16570932 w 18982931"/>
              <a:gd name="connsiteY630" fmla="*/ 1695804 h 4449429"/>
              <a:gd name="connsiteX631" fmla="*/ 16566812 w 18982931"/>
              <a:gd name="connsiteY631" fmla="*/ 773813 h 4449429"/>
              <a:gd name="connsiteX632" fmla="*/ 16636788 w 18982931"/>
              <a:gd name="connsiteY632" fmla="*/ 646219 h 4449429"/>
              <a:gd name="connsiteX633" fmla="*/ 16723226 w 18982931"/>
              <a:gd name="connsiteY633" fmla="*/ 514506 h 4449429"/>
              <a:gd name="connsiteX634" fmla="*/ 16743805 w 18982931"/>
              <a:gd name="connsiteY634" fmla="*/ 481577 h 4449429"/>
              <a:gd name="connsiteX635" fmla="*/ 16817899 w 18982931"/>
              <a:gd name="connsiteY635" fmla="*/ 329283 h 4449429"/>
              <a:gd name="connsiteX636" fmla="*/ 16842595 w 18982931"/>
              <a:gd name="connsiteY636" fmla="*/ 275776 h 4449429"/>
              <a:gd name="connsiteX637" fmla="*/ 16859059 w 18982931"/>
              <a:gd name="connsiteY637" fmla="*/ 279891 h 4449429"/>
              <a:gd name="connsiteX638" fmla="*/ 16859059 w 18982931"/>
              <a:gd name="connsiteY638" fmla="*/ 337515 h 4449429"/>
              <a:gd name="connsiteX639" fmla="*/ 16867291 w 18982931"/>
              <a:gd name="connsiteY639" fmla="*/ 382793 h 4449429"/>
              <a:gd name="connsiteX640" fmla="*/ 16966075 w 18982931"/>
              <a:gd name="connsiteY640" fmla="*/ 436300 h 4449429"/>
              <a:gd name="connsiteX641" fmla="*/ 17031935 w 18982931"/>
              <a:gd name="connsiteY641" fmla="*/ 526852 h 4449429"/>
              <a:gd name="connsiteX642" fmla="*/ 17031935 w 18982931"/>
              <a:gd name="connsiteY642" fmla="*/ 596826 h 4449429"/>
              <a:gd name="connsiteX643" fmla="*/ 17060743 w 18982931"/>
              <a:gd name="connsiteY643" fmla="*/ 600941 h 4449429"/>
              <a:gd name="connsiteX644" fmla="*/ 17147183 w 18982931"/>
              <a:gd name="connsiteY644" fmla="*/ 691493 h 4449429"/>
              <a:gd name="connsiteX645" fmla="*/ 17147219 w 18982931"/>
              <a:gd name="connsiteY645" fmla="*/ 704240 h 4449429"/>
              <a:gd name="connsiteX646" fmla="*/ 17148515 w 18982931"/>
              <a:gd name="connsiteY646" fmla="*/ 704240 h 4449429"/>
              <a:gd name="connsiteX647" fmla="*/ 17148515 w 18982931"/>
              <a:gd name="connsiteY647" fmla="*/ 880086 h 4449429"/>
              <a:gd name="connsiteX648" fmla="*/ 17147731 w 18982931"/>
              <a:gd name="connsiteY648" fmla="*/ 880086 h 4449429"/>
              <a:gd name="connsiteX649" fmla="*/ 17151295 w 18982931"/>
              <a:gd name="connsiteY649" fmla="*/ 2103294 h 4449429"/>
              <a:gd name="connsiteX650" fmla="*/ 17151295 w 18982931"/>
              <a:gd name="connsiteY650" fmla="*/ 2152686 h 4449429"/>
              <a:gd name="connsiteX651" fmla="*/ 17225383 w 18982931"/>
              <a:gd name="connsiteY651" fmla="*/ 2152686 h 4449429"/>
              <a:gd name="connsiteX652" fmla="*/ 17225383 w 18982931"/>
              <a:gd name="connsiteY652" fmla="*/ 1811053 h 4449429"/>
              <a:gd name="connsiteX653" fmla="*/ 17307703 w 18982931"/>
              <a:gd name="connsiteY653" fmla="*/ 1757546 h 4449429"/>
              <a:gd name="connsiteX654" fmla="*/ 17307703 w 18982931"/>
              <a:gd name="connsiteY654" fmla="*/ 1889260 h 4449429"/>
              <a:gd name="connsiteX655" fmla="*/ 17336519 w 18982931"/>
              <a:gd name="connsiteY655" fmla="*/ 1926302 h 4449429"/>
              <a:gd name="connsiteX656" fmla="*/ 17381799 w 18982931"/>
              <a:gd name="connsiteY656" fmla="*/ 1975695 h 4449429"/>
              <a:gd name="connsiteX657" fmla="*/ 17381799 w 18982931"/>
              <a:gd name="connsiteY657" fmla="*/ 2165031 h 4449429"/>
              <a:gd name="connsiteX658" fmla="*/ 17562899 w 18982931"/>
              <a:gd name="connsiteY658" fmla="*/ 2165031 h 4449429"/>
              <a:gd name="connsiteX659" fmla="*/ 17562899 w 18982931"/>
              <a:gd name="connsiteY659" fmla="*/ 2329673 h 4449429"/>
              <a:gd name="connsiteX660" fmla="*/ 17575251 w 18982931"/>
              <a:gd name="connsiteY660" fmla="*/ 2329673 h 4449429"/>
              <a:gd name="connsiteX661" fmla="*/ 17575251 w 18982931"/>
              <a:gd name="connsiteY661" fmla="*/ 2127989 h 4449429"/>
              <a:gd name="connsiteX662" fmla="*/ 17591711 w 18982931"/>
              <a:gd name="connsiteY662" fmla="*/ 1609370 h 4449429"/>
              <a:gd name="connsiteX663" fmla="*/ 17604059 w 18982931"/>
              <a:gd name="connsiteY663" fmla="*/ 1584673 h 4449429"/>
              <a:gd name="connsiteX664" fmla="*/ 17711083 w 18982931"/>
              <a:gd name="connsiteY664" fmla="*/ 1580555 h 4449429"/>
              <a:gd name="connsiteX665" fmla="*/ 17735775 w 18982931"/>
              <a:gd name="connsiteY665" fmla="*/ 1609370 h 4449429"/>
              <a:gd name="connsiteX666" fmla="*/ 17772819 w 18982931"/>
              <a:gd name="connsiteY666" fmla="*/ 1613483 h 4449429"/>
              <a:gd name="connsiteX667" fmla="*/ 17768699 w 18982931"/>
              <a:gd name="connsiteY667" fmla="*/ 1559977 h 4449429"/>
              <a:gd name="connsiteX668" fmla="*/ 17772819 w 18982931"/>
              <a:gd name="connsiteY668" fmla="*/ 1531163 h 4449429"/>
              <a:gd name="connsiteX669" fmla="*/ 17797515 w 18982931"/>
              <a:gd name="connsiteY669" fmla="*/ 1469425 h 4449429"/>
              <a:gd name="connsiteX670" fmla="*/ 17797515 w 18982931"/>
              <a:gd name="connsiteY670" fmla="*/ 1374754 h 4449429"/>
              <a:gd name="connsiteX671" fmla="*/ 17813979 w 18982931"/>
              <a:gd name="connsiteY671" fmla="*/ 1374754 h 4449429"/>
              <a:gd name="connsiteX672" fmla="*/ 17834559 w 18982931"/>
              <a:gd name="connsiteY672" fmla="*/ 1424146 h 4449429"/>
              <a:gd name="connsiteX673" fmla="*/ 17912763 w 18982931"/>
              <a:gd name="connsiteY673" fmla="*/ 1378872 h 4449429"/>
              <a:gd name="connsiteX674" fmla="*/ 18069171 w 18982931"/>
              <a:gd name="connsiteY674" fmla="*/ 1415914 h 4449429"/>
              <a:gd name="connsiteX675" fmla="*/ 18069171 w 18982931"/>
              <a:gd name="connsiteY675" fmla="*/ 1576442 h 4449429"/>
              <a:gd name="connsiteX676" fmla="*/ 18237927 w 18982931"/>
              <a:gd name="connsiteY676" fmla="*/ 1576442 h 4449429"/>
              <a:gd name="connsiteX677" fmla="*/ 18237927 w 18982931"/>
              <a:gd name="connsiteY677" fmla="*/ 1642297 h 4449429"/>
              <a:gd name="connsiteX678" fmla="*/ 18270859 w 18982931"/>
              <a:gd name="connsiteY678" fmla="*/ 1691690 h 4449429"/>
              <a:gd name="connsiteX679" fmla="*/ 18270859 w 18982931"/>
              <a:gd name="connsiteY679" fmla="*/ 1704036 h 4449429"/>
              <a:gd name="connsiteX680" fmla="*/ 18274975 w 18982931"/>
              <a:gd name="connsiteY680" fmla="*/ 1926302 h 4449429"/>
              <a:gd name="connsiteX681" fmla="*/ 18279087 w 18982931"/>
              <a:gd name="connsiteY681" fmla="*/ 1938652 h 4449429"/>
              <a:gd name="connsiteX682" fmla="*/ 18320247 w 18982931"/>
              <a:gd name="connsiteY682" fmla="*/ 1934533 h 4449429"/>
              <a:gd name="connsiteX683" fmla="*/ 18320247 w 18982931"/>
              <a:gd name="connsiteY683" fmla="*/ 1144256 h 4449429"/>
              <a:gd name="connsiteX684" fmla="*/ 18303783 w 18982931"/>
              <a:gd name="connsiteY684" fmla="*/ 1111328 h 4449429"/>
              <a:gd name="connsiteX685" fmla="*/ 18287323 w 18982931"/>
              <a:gd name="connsiteY685" fmla="*/ 1024893 h 4449429"/>
              <a:gd name="connsiteX686" fmla="*/ 18336711 w 18982931"/>
              <a:gd name="connsiteY686" fmla="*/ 1000197 h 4449429"/>
              <a:gd name="connsiteX687" fmla="*/ 18361407 w 18982931"/>
              <a:gd name="connsiteY687" fmla="*/ 996079 h 4449429"/>
              <a:gd name="connsiteX688" fmla="*/ 18373759 w 18982931"/>
              <a:gd name="connsiteY688" fmla="*/ 946687 h 4449429"/>
              <a:gd name="connsiteX689" fmla="*/ 18534287 w 18982931"/>
              <a:gd name="connsiteY689" fmla="*/ 946687 h 4449429"/>
              <a:gd name="connsiteX690" fmla="*/ 18563095 w 18982931"/>
              <a:gd name="connsiteY690" fmla="*/ 798510 h 4449429"/>
              <a:gd name="connsiteX691" fmla="*/ 18731851 w 18982931"/>
              <a:gd name="connsiteY691" fmla="*/ 806742 h 4449429"/>
              <a:gd name="connsiteX692" fmla="*/ 18773011 w 18982931"/>
              <a:gd name="connsiteY692" fmla="*/ 798510 h 4449429"/>
              <a:gd name="connsiteX693" fmla="*/ 18822407 w 18982931"/>
              <a:gd name="connsiteY693" fmla="*/ 893180 h 4449429"/>
              <a:gd name="connsiteX694" fmla="*/ 18822407 w 18982931"/>
              <a:gd name="connsiteY694" fmla="*/ 963151 h 4449429"/>
              <a:gd name="connsiteX695" fmla="*/ 18982931 w 18982931"/>
              <a:gd name="connsiteY695" fmla="*/ 983734 h 4449429"/>
              <a:gd name="connsiteX696" fmla="*/ 18982931 w 18982931"/>
              <a:gd name="connsiteY696" fmla="*/ 4449429 h 4449429"/>
              <a:gd name="connsiteX697" fmla="*/ 11998023 w 18982931"/>
              <a:gd name="connsiteY697" fmla="*/ 4449429 h 4449429"/>
              <a:gd name="connsiteX698" fmla="*/ 11995198 w 18982931"/>
              <a:gd name="connsiteY698" fmla="*/ 4429646 h 4449429"/>
              <a:gd name="connsiteX699" fmla="*/ 11992726 w 18982931"/>
              <a:gd name="connsiteY699" fmla="*/ 4449425 h 4449429"/>
              <a:gd name="connsiteX700" fmla="*/ 8153658 w 18982931"/>
              <a:gd name="connsiteY700" fmla="*/ 4449425 h 4449429"/>
              <a:gd name="connsiteX701" fmla="*/ 8153658 w 18982931"/>
              <a:gd name="connsiteY701" fmla="*/ 4449429 h 4449429"/>
              <a:gd name="connsiteX702" fmla="*/ 6861227 w 18982931"/>
              <a:gd name="connsiteY702" fmla="*/ 4449429 h 4449429"/>
              <a:gd name="connsiteX703" fmla="*/ 6859697 w 18982931"/>
              <a:gd name="connsiteY703" fmla="*/ 4432598 h 4449429"/>
              <a:gd name="connsiteX704" fmla="*/ 6858292 w 18982931"/>
              <a:gd name="connsiteY704" fmla="*/ 4449425 h 4449429"/>
              <a:gd name="connsiteX705" fmla="*/ 7922 w 18982931"/>
              <a:gd name="connsiteY705" fmla="*/ 4440866 h 4449429"/>
              <a:gd name="connsiteX706" fmla="*/ 0 w 18982931"/>
              <a:gd name="connsiteY706" fmla="*/ 1181446 h 4449429"/>
              <a:gd name="connsiteX707" fmla="*/ 169756 w 18982931"/>
              <a:gd name="connsiteY707" fmla="*/ 979616 h 4449429"/>
              <a:gd name="connsiteX708" fmla="*/ 301466 w 18982931"/>
              <a:gd name="connsiteY708" fmla="*/ 971384 h 4449429"/>
              <a:gd name="connsiteX709" fmla="*/ 301466 w 18982931"/>
              <a:gd name="connsiteY709" fmla="*/ 909640 h 4449429"/>
              <a:gd name="connsiteX710" fmla="*/ 346746 w 18982931"/>
              <a:gd name="connsiteY710" fmla="*/ 810855 h 4449429"/>
              <a:gd name="connsiteX711" fmla="*/ 387905 w 18982931"/>
              <a:gd name="connsiteY711" fmla="*/ 814975 h 4449429"/>
              <a:gd name="connsiteX712" fmla="*/ 552547 w 18982931"/>
              <a:gd name="connsiteY712" fmla="*/ 802623 h 4449429"/>
              <a:gd name="connsiteX713" fmla="*/ 581356 w 18982931"/>
              <a:gd name="connsiteY713" fmla="*/ 963151 h 4449429"/>
              <a:gd name="connsiteX714" fmla="*/ 737766 w 18982931"/>
              <a:gd name="connsiteY714" fmla="*/ 963151 h 4449429"/>
              <a:gd name="connsiteX715" fmla="*/ 750116 w 18982931"/>
              <a:gd name="connsiteY715" fmla="*/ 1012543 h 4449429"/>
              <a:gd name="connsiteX716" fmla="*/ 778926 w 18982931"/>
              <a:gd name="connsiteY716" fmla="*/ 1016657 h 4449429"/>
              <a:gd name="connsiteX717" fmla="*/ 820087 w 18982931"/>
              <a:gd name="connsiteY717" fmla="*/ 1041353 h 4449429"/>
              <a:gd name="connsiteX718" fmla="*/ 820087 w 18982931"/>
              <a:gd name="connsiteY718" fmla="*/ 1119560 h 4449429"/>
              <a:gd name="connsiteX719" fmla="*/ 791276 w 18982931"/>
              <a:gd name="connsiteY719" fmla="*/ 1193648 h 4449429"/>
              <a:gd name="connsiteX720" fmla="*/ 791276 w 18982931"/>
              <a:gd name="connsiteY720" fmla="*/ 1580555 h 4449429"/>
              <a:gd name="connsiteX721" fmla="*/ 791276 w 18982931"/>
              <a:gd name="connsiteY721" fmla="*/ 1955112 h 4449429"/>
              <a:gd name="connsiteX722" fmla="*/ 840669 w 18982931"/>
              <a:gd name="connsiteY722" fmla="*/ 1950998 h 4449429"/>
              <a:gd name="connsiteX723" fmla="*/ 844783 w 18982931"/>
              <a:gd name="connsiteY723" fmla="*/ 1720500 h 4449429"/>
              <a:gd name="connsiteX724" fmla="*/ 873596 w 18982931"/>
              <a:gd name="connsiteY724" fmla="*/ 1597020 h 4449429"/>
              <a:gd name="connsiteX725" fmla="*/ 906526 w 18982931"/>
              <a:gd name="connsiteY725" fmla="*/ 1584670 h 4449429"/>
              <a:gd name="connsiteX726" fmla="*/ 1034120 w 18982931"/>
              <a:gd name="connsiteY726" fmla="*/ 1584670 h 4449429"/>
              <a:gd name="connsiteX727" fmla="*/ 1034120 w 18982931"/>
              <a:gd name="connsiteY727" fmla="*/ 1420028 h 4449429"/>
              <a:gd name="connsiteX728" fmla="*/ 1190528 w 18982931"/>
              <a:gd name="connsiteY728" fmla="*/ 1378868 h 4449429"/>
              <a:gd name="connsiteX729" fmla="*/ 1211112 w 18982931"/>
              <a:gd name="connsiteY729" fmla="*/ 1424146 h 4449429"/>
              <a:gd name="connsiteX730" fmla="*/ 1260505 w 18982931"/>
              <a:gd name="connsiteY730" fmla="*/ 1424146 h 4449429"/>
              <a:gd name="connsiteX731" fmla="*/ 1276969 w 18982931"/>
              <a:gd name="connsiteY731" fmla="*/ 1387099 h 4449429"/>
              <a:gd name="connsiteX732" fmla="*/ 1289312 w 18982931"/>
              <a:gd name="connsiteY732" fmla="*/ 1395331 h 4449429"/>
              <a:gd name="connsiteX733" fmla="*/ 1322242 w 18982931"/>
              <a:gd name="connsiteY733" fmla="*/ 1559973 h 4449429"/>
              <a:gd name="connsiteX734" fmla="*/ 1318126 w 18982931"/>
              <a:gd name="connsiteY734" fmla="*/ 1576437 h 4449429"/>
              <a:gd name="connsiteX735" fmla="*/ 1326360 w 18982931"/>
              <a:gd name="connsiteY735" fmla="*/ 1621715 h 4449429"/>
              <a:gd name="connsiteX736" fmla="*/ 1359290 w 18982931"/>
              <a:gd name="connsiteY736" fmla="*/ 1597020 h 4449429"/>
              <a:gd name="connsiteX737" fmla="*/ 1375751 w 18982931"/>
              <a:gd name="connsiteY737" fmla="*/ 1588787 h 4449429"/>
              <a:gd name="connsiteX738" fmla="*/ 1486884 w 18982931"/>
              <a:gd name="connsiteY738" fmla="*/ 1588787 h 4449429"/>
              <a:gd name="connsiteX739" fmla="*/ 1507466 w 18982931"/>
              <a:gd name="connsiteY739" fmla="*/ 2337905 h 4449429"/>
              <a:gd name="connsiteX740" fmla="*/ 1523929 w 18982931"/>
              <a:gd name="connsiteY740" fmla="*/ 2337905 h 4449429"/>
              <a:gd name="connsiteX741" fmla="*/ 1523929 w 18982931"/>
              <a:gd name="connsiteY741" fmla="*/ 2169146 h 4449429"/>
              <a:gd name="connsiteX742" fmla="*/ 1692685 w 18982931"/>
              <a:gd name="connsiteY742" fmla="*/ 2169146 h 4449429"/>
              <a:gd name="connsiteX743" fmla="*/ 1692685 w 18982931"/>
              <a:gd name="connsiteY743" fmla="*/ 2020968 h 4449429"/>
              <a:gd name="connsiteX744" fmla="*/ 1766772 w 18982931"/>
              <a:gd name="connsiteY744" fmla="*/ 1922183 h 4449429"/>
              <a:gd name="connsiteX745" fmla="*/ 1766772 w 18982931"/>
              <a:gd name="connsiteY745" fmla="*/ 1757542 h 4449429"/>
              <a:gd name="connsiteX746" fmla="*/ 1849095 w 18982931"/>
              <a:gd name="connsiteY746" fmla="*/ 1757542 h 4449429"/>
              <a:gd name="connsiteX747" fmla="*/ 1849095 w 18982931"/>
              <a:gd name="connsiteY747" fmla="*/ 2156799 h 4449429"/>
              <a:gd name="connsiteX748" fmla="*/ 1919070 w 18982931"/>
              <a:gd name="connsiteY748" fmla="*/ 2156799 h 4449429"/>
              <a:gd name="connsiteX749" fmla="*/ 1919070 w 18982931"/>
              <a:gd name="connsiteY749" fmla="*/ 1864559 h 4449429"/>
              <a:gd name="connsiteX750" fmla="*/ 1919070 w 18982931"/>
              <a:gd name="connsiteY750" fmla="*/ 695608 h 4449429"/>
              <a:gd name="connsiteX751" fmla="*/ 2005504 w 18982931"/>
              <a:gd name="connsiteY751" fmla="*/ 609173 h 4449429"/>
              <a:gd name="connsiteX752" fmla="*/ 2026085 w 18982931"/>
              <a:gd name="connsiteY752" fmla="*/ 605054 h 4449429"/>
              <a:gd name="connsiteX753" fmla="*/ 2100174 w 18982931"/>
              <a:gd name="connsiteY753" fmla="*/ 448645 h 4449429"/>
              <a:gd name="connsiteX754" fmla="*/ 2137215 w 18982931"/>
              <a:gd name="connsiteY754" fmla="*/ 407485 h 4449429"/>
              <a:gd name="connsiteX755" fmla="*/ 2194840 w 18982931"/>
              <a:gd name="connsiteY755" fmla="*/ 337515 h 4449429"/>
              <a:gd name="connsiteX756" fmla="*/ 2198958 w 18982931"/>
              <a:gd name="connsiteY756" fmla="*/ 292236 h 4449429"/>
              <a:gd name="connsiteX757" fmla="*/ 2240121 w 18982931"/>
              <a:gd name="connsiteY757" fmla="*/ 358093 h 4449429"/>
              <a:gd name="connsiteX758" fmla="*/ 2273047 w 18982931"/>
              <a:gd name="connsiteY758" fmla="*/ 444532 h 4449429"/>
              <a:gd name="connsiteX759" fmla="*/ 2330670 w 18982931"/>
              <a:gd name="connsiteY759" fmla="*/ 563894 h 4449429"/>
              <a:gd name="connsiteX760" fmla="*/ 2351248 w 18982931"/>
              <a:gd name="connsiteY760" fmla="*/ 613286 h 4449429"/>
              <a:gd name="connsiteX761" fmla="*/ 2429455 w 18982931"/>
              <a:gd name="connsiteY761" fmla="*/ 675029 h 4449429"/>
              <a:gd name="connsiteX762" fmla="*/ 2470614 w 18982931"/>
              <a:gd name="connsiteY762" fmla="*/ 757350 h 4449429"/>
              <a:gd name="connsiteX763" fmla="*/ 2470614 w 18982931"/>
              <a:gd name="connsiteY763" fmla="*/ 1086631 h 4449429"/>
              <a:gd name="connsiteX764" fmla="*/ 2470614 w 18982931"/>
              <a:gd name="connsiteY764" fmla="*/ 2008622 h 4449429"/>
              <a:gd name="connsiteX765" fmla="*/ 2487080 w 18982931"/>
              <a:gd name="connsiteY765" fmla="*/ 2053897 h 4449429"/>
              <a:gd name="connsiteX766" fmla="*/ 2499426 w 18982931"/>
              <a:gd name="connsiteY766" fmla="*/ 1897488 h 4449429"/>
              <a:gd name="connsiteX767" fmla="*/ 2602322 w 18982931"/>
              <a:gd name="connsiteY767" fmla="*/ 1798703 h 4449429"/>
              <a:gd name="connsiteX768" fmla="*/ 2836935 w 18982931"/>
              <a:gd name="connsiteY768" fmla="*/ 1798703 h 4449429"/>
              <a:gd name="connsiteX769" fmla="*/ 2836935 w 18982931"/>
              <a:gd name="connsiteY769" fmla="*/ 1860446 h 4449429"/>
              <a:gd name="connsiteX770" fmla="*/ 2836935 w 18982931"/>
              <a:gd name="connsiteY770" fmla="*/ 2263816 h 4449429"/>
              <a:gd name="connsiteX771" fmla="*/ 2845169 w 18982931"/>
              <a:gd name="connsiteY771" fmla="*/ 2304976 h 4449429"/>
              <a:gd name="connsiteX772" fmla="*/ 2861629 w 18982931"/>
              <a:gd name="connsiteY772" fmla="*/ 2300858 h 4449429"/>
              <a:gd name="connsiteX773" fmla="*/ 2861629 w 18982931"/>
              <a:gd name="connsiteY773" fmla="*/ 2247351 h 4449429"/>
              <a:gd name="connsiteX774" fmla="*/ 2869861 w 18982931"/>
              <a:gd name="connsiteY774" fmla="*/ 1996272 h 4449429"/>
              <a:gd name="connsiteX775" fmla="*/ 2923374 w 18982931"/>
              <a:gd name="connsiteY775" fmla="*/ 1967462 h 4449429"/>
              <a:gd name="connsiteX776" fmla="*/ 2939836 w 18982931"/>
              <a:gd name="connsiteY776" fmla="*/ 2300858 h 4449429"/>
              <a:gd name="connsiteX777" fmla="*/ 2956300 w 18982931"/>
              <a:gd name="connsiteY777" fmla="*/ 2300858 h 4449429"/>
              <a:gd name="connsiteX778" fmla="*/ 2989230 w 18982931"/>
              <a:gd name="connsiteY778" fmla="*/ 2111521 h 4449429"/>
              <a:gd name="connsiteX779" fmla="*/ 3018038 w 18982931"/>
              <a:gd name="connsiteY779" fmla="*/ 2058015 h 4449429"/>
              <a:gd name="connsiteX780" fmla="*/ 3034502 w 18982931"/>
              <a:gd name="connsiteY780" fmla="*/ 2123871 h 4449429"/>
              <a:gd name="connsiteX781" fmla="*/ 3038620 w 18982931"/>
              <a:gd name="connsiteY781" fmla="*/ 2132104 h 4449429"/>
              <a:gd name="connsiteX782" fmla="*/ 3088018 w 18982931"/>
              <a:gd name="connsiteY782" fmla="*/ 2140336 h 4449429"/>
              <a:gd name="connsiteX783" fmla="*/ 3095320 w 18982931"/>
              <a:gd name="connsiteY783" fmla="*/ 2275334 h 4449429"/>
              <a:gd name="connsiteX784" fmla="*/ 3162101 w 18982931"/>
              <a:gd name="connsiteY784" fmla="*/ 2275334 h 4449429"/>
              <a:gd name="connsiteX785" fmla="*/ 3162101 w 18982931"/>
              <a:gd name="connsiteY785" fmla="*/ 1580555 h 4449429"/>
              <a:gd name="connsiteX786" fmla="*/ 3162101 w 18982931"/>
              <a:gd name="connsiteY786" fmla="*/ 1531163 h 4449429"/>
              <a:gd name="connsiteX787" fmla="*/ 3199146 w 18982931"/>
              <a:gd name="connsiteY787" fmla="*/ 1498235 h 4449429"/>
              <a:gd name="connsiteX788" fmla="*/ 3281469 w 18982931"/>
              <a:gd name="connsiteY788" fmla="*/ 1498235 h 4449429"/>
              <a:gd name="connsiteX789" fmla="*/ 3281469 w 18982931"/>
              <a:gd name="connsiteY789" fmla="*/ 1325362 h 4449429"/>
              <a:gd name="connsiteX790" fmla="*/ 3343207 w 18982931"/>
              <a:gd name="connsiteY790" fmla="*/ 1263619 h 4449429"/>
              <a:gd name="connsiteX791" fmla="*/ 3544891 w 18982931"/>
              <a:gd name="connsiteY791" fmla="*/ 1263619 h 4449429"/>
              <a:gd name="connsiteX792" fmla="*/ 3544891 w 18982931"/>
              <a:gd name="connsiteY792" fmla="*/ 712071 h 4449429"/>
              <a:gd name="connsiteX793" fmla="*/ 3561357 w 18982931"/>
              <a:gd name="connsiteY793" fmla="*/ 555662 h 4449429"/>
              <a:gd name="connsiteX794" fmla="*/ 3606633 w 18982931"/>
              <a:gd name="connsiteY794" fmla="*/ 316933 h 4449429"/>
              <a:gd name="connsiteX795" fmla="*/ 3614865 w 18982931"/>
              <a:gd name="connsiteY795" fmla="*/ 279891 h 4449429"/>
              <a:gd name="connsiteX796" fmla="*/ 3676603 w 18982931"/>
              <a:gd name="connsiteY796" fmla="*/ 341628 h 4449429"/>
              <a:gd name="connsiteX797" fmla="*/ 3684835 w 18982931"/>
              <a:gd name="connsiteY797" fmla="*/ 386907 h 4449429"/>
              <a:gd name="connsiteX798" fmla="*/ 3742460 w 18982931"/>
              <a:gd name="connsiteY798" fmla="*/ 481574 h 4449429"/>
              <a:gd name="connsiteX799" fmla="*/ 3763042 w 18982931"/>
              <a:gd name="connsiteY799" fmla="*/ 703838 h 4449429"/>
              <a:gd name="connsiteX800" fmla="*/ 3763042 w 18982931"/>
              <a:gd name="connsiteY800" fmla="*/ 1144256 h 4449429"/>
              <a:gd name="connsiteX801" fmla="*/ 3771275 w 18982931"/>
              <a:gd name="connsiteY801" fmla="*/ 1181298 h 4449429"/>
              <a:gd name="connsiteX802" fmla="*/ 3775390 w 18982931"/>
              <a:gd name="connsiteY802" fmla="*/ 1115443 h 4449429"/>
              <a:gd name="connsiteX803" fmla="*/ 3923568 w 18982931"/>
              <a:gd name="connsiteY803" fmla="*/ 996079 h 4449429"/>
              <a:gd name="connsiteX804" fmla="*/ 3940029 w 18982931"/>
              <a:gd name="connsiteY804" fmla="*/ 1020776 h 4449429"/>
              <a:gd name="connsiteX805" fmla="*/ 3960611 w 18982931"/>
              <a:gd name="connsiteY805" fmla="*/ 1321244 h 4449429"/>
              <a:gd name="connsiteX806" fmla="*/ 3960611 w 18982931"/>
              <a:gd name="connsiteY806" fmla="*/ 1584670 h 4449429"/>
              <a:gd name="connsiteX807" fmla="*/ 3977076 w 18982931"/>
              <a:gd name="connsiteY807" fmla="*/ 1625830 h 4449429"/>
              <a:gd name="connsiteX808" fmla="*/ 4010007 w 18982931"/>
              <a:gd name="connsiteY808" fmla="*/ 1666990 h 4449429"/>
              <a:gd name="connsiteX809" fmla="*/ 4055279 w 18982931"/>
              <a:gd name="connsiteY809" fmla="*/ 1819286 h 4449429"/>
              <a:gd name="connsiteX810" fmla="*/ 4104670 w 18982931"/>
              <a:gd name="connsiteY810" fmla="*/ 1819286 h 4449429"/>
              <a:gd name="connsiteX811" fmla="*/ 4108788 w 18982931"/>
              <a:gd name="connsiteY811" fmla="*/ 1741079 h 4449429"/>
              <a:gd name="connsiteX812" fmla="*/ 4211689 w 18982931"/>
              <a:gd name="connsiteY812" fmla="*/ 1741079 h 4449429"/>
              <a:gd name="connsiteX813" fmla="*/ 4252847 w 18982931"/>
              <a:gd name="connsiteY813" fmla="*/ 1559973 h 4449429"/>
              <a:gd name="connsiteX814" fmla="*/ 4265197 w 18982931"/>
              <a:gd name="connsiteY814" fmla="*/ 1559973 h 4449429"/>
              <a:gd name="connsiteX815" fmla="*/ 4277546 w 18982931"/>
              <a:gd name="connsiteY815" fmla="*/ 1592900 h 4449429"/>
              <a:gd name="connsiteX816" fmla="*/ 4302239 w 18982931"/>
              <a:gd name="connsiteY816" fmla="*/ 1708150 h 4449429"/>
              <a:gd name="connsiteX817" fmla="*/ 4368100 w 18982931"/>
              <a:gd name="connsiteY817" fmla="*/ 1741079 h 4449429"/>
              <a:gd name="connsiteX818" fmla="*/ 4363984 w 18982931"/>
              <a:gd name="connsiteY818" fmla="*/ 1634062 h 4449429"/>
              <a:gd name="connsiteX819" fmla="*/ 4372218 w 18982931"/>
              <a:gd name="connsiteY819" fmla="*/ 839670 h 4449429"/>
              <a:gd name="connsiteX820" fmla="*/ 4442184 w 18982931"/>
              <a:gd name="connsiteY820" fmla="*/ 279891 h 4449429"/>
              <a:gd name="connsiteX821" fmla="*/ 4479230 w 18982931"/>
              <a:gd name="connsiteY821" fmla="*/ 234611 h 4449429"/>
              <a:gd name="connsiteX822" fmla="*/ 4520394 w 18982931"/>
              <a:gd name="connsiteY822" fmla="*/ 284004 h 4449429"/>
              <a:gd name="connsiteX823" fmla="*/ 4549200 w 18982931"/>
              <a:gd name="connsiteY823" fmla="*/ 440413 h 4449429"/>
              <a:gd name="connsiteX824" fmla="*/ 4680914 w 18982931"/>
              <a:gd name="connsiteY824" fmla="*/ 395140 h 4449429"/>
              <a:gd name="connsiteX825" fmla="*/ 4759121 w 18982931"/>
              <a:gd name="connsiteY825" fmla="*/ 460995 h 4449429"/>
              <a:gd name="connsiteX826" fmla="*/ 4771466 w 18982931"/>
              <a:gd name="connsiteY826" fmla="*/ 493924 h 4449429"/>
              <a:gd name="connsiteX827" fmla="*/ 4888657 w 18982931"/>
              <a:gd name="connsiteY827" fmla="*/ 747622 h 4449429"/>
              <a:gd name="connsiteX828" fmla="*/ 4888893 w 18982931"/>
              <a:gd name="connsiteY828" fmla="*/ 807315 h 4449429"/>
              <a:gd name="connsiteX829" fmla="*/ 4856617 w 18982931"/>
              <a:gd name="connsiteY829" fmla="*/ 807315 h 4449429"/>
              <a:gd name="connsiteX830" fmla="*/ 4856617 w 18982931"/>
              <a:gd name="connsiteY830" fmla="*/ 944475 h 4449429"/>
              <a:gd name="connsiteX831" fmla="*/ 4888332 w 18982931"/>
              <a:gd name="connsiteY831" fmla="*/ 944475 h 4449429"/>
              <a:gd name="connsiteX832" fmla="*/ 4888325 w 18982931"/>
              <a:gd name="connsiteY832" fmla="*/ 945600 h 4449429"/>
              <a:gd name="connsiteX833" fmla="*/ 4890835 w 18982931"/>
              <a:gd name="connsiteY833" fmla="*/ 1609365 h 4449429"/>
              <a:gd name="connsiteX834" fmla="*/ 4952574 w 18982931"/>
              <a:gd name="connsiteY834" fmla="*/ 1617597 h 4449429"/>
              <a:gd name="connsiteX835" fmla="*/ 4952574 w 18982931"/>
              <a:gd name="connsiteY835" fmla="*/ 1868678 h 4449429"/>
              <a:gd name="connsiteX836" fmla="*/ 4956691 w 18982931"/>
              <a:gd name="connsiteY836" fmla="*/ 1905720 h 4449429"/>
              <a:gd name="connsiteX837" fmla="*/ 4981387 w 18982931"/>
              <a:gd name="connsiteY837" fmla="*/ 1967462 h 4449429"/>
              <a:gd name="connsiteX838" fmla="*/ 4981387 w 18982931"/>
              <a:gd name="connsiteY838" fmla="*/ 2058015 h 4449429"/>
              <a:gd name="connsiteX839" fmla="*/ 5001966 w 18982931"/>
              <a:gd name="connsiteY839" fmla="*/ 2086824 h 4449429"/>
              <a:gd name="connsiteX840" fmla="*/ 5018429 w 18982931"/>
              <a:gd name="connsiteY840" fmla="*/ 2078592 h 4449429"/>
              <a:gd name="connsiteX841" fmla="*/ 5018429 w 18982931"/>
              <a:gd name="connsiteY841" fmla="*/ 1881023 h 4449429"/>
              <a:gd name="connsiteX842" fmla="*/ 5018429 w 18982931"/>
              <a:gd name="connsiteY842" fmla="*/ 1366522 h 4449429"/>
              <a:gd name="connsiteX843" fmla="*/ 5034894 w 18982931"/>
              <a:gd name="connsiteY843" fmla="*/ 864367 h 4449429"/>
              <a:gd name="connsiteX844" fmla="*/ 5067821 w 18982931"/>
              <a:gd name="connsiteY844" fmla="*/ 197569 h 4449429"/>
              <a:gd name="connsiteX845" fmla="*/ 5080173 w 18982931"/>
              <a:gd name="connsiteY845" fmla="*/ 102899 h 4449429"/>
              <a:gd name="connsiteX846" fmla="*/ 5216000 w 18982931"/>
              <a:gd name="connsiteY846" fmla="*/ 37042 h 4449429"/>
              <a:gd name="connsiteX847" fmla="*/ 5248927 w 18982931"/>
              <a:gd name="connsiteY847" fmla="*/ 69972 h 4449429"/>
              <a:gd name="connsiteX848" fmla="*/ 5372409 w 18982931"/>
              <a:gd name="connsiteY848" fmla="*/ 69972 h 4449429"/>
              <a:gd name="connsiteX849" fmla="*/ 5434151 w 18982931"/>
              <a:gd name="connsiteY849" fmla="*/ 131714 h 4449429"/>
              <a:gd name="connsiteX850" fmla="*/ 5434151 w 18982931"/>
              <a:gd name="connsiteY850" fmla="*/ 382788 h 4449429"/>
              <a:gd name="connsiteX851" fmla="*/ 5434151 w 18982931"/>
              <a:gd name="connsiteY851" fmla="*/ 683261 h 4449429"/>
              <a:gd name="connsiteX852" fmla="*/ 5545282 w 18982931"/>
              <a:gd name="connsiteY852" fmla="*/ 687375 h 4449429"/>
              <a:gd name="connsiteX853" fmla="*/ 5545282 w 18982931"/>
              <a:gd name="connsiteY853" fmla="*/ 1045471 h 4449429"/>
              <a:gd name="connsiteX854" fmla="*/ 5676994 w 18982931"/>
              <a:gd name="connsiteY854" fmla="*/ 1045471 h 4449429"/>
              <a:gd name="connsiteX855" fmla="*/ 5685227 w 18982931"/>
              <a:gd name="connsiteY855" fmla="*/ 1103096 h 4449429"/>
              <a:gd name="connsiteX856" fmla="*/ 5759314 w 18982931"/>
              <a:gd name="connsiteY856" fmla="*/ 1193648 h 4449429"/>
              <a:gd name="connsiteX857" fmla="*/ 5759314 w 18982931"/>
              <a:gd name="connsiteY857" fmla="*/ 1395331 h 4449429"/>
              <a:gd name="connsiteX858" fmla="*/ 5825171 w 18982931"/>
              <a:gd name="connsiteY858" fmla="*/ 1395331 h 4449429"/>
              <a:gd name="connsiteX859" fmla="*/ 5903378 w 18982931"/>
              <a:gd name="connsiteY859" fmla="*/ 1477653 h 4449429"/>
              <a:gd name="connsiteX860" fmla="*/ 5903378 w 18982931"/>
              <a:gd name="connsiteY860" fmla="*/ 1918070 h 4449429"/>
              <a:gd name="connsiteX861" fmla="*/ 5936306 w 18982931"/>
              <a:gd name="connsiteY861" fmla="*/ 1975695 h 4449429"/>
              <a:gd name="connsiteX862" fmla="*/ 5965115 w 18982931"/>
              <a:gd name="connsiteY862" fmla="*/ 1275969 h 4449429"/>
              <a:gd name="connsiteX863" fmla="*/ 5969235 w 18982931"/>
              <a:gd name="connsiteY863" fmla="*/ 1238922 h 4449429"/>
              <a:gd name="connsiteX864" fmla="*/ 6166804 w 18982931"/>
              <a:gd name="connsiteY864" fmla="*/ 1238922 h 4449429"/>
              <a:gd name="connsiteX865" fmla="*/ 6216196 w 18982931"/>
              <a:gd name="connsiteY865" fmla="*/ 1288315 h 4449429"/>
              <a:gd name="connsiteX866" fmla="*/ 6236774 w 18982931"/>
              <a:gd name="connsiteY866" fmla="*/ 1428261 h 4449429"/>
              <a:gd name="connsiteX867" fmla="*/ 6273821 w 18982931"/>
              <a:gd name="connsiteY867" fmla="*/ 1498235 h 4449429"/>
              <a:gd name="connsiteX868" fmla="*/ 6273821 w 18982931"/>
              <a:gd name="connsiteY868" fmla="*/ 2230888 h 4449429"/>
              <a:gd name="connsiteX869" fmla="*/ 6277935 w 18982931"/>
              <a:gd name="connsiteY869" fmla="*/ 2280280 h 4449429"/>
              <a:gd name="connsiteX870" fmla="*/ 6319095 w 18982931"/>
              <a:gd name="connsiteY870" fmla="*/ 2193841 h 4449429"/>
              <a:gd name="connsiteX871" fmla="*/ 6364373 w 18982931"/>
              <a:gd name="connsiteY871" fmla="*/ 2288513 h 4449429"/>
              <a:gd name="connsiteX872" fmla="*/ 6389068 w 18982931"/>
              <a:gd name="connsiteY872" fmla="*/ 2313208 h 4449429"/>
              <a:gd name="connsiteX873" fmla="*/ 6541355 w 18982931"/>
              <a:gd name="connsiteY873" fmla="*/ 2313208 h 4449429"/>
              <a:gd name="connsiteX874" fmla="*/ 6541355 w 18982931"/>
              <a:gd name="connsiteY874" fmla="*/ 2148567 h 4449429"/>
              <a:gd name="connsiteX875" fmla="*/ 6660723 w 18982931"/>
              <a:gd name="connsiteY875" fmla="*/ 2148567 h 4449429"/>
              <a:gd name="connsiteX876" fmla="*/ 6660723 w 18982931"/>
              <a:gd name="connsiteY876" fmla="*/ 2259698 h 4449429"/>
              <a:gd name="connsiteX877" fmla="*/ 6705999 w 18982931"/>
              <a:gd name="connsiteY877" fmla="*/ 2551938 h 4449429"/>
              <a:gd name="connsiteX878" fmla="*/ 6714228 w 18982931"/>
              <a:gd name="connsiteY878" fmla="*/ 2580748 h 4449429"/>
              <a:gd name="connsiteX879" fmla="*/ 6722461 w 18982931"/>
              <a:gd name="connsiteY879" fmla="*/ 2576634 h 4449429"/>
              <a:gd name="connsiteX880" fmla="*/ 6751278 w 18982931"/>
              <a:gd name="connsiteY880" fmla="*/ 2263816 h 4449429"/>
              <a:gd name="connsiteX881" fmla="*/ 6800669 w 18982931"/>
              <a:gd name="connsiteY881" fmla="*/ 2255583 h 4449429"/>
              <a:gd name="connsiteX882" fmla="*/ 6837709 w 18982931"/>
              <a:gd name="connsiteY882" fmla="*/ 2181496 h 4449429"/>
              <a:gd name="connsiteX883" fmla="*/ 6841831 w 18982931"/>
              <a:gd name="connsiteY883" fmla="*/ 2152681 h 4449429"/>
              <a:gd name="connsiteX884" fmla="*/ 6845941 w 18982931"/>
              <a:gd name="connsiteY884" fmla="*/ 2115639 h 4449429"/>
              <a:gd name="connsiteX885" fmla="*/ 6857139 w 18982931"/>
              <a:gd name="connsiteY885" fmla="*/ 2115639 h 4449429"/>
              <a:gd name="connsiteX886" fmla="*/ 6899298 w 18982931"/>
              <a:gd name="connsiteY886" fmla="*/ 2109470 h 4449429"/>
              <a:gd name="connsiteX887" fmla="*/ 6922965 w 18982931"/>
              <a:gd name="connsiteY887" fmla="*/ 2140339 h 4449429"/>
              <a:gd name="connsiteX888" fmla="*/ 7009406 w 18982931"/>
              <a:gd name="connsiteY888" fmla="*/ 2070365 h 4449429"/>
              <a:gd name="connsiteX889" fmla="*/ 7145231 w 18982931"/>
              <a:gd name="connsiteY889" fmla="*/ 2066247 h 4449429"/>
              <a:gd name="connsiteX890" fmla="*/ 7145231 w 18982931"/>
              <a:gd name="connsiteY890" fmla="*/ 1901605 h 4449429"/>
              <a:gd name="connsiteX891" fmla="*/ 7145231 w 18982931"/>
              <a:gd name="connsiteY891" fmla="*/ 1769896 h 4449429"/>
              <a:gd name="connsiteX892" fmla="*/ 7215204 w 18982931"/>
              <a:gd name="connsiteY892" fmla="*/ 1597024 h 4449429"/>
              <a:gd name="connsiteX893" fmla="*/ 7285174 w 18982931"/>
              <a:gd name="connsiteY893" fmla="*/ 1753433 h 4449429"/>
              <a:gd name="connsiteX894" fmla="*/ 7297524 w 18982931"/>
              <a:gd name="connsiteY894" fmla="*/ 2062134 h 4449429"/>
              <a:gd name="connsiteX895" fmla="*/ 7367494 w 18982931"/>
              <a:gd name="connsiteY895" fmla="*/ 2066247 h 4449429"/>
              <a:gd name="connsiteX896" fmla="*/ 7371610 w 18982931"/>
              <a:gd name="connsiteY896" fmla="*/ 2148567 h 4449429"/>
              <a:gd name="connsiteX897" fmla="*/ 7462167 w 18982931"/>
              <a:gd name="connsiteY897" fmla="*/ 2148567 h 4449429"/>
              <a:gd name="connsiteX898" fmla="*/ 7462167 w 18982931"/>
              <a:gd name="connsiteY898" fmla="*/ 2095061 h 4449429"/>
              <a:gd name="connsiteX899" fmla="*/ 7462167 w 18982931"/>
              <a:gd name="connsiteY899" fmla="*/ 1597024 h 4449429"/>
              <a:gd name="connsiteX900" fmla="*/ 7482743 w 18982931"/>
              <a:gd name="connsiteY900" fmla="*/ 1008430 h 4449429"/>
              <a:gd name="connsiteX901" fmla="*/ 7495096 w 18982931"/>
              <a:gd name="connsiteY901" fmla="*/ 921991 h 4449429"/>
              <a:gd name="connsiteX902" fmla="*/ 7536254 w 18982931"/>
              <a:gd name="connsiteY902" fmla="*/ 934341 h 4449429"/>
              <a:gd name="connsiteX903" fmla="*/ 7577416 w 18982931"/>
              <a:gd name="connsiteY903" fmla="*/ 563899 h 4449429"/>
              <a:gd name="connsiteX904" fmla="*/ 7589759 w 18982931"/>
              <a:gd name="connsiteY904" fmla="*/ 563899 h 4449429"/>
              <a:gd name="connsiteX905" fmla="*/ 7639153 w 18982931"/>
              <a:gd name="connsiteY905" fmla="*/ 975501 h 4449429"/>
              <a:gd name="connsiteX906" fmla="*/ 7655614 w 18982931"/>
              <a:gd name="connsiteY906" fmla="*/ 926109 h 4449429"/>
              <a:gd name="connsiteX907" fmla="*/ 7667968 w 18982931"/>
              <a:gd name="connsiteY907" fmla="*/ 926109 h 4449429"/>
              <a:gd name="connsiteX908" fmla="*/ 7676196 w 18982931"/>
              <a:gd name="connsiteY908" fmla="*/ 1037243 h 4449429"/>
              <a:gd name="connsiteX909" fmla="*/ 7676196 w 18982931"/>
              <a:gd name="connsiteY909" fmla="*/ 2049787 h 4449429"/>
              <a:gd name="connsiteX910" fmla="*/ 7705009 w 18982931"/>
              <a:gd name="connsiteY910" fmla="*/ 2267935 h 4449429"/>
              <a:gd name="connsiteX911" fmla="*/ 7750287 w 18982931"/>
              <a:gd name="connsiteY911" fmla="*/ 2469622 h 4449429"/>
              <a:gd name="connsiteX912" fmla="*/ 7849072 w 18982931"/>
              <a:gd name="connsiteY912" fmla="*/ 2469622 h 4449429"/>
              <a:gd name="connsiteX913" fmla="*/ 7849072 w 18982931"/>
              <a:gd name="connsiteY913" fmla="*/ 2284398 h 4449429"/>
              <a:gd name="connsiteX914" fmla="*/ 7919042 w 18982931"/>
              <a:gd name="connsiteY914" fmla="*/ 2284398 h 4449429"/>
              <a:gd name="connsiteX915" fmla="*/ 7919042 w 18982931"/>
              <a:gd name="connsiteY915" fmla="*/ 2473736 h 4449429"/>
              <a:gd name="connsiteX916" fmla="*/ 8108380 w 18982931"/>
              <a:gd name="connsiteY916" fmla="*/ 2473736 h 4449429"/>
              <a:gd name="connsiteX917" fmla="*/ 8142338 w 18982931"/>
              <a:gd name="connsiteY917" fmla="*/ 2481454 h 4449429"/>
              <a:gd name="connsiteX918" fmla="*/ 8144242 w 18982931"/>
              <a:gd name="connsiteY918" fmla="*/ 2485067 h 4449429"/>
              <a:gd name="connsiteX919" fmla="*/ 8144242 w 18982931"/>
              <a:gd name="connsiteY919" fmla="*/ 1280084 h 4449429"/>
              <a:gd name="connsiteX920" fmla="*/ 8189518 w 18982931"/>
              <a:gd name="connsiteY920" fmla="*/ 1115443 h 4449429"/>
              <a:gd name="connsiteX921" fmla="*/ 8230679 w 18982931"/>
              <a:gd name="connsiteY921" fmla="*/ 1090746 h 4449429"/>
              <a:gd name="connsiteX922" fmla="*/ 8477642 w 18982931"/>
              <a:gd name="connsiteY922" fmla="*/ 1090746 h 4449429"/>
              <a:gd name="connsiteX923" fmla="*/ 8518799 w 18982931"/>
              <a:gd name="connsiteY923" fmla="*/ 1111328 h 4449429"/>
              <a:gd name="connsiteX924" fmla="*/ 8568194 w 18982931"/>
              <a:gd name="connsiteY924" fmla="*/ 1288315 h 4449429"/>
              <a:gd name="connsiteX925" fmla="*/ 8572304 w 18982931"/>
              <a:gd name="connsiteY925" fmla="*/ 2152681 h 4449429"/>
              <a:gd name="connsiteX926" fmla="*/ 8572304 w 18982931"/>
              <a:gd name="connsiteY926" fmla="*/ 2222656 h 4449429"/>
              <a:gd name="connsiteX927" fmla="*/ 8827499 w 18982931"/>
              <a:gd name="connsiteY927" fmla="*/ 2222656 h 4449429"/>
              <a:gd name="connsiteX928" fmla="*/ 8827499 w 18982931"/>
              <a:gd name="connsiteY928" fmla="*/ 2053897 h 4449429"/>
              <a:gd name="connsiteX929" fmla="*/ 8827499 w 18982931"/>
              <a:gd name="connsiteY929" fmla="*/ 1996272 h 4449429"/>
              <a:gd name="connsiteX930" fmla="*/ 8926285 w 18982931"/>
              <a:gd name="connsiteY930" fmla="*/ 1876910 h 4449429"/>
              <a:gd name="connsiteX931" fmla="*/ 8926285 w 18982931"/>
              <a:gd name="connsiteY931" fmla="*/ 1757542 h 4449429"/>
              <a:gd name="connsiteX932" fmla="*/ 8926285 w 18982931"/>
              <a:gd name="connsiteY932" fmla="*/ 1527045 h 4449429"/>
              <a:gd name="connsiteX933" fmla="*/ 8950980 w 18982931"/>
              <a:gd name="connsiteY933" fmla="*/ 1432378 h 4449429"/>
              <a:gd name="connsiteX934" fmla="*/ 8950980 w 18982931"/>
              <a:gd name="connsiteY934" fmla="*/ 1424146 h 4449429"/>
              <a:gd name="connsiteX935" fmla="*/ 8983911 w 18982931"/>
              <a:gd name="connsiteY935" fmla="*/ 1107210 h 4449429"/>
              <a:gd name="connsiteX936" fmla="*/ 8992140 w 18982931"/>
              <a:gd name="connsiteY936" fmla="*/ 1049586 h 4449429"/>
              <a:gd name="connsiteX937" fmla="*/ 9012723 w 18982931"/>
              <a:gd name="connsiteY937" fmla="*/ 1049586 h 4449429"/>
              <a:gd name="connsiteX938" fmla="*/ 9049767 w 18982931"/>
              <a:gd name="connsiteY938" fmla="*/ 1325362 h 4449429"/>
              <a:gd name="connsiteX939" fmla="*/ 9115624 w 18982931"/>
              <a:gd name="connsiteY939" fmla="*/ 1329476 h 4449429"/>
              <a:gd name="connsiteX940" fmla="*/ 9165014 w 18982931"/>
              <a:gd name="connsiteY940" fmla="*/ 1436493 h 4449429"/>
              <a:gd name="connsiteX941" fmla="*/ 9181479 w 18982931"/>
              <a:gd name="connsiteY941" fmla="*/ 1494116 h 4449429"/>
              <a:gd name="connsiteX942" fmla="*/ 9181479 w 18982931"/>
              <a:gd name="connsiteY942" fmla="*/ 1823399 h 4449429"/>
              <a:gd name="connsiteX943" fmla="*/ 9181479 w 18982931"/>
              <a:gd name="connsiteY943" fmla="*/ 1881023 h 4449429"/>
              <a:gd name="connsiteX944" fmla="*/ 9280267 w 18982931"/>
              <a:gd name="connsiteY944" fmla="*/ 1881023 h 4449429"/>
              <a:gd name="connsiteX945" fmla="*/ 9280267 w 18982931"/>
              <a:gd name="connsiteY945" fmla="*/ 1815166 h 4449429"/>
              <a:gd name="connsiteX946" fmla="*/ 9280267 w 18982931"/>
              <a:gd name="connsiteY946" fmla="*/ 304587 h 4449429"/>
              <a:gd name="connsiteX947" fmla="*/ 9346122 w 18982931"/>
              <a:gd name="connsiteY947" fmla="*/ 238731 h 4449429"/>
              <a:gd name="connsiteX948" fmla="*/ 9453137 w 18982931"/>
              <a:gd name="connsiteY948" fmla="*/ 341628 h 4449429"/>
              <a:gd name="connsiteX949" fmla="*/ 9453137 w 18982931"/>
              <a:gd name="connsiteY949" fmla="*/ 1815166 h 4449429"/>
              <a:gd name="connsiteX950" fmla="*/ 9453137 w 18982931"/>
              <a:gd name="connsiteY950" fmla="*/ 1876910 h 4449429"/>
              <a:gd name="connsiteX951" fmla="*/ 9551919 w 18982931"/>
              <a:gd name="connsiteY951" fmla="*/ 1876910 h 4449429"/>
              <a:gd name="connsiteX952" fmla="*/ 9551919 w 18982931"/>
              <a:gd name="connsiteY952" fmla="*/ 1724614 h 4449429"/>
              <a:gd name="connsiteX953" fmla="*/ 9551919 w 18982931"/>
              <a:gd name="connsiteY953" fmla="*/ 1481771 h 4449429"/>
              <a:gd name="connsiteX954" fmla="*/ 9597198 w 18982931"/>
              <a:gd name="connsiteY954" fmla="*/ 1374754 h 4449429"/>
              <a:gd name="connsiteX955" fmla="*/ 9613662 w 18982931"/>
              <a:gd name="connsiteY955" fmla="*/ 1325362 h 4449429"/>
              <a:gd name="connsiteX956" fmla="*/ 9683632 w 18982931"/>
              <a:gd name="connsiteY956" fmla="*/ 1325362 h 4449429"/>
              <a:gd name="connsiteX957" fmla="*/ 9683632 w 18982931"/>
              <a:gd name="connsiteY957" fmla="*/ 1522931 h 4449429"/>
              <a:gd name="connsiteX958" fmla="*/ 9819464 w 18982931"/>
              <a:gd name="connsiteY958" fmla="*/ 1522931 h 4449429"/>
              <a:gd name="connsiteX959" fmla="*/ 9819464 w 18982931"/>
              <a:gd name="connsiteY959" fmla="*/ 1720501 h 4449429"/>
              <a:gd name="connsiteX960" fmla="*/ 9819464 w 18982931"/>
              <a:gd name="connsiteY960" fmla="*/ 1835749 h 4449429"/>
              <a:gd name="connsiteX961" fmla="*/ 9868856 w 18982931"/>
              <a:gd name="connsiteY961" fmla="*/ 1885142 h 4449429"/>
              <a:gd name="connsiteX962" fmla="*/ 9922361 w 18982931"/>
              <a:gd name="connsiteY962" fmla="*/ 1938648 h 4449429"/>
              <a:gd name="connsiteX963" fmla="*/ 9922361 w 18982931"/>
              <a:gd name="connsiteY963" fmla="*/ 2226770 h 4449429"/>
              <a:gd name="connsiteX964" fmla="*/ 10189906 w 18982931"/>
              <a:gd name="connsiteY964" fmla="*/ 2226770 h 4449429"/>
              <a:gd name="connsiteX965" fmla="*/ 10189906 w 18982931"/>
              <a:gd name="connsiteY965" fmla="*/ 1864559 h 4449429"/>
              <a:gd name="connsiteX966" fmla="*/ 10251644 w 18982931"/>
              <a:gd name="connsiteY966" fmla="*/ 1852213 h 4449429"/>
              <a:gd name="connsiteX967" fmla="*/ 10251644 w 18982931"/>
              <a:gd name="connsiteY967" fmla="*/ 1465306 h 4449429"/>
              <a:gd name="connsiteX968" fmla="*/ 10198137 w 18982931"/>
              <a:gd name="connsiteY968" fmla="*/ 1461188 h 4449429"/>
              <a:gd name="connsiteX969" fmla="*/ 10198137 w 18982931"/>
              <a:gd name="connsiteY969" fmla="*/ 1317129 h 4449429"/>
              <a:gd name="connsiteX970" fmla="*/ 10572694 w 18982931"/>
              <a:gd name="connsiteY970" fmla="*/ 1317129 h 4449429"/>
              <a:gd name="connsiteX971" fmla="*/ 10572694 w 18982931"/>
              <a:gd name="connsiteY971" fmla="*/ 2140336 h 4449429"/>
              <a:gd name="connsiteX972" fmla="*/ 10642669 w 18982931"/>
              <a:gd name="connsiteY972" fmla="*/ 2144449 h 4449429"/>
              <a:gd name="connsiteX973" fmla="*/ 10642669 w 18982931"/>
              <a:gd name="connsiteY973" fmla="*/ 2477849 h 4449429"/>
              <a:gd name="connsiteX974" fmla="*/ 10885512 w 18982931"/>
              <a:gd name="connsiteY974" fmla="*/ 2477849 h 4449429"/>
              <a:gd name="connsiteX975" fmla="*/ 10885512 w 18982931"/>
              <a:gd name="connsiteY975" fmla="*/ 2292626 h 4449429"/>
              <a:gd name="connsiteX976" fmla="*/ 10959601 w 18982931"/>
              <a:gd name="connsiteY976" fmla="*/ 2292626 h 4449429"/>
              <a:gd name="connsiteX977" fmla="*/ 10959601 w 18982931"/>
              <a:gd name="connsiteY977" fmla="*/ 2477849 h 4449429"/>
              <a:gd name="connsiteX978" fmla="*/ 11066618 w 18982931"/>
              <a:gd name="connsiteY978" fmla="*/ 2477849 h 4449429"/>
              <a:gd name="connsiteX979" fmla="*/ 11107778 w 18982931"/>
              <a:gd name="connsiteY979" fmla="*/ 2284395 h 4449429"/>
              <a:gd name="connsiteX980" fmla="*/ 11136593 w 18982931"/>
              <a:gd name="connsiteY980" fmla="*/ 2053897 h 4449429"/>
              <a:gd name="connsiteX981" fmla="*/ 11136593 w 18982931"/>
              <a:gd name="connsiteY981" fmla="*/ 1061936 h 4449429"/>
              <a:gd name="connsiteX982" fmla="*/ 11148938 w 18982931"/>
              <a:gd name="connsiteY982" fmla="*/ 938454 h 4449429"/>
              <a:gd name="connsiteX983" fmla="*/ 11161288 w 18982931"/>
              <a:gd name="connsiteY983" fmla="*/ 938454 h 4449429"/>
              <a:gd name="connsiteX984" fmla="*/ 11177753 w 18982931"/>
              <a:gd name="connsiteY984" fmla="*/ 983729 h 4449429"/>
              <a:gd name="connsiteX985" fmla="*/ 11231258 w 18982931"/>
              <a:gd name="connsiteY985" fmla="*/ 572126 h 4449429"/>
              <a:gd name="connsiteX986" fmla="*/ 11243610 w 18982931"/>
              <a:gd name="connsiteY986" fmla="*/ 572126 h 4449429"/>
              <a:gd name="connsiteX987" fmla="*/ 11284770 w 18982931"/>
              <a:gd name="connsiteY987" fmla="*/ 946687 h 4449429"/>
              <a:gd name="connsiteX988" fmla="*/ 11325929 w 18982931"/>
              <a:gd name="connsiteY988" fmla="*/ 934337 h 4449429"/>
              <a:gd name="connsiteX989" fmla="*/ 11342394 w 18982931"/>
              <a:gd name="connsiteY989" fmla="*/ 1061936 h 4449429"/>
              <a:gd name="connsiteX990" fmla="*/ 11342394 w 18982931"/>
              <a:gd name="connsiteY990" fmla="*/ 1300666 h 4449429"/>
              <a:gd name="connsiteX991" fmla="*/ 11358857 w 18982931"/>
              <a:gd name="connsiteY991" fmla="*/ 2132104 h 4449429"/>
              <a:gd name="connsiteX992" fmla="*/ 11362976 w 18982931"/>
              <a:gd name="connsiteY992" fmla="*/ 2165031 h 4449429"/>
              <a:gd name="connsiteX993" fmla="*/ 11453524 w 18982931"/>
              <a:gd name="connsiteY993" fmla="*/ 2165031 h 4449429"/>
              <a:gd name="connsiteX994" fmla="*/ 11457643 w 18982931"/>
              <a:gd name="connsiteY994" fmla="*/ 2082711 h 4449429"/>
              <a:gd name="connsiteX995" fmla="*/ 11535845 w 18982931"/>
              <a:gd name="connsiteY995" fmla="*/ 2078592 h 4449429"/>
              <a:gd name="connsiteX996" fmla="*/ 11535845 w 18982931"/>
              <a:gd name="connsiteY996" fmla="*/ 2004505 h 4449429"/>
              <a:gd name="connsiteX997" fmla="*/ 11548195 w 18982931"/>
              <a:gd name="connsiteY997" fmla="*/ 1736964 h 4449429"/>
              <a:gd name="connsiteX998" fmla="*/ 11609938 w 18982931"/>
              <a:gd name="connsiteY998" fmla="*/ 1609365 h 4449429"/>
              <a:gd name="connsiteX999" fmla="*/ 11688140 w 18982931"/>
              <a:gd name="connsiteY999" fmla="*/ 1765774 h 4449429"/>
              <a:gd name="connsiteX1000" fmla="*/ 11688140 w 18982931"/>
              <a:gd name="connsiteY1000" fmla="*/ 2082711 h 4449429"/>
              <a:gd name="connsiteX1001" fmla="*/ 11910406 w 18982931"/>
              <a:gd name="connsiteY1001" fmla="*/ 2148567 h 4449429"/>
              <a:gd name="connsiteX1002" fmla="*/ 11988608 w 18982931"/>
              <a:gd name="connsiteY1002" fmla="*/ 2119754 h 4449429"/>
              <a:gd name="connsiteX1003" fmla="*/ 11991181 w 18982931"/>
              <a:gd name="connsiteY1003" fmla="*/ 2153197 h 4449429"/>
              <a:gd name="connsiteX1004" fmla="*/ 11993908 w 18982931"/>
              <a:gd name="connsiteY1004" fmla="*/ 2158900 h 4449429"/>
              <a:gd name="connsiteX1005" fmla="*/ 11993908 w 18982931"/>
              <a:gd name="connsiteY1005" fmla="*/ 2156799 h 4449429"/>
              <a:gd name="connsiteX1006" fmla="*/ 11998023 w 18982931"/>
              <a:gd name="connsiteY1006" fmla="*/ 2115639 h 4449429"/>
              <a:gd name="connsiteX1007" fmla="*/ 12010373 w 18982931"/>
              <a:gd name="connsiteY1007" fmla="*/ 2115639 h 4449429"/>
              <a:gd name="connsiteX1008" fmla="*/ 12014490 w 18982931"/>
              <a:gd name="connsiteY1008" fmla="*/ 2185614 h 4449429"/>
              <a:gd name="connsiteX1009" fmla="*/ 12055650 w 18982931"/>
              <a:gd name="connsiteY1009" fmla="*/ 2259703 h 4449429"/>
              <a:gd name="connsiteX1010" fmla="*/ 12109157 w 18982931"/>
              <a:gd name="connsiteY1010" fmla="*/ 2267933 h 4449429"/>
              <a:gd name="connsiteX1011" fmla="*/ 12137972 w 18982931"/>
              <a:gd name="connsiteY1011" fmla="*/ 2580753 h 4449429"/>
              <a:gd name="connsiteX1012" fmla="*/ 12150317 w 18982931"/>
              <a:gd name="connsiteY1012" fmla="*/ 2580753 h 4449429"/>
              <a:gd name="connsiteX1013" fmla="*/ 12179132 w 18982931"/>
              <a:gd name="connsiteY1013" fmla="*/ 2411992 h 4449429"/>
              <a:gd name="connsiteX1014" fmla="*/ 12207942 w 18982931"/>
              <a:gd name="connsiteY1014" fmla="*/ 2160917 h 4449429"/>
              <a:gd name="connsiteX1015" fmla="*/ 12216174 w 18982931"/>
              <a:gd name="connsiteY1015" fmla="*/ 2152686 h 4449429"/>
              <a:gd name="connsiteX1016" fmla="*/ 12331423 w 18982931"/>
              <a:gd name="connsiteY1016" fmla="*/ 2152686 h 4449429"/>
              <a:gd name="connsiteX1017" fmla="*/ 12331423 w 18982931"/>
              <a:gd name="connsiteY1017" fmla="*/ 2317327 h 4449429"/>
              <a:gd name="connsiteX1018" fmla="*/ 12496064 w 18982931"/>
              <a:gd name="connsiteY1018" fmla="*/ 2313208 h 4449429"/>
              <a:gd name="connsiteX1019" fmla="*/ 12557802 w 18982931"/>
              <a:gd name="connsiteY1019" fmla="*/ 2210310 h 4449429"/>
              <a:gd name="connsiteX1020" fmla="*/ 12566034 w 18982931"/>
              <a:gd name="connsiteY1020" fmla="*/ 2206191 h 4449429"/>
              <a:gd name="connsiteX1021" fmla="*/ 12598962 w 18982931"/>
              <a:gd name="connsiteY1021" fmla="*/ 2267933 h 4449429"/>
              <a:gd name="connsiteX1022" fmla="*/ 12607194 w 18982931"/>
              <a:gd name="connsiteY1022" fmla="*/ 2263816 h 4449429"/>
              <a:gd name="connsiteX1023" fmla="*/ 12607194 w 18982931"/>
              <a:gd name="connsiteY1023" fmla="*/ 1461193 h 4449429"/>
              <a:gd name="connsiteX1024" fmla="*/ 12677169 w 18982931"/>
              <a:gd name="connsiteY1024" fmla="*/ 1230695 h 4449429"/>
              <a:gd name="connsiteX1025" fmla="*/ 12920017 w 18982931"/>
              <a:gd name="connsiteY1025" fmla="*/ 1230695 h 4449429"/>
              <a:gd name="connsiteX1026" fmla="*/ 12948827 w 18982931"/>
              <a:gd name="connsiteY1026" fmla="*/ 1490003 h 4449429"/>
              <a:gd name="connsiteX1027" fmla="*/ 12948827 w 18982931"/>
              <a:gd name="connsiteY1027" fmla="*/ 1909838 h 4449429"/>
              <a:gd name="connsiteX1028" fmla="*/ 12948827 w 18982931"/>
              <a:gd name="connsiteY1028" fmla="*/ 1975695 h 4449429"/>
              <a:gd name="connsiteX1029" fmla="*/ 12969405 w 18982931"/>
              <a:gd name="connsiteY1029" fmla="*/ 1979812 h 4449429"/>
              <a:gd name="connsiteX1030" fmla="*/ 12989987 w 18982931"/>
              <a:gd name="connsiteY1030" fmla="*/ 1913955 h 4449429"/>
              <a:gd name="connsiteX1031" fmla="*/ 12989987 w 18982931"/>
              <a:gd name="connsiteY1031" fmla="*/ 1469425 h 4449429"/>
              <a:gd name="connsiteX1032" fmla="*/ 13064076 w 18982931"/>
              <a:gd name="connsiteY1032" fmla="*/ 1395336 h 4449429"/>
              <a:gd name="connsiteX1033" fmla="*/ 13146396 w 18982931"/>
              <a:gd name="connsiteY1033" fmla="*/ 1395336 h 4449429"/>
              <a:gd name="connsiteX1034" fmla="*/ 13146396 w 18982931"/>
              <a:gd name="connsiteY1034" fmla="*/ 1111328 h 4449429"/>
              <a:gd name="connsiteX1035" fmla="*/ 13216366 w 18982931"/>
              <a:gd name="connsiteY1035" fmla="*/ 1103096 h 4449429"/>
              <a:gd name="connsiteX1036" fmla="*/ 13228716 w 18982931"/>
              <a:gd name="connsiteY1036" fmla="*/ 1041358 h 4449429"/>
              <a:gd name="connsiteX1037" fmla="*/ 13368662 w 18982931"/>
              <a:gd name="connsiteY1037" fmla="*/ 1041358 h 4449429"/>
              <a:gd name="connsiteX1038" fmla="*/ 13368662 w 18982931"/>
              <a:gd name="connsiteY1038" fmla="*/ 687379 h 4449429"/>
              <a:gd name="connsiteX1039" fmla="*/ 13483911 w 18982931"/>
              <a:gd name="connsiteY1039" fmla="*/ 687379 h 4449429"/>
              <a:gd name="connsiteX1040" fmla="*/ 13483911 w 18982931"/>
              <a:gd name="connsiteY1040" fmla="*/ 617404 h 4449429"/>
              <a:gd name="connsiteX1041" fmla="*/ 13483911 w 18982931"/>
              <a:gd name="connsiteY1041" fmla="*/ 131714 h 4449429"/>
              <a:gd name="connsiteX1042" fmla="*/ 13541534 w 18982931"/>
              <a:gd name="connsiteY1042" fmla="*/ 74089 h 4449429"/>
              <a:gd name="connsiteX1043" fmla="*/ 13685593 w 18982931"/>
              <a:gd name="connsiteY1043" fmla="*/ 74089 h 4449429"/>
              <a:gd name="connsiteX1044" fmla="*/ 13730872 w 18982931"/>
              <a:gd name="connsiteY1044" fmla="*/ 49392 h 4449429"/>
              <a:gd name="connsiteX1045" fmla="*/ 13739104 w 18982931"/>
              <a:gd name="connsiteY1045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52547 w 18982931"/>
              <a:gd name="connsiteY849" fmla="*/ 802623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52547 w 18982931"/>
              <a:gd name="connsiteY849" fmla="*/ 802623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6967 w 18982931"/>
              <a:gd name="connsiteY849" fmla="*/ 813476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11112 w 18982931"/>
              <a:gd name="connsiteY865" fmla="*/ 1424146 h 4449429"/>
              <a:gd name="connsiteX866" fmla="*/ 1260505 w 18982931"/>
              <a:gd name="connsiteY866" fmla="*/ 1424146 h 4449429"/>
              <a:gd name="connsiteX867" fmla="*/ 1276969 w 18982931"/>
              <a:gd name="connsiteY867" fmla="*/ 1387099 h 4449429"/>
              <a:gd name="connsiteX868" fmla="*/ 1289312 w 18982931"/>
              <a:gd name="connsiteY868" fmla="*/ 1395331 h 4449429"/>
              <a:gd name="connsiteX869" fmla="*/ 1322242 w 18982931"/>
              <a:gd name="connsiteY869" fmla="*/ 1559973 h 4449429"/>
              <a:gd name="connsiteX870" fmla="*/ 1318126 w 18982931"/>
              <a:gd name="connsiteY870" fmla="*/ 1576437 h 4449429"/>
              <a:gd name="connsiteX871" fmla="*/ 1326360 w 18982931"/>
              <a:gd name="connsiteY871" fmla="*/ 1621715 h 4449429"/>
              <a:gd name="connsiteX872" fmla="*/ 1359290 w 18982931"/>
              <a:gd name="connsiteY872" fmla="*/ 1597020 h 4449429"/>
              <a:gd name="connsiteX873" fmla="*/ 1375751 w 18982931"/>
              <a:gd name="connsiteY873" fmla="*/ 1588787 h 4449429"/>
              <a:gd name="connsiteX874" fmla="*/ 1486884 w 18982931"/>
              <a:gd name="connsiteY874" fmla="*/ 1588787 h 4449429"/>
              <a:gd name="connsiteX875" fmla="*/ 1507466 w 18982931"/>
              <a:gd name="connsiteY875" fmla="*/ 2337905 h 4449429"/>
              <a:gd name="connsiteX876" fmla="*/ 1523929 w 18982931"/>
              <a:gd name="connsiteY876" fmla="*/ 2337905 h 4449429"/>
              <a:gd name="connsiteX877" fmla="*/ 1523929 w 18982931"/>
              <a:gd name="connsiteY877" fmla="*/ 2169146 h 4449429"/>
              <a:gd name="connsiteX878" fmla="*/ 1692685 w 18982931"/>
              <a:gd name="connsiteY878" fmla="*/ 2169146 h 4449429"/>
              <a:gd name="connsiteX879" fmla="*/ 1692685 w 18982931"/>
              <a:gd name="connsiteY879" fmla="*/ 2020968 h 4449429"/>
              <a:gd name="connsiteX880" fmla="*/ 1766772 w 18982931"/>
              <a:gd name="connsiteY880" fmla="*/ 1922183 h 4449429"/>
              <a:gd name="connsiteX881" fmla="*/ 1766772 w 18982931"/>
              <a:gd name="connsiteY881" fmla="*/ 1757542 h 4449429"/>
              <a:gd name="connsiteX882" fmla="*/ 1849095 w 18982931"/>
              <a:gd name="connsiteY882" fmla="*/ 1757542 h 4449429"/>
              <a:gd name="connsiteX883" fmla="*/ 1849095 w 18982931"/>
              <a:gd name="connsiteY883" fmla="*/ 2156799 h 4449429"/>
              <a:gd name="connsiteX884" fmla="*/ 1919070 w 18982931"/>
              <a:gd name="connsiteY884" fmla="*/ 2156799 h 4449429"/>
              <a:gd name="connsiteX885" fmla="*/ 1919070 w 18982931"/>
              <a:gd name="connsiteY885" fmla="*/ 1864559 h 4449429"/>
              <a:gd name="connsiteX886" fmla="*/ 1919070 w 18982931"/>
              <a:gd name="connsiteY886" fmla="*/ 695608 h 4449429"/>
              <a:gd name="connsiteX887" fmla="*/ 2005504 w 18982931"/>
              <a:gd name="connsiteY887" fmla="*/ 609173 h 4449429"/>
              <a:gd name="connsiteX888" fmla="*/ 2026085 w 18982931"/>
              <a:gd name="connsiteY888" fmla="*/ 605054 h 4449429"/>
              <a:gd name="connsiteX889" fmla="*/ 2100174 w 18982931"/>
              <a:gd name="connsiteY889" fmla="*/ 448645 h 4449429"/>
              <a:gd name="connsiteX890" fmla="*/ 2137215 w 18982931"/>
              <a:gd name="connsiteY890" fmla="*/ 407485 h 4449429"/>
              <a:gd name="connsiteX891" fmla="*/ 2194840 w 18982931"/>
              <a:gd name="connsiteY891" fmla="*/ 337515 h 4449429"/>
              <a:gd name="connsiteX892" fmla="*/ 2198958 w 18982931"/>
              <a:gd name="connsiteY892" fmla="*/ 292236 h 4449429"/>
              <a:gd name="connsiteX893" fmla="*/ 2240121 w 18982931"/>
              <a:gd name="connsiteY893" fmla="*/ 358093 h 4449429"/>
              <a:gd name="connsiteX894" fmla="*/ 2273047 w 18982931"/>
              <a:gd name="connsiteY894" fmla="*/ 444532 h 4449429"/>
              <a:gd name="connsiteX895" fmla="*/ 2330670 w 18982931"/>
              <a:gd name="connsiteY895" fmla="*/ 563894 h 4449429"/>
              <a:gd name="connsiteX896" fmla="*/ 2351248 w 18982931"/>
              <a:gd name="connsiteY896" fmla="*/ 613286 h 4449429"/>
              <a:gd name="connsiteX897" fmla="*/ 2429455 w 18982931"/>
              <a:gd name="connsiteY897" fmla="*/ 675029 h 4449429"/>
              <a:gd name="connsiteX898" fmla="*/ 2470614 w 18982931"/>
              <a:gd name="connsiteY898" fmla="*/ 757350 h 4449429"/>
              <a:gd name="connsiteX899" fmla="*/ 2470614 w 18982931"/>
              <a:gd name="connsiteY899" fmla="*/ 1086631 h 4449429"/>
              <a:gd name="connsiteX900" fmla="*/ 2470614 w 18982931"/>
              <a:gd name="connsiteY900" fmla="*/ 2008622 h 4449429"/>
              <a:gd name="connsiteX901" fmla="*/ 2487080 w 18982931"/>
              <a:gd name="connsiteY901" fmla="*/ 2053897 h 4449429"/>
              <a:gd name="connsiteX902" fmla="*/ 2499426 w 18982931"/>
              <a:gd name="connsiteY902" fmla="*/ 1897488 h 4449429"/>
              <a:gd name="connsiteX903" fmla="*/ 2602322 w 18982931"/>
              <a:gd name="connsiteY903" fmla="*/ 1798703 h 4449429"/>
              <a:gd name="connsiteX904" fmla="*/ 2836935 w 18982931"/>
              <a:gd name="connsiteY904" fmla="*/ 1798703 h 4449429"/>
              <a:gd name="connsiteX905" fmla="*/ 2836935 w 18982931"/>
              <a:gd name="connsiteY905" fmla="*/ 1860446 h 4449429"/>
              <a:gd name="connsiteX906" fmla="*/ 2836935 w 18982931"/>
              <a:gd name="connsiteY906" fmla="*/ 2263816 h 4449429"/>
              <a:gd name="connsiteX907" fmla="*/ 2845169 w 18982931"/>
              <a:gd name="connsiteY907" fmla="*/ 2304976 h 4449429"/>
              <a:gd name="connsiteX908" fmla="*/ 2861629 w 18982931"/>
              <a:gd name="connsiteY908" fmla="*/ 2300858 h 4449429"/>
              <a:gd name="connsiteX909" fmla="*/ 2861629 w 18982931"/>
              <a:gd name="connsiteY909" fmla="*/ 2247351 h 4449429"/>
              <a:gd name="connsiteX910" fmla="*/ 2869861 w 18982931"/>
              <a:gd name="connsiteY910" fmla="*/ 1996272 h 4449429"/>
              <a:gd name="connsiteX911" fmla="*/ 2923374 w 18982931"/>
              <a:gd name="connsiteY911" fmla="*/ 1967462 h 4449429"/>
              <a:gd name="connsiteX912" fmla="*/ 2939836 w 18982931"/>
              <a:gd name="connsiteY912" fmla="*/ 2300858 h 4449429"/>
              <a:gd name="connsiteX913" fmla="*/ 2956300 w 18982931"/>
              <a:gd name="connsiteY913" fmla="*/ 2300858 h 4449429"/>
              <a:gd name="connsiteX914" fmla="*/ 2989230 w 18982931"/>
              <a:gd name="connsiteY914" fmla="*/ 2111521 h 4449429"/>
              <a:gd name="connsiteX915" fmla="*/ 3018038 w 18982931"/>
              <a:gd name="connsiteY915" fmla="*/ 2058015 h 4449429"/>
              <a:gd name="connsiteX916" fmla="*/ 3034502 w 18982931"/>
              <a:gd name="connsiteY916" fmla="*/ 2123871 h 4449429"/>
              <a:gd name="connsiteX917" fmla="*/ 3038620 w 18982931"/>
              <a:gd name="connsiteY917" fmla="*/ 2132104 h 4449429"/>
              <a:gd name="connsiteX918" fmla="*/ 3088018 w 18982931"/>
              <a:gd name="connsiteY918" fmla="*/ 2140336 h 4449429"/>
              <a:gd name="connsiteX919" fmla="*/ 3095320 w 18982931"/>
              <a:gd name="connsiteY919" fmla="*/ 2275334 h 4449429"/>
              <a:gd name="connsiteX920" fmla="*/ 3162101 w 18982931"/>
              <a:gd name="connsiteY920" fmla="*/ 2275334 h 4449429"/>
              <a:gd name="connsiteX921" fmla="*/ 3162101 w 18982931"/>
              <a:gd name="connsiteY921" fmla="*/ 1580555 h 4449429"/>
              <a:gd name="connsiteX922" fmla="*/ 3162101 w 18982931"/>
              <a:gd name="connsiteY922" fmla="*/ 1531163 h 4449429"/>
              <a:gd name="connsiteX923" fmla="*/ 3199146 w 18982931"/>
              <a:gd name="connsiteY923" fmla="*/ 1498235 h 4449429"/>
              <a:gd name="connsiteX924" fmla="*/ 3281469 w 18982931"/>
              <a:gd name="connsiteY924" fmla="*/ 1498235 h 4449429"/>
              <a:gd name="connsiteX925" fmla="*/ 3281469 w 18982931"/>
              <a:gd name="connsiteY925" fmla="*/ 1325362 h 4449429"/>
              <a:gd name="connsiteX926" fmla="*/ 3343207 w 18982931"/>
              <a:gd name="connsiteY926" fmla="*/ 1263619 h 4449429"/>
              <a:gd name="connsiteX927" fmla="*/ 3544891 w 18982931"/>
              <a:gd name="connsiteY927" fmla="*/ 1263619 h 4449429"/>
              <a:gd name="connsiteX928" fmla="*/ 3544891 w 18982931"/>
              <a:gd name="connsiteY928" fmla="*/ 712071 h 4449429"/>
              <a:gd name="connsiteX929" fmla="*/ 3561357 w 18982931"/>
              <a:gd name="connsiteY929" fmla="*/ 555662 h 4449429"/>
              <a:gd name="connsiteX930" fmla="*/ 3606633 w 18982931"/>
              <a:gd name="connsiteY930" fmla="*/ 316933 h 4449429"/>
              <a:gd name="connsiteX931" fmla="*/ 3614865 w 18982931"/>
              <a:gd name="connsiteY931" fmla="*/ 279891 h 4449429"/>
              <a:gd name="connsiteX932" fmla="*/ 3676603 w 18982931"/>
              <a:gd name="connsiteY932" fmla="*/ 341628 h 4449429"/>
              <a:gd name="connsiteX933" fmla="*/ 3684835 w 18982931"/>
              <a:gd name="connsiteY933" fmla="*/ 386907 h 4449429"/>
              <a:gd name="connsiteX934" fmla="*/ 3742460 w 18982931"/>
              <a:gd name="connsiteY934" fmla="*/ 481574 h 4449429"/>
              <a:gd name="connsiteX935" fmla="*/ 3763042 w 18982931"/>
              <a:gd name="connsiteY935" fmla="*/ 703838 h 4449429"/>
              <a:gd name="connsiteX936" fmla="*/ 3763042 w 18982931"/>
              <a:gd name="connsiteY936" fmla="*/ 1144256 h 4449429"/>
              <a:gd name="connsiteX937" fmla="*/ 3771275 w 18982931"/>
              <a:gd name="connsiteY937" fmla="*/ 1181298 h 4449429"/>
              <a:gd name="connsiteX938" fmla="*/ 3775390 w 18982931"/>
              <a:gd name="connsiteY938" fmla="*/ 1115443 h 4449429"/>
              <a:gd name="connsiteX939" fmla="*/ 3923568 w 18982931"/>
              <a:gd name="connsiteY939" fmla="*/ 996079 h 4449429"/>
              <a:gd name="connsiteX940" fmla="*/ 3940029 w 18982931"/>
              <a:gd name="connsiteY940" fmla="*/ 1020776 h 4449429"/>
              <a:gd name="connsiteX941" fmla="*/ 3960611 w 18982931"/>
              <a:gd name="connsiteY941" fmla="*/ 1321244 h 4449429"/>
              <a:gd name="connsiteX942" fmla="*/ 3960611 w 18982931"/>
              <a:gd name="connsiteY942" fmla="*/ 1584670 h 4449429"/>
              <a:gd name="connsiteX943" fmla="*/ 3977076 w 18982931"/>
              <a:gd name="connsiteY943" fmla="*/ 1625830 h 4449429"/>
              <a:gd name="connsiteX944" fmla="*/ 4010007 w 18982931"/>
              <a:gd name="connsiteY944" fmla="*/ 1666990 h 4449429"/>
              <a:gd name="connsiteX945" fmla="*/ 4055279 w 18982931"/>
              <a:gd name="connsiteY945" fmla="*/ 1819286 h 4449429"/>
              <a:gd name="connsiteX946" fmla="*/ 4104670 w 18982931"/>
              <a:gd name="connsiteY946" fmla="*/ 1819286 h 4449429"/>
              <a:gd name="connsiteX947" fmla="*/ 4108788 w 18982931"/>
              <a:gd name="connsiteY947" fmla="*/ 1741079 h 4449429"/>
              <a:gd name="connsiteX948" fmla="*/ 4211689 w 18982931"/>
              <a:gd name="connsiteY948" fmla="*/ 1741079 h 4449429"/>
              <a:gd name="connsiteX949" fmla="*/ 4252847 w 18982931"/>
              <a:gd name="connsiteY949" fmla="*/ 1559973 h 4449429"/>
              <a:gd name="connsiteX950" fmla="*/ 4265197 w 18982931"/>
              <a:gd name="connsiteY950" fmla="*/ 1559973 h 4449429"/>
              <a:gd name="connsiteX951" fmla="*/ 4277546 w 18982931"/>
              <a:gd name="connsiteY951" fmla="*/ 1592900 h 4449429"/>
              <a:gd name="connsiteX952" fmla="*/ 4302239 w 18982931"/>
              <a:gd name="connsiteY952" fmla="*/ 1708150 h 4449429"/>
              <a:gd name="connsiteX953" fmla="*/ 4368100 w 18982931"/>
              <a:gd name="connsiteY953" fmla="*/ 1741079 h 4449429"/>
              <a:gd name="connsiteX954" fmla="*/ 4363984 w 18982931"/>
              <a:gd name="connsiteY954" fmla="*/ 1634062 h 4449429"/>
              <a:gd name="connsiteX955" fmla="*/ 4372218 w 18982931"/>
              <a:gd name="connsiteY955" fmla="*/ 839670 h 4449429"/>
              <a:gd name="connsiteX956" fmla="*/ 4442184 w 18982931"/>
              <a:gd name="connsiteY956" fmla="*/ 279891 h 4449429"/>
              <a:gd name="connsiteX957" fmla="*/ 4479230 w 18982931"/>
              <a:gd name="connsiteY957" fmla="*/ 234611 h 4449429"/>
              <a:gd name="connsiteX958" fmla="*/ 4520394 w 18982931"/>
              <a:gd name="connsiteY958" fmla="*/ 284004 h 4449429"/>
              <a:gd name="connsiteX959" fmla="*/ 4549200 w 18982931"/>
              <a:gd name="connsiteY959" fmla="*/ 440413 h 4449429"/>
              <a:gd name="connsiteX960" fmla="*/ 4680914 w 18982931"/>
              <a:gd name="connsiteY960" fmla="*/ 395140 h 4449429"/>
              <a:gd name="connsiteX961" fmla="*/ 4759121 w 18982931"/>
              <a:gd name="connsiteY961" fmla="*/ 460995 h 4449429"/>
              <a:gd name="connsiteX962" fmla="*/ 4771466 w 18982931"/>
              <a:gd name="connsiteY962" fmla="*/ 493924 h 4449429"/>
              <a:gd name="connsiteX963" fmla="*/ 4888657 w 18982931"/>
              <a:gd name="connsiteY963" fmla="*/ 747622 h 4449429"/>
              <a:gd name="connsiteX964" fmla="*/ 4888893 w 18982931"/>
              <a:gd name="connsiteY964" fmla="*/ 807315 h 4449429"/>
              <a:gd name="connsiteX965" fmla="*/ 4856617 w 18982931"/>
              <a:gd name="connsiteY965" fmla="*/ 807315 h 4449429"/>
              <a:gd name="connsiteX966" fmla="*/ 4856617 w 18982931"/>
              <a:gd name="connsiteY966" fmla="*/ 944475 h 4449429"/>
              <a:gd name="connsiteX967" fmla="*/ 4888332 w 18982931"/>
              <a:gd name="connsiteY967" fmla="*/ 944475 h 4449429"/>
              <a:gd name="connsiteX968" fmla="*/ 4888325 w 18982931"/>
              <a:gd name="connsiteY968" fmla="*/ 945600 h 4449429"/>
              <a:gd name="connsiteX969" fmla="*/ 4890835 w 18982931"/>
              <a:gd name="connsiteY969" fmla="*/ 1609365 h 4449429"/>
              <a:gd name="connsiteX970" fmla="*/ 4952574 w 18982931"/>
              <a:gd name="connsiteY970" fmla="*/ 1617597 h 4449429"/>
              <a:gd name="connsiteX971" fmla="*/ 4952574 w 18982931"/>
              <a:gd name="connsiteY971" fmla="*/ 1868678 h 4449429"/>
              <a:gd name="connsiteX972" fmla="*/ 4956691 w 18982931"/>
              <a:gd name="connsiteY972" fmla="*/ 1905720 h 4449429"/>
              <a:gd name="connsiteX973" fmla="*/ 4981387 w 18982931"/>
              <a:gd name="connsiteY973" fmla="*/ 1967462 h 4449429"/>
              <a:gd name="connsiteX974" fmla="*/ 4981387 w 18982931"/>
              <a:gd name="connsiteY974" fmla="*/ 2058015 h 4449429"/>
              <a:gd name="connsiteX975" fmla="*/ 5001966 w 18982931"/>
              <a:gd name="connsiteY975" fmla="*/ 2086824 h 4449429"/>
              <a:gd name="connsiteX976" fmla="*/ 5018429 w 18982931"/>
              <a:gd name="connsiteY976" fmla="*/ 2078592 h 4449429"/>
              <a:gd name="connsiteX977" fmla="*/ 5018429 w 18982931"/>
              <a:gd name="connsiteY977" fmla="*/ 1881023 h 4449429"/>
              <a:gd name="connsiteX978" fmla="*/ 5018429 w 18982931"/>
              <a:gd name="connsiteY978" fmla="*/ 1366522 h 4449429"/>
              <a:gd name="connsiteX979" fmla="*/ 5034894 w 18982931"/>
              <a:gd name="connsiteY979" fmla="*/ 864367 h 4449429"/>
              <a:gd name="connsiteX980" fmla="*/ 5067821 w 18982931"/>
              <a:gd name="connsiteY980" fmla="*/ 197569 h 4449429"/>
              <a:gd name="connsiteX981" fmla="*/ 5080173 w 18982931"/>
              <a:gd name="connsiteY981" fmla="*/ 102899 h 4449429"/>
              <a:gd name="connsiteX982" fmla="*/ 5216000 w 18982931"/>
              <a:gd name="connsiteY982" fmla="*/ 37042 h 4449429"/>
              <a:gd name="connsiteX983" fmla="*/ 5248927 w 18982931"/>
              <a:gd name="connsiteY983" fmla="*/ 69972 h 4449429"/>
              <a:gd name="connsiteX984" fmla="*/ 5372409 w 18982931"/>
              <a:gd name="connsiteY984" fmla="*/ 69972 h 4449429"/>
              <a:gd name="connsiteX985" fmla="*/ 5434151 w 18982931"/>
              <a:gd name="connsiteY985" fmla="*/ 131714 h 4449429"/>
              <a:gd name="connsiteX986" fmla="*/ 5434151 w 18982931"/>
              <a:gd name="connsiteY986" fmla="*/ 382788 h 4449429"/>
              <a:gd name="connsiteX987" fmla="*/ 5434151 w 18982931"/>
              <a:gd name="connsiteY987" fmla="*/ 683261 h 4449429"/>
              <a:gd name="connsiteX988" fmla="*/ 5545282 w 18982931"/>
              <a:gd name="connsiteY988" fmla="*/ 687375 h 4449429"/>
              <a:gd name="connsiteX989" fmla="*/ 5545282 w 18982931"/>
              <a:gd name="connsiteY989" fmla="*/ 1045471 h 4449429"/>
              <a:gd name="connsiteX990" fmla="*/ 5676994 w 18982931"/>
              <a:gd name="connsiteY990" fmla="*/ 1045471 h 4449429"/>
              <a:gd name="connsiteX991" fmla="*/ 5685227 w 18982931"/>
              <a:gd name="connsiteY991" fmla="*/ 1103096 h 4449429"/>
              <a:gd name="connsiteX992" fmla="*/ 5759314 w 18982931"/>
              <a:gd name="connsiteY992" fmla="*/ 1193648 h 4449429"/>
              <a:gd name="connsiteX993" fmla="*/ 5759314 w 18982931"/>
              <a:gd name="connsiteY993" fmla="*/ 1395331 h 4449429"/>
              <a:gd name="connsiteX994" fmla="*/ 5825171 w 18982931"/>
              <a:gd name="connsiteY994" fmla="*/ 1395331 h 4449429"/>
              <a:gd name="connsiteX995" fmla="*/ 5903378 w 18982931"/>
              <a:gd name="connsiteY995" fmla="*/ 1477653 h 4449429"/>
              <a:gd name="connsiteX996" fmla="*/ 5903378 w 18982931"/>
              <a:gd name="connsiteY996" fmla="*/ 1918070 h 4449429"/>
              <a:gd name="connsiteX997" fmla="*/ 5936306 w 18982931"/>
              <a:gd name="connsiteY997" fmla="*/ 1975695 h 4449429"/>
              <a:gd name="connsiteX998" fmla="*/ 5965115 w 18982931"/>
              <a:gd name="connsiteY998" fmla="*/ 1275969 h 4449429"/>
              <a:gd name="connsiteX999" fmla="*/ 5969235 w 18982931"/>
              <a:gd name="connsiteY999" fmla="*/ 1238922 h 4449429"/>
              <a:gd name="connsiteX1000" fmla="*/ 6166804 w 18982931"/>
              <a:gd name="connsiteY1000" fmla="*/ 1238922 h 4449429"/>
              <a:gd name="connsiteX1001" fmla="*/ 6216196 w 18982931"/>
              <a:gd name="connsiteY1001" fmla="*/ 1288315 h 4449429"/>
              <a:gd name="connsiteX1002" fmla="*/ 6236774 w 18982931"/>
              <a:gd name="connsiteY1002" fmla="*/ 1428261 h 4449429"/>
              <a:gd name="connsiteX1003" fmla="*/ 6273821 w 18982931"/>
              <a:gd name="connsiteY1003" fmla="*/ 1498235 h 4449429"/>
              <a:gd name="connsiteX1004" fmla="*/ 6273821 w 18982931"/>
              <a:gd name="connsiteY1004" fmla="*/ 2230888 h 4449429"/>
              <a:gd name="connsiteX1005" fmla="*/ 6277935 w 18982931"/>
              <a:gd name="connsiteY1005" fmla="*/ 2280280 h 4449429"/>
              <a:gd name="connsiteX1006" fmla="*/ 6319095 w 18982931"/>
              <a:gd name="connsiteY1006" fmla="*/ 2193841 h 4449429"/>
              <a:gd name="connsiteX1007" fmla="*/ 6364373 w 18982931"/>
              <a:gd name="connsiteY1007" fmla="*/ 2288513 h 4449429"/>
              <a:gd name="connsiteX1008" fmla="*/ 6389068 w 18982931"/>
              <a:gd name="connsiteY1008" fmla="*/ 2313208 h 4449429"/>
              <a:gd name="connsiteX1009" fmla="*/ 6541355 w 18982931"/>
              <a:gd name="connsiteY1009" fmla="*/ 2313208 h 4449429"/>
              <a:gd name="connsiteX1010" fmla="*/ 6541355 w 18982931"/>
              <a:gd name="connsiteY1010" fmla="*/ 2148567 h 4449429"/>
              <a:gd name="connsiteX1011" fmla="*/ 6660723 w 18982931"/>
              <a:gd name="connsiteY1011" fmla="*/ 2148567 h 4449429"/>
              <a:gd name="connsiteX1012" fmla="*/ 6660723 w 18982931"/>
              <a:gd name="connsiteY1012" fmla="*/ 2259698 h 4449429"/>
              <a:gd name="connsiteX1013" fmla="*/ 6705999 w 18982931"/>
              <a:gd name="connsiteY1013" fmla="*/ 2551938 h 4449429"/>
              <a:gd name="connsiteX1014" fmla="*/ 6714228 w 18982931"/>
              <a:gd name="connsiteY1014" fmla="*/ 2580748 h 4449429"/>
              <a:gd name="connsiteX1015" fmla="*/ 6722461 w 18982931"/>
              <a:gd name="connsiteY1015" fmla="*/ 2576634 h 4449429"/>
              <a:gd name="connsiteX1016" fmla="*/ 6751278 w 18982931"/>
              <a:gd name="connsiteY1016" fmla="*/ 2263816 h 4449429"/>
              <a:gd name="connsiteX1017" fmla="*/ 6800669 w 18982931"/>
              <a:gd name="connsiteY1017" fmla="*/ 2255583 h 4449429"/>
              <a:gd name="connsiteX1018" fmla="*/ 6837709 w 18982931"/>
              <a:gd name="connsiteY1018" fmla="*/ 2181496 h 4449429"/>
              <a:gd name="connsiteX1019" fmla="*/ 6841831 w 18982931"/>
              <a:gd name="connsiteY1019" fmla="*/ 2152681 h 4449429"/>
              <a:gd name="connsiteX1020" fmla="*/ 6845941 w 18982931"/>
              <a:gd name="connsiteY1020" fmla="*/ 2115639 h 4449429"/>
              <a:gd name="connsiteX1021" fmla="*/ 6857139 w 18982931"/>
              <a:gd name="connsiteY1021" fmla="*/ 2115639 h 4449429"/>
              <a:gd name="connsiteX1022" fmla="*/ 6899298 w 18982931"/>
              <a:gd name="connsiteY1022" fmla="*/ 2109470 h 4449429"/>
              <a:gd name="connsiteX1023" fmla="*/ 6922965 w 18982931"/>
              <a:gd name="connsiteY1023" fmla="*/ 2140339 h 4449429"/>
              <a:gd name="connsiteX1024" fmla="*/ 7009406 w 18982931"/>
              <a:gd name="connsiteY1024" fmla="*/ 2070365 h 4449429"/>
              <a:gd name="connsiteX1025" fmla="*/ 7145231 w 18982931"/>
              <a:gd name="connsiteY1025" fmla="*/ 2066247 h 4449429"/>
              <a:gd name="connsiteX1026" fmla="*/ 7145231 w 18982931"/>
              <a:gd name="connsiteY1026" fmla="*/ 1901605 h 4449429"/>
              <a:gd name="connsiteX1027" fmla="*/ 7145231 w 18982931"/>
              <a:gd name="connsiteY1027" fmla="*/ 1769896 h 4449429"/>
              <a:gd name="connsiteX1028" fmla="*/ 7215204 w 18982931"/>
              <a:gd name="connsiteY1028" fmla="*/ 1597024 h 4449429"/>
              <a:gd name="connsiteX1029" fmla="*/ 7285174 w 18982931"/>
              <a:gd name="connsiteY1029" fmla="*/ 1753433 h 4449429"/>
              <a:gd name="connsiteX1030" fmla="*/ 7297524 w 18982931"/>
              <a:gd name="connsiteY1030" fmla="*/ 2062134 h 4449429"/>
              <a:gd name="connsiteX1031" fmla="*/ 7367494 w 18982931"/>
              <a:gd name="connsiteY1031" fmla="*/ 2066247 h 4449429"/>
              <a:gd name="connsiteX1032" fmla="*/ 7371610 w 18982931"/>
              <a:gd name="connsiteY1032" fmla="*/ 2148567 h 4449429"/>
              <a:gd name="connsiteX1033" fmla="*/ 7462167 w 18982931"/>
              <a:gd name="connsiteY1033" fmla="*/ 2148567 h 4449429"/>
              <a:gd name="connsiteX1034" fmla="*/ 7462167 w 18982931"/>
              <a:gd name="connsiteY1034" fmla="*/ 2095061 h 4449429"/>
              <a:gd name="connsiteX1035" fmla="*/ 7462167 w 18982931"/>
              <a:gd name="connsiteY1035" fmla="*/ 1597024 h 4449429"/>
              <a:gd name="connsiteX1036" fmla="*/ 7482743 w 18982931"/>
              <a:gd name="connsiteY1036" fmla="*/ 1008430 h 4449429"/>
              <a:gd name="connsiteX1037" fmla="*/ 7495096 w 18982931"/>
              <a:gd name="connsiteY1037" fmla="*/ 921991 h 4449429"/>
              <a:gd name="connsiteX1038" fmla="*/ 7536254 w 18982931"/>
              <a:gd name="connsiteY1038" fmla="*/ 934341 h 4449429"/>
              <a:gd name="connsiteX1039" fmla="*/ 7577416 w 18982931"/>
              <a:gd name="connsiteY1039" fmla="*/ 563899 h 4449429"/>
              <a:gd name="connsiteX1040" fmla="*/ 7589759 w 18982931"/>
              <a:gd name="connsiteY1040" fmla="*/ 563899 h 4449429"/>
              <a:gd name="connsiteX1041" fmla="*/ 7639153 w 18982931"/>
              <a:gd name="connsiteY1041" fmla="*/ 975501 h 4449429"/>
              <a:gd name="connsiteX1042" fmla="*/ 7655614 w 18982931"/>
              <a:gd name="connsiteY1042" fmla="*/ 926109 h 4449429"/>
              <a:gd name="connsiteX1043" fmla="*/ 7667968 w 18982931"/>
              <a:gd name="connsiteY1043" fmla="*/ 926109 h 4449429"/>
              <a:gd name="connsiteX1044" fmla="*/ 7676196 w 18982931"/>
              <a:gd name="connsiteY1044" fmla="*/ 1037243 h 4449429"/>
              <a:gd name="connsiteX1045" fmla="*/ 7676196 w 18982931"/>
              <a:gd name="connsiteY1045" fmla="*/ 2049787 h 4449429"/>
              <a:gd name="connsiteX1046" fmla="*/ 7705009 w 18982931"/>
              <a:gd name="connsiteY1046" fmla="*/ 2267935 h 4449429"/>
              <a:gd name="connsiteX1047" fmla="*/ 7750287 w 18982931"/>
              <a:gd name="connsiteY1047" fmla="*/ 2469622 h 4449429"/>
              <a:gd name="connsiteX1048" fmla="*/ 7849072 w 18982931"/>
              <a:gd name="connsiteY1048" fmla="*/ 2469622 h 4449429"/>
              <a:gd name="connsiteX1049" fmla="*/ 7849072 w 18982931"/>
              <a:gd name="connsiteY1049" fmla="*/ 2284398 h 4449429"/>
              <a:gd name="connsiteX1050" fmla="*/ 7919042 w 18982931"/>
              <a:gd name="connsiteY1050" fmla="*/ 2284398 h 4449429"/>
              <a:gd name="connsiteX1051" fmla="*/ 7919042 w 18982931"/>
              <a:gd name="connsiteY1051" fmla="*/ 2473736 h 4449429"/>
              <a:gd name="connsiteX1052" fmla="*/ 8108380 w 18982931"/>
              <a:gd name="connsiteY1052" fmla="*/ 2473736 h 4449429"/>
              <a:gd name="connsiteX1053" fmla="*/ 8142338 w 18982931"/>
              <a:gd name="connsiteY1053" fmla="*/ 2481454 h 4449429"/>
              <a:gd name="connsiteX1054" fmla="*/ 8144242 w 18982931"/>
              <a:gd name="connsiteY1054" fmla="*/ 2485067 h 4449429"/>
              <a:gd name="connsiteX1055" fmla="*/ 8144242 w 18982931"/>
              <a:gd name="connsiteY1055" fmla="*/ 1280084 h 4449429"/>
              <a:gd name="connsiteX1056" fmla="*/ 8189518 w 18982931"/>
              <a:gd name="connsiteY1056" fmla="*/ 1115443 h 4449429"/>
              <a:gd name="connsiteX1057" fmla="*/ 8230679 w 18982931"/>
              <a:gd name="connsiteY1057" fmla="*/ 1090746 h 4449429"/>
              <a:gd name="connsiteX1058" fmla="*/ 8477642 w 18982931"/>
              <a:gd name="connsiteY1058" fmla="*/ 1090746 h 4449429"/>
              <a:gd name="connsiteX1059" fmla="*/ 8518799 w 18982931"/>
              <a:gd name="connsiteY1059" fmla="*/ 1111328 h 4449429"/>
              <a:gd name="connsiteX1060" fmla="*/ 8568194 w 18982931"/>
              <a:gd name="connsiteY1060" fmla="*/ 1288315 h 4449429"/>
              <a:gd name="connsiteX1061" fmla="*/ 8572304 w 18982931"/>
              <a:gd name="connsiteY1061" fmla="*/ 2152681 h 4449429"/>
              <a:gd name="connsiteX1062" fmla="*/ 8572304 w 18982931"/>
              <a:gd name="connsiteY1062" fmla="*/ 2222656 h 4449429"/>
              <a:gd name="connsiteX1063" fmla="*/ 8827499 w 18982931"/>
              <a:gd name="connsiteY1063" fmla="*/ 2222656 h 4449429"/>
              <a:gd name="connsiteX1064" fmla="*/ 8827499 w 18982931"/>
              <a:gd name="connsiteY1064" fmla="*/ 2053897 h 4449429"/>
              <a:gd name="connsiteX1065" fmla="*/ 8827499 w 18982931"/>
              <a:gd name="connsiteY1065" fmla="*/ 1996272 h 4449429"/>
              <a:gd name="connsiteX1066" fmla="*/ 8926285 w 18982931"/>
              <a:gd name="connsiteY1066" fmla="*/ 1876910 h 4449429"/>
              <a:gd name="connsiteX1067" fmla="*/ 8926285 w 18982931"/>
              <a:gd name="connsiteY1067" fmla="*/ 1757542 h 4449429"/>
              <a:gd name="connsiteX1068" fmla="*/ 8926285 w 18982931"/>
              <a:gd name="connsiteY1068" fmla="*/ 1527045 h 4449429"/>
              <a:gd name="connsiteX1069" fmla="*/ 8950980 w 18982931"/>
              <a:gd name="connsiteY1069" fmla="*/ 1432378 h 4449429"/>
              <a:gd name="connsiteX1070" fmla="*/ 8950980 w 18982931"/>
              <a:gd name="connsiteY1070" fmla="*/ 1424146 h 4449429"/>
              <a:gd name="connsiteX1071" fmla="*/ 8983911 w 18982931"/>
              <a:gd name="connsiteY1071" fmla="*/ 1107210 h 4449429"/>
              <a:gd name="connsiteX1072" fmla="*/ 8992140 w 18982931"/>
              <a:gd name="connsiteY1072" fmla="*/ 1049586 h 4449429"/>
              <a:gd name="connsiteX1073" fmla="*/ 9012723 w 18982931"/>
              <a:gd name="connsiteY1073" fmla="*/ 1049586 h 4449429"/>
              <a:gd name="connsiteX1074" fmla="*/ 9049767 w 18982931"/>
              <a:gd name="connsiteY1074" fmla="*/ 1325362 h 4449429"/>
              <a:gd name="connsiteX1075" fmla="*/ 9115624 w 18982931"/>
              <a:gd name="connsiteY1075" fmla="*/ 1329476 h 4449429"/>
              <a:gd name="connsiteX1076" fmla="*/ 9165014 w 18982931"/>
              <a:gd name="connsiteY1076" fmla="*/ 1436493 h 4449429"/>
              <a:gd name="connsiteX1077" fmla="*/ 9181479 w 18982931"/>
              <a:gd name="connsiteY1077" fmla="*/ 1494116 h 4449429"/>
              <a:gd name="connsiteX1078" fmla="*/ 9181479 w 18982931"/>
              <a:gd name="connsiteY1078" fmla="*/ 1823399 h 4449429"/>
              <a:gd name="connsiteX1079" fmla="*/ 9181479 w 18982931"/>
              <a:gd name="connsiteY1079" fmla="*/ 1881023 h 4449429"/>
              <a:gd name="connsiteX1080" fmla="*/ 9280267 w 18982931"/>
              <a:gd name="connsiteY1080" fmla="*/ 1881023 h 4449429"/>
              <a:gd name="connsiteX1081" fmla="*/ 9280267 w 18982931"/>
              <a:gd name="connsiteY1081" fmla="*/ 1815166 h 4449429"/>
              <a:gd name="connsiteX1082" fmla="*/ 9280267 w 18982931"/>
              <a:gd name="connsiteY1082" fmla="*/ 304587 h 4449429"/>
              <a:gd name="connsiteX1083" fmla="*/ 9346122 w 18982931"/>
              <a:gd name="connsiteY1083" fmla="*/ 238731 h 4449429"/>
              <a:gd name="connsiteX1084" fmla="*/ 9453137 w 18982931"/>
              <a:gd name="connsiteY1084" fmla="*/ 341628 h 4449429"/>
              <a:gd name="connsiteX1085" fmla="*/ 9453137 w 18982931"/>
              <a:gd name="connsiteY1085" fmla="*/ 1815166 h 4449429"/>
              <a:gd name="connsiteX1086" fmla="*/ 9453137 w 18982931"/>
              <a:gd name="connsiteY1086" fmla="*/ 1876910 h 4449429"/>
              <a:gd name="connsiteX1087" fmla="*/ 9551919 w 18982931"/>
              <a:gd name="connsiteY1087" fmla="*/ 1876910 h 4449429"/>
              <a:gd name="connsiteX1088" fmla="*/ 9551919 w 18982931"/>
              <a:gd name="connsiteY1088" fmla="*/ 1724614 h 4449429"/>
              <a:gd name="connsiteX1089" fmla="*/ 9551919 w 18982931"/>
              <a:gd name="connsiteY1089" fmla="*/ 1481771 h 4449429"/>
              <a:gd name="connsiteX1090" fmla="*/ 9597198 w 18982931"/>
              <a:gd name="connsiteY1090" fmla="*/ 1374754 h 4449429"/>
              <a:gd name="connsiteX1091" fmla="*/ 9613662 w 18982931"/>
              <a:gd name="connsiteY1091" fmla="*/ 1325362 h 4449429"/>
              <a:gd name="connsiteX1092" fmla="*/ 9683632 w 18982931"/>
              <a:gd name="connsiteY1092" fmla="*/ 1325362 h 4449429"/>
              <a:gd name="connsiteX1093" fmla="*/ 9683632 w 18982931"/>
              <a:gd name="connsiteY1093" fmla="*/ 1522931 h 4449429"/>
              <a:gd name="connsiteX1094" fmla="*/ 9819464 w 18982931"/>
              <a:gd name="connsiteY1094" fmla="*/ 1522931 h 4449429"/>
              <a:gd name="connsiteX1095" fmla="*/ 9819464 w 18982931"/>
              <a:gd name="connsiteY1095" fmla="*/ 1720501 h 4449429"/>
              <a:gd name="connsiteX1096" fmla="*/ 9819464 w 18982931"/>
              <a:gd name="connsiteY1096" fmla="*/ 1835749 h 4449429"/>
              <a:gd name="connsiteX1097" fmla="*/ 9868856 w 18982931"/>
              <a:gd name="connsiteY1097" fmla="*/ 1885142 h 4449429"/>
              <a:gd name="connsiteX1098" fmla="*/ 9922361 w 18982931"/>
              <a:gd name="connsiteY1098" fmla="*/ 1938648 h 4449429"/>
              <a:gd name="connsiteX1099" fmla="*/ 9922361 w 18982931"/>
              <a:gd name="connsiteY1099" fmla="*/ 2226770 h 4449429"/>
              <a:gd name="connsiteX1100" fmla="*/ 10189906 w 18982931"/>
              <a:gd name="connsiteY1100" fmla="*/ 2226770 h 4449429"/>
              <a:gd name="connsiteX1101" fmla="*/ 10189906 w 18982931"/>
              <a:gd name="connsiteY1101" fmla="*/ 1864559 h 4449429"/>
              <a:gd name="connsiteX1102" fmla="*/ 10251644 w 18982931"/>
              <a:gd name="connsiteY1102" fmla="*/ 1852213 h 4449429"/>
              <a:gd name="connsiteX1103" fmla="*/ 10251644 w 18982931"/>
              <a:gd name="connsiteY1103" fmla="*/ 1465306 h 4449429"/>
              <a:gd name="connsiteX1104" fmla="*/ 10198137 w 18982931"/>
              <a:gd name="connsiteY1104" fmla="*/ 1461188 h 4449429"/>
              <a:gd name="connsiteX1105" fmla="*/ 10198137 w 18982931"/>
              <a:gd name="connsiteY1105" fmla="*/ 1317129 h 4449429"/>
              <a:gd name="connsiteX1106" fmla="*/ 10572694 w 18982931"/>
              <a:gd name="connsiteY1106" fmla="*/ 1317129 h 4449429"/>
              <a:gd name="connsiteX1107" fmla="*/ 10572694 w 18982931"/>
              <a:gd name="connsiteY1107" fmla="*/ 2140336 h 4449429"/>
              <a:gd name="connsiteX1108" fmla="*/ 10642669 w 18982931"/>
              <a:gd name="connsiteY1108" fmla="*/ 2144449 h 4449429"/>
              <a:gd name="connsiteX1109" fmla="*/ 10642669 w 18982931"/>
              <a:gd name="connsiteY1109" fmla="*/ 2477849 h 4449429"/>
              <a:gd name="connsiteX1110" fmla="*/ 10885512 w 18982931"/>
              <a:gd name="connsiteY1110" fmla="*/ 2477849 h 4449429"/>
              <a:gd name="connsiteX1111" fmla="*/ 10885512 w 18982931"/>
              <a:gd name="connsiteY1111" fmla="*/ 2292626 h 4449429"/>
              <a:gd name="connsiteX1112" fmla="*/ 10959601 w 18982931"/>
              <a:gd name="connsiteY1112" fmla="*/ 2292626 h 4449429"/>
              <a:gd name="connsiteX1113" fmla="*/ 10959601 w 18982931"/>
              <a:gd name="connsiteY1113" fmla="*/ 2477849 h 4449429"/>
              <a:gd name="connsiteX1114" fmla="*/ 11066618 w 18982931"/>
              <a:gd name="connsiteY1114" fmla="*/ 2477849 h 4449429"/>
              <a:gd name="connsiteX1115" fmla="*/ 11107778 w 18982931"/>
              <a:gd name="connsiteY1115" fmla="*/ 2284395 h 4449429"/>
              <a:gd name="connsiteX1116" fmla="*/ 11136593 w 18982931"/>
              <a:gd name="connsiteY1116" fmla="*/ 2053897 h 4449429"/>
              <a:gd name="connsiteX1117" fmla="*/ 11136593 w 18982931"/>
              <a:gd name="connsiteY1117" fmla="*/ 1061936 h 4449429"/>
              <a:gd name="connsiteX1118" fmla="*/ 11148938 w 18982931"/>
              <a:gd name="connsiteY1118" fmla="*/ 938454 h 4449429"/>
              <a:gd name="connsiteX1119" fmla="*/ 11161288 w 18982931"/>
              <a:gd name="connsiteY1119" fmla="*/ 938454 h 4449429"/>
              <a:gd name="connsiteX1120" fmla="*/ 11177753 w 18982931"/>
              <a:gd name="connsiteY1120" fmla="*/ 983729 h 4449429"/>
              <a:gd name="connsiteX1121" fmla="*/ 11231258 w 18982931"/>
              <a:gd name="connsiteY1121" fmla="*/ 572126 h 4449429"/>
              <a:gd name="connsiteX1122" fmla="*/ 11243610 w 18982931"/>
              <a:gd name="connsiteY1122" fmla="*/ 572126 h 4449429"/>
              <a:gd name="connsiteX1123" fmla="*/ 11284770 w 18982931"/>
              <a:gd name="connsiteY1123" fmla="*/ 946687 h 4449429"/>
              <a:gd name="connsiteX1124" fmla="*/ 11325929 w 18982931"/>
              <a:gd name="connsiteY1124" fmla="*/ 934337 h 4449429"/>
              <a:gd name="connsiteX1125" fmla="*/ 11342394 w 18982931"/>
              <a:gd name="connsiteY1125" fmla="*/ 1061936 h 4449429"/>
              <a:gd name="connsiteX1126" fmla="*/ 11342394 w 18982931"/>
              <a:gd name="connsiteY1126" fmla="*/ 1300666 h 4449429"/>
              <a:gd name="connsiteX1127" fmla="*/ 11358857 w 18982931"/>
              <a:gd name="connsiteY1127" fmla="*/ 2132104 h 4449429"/>
              <a:gd name="connsiteX1128" fmla="*/ 11362976 w 18982931"/>
              <a:gd name="connsiteY1128" fmla="*/ 2165031 h 4449429"/>
              <a:gd name="connsiteX1129" fmla="*/ 11453524 w 18982931"/>
              <a:gd name="connsiteY1129" fmla="*/ 2165031 h 4449429"/>
              <a:gd name="connsiteX1130" fmla="*/ 11457643 w 18982931"/>
              <a:gd name="connsiteY1130" fmla="*/ 2082711 h 4449429"/>
              <a:gd name="connsiteX1131" fmla="*/ 11535845 w 18982931"/>
              <a:gd name="connsiteY1131" fmla="*/ 2078592 h 4449429"/>
              <a:gd name="connsiteX1132" fmla="*/ 11535845 w 18982931"/>
              <a:gd name="connsiteY1132" fmla="*/ 2004505 h 4449429"/>
              <a:gd name="connsiteX1133" fmla="*/ 11548195 w 18982931"/>
              <a:gd name="connsiteY1133" fmla="*/ 1736964 h 4449429"/>
              <a:gd name="connsiteX1134" fmla="*/ 11609938 w 18982931"/>
              <a:gd name="connsiteY1134" fmla="*/ 1609365 h 4449429"/>
              <a:gd name="connsiteX1135" fmla="*/ 11688140 w 18982931"/>
              <a:gd name="connsiteY1135" fmla="*/ 1765774 h 4449429"/>
              <a:gd name="connsiteX1136" fmla="*/ 11688140 w 18982931"/>
              <a:gd name="connsiteY1136" fmla="*/ 2082711 h 4449429"/>
              <a:gd name="connsiteX1137" fmla="*/ 11910406 w 18982931"/>
              <a:gd name="connsiteY1137" fmla="*/ 2148567 h 4449429"/>
              <a:gd name="connsiteX1138" fmla="*/ 11988608 w 18982931"/>
              <a:gd name="connsiteY1138" fmla="*/ 2119754 h 4449429"/>
              <a:gd name="connsiteX1139" fmla="*/ 11991181 w 18982931"/>
              <a:gd name="connsiteY1139" fmla="*/ 2153197 h 4449429"/>
              <a:gd name="connsiteX1140" fmla="*/ 11993908 w 18982931"/>
              <a:gd name="connsiteY1140" fmla="*/ 2158900 h 4449429"/>
              <a:gd name="connsiteX1141" fmla="*/ 11993908 w 18982931"/>
              <a:gd name="connsiteY1141" fmla="*/ 2156799 h 4449429"/>
              <a:gd name="connsiteX1142" fmla="*/ 11998023 w 18982931"/>
              <a:gd name="connsiteY1142" fmla="*/ 2115639 h 4449429"/>
              <a:gd name="connsiteX1143" fmla="*/ 12010373 w 18982931"/>
              <a:gd name="connsiteY1143" fmla="*/ 2115639 h 4449429"/>
              <a:gd name="connsiteX1144" fmla="*/ 12014490 w 18982931"/>
              <a:gd name="connsiteY1144" fmla="*/ 2185614 h 4449429"/>
              <a:gd name="connsiteX1145" fmla="*/ 12055650 w 18982931"/>
              <a:gd name="connsiteY1145" fmla="*/ 2259703 h 4449429"/>
              <a:gd name="connsiteX1146" fmla="*/ 12109157 w 18982931"/>
              <a:gd name="connsiteY1146" fmla="*/ 2267933 h 4449429"/>
              <a:gd name="connsiteX1147" fmla="*/ 12137972 w 18982931"/>
              <a:gd name="connsiteY1147" fmla="*/ 2580753 h 4449429"/>
              <a:gd name="connsiteX1148" fmla="*/ 12150317 w 18982931"/>
              <a:gd name="connsiteY1148" fmla="*/ 2580753 h 4449429"/>
              <a:gd name="connsiteX1149" fmla="*/ 12179132 w 18982931"/>
              <a:gd name="connsiteY1149" fmla="*/ 2411992 h 4449429"/>
              <a:gd name="connsiteX1150" fmla="*/ 12207942 w 18982931"/>
              <a:gd name="connsiteY1150" fmla="*/ 2160917 h 4449429"/>
              <a:gd name="connsiteX1151" fmla="*/ 12216174 w 18982931"/>
              <a:gd name="connsiteY1151" fmla="*/ 2152686 h 4449429"/>
              <a:gd name="connsiteX1152" fmla="*/ 12331423 w 18982931"/>
              <a:gd name="connsiteY1152" fmla="*/ 2152686 h 4449429"/>
              <a:gd name="connsiteX1153" fmla="*/ 12331423 w 18982931"/>
              <a:gd name="connsiteY1153" fmla="*/ 2317327 h 4449429"/>
              <a:gd name="connsiteX1154" fmla="*/ 12496064 w 18982931"/>
              <a:gd name="connsiteY1154" fmla="*/ 2313208 h 4449429"/>
              <a:gd name="connsiteX1155" fmla="*/ 12557802 w 18982931"/>
              <a:gd name="connsiteY1155" fmla="*/ 2210310 h 4449429"/>
              <a:gd name="connsiteX1156" fmla="*/ 12566034 w 18982931"/>
              <a:gd name="connsiteY1156" fmla="*/ 2206191 h 4449429"/>
              <a:gd name="connsiteX1157" fmla="*/ 12598962 w 18982931"/>
              <a:gd name="connsiteY1157" fmla="*/ 2267933 h 4449429"/>
              <a:gd name="connsiteX1158" fmla="*/ 12607194 w 18982931"/>
              <a:gd name="connsiteY1158" fmla="*/ 2263816 h 4449429"/>
              <a:gd name="connsiteX1159" fmla="*/ 12607194 w 18982931"/>
              <a:gd name="connsiteY1159" fmla="*/ 1461193 h 4449429"/>
              <a:gd name="connsiteX1160" fmla="*/ 12677169 w 18982931"/>
              <a:gd name="connsiteY1160" fmla="*/ 1230695 h 4449429"/>
              <a:gd name="connsiteX1161" fmla="*/ 12920017 w 18982931"/>
              <a:gd name="connsiteY1161" fmla="*/ 1230695 h 4449429"/>
              <a:gd name="connsiteX1162" fmla="*/ 12948827 w 18982931"/>
              <a:gd name="connsiteY1162" fmla="*/ 1490003 h 4449429"/>
              <a:gd name="connsiteX1163" fmla="*/ 12948827 w 18982931"/>
              <a:gd name="connsiteY1163" fmla="*/ 1909838 h 4449429"/>
              <a:gd name="connsiteX1164" fmla="*/ 12948827 w 18982931"/>
              <a:gd name="connsiteY1164" fmla="*/ 1975695 h 4449429"/>
              <a:gd name="connsiteX1165" fmla="*/ 12969405 w 18982931"/>
              <a:gd name="connsiteY1165" fmla="*/ 1979812 h 4449429"/>
              <a:gd name="connsiteX1166" fmla="*/ 12989987 w 18982931"/>
              <a:gd name="connsiteY1166" fmla="*/ 1913955 h 4449429"/>
              <a:gd name="connsiteX1167" fmla="*/ 12989987 w 18982931"/>
              <a:gd name="connsiteY1167" fmla="*/ 1469425 h 4449429"/>
              <a:gd name="connsiteX1168" fmla="*/ 13064076 w 18982931"/>
              <a:gd name="connsiteY1168" fmla="*/ 1395336 h 4449429"/>
              <a:gd name="connsiteX1169" fmla="*/ 13146396 w 18982931"/>
              <a:gd name="connsiteY1169" fmla="*/ 1395336 h 4449429"/>
              <a:gd name="connsiteX1170" fmla="*/ 13146396 w 18982931"/>
              <a:gd name="connsiteY1170" fmla="*/ 1111328 h 4449429"/>
              <a:gd name="connsiteX1171" fmla="*/ 13216366 w 18982931"/>
              <a:gd name="connsiteY1171" fmla="*/ 1103096 h 4449429"/>
              <a:gd name="connsiteX1172" fmla="*/ 13228716 w 18982931"/>
              <a:gd name="connsiteY1172" fmla="*/ 1041358 h 4449429"/>
              <a:gd name="connsiteX1173" fmla="*/ 13368662 w 18982931"/>
              <a:gd name="connsiteY1173" fmla="*/ 1041358 h 4449429"/>
              <a:gd name="connsiteX1174" fmla="*/ 13368662 w 18982931"/>
              <a:gd name="connsiteY1174" fmla="*/ 687379 h 4449429"/>
              <a:gd name="connsiteX1175" fmla="*/ 13483911 w 18982931"/>
              <a:gd name="connsiteY1175" fmla="*/ 687379 h 4449429"/>
              <a:gd name="connsiteX1176" fmla="*/ 13483911 w 18982931"/>
              <a:gd name="connsiteY1176" fmla="*/ 617404 h 4449429"/>
              <a:gd name="connsiteX1177" fmla="*/ 13483911 w 18982931"/>
              <a:gd name="connsiteY1177" fmla="*/ 131714 h 4449429"/>
              <a:gd name="connsiteX1178" fmla="*/ 13541534 w 18982931"/>
              <a:gd name="connsiteY1178" fmla="*/ 74089 h 4449429"/>
              <a:gd name="connsiteX1179" fmla="*/ 13685593 w 18982931"/>
              <a:gd name="connsiteY1179" fmla="*/ 74089 h 4449429"/>
              <a:gd name="connsiteX1180" fmla="*/ 13730872 w 18982931"/>
              <a:gd name="connsiteY1180" fmla="*/ 49392 h 4449429"/>
              <a:gd name="connsiteX1181" fmla="*/ 13739104 w 18982931"/>
              <a:gd name="connsiteY1181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60505 w 18982931"/>
              <a:gd name="connsiteY865" fmla="*/ 1424146 h 4449429"/>
              <a:gd name="connsiteX866" fmla="*/ 1276969 w 18982931"/>
              <a:gd name="connsiteY866" fmla="*/ 1387099 h 4449429"/>
              <a:gd name="connsiteX867" fmla="*/ 1289312 w 18982931"/>
              <a:gd name="connsiteY867" fmla="*/ 1395331 h 4449429"/>
              <a:gd name="connsiteX868" fmla="*/ 1322242 w 18982931"/>
              <a:gd name="connsiteY868" fmla="*/ 1559973 h 4449429"/>
              <a:gd name="connsiteX869" fmla="*/ 1318126 w 18982931"/>
              <a:gd name="connsiteY869" fmla="*/ 1576437 h 4449429"/>
              <a:gd name="connsiteX870" fmla="*/ 1326360 w 18982931"/>
              <a:gd name="connsiteY870" fmla="*/ 1621715 h 4449429"/>
              <a:gd name="connsiteX871" fmla="*/ 1359290 w 18982931"/>
              <a:gd name="connsiteY871" fmla="*/ 1597020 h 4449429"/>
              <a:gd name="connsiteX872" fmla="*/ 1375751 w 18982931"/>
              <a:gd name="connsiteY872" fmla="*/ 1588787 h 4449429"/>
              <a:gd name="connsiteX873" fmla="*/ 1486884 w 18982931"/>
              <a:gd name="connsiteY873" fmla="*/ 1588787 h 4449429"/>
              <a:gd name="connsiteX874" fmla="*/ 1507466 w 18982931"/>
              <a:gd name="connsiteY874" fmla="*/ 2337905 h 4449429"/>
              <a:gd name="connsiteX875" fmla="*/ 1523929 w 18982931"/>
              <a:gd name="connsiteY875" fmla="*/ 2337905 h 4449429"/>
              <a:gd name="connsiteX876" fmla="*/ 1523929 w 18982931"/>
              <a:gd name="connsiteY876" fmla="*/ 2169146 h 4449429"/>
              <a:gd name="connsiteX877" fmla="*/ 1692685 w 18982931"/>
              <a:gd name="connsiteY877" fmla="*/ 2169146 h 4449429"/>
              <a:gd name="connsiteX878" fmla="*/ 1692685 w 18982931"/>
              <a:gd name="connsiteY878" fmla="*/ 2020968 h 4449429"/>
              <a:gd name="connsiteX879" fmla="*/ 1766772 w 18982931"/>
              <a:gd name="connsiteY879" fmla="*/ 1922183 h 4449429"/>
              <a:gd name="connsiteX880" fmla="*/ 1766772 w 18982931"/>
              <a:gd name="connsiteY880" fmla="*/ 1757542 h 4449429"/>
              <a:gd name="connsiteX881" fmla="*/ 1849095 w 18982931"/>
              <a:gd name="connsiteY881" fmla="*/ 1757542 h 4449429"/>
              <a:gd name="connsiteX882" fmla="*/ 1849095 w 18982931"/>
              <a:gd name="connsiteY882" fmla="*/ 2156799 h 4449429"/>
              <a:gd name="connsiteX883" fmla="*/ 1919070 w 18982931"/>
              <a:gd name="connsiteY883" fmla="*/ 2156799 h 4449429"/>
              <a:gd name="connsiteX884" fmla="*/ 1919070 w 18982931"/>
              <a:gd name="connsiteY884" fmla="*/ 1864559 h 4449429"/>
              <a:gd name="connsiteX885" fmla="*/ 1919070 w 18982931"/>
              <a:gd name="connsiteY885" fmla="*/ 695608 h 4449429"/>
              <a:gd name="connsiteX886" fmla="*/ 2005504 w 18982931"/>
              <a:gd name="connsiteY886" fmla="*/ 609173 h 4449429"/>
              <a:gd name="connsiteX887" fmla="*/ 2026085 w 18982931"/>
              <a:gd name="connsiteY887" fmla="*/ 605054 h 4449429"/>
              <a:gd name="connsiteX888" fmla="*/ 2100174 w 18982931"/>
              <a:gd name="connsiteY888" fmla="*/ 448645 h 4449429"/>
              <a:gd name="connsiteX889" fmla="*/ 2137215 w 18982931"/>
              <a:gd name="connsiteY889" fmla="*/ 407485 h 4449429"/>
              <a:gd name="connsiteX890" fmla="*/ 2194840 w 18982931"/>
              <a:gd name="connsiteY890" fmla="*/ 337515 h 4449429"/>
              <a:gd name="connsiteX891" fmla="*/ 2198958 w 18982931"/>
              <a:gd name="connsiteY891" fmla="*/ 292236 h 4449429"/>
              <a:gd name="connsiteX892" fmla="*/ 2240121 w 18982931"/>
              <a:gd name="connsiteY892" fmla="*/ 358093 h 4449429"/>
              <a:gd name="connsiteX893" fmla="*/ 2273047 w 18982931"/>
              <a:gd name="connsiteY893" fmla="*/ 444532 h 4449429"/>
              <a:gd name="connsiteX894" fmla="*/ 2330670 w 18982931"/>
              <a:gd name="connsiteY894" fmla="*/ 563894 h 4449429"/>
              <a:gd name="connsiteX895" fmla="*/ 2351248 w 18982931"/>
              <a:gd name="connsiteY895" fmla="*/ 613286 h 4449429"/>
              <a:gd name="connsiteX896" fmla="*/ 2429455 w 18982931"/>
              <a:gd name="connsiteY896" fmla="*/ 675029 h 4449429"/>
              <a:gd name="connsiteX897" fmla="*/ 2470614 w 18982931"/>
              <a:gd name="connsiteY897" fmla="*/ 757350 h 4449429"/>
              <a:gd name="connsiteX898" fmla="*/ 2470614 w 18982931"/>
              <a:gd name="connsiteY898" fmla="*/ 1086631 h 4449429"/>
              <a:gd name="connsiteX899" fmla="*/ 2470614 w 18982931"/>
              <a:gd name="connsiteY899" fmla="*/ 2008622 h 4449429"/>
              <a:gd name="connsiteX900" fmla="*/ 2487080 w 18982931"/>
              <a:gd name="connsiteY900" fmla="*/ 2053897 h 4449429"/>
              <a:gd name="connsiteX901" fmla="*/ 2499426 w 18982931"/>
              <a:gd name="connsiteY901" fmla="*/ 1897488 h 4449429"/>
              <a:gd name="connsiteX902" fmla="*/ 2602322 w 18982931"/>
              <a:gd name="connsiteY902" fmla="*/ 1798703 h 4449429"/>
              <a:gd name="connsiteX903" fmla="*/ 2836935 w 18982931"/>
              <a:gd name="connsiteY903" fmla="*/ 1798703 h 4449429"/>
              <a:gd name="connsiteX904" fmla="*/ 2836935 w 18982931"/>
              <a:gd name="connsiteY904" fmla="*/ 1860446 h 4449429"/>
              <a:gd name="connsiteX905" fmla="*/ 2836935 w 18982931"/>
              <a:gd name="connsiteY905" fmla="*/ 2263816 h 4449429"/>
              <a:gd name="connsiteX906" fmla="*/ 2845169 w 18982931"/>
              <a:gd name="connsiteY906" fmla="*/ 2304976 h 4449429"/>
              <a:gd name="connsiteX907" fmla="*/ 2861629 w 18982931"/>
              <a:gd name="connsiteY907" fmla="*/ 2300858 h 4449429"/>
              <a:gd name="connsiteX908" fmla="*/ 2861629 w 18982931"/>
              <a:gd name="connsiteY908" fmla="*/ 2247351 h 4449429"/>
              <a:gd name="connsiteX909" fmla="*/ 2869861 w 18982931"/>
              <a:gd name="connsiteY909" fmla="*/ 1996272 h 4449429"/>
              <a:gd name="connsiteX910" fmla="*/ 2923374 w 18982931"/>
              <a:gd name="connsiteY910" fmla="*/ 1967462 h 4449429"/>
              <a:gd name="connsiteX911" fmla="*/ 2939836 w 18982931"/>
              <a:gd name="connsiteY911" fmla="*/ 2300858 h 4449429"/>
              <a:gd name="connsiteX912" fmla="*/ 2956300 w 18982931"/>
              <a:gd name="connsiteY912" fmla="*/ 2300858 h 4449429"/>
              <a:gd name="connsiteX913" fmla="*/ 2989230 w 18982931"/>
              <a:gd name="connsiteY913" fmla="*/ 2111521 h 4449429"/>
              <a:gd name="connsiteX914" fmla="*/ 3018038 w 18982931"/>
              <a:gd name="connsiteY914" fmla="*/ 2058015 h 4449429"/>
              <a:gd name="connsiteX915" fmla="*/ 3034502 w 18982931"/>
              <a:gd name="connsiteY915" fmla="*/ 2123871 h 4449429"/>
              <a:gd name="connsiteX916" fmla="*/ 3038620 w 18982931"/>
              <a:gd name="connsiteY916" fmla="*/ 2132104 h 4449429"/>
              <a:gd name="connsiteX917" fmla="*/ 3088018 w 18982931"/>
              <a:gd name="connsiteY917" fmla="*/ 2140336 h 4449429"/>
              <a:gd name="connsiteX918" fmla="*/ 3095320 w 18982931"/>
              <a:gd name="connsiteY918" fmla="*/ 2275334 h 4449429"/>
              <a:gd name="connsiteX919" fmla="*/ 3162101 w 18982931"/>
              <a:gd name="connsiteY919" fmla="*/ 2275334 h 4449429"/>
              <a:gd name="connsiteX920" fmla="*/ 3162101 w 18982931"/>
              <a:gd name="connsiteY920" fmla="*/ 1580555 h 4449429"/>
              <a:gd name="connsiteX921" fmla="*/ 3162101 w 18982931"/>
              <a:gd name="connsiteY921" fmla="*/ 1531163 h 4449429"/>
              <a:gd name="connsiteX922" fmla="*/ 3199146 w 18982931"/>
              <a:gd name="connsiteY922" fmla="*/ 1498235 h 4449429"/>
              <a:gd name="connsiteX923" fmla="*/ 3281469 w 18982931"/>
              <a:gd name="connsiteY923" fmla="*/ 1498235 h 4449429"/>
              <a:gd name="connsiteX924" fmla="*/ 3281469 w 18982931"/>
              <a:gd name="connsiteY924" fmla="*/ 1325362 h 4449429"/>
              <a:gd name="connsiteX925" fmla="*/ 3343207 w 18982931"/>
              <a:gd name="connsiteY925" fmla="*/ 1263619 h 4449429"/>
              <a:gd name="connsiteX926" fmla="*/ 3544891 w 18982931"/>
              <a:gd name="connsiteY926" fmla="*/ 1263619 h 4449429"/>
              <a:gd name="connsiteX927" fmla="*/ 3544891 w 18982931"/>
              <a:gd name="connsiteY927" fmla="*/ 712071 h 4449429"/>
              <a:gd name="connsiteX928" fmla="*/ 3561357 w 18982931"/>
              <a:gd name="connsiteY928" fmla="*/ 555662 h 4449429"/>
              <a:gd name="connsiteX929" fmla="*/ 3606633 w 18982931"/>
              <a:gd name="connsiteY929" fmla="*/ 316933 h 4449429"/>
              <a:gd name="connsiteX930" fmla="*/ 3614865 w 18982931"/>
              <a:gd name="connsiteY930" fmla="*/ 279891 h 4449429"/>
              <a:gd name="connsiteX931" fmla="*/ 3676603 w 18982931"/>
              <a:gd name="connsiteY931" fmla="*/ 341628 h 4449429"/>
              <a:gd name="connsiteX932" fmla="*/ 3684835 w 18982931"/>
              <a:gd name="connsiteY932" fmla="*/ 386907 h 4449429"/>
              <a:gd name="connsiteX933" fmla="*/ 3742460 w 18982931"/>
              <a:gd name="connsiteY933" fmla="*/ 481574 h 4449429"/>
              <a:gd name="connsiteX934" fmla="*/ 3763042 w 18982931"/>
              <a:gd name="connsiteY934" fmla="*/ 703838 h 4449429"/>
              <a:gd name="connsiteX935" fmla="*/ 3763042 w 18982931"/>
              <a:gd name="connsiteY935" fmla="*/ 1144256 h 4449429"/>
              <a:gd name="connsiteX936" fmla="*/ 3771275 w 18982931"/>
              <a:gd name="connsiteY936" fmla="*/ 1181298 h 4449429"/>
              <a:gd name="connsiteX937" fmla="*/ 3775390 w 18982931"/>
              <a:gd name="connsiteY937" fmla="*/ 1115443 h 4449429"/>
              <a:gd name="connsiteX938" fmla="*/ 3923568 w 18982931"/>
              <a:gd name="connsiteY938" fmla="*/ 996079 h 4449429"/>
              <a:gd name="connsiteX939" fmla="*/ 3940029 w 18982931"/>
              <a:gd name="connsiteY939" fmla="*/ 1020776 h 4449429"/>
              <a:gd name="connsiteX940" fmla="*/ 3960611 w 18982931"/>
              <a:gd name="connsiteY940" fmla="*/ 1321244 h 4449429"/>
              <a:gd name="connsiteX941" fmla="*/ 3960611 w 18982931"/>
              <a:gd name="connsiteY941" fmla="*/ 1584670 h 4449429"/>
              <a:gd name="connsiteX942" fmla="*/ 3977076 w 18982931"/>
              <a:gd name="connsiteY942" fmla="*/ 1625830 h 4449429"/>
              <a:gd name="connsiteX943" fmla="*/ 4010007 w 18982931"/>
              <a:gd name="connsiteY943" fmla="*/ 1666990 h 4449429"/>
              <a:gd name="connsiteX944" fmla="*/ 4055279 w 18982931"/>
              <a:gd name="connsiteY944" fmla="*/ 1819286 h 4449429"/>
              <a:gd name="connsiteX945" fmla="*/ 4104670 w 18982931"/>
              <a:gd name="connsiteY945" fmla="*/ 1819286 h 4449429"/>
              <a:gd name="connsiteX946" fmla="*/ 4108788 w 18982931"/>
              <a:gd name="connsiteY946" fmla="*/ 1741079 h 4449429"/>
              <a:gd name="connsiteX947" fmla="*/ 4211689 w 18982931"/>
              <a:gd name="connsiteY947" fmla="*/ 1741079 h 4449429"/>
              <a:gd name="connsiteX948" fmla="*/ 4252847 w 18982931"/>
              <a:gd name="connsiteY948" fmla="*/ 1559973 h 4449429"/>
              <a:gd name="connsiteX949" fmla="*/ 4265197 w 18982931"/>
              <a:gd name="connsiteY949" fmla="*/ 1559973 h 4449429"/>
              <a:gd name="connsiteX950" fmla="*/ 4277546 w 18982931"/>
              <a:gd name="connsiteY950" fmla="*/ 1592900 h 4449429"/>
              <a:gd name="connsiteX951" fmla="*/ 4302239 w 18982931"/>
              <a:gd name="connsiteY951" fmla="*/ 1708150 h 4449429"/>
              <a:gd name="connsiteX952" fmla="*/ 4368100 w 18982931"/>
              <a:gd name="connsiteY952" fmla="*/ 1741079 h 4449429"/>
              <a:gd name="connsiteX953" fmla="*/ 4363984 w 18982931"/>
              <a:gd name="connsiteY953" fmla="*/ 1634062 h 4449429"/>
              <a:gd name="connsiteX954" fmla="*/ 4372218 w 18982931"/>
              <a:gd name="connsiteY954" fmla="*/ 839670 h 4449429"/>
              <a:gd name="connsiteX955" fmla="*/ 4442184 w 18982931"/>
              <a:gd name="connsiteY955" fmla="*/ 279891 h 4449429"/>
              <a:gd name="connsiteX956" fmla="*/ 4479230 w 18982931"/>
              <a:gd name="connsiteY956" fmla="*/ 234611 h 4449429"/>
              <a:gd name="connsiteX957" fmla="*/ 4520394 w 18982931"/>
              <a:gd name="connsiteY957" fmla="*/ 284004 h 4449429"/>
              <a:gd name="connsiteX958" fmla="*/ 4549200 w 18982931"/>
              <a:gd name="connsiteY958" fmla="*/ 440413 h 4449429"/>
              <a:gd name="connsiteX959" fmla="*/ 4680914 w 18982931"/>
              <a:gd name="connsiteY959" fmla="*/ 395140 h 4449429"/>
              <a:gd name="connsiteX960" fmla="*/ 4759121 w 18982931"/>
              <a:gd name="connsiteY960" fmla="*/ 460995 h 4449429"/>
              <a:gd name="connsiteX961" fmla="*/ 4771466 w 18982931"/>
              <a:gd name="connsiteY961" fmla="*/ 493924 h 4449429"/>
              <a:gd name="connsiteX962" fmla="*/ 4888657 w 18982931"/>
              <a:gd name="connsiteY962" fmla="*/ 747622 h 4449429"/>
              <a:gd name="connsiteX963" fmla="*/ 4888893 w 18982931"/>
              <a:gd name="connsiteY963" fmla="*/ 807315 h 4449429"/>
              <a:gd name="connsiteX964" fmla="*/ 4856617 w 18982931"/>
              <a:gd name="connsiteY964" fmla="*/ 807315 h 4449429"/>
              <a:gd name="connsiteX965" fmla="*/ 4856617 w 18982931"/>
              <a:gd name="connsiteY965" fmla="*/ 944475 h 4449429"/>
              <a:gd name="connsiteX966" fmla="*/ 4888332 w 18982931"/>
              <a:gd name="connsiteY966" fmla="*/ 944475 h 4449429"/>
              <a:gd name="connsiteX967" fmla="*/ 4888325 w 18982931"/>
              <a:gd name="connsiteY967" fmla="*/ 945600 h 4449429"/>
              <a:gd name="connsiteX968" fmla="*/ 4890835 w 18982931"/>
              <a:gd name="connsiteY968" fmla="*/ 1609365 h 4449429"/>
              <a:gd name="connsiteX969" fmla="*/ 4952574 w 18982931"/>
              <a:gd name="connsiteY969" fmla="*/ 1617597 h 4449429"/>
              <a:gd name="connsiteX970" fmla="*/ 4952574 w 18982931"/>
              <a:gd name="connsiteY970" fmla="*/ 1868678 h 4449429"/>
              <a:gd name="connsiteX971" fmla="*/ 4956691 w 18982931"/>
              <a:gd name="connsiteY971" fmla="*/ 1905720 h 4449429"/>
              <a:gd name="connsiteX972" fmla="*/ 4981387 w 18982931"/>
              <a:gd name="connsiteY972" fmla="*/ 1967462 h 4449429"/>
              <a:gd name="connsiteX973" fmla="*/ 4981387 w 18982931"/>
              <a:gd name="connsiteY973" fmla="*/ 2058015 h 4449429"/>
              <a:gd name="connsiteX974" fmla="*/ 5001966 w 18982931"/>
              <a:gd name="connsiteY974" fmla="*/ 2086824 h 4449429"/>
              <a:gd name="connsiteX975" fmla="*/ 5018429 w 18982931"/>
              <a:gd name="connsiteY975" fmla="*/ 2078592 h 4449429"/>
              <a:gd name="connsiteX976" fmla="*/ 5018429 w 18982931"/>
              <a:gd name="connsiteY976" fmla="*/ 1881023 h 4449429"/>
              <a:gd name="connsiteX977" fmla="*/ 5018429 w 18982931"/>
              <a:gd name="connsiteY977" fmla="*/ 1366522 h 4449429"/>
              <a:gd name="connsiteX978" fmla="*/ 5034894 w 18982931"/>
              <a:gd name="connsiteY978" fmla="*/ 864367 h 4449429"/>
              <a:gd name="connsiteX979" fmla="*/ 5067821 w 18982931"/>
              <a:gd name="connsiteY979" fmla="*/ 197569 h 4449429"/>
              <a:gd name="connsiteX980" fmla="*/ 5080173 w 18982931"/>
              <a:gd name="connsiteY980" fmla="*/ 102899 h 4449429"/>
              <a:gd name="connsiteX981" fmla="*/ 5216000 w 18982931"/>
              <a:gd name="connsiteY981" fmla="*/ 37042 h 4449429"/>
              <a:gd name="connsiteX982" fmla="*/ 5248927 w 18982931"/>
              <a:gd name="connsiteY982" fmla="*/ 69972 h 4449429"/>
              <a:gd name="connsiteX983" fmla="*/ 5372409 w 18982931"/>
              <a:gd name="connsiteY983" fmla="*/ 69972 h 4449429"/>
              <a:gd name="connsiteX984" fmla="*/ 5434151 w 18982931"/>
              <a:gd name="connsiteY984" fmla="*/ 131714 h 4449429"/>
              <a:gd name="connsiteX985" fmla="*/ 5434151 w 18982931"/>
              <a:gd name="connsiteY985" fmla="*/ 382788 h 4449429"/>
              <a:gd name="connsiteX986" fmla="*/ 5434151 w 18982931"/>
              <a:gd name="connsiteY986" fmla="*/ 683261 h 4449429"/>
              <a:gd name="connsiteX987" fmla="*/ 5545282 w 18982931"/>
              <a:gd name="connsiteY987" fmla="*/ 687375 h 4449429"/>
              <a:gd name="connsiteX988" fmla="*/ 5545282 w 18982931"/>
              <a:gd name="connsiteY988" fmla="*/ 1045471 h 4449429"/>
              <a:gd name="connsiteX989" fmla="*/ 5676994 w 18982931"/>
              <a:gd name="connsiteY989" fmla="*/ 1045471 h 4449429"/>
              <a:gd name="connsiteX990" fmla="*/ 5685227 w 18982931"/>
              <a:gd name="connsiteY990" fmla="*/ 1103096 h 4449429"/>
              <a:gd name="connsiteX991" fmla="*/ 5759314 w 18982931"/>
              <a:gd name="connsiteY991" fmla="*/ 1193648 h 4449429"/>
              <a:gd name="connsiteX992" fmla="*/ 5759314 w 18982931"/>
              <a:gd name="connsiteY992" fmla="*/ 1395331 h 4449429"/>
              <a:gd name="connsiteX993" fmla="*/ 5825171 w 18982931"/>
              <a:gd name="connsiteY993" fmla="*/ 1395331 h 4449429"/>
              <a:gd name="connsiteX994" fmla="*/ 5903378 w 18982931"/>
              <a:gd name="connsiteY994" fmla="*/ 1477653 h 4449429"/>
              <a:gd name="connsiteX995" fmla="*/ 5903378 w 18982931"/>
              <a:gd name="connsiteY995" fmla="*/ 1918070 h 4449429"/>
              <a:gd name="connsiteX996" fmla="*/ 5936306 w 18982931"/>
              <a:gd name="connsiteY996" fmla="*/ 1975695 h 4449429"/>
              <a:gd name="connsiteX997" fmla="*/ 5965115 w 18982931"/>
              <a:gd name="connsiteY997" fmla="*/ 1275969 h 4449429"/>
              <a:gd name="connsiteX998" fmla="*/ 5969235 w 18982931"/>
              <a:gd name="connsiteY998" fmla="*/ 1238922 h 4449429"/>
              <a:gd name="connsiteX999" fmla="*/ 6166804 w 18982931"/>
              <a:gd name="connsiteY999" fmla="*/ 1238922 h 4449429"/>
              <a:gd name="connsiteX1000" fmla="*/ 6216196 w 18982931"/>
              <a:gd name="connsiteY1000" fmla="*/ 1288315 h 4449429"/>
              <a:gd name="connsiteX1001" fmla="*/ 6236774 w 18982931"/>
              <a:gd name="connsiteY1001" fmla="*/ 1428261 h 4449429"/>
              <a:gd name="connsiteX1002" fmla="*/ 6273821 w 18982931"/>
              <a:gd name="connsiteY1002" fmla="*/ 1498235 h 4449429"/>
              <a:gd name="connsiteX1003" fmla="*/ 6273821 w 18982931"/>
              <a:gd name="connsiteY1003" fmla="*/ 2230888 h 4449429"/>
              <a:gd name="connsiteX1004" fmla="*/ 6277935 w 18982931"/>
              <a:gd name="connsiteY1004" fmla="*/ 2280280 h 4449429"/>
              <a:gd name="connsiteX1005" fmla="*/ 6319095 w 18982931"/>
              <a:gd name="connsiteY1005" fmla="*/ 2193841 h 4449429"/>
              <a:gd name="connsiteX1006" fmla="*/ 6364373 w 18982931"/>
              <a:gd name="connsiteY1006" fmla="*/ 2288513 h 4449429"/>
              <a:gd name="connsiteX1007" fmla="*/ 6389068 w 18982931"/>
              <a:gd name="connsiteY1007" fmla="*/ 2313208 h 4449429"/>
              <a:gd name="connsiteX1008" fmla="*/ 6541355 w 18982931"/>
              <a:gd name="connsiteY1008" fmla="*/ 2313208 h 4449429"/>
              <a:gd name="connsiteX1009" fmla="*/ 6541355 w 18982931"/>
              <a:gd name="connsiteY1009" fmla="*/ 2148567 h 4449429"/>
              <a:gd name="connsiteX1010" fmla="*/ 6660723 w 18982931"/>
              <a:gd name="connsiteY1010" fmla="*/ 2148567 h 4449429"/>
              <a:gd name="connsiteX1011" fmla="*/ 6660723 w 18982931"/>
              <a:gd name="connsiteY1011" fmla="*/ 2259698 h 4449429"/>
              <a:gd name="connsiteX1012" fmla="*/ 6705999 w 18982931"/>
              <a:gd name="connsiteY1012" fmla="*/ 2551938 h 4449429"/>
              <a:gd name="connsiteX1013" fmla="*/ 6714228 w 18982931"/>
              <a:gd name="connsiteY1013" fmla="*/ 2580748 h 4449429"/>
              <a:gd name="connsiteX1014" fmla="*/ 6722461 w 18982931"/>
              <a:gd name="connsiteY1014" fmla="*/ 2576634 h 4449429"/>
              <a:gd name="connsiteX1015" fmla="*/ 6751278 w 18982931"/>
              <a:gd name="connsiteY1015" fmla="*/ 2263816 h 4449429"/>
              <a:gd name="connsiteX1016" fmla="*/ 6800669 w 18982931"/>
              <a:gd name="connsiteY1016" fmla="*/ 2255583 h 4449429"/>
              <a:gd name="connsiteX1017" fmla="*/ 6837709 w 18982931"/>
              <a:gd name="connsiteY1017" fmla="*/ 2181496 h 4449429"/>
              <a:gd name="connsiteX1018" fmla="*/ 6841831 w 18982931"/>
              <a:gd name="connsiteY1018" fmla="*/ 2152681 h 4449429"/>
              <a:gd name="connsiteX1019" fmla="*/ 6845941 w 18982931"/>
              <a:gd name="connsiteY1019" fmla="*/ 2115639 h 4449429"/>
              <a:gd name="connsiteX1020" fmla="*/ 6857139 w 18982931"/>
              <a:gd name="connsiteY1020" fmla="*/ 2115639 h 4449429"/>
              <a:gd name="connsiteX1021" fmla="*/ 6899298 w 18982931"/>
              <a:gd name="connsiteY1021" fmla="*/ 2109470 h 4449429"/>
              <a:gd name="connsiteX1022" fmla="*/ 6922965 w 18982931"/>
              <a:gd name="connsiteY1022" fmla="*/ 2140339 h 4449429"/>
              <a:gd name="connsiteX1023" fmla="*/ 7009406 w 18982931"/>
              <a:gd name="connsiteY1023" fmla="*/ 2070365 h 4449429"/>
              <a:gd name="connsiteX1024" fmla="*/ 7145231 w 18982931"/>
              <a:gd name="connsiteY1024" fmla="*/ 2066247 h 4449429"/>
              <a:gd name="connsiteX1025" fmla="*/ 7145231 w 18982931"/>
              <a:gd name="connsiteY1025" fmla="*/ 1901605 h 4449429"/>
              <a:gd name="connsiteX1026" fmla="*/ 7145231 w 18982931"/>
              <a:gd name="connsiteY1026" fmla="*/ 1769896 h 4449429"/>
              <a:gd name="connsiteX1027" fmla="*/ 7215204 w 18982931"/>
              <a:gd name="connsiteY1027" fmla="*/ 1597024 h 4449429"/>
              <a:gd name="connsiteX1028" fmla="*/ 7285174 w 18982931"/>
              <a:gd name="connsiteY1028" fmla="*/ 1753433 h 4449429"/>
              <a:gd name="connsiteX1029" fmla="*/ 7297524 w 18982931"/>
              <a:gd name="connsiteY1029" fmla="*/ 2062134 h 4449429"/>
              <a:gd name="connsiteX1030" fmla="*/ 7367494 w 18982931"/>
              <a:gd name="connsiteY1030" fmla="*/ 2066247 h 4449429"/>
              <a:gd name="connsiteX1031" fmla="*/ 7371610 w 18982931"/>
              <a:gd name="connsiteY1031" fmla="*/ 2148567 h 4449429"/>
              <a:gd name="connsiteX1032" fmla="*/ 7462167 w 18982931"/>
              <a:gd name="connsiteY1032" fmla="*/ 2148567 h 4449429"/>
              <a:gd name="connsiteX1033" fmla="*/ 7462167 w 18982931"/>
              <a:gd name="connsiteY1033" fmla="*/ 2095061 h 4449429"/>
              <a:gd name="connsiteX1034" fmla="*/ 7462167 w 18982931"/>
              <a:gd name="connsiteY1034" fmla="*/ 1597024 h 4449429"/>
              <a:gd name="connsiteX1035" fmla="*/ 7482743 w 18982931"/>
              <a:gd name="connsiteY1035" fmla="*/ 1008430 h 4449429"/>
              <a:gd name="connsiteX1036" fmla="*/ 7495096 w 18982931"/>
              <a:gd name="connsiteY1036" fmla="*/ 921991 h 4449429"/>
              <a:gd name="connsiteX1037" fmla="*/ 7536254 w 18982931"/>
              <a:gd name="connsiteY1037" fmla="*/ 934341 h 4449429"/>
              <a:gd name="connsiteX1038" fmla="*/ 7577416 w 18982931"/>
              <a:gd name="connsiteY1038" fmla="*/ 563899 h 4449429"/>
              <a:gd name="connsiteX1039" fmla="*/ 7589759 w 18982931"/>
              <a:gd name="connsiteY1039" fmla="*/ 563899 h 4449429"/>
              <a:gd name="connsiteX1040" fmla="*/ 7639153 w 18982931"/>
              <a:gd name="connsiteY1040" fmla="*/ 975501 h 4449429"/>
              <a:gd name="connsiteX1041" fmla="*/ 7655614 w 18982931"/>
              <a:gd name="connsiteY1041" fmla="*/ 926109 h 4449429"/>
              <a:gd name="connsiteX1042" fmla="*/ 7667968 w 18982931"/>
              <a:gd name="connsiteY1042" fmla="*/ 926109 h 4449429"/>
              <a:gd name="connsiteX1043" fmla="*/ 7676196 w 18982931"/>
              <a:gd name="connsiteY1043" fmla="*/ 1037243 h 4449429"/>
              <a:gd name="connsiteX1044" fmla="*/ 7676196 w 18982931"/>
              <a:gd name="connsiteY1044" fmla="*/ 2049787 h 4449429"/>
              <a:gd name="connsiteX1045" fmla="*/ 7705009 w 18982931"/>
              <a:gd name="connsiteY1045" fmla="*/ 2267935 h 4449429"/>
              <a:gd name="connsiteX1046" fmla="*/ 7750287 w 18982931"/>
              <a:gd name="connsiteY1046" fmla="*/ 2469622 h 4449429"/>
              <a:gd name="connsiteX1047" fmla="*/ 7849072 w 18982931"/>
              <a:gd name="connsiteY1047" fmla="*/ 2469622 h 4449429"/>
              <a:gd name="connsiteX1048" fmla="*/ 7849072 w 18982931"/>
              <a:gd name="connsiteY1048" fmla="*/ 2284398 h 4449429"/>
              <a:gd name="connsiteX1049" fmla="*/ 7919042 w 18982931"/>
              <a:gd name="connsiteY1049" fmla="*/ 2284398 h 4449429"/>
              <a:gd name="connsiteX1050" fmla="*/ 7919042 w 18982931"/>
              <a:gd name="connsiteY1050" fmla="*/ 2473736 h 4449429"/>
              <a:gd name="connsiteX1051" fmla="*/ 8108380 w 18982931"/>
              <a:gd name="connsiteY1051" fmla="*/ 2473736 h 4449429"/>
              <a:gd name="connsiteX1052" fmla="*/ 8142338 w 18982931"/>
              <a:gd name="connsiteY1052" fmla="*/ 2481454 h 4449429"/>
              <a:gd name="connsiteX1053" fmla="*/ 8144242 w 18982931"/>
              <a:gd name="connsiteY1053" fmla="*/ 2485067 h 4449429"/>
              <a:gd name="connsiteX1054" fmla="*/ 8144242 w 18982931"/>
              <a:gd name="connsiteY1054" fmla="*/ 1280084 h 4449429"/>
              <a:gd name="connsiteX1055" fmla="*/ 8189518 w 18982931"/>
              <a:gd name="connsiteY1055" fmla="*/ 1115443 h 4449429"/>
              <a:gd name="connsiteX1056" fmla="*/ 8230679 w 18982931"/>
              <a:gd name="connsiteY1056" fmla="*/ 1090746 h 4449429"/>
              <a:gd name="connsiteX1057" fmla="*/ 8477642 w 18982931"/>
              <a:gd name="connsiteY1057" fmla="*/ 1090746 h 4449429"/>
              <a:gd name="connsiteX1058" fmla="*/ 8518799 w 18982931"/>
              <a:gd name="connsiteY1058" fmla="*/ 1111328 h 4449429"/>
              <a:gd name="connsiteX1059" fmla="*/ 8568194 w 18982931"/>
              <a:gd name="connsiteY1059" fmla="*/ 1288315 h 4449429"/>
              <a:gd name="connsiteX1060" fmla="*/ 8572304 w 18982931"/>
              <a:gd name="connsiteY1060" fmla="*/ 2152681 h 4449429"/>
              <a:gd name="connsiteX1061" fmla="*/ 8572304 w 18982931"/>
              <a:gd name="connsiteY1061" fmla="*/ 2222656 h 4449429"/>
              <a:gd name="connsiteX1062" fmla="*/ 8827499 w 18982931"/>
              <a:gd name="connsiteY1062" fmla="*/ 2222656 h 4449429"/>
              <a:gd name="connsiteX1063" fmla="*/ 8827499 w 18982931"/>
              <a:gd name="connsiteY1063" fmla="*/ 2053897 h 4449429"/>
              <a:gd name="connsiteX1064" fmla="*/ 8827499 w 18982931"/>
              <a:gd name="connsiteY1064" fmla="*/ 1996272 h 4449429"/>
              <a:gd name="connsiteX1065" fmla="*/ 8926285 w 18982931"/>
              <a:gd name="connsiteY1065" fmla="*/ 1876910 h 4449429"/>
              <a:gd name="connsiteX1066" fmla="*/ 8926285 w 18982931"/>
              <a:gd name="connsiteY1066" fmla="*/ 1757542 h 4449429"/>
              <a:gd name="connsiteX1067" fmla="*/ 8926285 w 18982931"/>
              <a:gd name="connsiteY1067" fmla="*/ 1527045 h 4449429"/>
              <a:gd name="connsiteX1068" fmla="*/ 8950980 w 18982931"/>
              <a:gd name="connsiteY1068" fmla="*/ 1432378 h 4449429"/>
              <a:gd name="connsiteX1069" fmla="*/ 8950980 w 18982931"/>
              <a:gd name="connsiteY1069" fmla="*/ 1424146 h 4449429"/>
              <a:gd name="connsiteX1070" fmla="*/ 8983911 w 18982931"/>
              <a:gd name="connsiteY1070" fmla="*/ 1107210 h 4449429"/>
              <a:gd name="connsiteX1071" fmla="*/ 8992140 w 18982931"/>
              <a:gd name="connsiteY1071" fmla="*/ 1049586 h 4449429"/>
              <a:gd name="connsiteX1072" fmla="*/ 9012723 w 18982931"/>
              <a:gd name="connsiteY1072" fmla="*/ 1049586 h 4449429"/>
              <a:gd name="connsiteX1073" fmla="*/ 9049767 w 18982931"/>
              <a:gd name="connsiteY1073" fmla="*/ 1325362 h 4449429"/>
              <a:gd name="connsiteX1074" fmla="*/ 9115624 w 18982931"/>
              <a:gd name="connsiteY1074" fmla="*/ 1329476 h 4449429"/>
              <a:gd name="connsiteX1075" fmla="*/ 9165014 w 18982931"/>
              <a:gd name="connsiteY1075" fmla="*/ 1436493 h 4449429"/>
              <a:gd name="connsiteX1076" fmla="*/ 9181479 w 18982931"/>
              <a:gd name="connsiteY1076" fmla="*/ 1494116 h 4449429"/>
              <a:gd name="connsiteX1077" fmla="*/ 9181479 w 18982931"/>
              <a:gd name="connsiteY1077" fmla="*/ 1823399 h 4449429"/>
              <a:gd name="connsiteX1078" fmla="*/ 9181479 w 18982931"/>
              <a:gd name="connsiteY1078" fmla="*/ 1881023 h 4449429"/>
              <a:gd name="connsiteX1079" fmla="*/ 9280267 w 18982931"/>
              <a:gd name="connsiteY1079" fmla="*/ 1881023 h 4449429"/>
              <a:gd name="connsiteX1080" fmla="*/ 9280267 w 18982931"/>
              <a:gd name="connsiteY1080" fmla="*/ 1815166 h 4449429"/>
              <a:gd name="connsiteX1081" fmla="*/ 9280267 w 18982931"/>
              <a:gd name="connsiteY1081" fmla="*/ 304587 h 4449429"/>
              <a:gd name="connsiteX1082" fmla="*/ 9346122 w 18982931"/>
              <a:gd name="connsiteY1082" fmla="*/ 238731 h 4449429"/>
              <a:gd name="connsiteX1083" fmla="*/ 9453137 w 18982931"/>
              <a:gd name="connsiteY1083" fmla="*/ 341628 h 4449429"/>
              <a:gd name="connsiteX1084" fmla="*/ 9453137 w 18982931"/>
              <a:gd name="connsiteY1084" fmla="*/ 1815166 h 4449429"/>
              <a:gd name="connsiteX1085" fmla="*/ 9453137 w 18982931"/>
              <a:gd name="connsiteY1085" fmla="*/ 1876910 h 4449429"/>
              <a:gd name="connsiteX1086" fmla="*/ 9551919 w 18982931"/>
              <a:gd name="connsiteY1086" fmla="*/ 1876910 h 4449429"/>
              <a:gd name="connsiteX1087" fmla="*/ 9551919 w 18982931"/>
              <a:gd name="connsiteY1087" fmla="*/ 1724614 h 4449429"/>
              <a:gd name="connsiteX1088" fmla="*/ 9551919 w 18982931"/>
              <a:gd name="connsiteY1088" fmla="*/ 1481771 h 4449429"/>
              <a:gd name="connsiteX1089" fmla="*/ 9597198 w 18982931"/>
              <a:gd name="connsiteY1089" fmla="*/ 1374754 h 4449429"/>
              <a:gd name="connsiteX1090" fmla="*/ 9613662 w 18982931"/>
              <a:gd name="connsiteY1090" fmla="*/ 1325362 h 4449429"/>
              <a:gd name="connsiteX1091" fmla="*/ 9683632 w 18982931"/>
              <a:gd name="connsiteY1091" fmla="*/ 1325362 h 4449429"/>
              <a:gd name="connsiteX1092" fmla="*/ 9683632 w 18982931"/>
              <a:gd name="connsiteY1092" fmla="*/ 1522931 h 4449429"/>
              <a:gd name="connsiteX1093" fmla="*/ 9819464 w 18982931"/>
              <a:gd name="connsiteY1093" fmla="*/ 1522931 h 4449429"/>
              <a:gd name="connsiteX1094" fmla="*/ 9819464 w 18982931"/>
              <a:gd name="connsiteY1094" fmla="*/ 1720501 h 4449429"/>
              <a:gd name="connsiteX1095" fmla="*/ 9819464 w 18982931"/>
              <a:gd name="connsiteY1095" fmla="*/ 1835749 h 4449429"/>
              <a:gd name="connsiteX1096" fmla="*/ 9868856 w 18982931"/>
              <a:gd name="connsiteY1096" fmla="*/ 1885142 h 4449429"/>
              <a:gd name="connsiteX1097" fmla="*/ 9922361 w 18982931"/>
              <a:gd name="connsiteY1097" fmla="*/ 1938648 h 4449429"/>
              <a:gd name="connsiteX1098" fmla="*/ 9922361 w 18982931"/>
              <a:gd name="connsiteY1098" fmla="*/ 2226770 h 4449429"/>
              <a:gd name="connsiteX1099" fmla="*/ 10189906 w 18982931"/>
              <a:gd name="connsiteY1099" fmla="*/ 2226770 h 4449429"/>
              <a:gd name="connsiteX1100" fmla="*/ 10189906 w 18982931"/>
              <a:gd name="connsiteY1100" fmla="*/ 1864559 h 4449429"/>
              <a:gd name="connsiteX1101" fmla="*/ 10251644 w 18982931"/>
              <a:gd name="connsiteY1101" fmla="*/ 1852213 h 4449429"/>
              <a:gd name="connsiteX1102" fmla="*/ 10251644 w 18982931"/>
              <a:gd name="connsiteY1102" fmla="*/ 1465306 h 4449429"/>
              <a:gd name="connsiteX1103" fmla="*/ 10198137 w 18982931"/>
              <a:gd name="connsiteY1103" fmla="*/ 1461188 h 4449429"/>
              <a:gd name="connsiteX1104" fmla="*/ 10198137 w 18982931"/>
              <a:gd name="connsiteY1104" fmla="*/ 1317129 h 4449429"/>
              <a:gd name="connsiteX1105" fmla="*/ 10572694 w 18982931"/>
              <a:gd name="connsiteY1105" fmla="*/ 1317129 h 4449429"/>
              <a:gd name="connsiteX1106" fmla="*/ 10572694 w 18982931"/>
              <a:gd name="connsiteY1106" fmla="*/ 2140336 h 4449429"/>
              <a:gd name="connsiteX1107" fmla="*/ 10642669 w 18982931"/>
              <a:gd name="connsiteY1107" fmla="*/ 2144449 h 4449429"/>
              <a:gd name="connsiteX1108" fmla="*/ 10642669 w 18982931"/>
              <a:gd name="connsiteY1108" fmla="*/ 2477849 h 4449429"/>
              <a:gd name="connsiteX1109" fmla="*/ 10885512 w 18982931"/>
              <a:gd name="connsiteY1109" fmla="*/ 2477849 h 4449429"/>
              <a:gd name="connsiteX1110" fmla="*/ 10885512 w 18982931"/>
              <a:gd name="connsiteY1110" fmla="*/ 2292626 h 4449429"/>
              <a:gd name="connsiteX1111" fmla="*/ 10959601 w 18982931"/>
              <a:gd name="connsiteY1111" fmla="*/ 2292626 h 4449429"/>
              <a:gd name="connsiteX1112" fmla="*/ 10959601 w 18982931"/>
              <a:gd name="connsiteY1112" fmla="*/ 2477849 h 4449429"/>
              <a:gd name="connsiteX1113" fmla="*/ 11066618 w 18982931"/>
              <a:gd name="connsiteY1113" fmla="*/ 2477849 h 4449429"/>
              <a:gd name="connsiteX1114" fmla="*/ 11107778 w 18982931"/>
              <a:gd name="connsiteY1114" fmla="*/ 2284395 h 4449429"/>
              <a:gd name="connsiteX1115" fmla="*/ 11136593 w 18982931"/>
              <a:gd name="connsiteY1115" fmla="*/ 2053897 h 4449429"/>
              <a:gd name="connsiteX1116" fmla="*/ 11136593 w 18982931"/>
              <a:gd name="connsiteY1116" fmla="*/ 1061936 h 4449429"/>
              <a:gd name="connsiteX1117" fmla="*/ 11148938 w 18982931"/>
              <a:gd name="connsiteY1117" fmla="*/ 938454 h 4449429"/>
              <a:gd name="connsiteX1118" fmla="*/ 11161288 w 18982931"/>
              <a:gd name="connsiteY1118" fmla="*/ 938454 h 4449429"/>
              <a:gd name="connsiteX1119" fmla="*/ 11177753 w 18982931"/>
              <a:gd name="connsiteY1119" fmla="*/ 983729 h 4449429"/>
              <a:gd name="connsiteX1120" fmla="*/ 11231258 w 18982931"/>
              <a:gd name="connsiteY1120" fmla="*/ 572126 h 4449429"/>
              <a:gd name="connsiteX1121" fmla="*/ 11243610 w 18982931"/>
              <a:gd name="connsiteY1121" fmla="*/ 572126 h 4449429"/>
              <a:gd name="connsiteX1122" fmla="*/ 11284770 w 18982931"/>
              <a:gd name="connsiteY1122" fmla="*/ 946687 h 4449429"/>
              <a:gd name="connsiteX1123" fmla="*/ 11325929 w 18982931"/>
              <a:gd name="connsiteY1123" fmla="*/ 934337 h 4449429"/>
              <a:gd name="connsiteX1124" fmla="*/ 11342394 w 18982931"/>
              <a:gd name="connsiteY1124" fmla="*/ 1061936 h 4449429"/>
              <a:gd name="connsiteX1125" fmla="*/ 11342394 w 18982931"/>
              <a:gd name="connsiteY1125" fmla="*/ 1300666 h 4449429"/>
              <a:gd name="connsiteX1126" fmla="*/ 11358857 w 18982931"/>
              <a:gd name="connsiteY1126" fmla="*/ 2132104 h 4449429"/>
              <a:gd name="connsiteX1127" fmla="*/ 11362976 w 18982931"/>
              <a:gd name="connsiteY1127" fmla="*/ 2165031 h 4449429"/>
              <a:gd name="connsiteX1128" fmla="*/ 11453524 w 18982931"/>
              <a:gd name="connsiteY1128" fmla="*/ 2165031 h 4449429"/>
              <a:gd name="connsiteX1129" fmla="*/ 11457643 w 18982931"/>
              <a:gd name="connsiteY1129" fmla="*/ 2082711 h 4449429"/>
              <a:gd name="connsiteX1130" fmla="*/ 11535845 w 18982931"/>
              <a:gd name="connsiteY1130" fmla="*/ 2078592 h 4449429"/>
              <a:gd name="connsiteX1131" fmla="*/ 11535845 w 18982931"/>
              <a:gd name="connsiteY1131" fmla="*/ 2004505 h 4449429"/>
              <a:gd name="connsiteX1132" fmla="*/ 11548195 w 18982931"/>
              <a:gd name="connsiteY1132" fmla="*/ 1736964 h 4449429"/>
              <a:gd name="connsiteX1133" fmla="*/ 11609938 w 18982931"/>
              <a:gd name="connsiteY1133" fmla="*/ 1609365 h 4449429"/>
              <a:gd name="connsiteX1134" fmla="*/ 11688140 w 18982931"/>
              <a:gd name="connsiteY1134" fmla="*/ 1765774 h 4449429"/>
              <a:gd name="connsiteX1135" fmla="*/ 11688140 w 18982931"/>
              <a:gd name="connsiteY1135" fmla="*/ 2082711 h 4449429"/>
              <a:gd name="connsiteX1136" fmla="*/ 11910406 w 18982931"/>
              <a:gd name="connsiteY1136" fmla="*/ 2148567 h 4449429"/>
              <a:gd name="connsiteX1137" fmla="*/ 11988608 w 18982931"/>
              <a:gd name="connsiteY1137" fmla="*/ 2119754 h 4449429"/>
              <a:gd name="connsiteX1138" fmla="*/ 11991181 w 18982931"/>
              <a:gd name="connsiteY1138" fmla="*/ 2153197 h 4449429"/>
              <a:gd name="connsiteX1139" fmla="*/ 11993908 w 18982931"/>
              <a:gd name="connsiteY1139" fmla="*/ 2158900 h 4449429"/>
              <a:gd name="connsiteX1140" fmla="*/ 11993908 w 18982931"/>
              <a:gd name="connsiteY1140" fmla="*/ 2156799 h 4449429"/>
              <a:gd name="connsiteX1141" fmla="*/ 11998023 w 18982931"/>
              <a:gd name="connsiteY1141" fmla="*/ 2115639 h 4449429"/>
              <a:gd name="connsiteX1142" fmla="*/ 12010373 w 18982931"/>
              <a:gd name="connsiteY1142" fmla="*/ 2115639 h 4449429"/>
              <a:gd name="connsiteX1143" fmla="*/ 12014490 w 18982931"/>
              <a:gd name="connsiteY1143" fmla="*/ 2185614 h 4449429"/>
              <a:gd name="connsiteX1144" fmla="*/ 12055650 w 18982931"/>
              <a:gd name="connsiteY1144" fmla="*/ 2259703 h 4449429"/>
              <a:gd name="connsiteX1145" fmla="*/ 12109157 w 18982931"/>
              <a:gd name="connsiteY1145" fmla="*/ 2267933 h 4449429"/>
              <a:gd name="connsiteX1146" fmla="*/ 12137972 w 18982931"/>
              <a:gd name="connsiteY1146" fmla="*/ 2580753 h 4449429"/>
              <a:gd name="connsiteX1147" fmla="*/ 12150317 w 18982931"/>
              <a:gd name="connsiteY1147" fmla="*/ 2580753 h 4449429"/>
              <a:gd name="connsiteX1148" fmla="*/ 12179132 w 18982931"/>
              <a:gd name="connsiteY1148" fmla="*/ 2411992 h 4449429"/>
              <a:gd name="connsiteX1149" fmla="*/ 12207942 w 18982931"/>
              <a:gd name="connsiteY1149" fmla="*/ 2160917 h 4449429"/>
              <a:gd name="connsiteX1150" fmla="*/ 12216174 w 18982931"/>
              <a:gd name="connsiteY1150" fmla="*/ 2152686 h 4449429"/>
              <a:gd name="connsiteX1151" fmla="*/ 12331423 w 18982931"/>
              <a:gd name="connsiteY1151" fmla="*/ 2152686 h 4449429"/>
              <a:gd name="connsiteX1152" fmla="*/ 12331423 w 18982931"/>
              <a:gd name="connsiteY1152" fmla="*/ 2317327 h 4449429"/>
              <a:gd name="connsiteX1153" fmla="*/ 12496064 w 18982931"/>
              <a:gd name="connsiteY1153" fmla="*/ 2313208 h 4449429"/>
              <a:gd name="connsiteX1154" fmla="*/ 12557802 w 18982931"/>
              <a:gd name="connsiteY1154" fmla="*/ 2210310 h 4449429"/>
              <a:gd name="connsiteX1155" fmla="*/ 12566034 w 18982931"/>
              <a:gd name="connsiteY1155" fmla="*/ 2206191 h 4449429"/>
              <a:gd name="connsiteX1156" fmla="*/ 12598962 w 18982931"/>
              <a:gd name="connsiteY1156" fmla="*/ 2267933 h 4449429"/>
              <a:gd name="connsiteX1157" fmla="*/ 12607194 w 18982931"/>
              <a:gd name="connsiteY1157" fmla="*/ 2263816 h 4449429"/>
              <a:gd name="connsiteX1158" fmla="*/ 12607194 w 18982931"/>
              <a:gd name="connsiteY1158" fmla="*/ 1461193 h 4449429"/>
              <a:gd name="connsiteX1159" fmla="*/ 12677169 w 18982931"/>
              <a:gd name="connsiteY1159" fmla="*/ 1230695 h 4449429"/>
              <a:gd name="connsiteX1160" fmla="*/ 12920017 w 18982931"/>
              <a:gd name="connsiteY1160" fmla="*/ 1230695 h 4449429"/>
              <a:gd name="connsiteX1161" fmla="*/ 12948827 w 18982931"/>
              <a:gd name="connsiteY1161" fmla="*/ 1490003 h 4449429"/>
              <a:gd name="connsiteX1162" fmla="*/ 12948827 w 18982931"/>
              <a:gd name="connsiteY1162" fmla="*/ 1909838 h 4449429"/>
              <a:gd name="connsiteX1163" fmla="*/ 12948827 w 18982931"/>
              <a:gd name="connsiteY1163" fmla="*/ 1975695 h 4449429"/>
              <a:gd name="connsiteX1164" fmla="*/ 12969405 w 18982931"/>
              <a:gd name="connsiteY1164" fmla="*/ 1979812 h 4449429"/>
              <a:gd name="connsiteX1165" fmla="*/ 12989987 w 18982931"/>
              <a:gd name="connsiteY1165" fmla="*/ 1913955 h 4449429"/>
              <a:gd name="connsiteX1166" fmla="*/ 12989987 w 18982931"/>
              <a:gd name="connsiteY1166" fmla="*/ 1469425 h 4449429"/>
              <a:gd name="connsiteX1167" fmla="*/ 13064076 w 18982931"/>
              <a:gd name="connsiteY1167" fmla="*/ 1395336 h 4449429"/>
              <a:gd name="connsiteX1168" fmla="*/ 13146396 w 18982931"/>
              <a:gd name="connsiteY1168" fmla="*/ 1395336 h 4449429"/>
              <a:gd name="connsiteX1169" fmla="*/ 13146396 w 18982931"/>
              <a:gd name="connsiteY1169" fmla="*/ 1111328 h 4449429"/>
              <a:gd name="connsiteX1170" fmla="*/ 13216366 w 18982931"/>
              <a:gd name="connsiteY1170" fmla="*/ 1103096 h 4449429"/>
              <a:gd name="connsiteX1171" fmla="*/ 13228716 w 18982931"/>
              <a:gd name="connsiteY1171" fmla="*/ 1041358 h 4449429"/>
              <a:gd name="connsiteX1172" fmla="*/ 13368662 w 18982931"/>
              <a:gd name="connsiteY1172" fmla="*/ 1041358 h 4449429"/>
              <a:gd name="connsiteX1173" fmla="*/ 13368662 w 18982931"/>
              <a:gd name="connsiteY1173" fmla="*/ 687379 h 4449429"/>
              <a:gd name="connsiteX1174" fmla="*/ 13483911 w 18982931"/>
              <a:gd name="connsiteY1174" fmla="*/ 687379 h 4449429"/>
              <a:gd name="connsiteX1175" fmla="*/ 13483911 w 18982931"/>
              <a:gd name="connsiteY1175" fmla="*/ 617404 h 4449429"/>
              <a:gd name="connsiteX1176" fmla="*/ 13483911 w 18982931"/>
              <a:gd name="connsiteY1176" fmla="*/ 131714 h 4449429"/>
              <a:gd name="connsiteX1177" fmla="*/ 13541534 w 18982931"/>
              <a:gd name="connsiteY1177" fmla="*/ 74089 h 4449429"/>
              <a:gd name="connsiteX1178" fmla="*/ 13685593 w 18982931"/>
              <a:gd name="connsiteY1178" fmla="*/ 74089 h 4449429"/>
              <a:gd name="connsiteX1179" fmla="*/ 13730872 w 18982931"/>
              <a:gd name="connsiteY1179" fmla="*/ 49392 h 4449429"/>
              <a:gd name="connsiteX1180" fmla="*/ 13739104 w 18982931"/>
              <a:gd name="connsiteY1180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76969 w 18982931"/>
              <a:gd name="connsiteY865" fmla="*/ 1387099 h 4449429"/>
              <a:gd name="connsiteX866" fmla="*/ 1289312 w 18982931"/>
              <a:gd name="connsiteY866" fmla="*/ 1395331 h 4449429"/>
              <a:gd name="connsiteX867" fmla="*/ 1322242 w 18982931"/>
              <a:gd name="connsiteY867" fmla="*/ 1559973 h 4449429"/>
              <a:gd name="connsiteX868" fmla="*/ 1318126 w 18982931"/>
              <a:gd name="connsiteY868" fmla="*/ 1576437 h 4449429"/>
              <a:gd name="connsiteX869" fmla="*/ 1326360 w 18982931"/>
              <a:gd name="connsiteY869" fmla="*/ 1621715 h 4449429"/>
              <a:gd name="connsiteX870" fmla="*/ 1359290 w 18982931"/>
              <a:gd name="connsiteY870" fmla="*/ 1597020 h 4449429"/>
              <a:gd name="connsiteX871" fmla="*/ 1375751 w 18982931"/>
              <a:gd name="connsiteY871" fmla="*/ 1588787 h 4449429"/>
              <a:gd name="connsiteX872" fmla="*/ 1486884 w 18982931"/>
              <a:gd name="connsiteY872" fmla="*/ 1588787 h 4449429"/>
              <a:gd name="connsiteX873" fmla="*/ 1507466 w 18982931"/>
              <a:gd name="connsiteY873" fmla="*/ 2337905 h 4449429"/>
              <a:gd name="connsiteX874" fmla="*/ 1523929 w 18982931"/>
              <a:gd name="connsiteY874" fmla="*/ 2337905 h 4449429"/>
              <a:gd name="connsiteX875" fmla="*/ 1523929 w 18982931"/>
              <a:gd name="connsiteY875" fmla="*/ 2169146 h 4449429"/>
              <a:gd name="connsiteX876" fmla="*/ 1692685 w 18982931"/>
              <a:gd name="connsiteY876" fmla="*/ 2169146 h 4449429"/>
              <a:gd name="connsiteX877" fmla="*/ 1692685 w 18982931"/>
              <a:gd name="connsiteY877" fmla="*/ 2020968 h 4449429"/>
              <a:gd name="connsiteX878" fmla="*/ 1766772 w 18982931"/>
              <a:gd name="connsiteY878" fmla="*/ 1922183 h 4449429"/>
              <a:gd name="connsiteX879" fmla="*/ 1766772 w 18982931"/>
              <a:gd name="connsiteY879" fmla="*/ 1757542 h 4449429"/>
              <a:gd name="connsiteX880" fmla="*/ 1849095 w 18982931"/>
              <a:gd name="connsiteY880" fmla="*/ 1757542 h 4449429"/>
              <a:gd name="connsiteX881" fmla="*/ 1849095 w 18982931"/>
              <a:gd name="connsiteY881" fmla="*/ 2156799 h 4449429"/>
              <a:gd name="connsiteX882" fmla="*/ 1919070 w 18982931"/>
              <a:gd name="connsiteY882" fmla="*/ 2156799 h 4449429"/>
              <a:gd name="connsiteX883" fmla="*/ 1919070 w 18982931"/>
              <a:gd name="connsiteY883" fmla="*/ 1864559 h 4449429"/>
              <a:gd name="connsiteX884" fmla="*/ 1919070 w 18982931"/>
              <a:gd name="connsiteY884" fmla="*/ 695608 h 4449429"/>
              <a:gd name="connsiteX885" fmla="*/ 2005504 w 18982931"/>
              <a:gd name="connsiteY885" fmla="*/ 609173 h 4449429"/>
              <a:gd name="connsiteX886" fmla="*/ 2026085 w 18982931"/>
              <a:gd name="connsiteY886" fmla="*/ 605054 h 4449429"/>
              <a:gd name="connsiteX887" fmla="*/ 2100174 w 18982931"/>
              <a:gd name="connsiteY887" fmla="*/ 448645 h 4449429"/>
              <a:gd name="connsiteX888" fmla="*/ 2137215 w 18982931"/>
              <a:gd name="connsiteY888" fmla="*/ 407485 h 4449429"/>
              <a:gd name="connsiteX889" fmla="*/ 2194840 w 18982931"/>
              <a:gd name="connsiteY889" fmla="*/ 337515 h 4449429"/>
              <a:gd name="connsiteX890" fmla="*/ 2198958 w 18982931"/>
              <a:gd name="connsiteY890" fmla="*/ 292236 h 4449429"/>
              <a:gd name="connsiteX891" fmla="*/ 2240121 w 18982931"/>
              <a:gd name="connsiteY891" fmla="*/ 358093 h 4449429"/>
              <a:gd name="connsiteX892" fmla="*/ 2273047 w 18982931"/>
              <a:gd name="connsiteY892" fmla="*/ 444532 h 4449429"/>
              <a:gd name="connsiteX893" fmla="*/ 2330670 w 18982931"/>
              <a:gd name="connsiteY893" fmla="*/ 563894 h 4449429"/>
              <a:gd name="connsiteX894" fmla="*/ 2351248 w 18982931"/>
              <a:gd name="connsiteY894" fmla="*/ 613286 h 4449429"/>
              <a:gd name="connsiteX895" fmla="*/ 2429455 w 18982931"/>
              <a:gd name="connsiteY895" fmla="*/ 675029 h 4449429"/>
              <a:gd name="connsiteX896" fmla="*/ 2470614 w 18982931"/>
              <a:gd name="connsiteY896" fmla="*/ 757350 h 4449429"/>
              <a:gd name="connsiteX897" fmla="*/ 2470614 w 18982931"/>
              <a:gd name="connsiteY897" fmla="*/ 1086631 h 4449429"/>
              <a:gd name="connsiteX898" fmla="*/ 2470614 w 18982931"/>
              <a:gd name="connsiteY898" fmla="*/ 2008622 h 4449429"/>
              <a:gd name="connsiteX899" fmla="*/ 2487080 w 18982931"/>
              <a:gd name="connsiteY899" fmla="*/ 2053897 h 4449429"/>
              <a:gd name="connsiteX900" fmla="*/ 2499426 w 18982931"/>
              <a:gd name="connsiteY900" fmla="*/ 1897488 h 4449429"/>
              <a:gd name="connsiteX901" fmla="*/ 2602322 w 18982931"/>
              <a:gd name="connsiteY901" fmla="*/ 1798703 h 4449429"/>
              <a:gd name="connsiteX902" fmla="*/ 2836935 w 18982931"/>
              <a:gd name="connsiteY902" fmla="*/ 1798703 h 4449429"/>
              <a:gd name="connsiteX903" fmla="*/ 2836935 w 18982931"/>
              <a:gd name="connsiteY903" fmla="*/ 1860446 h 4449429"/>
              <a:gd name="connsiteX904" fmla="*/ 2836935 w 18982931"/>
              <a:gd name="connsiteY904" fmla="*/ 2263816 h 4449429"/>
              <a:gd name="connsiteX905" fmla="*/ 2845169 w 18982931"/>
              <a:gd name="connsiteY905" fmla="*/ 2304976 h 4449429"/>
              <a:gd name="connsiteX906" fmla="*/ 2861629 w 18982931"/>
              <a:gd name="connsiteY906" fmla="*/ 2300858 h 4449429"/>
              <a:gd name="connsiteX907" fmla="*/ 2861629 w 18982931"/>
              <a:gd name="connsiteY907" fmla="*/ 2247351 h 4449429"/>
              <a:gd name="connsiteX908" fmla="*/ 2869861 w 18982931"/>
              <a:gd name="connsiteY908" fmla="*/ 1996272 h 4449429"/>
              <a:gd name="connsiteX909" fmla="*/ 2923374 w 18982931"/>
              <a:gd name="connsiteY909" fmla="*/ 1967462 h 4449429"/>
              <a:gd name="connsiteX910" fmla="*/ 2939836 w 18982931"/>
              <a:gd name="connsiteY910" fmla="*/ 2300858 h 4449429"/>
              <a:gd name="connsiteX911" fmla="*/ 2956300 w 18982931"/>
              <a:gd name="connsiteY911" fmla="*/ 2300858 h 4449429"/>
              <a:gd name="connsiteX912" fmla="*/ 2989230 w 18982931"/>
              <a:gd name="connsiteY912" fmla="*/ 2111521 h 4449429"/>
              <a:gd name="connsiteX913" fmla="*/ 3018038 w 18982931"/>
              <a:gd name="connsiteY913" fmla="*/ 2058015 h 4449429"/>
              <a:gd name="connsiteX914" fmla="*/ 3034502 w 18982931"/>
              <a:gd name="connsiteY914" fmla="*/ 2123871 h 4449429"/>
              <a:gd name="connsiteX915" fmla="*/ 3038620 w 18982931"/>
              <a:gd name="connsiteY915" fmla="*/ 2132104 h 4449429"/>
              <a:gd name="connsiteX916" fmla="*/ 3088018 w 18982931"/>
              <a:gd name="connsiteY916" fmla="*/ 2140336 h 4449429"/>
              <a:gd name="connsiteX917" fmla="*/ 3095320 w 18982931"/>
              <a:gd name="connsiteY917" fmla="*/ 2275334 h 4449429"/>
              <a:gd name="connsiteX918" fmla="*/ 3162101 w 18982931"/>
              <a:gd name="connsiteY918" fmla="*/ 2275334 h 4449429"/>
              <a:gd name="connsiteX919" fmla="*/ 3162101 w 18982931"/>
              <a:gd name="connsiteY919" fmla="*/ 1580555 h 4449429"/>
              <a:gd name="connsiteX920" fmla="*/ 3162101 w 18982931"/>
              <a:gd name="connsiteY920" fmla="*/ 1531163 h 4449429"/>
              <a:gd name="connsiteX921" fmla="*/ 3199146 w 18982931"/>
              <a:gd name="connsiteY921" fmla="*/ 1498235 h 4449429"/>
              <a:gd name="connsiteX922" fmla="*/ 3281469 w 18982931"/>
              <a:gd name="connsiteY922" fmla="*/ 1498235 h 4449429"/>
              <a:gd name="connsiteX923" fmla="*/ 3281469 w 18982931"/>
              <a:gd name="connsiteY923" fmla="*/ 1325362 h 4449429"/>
              <a:gd name="connsiteX924" fmla="*/ 3343207 w 18982931"/>
              <a:gd name="connsiteY924" fmla="*/ 1263619 h 4449429"/>
              <a:gd name="connsiteX925" fmla="*/ 3544891 w 18982931"/>
              <a:gd name="connsiteY925" fmla="*/ 1263619 h 4449429"/>
              <a:gd name="connsiteX926" fmla="*/ 3544891 w 18982931"/>
              <a:gd name="connsiteY926" fmla="*/ 712071 h 4449429"/>
              <a:gd name="connsiteX927" fmla="*/ 3561357 w 18982931"/>
              <a:gd name="connsiteY927" fmla="*/ 555662 h 4449429"/>
              <a:gd name="connsiteX928" fmla="*/ 3606633 w 18982931"/>
              <a:gd name="connsiteY928" fmla="*/ 316933 h 4449429"/>
              <a:gd name="connsiteX929" fmla="*/ 3614865 w 18982931"/>
              <a:gd name="connsiteY929" fmla="*/ 279891 h 4449429"/>
              <a:gd name="connsiteX930" fmla="*/ 3676603 w 18982931"/>
              <a:gd name="connsiteY930" fmla="*/ 341628 h 4449429"/>
              <a:gd name="connsiteX931" fmla="*/ 3684835 w 18982931"/>
              <a:gd name="connsiteY931" fmla="*/ 386907 h 4449429"/>
              <a:gd name="connsiteX932" fmla="*/ 3742460 w 18982931"/>
              <a:gd name="connsiteY932" fmla="*/ 481574 h 4449429"/>
              <a:gd name="connsiteX933" fmla="*/ 3763042 w 18982931"/>
              <a:gd name="connsiteY933" fmla="*/ 703838 h 4449429"/>
              <a:gd name="connsiteX934" fmla="*/ 3763042 w 18982931"/>
              <a:gd name="connsiteY934" fmla="*/ 1144256 h 4449429"/>
              <a:gd name="connsiteX935" fmla="*/ 3771275 w 18982931"/>
              <a:gd name="connsiteY935" fmla="*/ 1181298 h 4449429"/>
              <a:gd name="connsiteX936" fmla="*/ 3775390 w 18982931"/>
              <a:gd name="connsiteY936" fmla="*/ 1115443 h 4449429"/>
              <a:gd name="connsiteX937" fmla="*/ 3923568 w 18982931"/>
              <a:gd name="connsiteY937" fmla="*/ 996079 h 4449429"/>
              <a:gd name="connsiteX938" fmla="*/ 3940029 w 18982931"/>
              <a:gd name="connsiteY938" fmla="*/ 1020776 h 4449429"/>
              <a:gd name="connsiteX939" fmla="*/ 3960611 w 18982931"/>
              <a:gd name="connsiteY939" fmla="*/ 1321244 h 4449429"/>
              <a:gd name="connsiteX940" fmla="*/ 3960611 w 18982931"/>
              <a:gd name="connsiteY940" fmla="*/ 1584670 h 4449429"/>
              <a:gd name="connsiteX941" fmla="*/ 3977076 w 18982931"/>
              <a:gd name="connsiteY941" fmla="*/ 1625830 h 4449429"/>
              <a:gd name="connsiteX942" fmla="*/ 4010007 w 18982931"/>
              <a:gd name="connsiteY942" fmla="*/ 1666990 h 4449429"/>
              <a:gd name="connsiteX943" fmla="*/ 4055279 w 18982931"/>
              <a:gd name="connsiteY943" fmla="*/ 1819286 h 4449429"/>
              <a:gd name="connsiteX944" fmla="*/ 4104670 w 18982931"/>
              <a:gd name="connsiteY944" fmla="*/ 1819286 h 4449429"/>
              <a:gd name="connsiteX945" fmla="*/ 4108788 w 18982931"/>
              <a:gd name="connsiteY945" fmla="*/ 1741079 h 4449429"/>
              <a:gd name="connsiteX946" fmla="*/ 4211689 w 18982931"/>
              <a:gd name="connsiteY946" fmla="*/ 1741079 h 4449429"/>
              <a:gd name="connsiteX947" fmla="*/ 4252847 w 18982931"/>
              <a:gd name="connsiteY947" fmla="*/ 1559973 h 4449429"/>
              <a:gd name="connsiteX948" fmla="*/ 4265197 w 18982931"/>
              <a:gd name="connsiteY948" fmla="*/ 1559973 h 4449429"/>
              <a:gd name="connsiteX949" fmla="*/ 4277546 w 18982931"/>
              <a:gd name="connsiteY949" fmla="*/ 1592900 h 4449429"/>
              <a:gd name="connsiteX950" fmla="*/ 4302239 w 18982931"/>
              <a:gd name="connsiteY950" fmla="*/ 1708150 h 4449429"/>
              <a:gd name="connsiteX951" fmla="*/ 4368100 w 18982931"/>
              <a:gd name="connsiteY951" fmla="*/ 1741079 h 4449429"/>
              <a:gd name="connsiteX952" fmla="*/ 4363984 w 18982931"/>
              <a:gd name="connsiteY952" fmla="*/ 1634062 h 4449429"/>
              <a:gd name="connsiteX953" fmla="*/ 4372218 w 18982931"/>
              <a:gd name="connsiteY953" fmla="*/ 839670 h 4449429"/>
              <a:gd name="connsiteX954" fmla="*/ 4442184 w 18982931"/>
              <a:gd name="connsiteY954" fmla="*/ 279891 h 4449429"/>
              <a:gd name="connsiteX955" fmla="*/ 4479230 w 18982931"/>
              <a:gd name="connsiteY955" fmla="*/ 234611 h 4449429"/>
              <a:gd name="connsiteX956" fmla="*/ 4520394 w 18982931"/>
              <a:gd name="connsiteY956" fmla="*/ 284004 h 4449429"/>
              <a:gd name="connsiteX957" fmla="*/ 4549200 w 18982931"/>
              <a:gd name="connsiteY957" fmla="*/ 440413 h 4449429"/>
              <a:gd name="connsiteX958" fmla="*/ 4680914 w 18982931"/>
              <a:gd name="connsiteY958" fmla="*/ 395140 h 4449429"/>
              <a:gd name="connsiteX959" fmla="*/ 4759121 w 18982931"/>
              <a:gd name="connsiteY959" fmla="*/ 460995 h 4449429"/>
              <a:gd name="connsiteX960" fmla="*/ 4771466 w 18982931"/>
              <a:gd name="connsiteY960" fmla="*/ 493924 h 4449429"/>
              <a:gd name="connsiteX961" fmla="*/ 4888657 w 18982931"/>
              <a:gd name="connsiteY961" fmla="*/ 747622 h 4449429"/>
              <a:gd name="connsiteX962" fmla="*/ 4888893 w 18982931"/>
              <a:gd name="connsiteY962" fmla="*/ 807315 h 4449429"/>
              <a:gd name="connsiteX963" fmla="*/ 4856617 w 18982931"/>
              <a:gd name="connsiteY963" fmla="*/ 807315 h 4449429"/>
              <a:gd name="connsiteX964" fmla="*/ 4856617 w 18982931"/>
              <a:gd name="connsiteY964" fmla="*/ 944475 h 4449429"/>
              <a:gd name="connsiteX965" fmla="*/ 4888332 w 18982931"/>
              <a:gd name="connsiteY965" fmla="*/ 944475 h 4449429"/>
              <a:gd name="connsiteX966" fmla="*/ 4888325 w 18982931"/>
              <a:gd name="connsiteY966" fmla="*/ 945600 h 4449429"/>
              <a:gd name="connsiteX967" fmla="*/ 4890835 w 18982931"/>
              <a:gd name="connsiteY967" fmla="*/ 1609365 h 4449429"/>
              <a:gd name="connsiteX968" fmla="*/ 4952574 w 18982931"/>
              <a:gd name="connsiteY968" fmla="*/ 1617597 h 4449429"/>
              <a:gd name="connsiteX969" fmla="*/ 4952574 w 18982931"/>
              <a:gd name="connsiteY969" fmla="*/ 1868678 h 4449429"/>
              <a:gd name="connsiteX970" fmla="*/ 4956691 w 18982931"/>
              <a:gd name="connsiteY970" fmla="*/ 1905720 h 4449429"/>
              <a:gd name="connsiteX971" fmla="*/ 4981387 w 18982931"/>
              <a:gd name="connsiteY971" fmla="*/ 1967462 h 4449429"/>
              <a:gd name="connsiteX972" fmla="*/ 4981387 w 18982931"/>
              <a:gd name="connsiteY972" fmla="*/ 2058015 h 4449429"/>
              <a:gd name="connsiteX973" fmla="*/ 5001966 w 18982931"/>
              <a:gd name="connsiteY973" fmla="*/ 2086824 h 4449429"/>
              <a:gd name="connsiteX974" fmla="*/ 5018429 w 18982931"/>
              <a:gd name="connsiteY974" fmla="*/ 2078592 h 4449429"/>
              <a:gd name="connsiteX975" fmla="*/ 5018429 w 18982931"/>
              <a:gd name="connsiteY975" fmla="*/ 1881023 h 4449429"/>
              <a:gd name="connsiteX976" fmla="*/ 5018429 w 18982931"/>
              <a:gd name="connsiteY976" fmla="*/ 1366522 h 4449429"/>
              <a:gd name="connsiteX977" fmla="*/ 5034894 w 18982931"/>
              <a:gd name="connsiteY977" fmla="*/ 864367 h 4449429"/>
              <a:gd name="connsiteX978" fmla="*/ 5067821 w 18982931"/>
              <a:gd name="connsiteY978" fmla="*/ 197569 h 4449429"/>
              <a:gd name="connsiteX979" fmla="*/ 5080173 w 18982931"/>
              <a:gd name="connsiteY979" fmla="*/ 102899 h 4449429"/>
              <a:gd name="connsiteX980" fmla="*/ 5216000 w 18982931"/>
              <a:gd name="connsiteY980" fmla="*/ 37042 h 4449429"/>
              <a:gd name="connsiteX981" fmla="*/ 5248927 w 18982931"/>
              <a:gd name="connsiteY981" fmla="*/ 69972 h 4449429"/>
              <a:gd name="connsiteX982" fmla="*/ 5372409 w 18982931"/>
              <a:gd name="connsiteY982" fmla="*/ 69972 h 4449429"/>
              <a:gd name="connsiteX983" fmla="*/ 5434151 w 18982931"/>
              <a:gd name="connsiteY983" fmla="*/ 131714 h 4449429"/>
              <a:gd name="connsiteX984" fmla="*/ 5434151 w 18982931"/>
              <a:gd name="connsiteY984" fmla="*/ 382788 h 4449429"/>
              <a:gd name="connsiteX985" fmla="*/ 5434151 w 18982931"/>
              <a:gd name="connsiteY985" fmla="*/ 683261 h 4449429"/>
              <a:gd name="connsiteX986" fmla="*/ 5545282 w 18982931"/>
              <a:gd name="connsiteY986" fmla="*/ 687375 h 4449429"/>
              <a:gd name="connsiteX987" fmla="*/ 5545282 w 18982931"/>
              <a:gd name="connsiteY987" fmla="*/ 1045471 h 4449429"/>
              <a:gd name="connsiteX988" fmla="*/ 5676994 w 18982931"/>
              <a:gd name="connsiteY988" fmla="*/ 1045471 h 4449429"/>
              <a:gd name="connsiteX989" fmla="*/ 5685227 w 18982931"/>
              <a:gd name="connsiteY989" fmla="*/ 1103096 h 4449429"/>
              <a:gd name="connsiteX990" fmla="*/ 5759314 w 18982931"/>
              <a:gd name="connsiteY990" fmla="*/ 1193648 h 4449429"/>
              <a:gd name="connsiteX991" fmla="*/ 5759314 w 18982931"/>
              <a:gd name="connsiteY991" fmla="*/ 1395331 h 4449429"/>
              <a:gd name="connsiteX992" fmla="*/ 5825171 w 18982931"/>
              <a:gd name="connsiteY992" fmla="*/ 1395331 h 4449429"/>
              <a:gd name="connsiteX993" fmla="*/ 5903378 w 18982931"/>
              <a:gd name="connsiteY993" fmla="*/ 1477653 h 4449429"/>
              <a:gd name="connsiteX994" fmla="*/ 5903378 w 18982931"/>
              <a:gd name="connsiteY994" fmla="*/ 1918070 h 4449429"/>
              <a:gd name="connsiteX995" fmla="*/ 5936306 w 18982931"/>
              <a:gd name="connsiteY995" fmla="*/ 1975695 h 4449429"/>
              <a:gd name="connsiteX996" fmla="*/ 5965115 w 18982931"/>
              <a:gd name="connsiteY996" fmla="*/ 1275969 h 4449429"/>
              <a:gd name="connsiteX997" fmla="*/ 5969235 w 18982931"/>
              <a:gd name="connsiteY997" fmla="*/ 1238922 h 4449429"/>
              <a:gd name="connsiteX998" fmla="*/ 6166804 w 18982931"/>
              <a:gd name="connsiteY998" fmla="*/ 1238922 h 4449429"/>
              <a:gd name="connsiteX999" fmla="*/ 6216196 w 18982931"/>
              <a:gd name="connsiteY999" fmla="*/ 1288315 h 4449429"/>
              <a:gd name="connsiteX1000" fmla="*/ 6236774 w 18982931"/>
              <a:gd name="connsiteY1000" fmla="*/ 1428261 h 4449429"/>
              <a:gd name="connsiteX1001" fmla="*/ 6273821 w 18982931"/>
              <a:gd name="connsiteY1001" fmla="*/ 1498235 h 4449429"/>
              <a:gd name="connsiteX1002" fmla="*/ 6273821 w 18982931"/>
              <a:gd name="connsiteY1002" fmla="*/ 2230888 h 4449429"/>
              <a:gd name="connsiteX1003" fmla="*/ 6277935 w 18982931"/>
              <a:gd name="connsiteY1003" fmla="*/ 2280280 h 4449429"/>
              <a:gd name="connsiteX1004" fmla="*/ 6319095 w 18982931"/>
              <a:gd name="connsiteY1004" fmla="*/ 2193841 h 4449429"/>
              <a:gd name="connsiteX1005" fmla="*/ 6364373 w 18982931"/>
              <a:gd name="connsiteY1005" fmla="*/ 2288513 h 4449429"/>
              <a:gd name="connsiteX1006" fmla="*/ 6389068 w 18982931"/>
              <a:gd name="connsiteY1006" fmla="*/ 2313208 h 4449429"/>
              <a:gd name="connsiteX1007" fmla="*/ 6541355 w 18982931"/>
              <a:gd name="connsiteY1007" fmla="*/ 2313208 h 4449429"/>
              <a:gd name="connsiteX1008" fmla="*/ 6541355 w 18982931"/>
              <a:gd name="connsiteY1008" fmla="*/ 2148567 h 4449429"/>
              <a:gd name="connsiteX1009" fmla="*/ 6660723 w 18982931"/>
              <a:gd name="connsiteY1009" fmla="*/ 2148567 h 4449429"/>
              <a:gd name="connsiteX1010" fmla="*/ 6660723 w 18982931"/>
              <a:gd name="connsiteY1010" fmla="*/ 2259698 h 4449429"/>
              <a:gd name="connsiteX1011" fmla="*/ 6705999 w 18982931"/>
              <a:gd name="connsiteY1011" fmla="*/ 2551938 h 4449429"/>
              <a:gd name="connsiteX1012" fmla="*/ 6714228 w 18982931"/>
              <a:gd name="connsiteY1012" fmla="*/ 2580748 h 4449429"/>
              <a:gd name="connsiteX1013" fmla="*/ 6722461 w 18982931"/>
              <a:gd name="connsiteY1013" fmla="*/ 2576634 h 4449429"/>
              <a:gd name="connsiteX1014" fmla="*/ 6751278 w 18982931"/>
              <a:gd name="connsiteY1014" fmla="*/ 2263816 h 4449429"/>
              <a:gd name="connsiteX1015" fmla="*/ 6800669 w 18982931"/>
              <a:gd name="connsiteY1015" fmla="*/ 2255583 h 4449429"/>
              <a:gd name="connsiteX1016" fmla="*/ 6837709 w 18982931"/>
              <a:gd name="connsiteY1016" fmla="*/ 2181496 h 4449429"/>
              <a:gd name="connsiteX1017" fmla="*/ 6841831 w 18982931"/>
              <a:gd name="connsiteY1017" fmla="*/ 2152681 h 4449429"/>
              <a:gd name="connsiteX1018" fmla="*/ 6845941 w 18982931"/>
              <a:gd name="connsiteY1018" fmla="*/ 2115639 h 4449429"/>
              <a:gd name="connsiteX1019" fmla="*/ 6857139 w 18982931"/>
              <a:gd name="connsiteY1019" fmla="*/ 2115639 h 4449429"/>
              <a:gd name="connsiteX1020" fmla="*/ 6899298 w 18982931"/>
              <a:gd name="connsiteY1020" fmla="*/ 2109470 h 4449429"/>
              <a:gd name="connsiteX1021" fmla="*/ 6922965 w 18982931"/>
              <a:gd name="connsiteY1021" fmla="*/ 2140339 h 4449429"/>
              <a:gd name="connsiteX1022" fmla="*/ 7009406 w 18982931"/>
              <a:gd name="connsiteY1022" fmla="*/ 2070365 h 4449429"/>
              <a:gd name="connsiteX1023" fmla="*/ 7145231 w 18982931"/>
              <a:gd name="connsiteY1023" fmla="*/ 2066247 h 4449429"/>
              <a:gd name="connsiteX1024" fmla="*/ 7145231 w 18982931"/>
              <a:gd name="connsiteY1024" fmla="*/ 1901605 h 4449429"/>
              <a:gd name="connsiteX1025" fmla="*/ 7145231 w 18982931"/>
              <a:gd name="connsiteY1025" fmla="*/ 1769896 h 4449429"/>
              <a:gd name="connsiteX1026" fmla="*/ 7215204 w 18982931"/>
              <a:gd name="connsiteY1026" fmla="*/ 1597024 h 4449429"/>
              <a:gd name="connsiteX1027" fmla="*/ 7285174 w 18982931"/>
              <a:gd name="connsiteY1027" fmla="*/ 1753433 h 4449429"/>
              <a:gd name="connsiteX1028" fmla="*/ 7297524 w 18982931"/>
              <a:gd name="connsiteY1028" fmla="*/ 2062134 h 4449429"/>
              <a:gd name="connsiteX1029" fmla="*/ 7367494 w 18982931"/>
              <a:gd name="connsiteY1029" fmla="*/ 2066247 h 4449429"/>
              <a:gd name="connsiteX1030" fmla="*/ 7371610 w 18982931"/>
              <a:gd name="connsiteY1030" fmla="*/ 2148567 h 4449429"/>
              <a:gd name="connsiteX1031" fmla="*/ 7462167 w 18982931"/>
              <a:gd name="connsiteY1031" fmla="*/ 2148567 h 4449429"/>
              <a:gd name="connsiteX1032" fmla="*/ 7462167 w 18982931"/>
              <a:gd name="connsiteY1032" fmla="*/ 2095061 h 4449429"/>
              <a:gd name="connsiteX1033" fmla="*/ 7462167 w 18982931"/>
              <a:gd name="connsiteY1033" fmla="*/ 1597024 h 4449429"/>
              <a:gd name="connsiteX1034" fmla="*/ 7482743 w 18982931"/>
              <a:gd name="connsiteY1034" fmla="*/ 1008430 h 4449429"/>
              <a:gd name="connsiteX1035" fmla="*/ 7495096 w 18982931"/>
              <a:gd name="connsiteY1035" fmla="*/ 921991 h 4449429"/>
              <a:gd name="connsiteX1036" fmla="*/ 7536254 w 18982931"/>
              <a:gd name="connsiteY1036" fmla="*/ 934341 h 4449429"/>
              <a:gd name="connsiteX1037" fmla="*/ 7577416 w 18982931"/>
              <a:gd name="connsiteY1037" fmla="*/ 563899 h 4449429"/>
              <a:gd name="connsiteX1038" fmla="*/ 7589759 w 18982931"/>
              <a:gd name="connsiteY1038" fmla="*/ 563899 h 4449429"/>
              <a:gd name="connsiteX1039" fmla="*/ 7639153 w 18982931"/>
              <a:gd name="connsiteY1039" fmla="*/ 975501 h 4449429"/>
              <a:gd name="connsiteX1040" fmla="*/ 7655614 w 18982931"/>
              <a:gd name="connsiteY1040" fmla="*/ 926109 h 4449429"/>
              <a:gd name="connsiteX1041" fmla="*/ 7667968 w 18982931"/>
              <a:gd name="connsiteY1041" fmla="*/ 926109 h 4449429"/>
              <a:gd name="connsiteX1042" fmla="*/ 7676196 w 18982931"/>
              <a:gd name="connsiteY1042" fmla="*/ 1037243 h 4449429"/>
              <a:gd name="connsiteX1043" fmla="*/ 7676196 w 18982931"/>
              <a:gd name="connsiteY1043" fmla="*/ 2049787 h 4449429"/>
              <a:gd name="connsiteX1044" fmla="*/ 7705009 w 18982931"/>
              <a:gd name="connsiteY1044" fmla="*/ 2267935 h 4449429"/>
              <a:gd name="connsiteX1045" fmla="*/ 7750287 w 18982931"/>
              <a:gd name="connsiteY1045" fmla="*/ 2469622 h 4449429"/>
              <a:gd name="connsiteX1046" fmla="*/ 7849072 w 18982931"/>
              <a:gd name="connsiteY1046" fmla="*/ 2469622 h 4449429"/>
              <a:gd name="connsiteX1047" fmla="*/ 7849072 w 18982931"/>
              <a:gd name="connsiteY1047" fmla="*/ 2284398 h 4449429"/>
              <a:gd name="connsiteX1048" fmla="*/ 7919042 w 18982931"/>
              <a:gd name="connsiteY1048" fmla="*/ 2284398 h 4449429"/>
              <a:gd name="connsiteX1049" fmla="*/ 7919042 w 18982931"/>
              <a:gd name="connsiteY1049" fmla="*/ 2473736 h 4449429"/>
              <a:gd name="connsiteX1050" fmla="*/ 8108380 w 18982931"/>
              <a:gd name="connsiteY1050" fmla="*/ 2473736 h 4449429"/>
              <a:gd name="connsiteX1051" fmla="*/ 8142338 w 18982931"/>
              <a:gd name="connsiteY1051" fmla="*/ 2481454 h 4449429"/>
              <a:gd name="connsiteX1052" fmla="*/ 8144242 w 18982931"/>
              <a:gd name="connsiteY1052" fmla="*/ 2485067 h 4449429"/>
              <a:gd name="connsiteX1053" fmla="*/ 8144242 w 18982931"/>
              <a:gd name="connsiteY1053" fmla="*/ 1280084 h 4449429"/>
              <a:gd name="connsiteX1054" fmla="*/ 8189518 w 18982931"/>
              <a:gd name="connsiteY1054" fmla="*/ 1115443 h 4449429"/>
              <a:gd name="connsiteX1055" fmla="*/ 8230679 w 18982931"/>
              <a:gd name="connsiteY1055" fmla="*/ 1090746 h 4449429"/>
              <a:gd name="connsiteX1056" fmla="*/ 8477642 w 18982931"/>
              <a:gd name="connsiteY1056" fmla="*/ 1090746 h 4449429"/>
              <a:gd name="connsiteX1057" fmla="*/ 8518799 w 18982931"/>
              <a:gd name="connsiteY1057" fmla="*/ 1111328 h 4449429"/>
              <a:gd name="connsiteX1058" fmla="*/ 8568194 w 18982931"/>
              <a:gd name="connsiteY1058" fmla="*/ 1288315 h 4449429"/>
              <a:gd name="connsiteX1059" fmla="*/ 8572304 w 18982931"/>
              <a:gd name="connsiteY1059" fmla="*/ 2152681 h 4449429"/>
              <a:gd name="connsiteX1060" fmla="*/ 8572304 w 18982931"/>
              <a:gd name="connsiteY1060" fmla="*/ 2222656 h 4449429"/>
              <a:gd name="connsiteX1061" fmla="*/ 8827499 w 18982931"/>
              <a:gd name="connsiteY1061" fmla="*/ 2222656 h 4449429"/>
              <a:gd name="connsiteX1062" fmla="*/ 8827499 w 18982931"/>
              <a:gd name="connsiteY1062" fmla="*/ 2053897 h 4449429"/>
              <a:gd name="connsiteX1063" fmla="*/ 8827499 w 18982931"/>
              <a:gd name="connsiteY1063" fmla="*/ 1996272 h 4449429"/>
              <a:gd name="connsiteX1064" fmla="*/ 8926285 w 18982931"/>
              <a:gd name="connsiteY1064" fmla="*/ 1876910 h 4449429"/>
              <a:gd name="connsiteX1065" fmla="*/ 8926285 w 18982931"/>
              <a:gd name="connsiteY1065" fmla="*/ 1757542 h 4449429"/>
              <a:gd name="connsiteX1066" fmla="*/ 8926285 w 18982931"/>
              <a:gd name="connsiteY1066" fmla="*/ 1527045 h 4449429"/>
              <a:gd name="connsiteX1067" fmla="*/ 8950980 w 18982931"/>
              <a:gd name="connsiteY1067" fmla="*/ 1432378 h 4449429"/>
              <a:gd name="connsiteX1068" fmla="*/ 8950980 w 18982931"/>
              <a:gd name="connsiteY1068" fmla="*/ 1424146 h 4449429"/>
              <a:gd name="connsiteX1069" fmla="*/ 8983911 w 18982931"/>
              <a:gd name="connsiteY1069" fmla="*/ 1107210 h 4449429"/>
              <a:gd name="connsiteX1070" fmla="*/ 8992140 w 18982931"/>
              <a:gd name="connsiteY1070" fmla="*/ 1049586 h 4449429"/>
              <a:gd name="connsiteX1071" fmla="*/ 9012723 w 18982931"/>
              <a:gd name="connsiteY1071" fmla="*/ 1049586 h 4449429"/>
              <a:gd name="connsiteX1072" fmla="*/ 9049767 w 18982931"/>
              <a:gd name="connsiteY1072" fmla="*/ 1325362 h 4449429"/>
              <a:gd name="connsiteX1073" fmla="*/ 9115624 w 18982931"/>
              <a:gd name="connsiteY1073" fmla="*/ 1329476 h 4449429"/>
              <a:gd name="connsiteX1074" fmla="*/ 9165014 w 18982931"/>
              <a:gd name="connsiteY1074" fmla="*/ 1436493 h 4449429"/>
              <a:gd name="connsiteX1075" fmla="*/ 9181479 w 18982931"/>
              <a:gd name="connsiteY1075" fmla="*/ 1494116 h 4449429"/>
              <a:gd name="connsiteX1076" fmla="*/ 9181479 w 18982931"/>
              <a:gd name="connsiteY1076" fmla="*/ 1823399 h 4449429"/>
              <a:gd name="connsiteX1077" fmla="*/ 9181479 w 18982931"/>
              <a:gd name="connsiteY1077" fmla="*/ 1881023 h 4449429"/>
              <a:gd name="connsiteX1078" fmla="*/ 9280267 w 18982931"/>
              <a:gd name="connsiteY1078" fmla="*/ 1881023 h 4449429"/>
              <a:gd name="connsiteX1079" fmla="*/ 9280267 w 18982931"/>
              <a:gd name="connsiteY1079" fmla="*/ 1815166 h 4449429"/>
              <a:gd name="connsiteX1080" fmla="*/ 9280267 w 18982931"/>
              <a:gd name="connsiteY1080" fmla="*/ 304587 h 4449429"/>
              <a:gd name="connsiteX1081" fmla="*/ 9346122 w 18982931"/>
              <a:gd name="connsiteY1081" fmla="*/ 238731 h 4449429"/>
              <a:gd name="connsiteX1082" fmla="*/ 9453137 w 18982931"/>
              <a:gd name="connsiteY1082" fmla="*/ 341628 h 4449429"/>
              <a:gd name="connsiteX1083" fmla="*/ 9453137 w 18982931"/>
              <a:gd name="connsiteY1083" fmla="*/ 1815166 h 4449429"/>
              <a:gd name="connsiteX1084" fmla="*/ 9453137 w 18982931"/>
              <a:gd name="connsiteY1084" fmla="*/ 1876910 h 4449429"/>
              <a:gd name="connsiteX1085" fmla="*/ 9551919 w 18982931"/>
              <a:gd name="connsiteY1085" fmla="*/ 1876910 h 4449429"/>
              <a:gd name="connsiteX1086" fmla="*/ 9551919 w 18982931"/>
              <a:gd name="connsiteY1086" fmla="*/ 1724614 h 4449429"/>
              <a:gd name="connsiteX1087" fmla="*/ 9551919 w 18982931"/>
              <a:gd name="connsiteY1087" fmla="*/ 1481771 h 4449429"/>
              <a:gd name="connsiteX1088" fmla="*/ 9597198 w 18982931"/>
              <a:gd name="connsiteY1088" fmla="*/ 1374754 h 4449429"/>
              <a:gd name="connsiteX1089" fmla="*/ 9613662 w 18982931"/>
              <a:gd name="connsiteY1089" fmla="*/ 1325362 h 4449429"/>
              <a:gd name="connsiteX1090" fmla="*/ 9683632 w 18982931"/>
              <a:gd name="connsiteY1090" fmla="*/ 1325362 h 4449429"/>
              <a:gd name="connsiteX1091" fmla="*/ 9683632 w 18982931"/>
              <a:gd name="connsiteY1091" fmla="*/ 1522931 h 4449429"/>
              <a:gd name="connsiteX1092" fmla="*/ 9819464 w 18982931"/>
              <a:gd name="connsiteY1092" fmla="*/ 1522931 h 4449429"/>
              <a:gd name="connsiteX1093" fmla="*/ 9819464 w 18982931"/>
              <a:gd name="connsiteY1093" fmla="*/ 1720501 h 4449429"/>
              <a:gd name="connsiteX1094" fmla="*/ 9819464 w 18982931"/>
              <a:gd name="connsiteY1094" fmla="*/ 1835749 h 4449429"/>
              <a:gd name="connsiteX1095" fmla="*/ 9868856 w 18982931"/>
              <a:gd name="connsiteY1095" fmla="*/ 1885142 h 4449429"/>
              <a:gd name="connsiteX1096" fmla="*/ 9922361 w 18982931"/>
              <a:gd name="connsiteY1096" fmla="*/ 1938648 h 4449429"/>
              <a:gd name="connsiteX1097" fmla="*/ 9922361 w 18982931"/>
              <a:gd name="connsiteY1097" fmla="*/ 2226770 h 4449429"/>
              <a:gd name="connsiteX1098" fmla="*/ 10189906 w 18982931"/>
              <a:gd name="connsiteY1098" fmla="*/ 2226770 h 4449429"/>
              <a:gd name="connsiteX1099" fmla="*/ 10189906 w 18982931"/>
              <a:gd name="connsiteY1099" fmla="*/ 1864559 h 4449429"/>
              <a:gd name="connsiteX1100" fmla="*/ 10251644 w 18982931"/>
              <a:gd name="connsiteY1100" fmla="*/ 1852213 h 4449429"/>
              <a:gd name="connsiteX1101" fmla="*/ 10251644 w 18982931"/>
              <a:gd name="connsiteY1101" fmla="*/ 1465306 h 4449429"/>
              <a:gd name="connsiteX1102" fmla="*/ 10198137 w 18982931"/>
              <a:gd name="connsiteY1102" fmla="*/ 1461188 h 4449429"/>
              <a:gd name="connsiteX1103" fmla="*/ 10198137 w 18982931"/>
              <a:gd name="connsiteY1103" fmla="*/ 1317129 h 4449429"/>
              <a:gd name="connsiteX1104" fmla="*/ 10572694 w 18982931"/>
              <a:gd name="connsiteY1104" fmla="*/ 1317129 h 4449429"/>
              <a:gd name="connsiteX1105" fmla="*/ 10572694 w 18982931"/>
              <a:gd name="connsiteY1105" fmla="*/ 2140336 h 4449429"/>
              <a:gd name="connsiteX1106" fmla="*/ 10642669 w 18982931"/>
              <a:gd name="connsiteY1106" fmla="*/ 2144449 h 4449429"/>
              <a:gd name="connsiteX1107" fmla="*/ 10642669 w 18982931"/>
              <a:gd name="connsiteY1107" fmla="*/ 2477849 h 4449429"/>
              <a:gd name="connsiteX1108" fmla="*/ 10885512 w 18982931"/>
              <a:gd name="connsiteY1108" fmla="*/ 2477849 h 4449429"/>
              <a:gd name="connsiteX1109" fmla="*/ 10885512 w 18982931"/>
              <a:gd name="connsiteY1109" fmla="*/ 2292626 h 4449429"/>
              <a:gd name="connsiteX1110" fmla="*/ 10959601 w 18982931"/>
              <a:gd name="connsiteY1110" fmla="*/ 2292626 h 4449429"/>
              <a:gd name="connsiteX1111" fmla="*/ 10959601 w 18982931"/>
              <a:gd name="connsiteY1111" fmla="*/ 2477849 h 4449429"/>
              <a:gd name="connsiteX1112" fmla="*/ 11066618 w 18982931"/>
              <a:gd name="connsiteY1112" fmla="*/ 2477849 h 4449429"/>
              <a:gd name="connsiteX1113" fmla="*/ 11107778 w 18982931"/>
              <a:gd name="connsiteY1113" fmla="*/ 2284395 h 4449429"/>
              <a:gd name="connsiteX1114" fmla="*/ 11136593 w 18982931"/>
              <a:gd name="connsiteY1114" fmla="*/ 2053897 h 4449429"/>
              <a:gd name="connsiteX1115" fmla="*/ 11136593 w 18982931"/>
              <a:gd name="connsiteY1115" fmla="*/ 1061936 h 4449429"/>
              <a:gd name="connsiteX1116" fmla="*/ 11148938 w 18982931"/>
              <a:gd name="connsiteY1116" fmla="*/ 938454 h 4449429"/>
              <a:gd name="connsiteX1117" fmla="*/ 11161288 w 18982931"/>
              <a:gd name="connsiteY1117" fmla="*/ 938454 h 4449429"/>
              <a:gd name="connsiteX1118" fmla="*/ 11177753 w 18982931"/>
              <a:gd name="connsiteY1118" fmla="*/ 983729 h 4449429"/>
              <a:gd name="connsiteX1119" fmla="*/ 11231258 w 18982931"/>
              <a:gd name="connsiteY1119" fmla="*/ 572126 h 4449429"/>
              <a:gd name="connsiteX1120" fmla="*/ 11243610 w 18982931"/>
              <a:gd name="connsiteY1120" fmla="*/ 572126 h 4449429"/>
              <a:gd name="connsiteX1121" fmla="*/ 11284770 w 18982931"/>
              <a:gd name="connsiteY1121" fmla="*/ 946687 h 4449429"/>
              <a:gd name="connsiteX1122" fmla="*/ 11325929 w 18982931"/>
              <a:gd name="connsiteY1122" fmla="*/ 934337 h 4449429"/>
              <a:gd name="connsiteX1123" fmla="*/ 11342394 w 18982931"/>
              <a:gd name="connsiteY1123" fmla="*/ 1061936 h 4449429"/>
              <a:gd name="connsiteX1124" fmla="*/ 11342394 w 18982931"/>
              <a:gd name="connsiteY1124" fmla="*/ 1300666 h 4449429"/>
              <a:gd name="connsiteX1125" fmla="*/ 11358857 w 18982931"/>
              <a:gd name="connsiteY1125" fmla="*/ 2132104 h 4449429"/>
              <a:gd name="connsiteX1126" fmla="*/ 11362976 w 18982931"/>
              <a:gd name="connsiteY1126" fmla="*/ 2165031 h 4449429"/>
              <a:gd name="connsiteX1127" fmla="*/ 11453524 w 18982931"/>
              <a:gd name="connsiteY1127" fmla="*/ 2165031 h 4449429"/>
              <a:gd name="connsiteX1128" fmla="*/ 11457643 w 18982931"/>
              <a:gd name="connsiteY1128" fmla="*/ 2082711 h 4449429"/>
              <a:gd name="connsiteX1129" fmla="*/ 11535845 w 18982931"/>
              <a:gd name="connsiteY1129" fmla="*/ 2078592 h 4449429"/>
              <a:gd name="connsiteX1130" fmla="*/ 11535845 w 18982931"/>
              <a:gd name="connsiteY1130" fmla="*/ 2004505 h 4449429"/>
              <a:gd name="connsiteX1131" fmla="*/ 11548195 w 18982931"/>
              <a:gd name="connsiteY1131" fmla="*/ 1736964 h 4449429"/>
              <a:gd name="connsiteX1132" fmla="*/ 11609938 w 18982931"/>
              <a:gd name="connsiteY1132" fmla="*/ 1609365 h 4449429"/>
              <a:gd name="connsiteX1133" fmla="*/ 11688140 w 18982931"/>
              <a:gd name="connsiteY1133" fmla="*/ 1765774 h 4449429"/>
              <a:gd name="connsiteX1134" fmla="*/ 11688140 w 18982931"/>
              <a:gd name="connsiteY1134" fmla="*/ 2082711 h 4449429"/>
              <a:gd name="connsiteX1135" fmla="*/ 11910406 w 18982931"/>
              <a:gd name="connsiteY1135" fmla="*/ 2148567 h 4449429"/>
              <a:gd name="connsiteX1136" fmla="*/ 11988608 w 18982931"/>
              <a:gd name="connsiteY1136" fmla="*/ 2119754 h 4449429"/>
              <a:gd name="connsiteX1137" fmla="*/ 11991181 w 18982931"/>
              <a:gd name="connsiteY1137" fmla="*/ 2153197 h 4449429"/>
              <a:gd name="connsiteX1138" fmla="*/ 11993908 w 18982931"/>
              <a:gd name="connsiteY1138" fmla="*/ 2158900 h 4449429"/>
              <a:gd name="connsiteX1139" fmla="*/ 11993908 w 18982931"/>
              <a:gd name="connsiteY1139" fmla="*/ 2156799 h 4449429"/>
              <a:gd name="connsiteX1140" fmla="*/ 11998023 w 18982931"/>
              <a:gd name="connsiteY1140" fmla="*/ 2115639 h 4449429"/>
              <a:gd name="connsiteX1141" fmla="*/ 12010373 w 18982931"/>
              <a:gd name="connsiteY1141" fmla="*/ 2115639 h 4449429"/>
              <a:gd name="connsiteX1142" fmla="*/ 12014490 w 18982931"/>
              <a:gd name="connsiteY1142" fmla="*/ 2185614 h 4449429"/>
              <a:gd name="connsiteX1143" fmla="*/ 12055650 w 18982931"/>
              <a:gd name="connsiteY1143" fmla="*/ 2259703 h 4449429"/>
              <a:gd name="connsiteX1144" fmla="*/ 12109157 w 18982931"/>
              <a:gd name="connsiteY1144" fmla="*/ 2267933 h 4449429"/>
              <a:gd name="connsiteX1145" fmla="*/ 12137972 w 18982931"/>
              <a:gd name="connsiteY1145" fmla="*/ 2580753 h 4449429"/>
              <a:gd name="connsiteX1146" fmla="*/ 12150317 w 18982931"/>
              <a:gd name="connsiteY1146" fmla="*/ 2580753 h 4449429"/>
              <a:gd name="connsiteX1147" fmla="*/ 12179132 w 18982931"/>
              <a:gd name="connsiteY1147" fmla="*/ 2411992 h 4449429"/>
              <a:gd name="connsiteX1148" fmla="*/ 12207942 w 18982931"/>
              <a:gd name="connsiteY1148" fmla="*/ 2160917 h 4449429"/>
              <a:gd name="connsiteX1149" fmla="*/ 12216174 w 18982931"/>
              <a:gd name="connsiteY1149" fmla="*/ 2152686 h 4449429"/>
              <a:gd name="connsiteX1150" fmla="*/ 12331423 w 18982931"/>
              <a:gd name="connsiteY1150" fmla="*/ 2152686 h 4449429"/>
              <a:gd name="connsiteX1151" fmla="*/ 12331423 w 18982931"/>
              <a:gd name="connsiteY1151" fmla="*/ 2317327 h 4449429"/>
              <a:gd name="connsiteX1152" fmla="*/ 12496064 w 18982931"/>
              <a:gd name="connsiteY1152" fmla="*/ 2313208 h 4449429"/>
              <a:gd name="connsiteX1153" fmla="*/ 12557802 w 18982931"/>
              <a:gd name="connsiteY1153" fmla="*/ 2210310 h 4449429"/>
              <a:gd name="connsiteX1154" fmla="*/ 12566034 w 18982931"/>
              <a:gd name="connsiteY1154" fmla="*/ 2206191 h 4449429"/>
              <a:gd name="connsiteX1155" fmla="*/ 12598962 w 18982931"/>
              <a:gd name="connsiteY1155" fmla="*/ 2267933 h 4449429"/>
              <a:gd name="connsiteX1156" fmla="*/ 12607194 w 18982931"/>
              <a:gd name="connsiteY1156" fmla="*/ 2263816 h 4449429"/>
              <a:gd name="connsiteX1157" fmla="*/ 12607194 w 18982931"/>
              <a:gd name="connsiteY1157" fmla="*/ 1461193 h 4449429"/>
              <a:gd name="connsiteX1158" fmla="*/ 12677169 w 18982931"/>
              <a:gd name="connsiteY1158" fmla="*/ 1230695 h 4449429"/>
              <a:gd name="connsiteX1159" fmla="*/ 12920017 w 18982931"/>
              <a:gd name="connsiteY1159" fmla="*/ 1230695 h 4449429"/>
              <a:gd name="connsiteX1160" fmla="*/ 12948827 w 18982931"/>
              <a:gd name="connsiteY1160" fmla="*/ 1490003 h 4449429"/>
              <a:gd name="connsiteX1161" fmla="*/ 12948827 w 18982931"/>
              <a:gd name="connsiteY1161" fmla="*/ 1909838 h 4449429"/>
              <a:gd name="connsiteX1162" fmla="*/ 12948827 w 18982931"/>
              <a:gd name="connsiteY1162" fmla="*/ 1975695 h 4449429"/>
              <a:gd name="connsiteX1163" fmla="*/ 12969405 w 18982931"/>
              <a:gd name="connsiteY1163" fmla="*/ 1979812 h 4449429"/>
              <a:gd name="connsiteX1164" fmla="*/ 12989987 w 18982931"/>
              <a:gd name="connsiteY1164" fmla="*/ 1913955 h 4449429"/>
              <a:gd name="connsiteX1165" fmla="*/ 12989987 w 18982931"/>
              <a:gd name="connsiteY1165" fmla="*/ 1469425 h 4449429"/>
              <a:gd name="connsiteX1166" fmla="*/ 13064076 w 18982931"/>
              <a:gd name="connsiteY1166" fmla="*/ 1395336 h 4449429"/>
              <a:gd name="connsiteX1167" fmla="*/ 13146396 w 18982931"/>
              <a:gd name="connsiteY1167" fmla="*/ 1395336 h 4449429"/>
              <a:gd name="connsiteX1168" fmla="*/ 13146396 w 18982931"/>
              <a:gd name="connsiteY1168" fmla="*/ 1111328 h 4449429"/>
              <a:gd name="connsiteX1169" fmla="*/ 13216366 w 18982931"/>
              <a:gd name="connsiteY1169" fmla="*/ 1103096 h 4449429"/>
              <a:gd name="connsiteX1170" fmla="*/ 13228716 w 18982931"/>
              <a:gd name="connsiteY1170" fmla="*/ 1041358 h 4449429"/>
              <a:gd name="connsiteX1171" fmla="*/ 13368662 w 18982931"/>
              <a:gd name="connsiteY1171" fmla="*/ 1041358 h 4449429"/>
              <a:gd name="connsiteX1172" fmla="*/ 13368662 w 18982931"/>
              <a:gd name="connsiteY1172" fmla="*/ 687379 h 4449429"/>
              <a:gd name="connsiteX1173" fmla="*/ 13483911 w 18982931"/>
              <a:gd name="connsiteY1173" fmla="*/ 687379 h 4449429"/>
              <a:gd name="connsiteX1174" fmla="*/ 13483911 w 18982931"/>
              <a:gd name="connsiteY1174" fmla="*/ 617404 h 4449429"/>
              <a:gd name="connsiteX1175" fmla="*/ 13483911 w 18982931"/>
              <a:gd name="connsiteY1175" fmla="*/ 131714 h 4449429"/>
              <a:gd name="connsiteX1176" fmla="*/ 13541534 w 18982931"/>
              <a:gd name="connsiteY1176" fmla="*/ 74089 h 4449429"/>
              <a:gd name="connsiteX1177" fmla="*/ 13685593 w 18982931"/>
              <a:gd name="connsiteY1177" fmla="*/ 74089 h 4449429"/>
              <a:gd name="connsiteX1178" fmla="*/ 13730872 w 18982931"/>
              <a:gd name="connsiteY1178" fmla="*/ 49392 h 4449429"/>
              <a:gd name="connsiteX1179" fmla="*/ 13739104 w 18982931"/>
              <a:gd name="connsiteY1179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76969 w 18982931"/>
              <a:gd name="connsiteY865" fmla="*/ 1387099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87822 w 18982931"/>
              <a:gd name="connsiteY865" fmla="*/ 1414233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87822 w 18982931"/>
              <a:gd name="connsiteY865" fmla="*/ 1414233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12242 w 18982931"/>
              <a:gd name="connsiteY865" fmla="*/ 1422373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59290 w 18982931"/>
              <a:gd name="connsiteY868" fmla="*/ 1597020 h 4449429"/>
              <a:gd name="connsiteX869" fmla="*/ 1375751 w 18982931"/>
              <a:gd name="connsiteY869" fmla="*/ 1588787 h 4449429"/>
              <a:gd name="connsiteX870" fmla="*/ 1486884 w 18982931"/>
              <a:gd name="connsiteY870" fmla="*/ 1588787 h 4449429"/>
              <a:gd name="connsiteX871" fmla="*/ 1507466 w 18982931"/>
              <a:gd name="connsiteY871" fmla="*/ 2337905 h 4449429"/>
              <a:gd name="connsiteX872" fmla="*/ 1523929 w 18982931"/>
              <a:gd name="connsiteY872" fmla="*/ 2337905 h 4449429"/>
              <a:gd name="connsiteX873" fmla="*/ 1523929 w 18982931"/>
              <a:gd name="connsiteY873" fmla="*/ 2169146 h 4449429"/>
              <a:gd name="connsiteX874" fmla="*/ 1692685 w 18982931"/>
              <a:gd name="connsiteY874" fmla="*/ 2169146 h 4449429"/>
              <a:gd name="connsiteX875" fmla="*/ 1692685 w 18982931"/>
              <a:gd name="connsiteY875" fmla="*/ 2020968 h 4449429"/>
              <a:gd name="connsiteX876" fmla="*/ 1766772 w 18982931"/>
              <a:gd name="connsiteY876" fmla="*/ 1922183 h 4449429"/>
              <a:gd name="connsiteX877" fmla="*/ 1766772 w 18982931"/>
              <a:gd name="connsiteY877" fmla="*/ 1757542 h 4449429"/>
              <a:gd name="connsiteX878" fmla="*/ 1849095 w 18982931"/>
              <a:gd name="connsiteY878" fmla="*/ 1757542 h 4449429"/>
              <a:gd name="connsiteX879" fmla="*/ 1849095 w 18982931"/>
              <a:gd name="connsiteY879" fmla="*/ 2156799 h 4449429"/>
              <a:gd name="connsiteX880" fmla="*/ 1919070 w 18982931"/>
              <a:gd name="connsiteY880" fmla="*/ 2156799 h 4449429"/>
              <a:gd name="connsiteX881" fmla="*/ 1919070 w 18982931"/>
              <a:gd name="connsiteY881" fmla="*/ 1864559 h 4449429"/>
              <a:gd name="connsiteX882" fmla="*/ 1919070 w 18982931"/>
              <a:gd name="connsiteY882" fmla="*/ 695608 h 4449429"/>
              <a:gd name="connsiteX883" fmla="*/ 2005504 w 18982931"/>
              <a:gd name="connsiteY883" fmla="*/ 609173 h 4449429"/>
              <a:gd name="connsiteX884" fmla="*/ 2026085 w 18982931"/>
              <a:gd name="connsiteY884" fmla="*/ 605054 h 4449429"/>
              <a:gd name="connsiteX885" fmla="*/ 2100174 w 18982931"/>
              <a:gd name="connsiteY885" fmla="*/ 448645 h 4449429"/>
              <a:gd name="connsiteX886" fmla="*/ 2137215 w 18982931"/>
              <a:gd name="connsiteY886" fmla="*/ 407485 h 4449429"/>
              <a:gd name="connsiteX887" fmla="*/ 2194840 w 18982931"/>
              <a:gd name="connsiteY887" fmla="*/ 337515 h 4449429"/>
              <a:gd name="connsiteX888" fmla="*/ 2198958 w 18982931"/>
              <a:gd name="connsiteY888" fmla="*/ 292236 h 4449429"/>
              <a:gd name="connsiteX889" fmla="*/ 2240121 w 18982931"/>
              <a:gd name="connsiteY889" fmla="*/ 358093 h 4449429"/>
              <a:gd name="connsiteX890" fmla="*/ 2273047 w 18982931"/>
              <a:gd name="connsiteY890" fmla="*/ 444532 h 4449429"/>
              <a:gd name="connsiteX891" fmla="*/ 2330670 w 18982931"/>
              <a:gd name="connsiteY891" fmla="*/ 563894 h 4449429"/>
              <a:gd name="connsiteX892" fmla="*/ 2351248 w 18982931"/>
              <a:gd name="connsiteY892" fmla="*/ 613286 h 4449429"/>
              <a:gd name="connsiteX893" fmla="*/ 2429455 w 18982931"/>
              <a:gd name="connsiteY893" fmla="*/ 675029 h 4449429"/>
              <a:gd name="connsiteX894" fmla="*/ 2470614 w 18982931"/>
              <a:gd name="connsiteY894" fmla="*/ 757350 h 4449429"/>
              <a:gd name="connsiteX895" fmla="*/ 2470614 w 18982931"/>
              <a:gd name="connsiteY895" fmla="*/ 1086631 h 4449429"/>
              <a:gd name="connsiteX896" fmla="*/ 2470614 w 18982931"/>
              <a:gd name="connsiteY896" fmla="*/ 2008622 h 4449429"/>
              <a:gd name="connsiteX897" fmla="*/ 2487080 w 18982931"/>
              <a:gd name="connsiteY897" fmla="*/ 2053897 h 4449429"/>
              <a:gd name="connsiteX898" fmla="*/ 2499426 w 18982931"/>
              <a:gd name="connsiteY898" fmla="*/ 1897488 h 4449429"/>
              <a:gd name="connsiteX899" fmla="*/ 2602322 w 18982931"/>
              <a:gd name="connsiteY899" fmla="*/ 1798703 h 4449429"/>
              <a:gd name="connsiteX900" fmla="*/ 2836935 w 18982931"/>
              <a:gd name="connsiteY900" fmla="*/ 1798703 h 4449429"/>
              <a:gd name="connsiteX901" fmla="*/ 2836935 w 18982931"/>
              <a:gd name="connsiteY901" fmla="*/ 1860446 h 4449429"/>
              <a:gd name="connsiteX902" fmla="*/ 2836935 w 18982931"/>
              <a:gd name="connsiteY902" fmla="*/ 2263816 h 4449429"/>
              <a:gd name="connsiteX903" fmla="*/ 2845169 w 18982931"/>
              <a:gd name="connsiteY903" fmla="*/ 2304976 h 4449429"/>
              <a:gd name="connsiteX904" fmla="*/ 2861629 w 18982931"/>
              <a:gd name="connsiteY904" fmla="*/ 2300858 h 4449429"/>
              <a:gd name="connsiteX905" fmla="*/ 2861629 w 18982931"/>
              <a:gd name="connsiteY905" fmla="*/ 2247351 h 4449429"/>
              <a:gd name="connsiteX906" fmla="*/ 2869861 w 18982931"/>
              <a:gd name="connsiteY906" fmla="*/ 1996272 h 4449429"/>
              <a:gd name="connsiteX907" fmla="*/ 2923374 w 18982931"/>
              <a:gd name="connsiteY907" fmla="*/ 1967462 h 4449429"/>
              <a:gd name="connsiteX908" fmla="*/ 2939836 w 18982931"/>
              <a:gd name="connsiteY908" fmla="*/ 2300858 h 4449429"/>
              <a:gd name="connsiteX909" fmla="*/ 2956300 w 18982931"/>
              <a:gd name="connsiteY909" fmla="*/ 2300858 h 4449429"/>
              <a:gd name="connsiteX910" fmla="*/ 2989230 w 18982931"/>
              <a:gd name="connsiteY910" fmla="*/ 2111521 h 4449429"/>
              <a:gd name="connsiteX911" fmla="*/ 3018038 w 18982931"/>
              <a:gd name="connsiteY911" fmla="*/ 2058015 h 4449429"/>
              <a:gd name="connsiteX912" fmla="*/ 3034502 w 18982931"/>
              <a:gd name="connsiteY912" fmla="*/ 2123871 h 4449429"/>
              <a:gd name="connsiteX913" fmla="*/ 3038620 w 18982931"/>
              <a:gd name="connsiteY913" fmla="*/ 2132104 h 4449429"/>
              <a:gd name="connsiteX914" fmla="*/ 3088018 w 18982931"/>
              <a:gd name="connsiteY914" fmla="*/ 2140336 h 4449429"/>
              <a:gd name="connsiteX915" fmla="*/ 3095320 w 18982931"/>
              <a:gd name="connsiteY915" fmla="*/ 2275334 h 4449429"/>
              <a:gd name="connsiteX916" fmla="*/ 3162101 w 18982931"/>
              <a:gd name="connsiteY916" fmla="*/ 2275334 h 4449429"/>
              <a:gd name="connsiteX917" fmla="*/ 3162101 w 18982931"/>
              <a:gd name="connsiteY917" fmla="*/ 1580555 h 4449429"/>
              <a:gd name="connsiteX918" fmla="*/ 3162101 w 18982931"/>
              <a:gd name="connsiteY918" fmla="*/ 1531163 h 4449429"/>
              <a:gd name="connsiteX919" fmla="*/ 3199146 w 18982931"/>
              <a:gd name="connsiteY919" fmla="*/ 1498235 h 4449429"/>
              <a:gd name="connsiteX920" fmla="*/ 3281469 w 18982931"/>
              <a:gd name="connsiteY920" fmla="*/ 1498235 h 4449429"/>
              <a:gd name="connsiteX921" fmla="*/ 3281469 w 18982931"/>
              <a:gd name="connsiteY921" fmla="*/ 1325362 h 4449429"/>
              <a:gd name="connsiteX922" fmla="*/ 3343207 w 18982931"/>
              <a:gd name="connsiteY922" fmla="*/ 1263619 h 4449429"/>
              <a:gd name="connsiteX923" fmla="*/ 3544891 w 18982931"/>
              <a:gd name="connsiteY923" fmla="*/ 1263619 h 4449429"/>
              <a:gd name="connsiteX924" fmla="*/ 3544891 w 18982931"/>
              <a:gd name="connsiteY924" fmla="*/ 712071 h 4449429"/>
              <a:gd name="connsiteX925" fmla="*/ 3561357 w 18982931"/>
              <a:gd name="connsiteY925" fmla="*/ 555662 h 4449429"/>
              <a:gd name="connsiteX926" fmla="*/ 3606633 w 18982931"/>
              <a:gd name="connsiteY926" fmla="*/ 316933 h 4449429"/>
              <a:gd name="connsiteX927" fmla="*/ 3614865 w 18982931"/>
              <a:gd name="connsiteY927" fmla="*/ 279891 h 4449429"/>
              <a:gd name="connsiteX928" fmla="*/ 3676603 w 18982931"/>
              <a:gd name="connsiteY928" fmla="*/ 341628 h 4449429"/>
              <a:gd name="connsiteX929" fmla="*/ 3684835 w 18982931"/>
              <a:gd name="connsiteY929" fmla="*/ 386907 h 4449429"/>
              <a:gd name="connsiteX930" fmla="*/ 3742460 w 18982931"/>
              <a:gd name="connsiteY930" fmla="*/ 481574 h 4449429"/>
              <a:gd name="connsiteX931" fmla="*/ 3763042 w 18982931"/>
              <a:gd name="connsiteY931" fmla="*/ 703838 h 4449429"/>
              <a:gd name="connsiteX932" fmla="*/ 3763042 w 18982931"/>
              <a:gd name="connsiteY932" fmla="*/ 1144256 h 4449429"/>
              <a:gd name="connsiteX933" fmla="*/ 3771275 w 18982931"/>
              <a:gd name="connsiteY933" fmla="*/ 1181298 h 4449429"/>
              <a:gd name="connsiteX934" fmla="*/ 3775390 w 18982931"/>
              <a:gd name="connsiteY934" fmla="*/ 1115443 h 4449429"/>
              <a:gd name="connsiteX935" fmla="*/ 3923568 w 18982931"/>
              <a:gd name="connsiteY935" fmla="*/ 996079 h 4449429"/>
              <a:gd name="connsiteX936" fmla="*/ 3940029 w 18982931"/>
              <a:gd name="connsiteY936" fmla="*/ 1020776 h 4449429"/>
              <a:gd name="connsiteX937" fmla="*/ 3960611 w 18982931"/>
              <a:gd name="connsiteY937" fmla="*/ 1321244 h 4449429"/>
              <a:gd name="connsiteX938" fmla="*/ 3960611 w 18982931"/>
              <a:gd name="connsiteY938" fmla="*/ 1584670 h 4449429"/>
              <a:gd name="connsiteX939" fmla="*/ 3977076 w 18982931"/>
              <a:gd name="connsiteY939" fmla="*/ 1625830 h 4449429"/>
              <a:gd name="connsiteX940" fmla="*/ 4010007 w 18982931"/>
              <a:gd name="connsiteY940" fmla="*/ 1666990 h 4449429"/>
              <a:gd name="connsiteX941" fmla="*/ 4055279 w 18982931"/>
              <a:gd name="connsiteY941" fmla="*/ 1819286 h 4449429"/>
              <a:gd name="connsiteX942" fmla="*/ 4104670 w 18982931"/>
              <a:gd name="connsiteY942" fmla="*/ 1819286 h 4449429"/>
              <a:gd name="connsiteX943" fmla="*/ 4108788 w 18982931"/>
              <a:gd name="connsiteY943" fmla="*/ 1741079 h 4449429"/>
              <a:gd name="connsiteX944" fmla="*/ 4211689 w 18982931"/>
              <a:gd name="connsiteY944" fmla="*/ 1741079 h 4449429"/>
              <a:gd name="connsiteX945" fmla="*/ 4252847 w 18982931"/>
              <a:gd name="connsiteY945" fmla="*/ 1559973 h 4449429"/>
              <a:gd name="connsiteX946" fmla="*/ 4265197 w 18982931"/>
              <a:gd name="connsiteY946" fmla="*/ 1559973 h 4449429"/>
              <a:gd name="connsiteX947" fmla="*/ 4277546 w 18982931"/>
              <a:gd name="connsiteY947" fmla="*/ 1592900 h 4449429"/>
              <a:gd name="connsiteX948" fmla="*/ 4302239 w 18982931"/>
              <a:gd name="connsiteY948" fmla="*/ 1708150 h 4449429"/>
              <a:gd name="connsiteX949" fmla="*/ 4368100 w 18982931"/>
              <a:gd name="connsiteY949" fmla="*/ 1741079 h 4449429"/>
              <a:gd name="connsiteX950" fmla="*/ 4363984 w 18982931"/>
              <a:gd name="connsiteY950" fmla="*/ 1634062 h 4449429"/>
              <a:gd name="connsiteX951" fmla="*/ 4372218 w 18982931"/>
              <a:gd name="connsiteY951" fmla="*/ 839670 h 4449429"/>
              <a:gd name="connsiteX952" fmla="*/ 4442184 w 18982931"/>
              <a:gd name="connsiteY952" fmla="*/ 279891 h 4449429"/>
              <a:gd name="connsiteX953" fmla="*/ 4479230 w 18982931"/>
              <a:gd name="connsiteY953" fmla="*/ 234611 h 4449429"/>
              <a:gd name="connsiteX954" fmla="*/ 4520394 w 18982931"/>
              <a:gd name="connsiteY954" fmla="*/ 284004 h 4449429"/>
              <a:gd name="connsiteX955" fmla="*/ 4549200 w 18982931"/>
              <a:gd name="connsiteY955" fmla="*/ 440413 h 4449429"/>
              <a:gd name="connsiteX956" fmla="*/ 4680914 w 18982931"/>
              <a:gd name="connsiteY956" fmla="*/ 395140 h 4449429"/>
              <a:gd name="connsiteX957" fmla="*/ 4759121 w 18982931"/>
              <a:gd name="connsiteY957" fmla="*/ 460995 h 4449429"/>
              <a:gd name="connsiteX958" fmla="*/ 4771466 w 18982931"/>
              <a:gd name="connsiteY958" fmla="*/ 493924 h 4449429"/>
              <a:gd name="connsiteX959" fmla="*/ 4888657 w 18982931"/>
              <a:gd name="connsiteY959" fmla="*/ 747622 h 4449429"/>
              <a:gd name="connsiteX960" fmla="*/ 4888893 w 18982931"/>
              <a:gd name="connsiteY960" fmla="*/ 807315 h 4449429"/>
              <a:gd name="connsiteX961" fmla="*/ 4856617 w 18982931"/>
              <a:gd name="connsiteY961" fmla="*/ 807315 h 4449429"/>
              <a:gd name="connsiteX962" fmla="*/ 4856617 w 18982931"/>
              <a:gd name="connsiteY962" fmla="*/ 944475 h 4449429"/>
              <a:gd name="connsiteX963" fmla="*/ 4888332 w 18982931"/>
              <a:gd name="connsiteY963" fmla="*/ 944475 h 4449429"/>
              <a:gd name="connsiteX964" fmla="*/ 4888325 w 18982931"/>
              <a:gd name="connsiteY964" fmla="*/ 945600 h 4449429"/>
              <a:gd name="connsiteX965" fmla="*/ 4890835 w 18982931"/>
              <a:gd name="connsiteY965" fmla="*/ 1609365 h 4449429"/>
              <a:gd name="connsiteX966" fmla="*/ 4952574 w 18982931"/>
              <a:gd name="connsiteY966" fmla="*/ 1617597 h 4449429"/>
              <a:gd name="connsiteX967" fmla="*/ 4952574 w 18982931"/>
              <a:gd name="connsiteY967" fmla="*/ 1868678 h 4449429"/>
              <a:gd name="connsiteX968" fmla="*/ 4956691 w 18982931"/>
              <a:gd name="connsiteY968" fmla="*/ 1905720 h 4449429"/>
              <a:gd name="connsiteX969" fmla="*/ 4981387 w 18982931"/>
              <a:gd name="connsiteY969" fmla="*/ 1967462 h 4449429"/>
              <a:gd name="connsiteX970" fmla="*/ 4981387 w 18982931"/>
              <a:gd name="connsiteY970" fmla="*/ 2058015 h 4449429"/>
              <a:gd name="connsiteX971" fmla="*/ 5001966 w 18982931"/>
              <a:gd name="connsiteY971" fmla="*/ 2086824 h 4449429"/>
              <a:gd name="connsiteX972" fmla="*/ 5018429 w 18982931"/>
              <a:gd name="connsiteY972" fmla="*/ 2078592 h 4449429"/>
              <a:gd name="connsiteX973" fmla="*/ 5018429 w 18982931"/>
              <a:gd name="connsiteY973" fmla="*/ 1881023 h 4449429"/>
              <a:gd name="connsiteX974" fmla="*/ 5018429 w 18982931"/>
              <a:gd name="connsiteY974" fmla="*/ 1366522 h 4449429"/>
              <a:gd name="connsiteX975" fmla="*/ 5034894 w 18982931"/>
              <a:gd name="connsiteY975" fmla="*/ 864367 h 4449429"/>
              <a:gd name="connsiteX976" fmla="*/ 5067821 w 18982931"/>
              <a:gd name="connsiteY976" fmla="*/ 197569 h 4449429"/>
              <a:gd name="connsiteX977" fmla="*/ 5080173 w 18982931"/>
              <a:gd name="connsiteY977" fmla="*/ 102899 h 4449429"/>
              <a:gd name="connsiteX978" fmla="*/ 5216000 w 18982931"/>
              <a:gd name="connsiteY978" fmla="*/ 37042 h 4449429"/>
              <a:gd name="connsiteX979" fmla="*/ 5248927 w 18982931"/>
              <a:gd name="connsiteY979" fmla="*/ 69972 h 4449429"/>
              <a:gd name="connsiteX980" fmla="*/ 5372409 w 18982931"/>
              <a:gd name="connsiteY980" fmla="*/ 69972 h 4449429"/>
              <a:gd name="connsiteX981" fmla="*/ 5434151 w 18982931"/>
              <a:gd name="connsiteY981" fmla="*/ 131714 h 4449429"/>
              <a:gd name="connsiteX982" fmla="*/ 5434151 w 18982931"/>
              <a:gd name="connsiteY982" fmla="*/ 382788 h 4449429"/>
              <a:gd name="connsiteX983" fmla="*/ 5434151 w 18982931"/>
              <a:gd name="connsiteY983" fmla="*/ 683261 h 4449429"/>
              <a:gd name="connsiteX984" fmla="*/ 5545282 w 18982931"/>
              <a:gd name="connsiteY984" fmla="*/ 687375 h 4449429"/>
              <a:gd name="connsiteX985" fmla="*/ 5545282 w 18982931"/>
              <a:gd name="connsiteY985" fmla="*/ 1045471 h 4449429"/>
              <a:gd name="connsiteX986" fmla="*/ 5676994 w 18982931"/>
              <a:gd name="connsiteY986" fmla="*/ 1045471 h 4449429"/>
              <a:gd name="connsiteX987" fmla="*/ 5685227 w 18982931"/>
              <a:gd name="connsiteY987" fmla="*/ 1103096 h 4449429"/>
              <a:gd name="connsiteX988" fmla="*/ 5759314 w 18982931"/>
              <a:gd name="connsiteY988" fmla="*/ 1193648 h 4449429"/>
              <a:gd name="connsiteX989" fmla="*/ 5759314 w 18982931"/>
              <a:gd name="connsiteY989" fmla="*/ 1395331 h 4449429"/>
              <a:gd name="connsiteX990" fmla="*/ 5825171 w 18982931"/>
              <a:gd name="connsiteY990" fmla="*/ 1395331 h 4449429"/>
              <a:gd name="connsiteX991" fmla="*/ 5903378 w 18982931"/>
              <a:gd name="connsiteY991" fmla="*/ 1477653 h 4449429"/>
              <a:gd name="connsiteX992" fmla="*/ 5903378 w 18982931"/>
              <a:gd name="connsiteY992" fmla="*/ 1918070 h 4449429"/>
              <a:gd name="connsiteX993" fmla="*/ 5936306 w 18982931"/>
              <a:gd name="connsiteY993" fmla="*/ 1975695 h 4449429"/>
              <a:gd name="connsiteX994" fmla="*/ 5965115 w 18982931"/>
              <a:gd name="connsiteY994" fmla="*/ 1275969 h 4449429"/>
              <a:gd name="connsiteX995" fmla="*/ 5969235 w 18982931"/>
              <a:gd name="connsiteY995" fmla="*/ 1238922 h 4449429"/>
              <a:gd name="connsiteX996" fmla="*/ 6166804 w 18982931"/>
              <a:gd name="connsiteY996" fmla="*/ 1238922 h 4449429"/>
              <a:gd name="connsiteX997" fmla="*/ 6216196 w 18982931"/>
              <a:gd name="connsiteY997" fmla="*/ 1288315 h 4449429"/>
              <a:gd name="connsiteX998" fmla="*/ 6236774 w 18982931"/>
              <a:gd name="connsiteY998" fmla="*/ 1428261 h 4449429"/>
              <a:gd name="connsiteX999" fmla="*/ 6273821 w 18982931"/>
              <a:gd name="connsiteY999" fmla="*/ 1498235 h 4449429"/>
              <a:gd name="connsiteX1000" fmla="*/ 6273821 w 18982931"/>
              <a:gd name="connsiteY1000" fmla="*/ 2230888 h 4449429"/>
              <a:gd name="connsiteX1001" fmla="*/ 6277935 w 18982931"/>
              <a:gd name="connsiteY1001" fmla="*/ 2280280 h 4449429"/>
              <a:gd name="connsiteX1002" fmla="*/ 6319095 w 18982931"/>
              <a:gd name="connsiteY1002" fmla="*/ 2193841 h 4449429"/>
              <a:gd name="connsiteX1003" fmla="*/ 6364373 w 18982931"/>
              <a:gd name="connsiteY1003" fmla="*/ 2288513 h 4449429"/>
              <a:gd name="connsiteX1004" fmla="*/ 6389068 w 18982931"/>
              <a:gd name="connsiteY1004" fmla="*/ 2313208 h 4449429"/>
              <a:gd name="connsiteX1005" fmla="*/ 6541355 w 18982931"/>
              <a:gd name="connsiteY1005" fmla="*/ 2313208 h 4449429"/>
              <a:gd name="connsiteX1006" fmla="*/ 6541355 w 18982931"/>
              <a:gd name="connsiteY1006" fmla="*/ 2148567 h 4449429"/>
              <a:gd name="connsiteX1007" fmla="*/ 6660723 w 18982931"/>
              <a:gd name="connsiteY1007" fmla="*/ 2148567 h 4449429"/>
              <a:gd name="connsiteX1008" fmla="*/ 6660723 w 18982931"/>
              <a:gd name="connsiteY1008" fmla="*/ 2259698 h 4449429"/>
              <a:gd name="connsiteX1009" fmla="*/ 6705999 w 18982931"/>
              <a:gd name="connsiteY1009" fmla="*/ 2551938 h 4449429"/>
              <a:gd name="connsiteX1010" fmla="*/ 6714228 w 18982931"/>
              <a:gd name="connsiteY1010" fmla="*/ 2580748 h 4449429"/>
              <a:gd name="connsiteX1011" fmla="*/ 6722461 w 18982931"/>
              <a:gd name="connsiteY1011" fmla="*/ 2576634 h 4449429"/>
              <a:gd name="connsiteX1012" fmla="*/ 6751278 w 18982931"/>
              <a:gd name="connsiteY1012" fmla="*/ 2263816 h 4449429"/>
              <a:gd name="connsiteX1013" fmla="*/ 6800669 w 18982931"/>
              <a:gd name="connsiteY1013" fmla="*/ 2255583 h 4449429"/>
              <a:gd name="connsiteX1014" fmla="*/ 6837709 w 18982931"/>
              <a:gd name="connsiteY1014" fmla="*/ 2181496 h 4449429"/>
              <a:gd name="connsiteX1015" fmla="*/ 6841831 w 18982931"/>
              <a:gd name="connsiteY1015" fmla="*/ 2152681 h 4449429"/>
              <a:gd name="connsiteX1016" fmla="*/ 6845941 w 18982931"/>
              <a:gd name="connsiteY1016" fmla="*/ 2115639 h 4449429"/>
              <a:gd name="connsiteX1017" fmla="*/ 6857139 w 18982931"/>
              <a:gd name="connsiteY1017" fmla="*/ 2115639 h 4449429"/>
              <a:gd name="connsiteX1018" fmla="*/ 6899298 w 18982931"/>
              <a:gd name="connsiteY1018" fmla="*/ 2109470 h 4449429"/>
              <a:gd name="connsiteX1019" fmla="*/ 6922965 w 18982931"/>
              <a:gd name="connsiteY1019" fmla="*/ 2140339 h 4449429"/>
              <a:gd name="connsiteX1020" fmla="*/ 7009406 w 18982931"/>
              <a:gd name="connsiteY1020" fmla="*/ 2070365 h 4449429"/>
              <a:gd name="connsiteX1021" fmla="*/ 7145231 w 18982931"/>
              <a:gd name="connsiteY1021" fmla="*/ 2066247 h 4449429"/>
              <a:gd name="connsiteX1022" fmla="*/ 7145231 w 18982931"/>
              <a:gd name="connsiteY1022" fmla="*/ 1901605 h 4449429"/>
              <a:gd name="connsiteX1023" fmla="*/ 7145231 w 18982931"/>
              <a:gd name="connsiteY1023" fmla="*/ 1769896 h 4449429"/>
              <a:gd name="connsiteX1024" fmla="*/ 7215204 w 18982931"/>
              <a:gd name="connsiteY1024" fmla="*/ 1597024 h 4449429"/>
              <a:gd name="connsiteX1025" fmla="*/ 7285174 w 18982931"/>
              <a:gd name="connsiteY1025" fmla="*/ 1753433 h 4449429"/>
              <a:gd name="connsiteX1026" fmla="*/ 7297524 w 18982931"/>
              <a:gd name="connsiteY1026" fmla="*/ 2062134 h 4449429"/>
              <a:gd name="connsiteX1027" fmla="*/ 7367494 w 18982931"/>
              <a:gd name="connsiteY1027" fmla="*/ 2066247 h 4449429"/>
              <a:gd name="connsiteX1028" fmla="*/ 7371610 w 18982931"/>
              <a:gd name="connsiteY1028" fmla="*/ 2148567 h 4449429"/>
              <a:gd name="connsiteX1029" fmla="*/ 7462167 w 18982931"/>
              <a:gd name="connsiteY1029" fmla="*/ 2148567 h 4449429"/>
              <a:gd name="connsiteX1030" fmla="*/ 7462167 w 18982931"/>
              <a:gd name="connsiteY1030" fmla="*/ 2095061 h 4449429"/>
              <a:gd name="connsiteX1031" fmla="*/ 7462167 w 18982931"/>
              <a:gd name="connsiteY1031" fmla="*/ 1597024 h 4449429"/>
              <a:gd name="connsiteX1032" fmla="*/ 7482743 w 18982931"/>
              <a:gd name="connsiteY1032" fmla="*/ 1008430 h 4449429"/>
              <a:gd name="connsiteX1033" fmla="*/ 7495096 w 18982931"/>
              <a:gd name="connsiteY1033" fmla="*/ 921991 h 4449429"/>
              <a:gd name="connsiteX1034" fmla="*/ 7536254 w 18982931"/>
              <a:gd name="connsiteY1034" fmla="*/ 934341 h 4449429"/>
              <a:gd name="connsiteX1035" fmla="*/ 7577416 w 18982931"/>
              <a:gd name="connsiteY1035" fmla="*/ 563899 h 4449429"/>
              <a:gd name="connsiteX1036" fmla="*/ 7589759 w 18982931"/>
              <a:gd name="connsiteY1036" fmla="*/ 563899 h 4449429"/>
              <a:gd name="connsiteX1037" fmla="*/ 7639153 w 18982931"/>
              <a:gd name="connsiteY1037" fmla="*/ 975501 h 4449429"/>
              <a:gd name="connsiteX1038" fmla="*/ 7655614 w 18982931"/>
              <a:gd name="connsiteY1038" fmla="*/ 926109 h 4449429"/>
              <a:gd name="connsiteX1039" fmla="*/ 7667968 w 18982931"/>
              <a:gd name="connsiteY1039" fmla="*/ 926109 h 4449429"/>
              <a:gd name="connsiteX1040" fmla="*/ 7676196 w 18982931"/>
              <a:gd name="connsiteY1040" fmla="*/ 1037243 h 4449429"/>
              <a:gd name="connsiteX1041" fmla="*/ 7676196 w 18982931"/>
              <a:gd name="connsiteY1041" fmla="*/ 2049787 h 4449429"/>
              <a:gd name="connsiteX1042" fmla="*/ 7705009 w 18982931"/>
              <a:gd name="connsiteY1042" fmla="*/ 2267935 h 4449429"/>
              <a:gd name="connsiteX1043" fmla="*/ 7750287 w 18982931"/>
              <a:gd name="connsiteY1043" fmla="*/ 2469622 h 4449429"/>
              <a:gd name="connsiteX1044" fmla="*/ 7849072 w 18982931"/>
              <a:gd name="connsiteY1044" fmla="*/ 2469622 h 4449429"/>
              <a:gd name="connsiteX1045" fmla="*/ 7849072 w 18982931"/>
              <a:gd name="connsiteY1045" fmla="*/ 2284398 h 4449429"/>
              <a:gd name="connsiteX1046" fmla="*/ 7919042 w 18982931"/>
              <a:gd name="connsiteY1046" fmla="*/ 2284398 h 4449429"/>
              <a:gd name="connsiteX1047" fmla="*/ 7919042 w 18982931"/>
              <a:gd name="connsiteY1047" fmla="*/ 2473736 h 4449429"/>
              <a:gd name="connsiteX1048" fmla="*/ 8108380 w 18982931"/>
              <a:gd name="connsiteY1048" fmla="*/ 2473736 h 4449429"/>
              <a:gd name="connsiteX1049" fmla="*/ 8142338 w 18982931"/>
              <a:gd name="connsiteY1049" fmla="*/ 2481454 h 4449429"/>
              <a:gd name="connsiteX1050" fmla="*/ 8144242 w 18982931"/>
              <a:gd name="connsiteY1050" fmla="*/ 2485067 h 4449429"/>
              <a:gd name="connsiteX1051" fmla="*/ 8144242 w 18982931"/>
              <a:gd name="connsiteY1051" fmla="*/ 1280084 h 4449429"/>
              <a:gd name="connsiteX1052" fmla="*/ 8189518 w 18982931"/>
              <a:gd name="connsiteY1052" fmla="*/ 1115443 h 4449429"/>
              <a:gd name="connsiteX1053" fmla="*/ 8230679 w 18982931"/>
              <a:gd name="connsiteY1053" fmla="*/ 1090746 h 4449429"/>
              <a:gd name="connsiteX1054" fmla="*/ 8477642 w 18982931"/>
              <a:gd name="connsiteY1054" fmla="*/ 1090746 h 4449429"/>
              <a:gd name="connsiteX1055" fmla="*/ 8518799 w 18982931"/>
              <a:gd name="connsiteY1055" fmla="*/ 1111328 h 4449429"/>
              <a:gd name="connsiteX1056" fmla="*/ 8568194 w 18982931"/>
              <a:gd name="connsiteY1056" fmla="*/ 1288315 h 4449429"/>
              <a:gd name="connsiteX1057" fmla="*/ 8572304 w 18982931"/>
              <a:gd name="connsiteY1057" fmla="*/ 2152681 h 4449429"/>
              <a:gd name="connsiteX1058" fmla="*/ 8572304 w 18982931"/>
              <a:gd name="connsiteY1058" fmla="*/ 2222656 h 4449429"/>
              <a:gd name="connsiteX1059" fmla="*/ 8827499 w 18982931"/>
              <a:gd name="connsiteY1059" fmla="*/ 2222656 h 4449429"/>
              <a:gd name="connsiteX1060" fmla="*/ 8827499 w 18982931"/>
              <a:gd name="connsiteY1060" fmla="*/ 2053897 h 4449429"/>
              <a:gd name="connsiteX1061" fmla="*/ 8827499 w 18982931"/>
              <a:gd name="connsiteY1061" fmla="*/ 1996272 h 4449429"/>
              <a:gd name="connsiteX1062" fmla="*/ 8926285 w 18982931"/>
              <a:gd name="connsiteY1062" fmla="*/ 1876910 h 4449429"/>
              <a:gd name="connsiteX1063" fmla="*/ 8926285 w 18982931"/>
              <a:gd name="connsiteY1063" fmla="*/ 1757542 h 4449429"/>
              <a:gd name="connsiteX1064" fmla="*/ 8926285 w 18982931"/>
              <a:gd name="connsiteY1064" fmla="*/ 1527045 h 4449429"/>
              <a:gd name="connsiteX1065" fmla="*/ 8950980 w 18982931"/>
              <a:gd name="connsiteY1065" fmla="*/ 1432378 h 4449429"/>
              <a:gd name="connsiteX1066" fmla="*/ 8950980 w 18982931"/>
              <a:gd name="connsiteY1066" fmla="*/ 1424146 h 4449429"/>
              <a:gd name="connsiteX1067" fmla="*/ 8983911 w 18982931"/>
              <a:gd name="connsiteY1067" fmla="*/ 1107210 h 4449429"/>
              <a:gd name="connsiteX1068" fmla="*/ 8992140 w 18982931"/>
              <a:gd name="connsiteY1068" fmla="*/ 1049586 h 4449429"/>
              <a:gd name="connsiteX1069" fmla="*/ 9012723 w 18982931"/>
              <a:gd name="connsiteY1069" fmla="*/ 1049586 h 4449429"/>
              <a:gd name="connsiteX1070" fmla="*/ 9049767 w 18982931"/>
              <a:gd name="connsiteY1070" fmla="*/ 1325362 h 4449429"/>
              <a:gd name="connsiteX1071" fmla="*/ 9115624 w 18982931"/>
              <a:gd name="connsiteY1071" fmla="*/ 1329476 h 4449429"/>
              <a:gd name="connsiteX1072" fmla="*/ 9165014 w 18982931"/>
              <a:gd name="connsiteY1072" fmla="*/ 1436493 h 4449429"/>
              <a:gd name="connsiteX1073" fmla="*/ 9181479 w 18982931"/>
              <a:gd name="connsiteY1073" fmla="*/ 1494116 h 4449429"/>
              <a:gd name="connsiteX1074" fmla="*/ 9181479 w 18982931"/>
              <a:gd name="connsiteY1074" fmla="*/ 1823399 h 4449429"/>
              <a:gd name="connsiteX1075" fmla="*/ 9181479 w 18982931"/>
              <a:gd name="connsiteY1075" fmla="*/ 1881023 h 4449429"/>
              <a:gd name="connsiteX1076" fmla="*/ 9280267 w 18982931"/>
              <a:gd name="connsiteY1076" fmla="*/ 1881023 h 4449429"/>
              <a:gd name="connsiteX1077" fmla="*/ 9280267 w 18982931"/>
              <a:gd name="connsiteY1077" fmla="*/ 1815166 h 4449429"/>
              <a:gd name="connsiteX1078" fmla="*/ 9280267 w 18982931"/>
              <a:gd name="connsiteY1078" fmla="*/ 304587 h 4449429"/>
              <a:gd name="connsiteX1079" fmla="*/ 9346122 w 18982931"/>
              <a:gd name="connsiteY1079" fmla="*/ 238731 h 4449429"/>
              <a:gd name="connsiteX1080" fmla="*/ 9453137 w 18982931"/>
              <a:gd name="connsiteY1080" fmla="*/ 341628 h 4449429"/>
              <a:gd name="connsiteX1081" fmla="*/ 9453137 w 18982931"/>
              <a:gd name="connsiteY1081" fmla="*/ 1815166 h 4449429"/>
              <a:gd name="connsiteX1082" fmla="*/ 9453137 w 18982931"/>
              <a:gd name="connsiteY1082" fmla="*/ 1876910 h 4449429"/>
              <a:gd name="connsiteX1083" fmla="*/ 9551919 w 18982931"/>
              <a:gd name="connsiteY1083" fmla="*/ 1876910 h 4449429"/>
              <a:gd name="connsiteX1084" fmla="*/ 9551919 w 18982931"/>
              <a:gd name="connsiteY1084" fmla="*/ 1724614 h 4449429"/>
              <a:gd name="connsiteX1085" fmla="*/ 9551919 w 18982931"/>
              <a:gd name="connsiteY1085" fmla="*/ 1481771 h 4449429"/>
              <a:gd name="connsiteX1086" fmla="*/ 9597198 w 18982931"/>
              <a:gd name="connsiteY1086" fmla="*/ 1374754 h 4449429"/>
              <a:gd name="connsiteX1087" fmla="*/ 9613662 w 18982931"/>
              <a:gd name="connsiteY1087" fmla="*/ 1325362 h 4449429"/>
              <a:gd name="connsiteX1088" fmla="*/ 9683632 w 18982931"/>
              <a:gd name="connsiteY1088" fmla="*/ 1325362 h 4449429"/>
              <a:gd name="connsiteX1089" fmla="*/ 9683632 w 18982931"/>
              <a:gd name="connsiteY1089" fmla="*/ 1522931 h 4449429"/>
              <a:gd name="connsiteX1090" fmla="*/ 9819464 w 18982931"/>
              <a:gd name="connsiteY1090" fmla="*/ 1522931 h 4449429"/>
              <a:gd name="connsiteX1091" fmla="*/ 9819464 w 18982931"/>
              <a:gd name="connsiteY1091" fmla="*/ 1720501 h 4449429"/>
              <a:gd name="connsiteX1092" fmla="*/ 9819464 w 18982931"/>
              <a:gd name="connsiteY1092" fmla="*/ 1835749 h 4449429"/>
              <a:gd name="connsiteX1093" fmla="*/ 9868856 w 18982931"/>
              <a:gd name="connsiteY1093" fmla="*/ 1885142 h 4449429"/>
              <a:gd name="connsiteX1094" fmla="*/ 9922361 w 18982931"/>
              <a:gd name="connsiteY1094" fmla="*/ 1938648 h 4449429"/>
              <a:gd name="connsiteX1095" fmla="*/ 9922361 w 18982931"/>
              <a:gd name="connsiteY1095" fmla="*/ 2226770 h 4449429"/>
              <a:gd name="connsiteX1096" fmla="*/ 10189906 w 18982931"/>
              <a:gd name="connsiteY1096" fmla="*/ 2226770 h 4449429"/>
              <a:gd name="connsiteX1097" fmla="*/ 10189906 w 18982931"/>
              <a:gd name="connsiteY1097" fmla="*/ 1864559 h 4449429"/>
              <a:gd name="connsiteX1098" fmla="*/ 10251644 w 18982931"/>
              <a:gd name="connsiteY1098" fmla="*/ 1852213 h 4449429"/>
              <a:gd name="connsiteX1099" fmla="*/ 10251644 w 18982931"/>
              <a:gd name="connsiteY1099" fmla="*/ 1465306 h 4449429"/>
              <a:gd name="connsiteX1100" fmla="*/ 10198137 w 18982931"/>
              <a:gd name="connsiteY1100" fmla="*/ 1461188 h 4449429"/>
              <a:gd name="connsiteX1101" fmla="*/ 10198137 w 18982931"/>
              <a:gd name="connsiteY1101" fmla="*/ 1317129 h 4449429"/>
              <a:gd name="connsiteX1102" fmla="*/ 10572694 w 18982931"/>
              <a:gd name="connsiteY1102" fmla="*/ 1317129 h 4449429"/>
              <a:gd name="connsiteX1103" fmla="*/ 10572694 w 18982931"/>
              <a:gd name="connsiteY1103" fmla="*/ 2140336 h 4449429"/>
              <a:gd name="connsiteX1104" fmla="*/ 10642669 w 18982931"/>
              <a:gd name="connsiteY1104" fmla="*/ 2144449 h 4449429"/>
              <a:gd name="connsiteX1105" fmla="*/ 10642669 w 18982931"/>
              <a:gd name="connsiteY1105" fmla="*/ 2477849 h 4449429"/>
              <a:gd name="connsiteX1106" fmla="*/ 10885512 w 18982931"/>
              <a:gd name="connsiteY1106" fmla="*/ 2477849 h 4449429"/>
              <a:gd name="connsiteX1107" fmla="*/ 10885512 w 18982931"/>
              <a:gd name="connsiteY1107" fmla="*/ 2292626 h 4449429"/>
              <a:gd name="connsiteX1108" fmla="*/ 10959601 w 18982931"/>
              <a:gd name="connsiteY1108" fmla="*/ 2292626 h 4449429"/>
              <a:gd name="connsiteX1109" fmla="*/ 10959601 w 18982931"/>
              <a:gd name="connsiteY1109" fmla="*/ 2477849 h 4449429"/>
              <a:gd name="connsiteX1110" fmla="*/ 11066618 w 18982931"/>
              <a:gd name="connsiteY1110" fmla="*/ 2477849 h 4449429"/>
              <a:gd name="connsiteX1111" fmla="*/ 11107778 w 18982931"/>
              <a:gd name="connsiteY1111" fmla="*/ 2284395 h 4449429"/>
              <a:gd name="connsiteX1112" fmla="*/ 11136593 w 18982931"/>
              <a:gd name="connsiteY1112" fmla="*/ 2053897 h 4449429"/>
              <a:gd name="connsiteX1113" fmla="*/ 11136593 w 18982931"/>
              <a:gd name="connsiteY1113" fmla="*/ 1061936 h 4449429"/>
              <a:gd name="connsiteX1114" fmla="*/ 11148938 w 18982931"/>
              <a:gd name="connsiteY1114" fmla="*/ 938454 h 4449429"/>
              <a:gd name="connsiteX1115" fmla="*/ 11161288 w 18982931"/>
              <a:gd name="connsiteY1115" fmla="*/ 938454 h 4449429"/>
              <a:gd name="connsiteX1116" fmla="*/ 11177753 w 18982931"/>
              <a:gd name="connsiteY1116" fmla="*/ 983729 h 4449429"/>
              <a:gd name="connsiteX1117" fmla="*/ 11231258 w 18982931"/>
              <a:gd name="connsiteY1117" fmla="*/ 572126 h 4449429"/>
              <a:gd name="connsiteX1118" fmla="*/ 11243610 w 18982931"/>
              <a:gd name="connsiteY1118" fmla="*/ 572126 h 4449429"/>
              <a:gd name="connsiteX1119" fmla="*/ 11284770 w 18982931"/>
              <a:gd name="connsiteY1119" fmla="*/ 946687 h 4449429"/>
              <a:gd name="connsiteX1120" fmla="*/ 11325929 w 18982931"/>
              <a:gd name="connsiteY1120" fmla="*/ 934337 h 4449429"/>
              <a:gd name="connsiteX1121" fmla="*/ 11342394 w 18982931"/>
              <a:gd name="connsiteY1121" fmla="*/ 1061936 h 4449429"/>
              <a:gd name="connsiteX1122" fmla="*/ 11342394 w 18982931"/>
              <a:gd name="connsiteY1122" fmla="*/ 1300666 h 4449429"/>
              <a:gd name="connsiteX1123" fmla="*/ 11358857 w 18982931"/>
              <a:gd name="connsiteY1123" fmla="*/ 2132104 h 4449429"/>
              <a:gd name="connsiteX1124" fmla="*/ 11362976 w 18982931"/>
              <a:gd name="connsiteY1124" fmla="*/ 2165031 h 4449429"/>
              <a:gd name="connsiteX1125" fmla="*/ 11453524 w 18982931"/>
              <a:gd name="connsiteY1125" fmla="*/ 2165031 h 4449429"/>
              <a:gd name="connsiteX1126" fmla="*/ 11457643 w 18982931"/>
              <a:gd name="connsiteY1126" fmla="*/ 2082711 h 4449429"/>
              <a:gd name="connsiteX1127" fmla="*/ 11535845 w 18982931"/>
              <a:gd name="connsiteY1127" fmla="*/ 2078592 h 4449429"/>
              <a:gd name="connsiteX1128" fmla="*/ 11535845 w 18982931"/>
              <a:gd name="connsiteY1128" fmla="*/ 2004505 h 4449429"/>
              <a:gd name="connsiteX1129" fmla="*/ 11548195 w 18982931"/>
              <a:gd name="connsiteY1129" fmla="*/ 1736964 h 4449429"/>
              <a:gd name="connsiteX1130" fmla="*/ 11609938 w 18982931"/>
              <a:gd name="connsiteY1130" fmla="*/ 1609365 h 4449429"/>
              <a:gd name="connsiteX1131" fmla="*/ 11688140 w 18982931"/>
              <a:gd name="connsiteY1131" fmla="*/ 1765774 h 4449429"/>
              <a:gd name="connsiteX1132" fmla="*/ 11688140 w 18982931"/>
              <a:gd name="connsiteY1132" fmla="*/ 2082711 h 4449429"/>
              <a:gd name="connsiteX1133" fmla="*/ 11910406 w 18982931"/>
              <a:gd name="connsiteY1133" fmla="*/ 2148567 h 4449429"/>
              <a:gd name="connsiteX1134" fmla="*/ 11988608 w 18982931"/>
              <a:gd name="connsiteY1134" fmla="*/ 2119754 h 4449429"/>
              <a:gd name="connsiteX1135" fmla="*/ 11991181 w 18982931"/>
              <a:gd name="connsiteY1135" fmla="*/ 2153197 h 4449429"/>
              <a:gd name="connsiteX1136" fmla="*/ 11993908 w 18982931"/>
              <a:gd name="connsiteY1136" fmla="*/ 2158900 h 4449429"/>
              <a:gd name="connsiteX1137" fmla="*/ 11993908 w 18982931"/>
              <a:gd name="connsiteY1137" fmla="*/ 2156799 h 4449429"/>
              <a:gd name="connsiteX1138" fmla="*/ 11998023 w 18982931"/>
              <a:gd name="connsiteY1138" fmla="*/ 2115639 h 4449429"/>
              <a:gd name="connsiteX1139" fmla="*/ 12010373 w 18982931"/>
              <a:gd name="connsiteY1139" fmla="*/ 2115639 h 4449429"/>
              <a:gd name="connsiteX1140" fmla="*/ 12014490 w 18982931"/>
              <a:gd name="connsiteY1140" fmla="*/ 2185614 h 4449429"/>
              <a:gd name="connsiteX1141" fmla="*/ 12055650 w 18982931"/>
              <a:gd name="connsiteY1141" fmla="*/ 2259703 h 4449429"/>
              <a:gd name="connsiteX1142" fmla="*/ 12109157 w 18982931"/>
              <a:gd name="connsiteY1142" fmla="*/ 2267933 h 4449429"/>
              <a:gd name="connsiteX1143" fmla="*/ 12137972 w 18982931"/>
              <a:gd name="connsiteY1143" fmla="*/ 2580753 h 4449429"/>
              <a:gd name="connsiteX1144" fmla="*/ 12150317 w 18982931"/>
              <a:gd name="connsiteY1144" fmla="*/ 2580753 h 4449429"/>
              <a:gd name="connsiteX1145" fmla="*/ 12179132 w 18982931"/>
              <a:gd name="connsiteY1145" fmla="*/ 2411992 h 4449429"/>
              <a:gd name="connsiteX1146" fmla="*/ 12207942 w 18982931"/>
              <a:gd name="connsiteY1146" fmla="*/ 2160917 h 4449429"/>
              <a:gd name="connsiteX1147" fmla="*/ 12216174 w 18982931"/>
              <a:gd name="connsiteY1147" fmla="*/ 2152686 h 4449429"/>
              <a:gd name="connsiteX1148" fmla="*/ 12331423 w 18982931"/>
              <a:gd name="connsiteY1148" fmla="*/ 2152686 h 4449429"/>
              <a:gd name="connsiteX1149" fmla="*/ 12331423 w 18982931"/>
              <a:gd name="connsiteY1149" fmla="*/ 2317327 h 4449429"/>
              <a:gd name="connsiteX1150" fmla="*/ 12496064 w 18982931"/>
              <a:gd name="connsiteY1150" fmla="*/ 2313208 h 4449429"/>
              <a:gd name="connsiteX1151" fmla="*/ 12557802 w 18982931"/>
              <a:gd name="connsiteY1151" fmla="*/ 2210310 h 4449429"/>
              <a:gd name="connsiteX1152" fmla="*/ 12566034 w 18982931"/>
              <a:gd name="connsiteY1152" fmla="*/ 2206191 h 4449429"/>
              <a:gd name="connsiteX1153" fmla="*/ 12598962 w 18982931"/>
              <a:gd name="connsiteY1153" fmla="*/ 2267933 h 4449429"/>
              <a:gd name="connsiteX1154" fmla="*/ 12607194 w 18982931"/>
              <a:gd name="connsiteY1154" fmla="*/ 2263816 h 4449429"/>
              <a:gd name="connsiteX1155" fmla="*/ 12607194 w 18982931"/>
              <a:gd name="connsiteY1155" fmla="*/ 1461193 h 4449429"/>
              <a:gd name="connsiteX1156" fmla="*/ 12677169 w 18982931"/>
              <a:gd name="connsiteY1156" fmla="*/ 1230695 h 4449429"/>
              <a:gd name="connsiteX1157" fmla="*/ 12920017 w 18982931"/>
              <a:gd name="connsiteY1157" fmla="*/ 1230695 h 4449429"/>
              <a:gd name="connsiteX1158" fmla="*/ 12948827 w 18982931"/>
              <a:gd name="connsiteY1158" fmla="*/ 1490003 h 4449429"/>
              <a:gd name="connsiteX1159" fmla="*/ 12948827 w 18982931"/>
              <a:gd name="connsiteY1159" fmla="*/ 1909838 h 4449429"/>
              <a:gd name="connsiteX1160" fmla="*/ 12948827 w 18982931"/>
              <a:gd name="connsiteY1160" fmla="*/ 1975695 h 4449429"/>
              <a:gd name="connsiteX1161" fmla="*/ 12969405 w 18982931"/>
              <a:gd name="connsiteY1161" fmla="*/ 1979812 h 4449429"/>
              <a:gd name="connsiteX1162" fmla="*/ 12989987 w 18982931"/>
              <a:gd name="connsiteY1162" fmla="*/ 1913955 h 4449429"/>
              <a:gd name="connsiteX1163" fmla="*/ 12989987 w 18982931"/>
              <a:gd name="connsiteY1163" fmla="*/ 1469425 h 4449429"/>
              <a:gd name="connsiteX1164" fmla="*/ 13064076 w 18982931"/>
              <a:gd name="connsiteY1164" fmla="*/ 1395336 h 4449429"/>
              <a:gd name="connsiteX1165" fmla="*/ 13146396 w 18982931"/>
              <a:gd name="connsiteY1165" fmla="*/ 1395336 h 4449429"/>
              <a:gd name="connsiteX1166" fmla="*/ 13146396 w 18982931"/>
              <a:gd name="connsiteY1166" fmla="*/ 1111328 h 4449429"/>
              <a:gd name="connsiteX1167" fmla="*/ 13216366 w 18982931"/>
              <a:gd name="connsiteY1167" fmla="*/ 1103096 h 4449429"/>
              <a:gd name="connsiteX1168" fmla="*/ 13228716 w 18982931"/>
              <a:gd name="connsiteY1168" fmla="*/ 1041358 h 4449429"/>
              <a:gd name="connsiteX1169" fmla="*/ 13368662 w 18982931"/>
              <a:gd name="connsiteY1169" fmla="*/ 1041358 h 4449429"/>
              <a:gd name="connsiteX1170" fmla="*/ 13368662 w 18982931"/>
              <a:gd name="connsiteY1170" fmla="*/ 687379 h 4449429"/>
              <a:gd name="connsiteX1171" fmla="*/ 13483911 w 18982931"/>
              <a:gd name="connsiteY1171" fmla="*/ 687379 h 4449429"/>
              <a:gd name="connsiteX1172" fmla="*/ 13483911 w 18982931"/>
              <a:gd name="connsiteY1172" fmla="*/ 617404 h 4449429"/>
              <a:gd name="connsiteX1173" fmla="*/ 13483911 w 18982931"/>
              <a:gd name="connsiteY1173" fmla="*/ 131714 h 4449429"/>
              <a:gd name="connsiteX1174" fmla="*/ 13541534 w 18982931"/>
              <a:gd name="connsiteY1174" fmla="*/ 74089 h 4449429"/>
              <a:gd name="connsiteX1175" fmla="*/ 13685593 w 18982931"/>
              <a:gd name="connsiteY1175" fmla="*/ 74089 h 4449429"/>
              <a:gd name="connsiteX1176" fmla="*/ 13730872 w 18982931"/>
              <a:gd name="connsiteY1176" fmla="*/ 49392 h 4449429"/>
              <a:gd name="connsiteX1177" fmla="*/ 13739104 w 18982931"/>
              <a:gd name="connsiteY1177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75751 w 18982931"/>
              <a:gd name="connsiteY868" fmla="*/ 1588787 h 4449429"/>
              <a:gd name="connsiteX869" fmla="*/ 1486884 w 18982931"/>
              <a:gd name="connsiteY869" fmla="*/ 1588787 h 4449429"/>
              <a:gd name="connsiteX870" fmla="*/ 1507466 w 18982931"/>
              <a:gd name="connsiteY870" fmla="*/ 2337905 h 4449429"/>
              <a:gd name="connsiteX871" fmla="*/ 1523929 w 18982931"/>
              <a:gd name="connsiteY871" fmla="*/ 2337905 h 4449429"/>
              <a:gd name="connsiteX872" fmla="*/ 1523929 w 18982931"/>
              <a:gd name="connsiteY872" fmla="*/ 2169146 h 4449429"/>
              <a:gd name="connsiteX873" fmla="*/ 1692685 w 18982931"/>
              <a:gd name="connsiteY873" fmla="*/ 2169146 h 4449429"/>
              <a:gd name="connsiteX874" fmla="*/ 1692685 w 18982931"/>
              <a:gd name="connsiteY874" fmla="*/ 2020968 h 4449429"/>
              <a:gd name="connsiteX875" fmla="*/ 1766772 w 18982931"/>
              <a:gd name="connsiteY875" fmla="*/ 1922183 h 4449429"/>
              <a:gd name="connsiteX876" fmla="*/ 1766772 w 18982931"/>
              <a:gd name="connsiteY876" fmla="*/ 1757542 h 4449429"/>
              <a:gd name="connsiteX877" fmla="*/ 1849095 w 18982931"/>
              <a:gd name="connsiteY877" fmla="*/ 1757542 h 4449429"/>
              <a:gd name="connsiteX878" fmla="*/ 1849095 w 18982931"/>
              <a:gd name="connsiteY878" fmla="*/ 2156799 h 4449429"/>
              <a:gd name="connsiteX879" fmla="*/ 1919070 w 18982931"/>
              <a:gd name="connsiteY879" fmla="*/ 2156799 h 4449429"/>
              <a:gd name="connsiteX880" fmla="*/ 1919070 w 18982931"/>
              <a:gd name="connsiteY880" fmla="*/ 1864559 h 4449429"/>
              <a:gd name="connsiteX881" fmla="*/ 1919070 w 18982931"/>
              <a:gd name="connsiteY881" fmla="*/ 695608 h 4449429"/>
              <a:gd name="connsiteX882" fmla="*/ 2005504 w 18982931"/>
              <a:gd name="connsiteY882" fmla="*/ 609173 h 4449429"/>
              <a:gd name="connsiteX883" fmla="*/ 2026085 w 18982931"/>
              <a:gd name="connsiteY883" fmla="*/ 605054 h 4449429"/>
              <a:gd name="connsiteX884" fmla="*/ 2100174 w 18982931"/>
              <a:gd name="connsiteY884" fmla="*/ 448645 h 4449429"/>
              <a:gd name="connsiteX885" fmla="*/ 2137215 w 18982931"/>
              <a:gd name="connsiteY885" fmla="*/ 407485 h 4449429"/>
              <a:gd name="connsiteX886" fmla="*/ 2194840 w 18982931"/>
              <a:gd name="connsiteY886" fmla="*/ 337515 h 4449429"/>
              <a:gd name="connsiteX887" fmla="*/ 2198958 w 18982931"/>
              <a:gd name="connsiteY887" fmla="*/ 292236 h 4449429"/>
              <a:gd name="connsiteX888" fmla="*/ 2240121 w 18982931"/>
              <a:gd name="connsiteY888" fmla="*/ 358093 h 4449429"/>
              <a:gd name="connsiteX889" fmla="*/ 2273047 w 18982931"/>
              <a:gd name="connsiteY889" fmla="*/ 444532 h 4449429"/>
              <a:gd name="connsiteX890" fmla="*/ 2330670 w 18982931"/>
              <a:gd name="connsiteY890" fmla="*/ 563894 h 4449429"/>
              <a:gd name="connsiteX891" fmla="*/ 2351248 w 18982931"/>
              <a:gd name="connsiteY891" fmla="*/ 613286 h 4449429"/>
              <a:gd name="connsiteX892" fmla="*/ 2429455 w 18982931"/>
              <a:gd name="connsiteY892" fmla="*/ 675029 h 4449429"/>
              <a:gd name="connsiteX893" fmla="*/ 2470614 w 18982931"/>
              <a:gd name="connsiteY893" fmla="*/ 757350 h 4449429"/>
              <a:gd name="connsiteX894" fmla="*/ 2470614 w 18982931"/>
              <a:gd name="connsiteY894" fmla="*/ 1086631 h 4449429"/>
              <a:gd name="connsiteX895" fmla="*/ 2470614 w 18982931"/>
              <a:gd name="connsiteY895" fmla="*/ 2008622 h 4449429"/>
              <a:gd name="connsiteX896" fmla="*/ 2487080 w 18982931"/>
              <a:gd name="connsiteY896" fmla="*/ 2053897 h 4449429"/>
              <a:gd name="connsiteX897" fmla="*/ 2499426 w 18982931"/>
              <a:gd name="connsiteY897" fmla="*/ 1897488 h 4449429"/>
              <a:gd name="connsiteX898" fmla="*/ 2602322 w 18982931"/>
              <a:gd name="connsiteY898" fmla="*/ 1798703 h 4449429"/>
              <a:gd name="connsiteX899" fmla="*/ 2836935 w 18982931"/>
              <a:gd name="connsiteY899" fmla="*/ 1798703 h 4449429"/>
              <a:gd name="connsiteX900" fmla="*/ 2836935 w 18982931"/>
              <a:gd name="connsiteY900" fmla="*/ 1860446 h 4449429"/>
              <a:gd name="connsiteX901" fmla="*/ 2836935 w 18982931"/>
              <a:gd name="connsiteY901" fmla="*/ 2263816 h 4449429"/>
              <a:gd name="connsiteX902" fmla="*/ 2845169 w 18982931"/>
              <a:gd name="connsiteY902" fmla="*/ 2304976 h 4449429"/>
              <a:gd name="connsiteX903" fmla="*/ 2861629 w 18982931"/>
              <a:gd name="connsiteY903" fmla="*/ 2300858 h 4449429"/>
              <a:gd name="connsiteX904" fmla="*/ 2861629 w 18982931"/>
              <a:gd name="connsiteY904" fmla="*/ 2247351 h 4449429"/>
              <a:gd name="connsiteX905" fmla="*/ 2869861 w 18982931"/>
              <a:gd name="connsiteY905" fmla="*/ 1996272 h 4449429"/>
              <a:gd name="connsiteX906" fmla="*/ 2923374 w 18982931"/>
              <a:gd name="connsiteY906" fmla="*/ 1967462 h 4449429"/>
              <a:gd name="connsiteX907" fmla="*/ 2939836 w 18982931"/>
              <a:gd name="connsiteY907" fmla="*/ 2300858 h 4449429"/>
              <a:gd name="connsiteX908" fmla="*/ 2956300 w 18982931"/>
              <a:gd name="connsiteY908" fmla="*/ 2300858 h 4449429"/>
              <a:gd name="connsiteX909" fmla="*/ 2989230 w 18982931"/>
              <a:gd name="connsiteY909" fmla="*/ 2111521 h 4449429"/>
              <a:gd name="connsiteX910" fmla="*/ 3018038 w 18982931"/>
              <a:gd name="connsiteY910" fmla="*/ 2058015 h 4449429"/>
              <a:gd name="connsiteX911" fmla="*/ 3034502 w 18982931"/>
              <a:gd name="connsiteY911" fmla="*/ 2123871 h 4449429"/>
              <a:gd name="connsiteX912" fmla="*/ 3038620 w 18982931"/>
              <a:gd name="connsiteY912" fmla="*/ 2132104 h 4449429"/>
              <a:gd name="connsiteX913" fmla="*/ 3088018 w 18982931"/>
              <a:gd name="connsiteY913" fmla="*/ 2140336 h 4449429"/>
              <a:gd name="connsiteX914" fmla="*/ 3095320 w 18982931"/>
              <a:gd name="connsiteY914" fmla="*/ 2275334 h 4449429"/>
              <a:gd name="connsiteX915" fmla="*/ 3162101 w 18982931"/>
              <a:gd name="connsiteY915" fmla="*/ 2275334 h 4449429"/>
              <a:gd name="connsiteX916" fmla="*/ 3162101 w 18982931"/>
              <a:gd name="connsiteY916" fmla="*/ 1580555 h 4449429"/>
              <a:gd name="connsiteX917" fmla="*/ 3162101 w 18982931"/>
              <a:gd name="connsiteY917" fmla="*/ 1531163 h 4449429"/>
              <a:gd name="connsiteX918" fmla="*/ 3199146 w 18982931"/>
              <a:gd name="connsiteY918" fmla="*/ 1498235 h 4449429"/>
              <a:gd name="connsiteX919" fmla="*/ 3281469 w 18982931"/>
              <a:gd name="connsiteY919" fmla="*/ 1498235 h 4449429"/>
              <a:gd name="connsiteX920" fmla="*/ 3281469 w 18982931"/>
              <a:gd name="connsiteY920" fmla="*/ 1325362 h 4449429"/>
              <a:gd name="connsiteX921" fmla="*/ 3343207 w 18982931"/>
              <a:gd name="connsiteY921" fmla="*/ 1263619 h 4449429"/>
              <a:gd name="connsiteX922" fmla="*/ 3544891 w 18982931"/>
              <a:gd name="connsiteY922" fmla="*/ 1263619 h 4449429"/>
              <a:gd name="connsiteX923" fmla="*/ 3544891 w 18982931"/>
              <a:gd name="connsiteY923" fmla="*/ 712071 h 4449429"/>
              <a:gd name="connsiteX924" fmla="*/ 3561357 w 18982931"/>
              <a:gd name="connsiteY924" fmla="*/ 555662 h 4449429"/>
              <a:gd name="connsiteX925" fmla="*/ 3606633 w 18982931"/>
              <a:gd name="connsiteY925" fmla="*/ 316933 h 4449429"/>
              <a:gd name="connsiteX926" fmla="*/ 3614865 w 18982931"/>
              <a:gd name="connsiteY926" fmla="*/ 279891 h 4449429"/>
              <a:gd name="connsiteX927" fmla="*/ 3676603 w 18982931"/>
              <a:gd name="connsiteY927" fmla="*/ 341628 h 4449429"/>
              <a:gd name="connsiteX928" fmla="*/ 3684835 w 18982931"/>
              <a:gd name="connsiteY928" fmla="*/ 386907 h 4449429"/>
              <a:gd name="connsiteX929" fmla="*/ 3742460 w 18982931"/>
              <a:gd name="connsiteY929" fmla="*/ 481574 h 4449429"/>
              <a:gd name="connsiteX930" fmla="*/ 3763042 w 18982931"/>
              <a:gd name="connsiteY930" fmla="*/ 703838 h 4449429"/>
              <a:gd name="connsiteX931" fmla="*/ 3763042 w 18982931"/>
              <a:gd name="connsiteY931" fmla="*/ 1144256 h 4449429"/>
              <a:gd name="connsiteX932" fmla="*/ 3771275 w 18982931"/>
              <a:gd name="connsiteY932" fmla="*/ 1181298 h 4449429"/>
              <a:gd name="connsiteX933" fmla="*/ 3775390 w 18982931"/>
              <a:gd name="connsiteY933" fmla="*/ 1115443 h 4449429"/>
              <a:gd name="connsiteX934" fmla="*/ 3923568 w 18982931"/>
              <a:gd name="connsiteY934" fmla="*/ 996079 h 4449429"/>
              <a:gd name="connsiteX935" fmla="*/ 3940029 w 18982931"/>
              <a:gd name="connsiteY935" fmla="*/ 1020776 h 4449429"/>
              <a:gd name="connsiteX936" fmla="*/ 3960611 w 18982931"/>
              <a:gd name="connsiteY936" fmla="*/ 1321244 h 4449429"/>
              <a:gd name="connsiteX937" fmla="*/ 3960611 w 18982931"/>
              <a:gd name="connsiteY937" fmla="*/ 1584670 h 4449429"/>
              <a:gd name="connsiteX938" fmla="*/ 3977076 w 18982931"/>
              <a:gd name="connsiteY938" fmla="*/ 1625830 h 4449429"/>
              <a:gd name="connsiteX939" fmla="*/ 4010007 w 18982931"/>
              <a:gd name="connsiteY939" fmla="*/ 1666990 h 4449429"/>
              <a:gd name="connsiteX940" fmla="*/ 4055279 w 18982931"/>
              <a:gd name="connsiteY940" fmla="*/ 1819286 h 4449429"/>
              <a:gd name="connsiteX941" fmla="*/ 4104670 w 18982931"/>
              <a:gd name="connsiteY941" fmla="*/ 1819286 h 4449429"/>
              <a:gd name="connsiteX942" fmla="*/ 4108788 w 18982931"/>
              <a:gd name="connsiteY942" fmla="*/ 1741079 h 4449429"/>
              <a:gd name="connsiteX943" fmla="*/ 4211689 w 18982931"/>
              <a:gd name="connsiteY943" fmla="*/ 1741079 h 4449429"/>
              <a:gd name="connsiteX944" fmla="*/ 4252847 w 18982931"/>
              <a:gd name="connsiteY944" fmla="*/ 1559973 h 4449429"/>
              <a:gd name="connsiteX945" fmla="*/ 4265197 w 18982931"/>
              <a:gd name="connsiteY945" fmla="*/ 1559973 h 4449429"/>
              <a:gd name="connsiteX946" fmla="*/ 4277546 w 18982931"/>
              <a:gd name="connsiteY946" fmla="*/ 1592900 h 4449429"/>
              <a:gd name="connsiteX947" fmla="*/ 4302239 w 18982931"/>
              <a:gd name="connsiteY947" fmla="*/ 1708150 h 4449429"/>
              <a:gd name="connsiteX948" fmla="*/ 4368100 w 18982931"/>
              <a:gd name="connsiteY948" fmla="*/ 1741079 h 4449429"/>
              <a:gd name="connsiteX949" fmla="*/ 4363984 w 18982931"/>
              <a:gd name="connsiteY949" fmla="*/ 1634062 h 4449429"/>
              <a:gd name="connsiteX950" fmla="*/ 4372218 w 18982931"/>
              <a:gd name="connsiteY950" fmla="*/ 839670 h 4449429"/>
              <a:gd name="connsiteX951" fmla="*/ 4442184 w 18982931"/>
              <a:gd name="connsiteY951" fmla="*/ 279891 h 4449429"/>
              <a:gd name="connsiteX952" fmla="*/ 4479230 w 18982931"/>
              <a:gd name="connsiteY952" fmla="*/ 234611 h 4449429"/>
              <a:gd name="connsiteX953" fmla="*/ 4520394 w 18982931"/>
              <a:gd name="connsiteY953" fmla="*/ 284004 h 4449429"/>
              <a:gd name="connsiteX954" fmla="*/ 4549200 w 18982931"/>
              <a:gd name="connsiteY954" fmla="*/ 440413 h 4449429"/>
              <a:gd name="connsiteX955" fmla="*/ 4680914 w 18982931"/>
              <a:gd name="connsiteY955" fmla="*/ 395140 h 4449429"/>
              <a:gd name="connsiteX956" fmla="*/ 4759121 w 18982931"/>
              <a:gd name="connsiteY956" fmla="*/ 460995 h 4449429"/>
              <a:gd name="connsiteX957" fmla="*/ 4771466 w 18982931"/>
              <a:gd name="connsiteY957" fmla="*/ 493924 h 4449429"/>
              <a:gd name="connsiteX958" fmla="*/ 4888657 w 18982931"/>
              <a:gd name="connsiteY958" fmla="*/ 747622 h 4449429"/>
              <a:gd name="connsiteX959" fmla="*/ 4888893 w 18982931"/>
              <a:gd name="connsiteY959" fmla="*/ 807315 h 4449429"/>
              <a:gd name="connsiteX960" fmla="*/ 4856617 w 18982931"/>
              <a:gd name="connsiteY960" fmla="*/ 807315 h 4449429"/>
              <a:gd name="connsiteX961" fmla="*/ 4856617 w 18982931"/>
              <a:gd name="connsiteY961" fmla="*/ 944475 h 4449429"/>
              <a:gd name="connsiteX962" fmla="*/ 4888332 w 18982931"/>
              <a:gd name="connsiteY962" fmla="*/ 944475 h 4449429"/>
              <a:gd name="connsiteX963" fmla="*/ 4888325 w 18982931"/>
              <a:gd name="connsiteY963" fmla="*/ 945600 h 4449429"/>
              <a:gd name="connsiteX964" fmla="*/ 4890835 w 18982931"/>
              <a:gd name="connsiteY964" fmla="*/ 1609365 h 4449429"/>
              <a:gd name="connsiteX965" fmla="*/ 4952574 w 18982931"/>
              <a:gd name="connsiteY965" fmla="*/ 1617597 h 4449429"/>
              <a:gd name="connsiteX966" fmla="*/ 4952574 w 18982931"/>
              <a:gd name="connsiteY966" fmla="*/ 1868678 h 4449429"/>
              <a:gd name="connsiteX967" fmla="*/ 4956691 w 18982931"/>
              <a:gd name="connsiteY967" fmla="*/ 1905720 h 4449429"/>
              <a:gd name="connsiteX968" fmla="*/ 4981387 w 18982931"/>
              <a:gd name="connsiteY968" fmla="*/ 1967462 h 4449429"/>
              <a:gd name="connsiteX969" fmla="*/ 4981387 w 18982931"/>
              <a:gd name="connsiteY969" fmla="*/ 2058015 h 4449429"/>
              <a:gd name="connsiteX970" fmla="*/ 5001966 w 18982931"/>
              <a:gd name="connsiteY970" fmla="*/ 2086824 h 4449429"/>
              <a:gd name="connsiteX971" fmla="*/ 5018429 w 18982931"/>
              <a:gd name="connsiteY971" fmla="*/ 2078592 h 4449429"/>
              <a:gd name="connsiteX972" fmla="*/ 5018429 w 18982931"/>
              <a:gd name="connsiteY972" fmla="*/ 1881023 h 4449429"/>
              <a:gd name="connsiteX973" fmla="*/ 5018429 w 18982931"/>
              <a:gd name="connsiteY973" fmla="*/ 1366522 h 4449429"/>
              <a:gd name="connsiteX974" fmla="*/ 5034894 w 18982931"/>
              <a:gd name="connsiteY974" fmla="*/ 864367 h 4449429"/>
              <a:gd name="connsiteX975" fmla="*/ 5067821 w 18982931"/>
              <a:gd name="connsiteY975" fmla="*/ 197569 h 4449429"/>
              <a:gd name="connsiteX976" fmla="*/ 5080173 w 18982931"/>
              <a:gd name="connsiteY976" fmla="*/ 102899 h 4449429"/>
              <a:gd name="connsiteX977" fmla="*/ 5216000 w 18982931"/>
              <a:gd name="connsiteY977" fmla="*/ 37042 h 4449429"/>
              <a:gd name="connsiteX978" fmla="*/ 5248927 w 18982931"/>
              <a:gd name="connsiteY978" fmla="*/ 69972 h 4449429"/>
              <a:gd name="connsiteX979" fmla="*/ 5372409 w 18982931"/>
              <a:gd name="connsiteY979" fmla="*/ 69972 h 4449429"/>
              <a:gd name="connsiteX980" fmla="*/ 5434151 w 18982931"/>
              <a:gd name="connsiteY980" fmla="*/ 131714 h 4449429"/>
              <a:gd name="connsiteX981" fmla="*/ 5434151 w 18982931"/>
              <a:gd name="connsiteY981" fmla="*/ 382788 h 4449429"/>
              <a:gd name="connsiteX982" fmla="*/ 5434151 w 18982931"/>
              <a:gd name="connsiteY982" fmla="*/ 683261 h 4449429"/>
              <a:gd name="connsiteX983" fmla="*/ 5545282 w 18982931"/>
              <a:gd name="connsiteY983" fmla="*/ 687375 h 4449429"/>
              <a:gd name="connsiteX984" fmla="*/ 5545282 w 18982931"/>
              <a:gd name="connsiteY984" fmla="*/ 1045471 h 4449429"/>
              <a:gd name="connsiteX985" fmla="*/ 5676994 w 18982931"/>
              <a:gd name="connsiteY985" fmla="*/ 1045471 h 4449429"/>
              <a:gd name="connsiteX986" fmla="*/ 5685227 w 18982931"/>
              <a:gd name="connsiteY986" fmla="*/ 1103096 h 4449429"/>
              <a:gd name="connsiteX987" fmla="*/ 5759314 w 18982931"/>
              <a:gd name="connsiteY987" fmla="*/ 1193648 h 4449429"/>
              <a:gd name="connsiteX988" fmla="*/ 5759314 w 18982931"/>
              <a:gd name="connsiteY988" fmla="*/ 1395331 h 4449429"/>
              <a:gd name="connsiteX989" fmla="*/ 5825171 w 18982931"/>
              <a:gd name="connsiteY989" fmla="*/ 1395331 h 4449429"/>
              <a:gd name="connsiteX990" fmla="*/ 5903378 w 18982931"/>
              <a:gd name="connsiteY990" fmla="*/ 1477653 h 4449429"/>
              <a:gd name="connsiteX991" fmla="*/ 5903378 w 18982931"/>
              <a:gd name="connsiteY991" fmla="*/ 1918070 h 4449429"/>
              <a:gd name="connsiteX992" fmla="*/ 5936306 w 18982931"/>
              <a:gd name="connsiteY992" fmla="*/ 1975695 h 4449429"/>
              <a:gd name="connsiteX993" fmla="*/ 5965115 w 18982931"/>
              <a:gd name="connsiteY993" fmla="*/ 1275969 h 4449429"/>
              <a:gd name="connsiteX994" fmla="*/ 5969235 w 18982931"/>
              <a:gd name="connsiteY994" fmla="*/ 1238922 h 4449429"/>
              <a:gd name="connsiteX995" fmla="*/ 6166804 w 18982931"/>
              <a:gd name="connsiteY995" fmla="*/ 1238922 h 4449429"/>
              <a:gd name="connsiteX996" fmla="*/ 6216196 w 18982931"/>
              <a:gd name="connsiteY996" fmla="*/ 1288315 h 4449429"/>
              <a:gd name="connsiteX997" fmla="*/ 6236774 w 18982931"/>
              <a:gd name="connsiteY997" fmla="*/ 1428261 h 4449429"/>
              <a:gd name="connsiteX998" fmla="*/ 6273821 w 18982931"/>
              <a:gd name="connsiteY998" fmla="*/ 1498235 h 4449429"/>
              <a:gd name="connsiteX999" fmla="*/ 6273821 w 18982931"/>
              <a:gd name="connsiteY999" fmla="*/ 2230888 h 4449429"/>
              <a:gd name="connsiteX1000" fmla="*/ 6277935 w 18982931"/>
              <a:gd name="connsiteY1000" fmla="*/ 2280280 h 4449429"/>
              <a:gd name="connsiteX1001" fmla="*/ 6319095 w 18982931"/>
              <a:gd name="connsiteY1001" fmla="*/ 2193841 h 4449429"/>
              <a:gd name="connsiteX1002" fmla="*/ 6364373 w 18982931"/>
              <a:gd name="connsiteY1002" fmla="*/ 2288513 h 4449429"/>
              <a:gd name="connsiteX1003" fmla="*/ 6389068 w 18982931"/>
              <a:gd name="connsiteY1003" fmla="*/ 2313208 h 4449429"/>
              <a:gd name="connsiteX1004" fmla="*/ 6541355 w 18982931"/>
              <a:gd name="connsiteY1004" fmla="*/ 2313208 h 4449429"/>
              <a:gd name="connsiteX1005" fmla="*/ 6541355 w 18982931"/>
              <a:gd name="connsiteY1005" fmla="*/ 2148567 h 4449429"/>
              <a:gd name="connsiteX1006" fmla="*/ 6660723 w 18982931"/>
              <a:gd name="connsiteY1006" fmla="*/ 2148567 h 4449429"/>
              <a:gd name="connsiteX1007" fmla="*/ 6660723 w 18982931"/>
              <a:gd name="connsiteY1007" fmla="*/ 2259698 h 4449429"/>
              <a:gd name="connsiteX1008" fmla="*/ 6705999 w 18982931"/>
              <a:gd name="connsiteY1008" fmla="*/ 2551938 h 4449429"/>
              <a:gd name="connsiteX1009" fmla="*/ 6714228 w 18982931"/>
              <a:gd name="connsiteY1009" fmla="*/ 2580748 h 4449429"/>
              <a:gd name="connsiteX1010" fmla="*/ 6722461 w 18982931"/>
              <a:gd name="connsiteY1010" fmla="*/ 2576634 h 4449429"/>
              <a:gd name="connsiteX1011" fmla="*/ 6751278 w 18982931"/>
              <a:gd name="connsiteY1011" fmla="*/ 2263816 h 4449429"/>
              <a:gd name="connsiteX1012" fmla="*/ 6800669 w 18982931"/>
              <a:gd name="connsiteY1012" fmla="*/ 2255583 h 4449429"/>
              <a:gd name="connsiteX1013" fmla="*/ 6837709 w 18982931"/>
              <a:gd name="connsiteY1013" fmla="*/ 2181496 h 4449429"/>
              <a:gd name="connsiteX1014" fmla="*/ 6841831 w 18982931"/>
              <a:gd name="connsiteY1014" fmla="*/ 2152681 h 4449429"/>
              <a:gd name="connsiteX1015" fmla="*/ 6845941 w 18982931"/>
              <a:gd name="connsiteY1015" fmla="*/ 2115639 h 4449429"/>
              <a:gd name="connsiteX1016" fmla="*/ 6857139 w 18982931"/>
              <a:gd name="connsiteY1016" fmla="*/ 2115639 h 4449429"/>
              <a:gd name="connsiteX1017" fmla="*/ 6899298 w 18982931"/>
              <a:gd name="connsiteY1017" fmla="*/ 2109470 h 4449429"/>
              <a:gd name="connsiteX1018" fmla="*/ 6922965 w 18982931"/>
              <a:gd name="connsiteY1018" fmla="*/ 2140339 h 4449429"/>
              <a:gd name="connsiteX1019" fmla="*/ 7009406 w 18982931"/>
              <a:gd name="connsiteY1019" fmla="*/ 2070365 h 4449429"/>
              <a:gd name="connsiteX1020" fmla="*/ 7145231 w 18982931"/>
              <a:gd name="connsiteY1020" fmla="*/ 2066247 h 4449429"/>
              <a:gd name="connsiteX1021" fmla="*/ 7145231 w 18982931"/>
              <a:gd name="connsiteY1021" fmla="*/ 1901605 h 4449429"/>
              <a:gd name="connsiteX1022" fmla="*/ 7145231 w 18982931"/>
              <a:gd name="connsiteY1022" fmla="*/ 1769896 h 4449429"/>
              <a:gd name="connsiteX1023" fmla="*/ 7215204 w 18982931"/>
              <a:gd name="connsiteY1023" fmla="*/ 1597024 h 4449429"/>
              <a:gd name="connsiteX1024" fmla="*/ 7285174 w 18982931"/>
              <a:gd name="connsiteY1024" fmla="*/ 1753433 h 4449429"/>
              <a:gd name="connsiteX1025" fmla="*/ 7297524 w 18982931"/>
              <a:gd name="connsiteY1025" fmla="*/ 2062134 h 4449429"/>
              <a:gd name="connsiteX1026" fmla="*/ 7367494 w 18982931"/>
              <a:gd name="connsiteY1026" fmla="*/ 2066247 h 4449429"/>
              <a:gd name="connsiteX1027" fmla="*/ 7371610 w 18982931"/>
              <a:gd name="connsiteY1027" fmla="*/ 2148567 h 4449429"/>
              <a:gd name="connsiteX1028" fmla="*/ 7462167 w 18982931"/>
              <a:gd name="connsiteY1028" fmla="*/ 2148567 h 4449429"/>
              <a:gd name="connsiteX1029" fmla="*/ 7462167 w 18982931"/>
              <a:gd name="connsiteY1029" fmla="*/ 2095061 h 4449429"/>
              <a:gd name="connsiteX1030" fmla="*/ 7462167 w 18982931"/>
              <a:gd name="connsiteY1030" fmla="*/ 1597024 h 4449429"/>
              <a:gd name="connsiteX1031" fmla="*/ 7482743 w 18982931"/>
              <a:gd name="connsiteY1031" fmla="*/ 1008430 h 4449429"/>
              <a:gd name="connsiteX1032" fmla="*/ 7495096 w 18982931"/>
              <a:gd name="connsiteY1032" fmla="*/ 921991 h 4449429"/>
              <a:gd name="connsiteX1033" fmla="*/ 7536254 w 18982931"/>
              <a:gd name="connsiteY1033" fmla="*/ 934341 h 4449429"/>
              <a:gd name="connsiteX1034" fmla="*/ 7577416 w 18982931"/>
              <a:gd name="connsiteY1034" fmla="*/ 563899 h 4449429"/>
              <a:gd name="connsiteX1035" fmla="*/ 7589759 w 18982931"/>
              <a:gd name="connsiteY1035" fmla="*/ 563899 h 4449429"/>
              <a:gd name="connsiteX1036" fmla="*/ 7639153 w 18982931"/>
              <a:gd name="connsiteY1036" fmla="*/ 975501 h 4449429"/>
              <a:gd name="connsiteX1037" fmla="*/ 7655614 w 18982931"/>
              <a:gd name="connsiteY1037" fmla="*/ 926109 h 4449429"/>
              <a:gd name="connsiteX1038" fmla="*/ 7667968 w 18982931"/>
              <a:gd name="connsiteY1038" fmla="*/ 926109 h 4449429"/>
              <a:gd name="connsiteX1039" fmla="*/ 7676196 w 18982931"/>
              <a:gd name="connsiteY1039" fmla="*/ 1037243 h 4449429"/>
              <a:gd name="connsiteX1040" fmla="*/ 7676196 w 18982931"/>
              <a:gd name="connsiteY1040" fmla="*/ 2049787 h 4449429"/>
              <a:gd name="connsiteX1041" fmla="*/ 7705009 w 18982931"/>
              <a:gd name="connsiteY1041" fmla="*/ 2267935 h 4449429"/>
              <a:gd name="connsiteX1042" fmla="*/ 7750287 w 18982931"/>
              <a:gd name="connsiteY1042" fmla="*/ 2469622 h 4449429"/>
              <a:gd name="connsiteX1043" fmla="*/ 7849072 w 18982931"/>
              <a:gd name="connsiteY1043" fmla="*/ 2469622 h 4449429"/>
              <a:gd name="connsiteX1044" fmla="*/ 7849072 w 18982931"/>
              <a:gd name="connsiteY1044" fmla="*/ 2284398 h 4449429"/>
              <a:gd name="connsiteX1045" fmla="*/ 7919042 w 18982931"/>
              <a:gd name="connsiteY1045" fmla="*/ 2284398 h 4449429"/>
              <a:gd name="connsiteX1046" fmla="*/ 7919042 w 18982931"/>
              <a:gd name="connsiteY1046" fmla="*/ 2473736 h 4449429"/>
              <a:gd name="connsiteX1047" fmla="*/ 8108380 w 18982931"/>
              <a:gd name="connsiteY1047" fmla="*/ 2473736 h 4449429"/>
              <a:gd name="connsiteX1048" fmla="*/ 8142338 w 18982931"/>
              <a:gd name="connsiteY1048" fmla="*/ 2481454 h 4449429"/>
              <a:gd name="connsiteX1049" fmla="*/ 8144242 w 18982931"/>
              <a:gd name="connsiteY1049" fmla="*/ 2485067 h 4449429"/>
              <a:gd name="connsiteX1050" fmla="*/ 8144242 w 18982931"/>
              <a:gd name="connsiteY1050" fmla="*/ 1280084 h 4449429"/>
              <a:gd name="connsiteX1051" fmla="*/ 8189518 w 18982931"/>
              <a:gd name="connsiteY1051" fmla="*/ 1115443 h 4449429"/>
              <a:gd name="connsiteX1052" fmla="*/ 8230679 w 18982931"/>
              <a:gd name="connsiteY1052" fmla="*/ 1090746 h 4449429"/>
              <a:gd name="connsiteX1053" fmla="*/ 8477642 w 18982931"/>
              <a:gd name="connsiteY1053" fmla="*/ 1090746 h 4449429"/>
              <a:gd name="connsiteX1054" fmla="*/ 8518799 w 18982931"/>
              <a:gd name="connsiteY1054" fmla="*/ 1111328 h 4449429"/>
              <a:gd name="connsiteX1055" fmla="*/ 8568194 w 18982931"/>
              <a:gd name="connsiteY1055" fmla="*/ 1288315 h 4449429"/>
              <a:gd name="connsiteX1056" fmla="*/ 8572304 w 18982931"/>
              <a:gd name="connsiteY1056" fmla="*/ 2152681 h 4449429"/>
              <a:gd name="connsiteX1057" fmla="*/ 8572304 w 18982931"/>
              <a:gd name="connsiteY1057" fmla="*/ 2222656 h 4449429"/>
              <a:gd name="connsiteX1058" fmla="*/ 8827499 w 18982931"/>
              <a:gd name="connsiteY1058" fmla="*/ 2222656 h 4449429"/>
              <a:gd name="connsiteX1059" fmla="*/ 8827499 w 18982931"/>
              <a:gd name="connsiteY1059" fmla="*/ 2053897 h 4449429"/>
              <a:gd name="connsiteX1060" fmla="*/ 8827499 w 18982931"/>
              <a:gd name="connsiteY1060" fmla="*/ 1996272 h 4449429"/>
              <a:gd name="connsiteX1061" fmla="*/ 8926285 w 18982931"/>
              <a:gd name="connsiteY1061" fmla="*/ 1876910 h 4449429"/>
              <a:gd name="connsiteX1062" fmla="*/ 8926285 w 18982931"/>
              <a:gd name="connsiteY1062" fmla="*/ 1757542 h 4449429"/>
              <a:gd name="connsiteX1063" fmla="*/ 8926285 w 18982931"/>
              <a:gd name="connsiteY1063" fmla="*/ 1527045 h 4449429"/>
              <a:gd name="connsiteX1064" fmla="*/ 8950980 w 18982931"/>
              <a:gd name="connsiteY1064" fmla="*/ 1432378 h 4449429"/>
              <a:gd name="connsiteX1065" fmla="*/ 8950980 w 18982931"/>
              <a:gd name="connsiteY1065" fmla="*/ 1424146 h 4449429"/>
              <a:gd name="connsiteX1066" fmla="*/ 8983911 w 18982931"/>
              <a:gd name="connsiteY1066" fmla="*/ 1107210 h 4449429"/>
              <a:gd name="connsiteX1067" fmla="*/ 8992140 w 18982931"/>
              <a:gd name="connsiteY1067" fmla="*/ 1049586 h 4449429"/>
              <a:gd name="connsiteX1068" fmla="*/ 9012723 w 18982931"/>
              <a:gd name="connsiteY1068" fmla="*/ 1049586 h 4449429"/>
              <a:gd name="connsiteX1069" fmla="*/ 9049767 w 18982931"/>
              <a:gd name="connsiteY1069" fmla="*/ 1325362 h 4449429"/>
              <a:gd name="connsiteX1070" fmla="*/ 9115624 w 18982931"/>
              <a:gd name="connsiteY1070" fmla="*/ 1329476 h 4449429"/>
              <a:gd name="connsiteX1071" fmla="*/ 9165014 w 18982931"/>
              <a:gd name="connsiteY1071" fmla="*/ 1436493 h 4449429"/>
              <a:gd name="connsiteX1072" fmla="*/ 9181479 w 18982931"/>
              <a:gd name="connsiteY1072" fmla="*/ 1494116 h 4449429"/>
              <a:gd name="connsiteX1073" fmla="*/ 9181479 w 18982931"/>
              <a:gd name="connsiteY1073" fmla="*/ 1823399 h 4449429"/>
              <a:gd name="connsiteX1074" fmla="*/ 9181479 w 18982931"/>
              <a:gd name="connsiteY1074" fmla="*/ 1881023 h 4449429"/>
              <a:gd name="connsiteX1075" fmla="*/ 9280267 w 18982931"/>
              <a:gd name="connsiteY1075" fmla="*/ 1881023 h 4449429"/>
              <a:gd name="connsiteX1076" fmla="*/ 9280267 w 18982931"/>
              <a:gd name="connsiteY1076" fmla="*/ 1815166 h 4449429"/>
              <a:gd name="connsiteX1077" fmla="*/ 9280267 w 18982931"/>
              <a:gd name="connsiteY1077" fmla="*/ 304587 h 4449429"/>
              <a:gd name="connsiteX1078" fmla="*/ 9346122 w 18982931"/>
              <a:gd name="connsiteY1078" fmla="*/ 238731 h 4449429"/>
              <a:gd name="connsiteX1079" fmla="*/ 9453137 w 18982931"/>
              <a:gd name="connsiteY1079" fmla="*/ 341628 h 4449429"/>
              <a:gd name="connsiteX1080" fmla="*/ 9453137 w 18982931"/>
              <a:gd name="connsiteY1080" fmla="*/ 1815166 h 4449429"/>
              <a:gd name="connsiteX1081" fmla="*/ 9453137 w 18982931"/>
              <a:gd name="connsiteY1081" fmla="*/ 1876910 h 4449429"/>
              <a:gd name="connsiteX1082" fmla="*/ 9551919 w 18982931"/>
              <a:gd name="connsiteY1082" fmla="*/ 1876910 h 4449429"/>
              <a:gd name="connsiteX1083" fmla="*/ 9551919 w 18982931"/>
              <a:gd name="connsiteY1083" fmla="*/ 1724614 h 4449429"/>
              <a:gd name="connsiteX1084" fmla="*/ 9551919 w 18982931"/>
              <a:gd name="connsiteY1084" fmla="*/ 1481771 h 4449429"/>
              <a:gd name="connsiteX1085" fmla="*/ 9597198 w 18982931"/>
              <a:gd name="connsiteY1085" fmla="*/ 1374754 h 4449429"/>
              <a:gd name="connsiteX1086" fmla="*/ 9613662 w 18982931"/>
              <a:gd name="connsiteY1086" fmla="*/ 1325362 h 4449429"/>
              <a:gd name="connsiteX1087" fmla="*/ 9683632 w 18982931"/>
              <a:gd name="connsiteY1087" fmla="*/ 1325362 h 4449429"/>
              <a:gd name="connsiteX1088" fmla="*/ 9683632 w 18982931"/>
              <a:gd name="connsiteY1088" fmla="*/ 1522931 h 4449429"/>
              <a:gd name="connsiteX1089" fmla="*/ 9819464 w 18982931"/>
              <a:gd name="connsiteY1089" fmla="*/ 1522931 h 4449429"/>
              <a:gd name="connsiteX1090" fmla="*/ 9819464 w 18982931"/>
              <a:gd name="connsiteY1090" fmla="*/ 1720501 h 4449429"/>
              <a:gd name="connsiteX1091" fmla="*/ 9819464 w 18982931"/>
              <a:gd name="connsiteY1091" fmla="*/ 1835749 h 4449429"/>
              <a:gd name="connsiteX1092" fmla="*/ 9868856 w 18982931"/>
              <a:gd name="connsiteY1092" fmla="*/ 1885142 h 4449429"/>
              <a:gd name="connsiteX1093" fmla="*/ 9922361 w 18982931"/>
              <a:gd name="connsiteY1093" fmla="*/ 1938648 h 4449429"/>
              <a:gd name="connsiteX1094" fmla="*/ 9922361 w 18982931"/>
              <a:gd name="connsiteY1094" fmla="*/ 2226770 h 4449429"/>
              <a:gd name="connsiteX1095" fmla="*/ 10189906 w 18982931"/>
              <a:gd name="connsiteY1095" fmla="*/ 2226770 h 4449429"/>
              <a:gd name="connsiteX1096" fmla="*/ 10189906 w 18982931"/>
              <a:gd name="connsiteY1096" fmla="*/ 1864559 h 4449429"/>
              <a:gd name="connsiteX1097" fmla="*/ 10251644 w 18982931"/>
              <a:gd name="connsiteY1097" fmla="*/ 1852213 h 4449429"/>
              <a:gd name="connsiteX1098" fmla="*/ 10251644 w 18982931"/>
              <a:gd name="connsiteY1098" fmla="*/ 1465306 h 4449429"/>
              <a:gd name="connsiteX1099" fmla="*/ 10198137 w 18982931"/>
              <a:gd name="connsiteY1099" fmla="*/ 1461188 h 4449429"/>
              <a:gd name="connsiteX1100" fmla="*/ 10198137 w 18982931"/>
              <a:gd name="connsiteY1100" fmla="*/ 1317129 h 4449429"/>
              <a:gd name="connsiteX1101" fmla="*/ 10572694 w 18982931"/>
              <a:gd name="connsiteY1101" fmla="*/ 1317129 h 4449429"/>
              <a:gd name="connsiteX1102" fmla="*/ 10572694 w 18982931"/>
              <a:gd name="connsiteY1102" fmla="*/ 2140336 h 4449429"/>
              <a:gd name="connsiteX1103" fmla="*/ 10642669 w 18982931"/>
              <a:gd name="connsiteY1103" fmla="*/ 2144449 h 4449429"/>
              <a:gd name="connsiteX1104" fmla="*/ 10642669 w 18982931"/>
              <a:gd name="connsiteY1104" fmla="*/ 2477849 h 4449429"/>
              <a:gd name="connsiteX1105" fmla="*/ 10885512 w 18982931"/>
              <a:gd name="connsiteY1105" fmla="*/ 2477849 h 4449429"/>
              <a:gd name="connsiteX1106" fmla="*/ 10885512 w 18982931"/>
              <a:gd name="connsiteY1106" fmla="*/ 2292626 h 4449429"/>
              <a:gd name="connsiteX1107" fmla="*/ 10959601 w 18982931"/>
              <a:gd name="connsiteY1107" fmla="*/ 2292626 h 4449429"/>
              <a:gd name="connsiteX1108" fmla="*/ 10959601 w 18982931"/>
              <a:gd name="connsiteY1108" fmla="*/ 2477849 h 4449429"/>
              <a:gd name="connsiteX1109" fmla="*/ 11066618 w 18982931"/>
              <a:gd name="connsiteY1109" fmla="*/ 2477849 h 4449429"/>
              <a:gd name="connsiteX1110" fmla="*/ 11107778 w 18982931"/>
              <a:gd name="connsiteY1110" fmla="*/ 2284395 h 4449429"/>
              <a:gd name="connsiteX1111" fmla="*/ 11136593 w 18982931"/>
              <a:gd name="connsiteY1111" fmla="*/ 2053897 h 4449429"/>
              <a:gd name="connsiteX1112" fmla="*/ 11136593 w 18982931"/>
              <a:gd name="connsiteY1112" fmla="*/ 1061936 h 4449429"/>
              <a:gd name="connsiteX1113" fmla="*/ 11148938 w 18982931"/>
              <a:gd name="connsiteY1113" fmla="*/ 938454 h 4449429"/>
              <a:gd name="connsiteX1114" fmla="*/ 11161288 w 18982931"/>
              <a:gd name="connsiteY1114" fmla="*/ 938454 h 4449429"/>
              <a:gd name="connsiteX1115" fmla="*/ 11177753 w 18982931"/>
              <a:gd name="connsiteY1115" fmla="*/ 983729 h 4449429"/>
              <a:gd name="connsiteX1116" fmla="*/ 11231258 w 18982931"/>
              <a:gd name="connsiteY1116" fmla="*/ 572126 h 4449429"/>
              <a:gd name="connsiteX1117" fmla="*/ 11243610 w 18982931"/>
              <a:gd name="connsiteY1117" fmla="*/ 572126 h 4449429"/>
              <a:gd name="connsiteX1118" fmla="*/ 11284770 w 18982931"/>
              <a:gd name="connsiteY1118" fmla="*/ 946687 h 4449429"/>
              <a:gd name="connsiteX1119" fmla="*/ 11325929 w 18982931"/>
              <a:gd name="connsiteY1119" fmla="*/ 934337 h 4449429"/>
              <a:gd name="connsiteX1120" fmla="*/ 11342394 w 18982931"/>
              <a:gd name="connsiteY1120" fmla="*/ 1061936 h 4449429"/>
              <a:gd name="connsiteX1121" fmla="*/ 11342394 w 18982931"/>
              <a:gd name="connsiteY1121" fmla="*/ 1300666 h 4449429"/>
              <a:gd name="connsiteX1122" fmla="*/ 11358857 w 18982931"/>
              <a:gd name="connsiteY1122" fmla="*/ 2132104 h 4449429"/>
              <a:gd name="connsiteX1123" fmla="*/ 11362976 w 18982931"/>
              <a:gd name="connsiteY1123" fmla="*/ 2165031 h 4449429"/>
              <a:gd name="connsiteX1124" fmla="*/ 11453524 w 18982931"/>
              <a:gd name="connsiteY1124" fmla="*/ 2165031 h 4449429"/>
              <a:gd name="connsiteX1125" fmla="*/ 11457643 w 18982931"/>
              <a:gd name="connsiteY1125" fmla="*/ 2082711 h 4449429"/>
              <a:gd name="connsiteX1126" fmla="*/ 11535845 w 18982931"/>
              <a:gd name="connsiteY1126" fmla="*/ 2078592 h 4449429"/>
              <a:gd name="connsiteX1127" fmla="*/ 11535845 w 18982931"/>
              <a:gd name="connsiteY1127" fmla="*/ 2004505 h 4449429"/>
              <a:gd name="connsiteX1128" fmla="*/ 11548195 w 18982931"/>
              <a:gd name="connsiteY1128" fmla="*/ 1736964 h 4449429"/>
              <a:gd name="connsiteX1129" fmla="*/ 11609938 w 18982931"/>
              <a:gd name="connsiteY1129" fmla="*/ 1609365 h 4449429"/>
              <a:gd name="connsiteX1130" fmla="*/ 11688140 w 18982931"/>
              <a:gd name="connsiteY1130" fmla="*/ 1765774 h 4449429"/>
              <a:gd name="connsiteX1131" fmla="*/ 11688140 w 18982931"/>
              <a:gd name="connsiteY1131" fmla="*/ 2082711 h 4449429"/>
              <a:gd name="connsiteX1132" fmla="*/ 11910406 w 18982931"/>
              <a:gd name="connsiteY1132" fmla="*/ 2148567 h 4449429"/>
              <a:gd name="connsiteX1133" fmla="*/ 11988608 w 18982931"/>
              <a:gd name="connsiteY1133" fmla="*/ 2119754 h 4449429"/>
              <a:gd name="connsiteX1134" fmla="*/ 11991181 w 18982931"/>
              <a:gd name="connsiteY1134" fmla="*/ 2153197 h 4449429"/>
              <a:gd name="connsiteX1135" fmla="*/ 11993908 w 18982931"/>
              <a:gd name="connsiteY1135" fmla="*/ 2158900 h 4449429"/>
              <a:gd name="connsiteX1136" fmla="*/ 11993908 w 18982931"/>
              <a:gd name="connsiteY1136" fmla="*/ 2156799 h 4449429"/>
              <a:gd name="connsiteX1137" fmla="*/ 11998023 w 18982931"/>
              <a:gd name="connsiteY1137" fmla="*/ 2115639 h 4449429"/>
              <a:gd name="connsiteX1138" fmla="*/ 12010373 w 18982931"/>
              <a:gd name="connsiteY1138" fmla="*/ 2115639 h 4449429"/>
              <a:gd name="connsiteX1139" fmla="*/ 12014490 w 18982931"/>
              <a:gd name="connsiteY1139" fmla="*/ 2185614 h 4449429"/>
              <a:gd name="connsiteX1140" fmla="*/ 12055650 w 18982931"/>
              <a:gd name="connsiteY1140" fmla="*/ 2259703 h 4449429"/>
              <a:gd name="connsiteX1141" fmla="*/ 12109157 w 18982931"/>
              <a:gd name="connsiteY1141" fmla="*/ 2267933 h 4449429"/>
              <a:gd name="connsiteX1142" fmla="*/ 12137972 w 18982931"/>
              <a:gd name="connsiteY1142" fmla="*/ 2580753 h 4449429"/>
              <a:gd name="connsiteX1143" fmla="*/ 12150317 w 18982931"/>
              <a:gd name="connsiteY1143" fmla="*/ 2580753 h 4449429"/>
              <a:gd name="connsiteX1144" fmla="*/ 12179132 w 18982931"/>
              <a:gd name="connsiteY1144" fmla="*/ 2411992 h 4449429"/>
              <a:gd name="connsiteX1145" fmla="*/ 12207942 w 18982931"/>
              <a:gd name="connsiteY1145" fmla="*/ 2160917 h 4449429"/>
              <a:gd name="connsiteX1146" fmla="*/ 12216174 w 18982931"/>
              <a:gd name="connsiteY1146" fmla="*/ 2152686 h 4449429"/>
              <a:gd name="connsiteX1147" fmla="*/ 12331423 w 18982931"/>
              <a:gd name="connsiteY1147" fmla="*/ 2152686 h 4449429"/>
              <a:gd name="connsiteX1148" fmla="*/ 12331423 w 18982931"/>
              <a:gd name="connsiteY1148" fmla="*/ 2317327 h 4449429"/>
              <a:gd name="connsiteX1149" fmla="*/ 12496064 w 18982931"/>
              <a:gd name="connsiteY1149" fmla="*/ 2313208 h 4449429"/>
              <a:gd name="connsiteX1150" fmla="*/ 12557802 w 18982931"/>
              <a:gd name="connsiteY1150" fmla="*/ 2210310 h 4449429"/>
              <a:gd name="connsiteX1151" fmla="*/ 12566034 w 18982931"/>
              <a:gd name="connsiteY1151" fmla="*/ 2206191 h 4449429"/>
              <a:gd name="connsiteX1152" fmla="*/ 12598962 w 18982931"/>
              <a:gd name="connsiteY1152" fmla="*/ 2267933 h 4449429"/>
              <a:gd name="connsiteX1153" fmla="*/ 12607194 w 18982931"/>
              <a:gd name="connsiteY1153" fmla="*/ 2263816 h 4449429"/>
              <a:gd name="connsiteX1154" fmla="*/ 12607194 w 18982931"/>
              <a:gd name="connsiteY1154" fmla="*/ 1461193 h 4449429"/>
              <a:gd name="connsiteX1155" fmla="*/ 12677169 w 18982931"/>
              <a:gd name="connsiteY1155" fmla="*/ 1230695 h 4449429"/>
              <a:gd name="connsiteX1156" fmla="*/ 12920017 w 18982931"/>
              <a:gd name="connsiteY1156" fmla="*/ 1230695 h 4449429"/>
              <a:gd name="connsiteX1157" fmla="*/ 12948827 w 18982931"/>
              <a:gd name="connsiteY1157" fmla="*/ 1490003 h 4449429"/>
              <a:gd name="connsiteX1158" fmla="*/ 12948827 w 18982931"/>
              <a:gd name="connsiteY1158" fmla="*/ 1909838 h 4449429"/>
              <a:gd name="connsiteX1159" fmla="*/ 12948827 w 18982931"/>
              <a:gd name="connsiteY1159" fmla="*/ 1975695 h 4449429"/>
              <a:gd name="connsiteX1160" fmla="*/ 12969405 w 18982931"/>
              <a:gd name="connsiteY1160" fmla="*/ 1979812 h 4449429"/>
              <a:gd name="connsiteX1161" fmla="*/ 12989987 w 18982931"/>
              <a:gd name="connsiteY1161" fmla="*/ 1913955 h 4449429"/>
              <a:gd name="connsiteX1162" fmla="*/ 12989987 w 18982931"/>
              <a:gd name="connsiteY1162" fmla="*/ 1469425 h 4449429"/>
              <a:gd name="connsiteX1163" fmla="*/ 13064076 w 18982931"/>
              <a:gd name="connsiteY1163" fmla="*/ 1395336 h 4449429"/>
              <a:gd name="connsiteX1164" fmla="*/ 13146396 w 18982931"/>
              <a:gd name="connsiteY1164" fmla="*/ 1395336 h 4449429"/>
              <a:gd name="connsiteX1165" fmla="*/ 13146396 w 18982931"/>
              <a:gd name="connsiteY1165" fmla="*/ 1111328 h 4449429"/>
              <a:gd name="connsiteX1166" fmla="*/ 13216366 w 18982931"/>
              <a:gd name="connsiteY1166" fmla="*/ 1103096 h 4449429"/>
              <a:gd name="connsiteX1167" fmla="*/ 13228716 w 18982931"/>
              <a:gd name="connsiteY1167" fmla="*/ 1041358 h 4449429"/>
              <a:gd name="connsiteX1168" fmla="*/ 13368662 w 18982931"/>
              <a:gd name="connsiteY1168" fmla="*/ 1041358 h 4449429"/>
              <a:gd name="connsiteX1169" fmla="*/ 13368662 w 18982931"/>
              <a:gd name="connsiteY1169" fmla="*/ 687379 h 4449429"/>
              <a:gd name="connsiteX1170" fmla="*/ 13483911 w 18982931"/>
              <a:gd name="connsiteY1170" fmla="*/ 687379 h 4449429"/>
              <a:gd name="connsiteX1171" fmla="*/ 13483911 w 18982931"/>
              <a:gd name="connsiteY1171" fmla="*/ 617404 h 4449429"/>
              <a:gd name="connsiteX1172" fmla="*/ 13483911 w 18982931"/>
              <a:gd name="connsiteY1172" fmla="*/ 131714 h 4449429"/>
              <a:gd name="connsiteX1173" fmla="*/ 13541534 w 18982931"/>
              <a:gd name="connsiteY1173" fmla="*/ 74089 h 4449429"/>
              <a:gd name="connsiteX1174" fmla="*/ 13685593 w 18982931"/>
              <a:gd name="connsiteY1174" fmla="*/ 74089 h 4449429"/>
              <a:gd name="connsiteX1175" fmla="*/ 13730872 w 18982931"/>
              <a:gd name="connsiteY1175" fmla="*/ 49392 h 4449429"/>
              <a:gd name="connsiteX1176" fmla="*/ 13739104 w 18982931"/>
              <a:gd name="connsiteY1176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375751 w 18982931"/>
              <a:gd name="connsiteY867" fmla="*/ 1588787 h 4449429"/>
              <a:gd name="connsiteX868" fmla="*/ 1486884 w 18982931"/>
              <a:gd name="connsiteY868" fmla="*/ 1588787 h 4449429"/>
              <a:gd name="connsiteX869" fmla="*/ 1507466 w 18982931"/>
              <a:gd name="connsiteY869" fmla="*/ 2337905 h 4449429"/>
              <a:gd name="connsiteX870" fmla="*/ 1523929 w 18982931"/>
              <a:gd name="connsiteY870" fmla="*/ 2337905 h 4449429"/>
              <a:gd name="connsiteX871" fmla="*/ 1523929 w 18982931"/>
              <a:gd name="connsiteY871" fmla="*/ 2169146 h 4449429"/>
              <a:gd name="connsiteX872" fmla="*/ 1692685 w 18982931"/>
              <a:gd name="connsiteY872" fmla="*/ 2169146 h 4449429"/>
              <a:gd name="connsiteX873" fmla="*/ 1692685 w 18982931"/>
              <a:gd name="connsiteY873" fmla="*/ 2020968 h 4449429"/>
              <a:gd name="connsiteX874" fmla="*/ 1766772 w 18982931"/>
              <a:gd name="connsiteY874" fmla="*/ 1922183 h 4449429"/>
              <a:gd name="connsiteX875" fmla="*/ 1766772 w 18982931"/>
              <a:gd name="connsiteY875" fmla="*/ 1757542 h 4449429"/>
              <a:gd name="connsiteX876" fmla="*/ 1849095 w 18982931"/>
              <a:gd name="connsiteY876" fmla="*/ 1757542 h 4449429"/>
              <a:gd name="connsiteX877" fmla="*/ 1849095 w 18982931"/>
              <a:gd name="connsiteY877" fmla="*/ 2156799 h 4449429"/>
              <a:gd name="connsiteX878" fmla="*/ 1919070 w 18982931"/>
              <a:gd name="connsiteY878" fmla="*/ 2156799 h 4449429"/>
              <a:gd name="connsiteX879" fmla="*/ 1919070 w 18982931"/>
              <a:gd name="connsiteY879" fmla="*/ 1864559 h 4449429"/>
              <a:gd name="connsiteX880" fmla="*/ 1919070 w 18982931"/>
              <a:gd name="connsiteY880" fmla="*/ 695608 h 4449429"/>
              <a:gd name="connsiteX881" fmla="*/ 2005504 w 18982931"/>
              <a:gd name="connsiteY881" fmla="*/ 609173 h 4449429"/>
              <a:gd name="connsiteX882" fmla="*/ 2026085 w 18982931"/>
              <a:gd name="connsiteY882" fmla="*/ 605054 h 4449429"/>
              <a:gd name="connsiteX883" fmla="*/ 2100174 w 18982931"/>
              <a:gd name="connsiteY883" fmla="*/ 448645 h 4449429"/>
              <a:gd name="connsiteX884" fmla="*/ 2137215 w 18982931"/>
              <a:gd name="connsiteY884" fmla="*/ 407485 h 4449429"/>
              <a:gd name="connsiteX885" fmla="*/ 2194840 w 18982931"/>
              <a:gd name="connsiteY885" fmla="*/ 337515 h 4449429"/>
              <a:gd name="connsiteX886" fmla="*/ 2198958 w 18982931"/>
              <a:gd name="connsiteY886" fmla="*/ 292236 h 4449429"/>
              <a:gd name="connsiteX887" fmla="*/ 2240121 w 18982931"/>
              <a:gd name="connsiteY887" fmla="*/ 358093 h 4449429"/>
              <a:gd name="connsiteX888" fmla="*/ 2273047 w 18982931"/>
              <a:gd name="connsiteY888" fmla="*/ 444532 h 4449429"/>
              <a:gd name="connsiteX889" fmla="*/ 2330670 w 18982931"/>
              <a:gd name="connsiteY889" fmla="*/ 563894 h 4449429"/>
              <a:gd name="connsiteX890" fmla="*/ 2351248 w 18982931"/>
              <a:gd name="connsiteY890" fmla="*/ 613286 h 4449429"/>
              <a:gd name="connsiteX891" fmla="*/ 2429455 w 18982931"/>
              <a:gd name="connsiteY891" fmla="*/ 675029 h 4449429"/>
              <a:gd name="connsiteX892" fmla="*/ 2470614 w 18982931"/>
              <a:gd name="connsiteY892" fmla="*/ 757350 h 4449429"/>
              <a:gd name="connsiteX893" fmla="*/ 2470614 w 18982931"/>
              <a:gd name="connsiteY893" fmla="*/ 1086631 h 4449429"/>
              <a:gd name="connsiteX894" fmla="*/ 2470614 w 18982931"/>
              <a:gd name="connsiteY894" fmla="*/ 2008622 h 4449429"/>
              <a:gd name="connsiteX895" fmla="*/ 2487080 w 18982931"/>
              <a:gd name="connsiteY895" fmla="*/ 2053897 h 4449429"/>
              <a:gd name="connsiteX896" fmla="*/ 2499426 w 18982931"/>
              <a:gd name="connsiteY896" fmla="*/ 1897488 h 4449429"/>
              <a:gd name="connsiteX897" fmla="*/ 2602322 w 18982931"/>
              <a:gd name="connsiteY897" fmla="*/ 1798703 h 4449429"/>
              <a:gd name="connsiteX898" fmla="*/ 2836935 w 18982931"/>
              <a:gd name="connsiteY898" fmla="*/ 1798703 h 4449429"/>
              <a:gd name="connsiteX899" fmla="*/ 2836935 w 18982931"/>
              <a:gd name="connsiteY899" fmla="*/ 1860446 h 4449429"/>
              <a:gd name="connsiteX900" fmla="*/ 2836935 w 18982931"/>
              <a:gd name="connsiteY900" fmla="*/ 2263816 h 4449429"/>
              <a:gd name="connsiteX901" fmla="*/ 2845169 w 18982931"/>
              <a:gd name="connsiteY901" fmla="*/ 2304976 h 4449429"/>
              <a:gd name="connsiteX902" fmla="*/ 2861629 w 18982931"/>
              <a:gd name="connsiteY902" fmla="*/ 2300858 h 4449429"/>
              <a:gd name="connsiteX903" fmla="*/ 2861629 w 18982931"/>
              <a:gd name="connsiteY903" fmla="*/ 2247351 h 4449429"/>
              <a:gd name="connsiteX904" fmla="*/ 2869861 w 18982931"/>
              <a:gd name="connsiteY904" fmla="*/ 1996272 h 4449429"/>
              <a:gd name="connsiteX905" fmla="*/ 2923374 w 18982931"/>
              <a:gd name="connsiteY905" fmla="*/ 1967462 h 4449429"/>
              <a:gd name="connsiteX906" fmla="*/ 2939836 w 18982931"/>
              <a:gd name="connsiteY906" fmla="*/ 2300858 h 4449429"/>
              <a:gd name="connsiteX907" fmla="*/ 2956300 w 18982931"/>
              <a:gd name="connsiteY907" fmla="*/ 2300858 h 4449429"/>
              <a:gd name="connsiteX908" fmla="*/ 2989230 w 18982931"/>
              <a:gd name="connsiteY908" fmla="*/ 2111521 h 4449429"/>
              <a:gd name="connsiteX909" fmla="*/ 3018038 w 18982931"/>
              <a:gd name="connsiteY909" fmla="*/ 2058015 h 4449429"/>
              <a:gd name="connsiteX910" fmla="*/ 3034502 w 18982931"/>
              <a:gd name="connsiteY910" fmla="*/ 2123871 h 4449429"/>
              <a:gd name="connsiteX911" fmla="*/ 3038620 w 18982931"/>
              <a:gd name="connsiteY911" fmla="*/ 2132104 h 4449429"/>
              <a:gd name="connsiteX912" fmla="*/ 3088018 w 18982931"/>
              <a:gd name="connsiteY912" fmla="*/ 2140336 h 4449429"/>
              <a:gd name="connsiteX913" fmla="*/ 3095320 w 18982931"/>
              <a:gd name="connsiteY913" fmla="*/ 2275334 h 4449429"/>
              <a:gd name="connsiteX914" fmla="*/ 3162101 w 18982931"/>
              <a:gd name="connsiteY914" fmla="*/ 2275334 h 4449429"/>
              <a:gd name="connsiteX915" fmla="*/ 3162101 w 18982931"/>
              <a:gd name="connsiteY915" fmla="*/ 1580555 h 4449429"/>
              <a:gd name="connsiteX916" fmla="*/ 3162101 w 18982931"/>
              <a:gd name="connsiteY916" fmla="*/ 1531163 h 4449429"/>
              <a:gd name="connsiteX917" fmla="*/ 3199146 w 18982931"/>
              <a:gd name="connsiteY917" fmla="*/ 1498235 h 4449429"/>
              <a:gd name="connsiteX918" fmla="*/ 3281469 w 18982931"/>
              <a:gd name="connsiteY918" fmla="*/ 1498235 h 4449429"/>
              <a:gd name="connsiteX919" fmla="*/ 3281469 w 18982931"/>
              <a:gd name="connsiteY919" fmla="*/ 1325362 h 4449429"/>
              <a:gd name="connsiteX920" fmla="*/ 3343207 w 18982931"/>
              <a:gd name="connsiteY920" fmla="*/ 1263619 h 4449429"/>
              <a:gd name="connsiteX921" fmla="*/ 3544891 w 18982931"/>
              <a:gd name="connsiteY921" fmla="*/ 1263619 h 4449429"/>
              <a:gd name="connsiteX922" fmla="*/ 3544891 w 18982931"/>
              <a:gd name="connsiteY922" fmla="*/ 712071 h 4449429"/>
              <a:gd name="connsiteX923" fmla="*/ 3561357 w 18982931"/>
              <a:gd name="connsiteY923" fmla="*/ 555662 h 4449429"/>
              <a:gd name="connsiteX924" fmla="*/ 3606633 w 18982931"/>
              <a:gd name="connsiteY924" fmla="*/ 316933 h 4449429"/>
              <a:gd name="connsiteX925" fmla="*/ 3614865 w 18982931"/>
              <a:gd name="connsiteY925" fmla="*/ 279891 h 4449429"/>
              <a:gd name="connsiteX926" fmla="*/ 3676603 w 18982931"/>
              <a:gd name="connsiteY926" fmla="*/ 341628 h 4449429"/>
              <a:gd name="connsiteX927" fmla="*/ 3684835 w 18982931"/>
              <a:gd name="connsiteY927" fmla="*/ 386907 h 4449429"/>
              <a:gd name="connsiteX928" fmla="*/ 3742460 w 18982931"/>
              <a:gd name="connsiteY928" fmla="*/ 481574 h 4449429"/>
              <a:gd name="connsiteX929" fmla="*/ 3763042 w 18982931"/>
              <a:gd name="connsiteY929" fmla="*/ 703838 h 4449429"/>
              <a:gd name="connsiteX930" fmla="*/ 3763042 w 18982931"/>
              <a:gd name="connsiteY930" fmla="*/ 1144256 h 4449429"/>
              <a:gd name="connsiteX931" fmla="*/ 3771275 w 18982931"/>
              <a:gd name="connsiteY931" fmla="*/ 1181298 h 4449429"/>
              <a:gd name="connsiteX932" fmla="*/ 3775390 w 18982931"/>
              <a:gd name="connsiteY932" fmla="*/ 1115443 h 4449429"/>
              <a:gd name="connsiteX933" fmla="*/ 3923568 w 18982931"/>
              <a:gd name="connsiteY933" fmla="*/ 996079 h 4449429"/>
              <a:gd name="connsiteX934" fmla="*/ 3940029 w 18982931"/>
              <a:gd name="connsiteY934" fmla="*/ 1020776 h 4449429"/>
              <a:gd name="connsiteX935" fmla="*/ 3960611 w 18982931"/>
              <a:gd name="connsiteY935" fmla="*/ 1321244 h 4449429"/>
              <a:gd name="connsiteX936" fmla="*/ 3960611 w 18982931"/>
              <a:gd name="connsiteY936" fmla="*/ 1584670 h 4449429"/>
              <a:gd name="connsiteX937" fmla="*/ 3977076 w 18982931"/>
              <a:gd name="connsiteY937" fmla="*/ 1625830 h 4449429"/>
              <a:gd name="connsiteX938" fmla="*/ 4010007 w 18982931"/>
              <a:gd name="connsiteY938" fmla="*/ 1666990 h 4449429"/>
              <a:gd name="connsiteX939" fmla="*/ 4055279 w 18982931"/>
              <a:gd name="connsiteY939" fmla="*/ 1819286 h 4449429"/>
              <a:gd name="connsiteX940" fmla="*/ 4104670 w 18982931"/>
              <a:gd name="connsiteY940" fmla="*/ 1819286 h 4449429"/>
              <a:gd name="connsiteX941" fmla="*/ 4108788 w 18982931"/>
              <a:gd name="connsiteY941" fmla="*/ 1741079 h 4449429"/>
              <a:gd name="connsiteX942" fmla="*/ 4211689 w 18982931"/>
              <a:gd name="connsiteY942" fmla="*/ 1741079 h 4449429"/>
              <a:gd name="connsiteX943" fmla="*/ 4252847 w 18982931"/>
              <a:gd name="connsiteY943" fmla="*/ 1559973 h 4449429"/>
              <a:gd name="connsiteX944" fmla="*/ 4265197 w 18982931"/>
              <a:gd name="connsiteY944" fmla="*/ 1559973 h 4449429"/>
              <a:gd name="connsiteX945" fmla="*/ 4277546 w 18982931"/>
              <a:gd name="connsiteY945" fmla="*/ 1592900 h 4449429"/>
              <a:gd name="connsiteX946" fmla="*/ 4302239 w 18982931"/>
              <a:gd name="connsiteY946" fmla="*/ 1708150 h 4449429"/>
              <a:gd name="connsiteX947" fmla="*/ 4368100 w 18982931"/>
              <a:gd name="connsiteY947" fmla="*/ 1741079 h 4449429"/>
              <a:gd name="connsiteX948" fmla="*/ 4363984 w 18982931"/>
              <a:gd name="connsiteY948" fmla="*/ 1634062 h 4449429"/>
              <a:gd name="connsiteX949" fmla="*/ 4372218 w 18982931"/>
              <a:gd name="connsiteY949" fmla="*/ 839670 h 4449429"/>
              <a:gd name="connsiteX950" fmla="*/ 4442184 w 18982931"/>
              <a:gd name="connsiteY950" fmla="*/ 279891 h 4449429"/>
              <a:gd name="connsiteX951" fmla="*/ 4479230 w 18982931"/>
              <a:gd name="connsiteY951" fmla="*/ 234611 h 4449429"/>
              <a:gd name="connsiteX952" fmla="*/ 4520394 w 18982931"/>
              <a:gd name="connsiteY952" fmla="*/ 284004 h 4449429"/>
              <a:gd name="connsiteX953" fmla="*/ 4549200 w 18982931"/>
              <a:gd name="connsiteY953" fmla="*/ 440413 h 4449429"/>
              <a:gd name="connsiteX954" fmla="*/ 4680914 w 18982931"/>
              <a:gd name="connsiteY954" fmla="*/ 395140 h 4449429"/>
              <a:gd name="connsiteX955" fmla="*/ 4759121 w 18982931"/>
              <a:gd name="connsiteY955" fmla="*/ 460995 h 4449429"/>
              <a:gd name="connsiteX956" fmla="*/ 4771466 w 18982931"/>
              <a:gd name="connsiteY956" fmla="*/ 493924 h 4449429"/>
              <a:gd name="connsiteX957" fmla="*/ 4888657 w 18982931"/>
              <a:gd name="connsiteY957" fmla="*/ 747622 h 4449429"/>
              <a:gd name="connsiteX958" fmla="*/ 4888893 w 18982931"/>
              <a:gd name="connsiteY958" fmla="*/ 807315 h 4449429"/>
              <a:gd name="connsiteX959" fmla="*/ 4856617 w 18982931"/>
              <a:gd name="connsiteY959" fmla="*/ 807315 h 4449429"/>
              <a:gd name="connsiteX960" fmla="*/ 4856617 w 18982931"/>
              <a:gd name="connsiteY960" fmla="*/ 944475 h 4449429"/>
              <a:gd name="connsiteX961" fmla="*/ 4888332 w 18982931"/>
              <a:gd name="connsiteY961" fmla="*/ 944475 h 4449429"/>
              <a:gd name="connsiteX962" fmla="*/ 4888325 w 18982931"/>
              <a:gd name="connsiteY962" fmla="*/ 945600 h 4449429"/>
              <a:gd name="connsiteX963" fmla="*/ 4890835 w 18982931"/>
              <a:gd name="connsiteY963" fmla="*/ 1609365 h 4449429"/>
              <a:gd name="connsiteX964" fmla="*/ 4952574 w 18982931"/>
              <a:gd name="connsiteY964" fmla="*/ 1617597 h 4449429"/>
              <a:gd name="connsiteX965" fmla="*/ 4952574 w 18982931"/>
              <a:gd name="connsiteY965" fmla="*/ 1868678 h 4449429"/>
              <a:gd name="connsiteX966" fmla="*/ 4956691 w 18982931"/>
              <a:gd name="connsiteY966" fmla="*/ 1905720 h 4449429"/>
              <a:gd name="connsiteX967" fmla="*/ 4981387 w 18982931"/>
              <a:gd name="connsiteY967" fmla="*/ 1967462 h 4449429"/>
              <a:gd name="connsiteX968" fmla="*/ 4981387 w 18982931"/>
              <a:gd name="connsiteY968" fmla="*/ 2058015 h 4449429"/>
              <a:gd name="connsiteX969" fmla="*/ 5001966 w 18982931"/>
              <a:gd name="connsiteY969" fmla="*/ 2086824 h 4449429"/>
              <a:gd name="connsiteX970" fmla="*/ 5018429 w 18982931"/>
              <a:gd name="connsiteY970" fmla="*/ 2078592 h 4449429"/>
              <a:gd name="connsiteX971" fmla="*/ 5018429 w 18982931"/>
              <a:gd name="connsiteY971" fmla="*/ 1881023 h 4449429"/>
              <a:gd name="connsiteX972" fmla="*/ 5018429 w 18982931"/>
              <a:gd name="connsiteY972" fmla="*/ 1366522 h 4449429"/>
              <a:gd name="connsiteX973" fmla="*/ 5034894 w 18982931"/>
              <a:gd name="connsiteY973" fmla="*/ 864367 h 4449429"/>
              <a:gd name="connsiteX974" fmla="*/ 5067821 w 18982931"/>
              <a:gd name="connsiteY974" fmla="*/ 197569 h 4449429"/>
              <a:gd name="connsiteX975" fmla="*/ 5080173 w 18982931"/>
              <a:gd name="connsiteY975" fmla="*/ 102899 h 4449429"/>
              <a:gd name="connsiteX976" fmla="*/ 5216000 w 18982931"/>
              <a:gd name="connsiteY976" fmla="*/ 37042 h 4449429"/>
              <a:gd name="connsiteX977" fmla="*/ 5248927 w 18982931"/>
              <a:gd name="connsiteY977" fmla="*/ 69972 h 4449429"/>
              <a:gd name="connsiteX978" fmla="*/ 5372409 w 18982931"/>
              <a:gd name="connsiteY978" fmla="*/ 69972 h 4449429"/>
              <a:gd name="connsiteX979" fmla="*/ 5434151 w 18982931"/>
              <a:gd name="connsiteY979" fmla="*/ 131714 h 4449429"/>
              <a:gd name="connsiteX980" fmla="*/ 5434151 w 18982931"/>
              <a:gd name="connsiteY980" fmla="*/ 382788 h 4449429"/>
              <a:gd name="connsiteX981" fmla="*/ 5434151 w 18982931"/>
              <a:gd name="connsiteY981" fmla="*/ 683261 h 4449429"/>
              <a:gd name="connsiteX982" fmla="*/ 5545282 w 18982931"/>
              <a:gd name="connsiteY982" fmla="*/ 687375 h 4449429"/>
              <a:gd name="connsiteX983" fmla="*/ 5545282 w 18982931"/>
              <a:gd name="connsiteY983" fmla="*/ 1045471 h 4449429"/>
              <a:gd name="connsiteX984" fmla="*/ 5676994 w 18982931"/>
              <a:gd name="connsiteY984" fmla="*/ 1045471 h 4449429"/>
              <a:gd name="connsiteX985" fmla="*/ 5685227 w 18982931"/>
              <a:gd name="connsiteY985" fmla="*/ 1103096 h 4449429"/>
              <a:gd name="connsiteX986" fmla="*/ 5759314 w 18982931"/>
              <a:gd name="connsiteY986" fmla="*/ 1193648 h 4449429"/>
              <a:gd name="connsiteX987" fmla="*/ 5759314 w 18982931"/>
              <a:gd name="connsiteY987" fmla="*/ 1395331 h 4449429"/>
              <a:gd name="connsiteX988" fmla="*/ 5825171 w 18982931"/>
              <a:gd name="connsiteY988" fmla="*/ 1395331 h 4449429"/>
              <a:gd name="connsiteX989" fmla="*/ 5903378 w 18982931"/>
              <a:gd name="connsiteY989" fmla="*/ 1477653 h 4449429"/>
              <a:gd name="connsiteX990" fmla="*/ 5903378 w 18982931"/>
              <a:gd name="connsiteY990" fmla="*/ 1918070 h 4449429"/>
              <a:gd name="connsiteX991" fmla="*/ 5936306 w 18982931"/>
              <a:gd name="connsiteY991" fmla="*/ 1975695 h 4449429"/>
              <a:gd name="connsiteX992" fmla="*/ 5965115 w 18982931"/>
              <a:gd name="connsiteY992" fmla="*/ 1275969 h 4449429"/>
              <a:gd name="connsiteX993" fmla="*/ 5969235 w 18982931"/>
              <a:gd name="connsiteY993" fmla="*/ 1238922 h 4449429"/>
              <a:gd name="connsiteX994" fmla="*/ 6166804 w 18982931"/>
              <a:gd name="connsiteY994" fmla="*/ 1238922 h 4449429"/>
              <a:gd name="connsiteX995" fmla="*/ 6216196 w 18982931"/>
              <a:gd name="connsiteY995" fmla="*/ 1288315 h 4449429"/>
              <a:gd name="connsiteX996" fmla="*/ 6236774 w 18982931"/>
              <a:gd name="connsiteY996" fmla="*/ 1428261 h 4449429"/>
              <a:gd name="connsiteX997" fmla="*/ 6273821 w 18982931"/>
              <a:gd name="connsiteY997" fmla="*/ 1498235 h 4449429"/>
              <a:gd name="connsiteX998" fmla="*/ 6273821 w 18982931"/>
              <a:gd name="connsiteY998" fmla="*/ 2230888 h 4449429"/>
              <a:gd name="connsiteX999" fmla="*/ 6277935 w 18982931"/>
              <a:gd name="connsiteY999" fmla="*/ 2280280 h 4449429"/>
              <a:gd name="connsiteX1000" fmla="*/ 6319095 w 18982931"/>
              <a:gd name="connsiteY1000" fmla="*/ 2193841 h 4449429"/>
              <a:gd name="connsiteX1001" fmla="*/ 6364373 w 18982931"/>
              <a:gd name="connsiteY1001" fmla="*/ 2288513 h 4449429"/>
              <a:gd name="connsiteX1002" fmla="*/ 6389068 w 18982931"/>
              <a:gd name="connsiteY1002" fmla="*/ 2313208 h 4449429"/>
              <a:gd name="connsiteX1003" fmla="*/ 6541355 w 18982931"/>
              <a:gd name="connsiteY1003" fmla="*/ 2313208 h 4449429"/>
              <a:gd name="connsiteX1004" fmla="*/ 6541355 w 18982931"/>
              <a:gd name="connsiteY1004" fmla="*/ 2148567 h 4449429"/>
              <a:gd name="connsiteX1005" fmla="*/ 6660723 w 18982931"/>
              <a:gd name="connsiteY1005" fmla="*/ 2148567 h 4449429"/>
              <a:gd name="connsiteX1006" fmla="*/ 6660723 w 18982931"/>
              <a:gd name="connsiteY1006" fmla="*/ 2259698 h 4449429"/>
              <a:gd name="connsiteX1007" fmla="*/ 6705999 w 18982931"/>
              <a:gd name="connsiteY1007" fmla="*/ 2551938 h 4449429"/>
              <a:gd name="connsiteX1008" fmla="*/ 6714228 w 18982931"/>
              <a:gd name="connsiteY1008" fmla="*/ 2580748 h 4449429"/>
              <a:gd name="connsiteX1009" fmla="*/ 6722461 w 18982931"/>
              <a:gd name="connsiteY1009" fmla="*/ 2576634 h 4449429"/>
              <a:gd name="connsiteX1010" fmla="*/ 6751278 w 18982931"/>
              <a:gd name="connsiteY1010" fmla="*/ 2263816 h 4449429"/>
              <a:gd name="connsiteX1011" fmla="*/ 6800669 w 18982931"/>
              <a:gd name="connsiteY1011" fmla="*/ 2255583 h 4449429"/>
              <a:gd name="connsiteX1012" fmla="*/ 6837709 w 18982931"/>
              <a:gd name="connsiteY1012" fmla="*/ 2181496 h 4449429"/>
              <a:gd name="connsiteX1013" fmla="*/ 6841831 w 18982931"/>
              <a:gd name="connsiteY1013" fmla="*/ 2152681 h 4449429"/>
              <a:gd name="connsiteX1014" fmla="*/ 6845941 w 18982931"/>
              <a:gd name="connsiteY1014" fmla="*/ 2115639 h 4449429"/>
              <a:gd name="connsiteX1015" fmla="*/ 6857139 w 18982931"/>
              <a:gd name="connsiteY1015" fmla="*/ 2115639 h 4449429"/>
              <a:gd name="connsiteX1016" fmla="*/ 6899298 w 18982931"/>
              <a:gd name="connsiteY1016" fmla="*/ 2109470 h 4449429"/>
              <a:gd name="connsiteX1017" fmla="*/ 6922965 w 18982931"/>
              <a:gd name="connsiteY1017" fmla="*/ 2140339 h 4449429"/>
              <a:gd name="connsiteX1018" fmla="*/ 7009406 w 18982931"/>
              <a:gd name="connsiteY1018" fmla="*/ 2070365 h 4449429"/>
              <a:gd name="connsiteX1019" fmla="*/ 7145231 w 18982931"/>
              <a:gd name="connsiteY1019" fmla="*/ 2066247 h 4449429"/>
              <a:gd name="connsiteX1020" fmla="*/ 7145231 w 18982931"/>
              <a:gd name="connsiteY1020" fmla="*/ 1901605 h 4449429"/>
              <a:gd name="connsiteX1021" fmla="*/ 7145231 w 18982931"/>
              <a:gd name="connsiteY1021" fmla="*/ 1769896 h 4449429"/>
              <a:gd name="connsiteX1022" fmla="*/ 7215204 w 18982931"/>
              <a:gd name="connsiteY1022" fmla="*/ 1597024 h 4449429"/>
              <a:gd name="connsiteX1023" fmla="*/ 7285174 w 18982931"/>
              <a:gd name="connsiteY1023" fmla="*/ 1753433 h 4449429"/>
              <a:gd name="connsiteX1024" fmla="*/ 7297524 w 18982931"/>
              <a:gd name="connsiteY1024" fmla="*/ 2062134 h 4449429"/>
              <a:gd name="connsiteX1025" fmla="*/ 7367494 w 18982931"/>
              <a:gd name="connsiteY1025" fmla="*/ 2066247 h 4449429"/>
              <a:gd name="connsiteX1026" fmla="*/ 7371610 w 18982931"/>
              <a:gd name="connsiteY1026" fmla="*/ 2148567 h 4449429"/>
              <a:gd name="connsiteX1027" fmla="*/ 7462167 w 18982931"/>
              <a:gd name="connsiteY1027" fmla="*/ 2148567 h 4449429"/>
              <a:gd name="connsiteX1028" fmla="*/ 7462167 w 18982931"/>
              <a:gd name="connsiteY1028" fmla="*/ 2095061 h 4449429"/>
              <a:gd name="connsiteX1029" fmla="*/ 7462167 w 18982931"/>
              <a:gd name="connsiteY1029" fmla="*/ 1597024 h 4449429"/>
              <a:gd name="connsiteX1030" fmla="*/ 7482743 w 18982931"/>
              <a:gd name="connsiteY1030" fmla="*/ 1008430 h 4449429"/>
              <a:gd name="connsiteX1031" fmla="*/ 7495096 w 18982931"/>
              <a:gd name="connsiteY1031" fmla="*/ 921991 h 4449429"/>
              <a:gd name="connsiteX1032" fmla="*/ 7536254 w 18982931"/>
              <a:gd name="connsiteY1032" fmla="*/ 934341 h 4449429"/>
              <a:gd name="connsiteX1033" fmla="*/ 7577416 w 18982931"/>
              <a:gd name="connsiteY1033" fmla="*/ 563899 h 4449429"/>
              <a:gd name="connsiteX1034" fmla="*/ 7589759 w 18982931"/>
              <a:gd name="connsiteY1034" fmla="*/ 563899 h 4449429"/>
              <a:gd name="connsiteX1035" fmla="*/ 7639153 w 18982931"/>
              <a:gd name="connsiteY1035" fmla="*/ 975501 h 4449429"/>
              <a:gd name="connsiteX1036" fmla="*/ 7655614 w 18982931"/>
              <a:gd name="connsiteY1036" fmla="*/ 926109 h 4449429"/>
              <a:gd name="connsiteX1037" fmla="*/ 7667968 w 18982931"/>
              <a:gd name="connsiteY1037" fmla="*/ 926109 h 4449429"/>
              <a:gd name="connsiteX1038" fmla="*/ 7676196 w 18982931"/>
              <a:gd name="connsiteY1038" fmla="*/ 1037243 h 4449429"/>
              <a:gd name="connsiteX1039" fmla="*/ 7676196 w 18982931"/>
              <a:gd name="connsiteY1039" fmla="*/ 2049787 h 4449429"/>
              <a:gd name="connsiteX1040" fmla="*/ 7705009 w 18982931"/>
              <a:gd name="connsiteY1040" fmla="*/ 2267935 h 4449429"/>
              <a:gd name="connsiteX1041" fmla="*/ 7750287 w 18982931"/>
              <a:gd name="connsiteY1041" fmla="*/ 2469622 h 4449429"/>
              <a:gd name="connsiteX1042" fmla="*/ 7849072 w 18982931"/>
              <a:gd name="connsiteY1042" fmla="*/ 2469622 h 4449429"/>
              <a:gd name="connsiteX1043" fmla="*/ 7849072 w 18982931"/>
              <a:gd name="connsiteY1043" fmla="*/ 2284398 h 4449429"/>
              <a:gd name="connsiteX1044" fmla="*/ 7919042 w 18982931"/>
              <a:gd name="connsiteY1044" fmla="*/ 2284398 h 4449429"/>
              <a:gd name="connsiteX1045" fmla="*/ 7919042 w 18982931"/>
              <a:gd name="connsiteY1045" fmla="*/ 2473736 h 4449429"/>
              <a:gd name="connsiteX1046" fmla="*/ 8108380 w 18982931"/>
              <a:gd name="connsiteY1046" fmla="*/ 2473736 h 4449429"/>
              <a:gd name="connsiteX1047" fmla="*/ 8142338 w 18982931"/>
              <a:gd name="connsiteY1047" fmla="*/ 2481454 h 4449429"/>
              <a:gd name="connsiteX1048" fmla="*/ 8144242 w 18982931"/>
              <a:gd name="connsiteY1048" fmla="*/ 2485067 h 4449429"/>
              <a:gd name="connsiteX1049" fmla="*/ 8144242 w 18982931"/>
              <a:gd name="connsiteY1049" fmla="*/ 1280084 h 4449429"/>
              <a:gd name="connsiteX1050" fmla="*/ 8189518 w 18982931"/>
              <a:gd name="connsiteY1050" fmla="*/ 1115443 h 4449429"/>
              <a:gd name="connsiteX1051" fmla="*/ 8230679 w 18982931"/>
              <a:gd name="connsiteY1051" fmla="*/ 1090746 h 4449429"/>
              <a:gd name="connsiteX1052" fmla="*/ 8477642 w 18982931"/>
              <a:gd name="connsiteY1052" fmla="*/ 1090746 h 4449429"/>
              <a:gd name="connsiteX1053" fmla="*/ 8518799 w 18982931"/>
              <a:gd name="connsiteY1053" fmla="*/ 1111328 h 4449429"/>
              <a:gd name="connsiteX1054" fmla="*/ 8568194 w 18982931"/>
              <a:gd name="connsiteY1054" fmla="*/ 1288315 h 4449429"/>
              <a:gd name="connsiteX1055" fmla="*/ 8572304 w 18982931"/>
              <a:gd name="connsiteY1055" fmla="*/ 2152681 h 4449429"/>
              <a:gd name="connsiteX1056" fmla="*/ 8572304 w 18982931"/>
              <a:gd name="connsiteY1056" fmla="*/ 2222656 h 4449429"/>
              <a:gd name="connsiteX1057" fmla="*/ 8827499 w 18982931"/>
              <a:gd name="connsiteY1057" fmla="*/ 2222656 h 4449429"/>
              <a:gd name="connsiteX1058" fmla="*/ 8827499 w 18982931"/>
              <a:gd name="connsiteY1058" fmla="*/ 2053897 h 4449429"/>
              <a:gd name="connsiteX1059" fmla="*/ 8827499 w 18982931"/>
              <a:gd name="connsiteY1059" fmla="*/ 1996272 h 4449429"/>
              <a:gd name="connsiteX1060" fmla="*/ 8926285 w 18982931"/>
              <a:gd name="connsiteY1060" fmla="*/ 1876910 h 4449429"/>
              <a:gd name="connsiteX1061" fmla="*/ 8926285 w 18982931"/>
              <a:gd name="connsiteY1061" fmla="*/ 1757542 h 4449429"/>
              <a:gd name="connsiteX1062" fmla="*/ 8926285 w 18982931"/>
              <a:gd name="connsiteY1062" fmla="*/ 1527045 h 4449429"/>
              <a:gd name="connsiteX1063" fmla="*/ 8950980 w 18982931"/>
              <a:gd name="connsiteY1063" fmla="*/ 1432378 h 4449429"/>
              <a:gd name="connsiteX1064" fmla="*/ 8950980 w 18982931"/>
              <a:gd name="connsiteY1064" fmla="*/ 1424146 h 4449429"/>
              <a:gd name="connsiteX1065" fmla="*/ 8983911 w 18982931"/>
              <a:gd name="connsiteY1065" fmla="*/ 1107210 h 4449429"/>
              <a:gd name="connsiteX1066" fmla="*/ 8992140 w 18982931"/>
              <a:gd name="connsiteY1066" fmla="*/ 1049586 h 4449429"/>
              <a:gd name="connsiteX1067" fmla="*/ 9012723 w 18982931"/>
              <a:gd name="connsiteY1067" fmla="*/ 1049586 h 4449429"/>
              <a:gd name="connsiteX1068" fmla="*/ 9049767 w 18982931"/>
              <a:gd name="connsiteY1068" fmla="*/ 1325362 h 4449429"/>
              <a:gd name="connsiteX1069" fmla="*/ 9115624 w 18982931"/>
              <a:gd name="connsiteY1069" fmla="*/ 1329476 h 4449429"/>
              <a:gd name="connsiteX1070" fmla="*/ 9165014 w 18982931"/>
              <a:gd name="connsiteY1070" fmla="*/ 1436493 h 4449429"/>
              <a:gd name="connsiteX1071" fmla="*/ 9181479 w 18982931"/>
              <a:gd name="connsiteY1071" fmla="*/ 1494116 h 4449429"/>
              <a:gd name="connsiteX1072" fmla="*/ 9181479 w 18982931"/>
              <a:gd name="connsiteY1072" fmla="*/ 1823399 h 4449429"/>
              <a:gd name="connsiteX1073" fmla="*/ 9181479 w 18982931"/>
              <a:gd name="connsiteY1073" fmla="*/ 1881023 h 4449429"/>
              <a:gd name="connsiteX1074" fmla="*/ 9280267 w 18982931"/>
              <a:gd name="connsiteY1074" fmla="*/ 1881023 h 4449429"/>
              <a:gd name="connsiteX1075" fmla="*/ 9280267 w 18982931"/>
              <a:gd name="connsiteY1075" fmla="*/ 1815166 h 4449429"/>
              <a:gd name="connsiteX1076" fmla="*/ 9280267 w 18982931"/>
              <a:gd name="connsiteY1076" fmla="*/ 304587 h 4449429"/>
              <a:gd name="connsiteX1077" fmla="*/ 9346122 w 18982931"/>
              <a:gd name="connsiteY1077" fmla="*/ 238731 h 4449429"/>
              <a:gd name="connsiteX1078" fmla="*/ 9453137 w 18982931"/>
              <a:gd name="connsiteY1078" fmla="*/ 341628 h 4449429"/>
              <a:gd name="connsiteX1079" fmla="*/ 9453137 w 18982931"/>
              <a:gd name="connsiteY1079" fmla="*/ 1815166 h 4449429"/>
              <a:gd name="connsiteX1080" fmla="*/ 9453137 w 18982931"/>
              <a:gd name="connsiteY1080" fmla="*/ 1876910 h 4449429"/>
              <a:gd name="connsiteX1081" fmla="*/ 9551919 w 18982931"/>
              <a:gd name="connsiteY1081" fmla="*/ 1876910 h 4449429"/>
              <a:gd name="connsiteX1082" fmla="*/ 9551919 w 18982931"/>
              <a:gd name="connsiteY1082" fmla="*/ 1724614 h 4449429"/>
              <a:gd name="connsiteX1083" fmla="*/ 9551919 w 18982931"/>
              <a:gd name="connsiteY1083" fmla="*/ 1481771 h 4449429"/>
              <a:gd name="connsiteX1084" fmla="*/ 9597198 w 18982931"/>
              <a:gd name="connsiteY1084" fmla="*/ 1374754 h 4449429"/>
              <a:gd name="connsiteX1085" fmla="*/ 9613662 w 18982931"/>
              <a:gd name="connsiteY1085" fmla="*/ 1325362 h 4449429"/>
              <a:gd name="connsiteX1086" fmla="*/ 9683632 w 18982931"/>
              <a:gd name="connsiteY1086" fmla="*/ 1325362 h 4449429"/>
              <a:gd name="connsiteX1087" fmla="*/ 9683632 w 18982931"/>
              <a:gd name="connsiteY1087" fmla="*/ 1522931 h 4449429"/>
              <a:gd name="connsiteX1088" fmla="*/ 9819464 w 18982931"/>
              <a:gd name="connsiteY1088" fmla="*/ 1522931 h 4449429"/>
              <a:gd name="connsiteX1089" fmla="*/ 9819464 w 18982931"/>
              <a:gd name="connsiteY1089" fmla="*/ 1720501 h 4449429"/>
              <a:gd name="connsiteX1090" fmla="*/ 9819464 w 18982931"/>
              <a:gd name="connsiteY1090" fmla="*/ 1835749 h 4449429"/>
              <a:gd name="connsiteX1091" fmla="*/ 9868856 w 18982931"/>
              <a:gd name="connsiteY1091" fmla="*/ 1885142 h 4449429"/>
              <a:gd name="connsiteX1092" fmla="*/ 9922361 w 18982931"/>
              <a:gd name="connsiteY1092" fmla="*/ 1938648 h 4449429"/>
              <a:gd name="connsiteX1093" fmla="*/ 9922361 w 18982931"/>
              <a:gd name="connsiteY1093" fmla="*/ 2226770 h 4449429"/>
              <a:gd name="connsiteX1094" fmla="*/ 10189906 w 18982931"/>
              <a:gd name="connsiteY1094" fmla="*/ 2226770 h 4449429"/>
              <a:gd name="connsiteX1095" fmla="*/ 10189906 w 18982931"/>
              <a:gd name="connsiteY1095" fmla="*/ 1864559 h 4449429"/>
              <a:gd name="connsiteX1096" fmla="*/ 10251644 w 18982931"/>
              <a:gd name="connsiteY1096" fmla="*/ 1852213 h 4449429"/>
              <a:gd name="connsiteX1097" fmla="*/ 10251644 w 18982931"/>
              <a:gd name="connsiteY1097" fmla="*/ 1465306 h 4449429"/>
              <a:gd name="connsiteX1098" fmla="*/ 10198137 w 18982931"/>
              <a:gd name="connsiteY1098" fmla="*/ 1461188 h 4449429"/>
              <a:gd name="connsiteX1099" fmla="*/ 10198137 w 18982931"/>
              <a:gd name="connsiteY1099" fmla="*/ 1317129 h 4449429"/>
              <a:gd name="connsiteX1100" fmla="*/ 10572694 w 18982931"/>
              <a:gd name="connsiteY1100" fmla="*/ 1317129 h 4449429"/>
              <a:gd name="connsiteX1101" fmla="*/ 10572694 w 18982931"/>
              <a:gd name="connsiteY1101" fmla="*/ 2140336 h 4449429"/>
              <a:gd name="connsiteX1102" fmla="*/ 10642669 w 18982931"/>
              <a:gd name="connsiteY1102" fmla="*/ 2144449 h 4449429"/>
              <a:gd name="connsiteX1103" fmla="*/ 10642669 w 18982931"/>
              <a:gd name="connsiteY1103" fmla="*/ 2477849 h 4449429"/>
              <a:gd name="connsiteX1104" fmla="*/ 10885512 w 18982931"/>
              <a:gd name="connsiteY1104" fmla="*/ 2477849 h 4449429"/>
              <a:gd name="connsiteX1105" fmla="*/ 10885512 w 18982931"/>
              <a:gd name="connsiteY1105" fmla="*/ 2292626 h 4449429"/>
              <a:gd name="connsiteX1106" fmla="*/ 10959601 w 18982931"/>
              <a:gd name="connsiteY1106" fmla="*/ 2292626 h 4449429"/>
              <a:gd name="connsiteX1107" fmla="*/ 10959601 w 18982931"/>
              <a:gd name="connsiteY1107" fmla="*/ 2477849 h 4449429"/>
              <a:gd name="connsiteX1108" fmla="*/ 11066618 w 18982931"/>
              <a:gd name="connsiteY1108" fmla="*/ 2477849 h 4449429"/>
              <a:gd name="connsiteX1109" fmla="*/ 11107778 w 18982931"/>
              <a:gd name="connsiteY1109" fmla="*/ 2284395 h 4449429"/>
              <a:gd name="connsiteX1110" fmla="*/ 11136593 w 18982931"/>
              <a:gd name="connsiteY1110" fmla="*/ 2053897 h 4449429"/>
              <a:gd name="connsiteX1111" fmla="*/ 11136593 w 18982931"/>
              <a:gd name="connsiteY1111" fmla="*/ 1061936 h 4449429"/>
              <a:gd name="connsiteX1112" fmla="*/ 11148938 w 18982931"/>
              <a:gd name="connsiteY1112" fmla="*/ 938454 h 4449429"/>
              <a:gd name="connsiteX1113" fmla="*/ 11161288 w 18982931"/>
              <a:gd name="connsiteY1113" fmla="*/ 938454 h 4449429"/>
              <a:gd name="connsiteX1114" fmla="*/ 11177753 w 18982931"/>
              <a:gd name="connsiteY1114" fmla="*/ 983729 h 4449429"/>
              <a:gd name="connsiteX1115" fmla="*/ 11231258 w 18982931"/>
              <a:gd name="connsiteY1115" fmla="*/ 572126 h 4449429"/>
              <a:gd name="connsiteX1116" fmla="*/ 11243610 w 18982931"/>
              <a:gd name="connsiteY1116" fmla="*/ 572126 h 4449429"/>
              <a:gd name="connsiteX1117" fmla="*/ 11284770 w 18982931"/>
              <a:gd name="connsiteY1117" fmla="*/ 946687 h 4449429"/>
              <a:gd name="connsiteX1118" fmla="*/ 11325929 w 18982931"/>
              <a:gd name="connsiteY1118" fmla="*/ 934337 h 4449429"/>
              <a:gd name="connsiteX1119" fmla="*/ 11342394 w 18982931"/>
              <a:gd name="connsiteY1119" fmla="*/ 1061936 h 4449429"/>
              <a:gd name="connsiteX1120" fmla="*/ 11342394 w 18982931"/>
              <a:gd name="connsiteY1120" fmla="*/ 1300666 h 4449429"/>
              <a:gd name="connsiteX1121" fmla="*/ 11358857 w 18982931"/>
              <a:gd name="connsiteY1121" fmla="*/ 2132104 h 4449429"/>
              <a:gd name="connsiteX1122" fmla="*/ 11362976 w 18982931"/>
              <a:gd name="connsiteY1122" fmla="*/ 2165031 h 4449429"/>
              <a:gd name="connsiteX1123" fmla="*/ 11453524 w 18982931"/>
              <a:gd name="connsiteY1123" fmla="*/ 2165031 h 4449429"/>
              <a:gd name="connsiteX1124" fmla="*/ 11457643 w 18982931"/>
              <a:gd name="connsiteY1124" fmla="*/ 2082711 h 4449429"/>
              <a:gd name="connsiteX1125" fmla="*/ 11535845 w 18982931"/>
              <a:gd name="connsiteY1125" fmla="*/ 2078592 h 4449429"/>
              <a:gd name="connsiteX1126" fmla="*/ 11535845 w 18982931"/>
              <a:gd name="connsiteY1126" fmla="*/ 2004505 h 4449429"/>
              <a:gd name="connsiteX1127" fmla="*/ 11548195 w 18982931"/>
              <a:gd name="connsiteY1127" fmla="*/ 1736964 h 4449429"/>
              <a:gd name="connsiteX1128" fmla="*/ 11609938 w 18982931"/>
              <a:gd name="connsiteY1128" fmla="*/ 1609365 h 4449429"/>
              <a:gd name="connsiteX1129" fmla="*/ 11688140 w 18982931"/>
              <a:gd name="connsiteY1129" fmla="*/ 1765774 h 4449429"/>
              <a:gd name="connsiteX1130" fmla="*/ 11688140 w 18982931"/>
              <a:gd name="connsiteY1130" fmla="*/ 2082711 h 4449429"/>
              <a:gd name="connsiteX1131" fmla="*/ 11910406 w 18982931"/>
              <a:gd name="connsiteY1131" fmla="*/ 2148567 h 4449429"/>
              <a:gd name="connsiteX1132" fmla="*/ 11988608 w 18982931"/>
              <a:gd name="connsiteY1132" fmla="*/ 2119754 h 4449429"/>
              <a:gd name="connsiteX1133" fmla="*/ 11991181 w 18982931"/>
              <a:gd name="connsiteY1133" fmla="*/ 2153197 h 4449429"/>
              <a:gd name="connsiteX1134" fmla="*/ 11993908 w 18982931"/>
              <a:gd name="connsiteY1134" fmla="*/ 2158900 h 4449429"/>
              <a:gd name="connsiteX1135" fmla="*/ 11993908 w 18982931"/>
              <a:gd name="connsiteY1135" fmla="*/ 2156799 h 4449429"/>
              <a:gd name="connsiteX1136" fmla="*/ 11998023 w 18982931"/>
              <a:gd name="connsiteY1136" fmla="*/ 2115639 h 4449429"/>
              <a:gd name="connsiteX1137" fmla="*/ 12010373 w 18982931"/>
              <a:gd name="connsiteY1137" fmla="*/ 2115639 h 4449429"/>
              <a:gd name="connsiteX1138" fmla="*/ 12014490 w 18982931"/>
              <a:gd name="connsiteY1138" fmla="*/ 2185614 h 4449429"/>
              <a:gd name="connsiteX1139" fmla="*/ 12055650 w 18982931"/>
              <a:gd name="connsiteY1139" fmla="*/ 2259703 h 4449429"/>
              <a:gd name="connsiteX1140" fmla="*/ 12109157 w 18982931"/>
              <a:gd name="connsiteY1140" fmla="*/ 2267933 h 4449429"/>
              <a:gd name="connsiteX1141" fmla="*/ 12137972 w 18982931"/>
              <a:gd name="connsiteY1141" fmla="*/ 2580753 h 4449429"/>
              <a:gd name="connsiteX1142" fmla="*/ 12150317 w 18982931"/>
              <a:gd name="connsiteY1142" fmla="*/ 2580753 h 4449429"/>
              <a:gd name="connsiteX1143" fmla="*/ 12179132 w 18982931"/>
              <a:gd name="connsiteY1143" fmla="*/ 2411992 h 4449429"/>
              <a:gd name="connsiteX1144" fmla="*/ 12207942 w 18982931"/>
              <a:gd name="connsiteY1144" fmla="*/ 2160917 h 4449429"/>
              <a:gd name="connsiteX1145" fmla="*/ 12216174 w 18982931"/>
              <a:gd name="connsiteY1145" fmla="*/ 2152686 h 4449429"/>
              <a:gd name="connsiteX1146" fmla="*/ 12331423 w 18982931"/>
              <a:gd name="connsiteY1146" fmla="*/ 2152686 h 4449429"/>
              <a:gd name="connsiteX1147" fmla="*/ 12331423 w 18982931"/>
              <a:gd name="connsiteY1147" fmla="*/ 2317327 h 4449429"/>
              <a:gd name="connsiteX1148" fmla="*/ 12496064 w 18982931"/>
              <a:gd name="connsiteY1148" fmla="*/ 2313208 h 4449429"/>
              <a:gd name="connsiteX1149" fmla="*/ 12557802 w 18982931"/>
              <a:gd name="connsiteY1149" fmla="*/ 2210310 h 4449429"/>
              <a:gd name="connsiteX1150" fmla="*/ 12566034 w 18982931"/>
              <a:gd name="connsiteY1150" fmla="*/ 2206191 h 4449429"/>
              <a:gd name="connsiteX1151" fmla="*/ 12598962 w 18982931"/>
              <a:gd name="connsiteY1151" fmla="*/ 2267933 h 4449429"/>
              <a:gd name="connsiteX1152" fmla="*/ 12607194 w 18982931"/>
              <a:gd name="connsiteY1152" fmla="*/ 2263816 h 4449429"/>
              <a:gd name="connsiteX1153" fmla="*/ 12607194 w 18982931"/>
              <a:gd name="connsiteY1153" fmla="*/ 1461193 h 4449429"/>
              <a:gd name="connsiteX1154" fmla="*/ 12677169 w 18982931"/>
              <a:gd name="connsiteY1154" fmla="*/ 1230695 h 4449429"/>
              <a:gd name="connsiteX1155" fmla="*/ 12920017 w 18982931"/>
              <a:gd name="connsiteY1155" fmla="*/ 1230695 h 4449429"/>
              <a:gd name="connsiteX1156" fmla="*/ 12948827 w 18982931"/>
              <a:gd name="connsiteY1156" fmla="*/ 1490003 h 4449429"/>
              <a:gd name="connsiteX1157" fmla="*/ 12948827 w 18982931"/>
              <a:gd name="connsiteY1157" fmla="*/ 1909838 h 4449429"/>
              <a:gd name="connsiteX1158" fmla="*/ 12948827 w 18982931"/>
              <a:gd name="connsiteY1158" fmla="*/ 1975695 h 4449429"/>
              <a:gd name="connsiteX1159" fmla="*/ 12969405 w 18982931"/>
              <a:gd name="connsiteY1159" fmla="*/ 1979812 h 4449429"/>
              <a:gd name="connsiteX1160" fmla="*/ 12989987 w 18982931"/>
              <a:gd name="connsiteY1160" fmla="*/ 1913955 h 4449429"/>
              <a:gd name="connsiteX1161" fmla="*/ 12989987 w 18982931"/>
              <a:gd name="connsiteY1161" fmla="*/ 1469425 h 4449429"/>
              <a:gd name="connsiteX1162" fmla="*/ 13064076 w 18982931"/>
              <a:gd name="connsiteY1162" fmla="*/ 1395336 h 4449429"/>
              <a:gd name="connsiteX1163" fmla="*/ 13146396 w 18982931"/>
              <a:gd name="connsiteY1163" fmla="*/ 1395336 h 4449429"/>
              <a:gd name="connsiteX1164" fmla="*/ 13146396 w 18982931"/>
              <a:gd name="connsiteY1164" fmla="*/ 1111328 h 4449429"/>
              <a:gd name="connsiteX1165" fmla="*/ 13216366 w 18982931"/>
              <a:gd name="connsiteY1165" fmla="*/ 1103096 h 4449429"/>
              <a:gd name="connsiteX1166" fmla="*/ 13228716 w 18982931"/>
              <a:gd name="connsiteY1166" fmla="*/ 1041358 h 4449429"/>
              <a:gd name="connsiteX1167" fmla="*/ 13368662 w 18982931"/>
              <a:gd name="connsiteY1167" fmla="*/ 1041358 h 4449429"/>
              <a:gd name="connsiteX1168" fmla="*/ 13368662 w 18982931"/>
              <a:gd name="connsiteY1168" fmla="*/ 687379 h 4449429"/>
              <a:gd name="connsiteX1169" fmla="*/ 13483911 w 18982931"/>
              <a:gd name="connsiteY1169" fmla="*/ 687379 h 4449429"/>
              <a:gd name="connsiteX1170" fmla="*/ 13483911 w 18982931"/>
              <a:gd name="connsiteY1170" fmla="*/ 617404 h 4449429"/>
              <a:gd name="connsiteX1171" fmla="*/ 13483911 w 18982931"/>
              <a:gd name="connsiteY1171" fmla="*/ 131714 h 4449429"/>
              <a:gd name="connsiteX1172" fmla="*/ 13541534 w 18982931"/>
              <a:gd name="connsiteY1172" fmla="*/ 74089 h 4449429"/>
              <a:gd name="connsiteX1173" fmla="*/ 13685593 w 18982931"/>
              <a:gd name="connsiteY1173" fmla="*/ 74089 h 4449429"/>
              <a:gd name="connsiteX1174" fmla="*/ 13730872 w 18982931"/>
              <a:gd name="connsiteY1174" fmla="*/ 49392 h 4449429"/>
              <a:gd name="connsiteX1175" fmla="*/ 13739104 w 18982931"/>
              <a:gd name="connsiteY1175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375751 w 18982931"/>
              <a:gd name="connsiteY867" fmla="*/ 1588787 h 4449429"/>
              <a:gd name="connsiteX868" fmla="*/ 1486884 w 18982931"/>
              <a:gd name="connsiteY868" fmla="*/ 1588787 h 4449429"/>
              <a:gd name="connsiteX869" fmla="*/ 1507466 w 18982931"/>
              <a:gd name="connsiteY869" fmla="*/ 2337905 h 4449429"/>
              <a:gd name="connsiteX870" fmla="*/ 1523929 w 18982931"/>
              <a:gd name="connsiteY870" fmla="*/ 2337905 h 4449429"/>
              <a:gd name="connsiteX871" fmla="*/ 1523929 w 18982931"/>
              <a:gd name="connsiteY871" fmla="*/ 2169146 h 4449429"/>
              <a:gd name="connsiteX872" fmla="*/ 1692685 w 18982931"/>
              <a:gd name="connsiteY872" fmla="*/ 2169146 h 4449429"/>
              <a:gd name="connsiteX873" fmla="*/ 1692685 w 18982931"/>
              <a:gd name="connsiteY873" fmla="*/ 2020968 h 4449429"/>
              <a:gd name="connsiteX874" fmla="*/ 1766772 w 18982931"/>
              <a:gd name="connsiteY874" fmla="*/ 1922183 h 4449429"/>
              <a:gd name="connsiteX875" fmla="*/ 1766772 w 18982931"/>
              <a:gd name="connsiteY875" fmla="*/ 1757542 h 4449429"/>
              <a:gd name="connsiteX876" fmla="*/ 1849095 w 18982931"/>
              <a:gd name="connsiteY876" fmla="*/ 1757542 h 4449429"/>
              <a:gd name="connsiteX877" fmla="*/ 1849095 w 18982931"/>
              <a:gd name="connsiteY877" fmla="*/ 2156799 h 4449429"/>
              <a:gd name="connsiteX878" fmla="*/ 1919070 w 18982931"/>
              <a:gd name="connsiteY878" fmla="*/ 2156799 h 4449429"/>
              <a:gd name="connsiteX879" fmla="*/ 1919070 w 18982931"/>
              <a:gd name="connsiteY879" fmla="*/ 1864559 h 4449429"/>
              <a:gd name="connsiteX880" fmla="*/ 1919070 w 18982931"/>
              <a:gd name="connsiteY880" fmla="*/ 695608 h 4449429"/>
              <a:gd name="connsiteX881" fmla="*/ 2005504 w 18982931"/>
              <a:gd name="connsiteY881" fmla="*/ 609173 h 4449429"/>
              <a:gd name="connsiteX882" fmla="*/ 2026085 w 18982931"/>
              <a:gd name="connsiteY882" fmla="*/ 605054 h 4449429"/>
              <a:gd name="connsiteX883" fmla="*/ 2100174 w 18982931"/>
              <a:gd name="connsiteY883" fmla="*/ 448645 h 4449429"/>
              <a:gd name="connsiteX884" fmla="*/ 2137215 w 18982931"/>
              <a:gd name="connsiteY884" fmla="*/ 407485 h 4449429"/>
              <a:gd name="connsiteX885" fmla="*/ 2194840 w 18982931"/>
              <a:gd name="connsiteY885" fmla="*/ 337515 h 4449429"/>
              <a:gd name="connsiteX886" fmla="*/ 2198958 w 18982931"/>
              <a:gd name="connsiteY886" fmla="*/ 292236 h 4449429"/>
              <a:gd name="connsiteX887" fmla="*/ 2240121 w 18982931"/>
              <a:gd name="connsiteY887" fmla="*/ 358093 h 4449429"/>
              <a:gd name="connsiteX888" fmla="*/ 2273047 w 18982931"/>
              <a:gd name="connsiteY888" fmla="*/ 444532 h 4449429"/>
              <a:gd name="connsiteX889" fmla="*/ 2330670 w 18982931"/>
              <a:gd name="connsiteY889" fmla="*/ 563894 h 4449429"/>
              <a:gd name="connsiteX890" fmla="*/ 2351248 w 18982931"/>
              <a:gd name="connsiteY890" fmla="*/ 613286 h 4449429"/>
              <a:gd name="connsiteX891" fmla="*/ 2429455 w 18982931"/>
              <a:gd name="connsiteY891" fmla="*/ 675029 h 4449429"/>
              <a:gd name="connsiteX892" fmla="*/ 2470614 w 18982931"/>
              <a:gd name="connsiteY892" fmla="*/ 757350 h 4449429"/>
              <a:gd name="connsiteX893" fmla="*/ 2470614 w 18982931"/>
              <a:gd name="connsiteY893" fmla="*/ 1086631 h 4449429"/>
              <a:gd name="connsiteX894" fmla="*/ 2470614 w 18982931"/>
              <a:gd name="connsiteY894" fmla="*/ 2008622 h 4449429"/>
              <a:gd name="connsiteX895" fmla="*/ 2487080 w 18982931"/>
              <a:gd name="connsiteY895" fmla="*/ 2053897 h 4449429"/>
              <a:gd name="connsiteX896" fmla="*/ 2499426 w 18982931"/>
              <a:gd name="connsiteY896" fmla="*/ 1897488 h 4449429"/>
              <a:gd name="connsiteX897" fmla="*/ 2602322 w 18982931"/>
              <a:gd name="connsiteY897" fmla="*/ 1798703 h 4449429"/>
              <a:gd name="connsiteX898" fmla="*/ 2836935 w 18982931"/>
              <a:gd name="connsiteY898" fmla="*/ 1798703 h 4449429"/>
              <a:gd name="connsiteX899" fmla="*/ 2836935 w 18982931"/>
              <a:gd name="connsiteY899" fmla="*/ 1860446 h 4449429"/>
              <a:gd name="connsiteX900" fmla="*/ 2836935 w 18982931"/>
              <a:gd name="connsiteY900" fmla="*/ 2263816 h 4449429"/>
              <a:gd name="connsiteX901" fmla="*/ 2845169 w 18982931"/>
              <a:gd name="connsiteY901" fmla="*/ 2304976 h 4449429"/>
              <a:gd name="connsiteX902" fmla="*/ 2861629 w 18982931"/>
              <a:gd name="connsiteY902" fmla="*/ 2300858 h 4449429"/>
              <a:gd name="connsiteX903" fmla="*/ 2861629 w 18982931"/>
              <a:gd name="connsiteY903" fmla="*/ 2247351 h 4449429"/>
              <a:gd name="connsiteX904" fmla="*/ 2869861 w 18982931"/>
              <a:gd name="connsiteY904" fmla="*/ 1996272 h 4449429"/>
              <a:gd name="connsiteX905" fmla="*/ 2923374 w 18982931"/>
              <a:gd name="connsiteY905" fmla="*/ 1967462 h 4449429"/>
              <a:gd name="connsiteX906" fmla="*/ 2939836 w 18982931"/>
              <a:gd name="connsiteY906" fmla="*/ 2300858 h 4449429"/>
              <a:gd name="connsiteX907" fmla="*/ 2956300 w 18982931"/>
              <a:gd name="connsiteY907" fmla="*/ 2300858 h 4449429"/>
              <a:gd name="connsiteX908" fmla="*/ 2989230 w 18982931"/>
              <a:gd name="connsiteY908" fmla="*/ 2111521 h 4449429"/>
              <a:gd name="connsiteX909" fmla="*/ 3018038 w 18982931"/>
              <a:gd name="connsiteY909" fmla="*/ 2058015 h 4449429"/>
              <a:gd name="connsiteX910" fmla="*/ 3034502 w 18982931"/>
              <a:gd name="connsiteY910" fmla="*/ 2123871 h 4449429"/>
              <a:gd name="connsiteX911" fmla="*/ 3038620 w 18982931"/>
              <a:gd name="connsiteY911" fmla="*/ 2132104 h 4449429"/>
              <a:gd name="connsiteX912" fmla="*/ 3088018 w 18982931"/>
              <a:gd name="connsiteY912" fmla="*/ 2140336 h 4449429"/>
              <a:gd name="connsiteX913" fmla="*/ 3095320 w 18982931"/>
              <a:gd name="connsiteY913" fmla="*/ 2275334 h 4449429"/>
              <a:gd name="connsiteX914" fmla="*/ 3162101 w 18982931"/>
              <a:gd name="connsiteY914" fmla="*/ 2275334 h 4449429"/>
              <a:gd name="connsiteX915" fmla="*/ 3162101 w 18982931"/>
              <a:gd name="connsiteY915" fmla="*/ 1580555 h 4449429"/>
              <a:gd name="connsiteX916" fmla="*/ 3162101 w 18982931"/>
              <a:gd name="connsiteY916" fmla="*/ 1531163 h 4449429"/>
              <a:gd name="connsiteX917" fmla="*/ 3199146 w 18982931"/>
              <a:gd name="connsiteY917" fmla="*/ 1498235 h 4449429"/>
              <a:gd name="connsiteX918" fmla="*/ 3281469 w 18982931"/>
              <a:gd name="connsiteY918" fmla="*/ 1498235 h 4449429"/>
              <a:gd name="connsiteX919" fmla="*/ 3281469 w 18982931"/>
              <a:gd name="connsiteY919" fmla="*/ 1325362 h 4449429"/>
              <a:gd name="connsiteX920" fmla="*/ 3343207 w 18982931"/>
              <a:gd name="connsiteY920" fmla="*/ 1263619 h 4449429"/>
              <a:gd name="connsiteX921" fmla="*/ 3544891 w 18982931"/>
              <a:gd name="connsiteY921" fmla="*/ 1263619 h 4449429"/>
              <a:gd name="connsiteX922" fmla="*/ 3544891 w 18982931"/>
              <a:gd name="connsiteY922" fmla="*/ 712071 h 4449429"/>
              <a:gd name="connsiteX923" fmla="*/ 3561357 w 18982931"/>
              <a:gd name="connsiteY923" fmla="*/ 555662 h 4449429"/>
              <a:gd name="connsiteX924" fmla="*/ 3606633 w 18982931"/>
              <a:gd name="connsiteY924" fmla="*/ 316933 h 4449429"/>
              <a:gd name="connsiteX925" fmla="*/ 3614865 w 18982931"/>
              <a:gd name="connsiteY925" fmla="*/ 279891 h 4449429"/>
              <a:gd name="connsiteX926" fmla="*/ 3676603 w 18982931"/>
              <a:gd name="connsiteY926" fmla="*/ 341628 h 4449429"/>
              <a:gd name="connsiteX927" fmla="*/ 3684835 w 18982931"/>
              <a:gd name="connsiteY927" fmla="*/ 386907 h 4449429"/>
              <a:gd name="connsiteX928" fmla="*/ 3742460 w 18982931"/>
              <a:gd name="connsiteY928" fmla="*/ 481574 h 4449429"/>
              <a:gd name="connsiteX929" fmla="*/ 3763042 w 18982931"/>
              <a:gd name="connsiteY929" fmla="*/ 703838 h 4449429"/>
              <a:gd name="connsiteX930" fmla="*/ 3763042 w 18982931"/>
              <a:gd name="connsiteY930" fmla="*/ 1144256 h 4449429"/>
              <a:gd name="connsiteX931" fmla="*/ 3771275 w 18982931"/>
              <a:gd name="connsiteY931" fmla="*/ 1181298 h 4449429"/>
              <a:gd name="connsiteX932" fmla="*/ 3775390 w 18982931"/>
              <a:gd name="connsiteY932" fmla="*/ 1115443 h 4449429"/>
              <a:gd name="connsiteX933" fmla="*/ 3923568 w 18982931"/>
              <a:gd name="connsiteY933" fmla="*/ 996079 h 4449429"/>
              <a:gd name="connsiteX934" fmla="*/ 3940029 w 18982931"/>
              <a:gd name="connsiteY934" fmla="*/ 1020776 h 4449429"/>
              <a:gd name="connsiteX935" fmla="*/ 3960611 w 18982931"/>
              <a:gd name="connsiteY935" fmla="*/ 1321244 h 4449429"/>
              <a:gd name="connsiteX936" fmla="*/ 3960611 w 18982931"/>
              <a:gd name="connsiteY936" fmla="*/ 1584670 h 4449429"/>
              <a:gd name="connsiteX937" fmla="*/ 3977076 w 18982931"/>
              <a:gd name="connsiteY937" fmla="*/ 1625830 h 4449429"/>
              <a:gd name="connsiteX938" fmla="*/ 4010007 w 18982931"/>
              <a:gd name="connsiteY938" fmla="*/ 1666990 h 4449429"/>
              <a:gd name="connsiteX939" fmla="*/ 4055279 w 18982931"/>
              <a:gd name="connsiteY939" fmla="*/ 1819286 h 4449429"/>
              <a:gd name="connsiteX940" fmla="*/ 4104670 w 18982931"/>
              <a:gd name="connsiteY940" fmla="*/ 1819286 h 4449429"/>
              <a:gd name="connsiteX941" fmla="*/ 4108788 w 18982931"/>
              <a:gd name="connsiteY941" fmla="*/ 1741079 h 4449429"/>
              <a:gd name="connsiteX942" fmla="*/ 4211689 w 18982931"/>
              <a:gd name="connsiteY942" fmla="*/ 1741079 h 4449429"/>
              <a:gd name="connsiteX943" fmla="*/ 4252847 w 18982931"/>
              <a:gd name="connsiteY943" fmla="*/ 1559973 h 4449429"/>
              <a:gd name="connsiteX944" fmla="*/ 4265197 w 18982931"/>
              <a:gd name="connsiteY944" fmla="*/ 1559973 h 4449429"/>
              <a:gd name="connsiteX945" fmla="*/ 4277546 w 18982931"/>
              <a:gd name="connsiteY945" fmla="*/ 1592900 h 4449429"/>
              <a:gd name="connsiteX946" fmla="*/ 4302239 w 18982931"/>
              <a:gd name="connsiteY946" fmla="*/ 1708150 h 4449429"/>
              <a:gd name="connsiteX947" fmla="*/ 4368100 w 18982931"/>
              <a:gd name="connsiteY947" fmla="*/ 1741079 h 4449429"/>
              <a:gd name="connsiteX948" fmla="*/ 4363984 w 18982931"/>
              <a:gd name="connsiteY948" fmla="*/ 1634062 h 4449429"/>
              <a:gd name="connsiteX949" fmla="*/ 4372218 w 18982931"/>
              <a:gd name="connsiteY949" fmla="*/ 839670 h 4449429"/>
              <a:gd name="connsiteX950" fmla="*/ 4442184 w 18982931"/>
              <a:gd name="connsiteY950" fmla="*/ 279891 h 4449429"/>
              <a:gd name="connsiteX951" fmla="*/ 4479230 w 18982931"/>
              <a:gd name="connsiteY951" fmla="*/ 234611 h 4449429"/>
              <a:gd name="connsiteX952" fmla="*/ 4520394 w 18982931"/>
              <a:gd name="connsiteY952" fmla="*/ 284004 h 4449429"/>
              <a:gd name="connsiteX953" fmla="*/ 4549200 w 18982931"/>
              <a:gd name="connsiteY953" fmla="*/ 440413 h 4449429"/>
              <a:gd name="connsiteX954" fmla="*/ 4680914 w 18982931"/>
              <a:gd name="connsiteY954" fmla="*/ 395140 h 4449429"/>
              <a:gd name="connsiteX955" fmla="*/ 4759121 w 18982931"/>
              <a:gd name="connsiteY955" fmla="*/ 460995 h 4449429"/>
              <a:gd name="connsiteX956" fmla="*/ 4771466 w 18982931"/>
              <a:gd name="connsiteY956" fmla="*/ 493924 h 4449429"/>
              <a:gd name="connsiteX957" fmla="*/ 4888657 w 18982931"/>
              <a:gd name="connsiteY957" fmla="*/ 747622 h 4449429"/>
              <a:gd name="connsiteX958" fmla="*/ 4888893 w 18982931"/>
              <a:gd name="connsiteY958" fmla="*/ 807315 h 4449429"/>
              <a:gd name="connsiteX959" fmla="*/ 4856617 w 18982931"/>
              <a:gd name="connsiteY959" fmla="*/ 807315 h 4449429"/>
              <a:gd name="connsiteX960" fmla="*/ 4856617 w 18982931"/>
              <a:gd name="connsiteY960" fmla="*/ 944475 h 4449429"/>
              <a:gd name="connsiteX961" fmla="*/ 4888332 w 18982931"/>
              <a:gd name="connsiteY961" fmla="*/ 944475 h 4449429"/>
              <a:gd name="connsiteX962" fmla="*/ 4888325 w 18982931"/>
              <a:gd name="connsiteY962" fmla="*/ 945600 h 4449429"/>
              <a:gd name="connsiteX963" fmla="*/ 4890835 w 18982931"/>
              <a:gd name="connsiteY963" fmla="*/ 1609365 h 4449429"/>
              <a:gd name="connsiteX964" fmla="*/ 4952574 w 18982931"/>
              <a:gd name="connsiteY964" fmla="*/ 1617597 h 4449429"/>
              <a:gd name="connsiteX965" fmla="*/ 4952574 w 18982931"/>
              <a:gd name="connsiteY965" fmla="*/ 1868678 h 4449429"/>
              <a:gd name="connsiteX966" fmla="*/ 4956691 w 18982931"/>
              <a:gd name="connsiteY966" fmla="*/ 1905720 h 4449429"/>
              <a:gd name="connsiteX967" fmla="*/ 4981387 w 18982931"/>
              <a:gd name="connsiteY967" fmla="*/ 1967462 h 4449429"/>
              <a:gd name="connsiteX968" fmla="*/ 4981387 w 18982931"/>
              <a:gd name="connsiteY968" fmla="*/ 2058015 h 4449429"/>
              <a:gd name="connsiteX969" fmla="*/ 5001966 w 18982931"/>
              <a:gd name="connsiteY969" fmla="*/ 2086824 h 4449429"/>
              <a:gd name="connsiteX970" fmla="*/ 5018429 w 18982931"/>
              <a:gd name="connsiteY970" fmla="*/ 2078592 h 4449429"/>
              <a:gd name="connsiteX971" fmla="*/ 5018429 w 18982931"/>
              <a:gd name="connsiteY971" fmla="*/ 1881023 h 4449429"/>
              <a:gd name="connsiteX972" fmla="*/ 5018429 w 18982931"/>
              <a:gd name="connsiteY972" fmla="*/ 1366522 h 4449429"/>
              <a:gd name="connsiteX973" fmla="*/ 5034894 w 18982931"/>
              <a:gd name="connsiteY973" fmla="*/ 864367 h 4449429"/>
              <a:gd name="connsiteX974" fmla="*/ 5067821 w 18982931"/>
              <a:gd name="connsiteY974" fmla="*/ 197569 h 4449429"/>
              <a:gd name="connsiteX975" fmla="*/ 5080173 w 18982931"/>
              <a:gd name="connsiteY975" fmla="*/ 102899 h 4449429"/>
              <a:gd name="connsiteX976" fmla="*/ 5216000 w 18982931"/>
              <a:gd name="connsiteY976" fmla="*/ 37042 h 4449429"/>
              <a:gd name="connsiteX977" fmla="*/ 5248927 w 18982931"/>
              <a:gd name="connsiteY977" fmla="*/ 69972 h 4449429"/>
              <a:gd name="connsiteX978" fmla="*/ 5372409 w 18982931"/>
              <a:gd name="connsiteY978" fmla="*/ 69972 h 4449429"/>
              <a:gd name="connsiteX979" fmla="*/ 5434151 w 18982931"/>
              <a:gd name="connsiteY979" fmla="*/ 131714 h 4449429"/>
              <a:gd name="connsiteX980" fmla="*/ 5434151 w 18982931"/>
              <a:gd name="connsiteY980" fmla="*/ 382788 h 4449429"/>
              <a:gd name="connsiteX981" fmla="*/ 5434151 w 18982931"/>
              <a:gd name="connsiteY981" fmla="*/ 683261 h 4449429"/>
              <a:gd name="connsiteX982" fmla="*/ 5545282 w 18982931"/>
              <a:gd name="connsiteY982" fmla="*/ 687375 h 4449429"/>
              <a:gd name="connsiteX983" fmla="*/ 5545282 w 18982931"/>
              <a:gd name="connsiteY983" fmla="*/ 1045471 h 4449429"/>
              <a:gd name="connsiteX984" fmla="*/ 5676994 w 18982931"/>
              <a:gd name="connsiteY984" fmla="*/ 1045471 h 4449429"/>
              <a:gd name="connsiteX985" fmla="*/ 5685227 w 18982931"/>
              <a:gd name="connsiteY985" fmla="*/ 1103096 h 4449429"/>
              <a:gd name="connsiteX986" fmla="*/ 5759314 w 18982931"/>
              <a:gd name="connsiteY986" fmla="*/ 1193648 h 4449429"/>
              <a:gd name="connsiteX987" fmla="*/ 5759314 w 18982931"/>
              <a:gd name="connsiteY987" fmla="*/ 1395331 h 4449429"/>
              <a:gd name="connsiteX988" fmla="*/ 5825171 w 18982931"/>
              <a:gd name="connsiteY988" fmla="*/ 1395331 h 4449429"/>
              <a:gd name="connsiteX989" fmla="*/ 5903378 w 18982931"/>
              <a:gd name="connsiteY989" fmla="*/ 1477653 h 4449429"/>
              <a:gd name="connsiteX990" fmla="*/ 5903378 w 18982931"/>
              <a:gd name="connsiteY990" fmla="*/ 1918070 h 4449429"/>
              <a:gd name="connsiteX991" fmla="*/ 5936306 w 18982931"/>
              <a:gd name="connsiteY991" fmla="*/ 1975695 h 4449429"/>
              <a:gd name="connsiteX992" fmla="*/ 5965115 w 18982931"/>
              <a:gd name="connsiteY992" fmla="*/ 1275969 h 4449429"/>
              <a:gd name="connsiteX993" fmla="*/ 5969235 w 18982931"/>
              <a:gd name="connsiteY993" fmla="*/ 1238922 h 4449429"/>
              <a:gd name="connsiteX994" fmla="*/ 6166804 w 18982931"/>
              <a:gd name="connsiteY994" fmla="*/ 1238922 h 4449429"/>
              <a:gd name="connsiteX995" fmla="*/ 6216196 w 18982931"/>
              <a:gd name="connsiteY995" fmla="*/ 1288315 h 4449429"/>
              <a:gd name="connsiteX996" fmla="*/ 6236774 w 18982931"/>
              <a:gd name="connsiteY996" fmla="*/ 1428261 h 4449429"/>
              <a:gd name="connsiteX997" fmla="*/ 6273821 w 18982931"/>
              <a:gd name="connsiteY997" fmla="*/ 1498235 h 4449429"/>
              <a:gd name="connsiteX998" fmla="*/ 6273821 w 18982931"/>
              <a:gd name="connsiteY998" fmla="*/ 2230888 h 4449429"/>
              <a:gd name="connsiteX999" fmla="*/ 6277935 w 18982931"/>
              <a:gd name="connsiteY999" fmla="*/ 2280280 h 4449429"/>
              <a:gd name="connsiteX1000" fmla="*/ 6319095 w 18982931"/>
              <a:gd name="connsiteY1000" fmla="*/ 2193841 h 4449429"/>
              <a:gd name="connsiteX1001" fmla="*/ 6364373 w 18982931"/>
              <a:gd name="connsiteY1001" fmla="*/ 2288513 h 4449429"/>
              <a:gd name="connsiteX1002" fmla="*/ 6389068 w 18982931"/>
              <a:gd name="connsiteY1002" fmla="*/ 2313208 h 4449429"/>
              <a:gd name="connsiteX1003" fmla="*/ 6541355 w 18982931"/>
              <a:gd name="connsiteY1003" fmla="*/ 2313208 h 4449429"/>
              <a:gd name="connsiteX1004" fmla="*/ 6541355 w 18982931"/>
              <a:gd name="connsiteY1004" fmla="*/ 2148567 h 4449429"/>
              <a:gd name="connsiteX1005" fmla="*/ 6660723 w 18982931"/>
              <a:gd name="connsiteY1005" fmla="*/ 2148567 h 4449429"/>
              <a:gd name="connsiteX1006" fmla="*/ 6660723 w 18982931"/>
              <a:gd name="connsiteY1006" fmla="*/ 2259698 h 4449429"/>
              <a:gd name="connsiteX1007" fmla="*/ 6705999 w 18982931"/>
              <a:gd name="connsiteY1007" fmla="*/ 2551938 h 4449429"/>
              <a:gd name="connsiteX1008" fmla="*/ 6714228 w 18982931"/>
              <a:gd name="connsiteY1008" fmla="*/ 2580748 h 4449429"/>
              <a:gd name="connsiteX1009" fmla="*/ 6722461 w 18982931"/>
              <a:gd name="connsiteY1009" fmla="*/ 2576634 h 4449429"/>
              <a:gd name="connsiteX1010" fmla="*/ 6751278 w 18982931"/>
              <a:gd name="connsiteY1010" fmla="*/ 2263816 h 4449429"/>
              <a:gd name="connsiteX1011" fmla="*/ 6800669 w 18982931"/>
              <a:gd name="connsiteY1011" fmla="*/ 2255583 h 4449429"/>
              <a:gd name="connsiteX1012" fmla="*/ 6837709 w 18982931"/>
              <a:gd name="connsiteY1012" fmla="*/ 2181496 h 4449429"/>
              <a:gd name="connsiteX1013" fmla="*/ 6841831 w 18982931"/>
              <a:gd name="connsiteY1013" fmla="*/ 2152681 h 4449429"/>
              <a:gd name="connsiteX1014" fmla="*/ 6845941 w 18982931"/>
              <a:gd name="connsiteY1014" fmla="*/ 2115639 h 4449429"/>
              <a:gd name="connsiteX1015" fmla="*/ 6857139 w 18982931"/>
              <a:gd name="connsiteY1015" fmla="*/ 2115639 h 4449429"/>
              <a:gd name="connsiteX1016" fmla="*/ 6899298 w 18982931"/>
              <a:gd name="connsiteY1016" fmla="*/ 2109470 h 4449429"/>
              <a:gd name="connsiteX1017" fmla="*/ 6922965 w 18982931"/>
              <a:gd name="connsiteY1017" fmla="*/ 2140339 h 4449429"/>
              <a:gd name="connsiteX1018" fmla="*/ 7009406 w 18982931"/>
              <a:gd name="connsiteY1018" fmla="*/ 2070365 h 4449429"/>
              <a:gd name="connsiteX1019" fmla="*/ 7145231 w 18982931"/>
              <a:gd name="connsiteY1019" fmla="*/ 2066247 h 4449429"/>
              <a:gd name="connsiteX1020" fmla="*/ 7145231 w 18982931"/>
              <a:gd name="connsiteY1020" fmla="*/ 1901605 h 4449429"/>
              <a:gd name="connsiteX1021" fmla="*/ 7145231 w 18982931"/>
              <a:gd name="connsiteY1021" fmla="*/ 1769896 h 4449429"/>
              <a:gd name="connsiteX1022" fmla="*/ 7215204 w 18982931"/>
              <a:gd name="connsiteY1022" fmla="*/ 1597024 h 4449429"/>
              <a:gd name="connsiteX1023" fmla="*/ 7285174 w 18982931"/>
              <a:gd name="connsiteY1023" fmla="*/ 1753433 h 4449429"/>
              <a:gd name="connsiteX1024" fmla="*/ 7297524 w 18982931"/>
              <a:gd name="connsiteY1024" fmla="*/ 2062134 h 4449429"/>
              <a:gd name="connsiteX1025" fmla="*/ 7367494 w 18982931"/>
              <a:gd name="connsiteY1025" fmla="*/ 2066247 h 4449429"/>
              <a:gd name="connsiteX1026" fmla="*/ 7371610 w 18982931"/>
              <a:gd name="connsiteY1026" fmla="*/ 2148567 h 4449429"/>
              <a:gd name="connsiteX1027" fmla="*/ 7462167 w 18982931"/>
              <a:gd name="connsiteY1027" fmla="*/ 2148567 h 4449429"/>
              <a:gd name="connsiteX1028" fmla="*/ 7462167 w 18982931"/>
              <a:gd name="connsiteY1028" fmla="*/ 2095061 h 4449429"/>
              <a:gd name="connsiteX1029" fmla="*/ 7462167 w 18982931"/>
              <a:gd name="connsiteY1029" fmla="*/ 1597024 h 4449429"/>
              <a:gd name="connsiteX1030" fmla="*/ 7482743 w 18982931"/>
              <a:gd name="connsiteY1030" fmla="*/ 1008430 h 4449429"/>
              <a:gd name="connsiteX1031" fmla="*/ 7495096 w 18982931"/>
              <a:gd name="connsiteY1031" fmla="*/ 921991 h 4449429"/>
              <a:gd name="connsiteX1032" fmla="*/ 7536254 w 18982931"/>
              <a:gd name="connsiteY1032" fmla="*/ 934341 h 4449429"/>
              <a:gd name="connsiteX1033" fmla="*/ 7577416 w 18982931"/>
              <a:gd name="connsiteY1033" fmla="*/ 563899 h 4449429"/>
              <a:gd name="connsiteX1034" fmla="*/ 7589759 w 18982931"/>
              <a:gd name="connsiteY1034" fmla="*/ 563899 h 4449429"/>
              <a:gd name="connsiteX1035" fmla="*/ 7639153 w 18982931"/>
              <a:gd name="connsiteY1035" fmla="*/ 975501 h 4449429"/>
              <a:gd name="connsiteX1036" fmla="*/ 7655614 w 18982931"/>
              <a:gd name="connsiteY1036" fmla="*/ 926109 h 4449429"/>
              <a:gd name="connsiteX1037" fmla="*/ 7667968 w 18982931"/>
              <a:gd name="connsiteY1037" fmla="*/ 926109 h 4449429"/>
              <a:gd name="connsiteX1038" fmla="*/ 7676196 w 18982931"/>
              <a:gd name="connsiteY1038" fmla="*/ 1037243 h 4449429"/>
              <a:gd name="connsiteX1039" fmla="*/ 7676196 w 18982931"/>
              <a:gd name="connsiteY1039" fmla="*/ 2049787 h 4449429"/>
              <a:gd name="connsiteX1040" fmla="*/ 7705009 w 18982931"/>
              <a:gd name="connsiteY1040" fmla="*/ 2267935 h 4449429"/>
              <a:gd name="connsiteX1041" fmla="*/ 7750287 w 18982931"/>
              <a:gd name="connsiteY1041" fmla="*/ 2469622 h 4449429"/>
              <a:gd name="connsiteX1042" fmla="*/ 7849072 w 18982931"/>
              <a:gd name="connsiteY1042" fmla="*/ 2469622 h 4449429"/>
              <a:gd name="connsiteX1043" fmla="*/ 7849072 w 18982931"/>
              <a:gd name="connsiteY1043" fmla="*/ 2284398 h 4449429"/>
              <a:gd name="connsiteX1044" fmla="*/ 7919042 w 18982931"/>
              <a:gd name="connsiteY1044" fmla="*/ 2284398 h 4449429"/>
              <a:gd name="connsiteX1045" fmla="*/ 7919042 w 18982931"/>
              <a:gd name="connsiteY1045" fmla="*/ 2473736 h 4449429"/>
              <a:gd name="connsiteX1046" fmla="*/ 8108380 w 18982931"/>
              <a:gd name="connsiteY1046" fmla="*/ 2473736 h 4449429"/>
              <a:gd name="connsiteX1047" fmla="*/ 8142338 w 18982931"/>
              <a:gd name="connsiteY1047" fmla="*/ 2481454 h 4449429"/>
              <a:gd name="connsiteX1048" fmla="*/ 8144242 w 18982931"/>
              <a:gd name="connsiteY1048" fmla="*/ 2485067 h 4449429"/>
              <a:gd name="connsiteX1049" fmla="*/ 8144242 w 18982931"/>
              <a:gd name="connsiteY1049" fmla="*/ 1280084 h 4449429"/>
              <a:gd name="connsiteX1050" fmla="*/ 8189518 w 18982931"/>
              <a:gd name="connsiteY1050" fmla="*/ 1115443 h 4449429"/>
              <a:gd name="connsiteX1051" fmla="*/ 8230679 w 18982931"/>
              <a:gd name="connsiteY1051" fmla="*/ 1090746 h 4449429"/>
              <a:gd name="connsiteX1052" fmla="*/ 8477642 w 18982931"/>
              <a:gd name="connsiteY1052" fmla="*/ 1090746 h 4449429"/>
              <a:gd name="connsiteX1053" fmla="*/ 8518799 w 18982931"/>
              <a:gd name="connsiteY1053" fmla="*/ 1111328 h 4449429"/>
              <a:gd name="connsiteX1054" fmla="*/ 8568194 w 18982931"/>
              <a:gd name="connsiteY1054" fmla="*/ 1288315 h 4449429"/>
              <a:gd name="connsiteX1055" fmla="*/ 8572304 w 18982931"/>
              <a:gd name="connsiteY1055" fmla="*/ 2152681 h 4449429"/>
              <a:gd name="connsiteX1056" fmla="*/ 8572304 w 18982931"/>
              <a:gd name="connsiteY1056" fmla="*/ 2222656 h 4449429"/>
              <a:gd name="connsiteX1057" fmla="*/ 8827499 w 18982931"/>
              <a:gd name="connsiteY1057" fmla="*/ 2222656 h 4449429"/>
              <a:gd name="connsiteX1058" fmla="*/ 8827499 w 18982931"/>
              <a:gd name="connsiteY1058" fmla="*/ 2053897 h 4449429"/>
              <a:gd name="connsiteX1059" fmla="*/ 8827499 w 18982931"/>
              <a:gd name="connsiteY1059" fmla="*/ 1996272 h 4449429"/>
              <a:gd name="connsiteX1060" fmla="*/ 8926285 w 18982931"/>
              <a:gd name="connsiteY1060" fmla="*/ 1876910 h 4449429"/>
              <a:gd name="connsiteX1061" fmla="*/ 8926285 w 18982931"/>
              <a:gd name="connsiteY1061" fmla="*/ 1757542 h 4449429"/>
              <a:gd name="connsiteX1062" fmla="*/ 8926285 w 18982931"/>
              <a:gd name="connsiteY1062" fmla="*/ 1527045 h 4449429"/>
              <a:gd name="connsiteX1063" fmla="*/ 8950980 w 18982931"/>
              <a:gd name="connsiteY1063" fmla="*/ 1432378 h 4449429"/>
              <a:gd name="connsiteX1064" fmla="*/ 8950980 w 18982931"/>
              <a:gd name="connsiteY1064" fmla="*/ 1424146 h 4449429"/>
              <a:gd name="connsiteX1065" fmla="*/ 8983911 w 18982931"/>
              <a:gd name="connsiteY1065" fmla="*/ 1107210 h 4449429"/>
              <a:gd name="connsiteX1066" fmla="*/ 8992140 w 18982931"/>
              <a:gd name="connsiteY1066" fmla="*/ 1049586 h 4449429"/>
              <a:gd name="connsiteX1067" fmla="*/ 9012723 w 18982931"/>
              <a:gd name="connsiteY1067" fmla="*/ 1049586 h 4449429"/>
              <a:gd name="connsiteX1068" fmla="*/ 9049767 w 18982931"/>
              <a:gd name="connsiteY1068" fmla="*/ 1325362 h 4449429"/>
              <a:gd name="connsiteX1069" fmla="*/ 9115624 w 18982931"/>
              <a:gd name="connsiteY1069" fmla="*/ 1329476 h 4449429"/>
              <a:gd name="connsiteX1070" fmla="*/ 9165014 w 18982931"/>
              <a:gd name="connsiteY1070" fmla="*/ 1436493 h 4449429"/>
              <a:gd name="connsiteX1071" fmla="*/ 9181479 w 18982931"/>
              <a:gd name="connsiteY1071" fmla="*/ 1494116 h 4449429"/>
              <a:gd name="connsiteX1072" fmla="*/ 9181479 w 18982931"/>
              <a:gd name="connsiteY1072" fmla="*/ 1823399 h 4449429"/>
              <a:gd name="connsiteX1073" fmla="*/ 9181479 w 18982931"/>
              <a:gd name="connsiteY1073" fmla="*/ 1881023 h 4449429"/>
              <a:gd name="connsiteX1074" fmla="*/ 9280267 w 18982931"/>
              <a:gd name="connsiteY1074" fmla="*/ 1881023 h 4449429"/>
              <a:gd name="connsiteX1075" fmla="*/ 9280267 w 18982931"/>
              <a:gd name="connsiteY1075" fmla="*/ 1815166 h 4449429"/>
              <a:gd name="connsiteX1076" fmla="*/ 9280267 w 18982931"/>
              <a:gd name="connsiteY1076" fmla="*/ 304587 h 4449429"/>
              <a:gd name="connsiteX1077" fmla="*/ 9346122 w 18982931"/>
              <a:gd name="connsiteY1077" fmla="*/ 238731 h 4449429"/>
              <a:gd name="connsiteX1078" fmla="*/ 9453137 w 18982931"/>
              <a:gd name="connsiteY1078" fmla="*/ 341628 h 4449429"/>
              <a:gd name="connsiteX1079" fmla="*/ 9453137 w 18982931"/>
              <a:gd name="connsiteY1079" fmla="*/ 1815166 h 4449429"/>
              <a:gd name="connsiteX1080" fmla="*/ 9453137 w 18982931"/>
              <a:gd name="connsiteY1080" fmla="*/ 1876910 h 4449429"/>
              <a:gd name="connsiteX1081" fmla="*/ 9551919 w 18982931"/>
              <a:gd name="connsiteY1081" fmla="*/ 1876910 h 4449429"/>
              <a:gd name="connsiteX1082" fmla="*/ 9551919 w 18982931"/>
              <a:gd name="connsiteY1082" fmla="*/ 1724614 h 4449429"/>
              <a:gd name="connsiteX1083" fmla="*/ 9551919 w 18982931"/>
              <a:gd name="connsiteY1083" fmla="*/ 1481771 h 4449429"/>
              <a:gd name="connsiteX1084" fmla="*/ 9597198 w 18982931"/>
              <a:gd name="connsiteY1084" fmla="*/ 1374754 h 4449429"/>
              <a:gd name="connsiteX1085" fmla="*/ 9613662 w 18982931"/>
              <a:gd name="connsiteY1085" fmla="*/ 1325362 h 4449429"/>
              <a:gd name="connsiteX1086" fmla="*/ 9683632 w 18982931"/>
              <a:gd name="connsiteY1086" fmla="*/ 1325362 h 4449429"/>
              <a:gd name="connsiteX1087" fmla="*/ 9683632 w 18982931"/>
              <a:gd name="connsiteY1087" fmla="*/ 1522931 h 4449429"/>
              <a:gd name="connsiteX1088" fmla="*/ 9819464 w 18982931"/>
              <a:gd name="connsiteY1088" fmla="*/ 1522931 h 4449429"/>
              <a:gd name="connsiteX1089" fmla="*/ 9819464 w 18982931"/>
              <a:gd name="connsiteY1089" fmla="*/ 1720501 h 4449429"/>
              <a:gd name="connsiteX1090" fmla="*/ 9819464 w 18982931"/>
              <a:gd name="connsiteY1090" fmla="*/ 1835749 h 4449429"/>
              <a:gd name="connsiteX1091" fmla="*/ 9868856 w 18982931"/>
              <a:gd name="connsiteY1091" fmla="*/ 1885142 h 4449429"/>
              <a:gd name="connsiteX1092" fmla="*/ 9922361 w 18982931"/>
              <a:gd name="connsiteY1092" fmla="*/ 1938648 h 4449429"/>
              <a:gd name="connsiteX1093" fmla="*/ 9922361 w 18982931"/>
              <a:gd name="connsiteY1093" fmla="*/ 2226770 h 4449429"/>
              <a:gd name="connsiteX1094" fmla="*/ 10189906 w 18982931"/>
              <a:gd name="connsiteY1094" fmla="*/ 2226770 h 4449429"/>
              <a:gd name="connsiteX1095" fmla="*/ 10189906 w 18982931"/>
              <a:gd name="connsiteY1095" fmla="*/ 1864559 h 4449429"/>
              <a:gd name="connsiteX1096" fmla="*/ 10251644 w 18982931"/>
              <a:gd name="connsiteY1096" fmla="*/ 1852213 h 4449429"/>
              <a:gd name="connsiteX1097" fmla="*/ 10251644 w 18982931"/>
              <a:gd name="connsiteY1097" fmla="*/ 1465306 h 4449429"/>
              <a:gd name="connsiteX1098" fmla="*/ 10198137 w 18982931"/>
              <a:gd name="connsiteY1098" fmla="*/ 1461188 h 4449429"/>
              <a:gd name="connsiteX1099" fmla="*/ 10198137 w 18982931"/>
              <a:gd name="connsiteY1099" fmla="*/ 1317129 h 4449429"/>
              <a:gd name="connsiteX1100" fmla="*/ 10572694 w 18982931"/>
              <a:gd name="connsiteY1100" fmla="*/ 1317129 h 4449429"/>
              <a:gd name="connsiteX1101" fmla="*/ 10572694 w 18982931"/>
              <a:gd name="connsiteY1101" fmla="*/ 2140336 h 4449429"/>
              <a:gd name="connsiteX1102" fmla="*/ 10642669 w 18982931"/>
              <a:gd name="connsiteY1102" fmla="*/ 2144449 h 4449429"/>
              <a:gd name="connsiteX1103" fmla="*/ 10642669 w 18982931"/>
              <a:gd name="connsiteY1103" fmla="*/ 2477849 h 4449429"/>
              <a:gd name="connsiteX1104" fmla="*/ 10885512 w 18982931"/>
              <a:gd name="connsiteY1104" fmla="*/ 2477849 h 4449429"/>
              <a:gd name="connsiteX1105" fmla="*/ 10885512 w 18982931"/>
              <a:gd name="connsiteY1105" fmla="*/ 2292626 h 4449429"/>
              <a:gd name="connsiteX1106" fmla="*/ 10959601 w 18982931"/>
              <a:gd name="connsiteY1106" fmla="*/ 2292626 h 4449429"/>
              <a:gd name="connsiteX1107" fmla="*/ 10959601 w 18982931"/>
              <a:gd name="connsiteY1107" fmla="*/ 2477849 h 4449429"/>
              <a:gd name="connsiteX1108" fmla="*/ 11066618 w 18982931"/>
              <a:gd name="connsiteY1108" fmla="*/ 2477849 h 4449429"/>
              <a:gd name="connsiteX1109" fmla="*/ 11107778 w 18982931"/>
              <a:gd name="connsiteY1109" fmla="*/ 2284395 h 4449429"/>
              <a:gd name="connsiteX1110" fmla="*/ 11136593 w 18982931"/>
              <a:gd name="connsiteY1110" fmla="*/ 2053897 h 4449429"/>
              <a:gd name="connsiteX1111" fmla="*/ 11136593 w 18982931"/>
              <a:gd name="connsiteY1111" fmla="*/ 1061936 h 4449429"/>
              <a:gd name="connsiteX1112" fmla="*/ 11148938 w 18982931"/>
              <a:gd name="connsiteY1112" fmla="*/ 938454 h 4449429"/>
              <a:gd name="connsiteX1113" fmla="*/ 11161288 w 18982931"/>
              <a:gd name="connsiteY1113" fmla="*/ 938454 h 4449429"/>
              <a:gd name="connsiteX1114" fmla="*/ 11177753 w 18982931"/>
              <a:gd name="connsiteY1114" fmla="*/ 983729 h 4449429"/>
              <a:gd name="connsiteX1115" fmla="*/ 11231258 w 18982931"/>
              <a:gd name="connsiteY1115" fmla="*/ 572126 h 4449429"/>
              <a:gd name="connsiteX1116" fmla="*/ 11243610 w 18982931"/>
              <a:gd name="connsiteY1116" fmla="*/ 572126 h 4449429"/>
              <a:gd name="connsiteX1117" fmla="*/ 11284770 w 18982931"/>
              <a:gd name="connsiteY1117" fmla="*/ 946687 h 4449429"/>
              <a:gd name="connsiteX1118" fmla="*/ 11325929 w 18982931"/>
              <a:gd name="connsiteY1118" fmla="*/ 934337 h 4449429"/>
              <a:gd name="connsiteX1119" fmla="*/ 11342394 w 18982931"/>
              <a:gd name="connsiteY1119" fmla="*/ 1061936 h 4449429"/>
              <a:gd name="connsiteX1120" fmla="*/ 11342394 w 18982931"/>
              <a:gd name="connsiteY1120" fmla="*/ 1300666 h 4449429"/>
              <a:gd name="connsiteX1121" fmla="*/ 11358857 w 18982931"/>
              <a:gd name="connsiteY1121" fmla="*/ 2132104 h 4449429"/>
              <a:gd name="connsiteX1122" fmla="*/ 11362976 w 18982931"/>
              <a:gd name="connsiteY1122" fmla="*/ 2165031 h 4449429"/>
              <a:gd name="connsiteX1123" fmla="*/ 11453524 w 18982931"/>
              <a:gd name="connsiteY1123" fmla="*/ 2165031 h 4449429"/>
              <a:gd name="connsiteX1124" fmla="*/ 11457643 w 18982931"/>
              <a:gd name="connsiteY1124" fmla="*/ 2082711 h 4449429"/>
              <a:gd name="connsiteX1125" fmla="*/ 11535845 w 18982931"/>
              <a:gd name="connsiteY1125" fmla="*/ 2078592 h 4449429"/>
              <a:gd name="connsiteX1126" fmla="*/ 11535845 w 18982931"/>
              <a:gd name="connsiteY1126" fmla="*/ 2004505 h 4449429"/>
              <a:gd name="connsiteX1127" fmla="*/ 11548195 w 18982931"/>
              <a:gd name="connsiteY1127" fmla="*/ 1736964 h 4449429"/>
              <a:gd name="connsiteX1128" fmla="*/ 11609938 w 18982931"/>
              <a:gd name="connsiteY1128" fmla="*/ 1609365 h 4449429"/>
              <a:gd name="connsiteX1129" fmla="*/ 11688140 w 18982931"/>
              <a:gd name="connsiteY1129" fmla="*/ 1765774 h 4449429"/>
              <a:gd name="connsiteX1130" fmla="*/ 11688140 w 18982931"/>
              <a:gd name="connsiteY1130" fmla="*/ 2082711 h 4449429"/>
              <a:gd name="connsiteX1131" fmla="*/ 11910406 w 18982931"/>
              <a:gd name="connsiteY1131" fmla="*/ 2148567 h 4449429"/>
              <a:gd name="connsiteX1132" fmla="*/ 11988608 w 18982931"/>
              <a:gd name="connsiteY1132" fmla="*/ 2119754 h 4449429"/>
              <a:gd name="connsiteX1133" fmla="*/ 11991181 w 18982931"/>
              <a:gd name="connsiteY1133" fmla="*/ 2153197 h 4449429"/>
              <a:gd name="connsiteX1134" fmla="*/ 11993908 w 18982931"/>
              <a:gd name="connsiteY1134" fmla="*/ 2158900 h 4449429"/>
              <a:gd name="connsiteX1135" fmla="*/ 11993908 w 18982931"/>
              <a:gd name="connsiteY1135" fmla="*/ 2156799 h 4449429"/>
              <a:gd name="connsiteX1136" fmla="*/ 11998023 w 18982931"/>
              <a:gd name="connsiteY1136" fmla="*/ 2115639 h 4449429"/>
              <a:gd name="connsiteX1137" fmla="*/ 12010373 w 18982931"/>
              <a:gd name="connsiteY1137" fmla="*/ 2115639 h 4449429"/>
              <a:gd name="connsiteX1138" fmla="*/ 12014490 w 18982931"/>
              <a:gd name="connsiteY1138" fmla="*/ 2185614 h 4449429"/>
              <a:gd name="connsiteX1139" fmla="*/ 12055650 w 18982931"/>
              <a:gd name="connsiteY1139" fmla="*/ 2259703 h 4449429"/>
              <a:gd name="connsiteX1140" fmla="*/ 12109157 w 18982931"/>
              <a:gd name="connsiteY1140" fmla="*/ 2267933 h 4449429"/>
              <a:gd name="connsiteX1141" fmla="*/ 12137972 w 18982931"/>
              <a:gd name="connsiteY1141" fmla="*/ 2580753 h 4449429"/>
              <a:gd name="connsiteX1142" fmla="*/ 12150317 w 18982931"/>
              <a:gd name="connsiteY1142" fmla="*/ 2580753 h 4449429"/>
              <a:gd name="connsiteX1143" fmla="*/ 12179132 w 18982931"/>
              <a:gd name="connsiteY1143" fmla="*/ 2411992 h 4449429"/>
              <a:gd name="connsiteX1144" fmla="*/ 12207942 w 18982931"/>
              <a:gd name="connsiteY1144" fmla="*/ 2160917 h 4449429"/>
              <a:gd name="connsiteX1145" fmla="*/ 12216174 w 18982931"/>
              <a:gd name="connsiteY1145" fmla="*/ 2152686 h 4449429"/>
              <a:gd name="connsiteX1146" fmla="*/ 12331423 w 18982931"/>
              <a:gd name="connsiteY1146" fmla="*/ 2152686 h 4449429"/>
              <a:gd name="connsiteX1147" fmla="*/ 12331423 w 18982931"/>
              <a:gd name="connsiteY1147" fmla="*/ 2317327 h 4449429"/>
              <a:gd name="connsiteX1148" fmla="*/ 12496064 w 18982931"/>
              <a:gd name="connsiteY1148" fmla="*/ 2313208 h 4449429"/>
              <a:gd name="connsiteX1149" fmla="*/ 12557802 w 18982931"/>
              <a:gd name="connsiteY1149" fmla="*/ 2210310 h 4449429"/>
              <a:gd name="connsiteX1150" fmla="*/ 12566034 w 18982931"/>
              <a:gd name="connsiteY1150" fmla="*/ 2206191 h 4449429"/>
              <a:gd name="connsiteX1151" fmla="*/ 12598962 w 18982931"/>
              <a:gd name="connsiteY1151" fmla="*/ 2267933 h 4449429"/>
              <a:gd name="connsiteX1152" fmla="*/ 12607194 w 18982931"/>
              <a:gd name="connsiteY1152" fmla="*/ 2263816 h 4449429"/>
              <a:gd name="connsiteX1153" fmla="*/ 12607194 w 18982931"/>
              <a:gd name="connsiteY1153" fmla="*/ 1461193 h 4449429"/>
              <a:gd name="connsiteX1154" fmla="*/ 12677169 w 18982931"/>
              <a:gd name="connsiteY1154" fmla="*/ 1230695 h 4449429"/>
              <a:gd name="connsiteX1155" fmla="*/ 12920017 w 18982931"/>
              <a:gd name="connsiteY1155" fmla="*/ 1230695 h 4449429"/>
              <a:gd name="connsiteX1156" fmla="*/ 12948827 w 18982931"/>
              <a:gd name="connsiteY1156" fmla="*/ 1490003 h 4449429"/>
              <a:gd name="connsiteX1157" fmla="*/ 12948827 w 18982931"/>
              <a:gd name="connsiteY1157" fmla="*/ 1909838 h 4449429"/>
              <a:gd name="connsiteX1158" fmla="*/ 12948827 w 18982931"/>
              <a:gd name="connsiteY1158" fmla="*/ 1975695 h 4449429"/>
              <a:gd name="connsiteX1159" fmla="*/ 12969405 w 18982931"/>
              <a:gd name="connsiteY1159" fmla="*/ 1979812 h 4449429"/>
              <a:gd name="connsiteX1160" fmla="*/ 12989987 w 18982931"/>
              <a:gd name="connsiteY1160" fmla="*/ 1913955 h 4449429"/>
              <a:gd name="connsiteX1161" fmla="*/ 12989987 w 18982931"/>
              <a:gd name="connsiteY1161" fmla="*/ 1469425 h 4449429"/>
              <a:gd name="connsiteX1162" fmla="*/ 13064076 w 18982931"/>
              <a:gd name="connsiteY1162" fmla="*/ 1395336 h 4449429"/>
              <a:gd name="connsiteX1163" fmla="*/ 13146396 w 18982931"/>
              <a:gd name="connsiteY1163" fmla="*/ 1395336 h 4449429"/>
              <a:gd name="connsiteX1164" fmla="*/ 13146396 w 18982931"/>
              <a:gd name="connsiteY1164" fmla="*/ 1111328 h 4449429"/>
              <a:gd name="connsiteX1165" fmla="*/ 13216366 w 18982931"/>
              <a:gd name="connsiteY1165" fmla="*/ 1103096 h 4449429"/>
              <a:gd name="connsiteX1166" fmla="*/ 13228716 w 18982931"/>
              <a:gd name="connsiteY1166" fmla="*/ 1041358 h 4449429"/>
              <a:gd name="connsiteX1167" fmla="*/ 13368662 w 18982931"/>
              <a:gd name="connsiteY1167" fmla="*/ 1041358 h 4449429"/>
              <a:gd name="connsiteX1168" fmla="*/ 13368662 w 18982931"/>
              <a:gd name="connsiteY1168" fmla="*/ 687379 h 4449429"/>
              <a:gd name="connsiteX1169" fmla="*/ 13483911 w 18982931"/>
              <a:gd name="connsiteY1169" fmla="*/ 687379 h 4449429"/>
              <a:gd name="connsiteX1170" fmla="*/ 13483911 w 18982931"/>
              <a:gd name="connsiteY1170" fmla="*/ 617404 h 4449429"/>
              <a:gd name="connsiteX1171" fmla="*/ 13483911 w 18982931"/>
              <a:gd name="connsiteY1171" fmla="*/ 131714 h 4449429"/>
              <a:gd name="connsiteX1172" fmla="*/ 13541534 w 18982931"/>
              <a:gd name="connsiteY1172" fmla="*/ 74089 h 4449429"/>
              <a:gd name="connsiteX1173" fmla="*/ 13685593 w 18982931"/>
              <a:gd name="connsiteY1173" fmla="*/ 74089 h 4449429"/>
              <a:gd name="connsiteX1174" fmla="*/ 13730872 w 18982931"/>
              <a:gd name="connsiteY1174" fmla="*/ 49392 h 4449429"/>
              <a:gd name="connsiteX1175" fmla="*/ 13739104 w 18982931"/>
              <a:gd name="connsiteY1175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486884 w 18982931"/>
              <a:gd name="connsiteY867" fmla="*/ 1588787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486884 w 18982931"/>
              <a:gd name="connsiteY867" fmla="*/ 1588787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486884 w 18982931"/>
              <a:gd name="connsiteY867" fmla="*/ 1588787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5694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5694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6508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</a:cxnLst>
            <a:rect l="l" t="t" r="r" b="b"/>
            <a:pathLst>
              <a:path w="18982931" h="4449429">
                <a:moveTo>
                  <a:pt x="16404499" y="4309270"/>
                </a:moveTo>
                <a:lnTo>
                  <a:pt x="16404499" y="4366104"/>
                </a:lnTo>
                <a:lnTo>
                  <a:pt x="16461332" y="4366104"/>
                </a:lnTo>
                <a:lnTo>
                  <a:pt x="16461332" y="4309270"/>
                </a:lnTo>
                <a:lnTo>
                  <a:pt x="16404499" y="4309270"/>
                </a:lnTo>
                <a:close/>
                <a:moveTo>
                  <a:pt x="16292444" y="4309270"/>
                </a:moveTo>
                <a:lnTo>
                  <a:pt x="16292444" y="4366104"/>
                </a:lnTo>
                <a:lnTo>
                  <a:pt x="16349278" y="4366104"/>
                </a:lnTo>
                <a:lnTo>
                  <a:pt x="16349278" y="4309270"/>
                </a:lnTo>
                <a:lnTo>
                  <a:pt x="16292444" y="4309270"/>
                </a:lnTo>
                <a:close/>
                <a:moveTo>
                  <a:pt x="16180390" y="4309270"/>
                </a:moveTo>
                <a:lnTo>
                  <a:pt x="16180390" y="4366104"/>
                </a:lnTo>
                <a:lnTo>
                  <a:pt x="16237224" y="4366104"/>
                </a:lnTo>
                <a:lnTo>
                  <a:pt x="16237224" y="4309270"/>
                </a:lnTo>
                <a:lnTo>
                  <a:pt x="16180390" y="4309270"/>
                </a:lnTo>
                <a:close/>
                <a:moveTo>
                  <a:pt x="2813944" y="4309269"/>
                </a:moveTo>
                <a:lnTo>
                  <a:pt x="2813944" y="4366102"/>
                </a:lnTo>
                <a:lnTo>
                  <a:pt x="2870780" y="4366102"/>
                </a:lnTo>
                <a:lnTo>
                  <a:pt x="2870780" y="4309269"/>
                </a:lnTo>
                <a:lnTo>
                  <a:pt x="2813944" y="4309269"/>
                </a:lnTo>
                <a:close/>
                <a:moveTo>
                  <a:pt x="2701890" y="4309269"/>
                </a:moveTo>
                <a:lnTo>
                  <a:pt x="2701890" y="4366102"/>
                </a:lnTo>
                <a:lnTo>
                  <a:pt x="2758723" y="4366102"/>
                </a:lnTo>
                <a:lnTo>
                  <a:pt x="2758723" y="4309269"/>
                </a:lnTo>
                <a:lnTo>
                  <a:pt x="2701890" y="4309269"/>
                </a:lnTo>
                <a:close/>
                <a:moveTo>
                  <a:pt x="2589843" y="4309269"/>
                </a:moveTo>
                <a:lnTo>
                  <a:pt x="2589843" y="4366102"/>
                </a:lnTo>
                <a:lnTo>
                  <a:pt x="2646669" y="4366102"/>
                </a:lnTo>
                <a:lnTo>
                  <a:pt x="2646669" y="4309269"/>
                </a:lnTo>
                <a:lnTo>
                  <a:pt x="2589843" y="4309269"/>
                </a:lnTo>
                <a:close/>
                <a:moveTo>
                  <a:pt x="16404499" y="4163982"/>
                </a:moveTo>
                <a:lnTo>
                  <a:pt x="16404499" y="4220816"/>
                </a:lnTo>
                <a:lnTo>
                  <a:pt x="16461332" y="4220816"/>
                </a:lnTo>
                <a:lnTo>
                  <a:pt x="16461332" y="4163982"/>
                </a:lnTo>
                <a:lnTo>
                  <a:pt x="16404499" y="4163982"/>
                </a:lnTo>
                <a:close/>
                <a:moveTo>
                  <a:pt x="16292444" y="4163982"/>
                </a:moveTo>
                <a:lnTo>
                  <a:pt x="16292444" y="4220816"/>
                </a:lnTo>
                <a:lnTo>
                  <a:pt x="16349278" y="4220816"/>
                </a:lnTo>
                <a:lnTo>
                  <a:pt x="16349278" y="4163982"/>
                </a:lnTo>
                <a:lnTo>
                  <a:pt x="16292444" y="4163982"/>
                </a:lnTo>
                <a:close/>
                <a:moveTo>
                  <a:pt x="16180390" y="4163982"/>
                </a:moveTo>
                <a:lnTo>
                  <a:pt x="16180390" y="4220816"/>
                </a:lnTo>
                <a:lnTo>
                  <a:pt x="16237224" y="4220816"/>
                </a:lnTo>
                <a:lnTo>
                  <a:pt x="16237224" y="4163982"/>
                </a:lnTo>
                <a:lnTo>
                  <a:pt x="16180390" y="4163982"/>
                </a:lnTo>
                <a:close/>
                <a:moveTo>
                  <a:pt x="2813944" y="4163981"/>
                </a:moveTo>
                <a:lnTo>
                  <a:pt x="2813944" y="4220814"/>
                </a:lnTo>
                <a:lnTo>
                  <a:pt x="2870780" y="4220814"/>
                </a:lnTo>
                <a:lnTo>
                  <a:pt x="2870780" y="4163981"/>
                </a:lnTo>
                <a:lnTo>
                  <a:pt x="2813944" y="4163981"/>
                </a:lnTo>
                <a:close/>
                <a:moveTo>
                  <a:pt x="2701890" y="4163981"/>
                </a:moveTo>
                <a:lnTo>
                  <a:pt x="2701890" y="4220814"/>
                </a:lnTo>
                <a:lnTo>
                  <a:pt x="2758723" y="4220814"/>
                </a:lnTo>
                <a:lnTo>
                  <a:pt x="2758723" y="4163981"/>
                </a:lnTo>
                <a:lnTo>
                  <a:pt x="2701890" y="4163981"/>
                </a:lnTo>
                <a:close/>
                <a:moveTo>
                  <a:pt x="2589843" y="4163981"/>
                </a:moveTo>
                <a:lnTo>
                  <a:pt x="2589843" y="4220814"/>
                </a:lnTo>
                <a:lnTo>
                  <a:pt x="2646669" y="4220814"/>
                </a:lnTo>
                <a:lnTo>
                  <a:pt x="2646669" y="4163981"/>
                </a:lnTo>
                <a:lnTo>
                  <a:pt x="2589843" y="4163981"/>
                </a:lnTo>
                <a:close/>
                <a:moveTo>
                  <a:pt x="9851983" y="4073253"/>
                </a:moveTo>
                <a:lnTo>
                  <a:pt x="9851983" y="4282100"/>
                </a:lnTo>
                <a:lnTo>
                  <a:pt x="9897683" y="4282100"/>
                </a:lnTo>
                <a:lnTo>
                  <a:pt x="9897683" y="4073253"/>
                </a:lnTo>
                <a:lnTo>
                  <a:pt x="9851983" y="4073253"/>
                </a:lnTo>
                <a:close/>
                <a:moveTo>
                  <a:pt x="9760354" y="4073253"/>
                </a:moveTo>
                <a:lnTo>
                  <a:pt x="9760354" y="4282100"/>
                </a:lnTo>
                <a:lnTo>
                  <a:pt x="9806054" y="4282100"/>
                </a:lnTo>
                <a:lnTo>
                  <a:pt x="9806054" y="4073253"/>
                </a:lnTo>
                <a:lnTo>
                  <a:pt x="9760354" y="4073253"/>
                </a:lnTo>
                <a:close/>
                <a:moveTo>
                  <a:pt x="9668723" y="4073253"/>
                </a:moveTo>
                <a:lnTo>
                  <a:pt x="9668723" y="4282100"/>
                </a:lnTo>
                <a:lnTo>
                  <a:pt x="9714423" y="4282100"/>
                </a:lnTo>
                <a:lnTo>
                  <a:pt x="9714423" y="4073253"/>
                </a:lnTo>
                <a:lnTo>
                  <a:pt x="9668723" y="4073253"/>
                </a:lnTo>
                <a:close/>
                <a:moveTo>
                  <a:pt x="9577094" y="4073253"/>
                </a:moveTo>
                <a:lnTo>
                  <a:pt x="9577094" y="4282100"/>
                </a:lnTo>
                <a:lnTo>
                  <a:pt x="9622794" y="4282100"/>
                </a:lnTo>
                <a:lnTo>
                  <a:pt x="9622794" y="4073253"/>
                </a:lnTo>
                <a:lnTo>
                  <a:pt x="9577094" y="4073253"/>
                </a:lnTo>
                <a:close/>
                <a:moveTo>
                  <a:pt x="9485470" y="4073253"/>
                </a:moveTo>
                <a:lnTo>
                  <a:pt x="9485470" y="4282100"/>
                </a:lnTo>
                <a:lnTo>
                  <a:pt x="9531165" y="4282100"/>
                </a:lnTo>
                <a:lnTo>
                  <a:pt x="9531165" y="4073253"/>
                </a:lnTo>
                <a:lnTo>
                  <a:pt x="9485470" y="4073253"/>
                </a:lnTo>
                <a:close/>
                <a:moveTo>
                  <a:pt x="9393836" y="4073253"/>
                </a:moveTo>
                <a:lnTo>
                  <a:pt x="9393836" y="4282100"/>
                </a:lnTo>
                <a:lnTo>
                  <a:pt x="9439536" y="4282100"/>
                </a:lnTo>
                <a:lnTo>
                  <a:pt x="9439536" y="4073253"/>
                </a:lnTo>
                <a:lnTo>
                  <a:pt x="9393836" y="4073253"/>
                </a:lnTo>
                <a:close/>
                <a:moveTo>
                  <a:pt x="9302203" y="4073253"/>
                </a:moveTo>
                <a:lnTo>
                  <a:pt x="9302203" y="4282100"/>
                </a:lnTo>
                <a:lnTo>
                  <a:pt x="9347904" y="4282100"/>
                </a:lnTo>
                <a:lnTo>
                  <a:pt x="9347904" y="4073253"/>
                </a:lnTo>
                <a:lnTo>
                  <a:pt x="9302203" y="4073253"/>
                </a:lnTo>
                <a:close/>
                <a:moveTo>
                  <a:pt x="16404499" y="4018694"/>
                </a:moveTo>
                <a:lnTo>
                  <a:pt x="16404499" y="4075528"/>
                </a:lnTo>
                <a:lnTo>
                  <a:pt x="16461332" y="4075528"/>
                </a:lnTo>
                <a:lnTo>
                  <a:pt x="16461332" y="4018694"/>
                </a:lnTo>
                <a:lnTo>
                  <a:pt x="16404499" y="4018694"/>
                </a:lnTo>
                <a:close/>
                <a:moveTo>
                  <a:pt x="16292444" y="4018694"/>
                </a:moveTo>
                <a:lnTo>
                  <a:pt x="16292444" y="4075528"/>
                </a:lnTo>
                <a:lnTo>
                  <a:pt x="16349278" y="4075528"/>
                </a:lnTo>
                <a:lnTo>
                  <a:pt x="16349278" y="4018694"/>
                </a:lnTo>
                <a:lnTo>
                  <a:pt x="16292444" y="4018694"/>
                </a:lnTo>
                <a:close/>
                <a:moveTo>
                  <a:pt x="16180390" y="4018694"/>
                </a:moveTo>
                <a:lnTo>
                  <a:pt x="16180390" y="4075528"/>
                </a:lnTo>
                <a:lnTo>
                  <a:pt x="16237224" y="4075528"/>
                </a:lnTo>
                <a:lnTo>
                  <a:pt x="16237224" y="4018694"/>
                </a:lnTo>
                <a:lnTo>
                  <a:pt x="16180390" y="4018694"/>
                </a:lnTo>
                <a:close/>
                <a:moveTo>
                  <a:pt x="2813944" y="4018692"/>
                </a:moveTo>
                <a:lnTo>
                  <a:pt x="2813944" y="4075526"/>
                </a:lnTo>
                <a:lnTo>
                  <a:pt x="2870780" y="4075526"/>
                </a:lnTo>
                <a:lnTo>
                  <a:pt x="2870780" y="4018692"/>
                </a:lnTo>
                <a:lnTo>
                  <a:pt x="2813944" y="4018692"/>
                </a:lnTo>
                <a:close/>
                <a:moveTo>
                  <a:pt x="2701890" y="4018692"/>
                </a:moveTo>
                <a:lnTo>
                  <a:pt x="2701890" y="4075526"/>
                </a:lnTo>
                <a:lnTo>
                  <a:pt x="2758723" y="4075526"/>
                </a:lnTo>
                <a:lnTo>
                  <a:pt x="2758723" y="4018692"/>
                </a:lnTo>
                <a:lnTo>
                  <a:pt x="2701890" y="4018692"/>
                </a:lnTo>
                <a:close/>
                <a:moveTo>
                  <a:pt x="2589843" y="4018692"/>
                </a:moveTo>
                <a:lnTo>
                  <a:pt x="2589843" y="4075526"/>
                </a:lnTo>
                <a:lnTo>
                  <a:pt x="2646669" y="4075526"/>
                </a:lnTo>
                <a:lnTo>
                  <a:pt x="2646669" y="4018692"/>
                </a:lnTo>
                <a:lnTo>
                  <a:pt x="2589843" y="4018692"/>
                </a:lnTo>
                <a:close/>
                <a:moveTo>
                  <a:pt x="16404499" y="3873406"/>
                </a:moveTo>
                <a:lnTo>
                  <a:pt x="16404499" y="3930240"/>
                </a:lnTo>
                <a:lnTo>
                  <a:pt x="16461332" y="3930240"/>
                </a:lnTo>
                <a:lnTo>
                  <a:pt x="16461332" y="3873406"/>
                </a:lnTo>
                <a:lnTo>
                  <a:pt x="16404499" y="3873406"/>
                </a:lnTo>
                <a:close/>
                <a:moveTo>
                  <a:pt x="16292444" y="3873406"/>
                </a:moveTo>
                <a:lnTo>
                  <a:pt x="16292444" y="3930240"/>
                </a:lnTo>
                <a:lnTo>
                  <a:pt x="16349278" y="3930240"/>
                </a:lnTo>
                <a:lnTo>
                  <a:pt x="16349278" y="3873406"/>
                </a:lnTo>
                <a:lnTo>
                  <a:pt x="16292444" y="3873406"/>
                </a:lnTo>
                <a:close/>
                <a:moveTo>
                  <a:pt x="16180390" y="3873406"/>
                </a:moveTo>
                <a:lnTo>
                  <a:pt x="16180390" y="3930240"/>
                </a:lnTo>
                <a:lnTo>
                  <a:pt x="16237224" y="3930240"/>
                </a:lnTo>
                <a:lnTo>
                  <a:pt x="16237224" y="3873406"/>
                </a:lnTo>
                <a:lnTo>
                  <a:pt x="16180390" y="3873406"/>
                </a:lnTo>
                <a:close/>
                <a:moveTo>
                  <a:pt x="2813944" y="3873404"/>
                </a:moveTo>
                <a:lnTo>
                  <a:pt x="2813944" y="3930238"/>
                </a:lnTo>
                <a:lnTo>
                  <a:pt x="2870780" y="3930238"/>
                </a:lnTo>
                <a:lnTo>
                  <a:pt x="2870780" y="3873404"/>
                </a:lnTo>
                <a:lnTo>
                  <a:pt x="2813944" y="3873404"/>
                </a:lnTo>
                <a:close/>
                <a:moveTo>
                  <a:pt x="2701890" y="3873404"/>
                </a:moveTo>
                <a:lnTo>
                  <a:pt x="2701890" y="3930238"/>
                </a:lnTo>
                <a:lnTo>
                  <a:pt x="2758723" y="3930238"/>
                </a:lnTo>
                <a:lnTo>
                  <a:pt x="2758723" y="3873404"/>
                </a:lnTo>
                <a:lnTo>
                  <a:pt x="2701890" y="3873404"/>
                </a:lnTo>
                <a:close/>
                <a:moveTo>
                  <a:pt x="2589843" y="3873404"/>
                </a:moveTo>
                <a:lnTo>
                  <a:pt x="2589843" y="3930238"/>
                </a:lnTo>
                <a:lnTo>
                  <a:pt x="2646669" y="3930238"/>
                </a:lnTo>
                <a:lnTo>
                  <a:pt x="2646669" y="3873404"/>
                </a:lnTo>
                <a:lnTo>
                  <a:pt x="2589843" y="3873404"/>
                </a:lnTo>
                <a:close/>
                <a:moveTo>
                  <a:pt x="17351339" y="3769299"/>
                </a:moveTo>
                <a:lnTo>
                  <a:pt x="17351339" y="3815000"/>
                </a:lnTo>
                <a:lnTo>
                  <a:pt x="17560187" y="3815000"/>
                </a:lnTo>
                <a:lnTo>
                  <a:pt x="17560187" y="3769299"/>
                </a:lnTo>
                <a:lnTo>
                  <a:pt x="17351339" y="3769299"/>
                </a:lnTo>
                <a:close/>
                <a:moveTo>
                  <a:pt x="16404499" y="3728118"/>
                </a:moveTo>
                <a:lnTo>
                  <a:pt x="16404499" y="3784951"/>
                </a:lnTo>
                <a:lnTo>
                  <a:pt x="16461332" y="3784951"/>
                </a:lnTo>
                <a:lnTo>
                  <a:pt x="16461332" y="3728118"/>
                </a:lnTo>
                <a:lnTo>
                  <a:pt x="16404499" y="3728118"/>
                </a:lnTo>
                <a:close/>
                <a:moveTo>
                  <a:pt x="16292444" y="3728118"/>
                </a:moveTo>
                <a:lnTo>
                  <a:pt x="16292444" y="3784951"/>
                </a:lnTo>
                <a:lnTo>
                  <a:pt x="16349278" y="3784951"/>
                </a:lnTo>
                <a:lnTo>
                  <a:pt x="16349278" y="3728118"/>
                </a:lnTo>
                <a:lnTo>
                  <a:pt x="16292444" y="3728118"/>
                </a:lnTo>
                <a:close/>
                <a:moveTo>
                  <a:pt x="16180390" y="3728118"/>
                </a:moveTo>
                <a:lnTo>
                  <a:pt x="16180390" y="3784951"/>
                </a:lnTo>
                <a:lnTo>
                  <a:pt x="16237224" y="3784951"/>
                </a:lnTo>
                <a:lnTo>
                  <a:pt x="16237224" y="3728118"/>
                </a:lnTo>
                <a:lnTo>
                  <a:pt x="16180390" y="3728118"/>
                </a:lnTo>
                <a:close/>
                <a:moveTo>
                  <a:pt x="2813944" y="3728116"/>
                </a:moveTo>
                <a:lnTo>
                  <a:pt x="2813944" y="3784950"/>
                </a:lnTo>
                <a:lnTo>
                  <a:pt x="2870780" y="3784950"/>
                </a:lnTo>
                <a:lnTo>
                  <a:pt x="2870780" y="3728116"/>
                </a:lnTo>
                <a:lnTo>
                  <a:pt x="2813944" y="3728116"/>
                </a:lnTo>
                <a:close/>
                <a:moveTo>
                  <a:pt x="2701891" y="3728116"/>
                </a:moveTo>
                <a:lnTo>
                  <a:pt x="2701891" y="3784950"/>
                </a:lnTo>
                <a:lnTo>
                  <a:pt x="2758730" y="3784950"/>
                </a:lnTo>
                <a:lnTo>
                  <a:pt x="2758730" y="3728116"/>
                </a:lnTo>
                <a:lnTo>
                  <a:pt x="2701891" y="3728116"/>
                </a:lnTo>
                <a:close/>
                <a:moveTo>
                  <a:pt x="2589845" y="3728116"/>
                </a:moveTo>
                <a:lnTo>
                  <a:pt x="2589845" y="3784950"/>
                </a:lnTo>
                <a:lnTo>
                  <a:pt x="2646671" y="3784950"/>
                </a:lnTo>
                <a:lnTo>
                  <a:pt x="2646671" y="3728116"/>
                </a:lnTo>
                <a:lnTo>
                  <a:pt x="2589845" y="3728116"/>
                </a:lnTo>
                <a:close/>
                <a:moveTo>
                  <a:pt x="17351339" y="3677667"/>
                </a:moveTo>
                <a:lnTo>
                  <a:pt x="17351339" y="3723368"/>
                </a:lnTo>
                <a:lnTo>
                  <a:pt x="17560187" y="3723368"/>
                </a:lnTo>
                <a:lnTo>
                  <a:pt x="17560187" y="3677667"/>
                </a:lnTo>
                <a:lnTo>
                  <a:pt x="17351339" y="3677667"/>
                </a:lnTo>
                <a:close/>
                <a:moveTo>
                  <a:pt x="12612246" y="3645952"/>
                </a:moveTo>
                <a:lnTo>
                  <a:pt x="12612246" y="3702785"/>
                </a:lnTo>
                <a:lnTo>
                  <a:pt x="12669079" y="3702785"/>
                </a:lnTo>
                <a:lnTo>
                  <a:pt x="12669079" y="3645952"/>
                </a:lnTo>
                <a:lnTo>
                  <a:pt x="12612246" y="3645952"/>
                </a:lnTo>
                <a:close/>
                <a:moveTo>
                  <a:pt x="12500191" y="3645952"/>
                </a:moveTo>
                <a:lnTo>
                  <a:pt x="12500191" y="3702785"/>
                </a:lnTo>
                <a:lnTo>
                  <a:pt x="12557025" y="3702785"/>
                </a:lnTo>
                <a:lnTo>
                  <a:pt x="12557025" y="3645952"/>
                </a:lnTo>
                <a:lnTo>
                  <a:pt x="12500191" y="3645952"/>
                </a:lnTo>
                <a:close/>
                <a:moveTo>
                  <a:pt x="12388137" y="3645952"/>
                </a:moveTo>
                <a:lnTo>
                  <a:pt x="12388137" y="3702785"/>
                </a:lnTo>
                <a:lnTo>
                  <a:pt x="12444971" y="3702785"/>
                </a:lnTo>
                <a:lnTo>
                  <a:pt x="12444971" y="3645952"/>
                </a:lnTo>
                <a:lnTo>
                  <a:pt x="12388137" y="3645952"/>
                </a:lnTo>
                <a:close/>
                <a:moveTo>
                  <a:pt x="17351339" y="3586038"/>
                </a:moveTo>
                <a:lnTo>
                  <a:pt x="17351339" y="3631739"/>
                </a:lnTo>
                <a:lnTo>
                  <a:pt x="17560187" y="3631739"/>
                </a:lnTo>
                <a:lnTo>
                  <a:pt x="17560187" y="3586038"/>
                </a:lnTo>
                <a:lnTo>
                  <a:pt x="17351339" y="3586038"/>
                </a:lnTo>
                <a:close/>
                <a:moveTo>
                  <a:pt x="16404499" y="3582830"/>
                </a:moveTo>
                <a:lnTo>
                  <a:pt x="16404499" y="3639663"/>
                </a:lnTo>
                <a:lnTo>
                  <a:pt x="16461332" y="3639663"/>
                </a:lnTo>
                <a:lnTo>
                  <a:pt x="16461332" y="3582830"/>
                </a:lnTo>
                <a:lnTo>
                  <a:pt x="16404499" y="3582830"/>
                </a:lnTo>
                <a:close/>
                <a:moveTo>
                  <a:pt x="16292444" y="3582830"/>
                </a:moveTo>
                <a:lnTo>
                  <a:pt x="16292444" y="3639663"/>
                </a:lnTo>
                <a:lnTo>
                  <a:pt x="16349278" y="3639663"/>
                </a:lnTo>
                <a:lnTo>
                  <a:pt x="16349278" y="3582830"/>
                </a:lnTo>
                <a:lnTo>
                  <a:pt x="16292444" y="3582830"/>
                </a:lnTo>
                <a:close/>
                <a:moveTo>
                  <a:pt x="16180390" y="3582830"/>
                </a:moveTo>
                <a:lnTo>
                  <a:pt x="16180390" y="3639663"/>
                </a:lnTo>
                <a:lnTo>
                  <a:pt x="16237224" y="3639663"/>
                </a:lnTo>
                <a:lnTo>
                  <a:pt x="16237224" y="3582830"/>
                </a:lnTo>
                <a:lnTo>
                  <a:pt x="16180390" y="3582830"/>
                </a:lnTo>
                <a:close/>
                <a:moveTo>
                  <a:pt x="2813944" y="3582828"/>
                </a:moveTo>
                <a:lnTo>
                  <a:pt x="2813944" y="3639662"/>
                </a:lnTo>
                <a:lnTo>
                  <a:pt x="2870780" y="3639662"/>
                </a:lnTo>
                <a:lnTo>
                  <a:pt x="2870780" y="3582828"/>
                </a:lnTo>
                <a:lnTo>
                  <a:pt x="2813944" y="3582828"/>
                </a:lnTo>
                <a:close/>
                <a:moveTo>
                  <a:pt x="2701891" y="3582828"/>
                </a:moveTo>
                <a:lnTo>
                  <a:pt x="2701891" y="3639662"/>
                </a:lnTo>
                <a:lnTo>
                  <a:pt x="2758730" y="3639662"/>
                </a:lnTo>
                <a:lnTo>
                  <a:pt x="2758730" y="3582828"/>
                </a:lnTo>
                <a:lnTo>
                  <a:pt x="2701891" y="3582828"/>
                </a:lnTo>
                <a:close/>
                <a:moveTo>
                  <a:pt x="2589845" y="3582828"/>
                </a:moveTo>
                <a:lnTo>
                  <a:pt x="2589845" y="3639662"/>
                </a:lnTo>
                <a:lnTo>
                  <a:pt x="2646671" y="3639662"/>
                </a:lnTo>
                <a:lnTo>
                  <a:pt x="2646671" y="3582828"/>
                </a:lnTo>
                <a:lnTo>
                  <a:pt x="2589845" y="3582828"/>
                </a:lnTo>
                <a:close/>
                <a:moveTo>
                  <a:pt x="12612246" y="3500664"/>
                </a:moveTo>
                <a:lnTo>
                  <a:pt x="12612246" y="3557497"/>
                </a:lnTo>
                <a:lnTo>
                  <a:pt x="12669079" y="3557497"/>
                </a:lnTo>
                <a:lnTo>
                  <a:pt x="12669079" y="3500664"/>
                </a:lnTo>
                <a:lnTo>
                  <a:pt x="12612246" y="3500664"/>
                </a:lnTo>
                <a:close/>
                <a:moveTo>
                  <a:pt x="12500191" y="3500664"/>
                </a:moveTo>
                <a:lnTo>
                  <a:pt x="12500191" y="3557497"/>
                </a:lnTo>
                <a:lnTo>
                  <a:pt x="12557025" y="3557497"/>
                </a:lnTo>
                <a:lnTo>
                  <a:pt x="12557025" y="3500664"/>
                </a:lnTo>
                <a:lnTo>
                  <a:pt x="12500191" y="3500664"/>
                </a:lnTo>
                <a:close/>
                <a:moveTo>
                  <a:pt x="12388137" y="3500664"/>
                </a:moveTo>
                <a:lnTo>
                  <a:pt x="12388137" y="3557497"/>
                </a:lnTo>
                <a:lnTo>
                  <a:pt x="12444971" y="3557497"/>
                </a:lnTo>
                <a:lnTo>
                  <a:pt x="12444971" y="3500664"/>
                </a:lnTo>
                <a:lnTo>
                  <a:pt x="12388137" y="3500664"/>
                </a:lnTo>
                <a:close/>
                <a:moveTo>
                  <a:pt x="17351339" y="3492933"/>
                </a:moveTo>
                <a:lnTo>
                  <a:pt x="17351339" y="3538633"/>
                </a:lnTo>
                <a:lnTo>
                  <a:pt x="17560187" y="3538633"/>
                </a:lnTo>
                <a:lnTo>
                  <a:pt x="17560187" y="3492933"/>
                </a:lnTo>
                <a:lnTo>
                  <a:pt x="17351339" y="3492933"/>
                </a:lnTo>
                <a:close/>
                <a:moveTo>
                  <a:pt x="17351339" y="3401301"/>
                </a:moveTo>
                <a:lnTo>
                  <a:pt x="17351339" y="3447001"/>
                </a:lnTo>
                <a:lnTo>
                  <a:pt x="17560187" y="3447001"/>
                </a:lnTo>
                <a:lnTo>
                  <a:pt x="17560187" y="3401301"/>
                </a:lnTo>
                <a:lnTo>
                  <a:pt x="17351339" y="3401301"/>
                </a:lnTo>
                <a:close/>
                <a:moveTo>
                  <a:pt x="1596781" y="3357078"/>
                </a:moveTo>
                <a:lnTo>
                  <a:pt x="1596781" y="3402779"/>
                </a:lnTo>
                <a:lnTo>
                  <a:pt x="1805629" y="3402779"/>
                </a:lnTo>
                <a:lnTo>
                  <a:pt x="1805629" y="3357078"/>
                </a:lnTo>
                <a:lnTo>
                  <a:pt x="1596781" y="3357078"/>
                </a:lnTo>
                <a:close/>
                <a:moveTo>
                  <a:pt x="12612246" y="3355375"/>
                </a:moveTo>
                <a:lnTo>
                  <a:pt x="12612246" y="3412209"/>
                </a:lnTo>
                <a:lnTo>
                  <a:pt x="12669079" y="3412209"/>
                </a:lnTo>
                <a:lnTo>
                  <a:pt x="12669079" y="3355375"/>
                </a:lnTo>
                <a:lnTo>
                  <a:pt x="12612246" y="3355375"/>
                </a:lnTo>
                <a:close/>
                <a:moveTo>
                  <a:pt x="12500191" y="3355375"/>
                </a:moveTo>
                <a:lnTo>
                  <a:pt x="12500191" y="3412209"/>
                </a:lnTo>
                <a:lnTo>
                  <a:pt x="12557025" y="3412209"/>
                </a:lnTo>
                <a:lnTo>
                  <a:pt x="12557025" y="3355375"/>
                </a:lnTo>
                <a:lnTo>
                  <a:pt x="12500191" y="3355375"/>
                </a:lnTo>
                <a:close/>
                <a:moveTo>
                  <a:pt x="12388137" y="3355375"/>
                </a:moveTo>
                <a:lnTo>
                  <a:pt x="12388137" y="3412209"/>
                </a:lnTo>
                <a:lnTo>
                  <a:pt x="12444971" y="3412209"/>
                </a:lnTo>
                <a:lnTo>
                  <a:pt x="12444971" y="3355375"/>
                </a:lnTo>
                <a:lnTo>
                  <a:pt x="12388137" y="3355375"/>
                </a:lnTo>
                <a:close/>
                <a:moveTo>
                  <a:pt x="17351339" y="3309670"/>
                </a:moveTo>
                <a:lnTo>
                  <a:pt x="17351339" y="3355371"/>
                </a:lnTo>
                <a:lnTo>
                  <a:pt x="17560187" y="3355371"/>
                </a:lnTo>
                <a:lnTo>
                  <a:pt x="17560187" y="3309670"/>
                </a:lnTo>
                <a:lnTo>
                  <a:pt x="17351339" y="3309670"/>
                </a:lnTo>
                <a:close/>
                <a:moveTo>
                  <a:pt x="1596781" y="3265446"/>
                </a:moveTo>
                <a:lnTo>
                  <a:pt x="1596781" y="3311147"/>
                </a:lnTo>
                <a:lnTo>
                  <a:pt x="1805629" y="3311147"/>
                </a:lnTo>
                <a:lnTo>
                  <a:pt x="1805629" y="3265446"/>
                </a:lnTo>
                <a:lnTo>
                  <a:pt x="1596781" y="3265446"/>
                </a:lnTo>
                <a:close/>
                <a:moveTo>
                  <a:pt x="17351339" y="3218041"/>
                </a:moveTo>
                <a:lnTo>
                  <a:pt x="17351339" y="3263742"/>
                </a:lnTo>
                <a:lnTo>
                  <a:pt x="17560187" y="3263742"/>
                </a:lnTo>
                <a:lnTo>
                  <a:pt x="17560187" y="3218041"/>
                </a:lnTo>
                <a:lnTo>
                  <a:pt x="17351339" y="3218041"/>
                </a:lnTo>
                <a:close/>
                <a:moveTo>
                  <a:pt x="12612246" y="3210087"/>
                </a:moveTo>
                <a:lnTo>
                  <a:pt x="12612246" y="3266921"/>
                </a:lnTo>
                <a:lnTo>
                  <a:pt x="12669079" y="3266921"/>
                </a:lnTo>
                <a:lnTo>
                  <a:pt x="12669079" y="3210087"/>
                </a:lnTo>
                <a:lnTo>
                  <a:pt x="12612246" y="3210087"/>
                </a:lnTo>
                <a:close/>
                <a:moveTo>
                  <a:pt x="12500191" y="3210087"/>
                </a:moveTo>
                <a:lnTo>
                  <a:pt x="12500191" y="3266921"/>
                </a:lnTo>
                <a:lnTo>
                  <a:pt x="12557025" y="3266921"/>
                </a:lnTo>
                <a:lnTo>
                  <a:pt x="12557025" y="3210087"/>
                </a:lnTo>
                <a:lnTo>
                  <a:pt x="12500191" y="3210087"/>
                </a:lnTo>
                <a:close/>
                <a:moveTo>
                  <a:pt x="12388137" y="3210087"/>
                </a:moveTo>
                <a:lnTo>
                  <a:pt x="12388137" y="3266921"/>
                </a:lnTo>
                <a:lnTo>
                  <a:pt x="12444971" y="3266921"/>
                </a:lnTo>
                <a:lnTo>
                  <a:pt x="12444971" y="3210087"/>
                </a:lnTo>
                <a:lnTo>
                  <a:pt x="12388137" y="3210087"/>
                </a:lnTo>
                <a:close/>
                <a:moveTo>
                  <a:pt x="1596781" y="3173817"/>
                </a:moveTo>
                <a:lnTo>
                  <a:pt x="1596781" y="3219518"/>
                </a:lnTo>
                <a:lnTo>
                  <a:pt x="1805629" y="3219518"/>
                </a:lnTo>
                <a:lnTo>
                  <a:pt x="1805629" y="3173817"/>
                </a:lnTo>
                <a:lnTo>
                  <a:pt x="1596781" y="3173817"/>
                </a:lnTo>
                <a:close/>
                <a:moveTo>
                  <a:pt x="17351339" y="3126412"/>
                </a:moveTo>
                <a:lnTo>
                  <a:pt x="17351339" y="3172113"/>
                </a:lnTo>
                <a:lnTo>
                  <a:pt x="17560187" y="3172113"/>
                </a:lnTo>
                <a:lnTo>
                  <a:pt x="17560187" y="3126412"/>
                </a:lnTo>
                <a:lnTo>
                  <a:pt x="17351339" y="3126412"/>
                </a:lnTo>
                <a:close/>
                <a:moveTo>
                  <a:pt x="1596781" y="3080712"/>
                </a:moveTo>
                <a:lnTo>
                  <a:pt x="1596781" y="3126412"/>
                </a:lnTo>
                <a:lnTo>
                  <a:pt x="1805629" y="3126412"/>
                </a:lnTo>
                <a:lnTo>
                  <a:pt x="1805629" y="3080712"/>
                </a:lnTo>
                <a:lnTo>
                  <a:pt x="1596781" y="3080712"/>
                </a:lnTo>
                <a:close/>
                <a:moveTo>
                  <a:pt x="12612246" y="3064799"/>
                </a:moveTo>
                <a:lnTo>
                  <a:pt x="12612246" y="3121633"/>
                </a:lnTo>
                <a:lnTo>
                  <a:pt x="12669079" y="3121633"/>
                </a:lnTo>
                <a:lnTo>
                  <a:pt x="12669079" y="3064799"/>
                </a:lnTo>
                <a:lnTo>
                  <a:pt x="12612246" y="3064799"/>
                </a:lnTo>
                <a:close/>
                <a:moveTo>
                  <a:pt x="12500191" y="3064799"/>
                </a:moveTo>
                <a:lnTo>
                  <a:pt x="12500191" y="3121633"/>
                </a:lnTo>
                <a:lnTo>
                  <a:pt x="12557025" y="3121633"/>
                </a:lnTo>
                <a:lnTo>
                  <a:pt x="12557025" y="3064799"/>
                </a:lnTo>
                <a:lnTo>
                  <a:pt x="12500191" y="3064799"/>
                </a:lnTo>
                <a:close/>
                <a:moveTo>
                  <a:pt x="12388137" y="3064799"/>
                </a:moveTo>
                <a:lnTo>
                  <a:pt x="12388137" y="3121633"/>
                </a:lnTo>
                <a:lnTo>
                  <a:pt x="12444971" y="3121633"/>
                </a:lnTo>
                <a:lnTo>
                  <a:pt x="12444971" y="3064799"/>
                </a:lnTo>
                <a:lnTo>
                  <a:pt x="12388137" y="3064799"/>
                </a:lnTo>
                <a:close/>
                <a:moveTo>
                  <a:pt x="17351339" y="3034782"/>
                </a:moveTo>
                <a:lnTo>
                  <a:pt x="17351339" y="3080482"/>
                </a:lnTo>
                <a:lnTo>
                  <a:pt x="17560187" y="3080482"/>
                </a:lnTo>
                <a:lnTo>
                  <a:pt x="17560187" y="3034782"/>
                </a:lnTo>
                <a:lnTo>
                  <a:pt x="17351339" y="3034782"/>
                </a:lnTo>
                <a:close/>
                <a:moveTo>
                  <a:pt x="1596781" y="2989080"/>
                </a:moveTo>
                <a:lnTo>
                  <a:pt x="1596781" y="3034780"/>
                </a:lnTo>
                <a:lnTo>
                  <a:pt x="1805629" y="3034780"/>
                </a:lnTo>
                <a:lnTo>
                  <a:pt x="1805629" y="2989080"/>
                </a:lnTo>
                <a:lnTo>
                  <a:pt x="1596781" y="2989080"/>
                </a:lnTo>
                <a:close/>
                <a:moveTo>
                  <a:pt x="17351339" y="2943153"/>
                </a:moveTo>
                <a:lnTo>
                  <a:pt x="17351339" y="2988853"/>
                </a:lnTo>
                <a:lnTo>
                  <a:pt x="17560187" y="2988853"/>
                </a:lnTo>
                <a:lnTo>
                  <a:pt x="17560187" y="2943153"/>
                </a:lnTo>
                <a:lnTo>
                  <a:pt x="17351339" y="2943153"/>
                </a:lnTo>
                <a:close/>
                <a:moveTo>
                  <a:pt x="12612246" y="2919511"/>
                </a:moveTo>
                <a:lnTo>
                  <a:pt x="12612246" y="2976345"/>
                </a:lnTo>
                <a:lnTo>
                  <a:pt x="12669079" y="2976345"/>
                </a:lnTo>
                <a:lnTo>
                  <a:pt x="12669079" y="2919511"/>
                </a:lnTo>
                <a:lnTo>
                  <a:pt x="12612246" y="2919511"/>
                </a:lnTo>
                <a:close/>
                <a:moveTo>
                  <a:pt x="12500191" y="2919511"/>
                </a:moveTo>
                <a:lnTo>
                  <a:pt x="12500191" y="2976345"/>
                </a:lnTo>
                <a:lnTo>
                  <a:pt x="12557025" y="2976345"/>
                </a:lnTo>
                <a:lnTo>
                  <a:pt x="12557025" y="2919511"/>
                </a:lnTo>
                <a:lnTo>
                  <a:pt x="12500191" y="2919511"/>
                </a:lnTo>
                <a:close/>
                <a:moveTo>
                  <a:pt x="12388137" y="2919511"/>
                </a:moveTo>
                <a:lnTo>
                  <a:pt x="12388137" y="2976345"/>
                </a:lnTo>
                <a:lnTo>
                  <a:pt x="12444971" y="2976345"/>
                </a:lnTo>
                <a:lnTo>
                  <a:pt x="12444971" y="2919511"/>
                </a:lnTo>
                <a:lnTo>
                  <a:pt x="12388137" y="2919511"/>
                </a:lnTo>
                <a:close/>
                <a:moveTo>
                  <a:pt x="1596781" y="2897450"/>
                </a:moveTo>
                <a:lnTo>
                  <a:pt x="1596781" y="2943150"/>
                </a:lnTo>
                <a:lnTo>
                  <a:pt x="1805629" y="2943150"/>
                </a:lnTo>
                <a:lnTo>
                  <a:pt x="1805629" y="2897450"/>
                </a:lnTo>
                <a:lnTo>
                  <a:pt x="1596781" y="2897450"/>
                </a:lnTo>
                <a:close/>
                <a:moveTo>
                  <a:pt x="17351339" y="2851522"/>
                </a:moveTo>
                <a:lnTo>
                  <a:pt x="17351339" y="2897223"/>
                </a:lnTo>
                <a:lnTo>
                  <a:pt x="17560187" y="2897223"/>
                </a:lnTo>
                <a:lnTo>
                  <a:pt x="17560187" y="2851522"/>
                </a:lnTo>
                <a:lnTo>
                  <a:pt x="17351339" y="2851522"/>
                </a:lnTo>
                <a:close/>
                <a:moveTo>
                  <a:pt x="1596781" y="2805821"/>
                </a:moveTo>
                <a:lnTo>
                  <a:pt x="1596781" y="2851521"/>
                </a:lnTo>
                <a:lnTo>
                  <a:pt x="1805629" y="2851521"/>
                </a:lnTo>
                <a:lnTo>
                  <a:pt x="1805629" y="2805821"/>
                </a:lnTo>
                <a:lnTo>
                  <a:pt x="1596781" y="2805821"/>
                </a:lnTo>
                <a:close/>
                <a:moveTo>
                  <a:pt x="1596781" y="2714192"/>
                </a:moveTo>
                <a:lnTo>
                  <a:pt x="1596781" y="2759892"/>
                </a:lnTo>
                <a:lnTo>
                  <a:pt x="1805629" y="2759892"/>
                </a:lnTo>
                <a:lnTo>
                  <a:pt x="1805629" y="2714192"/>
                </a:lnTo>
                <a:lnTo>
                  <a:pt x="1596781" y="2714192"/>
                </a:lnTo>
                <a:close/>
                <a:moveTo>
                  <a:pt x="4422120" y="2688604"/>
                </a:moveTo>
                <a:lnTo>
                  <a:pt x="4422120" y="2851522"/>
                </a:lnTo>
                <a:lnTo>
                  <a:pt x="4459897" y="2851522"/>
                </a:lnTo>
                <a:lnTo>
                  <a:pt x="4459897" y="2688604"/>
                </a:lnTo>
                <a:lnTo>
                  <a:pt x="4422120" y="2688604"/>
                </a:lnTo>
                <a:close/>
                <a:moveTo>
                  <a:pt x="4346370" y="2688604"/>
                </a:moveTo>
                <a:lnTo>
                  <a:pt x="4346370" y="2851522"/>
                </a:lnTo>
                <a:lnTo>
                  <a:pt x="4384149" y="2851522"/>
                </a:lnTo>
                <a:lnTo>
                  <a:pt x="4384149" y="2688604"/>
                </a:lnTo>
                <a:lnTo>
                  <a:pt x="4346370" y="2688604"/>
                </a:lnTo>
                <a:close/>
                <a:moveTo>
                  <a:pt x="4270624" y="2688604"/>
                </a:moveTo>
                <a:lnTo>
                  <a:pt x="4270624" y="2851522"/>
                </a:lnTo>
                <a:lnTo>
                  <a:pt x="4308407" y="2851522"/>
                </a:lnTo>
                <a:lnTo>
                  <a:pt x="4308407" y="2688604"/>
                </a:lnTo>
                <a:lnTo>
                  <a:pt x="4270624" y="2688604"/>
                </a:lnTo>
                <a:close/>
                <a:moveTo>
                  <a:pt x="4194881" y="2688604"/>
                </a:moveTo>
                <a:lnTo>
                  <a:pt x="4194881" y="2851522"/>
                </a:lnTo>
                <a:lnTo>
                  <a:pt x="4232658" y="2851522"/>
                </a:lnTo>
                <a:lnTo>
                  <a:pt x="4232658" y="2688604"/>
                </a:lnTo>
                <a:lnTo>
                  <a:pt x="4194881" y="2688604"/>
                </a:lnTo>
                <a:close/>
                <a:moveTo>
                  <a:pt x="4119132" y="2688604"/>
                </a:moveTo>
                <a:lnTo>
                  <a:pt x="4119132" y="2851522"/>
                </a:lnTo>
                <a:lnTo>
                  <a:pt x="4156909" y="2851522"/>
                </a:lnTo>
                <a:lnTo>
                  <a:pt x="4156909" y="2688604"/>
                </a:lnTo>
                <a:lnTo>
                  <a:pt x="4119132" y="2688604"/>
                </a:lnTo>
                <a:close/>
                <a:moveTo>
                  <a:pt x="4043383" y="2688604"/>
                </a:moveTo>
                <a:lnTo>
                  <a:pt x="4043383" y="2851522"/>
                </a:lnTo>
                <a:lnTo>
                  <a:pt x="4081160" y="2851522"/>
                </a:lnTo>
                <a:lnTo>
                  <a:pt x="4081160" y="2688604"/>
                </a:lnTo>
                <a:lnTo>
                  <a:pt x="4043383" y="2688604"/>
                </a:lnTo>
                <a:close/>
                <a:moveTo>
                  <a:pt x="3967636" y="2688604"/>
                </a:moveTo>
                <a:lnTo>
                  <a:pt x="3967636" y="2851522"/>
                </a:lnTo>
                <a:lnTo>
                  <a:pt x="4005415" y="2851522"/>
                </a:lnTo>
                <a:lnTo>
                  <a:pt x="4005415" y="2688604"/>
                </a:lnTo>
                <a:lnTo>
                  <a:pt x="3967636" y="2688604"/>
                </a:lnTo>
                <a:close/>
                <a:moveTo>
                  <a:pt x="3891895" y="2688604"/>
                </a:moveTo>
                <a:lnTo>
                  <a:pt x="3891895" y="2851522"/>
                </a:lnTo>
                <a:lnTo>
                  <a:pt x="3929672" y="2851522"/>
                </a:lnTo>
                <a:lnTo>
                  <a:pt x="3929672" y="2688604"/>
                </a:lnTo>
                <a:lnTo>
                  <a:pt x="3891895" y="2688604"/>
                </a:lnTo>
                <a:close/>
                <a:moveTo>
                  <a:pt x="15043403" y="2685661"/>
                </a:moveTo>
                <a:lnTo>
                  <a:pt x="15043403" y="2894508"/>
                </a:lnTo>
                <a:lnTo>
                  <a:pt x="15089105" y="2894508"/>
                </a:lnTo>
                <a:lnTo>
                  <a:pt x="15089105" y="2685661"/>
                </a:lnTo>
                <a:lnTo>
                  <a:pt x="15043403" y="2685661"/>
                </a:lnTo>
                <a:close/>
                <a:moveTo>
                  <a:pt x="14951773" y="2685661"/>
                </a:moveTo>
                <a:lnTo>
                  <a:pt x="14951773" y="2894508"/>
                </a:lnTo>
                <a:lnTo>
                  <a:pt x="14997475" y="2894508"/>
                </a:lnTo>
                <a:lnTo>
                  <a:pt x="14997475" y="2685661"/>
                </a:lnTo>
                <a:lnTo>
                  <a:pt x="14951773" y="2685661"/>
                </a:lnTo>
                <a:close/>
                <a:moveTo>
                  <a:pt x="14860145" y="2685661"/>
                </a:moveTo>
                <a:lnTo>
                  <a:pt x="14860145" y="2894508"/>
                </a:lnTo>
                <a:lnTo>
                  <a:pt x="14905844" y="2894508"/>
                </a:lnTo>
                <a:lnTo>
                  <a:pt x="14905844" y="2685661"/>
                </a:lnTo>
                <a:lnTo>
                  <a:pt x="14860145" y="2685661"/>
                </a:lnTo>
                <a:close/>
                <a:moveTo>
                  <a:pt x="14768515" y="2685661"/>
                </a:moveTo>
                <a:lnTo>
                  <a:pt x="14768515" y="2894508"/>
                </a:lnTo>
                <a:lnTo>
                  <a:pt x="14814217" y="2894508"/>
                </a:lnTo>
                <a:lnTo>
                  <a:pt x="14814217" y="2685661"/>
                </a:lnTo>
                <a:lnTo>
                  <a:pt x="14768515" y="2685661"/>
                </a:lnTo>
                <a:close/>
                <a:moveTo>
                  <a:pt x="14676884" y="2685661"/>
                </a:moveTo>
                <a:lnTo>
                  <a:pt x="14676884" y="2894508"/>
                </a:lnTo>
                <a:lnTo>
                  <a:pt x="14722586" y="2894508"/>
                </a:lnTo>
                <a:lnTo>
                  <a:pt x="14722586" y="2685661"/>
                </a:lnTo>
                <a:lnTo>
                  <a:pt x="14676884" y="2685661"/>
                </a:lnTo>
                <a:close/>
                <a:moveTo>
                  <a:pt x="14585255" y="2685661"/>
                </a:moveTo>
                <a:lnTo>
                  <a:pt x="14585255" y="2894508"/>
                </a:lnTo>
                <a:lnTo>
                  <a:pt x="14630955" y="2894508"/>
                </a:lnTo>
                <a:lnTo>
                  <a:pt x="14630955" y="2685661"/>
                </a:lnTo>
                <a:lnTo>
                  <a:pt x="14585255" y="2685661"/>
                </a:lnTo>
                <a:close/>
                <a:moveTo>
                  <a:pt x="14493625" y="2685661"/>
                </a:moveTo>
                <a:lnTo>
                  <a:pt x="14493625" y="2894508"/>
                </a:lnTo>
                <a:lnTo>
                  <a:pt x="14539325" y="2894508"/>
                </a:lnTo>
                <a:lnTo>
                  <a:pt x="14539325" y="2685661"/>
                </a:lnTo>
                <a:lnTo>
                  <a:pt x="14493625" y="2685661"/>
                </a:lnTo>
                <a:close/>
                <a:moveTo>
                  <a:pt x="2875284" y="2661196"/>
                </a:moveTo>
                <a:lnTo>
                  <a:pt x="2875284" y="3265443"/>
                </a:lnTo>
                <a:lnTo>
                  <a:pt x="2913063" y="3265443"/>
                </a:lnTo>
                <a:lnTo>
                  <a:pt x="2913063" y="2661196"/>
                </a:lnTo>
                <a:lnTo>
                  <a:pt x="2875284" y="2661196"/>
                </a:lnTo>
                <a:close/>
                <a:moveTo>
                  <a:pt x="2769698" y="2661196"/>
                </a:moveTo>
                <a:lnTo>
                  <a:pt x="2769698" y="3265443"/>
                </a:lnTo>
                <a:lnTo>
                  <a:pt x="2807479" y="3265443"/>
                </a:lnTo>
                <a:lnTo>
                  <a:pt x="2807479" y="2661196"/>
                </a:lnTo>
                <a:lnTo>
                  <a:pt x="2769698" y="2661196"/>
                </a:lnTo>
                <a:close/>
                <a:moveTo>
                  <a:pt x="2664114" y="2661196"/>
                </a:moveTo>
                <a:lnTo>
                  <a:pt x="2664114" y="3265443"/>
                </a:lnTo>
                <a:lnTo>
                  <a:pt x="2701891" y="3265443"/>
                </a:lnTo>
                <a:lnTo>
                  <a:pt x="2701891" y="2661196"/>
                </a:lnTo>
                <a:lnTo>
                  <a:pt x="2664114" y="2661196"/>
                </a:lnTo>
                <a:close/>
                <a:moveTo>
                  <a:pt x="2558534" y="2661196"/>
                </a:moveTo>
                <a:lnTo>
                  <a:pt x="2558534" y="3265443"/>
                </a:lnTo>
                <a:lnTo>
                  <a:pt x="2596306" y="3265443"/>
                </a:lnTo>
                <a:lnTo>
                  <a:pt x="2596306" y="2661196"/>
                </a:lnTo>
                <a:lnTo>
                  <a:pt x="2558534" y="2661196"/>
                </a:lnTo>
                <a:close/>
                <a:moveTo>
                  <a:pt x="2980870" y="2661194"/>
                </a:moveTo>
                <a:lnTo>
                  <a:pt x="2980870" y="3265442"/>
                </a:lnTo>
                <a:lnTo>
                  <a:pt x="3018648" y="3265442"/>
                </a:lnTo>
                <a:lnTo>
                  <a:pt x="3018648" y="2661194"/>
                </a:lnTo>
                <a:lnTo>
                  <a:pt x="2980870" y="2661194"/>
                </a:lnTo>
                <a:close/>
                <a:moveTo>
                  <a:pt x="16374516" y="2632791"/>
                </a:moveTo>
                <a:lnTo>
                  <a:pt x="16374516" y="3237039"/>
                </a:lnTo>
                <a:lnTo>
                  <a:pt x="16412296" y="3237039"/>
                </a:lnTo>
                <a:lnTo>
                  <a:pt x="16412296" y="2632791"/>
                </a:lnTo>
                <a:lnTo>
                  <a:pt x="16374516" y="2632791"/>
                </a:lnTo>
                <a:close/>
                <a:moveTo>
                  <a:pt x="16268931" y="2632791"/>
                </a:moveTo>
                <a:lnTo>
                  <a:pt x="16268931" y="3237039"/>
                </a:lnTo>
                <a:lnTo>
                  <a:pt x="16306709" y="3237039"/>
                </a:lnTo>
                <a:lnTo>
                  <a:pt x="16306709" y="2632791"/>
                </a:lnTo>
                <a:lnTo>
                  <a:pt x="16268931" y="2632791"/>
                </a:lnTo>
                <a:close/>
                <a:moveTo>
                  <a:pt x="16163344" y="2632791"/>
                </a:moveTo>
                <a:lnTo>
                  <a:pt x="16163344" y="3237039"/>
                </a:lnTo>
                <a:lnTo>
                  <a:pt x="16201125" y="3237039"/>
                </a:lnTo>
                <a:lnTo>
                  <a:pt x="16201125" y="2632791"/>
                </a:lnTo>
                <a:lnTo>
                  <a:pt x="16163344" y="2632791"/>
                </a:lnTo>
                <a:close/>
                <a:moveTo>
                  <a:pt x="16057760" y="2632791"/>
                </a:moveTo>
                <a:lnTo>
                  <a:pt x="16057760" y="3237039"/>
                </a:lnTo>
                <a:lnTo>
                  <a:pt x="16095537" y="3237039"/>
                </a:lnTo>
                <a:lnTo>
                  <a:pt x="16095537" y="2632791"/>
                </a:lnTo>
                <a:lnTo>
                  <a:pt x="16057760" y="2632791"/>
                </a:lnTo>
                <a:close/>
                <a:moveTo>
                  <a:pt x="16480103" y="2632790"/>
                </a:moveTo>
                <a:lnTo>
                  <a:pt x="16480103" y="3237037"/>
                </a:lnTo>
                <a:lnTo>
                  <a:pt x="16517880" y="3237037"/>
                </a:lnTo>
                <a:lnTo>
                  <a:pt x="16517880" y="2632790"/>
                </a:lnTo>
                <a:lnTo>
                  <a:pt x="16480103" y="2632790"/>
                </a:lnTo>
                <a:close/>
                <a:moveTo>
                  <a:pt x="1596781" y="2622561"/>
                </a:moveTo>
                <a:lnTo>
                  <a:pt x="1596781" y="2668261"/>
                </a:lnTo>
                <a:lnTo>
                  <a:pt x="1805629" y="2668261"/>
                </a:lnTo>
                <a:lnTo>
                  <a:pt x="1805629" y="2622561"/>
                </a:lnTo>
                <a:lnTo>
                  <a:pt x="1596781" y="2622561"/>
                </a:lnTo>
                <a:close/>
                <a:moveTo>
                  <a:pt x="1596781" y="2530932"/>
                </a:moveTo>
                <a:lnTo>
                  <a:pt x="1596781" y="2576632"/>
                </a:lnTo>
                <a:lnTo>
                  <a:pt x="1805629" y="2576632"/>
                </a:lnTo>
                <a:lnTo>
                  <a:pt x="1805629" y="2530932"/>
                </a:lnTo>
                <a:lnTo>
                  <a:pt x="1596781" y="2530932"/>
                </a:lnTo>
                <a:close/>
                <a:moveTo>
                  <a:pt x="1596781" y="2439301"/>
                </a:moveTo>
                <a:lnTo>
                  <a:pt x="1596781" y="2485002"/>
                </a:lnTo>
                <a:lnTo>
                  <a:pt x="1805629" y="2485002"/>
                </a:lnTo>
                <a:lnTo>
                  <a:pt x="1805629" y="2439301"/>
                </a:lnTo>
                <a:lnTo>
                  <a:pt x="1596781" y="2439301"/>
                </a:lnTo>
                <a:close/>
                <a:moveTo>
                  <a:pt x="17217171" y="2397981"/>
                </a:moveTo>
                <a:lnTo>
                  <a:pt x="17217171" y="2434557"/>
                </a:lnTo>
                <a:lnTo>
                  <a:pt x="17582931" y="2434557"/>
                </a:lnTo>
                <a:lnTo>
                  <a:pt x="17582931" y="2397981"/>
                </a:lnTo>
                <a:lnTo>
                  <a:pt x="17217171" y="2397981"/>
                </a:lnTo>
                <a:close/>
                <a:moveTo>
                  <a:pt x="9762349" y="2057780"/>
                </a:moveTo>
                <a:lnTo>
                  <a:pt x="9762349" y="2266627"/>
                </a:lnTo>
                <a:lnTo>
                  <a:pt x="9808049" y="2266627"/>
                </a:lnTo>
                <a:lnTo>
                  <a:pt x="9808049" y="2057780"/>
                </a:lnTo>
                <a:lnTo>
                  <a:pt x="9762349" y="2057780"/>
                </a:lnTo>
                <a:close/>
                <a:moveTo>
                  <a:pt x="9670720" y="2057780"/>
                </a:moveTo>
                <a:lnTo>
                  <a:pt x="9670720" y="2266627"/>
                </a:lnTo>
                <a:lnTo>
                  <a:pt x="9716420" y="2266627"/>
                </a:lnTo>
                <a:lnTo>
                  <a:pt x="9716420" y="2057780"/>
                </a:lnTo>
                <a:lnTo>
                  <a:pt x="9670720" y="2057780"/>
                </a:lnTo>
                <a:close/>
                <a:moveTo>
                  <a:pt x="9579089" y="2057780"/>
                </a:moveTo>
                <a:lnTo>
                  <a:pt x="9579089" y="2266627"/>
                </a:lnTo>
                <a:lnTo>
                  <a:pt x="9624790" y="2266627"/>
                </a:lnTo>
                <a:lnTo>
                  <a:pt x="9624790" y="2057780"/>
                </a:lnTo>
                <a:lnTo>
                  <a:pt x="9579089" y="2057780"/>
                </a:lnTo>
                <a:close/>
                <a:moveTo>
                  <a:pt x="9487461" y="2057780"/>
                </a:moveTo>
                <a:lnTo>
                  <a:pt x="9487461" y="2266627"/>
                </a:lnTo>
                <a:lnTo>
                  <a:pt x="9533161" y="2266627"/>
                </a:lnTo>
                <a:lnTo>
                  <a:pt x="9533161" y="2057780"/>
                </a:lnTo>
                <a:lnTo>
                  <a:pt x="9487461" y="2057780"/>
                </a:lnTo>
                <a:close/>
                <a:moveTo>
                  <a:pt x="9395836" y="2057780"/>
                </a:moveTo>
                <a:lnTo>
                  <a:pt x="9395836" y="2266627"/>
                </a:lnTo>
                <a:lnTo>
                  <a:pt x="9441534" y="2266627"/>
                </a:lnTo>
                <a:lnTo>
                  <a:pt x="9441534" y="2057780"/>
                </a:lnTo>
                <a:lnTo>
                  <a:pt x="9395836" y="2057780"/>
                </a:lnTo>
                <a:close/>
                <a:moveTo>
                  <a:pt x="9304202" y="2057780"/>
                </a:moveTo>
                <a:lnTo>
                  <a:pt x="9304202" y="2266627"/>
                </a:lnTo>
                <a:lnTo>
                  <a:pt x="9349902" y="2266627"/>
                </a:lnTo>
                <a:lnTo>
                  <a:pt x="9349902" y="2057780"/>
                </a:lnTo>
                <a:lnTo>
                  <a:pt x="9304202" y="2057780"/>
                </a:lnTo>
                <a:close/>
                <a:moveTo>
                  <a:pt x="9212570" y="2057780"/>
                </a:moveTo>
                <a:lnTo>
                  <a:pt x="9212570" y="2266627"/>
                </a:lnTo>
                <a:lnTo>
                  <a:pt x="9258270" y="2266627"/>
                </a:lnTo>
                <a:lnTo>
                  <a:pt x="9258270" y="2057780"/>
                </a:lnTo>
                <a:lnTo>
                  <a:pt x="9212570" y="2057780"/>
                </a:lnTo>
                <a:close/>
                <a:moveTo>
                  <a:pt x="14092702" y="1859157"/>
                </a:moveTo>
                <a:lnTo>
                  <a:pt x="14092702" y="1895733"/>
                </a:lnTo>
                <a:lnTo>
                  <a:pt x="14458462" y="1895733"/>
                </a:lnTo>
                <a:lnTo>
                  <a:pt x="14458462" y="1859157"/>
                </a:lnTo>
                <a:lnTo>
                  <a:pt x="14092702" y="1859157"/>
                </a:lnTo>
                <a:close/>
                <a:moveTo>
                  <a:pt x="17871603" y="1806939"/>
                </a:moveTo>
                <a:lnTo>
                  <a:pt x="17871603" y="1809649"/>
                </a:lnTo>
                <a:lnTo>
                  <a:pt x="17871627" y="1809649"/>
                </a:lnTo>
                <a:cubicBezTo>
                  <a:pt x="17871619" y="1808746"/>
                  <a:pt x="17871611" y="1807842"/>
                  <a:pt x="17871603" y="1806939"/>
                </a:cubicBezTo>
                <a:close/>
                <a:moveTo>
                  <a:pt x="18172695" y="1733739"/>
                </a:moveTo>
                <a:lnTo>
                  <a:pt x="18172695" y="1870899"/>
                </a:lnTo>
                <a:lnTo>
                  <a:pt x="18209271" y="1870899"/>
                </a:lnTo>
                <a:lnTo>
                  <a:pt x="18209271" y="1733739"/>
                </a:lnTo>
                <a:lnTo>
                  <a:pt x="18172695" y="1733739"/>
                </a:lnTo>
                <a:close/>
                <a:moveTo>
                  <a:pt x="18104295" y="1733739"/>
                </a:moveTo>
                <a:lnTo>
                  <a:pt x="18104295" y="1870899"/>
                </a:lnTo>
                <a:lnTo>
                  <a:pt x="18140871" y="1870899"/>
                </a:lnTo>
                <a:lnTo>
                  <a:pt x="18140871" y="1733739"/>
                </a:lnTo>
                <a:lnTo>
                  <a:pt x="18104295" y="1733739"/>
                </a:lnTo>
                <a:close/>
                <a:moveTo>
                  <a:pt x="18035895" y="1733739"/>
                </a:moveTo>
                <a:lnTo>
                  <a:pt x="18035895" y="1870899"/>
                </a:lnTo>
                <a:lnTo>
                  <a:pt x="18072471" y="1870899"/>
                </a:lnTo>
                <a:lnTo>
                  <a:pt x="18072471" y="1733739"/>
                </a:lnTo>
                <a:lnTo>
                  <a:pt x="18035895" y="1733739"/>
                </a:lnTo>
                <a:close/>
                <a:moveTo>
                  <a:pt x="17967493" y="1733739"/>
                </a:moveTo>
                <a:lnTo>
                  <a:pt x="17967493" y="1870899"/>
                </a:lnTo>
                <a:lnTo>
                  <a:pt x="18004069" y="1870899"/>
                </a:lnTo>
                <a:lnTo>
                  <a:pt x="18004069" y="1733739"/>
                </a:lnTo>
                <a:lnTo>
                  <a:pt x="17967493" y="1733739"/>
                </a:lnTo>
                <a:close/>
                <a:moveTo>
                  <a:pt x="14251161" y="868400"/>
                </a:moveTo>
                <a:lnTo>
                  <a:pt x="14251161" y="1005560"/>
                </a:lnTo>
                <a:lnTo>
                  <a:pt x="14287737" y="1005560"/>
                </a:lnTo>
                <a:lnTo>
                  <a:pt x="14287737" y="868400"/>
                </a:lnTo>
                <a:lnTo>
                  <a:pt x="14251161" y="868400"/>
                </a:lnTo>
                <a:close/>
                <a:moveTo>
                  <a:pt x="14182760" y="868400"/>
                </a:moveTo>
                <a:lnTo>
                  <a:pt x="14182760" y="1005560"/>
                </a:lnTo>
                <a:lnTo>
                  <a:pt x="14219336" y="1005560"/>
                </a:lnTo>
                <a:lnTo>
                  <a:pt x="14219336" y="868400"/>
                </a:lnTo>
                <a:lnTo>
                  <a:pt x="14182760" y="868400"/>
                </a:lnTo>
                <a:close/>
                <a:moveTo>
                  <a:pt x="14114359" y="868400"/>
                </a:moveTo>
                <a:lnTo>
                  <a:pt x="14114359" y="1005560"/>
                </a:lnTo>
                <a:lnTo>
                  <a:pt x="14150935" y="1005560"/>
                </a:lnTo>
                <a:lnTo>
                  <a:pt x="14150935" y="868400"/>
                </a:lnTo>
                <a:lnTo>
                  <a:pt x="14114359" y="868400"/>
                </a:lnTo>
                <a:close/>
                <a:moveTo>
                  <a:pt x="4788216" y="807315"/>
                </a:moveTo>
                <a:lnTo>
                  <a:pt x="4788216" y="944475"/>
                </a:lnTo>
                <a:lnTo>
                  <a:pt x="4824792" y="944475"/>
                </a:lnTo>
                <a:lnTo>
                  <a:pt x="4824792" y="807315"/>
                </a:lnTo>
                <a:lnTo>
                  <a:pt x="4788216" y="807315"/>
                </a:lnTo>
                <a:close/>
                <a:moveTo>
                  <a:pt x="4719815" y="807315"/>
                </a:moveTo>
                <a:lnTo>
                  <a:pt x="4719815" y="944475"/>
                </a:lnTo>
                <a:lnTo>
                  <a:pt x="4756391" y="944475"/>
                </a:lnTo>
                <a:lnTo>
                  <a:pt x="4756391" y="807315"/>
                </a:lnTo>
                <a:lnTo>
                  <a:pt x="4719815" y="807315"/>
                </a:lnTo>
                <a:close/>
                <a:moveTo>
                  <a:pt x="4651414" y="807315"/>
                </a:moveTo>
                <a:lnTo>
                  <a:pt x="4651414" y="944475"/>
                </a:lnTo>
                <a:lnTo>
                  <a:pt x="4687992" y="944475"/>
                </a:lnTo>
                <a:lnTo>
                  <a:pt x="4687992" y="807315"/>
                </a:lnTo>
                <a:lnTo>
                  <a:pt x="4651414" y="807315"/>
                </a:lnTo>
                <a:close/>
                <a:moveTo>
                  <a:pt x="2212838" y="748887"/>
                </a:moveTo>
                <a:lnTo>
                  <a:pt x="2212838" y="886047"/>
                </a:lnTo>
                <a:lnTo>
                  <a:pt x="2249414" y="886047"/>
                </a:lnTo>
                <a:lnTo>
                  <a:pt x="2249414" y="748887"/>
                </a:lnTo>
                <a:lnTo>
                  <a:pt x="2212838" y="748887"/>
                </a:lnTo>
                <a:close/>
                <a:moveTo>
                  <a:pt x="2144438" y="748887"/>
                </a:moveTo>
                <a:lnTo>
                  <a:pt x="2144438" y="886047"/>
                </a:lnTo>
                <a:lnTo>
                  <a:pt x="2181014" y="886047"/>
                </a:lnTo>
                <a:lnTo>
                  <a:pt x="2181014" y="748887"/>
                </a:lnTo>
                <a:lnTo>
                  <a:pt x="2144438" y="748887"/>
                </a:lnTo>
                <a:close/>
                <a:moveTo>
                  <a:pt x="2076037" y="748887"/>
                </a:moveTo>
                <a:lnTo>
                  <a:pt x="2076037" y="886047"/>
                </a:lnTo>
                <a:lnTo>
                  <a:pt x="2112612" y="886047"/>
                </a:lnTo>
                <a:lnTo>
                  <a:pt x="2112612" y="748887"/>
                </a:lnTo>
                <a:lnTo>
                  <a:pt x="2076037" y="748887"/>
                </a:lnTo>
                <a:close/>
                <a:moveTo>
                  <a:pt x="2007635" y="748887"/>
                </a:moveTo>
                <a:lnTo>
                  <a:pt x="2007635" y="886047"/>
                </a:lnTo>
                <a:lnTo>
                  <a:pt x="2044211" y="886047"/>
                </a:lnTo>
                <a:lnTo>
                  <a:pt x="2044211" y="748887"/>
                </a:lnTo>
                <a:lnTo>
                  <a:pt x="2007635" y="748887"/>
                </a:lnTo>
                <a:close/>
                <a:moveTo>
                  <a:pt x="17088019" y="737716"/>
                </a:moveTo>
                <a:lnTo>
                  <a:pt x="17088019" y="825107"/>
                </a:lnTo>
                <a:lnTo>
                  <a:pt x="17124595" y="825107"/>
                </a:lnTo>
                <a:lnTo>
                  <a:pt x="17124595" y="737716"/>
                </a:lnTo>
                <a:lnTo>
                  <a:pt x="17088019" y="737716"/>
                </a:lnTo>
                <a:close/>
                <a:moveTo>
                  <a:pt x="17021803" y="737716"/>
                </a:moveTo>
                <a:lnTo>
                  <a:pt x="17021803" y="825107"/>
                </a:lnTo>
                <a:lnTo>
                  <a:pt x="17058379" y="825107"/>
                </a:lnTo>
                <a:lnTo>
                  <a:pt x="17058379" y="737716"/>
                </a:lnTo>
                <a:lnTo>
                  <a:pt x="17021803" y="737716"/>
                </a:lnTo>
                <a:close/>
                <a:moveTo>
                  <a:pt x="16955591" y="737716"/>
                </a:moveTo>
                <a:lnTo>
                  <a:pt x="16955591" y="825107"/>
                </a:lnTo>
                <a:lnTo>
                  <a:pt x="16992167" y="825107"/>
                </a:lnTo>
                <a:lnTo>
                  <a:pt x="16992167" y="737716"/>
                </a:lnTo>
                <a:lnTo>
                  <a:pt x="16955591" y="737716"/>
                </a:lnTo>
                <a:close/>
                <a:moveTo>
                  <a:pt x="16889375" y="737716"/>
                </a:moveTo>
                <a:lnTo>
                  <a:pt x="16889375" y="825107"/>
                </a:lnTo>
                <a:lnTo>
                  <a:pt x="16925951" y="825107"/>
                </a:lnTo>
                <a:lnTo>
                  <a:pt x="16925951" y="737716"/>
                </a:lnTo>
                <a:lnTo>
                  <a:pt x="16889375" y="737716"/>
                </a:lnTo>
                <a:close/>
                <a:moveTo>
                  <a:pt x="16823163" y="737716"/>
                </a:moveTo>
                <a:lnTo>
                  <a:pt x="16823163" y="825107"/>
                </a:lnTo>
                <a:lnTo>
                  <a:pt x="16859739" y="825107"/>
                </a:lnTo>
                <a:lnTo>
                  <a:pt x="16859739" y="737716"/>
                </a:lnTo>
                <a:lnTo>
                  <a:pt x="16823163" y="737716"/>
                </a:lnTo>
                <a:close/>
                <a:moveTo>
                  <a:pt x="16756948" y="737716"/>
                </a:moveTo>
                <a:lnTo>
                  <a:pt x="16756948" y="825107"/>
                </a:lnTo>
                <a:lnTo>
                  <a:pt x="16793523" y="825107"/>
                </a:lnTo>
                <a:lnTo>
                  <a:pt x="16793523" y="737716"/>
                </a:lnTo>
                <a:lnTo>
                  <a:pt x="16756948" y="737716"/>
                </a:lnTo>
                <a:close/>
                <a:moveTo>
                  <a:pt x="13739104" y="0"/>
                </a:moveTo>
                <a:lnTo>
                  <a:pt x="13842002" y="0"/>
                </a:lnTo>
                <a:cubicBezTo>
                  <a:pt x="13854352" y="135832"/>
                  <a:pt x="13870817" y="279891"/>
                  <a:pt x="13883163" y="428067"/>
                </a:cubicBezTo>
                <a:lnTo>
                  <a:pt x="13883163" y="456882"/>
                </a:lnTo>
                <a:cubicBezTo>
                  <a:pt x="13911978" y="621523"/>
                  <a:pt x="13891396" y="786165"/>
                  <a:pt x="13907863" y="954919"/>
                </a:cubicBezTo>
                <a:cubicBezTo>
                  <a:pt x="13932556" y="1193648"/>
                  <a:pt x="13911978" y="1436496"/>
                  <a:pt x="13911978" y="1679340"/>
                </a:cubicBezTo>
                <a:cubicBezTo>
                  <a:pt x="13911978" y="1802821"/>
                  <a:pt x="13916091" y="1930420"/>
                  <a:pt x="13916091" y="2058015"/>
                </a:cubicBezTo>
                <a:cubicBezTo>
                  <a:pt x="13916091" y="2066247"/>
                  <a:pt x="13928441" y="2078597"/>
                  <a:pt x="13936673" y="2086829"/>
                </a:cubicBezTo>
                <a:cubicBezTo>
                  <a:pt x="13940786" y="2078597"/>
                  <a:pt x="13953138" y="2066247"/>
                  <a:pt x="13953138" y="2058015"/>
                </a:cubicBezTo>
                <a:lnTo>
                  <a:pt x="13953138" y="1955115"/>
                </a:lnTo>
                <a:cubicBezTo>
                  <a:pt x="13953138" y="1946885"/>
                  <a:pt x="13961369" y="1934533"/>
                  <a:pt x="13965483" y="1922188"/>
                </a:cubicBezTo>
                <a:cubicBezTo>
                  <a:pt x="13969601" y="1905723"/>
                  <a:pt x="13986066" y="1893373"/>
                  <a:pt x="13986066" y="1876909"/>
                </a:cubicBezTo>
                <a:lnTo>
                  <a:pt x="13986066" y="1625834"/>
                </a:lnTo>
                <a:cubicBezTo>
                  <a:pt x="14010762" y="1621715"/>
                  <a:pt x="14027226" y="1621715"/>
                  <a:pt x="14051922" y="1617602"/>
                </a:cubicBezTo>
                <a:lnTo>
                  <a:pt x="14047992" y="1005560"/>
                </a:lnTo>
                <a:lnTo>
                  <a:pt x="14082534" y="1005560"/>
                </a:lnTo>
                <a:lnTo>
                  <a:pt x="14082534" y="868400"/>
                </a:lnTo>
                <a:lnTo>
                  <a:pt x="14047111" y="868400"/>
                </a:lnTo>
                <a:lnTo>
                  <a:pt x="14046442" y="764191"/>
                </a:lnTo>
                <a:cubicBezTo>
                  <a:pt x="14087602" y="681871"/>
                  <a:pt x="14150707" y="522739"/>
                  <a:pt x="14187749" y="436300"/>
                </a:cubicBezTo>
                <a:cubicBezTo>
                  <a:pt x="14191867" y="428067"/>
                  <a:pt x="14204214" y="411603"/>
                  <a:pt x="14212445" y="411603"/>
                </a:cubicBezTo>
                <a:cubicBezTo>
                  <a:pt x="14278306" y="415722"/>
                  <a:pt x="14352391" y="378675"/>
                  <a:pt x="14410015" y="444532"/>
                </a:cubicBezTo>
                <a:cubicBezTo>
                  <a:pt x="14422365" y="382793"/>
                  <a:pt x="14430597" y="329283"/>
                  <a:pt x="14442947" y="275776"/>
                </a:cubicBezTo>
                <a:cubicBezTo>
                  <a:pt x="14447060" y="263426"/>
                  <a:pt x="14467638" y="246961"/>
                  <a:pt x="14479990" y="246961"/>
                </a:cubicBezTo>
                <a:cubicBezTo>
                  <a:pt x="14492335" y="246961"/>
                  <a:pt x="14512917" y="259313"/>
                  <a:pt x="14517032" y="271658"/>
                </a:cubicBezTo>
                <a:cubicBezTo>
                  <a:pt x="14537614" y="353978"/>
                  <a:pt x="14566427" y="440417"/>
                  <a:pt x="14574655" y="522739"/>
                </a:cubicBezTo>
                <a:cubicBezTo>
                  <a:pt x="14591119" y="720308"/>
                  <a:pt x="14599352" y="921991"/>
                  <a:pt x="14603469" y="1123678"/>
                </a:cubicBezTo>
                <a:cubicBezTo>
                  <a:pt x="14607589" y="1288319"/>
                  <a:pt x="14603469" y="1452961"/>
                  <a:pt x="14603469" y="1617602"/>
                </a:cubicBezTo>
                <a:cubicBezTo>
                  <a:pt x="14603469" y="1638180"/>
                  <a:pt x="14595237" y="1662875"/>
                  <a:pt x="14595237" y="1683457"/>
                </a:cubicBezTo>
                <a:cubicBezTo>
                  <a:pt x="14595237" y="1708154"/>
                  <a:pt x="14603469" y="1732851"/>
                  <a:pt x="14607589" y="1753429"/>
                </a:cubicBezTo>
                <a:lnTo>
                  <a:pt x="14656976" y="1753429"/>
                </a:lnTo>
                <a:lnTo>
                  <a:pt x="14706369" y="1568210"/>
                </a:lnTo>
                <a:lnTo>
                  <a:pt x="14722833" y="1568210"/>
                </a:lnTo>
                <a:cubicBezTo>
                  <a:pt x="14739296" y="1625834"/>
                  <a:pt x="14751646" y="1687572"/>
                  <a:pt x="14768111" y="1753429"/>
                </a:cubicBezTo>
                <a:lnTo>
                  <a:pt x="14875128" y="1753429"/>
                </a:lnTo>
                <a:cubicBezTo>
                  <a:pt x="14879242" y="1782243"/>
                  <a:pt x="14879242" y="1806939"/>
                  <a:pt x="14883360" y="1827516"/>
                </a:cubicBezTo>
                <a:lnTo>
                  <a:pt x="14940984" y="1827516"/>
                </a:lnTo>
                <a:cubicBezTo>
                  <a:pt x="14936870" y="1749314"/>
                  <a:pt x="14957449" y="1675227"/>
                  <a:pt x="15019191" y="1625834"/>
                </a:cubicBezTo>
                <a:cubicBezTo>
                  <a:pt x="15027419" y="1448843"/>
                  <a:pt x="15035651" y="1267737"/>
                  <a:pt x="15043883" y="1090750"/>
                </a:cubicBezTo>
                <a:cubicBezTo>
                  <a:pt x="15048001" y="991966"/>
                  <a:pt x="15027419" y="1000197"/>
                  <a:pt x="15134436" y="1000197"/>
                </a:cubicBezTo>
                <a:cubicBezTo>
                  <a:pt x="15187946" y="1000197"/>
                  <a:pt x="15212643" y="1024893"/>
                  <a:pt x="15212643" y="1078400"/>
                </a:cubicBezTo>
                <a:lnTo>
                  <a:pt x="15212643" y="1152488"/>
                </a:lnTo>
                <a:cubicBezTo>
                  <a:pt x="15220873" y="1144256"/>
                  <a:pt x="15224993" y="1131910"/>
                  <a:pt x="15224993" y="1119560"/>
                </a:cubicBezTo>
                <a:cubicBezTo>
                  <a:pt x="15229106" y="934341"/>
                  <a:pt x="15229106" y="749118"/>
                  <a:pt x="15237338" y="563899"/>
                </a:cubicBezTo>
                <a:cubicBezTo>
                  <a:pt x="15241452" y="502156"/>
                  <a:pt x="15257917" y="432185"/>
                  <a:pt x="15290845" y="382793"/>
                </a:cubicBezTo>
                <a:cubicBezTo>
                  <a:pt x="15311427" y="353978"/>
                  <a:pt x="15315540" y="329283"/>
                  <a:pt x="15323772" y="300473"/>
                </a:cubicBezTo>
                <a:cubicBezTo>
                  <a:pt x="15327890" y="284008"/>
                  <a:pt x="15348472" y="271658"/>
                  <a:pt x="15364932" y="259313"/>
                </a:cubicBezTo>
                <a:cubicBezTo>
                  <a:pt x="15373165" y="271658"/>
                  <a:pt x="15385515" y="284008"/>
                  <a:pt x="15389634" y="296354"/>
                </a:cubicBezTo>
                <a:cubicBezTo>
                  <a:pt x="15397862" y="333401"/>
                  <a:pt x="15393747" y="374560"/>
                  <a:pt x="15401979" y="411603"/>
                </a:cubicBezTo>
                <a:cubicBezTo>
                  <a:pt x="15418444" y="510387"/>
                  <a:pt x="15447254" y="605059"/>
                  <a:pt x="15451371" y="703843"/>
                </a:cubicBezTo>
                <a:cubicBezTo>
                  <a:pt x="15463718" y="860252"/>
                  <a:pt x="15455486" y="1016661"/>
                  <a:pt x="15455486" y="1173070"/>
                </a:cubicBezTo>
                <a:lnTo>
                  <a:pt x="15455486" y="1238927"/>
                </a:lnTo>
                <a:lnTo>
                  <a:pt x="15727143" y="1238927"/>
                </a:lnTo>
                <a:lnTo>
                  <a:pt x="15727143" y="1465306"/>
                </a:lnTo>
                <a:cubicBezTo>
                  <a:pt x="15747725" y="1469425"/>
                  <a:pt x="15760075" y="1469425"/>
                  <a:pt x="15772422" y="1469425"/>
                </a:cubicBezTo>
                <a:cubicBezTo>
                  <a:pt x="15850624" y="1473538"/>
                  <a:pt x="15850624" y="1473538"/>
                  <a:pt x="15850624" y="1551745"/>
                </a:cubicBezTo>
                <a:lnTo>
                  <a:pt x="15850624" y="2224712"/>
                </a:lnTo>
                <a:lnTo>
                  <a:pt x="15923336" y="2224712"/>
                </a:lnTo>
                <a:cubicBezTo>
                  <a:pt x="15923796" y="2208935"/>
                  <a:pt x="15924258" y="2193157"/>
                  <a:pt x="15924718" y="2177381"/>
                </a:cubicBezTo>
                <a:cubicBezTo>
                  <a:pt x="15928831" y="2136221"/>
                  <a:pt x="15924718" y="2099174"/>
                  <a:pt x="15982338" y="2103294"/>
                </a:cubicBezTo>
                <a:cubicBezTo>
                  <a:pt x="15982338" y="2082711"/>
                  <a:pt x="15982338" y="2062132"/>
                  <a:pt x="15986455" y="2045669"/>
                </a:cubicBezTo>
                <a:cubicBezTo>
                  <a:pt x="15986455" y="2041550"/>
                  <a:pt x="15994688" y="2033319"/>
                  <a:pt x="16002920" y="2033319"/>
                </a:cubicBezTo>
                <a:cubicBezTo>
                  <a:pt x="16002920" y="2029205"/>
                  <a:pt x="16015265" y="2037437"/>
                  <a:pt x="16015265" y="2041550"/>
                </a:cubicBezTo>
                <a:cubicBezTo>
                  <a:pt x="16019383" y="2103294"/>
                  <a:pt x="16072890" y="2144454"/>
                  <a:pt x="16056425" y="2210310"/>
                </a:cubicBezTo>
                <a:cubicBezTo>
                  <a:pt x="16052312" y="2230888"/>
                  <a:pt x="16056425" y="2255583"/>
                  <a:pt x="16056425" y="2276166"/>
                </a:cubicBezTo>
                <a:lnTo>
                  <a:pt x="16077008" y="2276166"/>
                </a:lnTo>
                <a:cubicBezTo>
                  <a:pt x="16085240" y="2165031"/>
                  <a:pt x="16089358" y="2053901"/>
                  <a:pt x="16097587" y="1938652"/>
                </a:cubicBezTo>
                <a:cubicBezTo>
                  <a:pt x="16105818" y="1934533"/>
                  <a:pt x="16114050" y="1934533"/>
                  <a:pt x="16122282" y="1934533"/>
                </a:cubicBezTo>
                <a:cubicBezTo>
                  <a:pt x="16130519" y="1934533"/>
                  <a:pt x="16138745" y="1934533"/>
                  <a:pt x="16155210" y="1938652"/>
                </a:cubicBezTo>
                <a:lnTo>
                  <a:pt x="16155210" y="2272048"/>
                </a:lnTo>
                <a:cubicBezTo>
                  <a:pt x="16163442" y="2272048"/>
                  <a:pt x="16167560" y="2276166"/>
                  <a:pt x="16175792" y="2276166"/>
                </a:cubicBezTo>
                <a:cubicBezTo>
                  <a:pt x="16184024" y="2267933"/>
                  <a:pt x="16192257" y="2255583"/>
                  <a:pt x="16192257" y="2243238"/>
                </a:cubicBezTo>
                <a:lnTo>
                  <a:pt x="16192257" y="1992158"/>
                </a:lnTo>
                <a:lnTo>
                  <a:pt x="16192257" y="1774011"/>
                </a:lnTo>
                <a:cubicBezTo>
                  <a:pt x="16295159" y="1774011"/>
                  <a:pt x="16393940" y="1778124"/>
                  <a:pt x="16488610" y="1774011"/>
                </a:cubicBezTo>
                <a:cubicBezTo>
                  <a:pt x="16525652" y="1774011"/>
                  <a:pt x="16538004" y="1790476"/>
                  <a:pt x="16538004" y="1823403"/>
                </a:cubicBezTo>
                <a:lnTo>
                  <a:pt x="16538004" y="2029205"/>
                </a:lnTo>
                <a:cubicBezTo>
                  <a:pt x="16542122" y="2029205"/>
                  <a:pt x="16546235" y="2033319"/>
                  <a:pt x="16550349" y="2033319"/>
                </a:cubicBezTo>
                <a:cubicBezTo>
                  <a:pt x="16554467" y="2020972"/>
                  <a:pt x="16566812" y="2004508"/>
                  <a:pt x="16566812" y="1992158"/>
                </a:cubicBezTo>
                <a:cubicBezTo>
                  <a:pt x="16570932" y="1893373"/>
                  <a:pt x="16570932" y="1794589"/>
                  <a:pt x="16570932" y="1695804"/>
                </a:cubicBezTo>
                <a:cubicBezTo>
                  <a:pt x="16570932" y="1391218"/>
                  <a:pt x="16570932" y="1082518"/>
                  <a:pt x="16566812" y="773813"/>
                </a:cubicBezTo>
                <a:cubicBezTo>
                  <a:pt x="16566812" y="716188"/>
                  <a:pt x="16583282" y="675029"/>
                  <a:pt x="16636788" y="646219"/>
                </a:cubicBezTo>
                <a:cubicBezTo>
                  <a:pt x="16686179" y="621523"/>
                  <a:pt x="16739686" y="588594"/>
                  <a:pt x="16723226" y="514506"/>
                </a:cubicBezTo>
                <a:cubicBezTo>
                  <a:pt x="16723226" y="502156"/>
                  <a:pt x="16735573" y="489810"/>
                  <a:pt x="16743805" y="481577"/>
                </a:cubicBezTo>
                <a:cubicBezTo>
                  <a:pt x="16780851" y="436300"/>
                  <a:pt x="16834363" y="399257"/>
                  <a:pt x="16817899" y="329283"/>
                </a:cubicBezTo>
                <a:cubicBezTo>
                  <a:pt x="16813783" y="312818"/>
                  <a:pt x="16834363" y="292241"/>
                  <a:pt x="16842595" y="275776"/>
                </a:cubicBezTo>
                <a:cubicBezTo>
                  <a:pt x="16846715" y="275776"/>
                  <a:pt x="16854943" y="279891"/>
                  <a:pt x="16859059" y="279891"/>
                </a:cubicBezTo>
                <a:lnTo>
                  <a:pt x="16859059" y="337515"/>
                </a:lnTo>
                <a:cubicBezTo>
                  <a:pt x="16859059" y="353978"/>
                  <a:pt x="16863175" y="382793"/>
                  <a:pt x="16867291" y="382793"/>
                </a:cubicBezTo>
                <a:cubicBezTo>
                  <a:pt x="16908451" y="382793"/>
                  <a:pt x="16933147" y="415722"/>
                  <a:pt x="16966075" y="436300"/>
                </a:cubicBezTo>
                <a:cubicBezTo>
                  <a:pt x="17003119" y="460995"/>
                  <a:pt x="17036051" y="473345"/>
                  <a:pt x="17031935" y="526852"/>
                </a:cubicBezTo>
                <a:cubicBezTo>
                  <a:pt x="17027815" y="551549"/>
                  <a:pt x="17031935" y="572131"/>
                  <a:pt x="17031935" y="596826"/>
                </a:cubicBezTo>
                <a:cubicBezTo>
                  <a:pt x="17044279" y="600941"/>
                  <a:pt x="17052515" y="600941"/>
                  <a:pt x="17060743" y="600941"/>
                </a:cubicBezTo>
                <a:cubicBezTo>
                  <a:pt x="17147183" y="605059"/>
                  <a:pt x="17147183" y="605059"/>
                  <a:pt x="17147183" y="691493"/>
                </a:cubicBezTo>
                <a:lnTo>
                  <a:pt x="17147219" y="704240"/>
                </a:lnTo>
                <a:lnTo>
                  <a:pt x="17148515" y="704240"/>
                </a:lnTo>
                <a:lnTo>
                  <a:pt x="17148515" y="880086"/>
                </a:lnTo>
                <a:lnTo>
                  <a:pt x="17147731" y="880086"/>
                </a:lnTo>
                <a:lnTo>
                  <a:pt x="17151295" y="2103294"/>
                </a:lnTo>
                <a:lnTo>
                  <a:pt x="17151295" y="2152686"/>
                </a:lnTo>
                <a:lnTo>
                  <a:pt x="17225383" y="2152686"/>
                </a:lnTo>
                <a:lnTo>
                  <a:pt x="17225383" y="1811053"/>
                </a:lnTo>
                <a:cubicBezTo>
                  <a:pt x="17225383" y="1745196"/>
                  <a:pt x="17229503" y="1736964"/>
                  <a:pt x="17307703" y="1757546"/>
                </a:cubicBezTo>
                <a:cubicBezTo>
                  <a:pt x="17307703" y="1802821"/>
                  <a:pt x="17303591" y="1843981"/>
                  <a:pt x="17307703" y="1889260"/>
                </a:cubicBezTo>
                <a:cubicBezTo>
                  <a:pt x="17307703" y="1901605"/>
                  <a:pt x="17324175" y="1926302"/>
                  <a:pt x="17336519" y="1926302"/>
                </a:cubicBezTo>
                <a:cubicBezTo>
                  <a:pt x="17373563" y="1926302"/>
                  <a:pt x="17381799" y="1942765"/>
                  <a:pt x="17381799" y="1975695"/>
                </a:cubicBezTo>
                <a:lnTo>
                  <a:pt x="17381799" y="2165031"/>
                </a:lnTo>
                <a:lnTo>
                  <a:pt x="17562899" y="2165031"/>
                </a:lnTo>
                <a:lnTo>
                  <a:pt x="17562899" y="2329673"/>
                </a:lnTo>
                <a:lnTo>
                  <a:pt x="17575251" y="2329673"/>
                </a:lnTo>
                <a:cubicBezTo>
                  <a:pt x="17575251" y="2263816"/>
                  <a:pt x="17579363" y="2193846"/>
                  <a:pt x="17575251" y="2127989"/>
                </a:cubicBezTo>
                <a:cubicBezTo>
                  <a:pt x="17567019" y="1955115"/>
                  <a:pt x="17562899" y="1782243"/>
                  <a:pt x="17591711" y="1609370"/>
                </a:cubicBezTo>
                <a:cubicBezTo>
                  <a:pt x="17591711" y="1597020"/>
                  <a:pt x="17599947" y="1584673"/>
                  <a:pt x="17604059" y="1584673"/>
                </a:cubicBezTo>
                <a:cubicBezTo>
                  <a:pt x="17636987" y="1580555"/>
                  <a:pt x="17674035" y="1576442"/>
                  <a:pt x="17711083" y="1580555"/>
                </a:cubicBezTo>
                <a:cubicBezTo>
                  <a:pt x="17719307" y="1580555"/>
                  <a:pt x="17727539" y="1601137"/>
                  <a:pt x="17735775" y="1609370"/>
                </a:cubicBezTo>
                <a:cubicBezTo>
                  <a:pt x="17744003" y="1613483"/>
                  <a:pt x="17756355" y="1609370"/>
                  <a:pt x="17772819" y="1613483"/>
                </a:cubicBezTo>
                <a:cubicBezTo>
                  <a:pt x="17772819" y="1592905"/>
                  <a:pt x="17768699" y="1576442"/>
                  <a:pt x="17768699" y="1559977"/>
                </a:cubicBezTo>
                <a:cubicBezTo>
                  <a:pt x="17768699" y="1551745"/>
                  <a:pt x="17768699" y="1531163"/>
                  <a:pt x="17772819" y="1531163"/>
                </a:cubicBezTo>
                <a:cubicBezTo>
                  <a:pt x="17805747" y="1518818"/>
                  <a:pt x="17797515" y="1490003"/>
                  <a:pt x="17797515" y="1469425"/>
                </a:cubicBezTo>
                <a:lnTo>
                  <a:pt x="17797515" y="1374754"/>
                </a:lnTo>
                <a:lnTo>
                  <a:pt x="17813979" y="1374754"/>
                </a:lnTo>
                <a:cubicBezTo>
                  <a:pt x="17818095" y="1387104"/>
                  <a:pt x="17822211" y="1399449"/>
                  <a:pt x="17834559" y="1424146"/>
                </a:cubicBezTo>
                <a:cubicBezTo>
                  <a:pt x="17863371" y="1407681"/>
                  <a:pt x="17888067" y="1395336"/>
                  <a:pt x="17912763" y="1378872"/>
                </a:cubicBezTo>
                <a:cubicBezTo>
                  <a:pt x="17945691" y="1436496"/>
                  <a:pt x="18015663" y="1382986"/>
                  <a:pt x="18069171" y="1415914"/>
                </a:cubicBezTo>
                <a:lnTo>
                  <a:pt x="18069171" y="1576442"/>
                </a:lnTo>
                <a:lnTo>
                  <a:pt x="18237927" y="1576442"/>
                </a:lnTo>
                <a:cubicBezTo>
                  <a:pt x="18237927" y="1601137"/>
                  <a:pt x="18242047" y="1621715"/>
                  <a:pt x="18237927" y="1642297"/>
                </a:cubicBezTo>
                <a:cubicBezTo>
                  <a:pt x="18229699" y="1675227"/>
                  <a:pt x="18254391" y="1679340"/>
                  <a:pt x="18270859" y="1691690"/>
                </a:cubicBezTo>
                <a:cubicBezTo>
                  <a:pt x="18274975" y="1691690"/>
                  <a:pt x="18270859" y="1699922"/>
                  <a:pt x="18270859" y="1704036"/>
                </a:cubicBezTo>
                <a:cubicBezTo>
                  <a:pt x="18270859" y="1778124"/>
                  <a:pt x="18274975" y="1852213"/>
                  <a:pt x="18274975" y="1926302"/>
                </a:cubicBezTo>
                <a:cubicBezTo>
                  <a:pt x="18274975" y="1930420"/>
                  <a:pt x="18274975" y="1934533"/>
                  <a:pt x="18279087" y="1938652"/>
                </a:cubicBezTo>
                <a:cubicBezTo>
                  <a:pt x="18291439" y="1938652"/>
                  <a:pt x="18307903" y="1934533"/>
                  <a:pt x="18320247" y="1934533"/>
                </a:cubicBezTo>
                <a:lnTo>
                  <a:pt x="18320247" y="1144256"/>
                </a:lnTo>
                <a:cubicBezTo>
                  <a:pt x="18320247" y="1131910"/>
                  <a:pt x="18312019" y="1115446"/>
                  <a:pt x="18303783" y="1111328"/>
                </a:cubicBezTo>
                <a:cubicBezTo>
                  <a:pt x="18262623" y="1090750"/>
                  <a:pt x="18283207" y="1053703"/>
                  <a:pt x="18287323" y="1024893"/>
                </a:cubicBezTo>
                <a:cubicBezTo>
                  <a:pt x="18291439" y="1016661"/>
                  <a:pt x="18320247" y="1008429"/>
                  <a:pt x="18336711" y="1000197"/>
                </a:cubicBezTo>
                <a:cubicBezTo>
                  <a:pt x="18344943" y="996079"/>
                  <a:pt x="18353179" y="996079"/>
                  <a:pt x="18361407" y="996079"/>
                </a:cubicBezTo>
                <a:lnTo>
                  <a:pt x="18373759" y="946687"/>
                </a:lnTo>
                <a:lnTo>
                  <a:pt x="18534287" y="946687"/>
                </a:lnTo>
                <a:cubicBezTo>
                  <a:pt x="18542515" y="897294"/>
                  <a:pt x="18554863" y="847902"/>
                  <a:pt x="18563095" y="798510"/>
                </a:cubicBezTo>
                <a:cubicBezTo>
                  <a:pt x="18600143" y="843788"/>
                  <a:pt x="18694807" y="847902"/>
                  <a:pt x="18731851" y="806742"/>
                </a:cubicBezTo>
                <a:cubicBezTo>
                  <a:pt x="18740087" y="798510"/>
                  <a:pt x="18773011" y="798510"/>
                  <a:pt x="18773011" y="798510"/>
                </a:cubicBezTo>
                <a:cubicBezTo>
                  <a:pt x="18781247" y="831437"/>
                  <a:pt x="18834755" y="843788"/>
                  <a:pt x="18822407" y="893180"/>
                </a:cubicBezTo>
                <a:cubicBezTo>
                  <a:pt x="18818291" y="917877"/>
                  <a:pt x="18822407" y="942574"/>
                  <a:pt x="18822407" y="963151"/>
                </a:cubicBezTo>
                <a:cubicBezTo>
                  <a:pt x="18875915" y="967269"/>
                  <a:pt x="18929423" y="967269"/>
                  <a:pt x="18982931" y="983734"/>
                </a:cubicBezTo>
                <a:lnTo>
                  <a:pt x="18982931" y="4449429"/>
                </a:lnTo>
                <a:lnTo>
                  <a:pt x="11998023" y="4449429"/>
                </a:lnTo>
                <a:lnTo>
                  <a:pt x="11995198" y="4429646"/>
                </a:lnTo>
                <a:lnTo>
                  <a:pt x="11992726" y="4449425"/>
                </a:lnTo>
                <a:lnTo>
                  <a:pt x="8153658" y="4449425"/>
                </a:lnTo>
                <a:lnTo>
                  <a:pt x="8153658" y="4449429"/>
                </a:lnTo>
                <a:lnTo>
                  <a:pt x="6861227" y="4449429"/>
                </a:lnTo>
                <a:cubicBezTo>
                  <a:pt x="6860716" y="4443818"/>
                  <a:pt x="6860206" y="4438209"/>
                  <a:pt x="6859697" y="4432598"/>
                </a:cubicBezTo>
                <a:cubicBezTo>
                  <a:pt x="6859229" y="4438207"/>
                  <a:pt x="6858762" y="4443815"/>
                  <a:pt x="6858292" y="4449425"/>
                </a:cubicBezTo>
                <a:lnTo>
                  <a:pt x="7922" y="4440866"/>
                </a:lnTo>
                <a:cubicBezTo>
                  <a:pt x="3970" y="3512460"/>
                  <a:pt x="17249" y="1823939"/>
                  <a:pt x="0" y="1181446"/>
                </a:cubicBezTo>
                <a:cubicBezTo>
                  <a:pt x="4118" y="1160863"/>
                  <a:pt x="153290" y="983729"/>
                  <a:pt x="169756" y="979616"/>
                </a:cubicBezTo>
                <a:cubicBezTo>
                  <a:pt x="210913" y="971384"/>
                  <a:pt x="256195" y="975497"/>
                  <a:pt x="301466" y="971384"/>
                </a:cubicBezTo>
                <a:cubicBezTo>
                  <a:pt x="301466" y="950801"/>
                  <a:pt x="305586" y="930222"/>
                  <a:pt x="301466" y="909640"/>
                </a:cubicBezTo>
                <a:cubicBezTo>
                  <a:pt x="293234" y="864367"/>
                  <a:pt x="326166" y="839670"/>
                  <a:pt x="346746" y="810855"/>
                </a:cubicBezTo>
                <a:cubicBezTo>
                  <a:pt x="388593" y="793019"/>
                  <a:pt x="516160" y="801659"/>
                  <a:pt x="571541" y="799909"/>
                </a:cubicBezTo>
                <a:cubicBezTo>
                  <a:pt x="578460" y="867080"/>
                  <a:pt x="573124" y="909640"/>
                  <a:pt x="581356" y="963151"/>
                </a:cubicBezTo>
                <a:lnTo>
                  <a:pt x="737766" y="963151"/>
                </a:lnTo>
                <a:cubicBezTo>
                  <a:pt x="741884" y="983729"/>
                  <a:pt x="746000" y="996079"/>
                  <a:pt x="750116" y="1012543"/>
                </a:cubicBezTo>
                <a:cubicBezTo>
                  <a:pt x="762464" y="1012543"/>
                  <a:pt x="770694" y="1012543"/>
                  <a:pt x="778926" y="1016657"/>
                </a:cubicBezTo>
                <a:cubicBezTo>
                  <a:pt x="795389" y="1024889"/>
                  <a:pt x="820087" y="1033121"/>
                  <a:pt x="820087" y="1041353"/>
                </a:cubicBezTo>
                <a:cubicBezTo>
                  <a:pt x="828319" y="1066049"/>
                  <a:pt x="828319" y="1115443"/>
                  <a:pt x="820087" y="1119560"/>
                </a:cubicBezTo>
                <a:cubicBezTo>
                  <a:pt x="778926" y="1136025"/>
                  <a:pt x="791276" y="1168953"/>
                  <a:pt x="791276" y="1193648"/>
                </a:cubicBezTo>
                <a:lnTo>
                  <a:pt x="791276" y="1580555"/>
                </a:lnTo>
                <a:lnTo>
                  <a:pt x="791276" y="1955112"/>
                </a:lnTo>
                <a:cubicBezTo>
                  <a:pt x="807739" y="1950998"/>
                  <a:pt x="844507" y="1950998"/>
                  <a:pt x="865089" y="1950998"/>
                </a:cubicBezTo>
                <a:cubicBezTo>
                  <a:pt x="878809" y="1891316"/>
                  <a:pt x="862620" y="1658075"/>
                  <a:pt x="873596" y="1597020"/>
                </a:cubicBezTo>
                <a:cubicBezTo>
                  <a:pt x="873596" y="1588787"/>
                  <a:pt x="894176" y="1584670"/>
                  <a:pt x="906526" y="1584670"/>
                </a:cubicBezTo>
                <a:lnTo>
                  <a:pt x="1034120" y="1584670"/>
                </a:lnTo>
                <a:lnTo>
                  <a:pt x="1034120" y="1420028"/>
                </a:lnTo>
                <a:cubicBezTo>
                  <a:pt x="1074595" y="1387100"/>
                  <a:pt x="1277850" y="1412922"/>
                  <a:pt x="1320382" y="1408806"/>
                </a:cubicBezTo>
                <a:cubicBezTo>
                  <a:pt x="1321589" y="1478288"/>
                  <a:pt x="1308898" y="1546440"/>
                  <a:pt x="1318126" y="1576437"/>
                </a:cubicBezTo>
                <a:cubicBezTo>
                  <a:pt x="1359443" y="1590154"/>
                  <a:pt x="1436334" y="1589404"/>
                  <a:pt x="1511305" y="1594214"/>
                </a:cubicBezTo>
                <a:cubicBezTo>
                  <a:pt x="1502406" y="1873827"/>
                  <a:pt x="1499234" y="2090942"/>
                  <a:pt x="1507466" y="2337905"/>
                </a:cubicBezTo>
                <a:lnTo>
                  <a:pt x="1523929" y="2337905"/>
                </a:lnTo>
                <a:lnTo>
                  <a:pt x="1523929" y="2169146"/>
                </a:lnTo>
                <a:lnTo>
                  <a:pt x="1692685" y="2169146"/>
                </a:lnTo>
                <a:lnTo>
                  <a:pt x="1692685" y="2020968"/>
                </a:lnTo>
                <a:cubicBezTo>
                  <a:pt x="1692685" y="1946880"/>
                  <a:pt x="1692685" y="1946880"/>
                  <a:pt x="1766772" y="1922183"/>
                </a:cubicBezTo>
                <a:lnTo>
                  <a:pt x="1766772" y="1757542"/>
                </a:lnTo>
                <a:lnTo>
                  <a:pt x="1849095" y="1757542"/>
                </a:lnTo>
                <a:lnTo>
                  <a:pt x="1849095" y="2156799"/>
                </a:lnTo>
                <a:lnTo>
                  <a:pt x="1919070" y="2156799"/>
                </a:lnTo>
                <a:lnTo>
                  <a:pt x="1919070" y="1864559"/>
                </a:lnTo>
                <a:lnTo>
                  <a:pt x="1919070" y="695608"/>
                </a:lnTo>
                <a:lnTo>
                  <a:pt x="2005504" y="609173"/>
                </a:lnTo>
                <a:cubicBezTo>
                  <a:pt x="2009621" y="609173"/>
                  <a:pt x="2017853" y="609173"/>
                  <a:pt x="2026085" y="605054"/>
                </a:cubicBezTo>
                <a:cubicBezTo>
                  <a:pt x="2030198" y="539197"/>
                  <a:pt x="2005504" y="452764"/>
                  <a:pt x="2100174" y="448645"/>
                </a:cubicBezTo>
                <a:cubicBezTo>
                  <a:pt x="2116637" y="428067"/>
                  <a:pt x="2128985" y="407485"/>
                  <a:pt x="2137215" y="407485"/>
                </a:cubicBezTo>
                <a:cubicBezTo>
                  <a:pt x="2194840" y="411603"/>
                  <a:pt x="2198958" y="378675"/>
                  <a:pt x="2194840" y="337515"/>
                </a:cubicBezTo>
                <a:cubicBezTo>
                  <a:pt x="2194840" y="325165"/>
                  <a:pt x="2198958" y="308701"/>
                  <a:pt x="2198958" y="292236"/>
                </a:cubicBezTo>
                <a:cubicBezTo>
                  <a:pt x="2240121" y="300468"/>
                  <a:pt x="2236002" y="329283"/>
                  <a:pt x="2240121" y="358093"/>
                </a:cubicBezTo>
                <a:cubicBezTo>
                  <a:pt x="2244231" y="386907"/>
                  <a:pt x="2227770" y="419835"/>
                  <a:pt x="2273047" y="444532"/>
                </a:cubicBezTo>
                <a:cubicBezTo>
                  <a:pt x="2297743" y="460995"/>
                  <a:pt x="2343016" y="506269"/>
                  <a:pt x="2330670" y="563894"/>
                </a:cubicBezTo>
                <a:cubicBezTo>
                  <a:pt x="2326552" y="580359"/>
                  <a:pt x="2338902" y="600941"/>
                  <a:pt x="2351248" y="613286"/>
                </a:cubicBezTo>
                <a:cubicBezTo>
                  <a:pt x="2375946" y="637983"/>
                  <a:pt x="2400641" y="658565"/>
                  <a:pt x="2429455" y="675029"/>
                </a:cubicBezTo>
                <a:cubicBezTo>
                  <a:pt x="2458264" y="695608"/>
                  <a:pt x="2470614" y="720303"/>
                  <a:pt x="2470614" y="757350"/>
                </a:cubicBezTo>
                <a:lnTo>
                  <a:pt x="2470614" y="1086631"/>
                </a:lnTo>
                <a:lnTo>
                  <a:pt x="2470614" y="2008622"/>
                </a:lnTo>
                <a:cubicBezTo>
                  <a:pt x="2470614" y="2025087"/>
                  <a:pt x="2482964" y="2037432"/>
                  <a:pt x="2487080" y="2053897"/>
                </a:cubicBezTo>
                <a:cubicBezTo>
                  <a:pt x="2499426" y="2000390"/>
                  <a:pt x="2499426" y="1946880"/>
                  <a:pt x="2499426" y="1897488"/>
                </a:cubicBezTo>
                <a:cubicBezTo>
                  <a:pt x="2499426" y="1798703"/>
                  <a:pt x="2499426" y="1798703"/>
                  <a:pt x="2602322" y="1798703"/>
                </a:cubicBezTo>
                <a:lnTo>
                  <a:pt x="2836935" y="1798703"/>
                </a:lnTo>
                <a:lnTo>
                  <a:pt x="2836935" y="1860446"/>
                </a:lnTo>
                <a:lnTo>
                  <a:pt x="2836935" y="2263816"/>
                </a:lnTo>
                <a:cubicBezTo>
                  <a:pt x="2836935" y="2280280"/>
                  <a:pt x="2841053" y="2292626"/>
                  <a:pt x="2845169" y="2304976"/>
                </a:cubicBezTo>
                <a:cubicBezTo>
                  <a:pt x="2849285" y="2304976"/>
                  <a:pt x="2857519" y="2300858"/>
                  <a:pt x="2861629" y="2300858"/>
                </a:cubicBezTo>
                <a:lnTo>
                  <a:pt x="2861629" y="2247351"/>
                </a:lnTo>
                <a:cubicBezTo>
                  <a:pt x="2865748" y="2160914"/>
                  <a:pt x="2869861" y="2078592"/>
                  <a:pt x="2869861" y="1996272"/>
                </a:cubicBezTo>
                <a:cubicBezTo>
                  <a:pt x="2869861" y="1946880"/>
                  <a:pt x="2894558" y="1959230"/>
                  <a:pt x="2923374" y="1967462"/>
                </a:cubicBezTo>
                <a:cubicBezTo>
                  <a:pt x="2927490" y="2078592"/>
                  <a:pt x="2935718" y="2189728"/>
                  <a:pt x="2939836" y="2300858"/>
                </a:cubicBezTo>
                <a:lnTo>
                  <a:pt x="2956300" y="2300858"/>
                </a:lnTo>
                <a:cubicBezTo>
                  <a:pt x="2968646" y="2239120"/>
                  <a:pt x="2939836" y="2169146"/>
                  <a:pt x="2989230" y="2111521"/>
                </a:cubicBezTo>
                <a:cubicBezTo>
                  <a:pt x="3001579" y="2099174"/>
                  <a:pt x="3009807" y="2074479"/>
                  <a:pt x="3018038" y="2058015"/>
                </a:cubicBezTo>
                <a:cubicBezTo>
                  <a:pt x="3026270" y="2078592"/>
                  <a:pt x="3030389" y="2103289"/>
                  <a:pt x="3034502" y="2123871"/>
                </a:cubicBezTo>
                <a:cubicBezTo>
                  <a:pt x="3034502" y="2127984"/>
                  <a:pt x="3038620" y="2127984"/>
                  <a:pt x="3038620" y="2132104"/>
                </a:cubicBezTo>
                <a:cubicBezTo>
                  <a:pt x="3055087" y="2136217"/>
                  <a:pt x="3071552" y="2136217"/>
                  <a:pt x="3088018" y="2140336"/>
                </a:cubicBezTo>
                <a:lnTo>
                  <a:pt x="3095320" y="2275334"/>
                </a:lnTo>
                <a:lnTo>
                  <a:pt x="3162101" y="2275334"/>
                </a:lnTo>
                <a:lnTo>
                  <a:pt x="3162101" y="1580555"/>
                </a:lnTo>
                <a:cubicBezTo>
                  <a:pt x="3162101" y="1564091"/>
                  <a:pt x="3157984" y="1543508"/>
                  <a:pt x="3162101" y="1531163"/>
                </a:cubicBezTo>
                <a:cubicBezTo>
                  <a:pt x="3170334" y="1518813"/>
                  <a:pt x="3186798" y="1502348"/>
                  <a:pt x="3199146" y="1498235"/>
                </a:cubicBezTo>
                <a:cubicBezTo>
                  <a:pt x="3223841" y="1494116"/>
                  <a:pt x="3252654" y="1498235"/>
                  <a:pt x="3281469" y="1498235"/>
                </a:cubicBezTo>
                <a:cubicBezTo>
                  <a:pt x="3281469" y="1432378"/>
                  <a:pt x="3285585" y="1378868"/>
                  <a:pt x="3281469" y="1325362"/>
                </a:cubicBezTo>
                <a:cubicBezTo>
                  <a:pt x="3277352" y="1275969"/>
                  <a:pt x="3293819" y="1259505"/>
                  <a:pt x="3343207" y="1263619"/>
                </a:cubicBezTo>
                <a:cubicBezTo>
                  <a:pt x="3409064" y="1267737"/>
                  <a:pt x="3474919" y="1263619"/>
                  <a:pt x="3544891" y="1263619"/>
                </a:cubicBezTo>
                <a:lnTo>
                  <a:pt x="3544891" y="712071"/>
                </a:lnTo>
                <a:cubicBezTo>
                  <a:pt x="3544891" y="658565"/>
                  <a:pt x="3553124" y="605054"/>
                  <a:pt x="3561357" y="555662"/>
                </a:cubicBezTo>
                <a:cubicBezTo>
                  <a:pt x="3573707" y="473342"/>
                  <a:pt x="3590173" y="395140"/>
                  <a:pt x="3606633" y="316933"/>
                </a:cubicBezTo>
                <a:cubicBezTo>
                  <a:pt x="3610746" y="304586"/>
                  <a:pt x="3610746" y="292236"/>
                  <a:pt x="3614865" y="279891"/>
                </a:cubicBezTo>
                <a:cubicBezTo>
                  <a:pt x="3656030" y="284004"/>
                  <a:pt x="3680721" y="296354"/>
                  <a:pt x="3676603" y="341628"/>
                </a:cubicBezTo>
                <a:cubicBezTo>
                  <a:pt x="3676603" y="358093"/>
                  <a:pt x="3676603" y="382788"/>
                  <a:pt x="3684835" y="386907"/>
                </a:cubicBezTo>
                <a:cubicBezTo>
                  <a:pt x="3734228" y="403370"/>
                  <a:pt x="3697185" y="465109"/>
                  <a:pt x="3742460" y="481574"/>
                </a:cubicBezTo>
                <a:cubicBezTo>
                  <a:pt x="3750692" y="555662"/>
                  <a:pt x="3763042" y="629751"/>
                  <a:pt x="3763042" y="703838"/>
                </a:cubicBezTo>
                <a:lnTo>
                  <a:pt x="3763042" y="1144256"/>
                </a:lnTo>
                <a:cubicBezTo>
                  <a:pt x="3763042" y="1156603"/>
                  <a:pt x="3767157" y="1168953"/>
                  <a:pt x="3771275" y="1181298"/>
                </a:cubicBezTo>
                <a:cubicBezTo>
                  <a:pt x="3779507" y="1156603"/>
                  <a:pt x="3775390" y="1136025"/>
                  <a:pt x="3775390" y="1115443"/>
                </a:cubicBezTo>
                <a:cubicBezTo>
                  <a:pt x="3779507" y="1033121"/>
                  <a:pt x="3841246" y="991961"/>
                  <a:pt x="3923568" y="996079"/>
                </a:cubicBezTo>
                <a:cubicBezTo>
                  <a:pt x="3931800" y="996079"/>
                  <a:pt x="3940029" y="1012543"/>
                  <a:pt x="3940029" y="1020776"/>
                </a:cubicBezTo>
                <a:cubicBezTo>
                  <a:pt x="3948261" y="1123673"/>
                  <a:pt x="3956493" y="1222458"/>
                  <a:pt x="3960611" y="1321244"/>
                </a:cubicBezTo>
                <a:cubicBezTo>
                  <a:pt x="3964726" y="1411796"/>
                  <a:pt x="3960611" y="1498235"/>
                  <a:pt x="3960611" y="1584670"/>
                </a:cubicBezTo>
                <a:cubicBezTo>
                  <a:pt x="3960611" y="1597020"/>
                  <a:pt x="3968844" y="1613484"/>
                  <a:pt x="3977076" y="1625830"/>
                </a:cubicBezTo>
                <a:cubicBezTo>
                  <a:pt x="3985308" y="1642294"/>
                  <a:pt x="4005889" y="1650525"/>
                  <a:pt x="4010007" y="1666990"/>
                </a:cubicBezTo>
                <a:cubicBezTo>
                  <a:pt x="4026468" y="1716382"/>
                  <a:pt x="4038813" y="1765774"/>
                  <a:pt x="4055279" y="1819286"/>
                </a:cubicBezTo>
                <a:lnTo>
                  <a:pt x="4104670" y="1819286"/>
                </a:lnTo>
                <a:cubicBezTo>
                  <a:pt x="4104670" y="1794589"/>
                  <a:pt x="4104670" y="1769892"/>
                  <a:pt x="4108788" y="1741079"/>
                </a:cubicBezTo>
                <a:lnTo>
                  <a:pt x="4211689" y="1741079"/>
                </a:lnTo>
                <a:cubicBezTo>
                  <a:pt x="4224040" y="1679340"/>
                  <a:pt x="4240506" y="1617597"/>
                  <a:pt x="4252847" y="1559973"/>
                </a:cubicBezTo>
                <a:lnTo>
                  <a:pt x="4265197" y="1559973"/>
                </a:lnTo>
                <a:cubicBezTo>
                  <a:pt x="4269312" y="1572323"/>
                  <a:pt x="4273429" y="1580555"/>
                  <a:pt x="4277546" y="1592900"/>
                </a:cubicBezTo>
                <a:cubicBezTo>
                  <a:pt x="4285777" y="1629947"/>
                  <a:pt x="4298129" y="1671107"/>
                  <a:pt x="4302239" y="1708150"/>
                </a:cubicBezTo>
                <a:cubicBezTo>
                  <a:pt x="4306361" y="1749309"/>
                  <a:pt x="4326936" y="1753429"/>
                  <a:pt x="4368100" y="1741079"/>
                </a:cubicBezTo>
                <a:cubicBezTo>
                  <a:pt x="4368100" y="1708150"/>
                  <a:pt x="4363984" y="1671107"/>
                  <a:pt x="4363984" y="1634062"/>
                </a:cubicBezTo>
                <a:cubicBezTo>
                  <a:pt x="4368100" y="1370636"/>
                  <a:pt x="4372218" y="1103096"/>
                  <a:pt x="4372218" y="839670"/>
                </a:cubicBezTo>
                <a:cubicBezTo>
                  <a:pt x="4368100" y="650333"/>
                  <a:pt x="4405141" y="465109"/>
                  <a:pt x="4442184" y="279891"/>
                </a:cubicBezTo>
                <a:cubicBezTo>
                  <a:pt x="4446307" y="259308"/>
                  <a:pt x="4446307" y="234611"/>
                  <a:pt x="4479230" y="234611"/>
                </a:cubicBezTo>
                <a:cubicBezTo>
                  <a:pt x="4512162" y="234611"/>
                  <a:pt x="4516273" y="259308"/>
                  <a:pt x="4520394" y="284004"/>
                </a:cubicBezTo>
                <a:cubicBezTo>
                  <a:pt x="4528623" y="333396"/>
                  <a:pt x="4536855" y="382788"/>
                  <a:pt x="4549200" y="440413"/>
                </a:cubicBezTo>
                <a:cubicBezTo>
                  <a:pt x="4582133" y="370443"/>
                  <a:pt x="4635639" y="399253"/>
                  <a:pt x="4680914" y="395140"/>
                </a:cubicBezTo>
                <a:cubicBezTo>
                  <a:pt x="4726192" y="391020"/>
                  <a:pt x="4767352" y="395140"/>
                  <a:pt x="4759121" y="460995"/>
                </a:cubicBezTo>
                <a:cubicBezTo>
                  <a:pt x="4759121" y="473342"/>
                  <a:pt x="4767352" y="481574"/>
                  <a:pt x="4771466" y="493924"/>
                </a:cubicBezTo>
                <a:cubicBezTo>
                  <a:pt x="4804394" y="568012"/>
                  <a:pt x="4847497" y="677646"/>
                  <a:pt x="4888657" y="747622"/>
                </a:cubicBezTo>
                <a:cubicBezTo>
                  <a:pt x="4888736" y="767520"/>
                  <a:pt x="4888814" y="787417"/>
                  <a:pt x="4888893" y="807315"/>
                </a:cubicBezTo>
                <a:lnTo>
                  <a:pt x="4856617" y="807315"/>
                </a:lnTo>
                <a:lnTo>
                  <a:pt x="4856617" y="944475"/>
                </a:lnTo>
                <a:lnTo>
                  <a:pt x="4888332" y="944475"/>
                </a:lnTo>
                <a:cubicBezTo>
                  <a:pt x="4888330" y="944850"/>
                  <a:pt x="4888327" y="945225"/>
                  <a:pt x="4888325" y="945600"/>
                </a:cubicBezTo>
                <a:cubicBezTo>
                  <a:pt x="4886269" y="1180906"/>
                  <a:pt x="4881060" y="1496690"/>
                  <a:pt x="4890835" y="1609365"/>
                </a:cubicBezTo>
                <a:cubicBezTo>
                  <a:pt x="4915531" y="1613484"/>
                  <a:pt x="4931996" y="1613484"/>
                  <a:pt x="4952574" y="1617597"/>
                </a:cubicBezTo>
                <a:lnTo>
                  <a:pt x="4952574" y="1868678"/>
                </a:lnTo>
                <a:cubicBezTo>
                  <a:pt x="4952574" y="1881023"/>
                  <a:pt x="4952574" y="1905720"/>
                  <a:pt x="4956691" y="1905720"/>
                </a:cubicBezTo>
                <a:cubicBezTo>
                  <a:pt x="4993734" y="1918070"/>
                  <a:pt x="4981387" y="1946880"/>
                  <a:pt x="4981387" y="1967462"/>
                </a:cubicBezTo>
                <a:cubicBezTo>
                  <a:pt x="4981387" y="2000390"/>
                  <a:pt x="4977269" y="2029200"/>
                  <a:pt x="4981387" y="2058015"/>
                </a:cubicBezTo>
                <a:cubicBezTo>
                  <a:pt x="4981387" y="2070360"/>
                  <a:pt x="4993734" y="2078592"/>
                  <a:pt x="5001966" y="2086824"/>
                </a:cubicBezTo>
                <a:cubicBezTo>
                  <a:pt x="5006084" y="2086824"/>
                  <a:pt x="5014316" y="2082711"/>
                  <a:pt x="5018429" y="2078592"/>
                </a:cubicBezTo>
                <a:lnTo>
                  <a:pt x="5018429" y="1881023"/>
                </a:lnTo>
                <a:cubicBezTo>
                  <a:pt x="5018429" y="1708150"/>
                  <a:pt x="5010198" y="1539395"/>
                  <a:pt x="5018429" y="1366522"/>
                </a:cubicBezTo>
                <a:cubicBezTo>
                  <a:pt x="5022548" y="1201880"/>
                  <a:pt x="5010198" y="1033121"/>
                  <a:pt x="5034894" y="864367"/>
                </a:cubicBezTo>
                <a:cubicBezTo>
                  <a:pt x="5063708" y="646214"/>
                  <a:pt x="5034894" y="419835"/>
                  <a:pt x="5067821" y="197569"/>
                </a:cubicBezTo>
                <a:cubicBezTo>
                  <a:pt x="5076054" y="168756"/>
                  <a:pt x="5076054" y="135827"/>
                  <a:pt x="5080173" y="102899"/>
                </a:cubicBezTo>
                <a:cubicBezTo>
                  <a:pt x="5084286" y="65857"/>
                  <a:pt x="5248927" y="8232"/>
                  <a:pt x="5216000" y="37042"/>
                </a:cubicBezTo>
                <a:cubicBezTo>
                  <a:pt x="5207767" y="24697"/>
                  <a:pt x="5207767" y="69972"/>
                  <a:pt x="5248927" y="69972"/>
                </a:cubicBezTo>
                <a:cubicBezTo>
                  <a:pt x="5290087" y="69972"/>
                  <a:pt x="5331249" y="74089"/>
                  <a:pt x="5372409" y="69972"/>
                </a:cubicBezTo>
                <a:cubicBezTo>
                  <a:pt x="5417686" y="69972"/>
                  <a:pt x="5438265" y="82322"/>
                  <a:pt x="5434151" y="131714"/>
                </a:cubicBezTo>
                <a:cubicBezTo>
                  <a:pt x="5430032" y="214034"/>
                  <a:pt x="5434151" y="300468"/>
                  <a:pt x="5434151" y="382788"/>
                </a:cubicBezTo>
                <a:lnTo>
                  <a:pt x="5434151" y="683261"/>
                </a:lnTo>
                <a:cubicBezTo>
                  <a:pt x="5471193" y="683261"/>
                  <a:pt x="5508240" y="687375"/>
                  <a:pt x="5545282" y="687375"/>
                </a:cubicBezTo>
                <a:lnTo>
                  <a:pt x="5545282" y="1045471"/>
                </a:lnTo>
                <a:lnTo>
                  <a:pt x="5676994" y="1045471"/>
                </a:lnTo>
                <a:cubicBezTo>
                  <a:pt x="5681112" y="1070168"/>
                  <a:pt x="5685227" y="1086631"/>
                  <a:pt x="5685227" y="1103096"/>
                </a:cubicBezTo>
                <a:cubicBezTo>
                  <a:pt x="5759314" y="1115443"/>
                  <a:pt x="5759314" y="1115443"/>
                  <a:pt x="5759314" y="1193648"/>
                </a:cubicBezTo>
                <a:lnTo>
                  <a:pt x="5759314" y="1395331"/>
                </a:lnTo>
                <a:lnTo>
                  <a:pt x="5825171" y="1395331"/>
                </a:lnTo>
                <a:cubicBezTo>
                  <a:pt x="5903378" y="1395331"/>
                  <a:pt x="5903378" y="1395331"/>
                  <a:pt x="5903378" y="1477653"/>
                </a:cubicBezTo>
                <a:lnTo>
                  <a:pt x="5903378" y="1918070"/>
                </a:lnTo>
                <a:cubicBezTo>
                  <a:pt x="5903378" y="1950998"/>
                  <a:pt x="5911610" y="1971575"/>
                  <a:pt x="5936306" y="1975695"/>
                </a:cubicBezTo>
                <a:cubicBezTo>
                  <a:pt x="5944538" y="1741079"/>
                  <a:pt x="5956885" y="1510581"/>
                  <a:pt x="5965115" y="1275969"/>
                </a:cubicBezTo>
                <a:cubicBezTo>
                  <a:pt x="5965115" y="1263619"/>
                  <a:pt x="5965115" y="1255387"/>
                  <a:pt x="5969235" y="1238922"/>
                </a:cubicBezTo>
                <a:lnTo>
                  <a:pt x="6166804" y="1238922"/>
                </a:lnTo>
                <a:cubicBezTo>
                  <a:pt x="6203846" y="1238922"/>
                  <a:pt x="6216196" y="1251272"/>
                  <a:pt x="6216196" y="1288315"/>
                </a:cubicBezTo>
                <a:cubicBezTo>
                  <a:pt x="6216196" y="1333594"/>
                  <a:pt x="6220309" y="1387099"/>
                  <a:pt x="6236774" y="1428261"/>
                </a:cubicBezTo>
                <a:cubicBezTo>
                  <a:pt x="6245006" y="1448843"/>
                  <a:pt x="6273821" y="1461188"/>
                  <a:pt x="6273821" y="1498235"/>
                </a:cubicBezTo>
                <a:lnTo>
                  <a:pt x="6273821" y="2230888"/>
                </a:lnTo>
                <a:cubicBezTo>
                  <a:pt x="6273821" y="2243233"/>
                  <a:pt x="6277935" y="2255583"/>
                  <a:pt x="6277935" y="2280280"/>
                </a:cubicBezTo>
                <a:cubicBezTo>
                  <a:pt x="6294398" y="2247351"/>
                  <a:pt x="6302630" y="2222656"/>
                  <a:pt x="6319095" y="2193841"/>
                </a:cubicBezTo>
                <a:cubicBezTo>
                  <a:pt x="6339676" y="2230888"/>
                  <a:pt x="6352023" y="2259698"/>
                  <a:pt x="6364373" y="2288513"/>
                </a:cubicBezTo>
                <a:cubicBezTo>
                  <a:pt x="6368487" y="2300858"/>
                  <a:pt x="6380837" y="2313208"/>
                  <a:pt x="6389068" y="2313208"/>
                </a:cubicBezTo>
                <a:lnTo>
                  <a:pt x="6541355" y="2313208"/>
                </a:lnTo>
                <a:lnTo>
                  <a:pt x="6541355" y="2148567"/>
                </a:lnTo>
                <a:lnTo>
                  <a:pt x="6660723" y="2148567"/>
                </a:lnTo>
                <a:cubicBezTo>
                  <a:pt x="6660723" y="2189728"/>
                  <a:pt x="6656605" y="2222656"/>
                  <a:pt x="6660723" y="2259698"/>
                </a:cubicBezTo>
                <a:cubicBezTo>
                  <a:pt x="6673069" y="2358483"/>
                  <a:pt x="6689535" y="2453154"/>
                  <a:pt x="6705999" y="2551938"/>
                </a:cubicBezTo>
                <a:cubicBezTo>
                  <a:pt x="6705999" y="2560171"/>
                  <a:pt x="6710117" y="2572516"/>
                  <a:pt x="6714228" y="2580748"/>
                </a:cubicBezTo>
                <a:cubicBezTo>
                  <a:pt x="6718349" y="2576634"/>
                  <a:pt x="6718349" y="2576634"/>
                  <a:pt x="6722461" y="2576634"/>
                </a:cubicBezTo>
                <a:cubicBezTo>
                  <a:pt x="6730696" y="2473732"/>
                  <a:pt x="6743043" y="2366715"/>
                  <a:pt x="6751278" y="2263816"/>
                </a:cubicBezTo>
                <a:cubicBezTo>
                  <a:pt x="6767740" y="2259698"/>
                  <a:pt x="6784204" y="2259698"/>
                  <a:pt x="6800669" y="2255583"/>
                </a:cubicBezTo>
                <a:cubicBezTo>
                  <a:pt x="6808901" y="2226769"/>
                  <a:pt x="6788319" y="2185609"/>
                  <a:pt x="6837709" y="2181496"/>
                </a:cubicBezTo>
                <a:cubicBezTo>
                  <a:pt x="6841831" y="2181496"/>
                  <a:pt x="6841831" y="2160914"/>
                  <a:pt x="6841831" y="2152681"/>
                </a:cubicBezTo>
                <a:cubicBezTo>
                  <a:pt x="6841831" y="2140336"/>
                  <a:pt x="6845941" y="2127984"/>
                  <a:pt x="6845941" y="2115639"/>
                </a:cubicBezTo>
                <a:lnTo>
                  <a:pt x="6857139" y="2115639"/>
                </a:lnTo>
                <a:lnTo>
                  <a:pt x="6899298" y="2109470"/>
                </a:lnTo>
                <a:cubicBezTo>
                  <a:pt x="6911647" y="2109470"/>
                  <a:pt x="6920908" y="2115644"/>
                  <a:pt x="6922965" y="2140339"/>
                </a:cubicBezTo>
                <a:cubicBezTo>
                  <a:pt x="6951778" y="2115644"/>
                  <a:pt x="6976476" y="2082716"/>
                  <a:pt x="7009406" y="2070365"/>
                </a:cubicBezTo>
                <a:cubicBezTo>
                  <a:pt x="7050563" y="2058019"/>
                  <a:pt x="7095840" y="2066247"/>
                  <a:pt x="7145231" y="2066247"/>
                </a:cubicBezTo>
                <a:lnTo>
                  <a:pt x="7145231" y="1901605"/>
                </a:lnTo>
                <a:cubicBezTo>
                  <a:pt x="7145231" y="1860446"/>
                  <a:pt x="7149348" y="1815171"/>
                  <a:pt x="7145231" y="1769896"/>
                </a:cubicBezTo>
                <a:cubicBezTo>
                  <a:pt x="7136998" y="1699922"/>
                  <a:pt x="7174041" y="1650530"/>
                  <a:pt x="7215204" y="1597024"/>
                </a:cubicBezTo>
                <a:cubicBezTo>
                  <a:pt x="7252244" y="1646417"/>
                  <a:pt x="7285174" y="1687577"/>
                  <a:pt x="7285174" y="1753433"/>
                </a:cubicBezTo>
                <a:lnTo>
                  <a:pt x="7297524" y="2062134"/>
                </a:lnTo>
                <a:cubicBezTo>
                  <a:pt x="7318103" y="2062134"/>
                  <a:pt x="7342800" y="2066247"/>
                  <a:pt x="7367494" y="2066247"/>
                </a:cubicBezTo>
                <a:cubicBezTo>
                  <a:pt x="7367494" y="2095061"/>
                  <a:pt x="7367494" y="2119757"/>
                  <a:pt x="7371610" y="2148567"/>
                </a:cubicBezTo>
                <a:lnTo>
                  <a:pt x="7462167" y="2148567"/>
                </a:lnTo>
                <a:lnTo>
                  <a:pt x="7462167" y="2095061"/>
                </a:lnTo>
                <a:cubicBezTo>
                  <a:pt x="7462167" y="1930420"/>
                  <a:pt x="7458049" y="1761666"/>
                  <a:pt x="7462167" y="1597024"/>
                </a:cubicBezTo>
                <a:cubicBezTo>
                  <a:pt x="7466278" y="1399455"/>
                  <a:pt x="7474510" y="1205999"/>
                  <a:pt x="7482743" y="1008430"/>
                </a:cubicBezTo>
                <a:cubicBezTo>
                  <a:pt x="7482743" y="979621"/>
                  <a:pt x="7490975" y="950806"/>
                  <a:pt x="7495096" y="921991"/>
                </a:cubicBezTo>
                <a:cubicBezTo>
                  <a:pt x="7511557" y="926109"/>
                  <a:pt x="7519790" y="930227"/>
                  <a:pt x="7536254" y="934341"/>
                </a:cubicBezTo>
                <a:cubicBezTo>
                  <a:pt x="7552718" y="810860"/>
                  <a:pt x="7565066" y="687380"/>
                  <a:pt x="7577416" y="563899"/>
                </a:cubicBezTo>
                <a:lnTo>
                  <a:pt x="7589759" y="563899"/>
                </a:lnTo>
                <a:cubicBezTo>
                  <a:pt x="7606223" y="695612"/>
                  <a:pt x="7622689" y="831442"/>
                  <a:pt x="7639153" y="975501"/>
                </a:cubicBezTo>
                <a:cubicBezTo>
                  <a:pt x="7647386" y="954924"/>
                  <a:pt x="7651503" y="942574"/>
                  <a:pt x="7655614" y="926109"/>
                </a:cubicBezTo>
                <a:lnTo>
                  <a:pt x="7667968" y="926109"/>
                </a:lnTo>
                <a:cubicBezTo>
                  <a:pt x="7667968" y="963151"/>
                  <a:pt x="7676196" y="1000198"/>
                  <a:pt x="7676196" y="1037243"/>
                </a:cubicBezTo>
                <a:lnTo>
                  <a:pt x="7676196" y="2049787"/>
                </a:lnTo>
                <a:cubicBezTo>
                  <a:pt x="7676196" y="2123876"/>
                  <a:pt x="7680312" y="2197964"/>
                  <a:pt x="7705009" y="2267935"/>
                </a:cubicBezTo>
                <a:cubicBezTo>
                  <a:pt x="7729705" y="2329677"/>
                  <a:pt x="7733823" y="2399647"/>
                  <a:pt x="7750287" y="2469622"/>
                </a:cubicBezTo>
                <a:lnTo>
                  <a:pt x="7849072" y="2469622"/>
                </a:lnTo>
                <a:lnTo>
                  <a:pt x="7849072" y="2284398"/>
                </a:lnTo>
                <a:lnTo>
                  <a:pt x="7919042" y="2284398"/>
                </a:lnTo>
                <a:lnTo>
                  <a:pt x="7919042" y="2473736"/>
                </a:lnTo>
                <a:lnTo>
                  <a:pt x="8108380" y="2473736"/>
                </a:lnTo>
                <a:cubicBezTo>
                  <a:pt x="8122786" y="2473736"/>
                  <a:pt x="8134106" y="2475794"/>
                  <a:pt x="8142338" y="2481454"/>
                </a:cubicBezTo>
                <a:lnTo>
                  <a:pt x="8144242" y="2485067"/>
                </a:lnTo>
                <a:lnTo>
                  <a:pt x="8144242" y="1280084"/>
                </a:lnTo>
                <a:cubicBezTo>
                  <a:pt x="8144242" y="1222459"/>
                  <a:pt x="8168939" y="1168953"/>
                  <a:pt x="8189518" y="1115443"/>
                </a:cubicBezTo>
                <a:cubicBezTo>
                  <a:pt x="8193632" y="1103096"/>
                  <a:pt x="8214215" y="1090746"/>
                  <a:pt x="8230679" y="1090746"/>
                </a:cubicBezTo>
                <a:cubicBezTo>
                  <a:pt x="8312999" y="1086633"/>
                  <a:pt x="8395319" y="1090746"/>
                  <a:pt x="8477642" y="1090746"/>
                </a:cubicBezTo>
                <a:cubicBezTo>
                  <a:pt x="8494103" y="1090746"/>
                  <a:pt x="8514681" y="1103096"/>
                  <a:pt x="8518799" y="1111328"/>
                </a:cubicBezTo>
                <a:cubicBezTo>
                  <a:pt x="8539379" y="1168953"/>
                  <a:pt x="8568194" y="1230692"/>
                  <a:pt x="8568194" y="1288315"/>
                </a:cubicBezTo>
                <a:cubicBezTo>
                  <a:pt x="8576426" y="1576437"/>
                  <a:pt x="8572304" y="1864559"/>
                  <a:pt x="8572304" y="2152681"/>
                </a:cubicBezTo>
                <a:lnTo>
                  <a:pt x="8572304" y="2222656"/>
                </a:lnTo>
                <a:lnTo>
                  <a:pt x="8827499" y="2222656"/>
                </a:lnTo>
                <a:lnTo>
                  <a:pt x="8827499" y="2053897"/>
                </a:lnTo>
                <a:lnTo>
                  <a:pt x="8827499" y="1996272"/>
                </a:lnTo>
                <a:cubicBezTo>
                  <a:pt x="8827499" y="1893373"/>
                  <a:pt x="8827499" y="1893373"/>
                  <a:pt x="8926285" y="1876910"/>
                </a:cubicBezTo>
                <a:lnTo>
                  <a:pt x="8926285" y="1757542"/>
                </a:lnTo>
                <a:cubicBezTo>
                  <a:pt x="8926285" y="1683454"/>
                  <a:pt x="8922174" y="1605252"/>
                  <a:pt x="8926285" y="1527045"/>
                </a:cubicBezTo>
                <a:cubicBezTo>
                  <a:pt x="8926285" y="1494116"/>
                  <a:pt x="8905707" y="1452956"/>
                  <a:pt x="8950980" y="1432378"/>
                </a:cubicBezTo>
                <a:lnTo>
                  <a:pt x="8950980" y="1424146"/>
                </a:lnTo>
                <a:cubicBezTo>
                  <a:pt x="8967445" y="1321244"/>
                  <a:pt x="8996263" y="1214227"/>
                  <a:pt x="8983911" y="1107210"/>
                </a:cubicBezTo>
                <a:cubicBezTo>
                  <a:pt x="8983911" y="1086633"/>
                  <a:pt x="8988029" y="1070168"/>
                  <a:pt x="8992140" y="1049586"/>
                </a:cubicBezTo>
                <a:lnTo>
                  <a:pt x="9012723" y="1049586"/>
                </a:lnTo>
                <a:cubicBezTo>
                  <a:pt x="9025069" y="1140138"/>
                  <a:pt x="9037420" y="1230692"/>
                  <a:pt x="9049767" y="1325362"/>
                </a:cubicBezTo>
                <a:cubicBezTo>
                  <a:pt x="9070352" y="1325362"/>
                  <a:pt x="9095042" y="1329476"/>
                  <a:pt x="9115624" y="1329476"/>
                </a:cubicBezTo>
                <a:cubicBezTo>
                  <a:pt x="9132089" y="1366522"/>
                  <a:pt x="9148549" y="1399451"/>
                  <a:pt x="9165014" y="1436493"/>
                </a:cubicBezTo>
                <a:cubicBezTo>
                  <a:pt x="9173246" y="1452956"/>
                  <a:pt x="9181479" y="1473538"/>
                  <a:pt x="9181479" y="1494116"/>
                </a:cubicBezTo>
                <a:lnTo>
                  <a:pt x="9181479" y="1823399"/>
                </a:lnTo>
                <a:lnTo>
                  <a:pt x="9181479" y="1881023"/>
                </a:lnTo>
                <a:lnTo>
                  <a:pt x="9280267" y="1881023"/>
                </a:lnTo>
                <a:lnTo>
                  <a:pt x="9280267" y="1815166"/>
                </a:lnTo>
                <a:lnTo>
                  <a:pt x="9280267" y="304587"/>
                </a:lnTo>
                <a:lnTo>
                  <a:pt x="9346122" y="238731"/>
                </a:lnTo>
                <a:cubicBezTo>
                  <a:pt x="9469601" y="238731"/>
                  <a:pt x="9453137" y="218148"/>
                  <a:pt x="9453137" y="341628"/>
                </a:cubicBezTo>
                <a:lnTo>
                  <a:pt x="9453137" y="1815166"/>
                </a:lnTo>
                <a:lnTo>
                  <a:pt x="9453137" y="1876910"/>
                </a:lnTo>
                <a:lnTo>
                  <a:pt x="9551919" y="1876910"/>
                </a:lnTo>
                <a:lnTo>
                  <a:pt x="9551919" y="1724614"/>
                </a:lnTo>
                <a:cubicBezTo>
                  <a:pt x="9551919" y="1642294"/>
                  <a:pt x="9547806" y="1564092"/>
                  <a:pt x="9551919" y="1481771"/>
                </a:cubicBezTo>
                <a:cubicBezTo>
                  <a:pt x="9551919" y="1444724"/>
                  <a:pt x="9556038" y="1399451"/>
                  <a:pt x="9597198" y="1374754"/>
                </a:cubicBezTo>
                <a:cubicBezTo>
                  <a:pt x="9609543" y="1370636"/>
                  <a:pt x="9609543" y="1345939"/>
                  <a:pt x="9613662" y="1325362"/>
                </a:cubicBezTo>
                <a:lnTo>
                  <a:pt x="9683632" y="1325362"/>
                </a:lnTo>
                <a:lnTo>
                  <a:pt x="9683632" y="1522931"/>
                </a:lnTo>
                <a:lnTo>
                  <a:pt x="9819464" y="1522931"/>
                </a:lnTo>
                <a:lnTo>
                  <a:pt x="9819464" y="1720501"/>
                </a:lnTo>
                <a:cubicBezTo>
                  <a:pt x="9819464" y="1761661"/>
                  <a:pt x="9823577" y="1798703"/>
                  <a:pt x="9819464" y="1835749"/>
                </a:cubicBezTo>
                <a:cubicBezTo>
                  <a:pt x="9815344" y="1872791"/>
                  <a:pt x="9831809" y="1889255"/>
                  <a:pt x="9868856" y="1885142"/>
                </a:cubicBezTo>
                <a:cubicBezTo>
                  <a:pt x="9910016" y="1881023"/>
                  <a:pt x="9922361" y="1897488"/>
                  <a:pt x="9922361" y="1938648"/>
                </a:cubicBezTo>
                <a:lnTo>
                  <a:pt x="9922361" y="2226770"/>
                </a:lnTo>
                <a:lnTo>
                  <a:pt x="10189906" y="2226770"/>
                </a:lnTo>
                <a:lnTo>
                  <a:pt x="10189906" y="1864559"/>
                </a:lnTo>
                <a:lnTo>
                  <a:pt x="10251644" y="1852213"/>
                </a:lnTo>
                <a:lnTo>
                  <a:pt x="10251644" y="1465306"/>
                </a:lnTo>
                <a:cubicBezTo>
                  <a:pt x="10239299" y="1465306"/>
                  <a:pt x="10218716" y="1461188"/>
                  <a:pt x="10198137" y="1461188"/>
                </a:cubicBezTo>
                <a:lnTo>
                  <a:pt x="10198137" y="1317129"/>
                </a:lnTo>
                <a:lnTo>
                  <a:pt x="10572694" y="1317129"/>
                </a:lnTo>
                <a:lnTo>
                  <a:pt x="10572694" y="2140336"/>
                </a:lnTo>
                <a:cubicBezTo>
                  <a:pt x="10601509" y="2140336"/>
                  <a:pt x="10617972" y="2144449"/>
                  <a:pt x="10642669" y="2144449"/>
                </a:cubicBezTo>
                <a:lnTo>
                  <a:pt x="10642669" y="2477849"/>
                </a:lnTo>
                <a:lnTo>
                  <a:pt x="10885512" y="2477849"/>
                </a:lnTo>
                <a:lnTo>
                  <a:pt x="10885512" y="2292626"/>
                </a:lnTo>
                <a:lnTo>
                  <a:pt x="10959601" y="2292626"/>
                </a:lnTo>
                <a:lnTo>
                  <a:pt x="10959601" y="2477849"/>
                </a:lnTo>
                <a:lnTo>
                  <a:pt x="11066618" y="2477849"/>
                </a:lnTo>
                <a:cubicBezTo>
                  <a:pt x="11078968" y="2411992"/>
                  <a:pt x="11083081" y="2346137"/>
                  <a:pt x="11107778" y="2284395"/>
                </a:cubicBezTo>
                <a:cubicBezTo>
                  <a:pt x="11136593" y="2210306"/>
                  <a:pt x="11136593" y="2132104"/>
                  <a:pt x="11136593" y="2053897"/>
                </a:cubicBezTo>
                <a:lnTo>
                  <a:pt x="11136593" y="1061936"/>
                </a:lnTo>
                <a:cubicBezTo>
                  <a:pt x="11136593" y="1020776"/>
                  <a:pt x="11144824" y="979616"/>
                  <a:pt x="11148938" y="938454"/>
                </a:cubicBezTo>
                <a:lnTo>
                  <a:pt x="11161288" y="938454"/>
                </a:lnTo>
                <a:cubicBezTo>
                  <a:pt x="11165403" y="950801"/>
                  <a:pt x="11169520" y="963151"/>
                  <a:pt x="11177753" y="983729"/>
                </a:cubicBezTo>
                <a:cubicBezTo>
                  <a:pt x="11198335" y="839670"/>
                  <a:pt x="11214795" y="707958"/>
                  <a:pt x="11231258" y="572126"/>
                </a:cubicBezTo>
                <a:lnTo>
                  <a:pt x="11243610" y="572126"/>
                </a:lnTo>
                <a:cubicBezTo>
                  <a:pt x="11255955" y="695608"/>
                  <a:pt x="11272420" y="819087"/>
                  <a:pt x="11284770" y="946687"/>
                </a:cubicBezTo>
                <a:cubicBezTo>
                  <a:pt x="11297115" y="942569"/>
                  <a:pt x="11309465" y="938454"/>
                  <a:pt x="11325929" y="934337"/>
                </a:cubicBezTo>
                <a:cubicBezTo>
                  <a:pt x="11334162" y="979616"/>
                  <a:pt x="11342394" y="1020776"/>
                  <a:pt x="11342394" y="1061936"/>
                </a:cubicBezTo>
                <a:lnTo>
                  <a:pt x="11342394" y="1300666"/>
                </a:lnTo>
                <a:cubicBezTo>
                  <a:pt x="11346507" y="1576437"/>
                  <a:pt x="11350626" y="1856328"/>
                  <a:pt x="11358857" y="2132104"/>
                </a:cubicBezTo>
                <a:cubicBezTo>
                  <a:pt x="11358857" y="2144449"/>
                  <a:pt x="11362976" y="2152681"/>
                  <a:pt x="11362976" y="2165031"/>
                </a:cubicBezTo>
                <a:lnTo>
                  <a:pt x="11453524" y="2165031"/>
                </a:lnTo>
                <a:cubicBezTo>
                  <a:pt x="11453524" y="2140336"/>
                  <a:pt x="11457643" y="2111521"/>
                  <a:pt x="11457643" y="2082711"/>
                </a:cubicBezTo>
                <a:cubicBezTo>
                  <a:pt x="11482339" y="2082711"/>
                  <a:pt x="11507035" y="2078592"/>
                  <a:pt x="11535845" y="2078592"/>
                </a:cubicBezTo>
                <a:lnTo>
                  <a:pt x="11535845" y="2004505"/>
                </a:lnTo>
                <a:cubicBezTo>
                  <a:pt x="11539963" y="1918070"/>
                  <a:pt x="11535845" y="1827518"/>
                  <a:pt x="11548195" y="1736964"/>
                </a:cubicBezTo>
                <a:cubicBezTo>
                  <a:pt x="11552308" y="1695804"/>
                  <a:pt x="11585238" y="1658757"/>
                  <a:pt x="11609938" y="1609365"/>
                </a:cubicBezTo>
                <a:cubicBezTo>
                  <a:pt x="11651098" y="1662877"/>
                  <a:pt x="11692258" y="1699919"/>
                  <a:pt x="11688140" y="1765774"/>
                </a:cubicBezTo>
                <a:cubicBezTo>
                  <a:pt x="11684022" y="1868678"/>
                  <a:pt x="11688140" y="1971575"/>
                  <a:pt x="11688140" y="2082711"/>
                </a:cubicBezTo>
                <a:cubicBezTo>
                  <a:pt x="11774579" y="2082711"/>
                  <a:pt x="11865126" y="2062129"/>
                  <a:pt x="11910406" y="2148567"/>
                </a:cubicBezTo>
                <a:cubicBezTo>
                  <a:pt x="11935101" y="2140336"/>
                  <a:pt x="11959798" y="2132104"/>
                  <a:pt x="11988608" y="2119754"/>
                </a:cubicBezTo>
                <a:cubicBezTo>
                  <a:pt x="11988608" y="2134161"/>
                  <a:pt x="11989637" y="2145479"/>
                  <a:pt x="11991181" y="2153197"/>
                </a:cubicBezTo>
                <a:lnTo>
                  <a:pt x="11993908" y="2158900"/>
                </a:lnTo>
                <a:lnTo>
                  <a:pt x="11993908" y="2156799"/>
                </a:lnTo>
                <a:cubicBezTo>
                  <a:pt x="11993908" y="2144454"/>
                  <a:pt x="11998023" y="2127989"/>
                  <a:pt x="11998023" y="2115639"/>
                </a:cubicBezTo>
                <a:lnTo>
                  <a:pt x="12010373" y="2115639"/>
                </a:lnTo>
                <a:cubicBezTo>
                  <a:pt x="12010373" y="2140334"/>
                  <a:pt x="12014490" y="2160917"/>
                  <a:pt x="12014490" y="2185614"/>
                </a:cubicBezTo>
                <a:cubicBezTo>
                  <a:pt x="12067997" y="2185614"/>
                  <a:pt x="12047415" y="2230888"/>
                  <a:pt x="12055650" y="2259703"/>
                </a:cubicBezTo>
                <a:cubicBezTo>
                  <a:pt x="12072110" y="2263816"/>
                  <a:pt x="12088575" y="2263816"/>
                  <a:pt x="12109157" y="2267933"/>
                </a:cubicBezTo>
                <a:cubicBezTo>
                  <a:pt x="12117389" y="2370833"/>
                  <a:pt x="12129735" y="2477849"/>
                  <a:pt x="12137972" y="2580753"/>
                </a:cubicBezTo>
                <a:lnTo>
                  <a:pt x="12150317" y="2580753"/>
                </a:lnTo>
                <a:cubicBezTo>
                  <a:pt x="12162664" y="2527242"/>
                  <a:pt x="12158549" y="2469617"/>
                  <a:pt x="12179132" y="2411992"/>
                </a:cubicBezTo>
                <a:cubicBezTo>
                  <a:pt x="12207942" y="2337905"/>
                  <a:pt x="12199709" y="2247351"/>
                  <a:pt x="12207942" y="2160917"/>
                </a:cubicBezTo>
                <a:lnTo>
                  <a:pt x="12216174" y="2152686"/>
                </a:lnTo>
                <a:lnTo>
                  <a:pt x="12331423" y="2152686"/>
                </a:lnTo>
                <a:lnTo>
                  <a:pt x="12331423" y="2317327"/>
                </a:lnTo>
                <a:cubicBezTo>
                  <a:pt x="12389048" y="2317327"/>
                  <a:pt x="12446672" y="2329673"/>
                  <a:pt x="12496064" y="2313208"/>
                </a:cubicBezTo>
                <a:cubicBezTo>
                  <a:pt x="12524874" y="2300863"/>
                  <a:pt x="12537224" y="2247351"/>
                  <a:pt x="12557802" y="2210310"/>
                </a:cubicBezTo>
                <a:cubicBezTo>
                  <a:pt x="12557802" y="2210310"/>
                  <a:pt x="12561920" y="2210310"/>
                  <a:pt x="12566034" y="2206191"/>
                </a:cubicBezTo>
                <a:cubicBezTo>
                  <a:pt x="12574267" y="2226773"/>
                  <a:pt x="12586617" y="2247351"/>
                  <a:pt x="12598962" y="2267933"/>
                </a:cubicBezTo>
                <a:cubicBezTo>
                  <a:pt x="12603081" y="2263816"/>
                  <a:pt x="12603081" y="2263816"/>
                  <a:pt x="12607194" y="2263816"/>
                </a:cubicBezTo>
                <a:lnTo>
                  <a:pt x="12607194" y="1461193"/>
                </a:lnTo>
                <a:cubicBezTo>
                  <a:pt x="12705979" y="1399449"/>
                  <a:pt x="12656586" y="1304784"/>
                  <a:pt x="12677169" y="1230695"/>
                </a:cubicBezTo>
                <a:lnTo>
                  <a:pt x="12920017" y="1230695"/>
                </a:lnTo>
                <a:cubicBezTo>
                  <a:pt x="12932362" y="1317129"/>
                  <a:pt x="12944709" y="1403568"/>
                  <a:pt x="12948827" y="1490003"/>
                </a:cubicBezTo>
                <a:cubicBezTo>
                  <a:pt x="12952941" y="1629947"/>
                  <a:pt x="12948827" y="1769892"/>
                  <a:pt x="12948827" y="1909838"/>
                </a:cubicBezTo>
                <a:lnTo>
                  <a:pt x="12948827" y="1975695"/>
                </a:lnTo>
                <a:cubicBezTo>
                  <a:pt x="12957059" y="1975695"/>
                  <a:pt x="12961177" y="1979812"/>
                  <a:pt x="12969405" y="1979812"/>
                </a:cubicBezTo>
                <a:cubicBezTo>
                  <a:pt x="12977637" y="1955115"/>
                  <a:pt x="12989987" y="1934533"/>
                  <a:pt x="12989987" y="1913955"/>
                </a:cubicBezTo>
                <a:lnTo>
                  <a:pt x="12989987" y="1469425"/>
                </a:lnTo>
                <a:lnTo>
                  <a:pt x="13064076" y="1395336"/>
                </a:lnTo>
                <a:lnTo>
                  <a:pt x="13146396" y="1395336"/>
                </a:lnTo>
                <a:lnTo>
                  <a:pt x="13146396" y="1111328"/>
                </a:lnTo>
                <a:cubicBezTo>
                  <a:pt x="13171093" y="1107213"/>
                  <a:pt x="13195788" y="1103096"/>
                  <a:pt x="13216366" y="1103096"/>
                </a:cubicBezTo>
                <a:cubicBezTo>
                  <a:pt x="13220485" y="1082518"/>
                  <a:pt x="13224598" y="1066053"/>
                  <a:pt x="13228716" y="1041358"/>
                </a:cubicBezTo>
                <a:lnTo>
                  <a:pt x="13368662" y="1041358"/>
                </a:lnTo>
                <a:lnTo>
                  <a:pt x="13368662" y="687379"/>
                </a:lnTo>
                <a:lnTo>
                  <a:pt x="13483911" y="687379"/>
                </a:lnTo>
                <a:lnTo>
                  <a:pt x="13483911" y="617404"/>
                </a:lnTo>
                <a:cubicBezTo>
                  <a:pt x="13483911" y="452763"/>
                  <a:pt x="13488024" y="292241"/>
                  <a:pt x="13483911" y="131714"/>
                </a:cubicBezTo>
                <a:cubicBezTo>
                  <a:pt x="13483911" y="90552"/>
                  <a:pt x="13492142" y="69975"/>
                  <a:pt x="13541534" y="74089"/>
                </a:cubicBezTo>
                <a:cubicBezTo>
                  <a:pt x="13590928" y="78207"/>
                  <a:pt x="13636201" y="78207"/>
                  <a:pt x="13685593" y="74089"/>
                </a:cubicBezTo>
                <a:cubicBezTo>
                  <a:pt x="13702062" y="74089"/>
                  <a:pt x="13722640" y="61742"/>
                  <a:pt x="13730872" y="49392"/>
                </a:cubicBezTo>
                <a:cubicBezTo>
                  <a:pt x="13734985" y="37047"/>
                  <a:pt x="13739104" y="16465"/>
                  <a:pt x="1373910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C821A-6F61-4297-96DA-BAAFA8453F0B}"/>
              </a:ext>
            </a:extLst>
          </p:cNvPr>
          <p:cNvGrpSpPr/>
          <p:nvPr/>
        </p:nvGrpSpPr>
        <p:grpSpPr>
          <a:xfrm>
            <a:off x="9604" y="5522823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4">
                <a:lumMod val="50000"/>
                <a:alpha val="40000"/>
              </a:scheme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16210C-7F52-4217-A416-C910417CE8D6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2BF27F6-7F0E-4852-A747-6F5D5A793208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1107FE7-D0B8-4406-A93D-77382577C769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B4F2513-AFC2-4456-8F1E-CF0F08470768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E442923-6ABF-4FC0-932D-772B4A5107C2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7B1D4D4-D0EA-47CF-A6C6-643E5AD89465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29C3EB2-38DE-492D-9620-F6DCDE1A47DD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182ABB-5EC9-4ABE-9ACF-A51AA1D48F2B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309AA88-9523-4599-8339-D12F06DEE34B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DEDE09-F1EB-40FE-9582-B944C40135B2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D79881-18FB-48C1-AFFD-53CCC5763C43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5F4C5E-7F13-4528-972F-E4931596F9EC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849694F-BBD9-425C-B4CF-8DB33B55336E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A6ECE5-4DDA-4347-AEE5-08D855AC2517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EAFBD9F-C94C-4F87-A946-22289A670C9E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82CE25-8DD7-48A3-B19B-F96827DC8EF9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B008023-DF0B-4FB1-B23F-E34D3EB7868F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5AB2ADC-E8D3-4F30-96CD-3A47A405EE93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564768D-A376-45F1-AF3B-0AA53B194A45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B1D8200-F0CD-474F-AA3E-7D516B8F676E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498F97-23B7-45CE-A53D-FCEB06592CC5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0FC591-CC69-4918-9A0A-E5CBDBD9717D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CBAF923-1D6C-4E9E-981B-0D3100B7BEB2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000123-6763-4FD0-8F1E-0EFCB3923FD9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현 96">
              <a:extLst>
                <a:ext uri="{FF2B5EF4-FFF2-40B4-BE49-F238E27FC236}">
                  <a16:creationId xmlns:a16="http://schemas.microsoft.com/office/drawing/2014/main" id="{5549D513-58D4-4076-AF69-F6825CB0EA98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현 97">
              <a:extLst>
                <a:ext uri="{FF2B5EF4-FFF2-40B4-BE49-F238E27FC236}">
                  <a16:creationId xmlns:a16="http://schemas.microsoft.com/office/drawing/2014/main" id="{75DD5B35-E17B-4ACD-A48C-F6449B5F9291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현 96">
              <a:extLst>
                <a:ext uri="{FF2B5EF4-FFF2-40B4-BE49-F238E27FC236}">
                  <a16:creationId xmlns:a16="http://schemas.microsoft.com/office/drawing/2014/main" id="{4529F958-D579-422A-86B1-4BAF4DEDCCD3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CFE156-6A21-44AB-9214-53C193AB23A5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2E7C45A-69D1-4528-B830-AF8011AB6A22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58825AE-B7F3-42E3-96FB-7346D99BB0DC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ABA53BA-ECD4-43D5-95DA-4695C006660B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5410E43-C3D1-4FB6-B9F8-60108C5B1C14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99F227-1A99-49C1-94E7-58C33A8C4734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3A09419-9611-437A-8EBF-FD77EE436FAF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3ACD3E-8D5B-4FA2-B107-33DB3A463FF9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2D838AA-8401-414E-995D-DA4B21BDAB0C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A92BBBD-5B85-4758-8BA3-8B9F8D356659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CFE3EA2-7859-4055-BB71-B72613FA5334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6238FC-28C3-4E23-9EF5-3A686F17B818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812AC4-E8B0-4FFC-A044-13835454A114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21A6A27-3FFC-44CB-8D9F-C7139E28ED7F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E98CCFE-9497-4B2C-A0ED-5FF8912F2E16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477C3682-ECAA-4B03-AA8B-0C607A2C699E}"/>
              </a:ext>
            </a:extLst>
          </p:cNvPr>
          <p:cNvSpPr/>
          <p:nvPr/>
        </p:nvSpPr>
        <p:spPr>
          <a:xfrm rot="2872895">
            <a:off x="2028666" y="1818047"/>
            <a:ext cx="796955" cy="6328709"/>
          </a:xfrm>
          <a:custGeom>
            <a:avLst/>
            <a:gdLst>
              <a:gd name="connsiteX0" fmla="*/ 212208 w 796955"/>
              <a:gd name="connsiteY0" fmla="*/ 0 h 6328709"/>
              <a:gd name="connsiteX1" fmla="*/ 595050 w 796955"/>
              <a:gd name="connsiteY1" fmla="*/ 0 h 6328709"/>
              <a:gd name="connsiteX2" fmla="*/ 780628 w 796955"/>
              <a:gd name="connsiteY2" fmla="*/ 5470551 h 6328709"/>
              <a:gd name="connsiteX3" fmla="*/ 796955 w 796955"/>
              <a:gd name="connsiteY3" fmla="*/ 5745161 h 6328709"/>
              <a:gd name="connsiteX4" fmla="*/ 269339 w 796955"/>
              <a:gd name="connsiteY4" fmla="*/ 6328709 h 6328709"/>
              <a:gd name="connsiteX5" fmla="*/ 0 w 796955"/>
              <a:gd name="connsiteY5" fmla="*/ 6085186 h 6328709"/>
              <a:gd name="connsiteX6" fmla="*/ 14158 w 796955"/>
              <a:gd name="connsiteY6" fmla="*/ 5901447 h 6328709"/>
              <a:gd name="connsiteX7" fmla="*/ 212208 w 796955"/>
              <a:gd name="connsiteY7" fmla="*/ 0 h 632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6955" h="6328709">
                <a:moveTo>
                  <a:pt x="212208" y="0"/>
                </a:moveTo>
                <a:lnTo>
                  <a:pt x="595050" y="0"/>
                </a:lnTo>
                <a:cubicBezTo>
                  <a:pt x="608981" y="1891083"/>
                  <a:pt x="695631" y="3992373"/>
                  <a:pt x="780628" y="5470551"/>
                </a:cubicBezTo>
                <a:lnTo>
                  <a:pt x="796955" y="5745161"/>
                </a:lnTo>
                <a:lnTo>
                  <a:pt x="269339" y="6328709"/>
                </a:lnTo>
                <a:lnTo>
                  <a:pt x="0" y="6085186"/>
                </a:lnTo>
                <a:lnTo>
                  <a:pt x="14158" y="5901447"/>
                </a:lnTo>
                <a:cubicBezTo>
                  <a:pt x="120952" y="4448086"/>
                  <a:pt x="225893" y="2068372"/>
                  <a:pt x="21220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B95E8F8-0F3F-42D9-B4DE-73C53F79D356}"/>
              </a:ext>
            </a:extLst>
          </p:cNvPr>
          <p:cNvSpPr/>
          <p:nvPr/>
        </p:nvSpPr>
        <p:spPr>
          <a:xfrm rot="2872895">
            <a:off x="2164316" y="1818289"/>
            <a:ext cx="526093" cy="6328709"/>
          </a:xfrm>
          <a:custGeom>
            <a:avLst/>
            <a:gdLst>
              <a:gd name="connsiteX0" fmla="*/ 143023 w 526093"/>
              <a:gd name="connsiteY0" fmla="*/ 0 h 6328709"/>
              <a:gd name="connsiteX1" fmla="*/ 389950 w 526093"/>
              <a:gd name="connsiteY1" fmla="*/ 0 h 6328709"/>
              <a:gd name="connsiteX2" fmla="*/ 523301 w 526093"/>
              <a:gd name="connsiteY2" fmla="*/ 5826631 h 6328709"/>
              <a:gd name="connsiteX3" fmla="*/ 526093 w 526093"/>
              <a:gd name="connsiteY3" fmla="*/ 5894588 h 6328709"/>
              <a:gd name="connsiteX4" fmla="*/ 133581 w 526093"/>
              <a:gd name="connsiteY4" fmla="*/ 6328709 h 6328709"/>
              <a:gd name="connsiteX5" fmla="*/ 0 w 526093"/>
              <a:gd name="connsiteY5" fmla="*/ 6207931 h 6328709"/>
              <a:gd name="connsiteX6" fmla="*/ 532 w 526093"/>
              <a:gd name="connsiteY6" fmla="*/ 6198252 h 6328709"/>
              <a:gd name="connsiteX7" fmla="*/ 143023 w 526093"/>
              <a:gd name="connsiteY7" fmla="*/ 0 h 632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093" h="6328709">
                <a:moveTo>
                  <a:pt x="143023" y="0"/>
                </a:moveTo>
                <a:lnTo>
                  <a:pt x="389950" y="0"/>
                </a:lnTo>
                <a:cubicBezTo>
                  <a:pt x="399685" y="2048673"/>
                  <a:pt x="464464" y="4344048"/>
                  <a:pt x="523301" y="5826631"/>
                </a:cubicBezTo>
                <a:lnTo>
                  <a:pt x="526093" y="5894588"/>
                </a:lnTo>
                <a:lnTo>
                  <a:pt x="133581" y="6328709"/>
                </a:lnTo>
                <a:lnTo>
                  <a:pt x="0" y="6207931"/>
                </a:lnTo>
                <a:lnTo>
                  <a:pt x="532" y="6198252"/>
                </a:lnTo>
                <a:cubicBezTo>
                  <a:pt x="74104" y="4789634"/>
                  <a:pt x="152480" y="2216113"/>
                  <a:pt x="14302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C73F00-9B33-423C-BE6C-308BAB532C30}"/>
              </a:ext>
            </a:extLst>
          </p:cNvPr>
          <p:cNvGrpSpPr/>
          <p:nvPr/>
        </p:nvGrpSpPr>
        <p:grpSpPr>
          <a:xfrm rot="2872895">
            <a:off x="4847522" y="400794"/>
            <a:ext cx="1493431" cy="3457632"/>
            <a:chOff x="5331153" y="575008"/>
            <a:chExt cx="1507917" cy="3491170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626A9E3-9D0B-4BDA-91DC-7B932D33EC78}"/>
                </a:ext>
              </a:extLst>
            </p:cNvPr>
            <p:cNvGrpSpPr/>
            <p:nvPr/>
          </p:nvGrpSpPr>
          <p:grpSpPr>
            <a:xfrm>
              <a:off x="6404987" y="3268551"/>
              <a:ext cx="207521" cy="447013"/>
              <a:chOff x="5282863" y="4265998"/>
              <a:chExt cx="524099" cy="1110552"/>
            </a:xfrm>
          </p:grpSpPr>
          <p:sp>
            <p:nvSpPr>
              <p:cNvPr id="181" name="Graphic 2">
                <a:extLst>
                  <a:ext uri="{FF2B5EF4-FFF2-40B4-BE49-F238E27FC236}">
                    <a16:creationId xmlns:a16="http://schemas.microsoft.com/office/drawing/2014/main" id="{B5B9D5EC-B81B-4F94-AFC3-C3B658CCB929}"/>
                  </a:ext>
                </a:extLst>
              </p:cNvPr>
              <p:cNvSpPr/>
              <p:nvPr/>
            </p:nvSpPr>
            <p:spPr>
              <a:xfrm>
                <a:off x="5282863" y="4265998"/>
                <a:ext cx="524099" cy="1110552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Graphic 2">
                <a:extLst>
                  <a:ext uri="{FF2B5EF4-FFF2-40B4-BE49-F238E27FC236}">
                    <a16:creationId xmlns:a16="http://schemas.microsoft.com/office/drawing/2014/main" id="{45A2A31D-D8AE-488E-8693-635A9BA0AD30}"/>
                  </a:ext>
                </a:extLst>
              </p:cNvPr>
              <p:cNvSpPr/>
              <p:nvPr/>
            </p:nvSpPr>
            <p:spPr>
              <a:xfrm>
                <a:off x="5343217" y="4291044"/>
                <a:ext cx="403391" cy="766285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Graphic 2">
                <a:extLst>
                  <a:ext uri="{FF2B5EF4-FFF2-40B4-BE49-F238E27FC236}">
                    <a16:creationId xmlns:a16="http://schemas.microsoft.com/office/drawing/2014/main" id="{806A67A5-DF4E-4C06-B5D9-4F43F8927DF8}"/>
                  </a:ext>
                </a:extLst>
              </p:cNvPr>
              <p:cNvSpPr/>
              <p:nvPr/>
            </p:nvSpPr>
            <p:spPr>
              <a:xfrm>
                <a:off x="5428981" y="4292966"/>
                <a:ext cx="231862" cy="548288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6396322-7607-4B8A-931D-161E44076030}"/>
                </a:ext>
              </a:extLst>
            </p:cNvPr>
            <p:cNvGrpSpPr/>
            <p:nvPr/>
          </p:nvGrpSpPr>
          <p:grpSpPr>
            <a:xfrm>
              <a:off x="5561202" y="3274206"/>
              <a:ext cx="207521" cy="447013"/>
              <a:chOff x="5282863" y="4265998"/>
              <a:chExt cx="524099" cy="1110552"/>
            </a:xfrm>
          </p:grpSpPr>
          <p:sp>
            <p:nvSpPr>
              <p:cNvPr id="185" name="Graphic 2">
                <a:extLst>
                  <a:ext uri="{FF2B5EF4-FFF2-40B4-BE49-F238E27FC236}">
                    <a16:creationId xmlns:a16="http://schemas.microsoft.com/office/drawing/2014/main" id="{C632AED1-1AC1-4DC5-91A8-0B1A2B17EA88}"/>
                  </a:ext>
                </a:extLst>
              </p:cNvPr>
              <p:cNvSpPr/>
              <p:nvPr/>
            </p:nvSpPr>
            <p:spPr>
              <a:xfrm>
                <a:off x="5282863" y="4265998"/>
                <a:ext cx="524099" cy="1110552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Graphic 2">
                <a:extLst>
                  <a:ext uri="{FF2B5EF4-FFF2-40B4-BE49-F238E27FC236}">
                    <a16:creationId xmlns:a16="http://schemas.microsoft.com/office/drawing/2014/main" id="{86328128-A78F-407E-AB7D-6E042A8B829F}"/>
                  </a:ext>
                </a:extLst>
              </p:cNvPr>
              <p:cNvSpPr/>
              <p:nvPr/>
            </p:nvSpPr>
            <p:spPr>
              <a:xfrm>
                <a:off x="5343217" y="4291044"/>
                <a:ext cx="403391" cy="766285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Graphic 2">
                <a:extLst>
                  <a:ext uri="{FF2B5EF4-FFF2-40B4-BE49-F238E27FC236}">
                    <a16:creationId xmlns:a16="http://schemas.microsoft.com/office/drawing/2014/main" id="{6D4D8BC1-6080-4C82-9BC7-3D6C05C367D7}"/>
                  </a:ext>
                </a:extLst>
              </p:cNvPr>
              <p:cNvSpPr/>
              <p:nvPr/>
            </p:nvSpPr>
            <p:spPr>
              <a:xfrm>
                <a:off x="5428981" y="4292966"/>
                <a:ext cx="231862" cy="548288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81642F-3A21-46C5-AC0A-3B006B718489}"/>
                </a:ext>
              </a:extLst>
            </p:cNvPr>
            <p:cNvGrpSpPr/>
            <p:nvPr/>
          </p:nvGrpSpPr>
          <p:grpSpPr>
            <a:xfrm>
              <a:off x="5903929" y="3247764"/>
              <a:ext cx="351612" cy="818414"/>
              <a:chOff x="5282863" y="4265998"/>
              <a:chExt cx="524099" cy="1110552"/>
            </a:xfrm>
          </p:grpSpPr>
          <p:sp>
            <p:nvSpPr>
              <p:cNvPr id="177" name="Graphic 2">
                <a:extLst>
                  <a:ext uri="{FF2B5EF4-FFF2-40B4-BE49-F238E27FC236}">
                    <a16:creationId xmlns:a16="http://schemas.microsoft.com/office/drawing/2014/main" id="{6E63AE75-59D3-4F27-A066-7821FBA59B26}"/>
                  </a:ext>
                </a:extLst>
              </p:cNvPr>
              <p:cNvSpPr/>
              <p:nvPr/>
            </p:nvSpPr>
            <p:spPr>
              <a:xfrm>
                <a:off x="5282863" y="4265998"/>
                <a:ext cx="524099" cy="1110552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Graphic 2">
                <a:extLst>
                  <a:ext uri="{FF2B5EF4-FFF2-40B4-BE49-F238E27FC236}">
                    <a16:creationId xmlns:a16="http://schemas.microsoft.com/office/drawing/2014/main" id="{0794F472-E054-4902-8CCF-C68E885129A7}"/>
                  </a:ext>
                </a:extLst>
              </p:cNvPr>
              <p:cNvSpPr/>
              <p:nvPr/>
            </p:nvSpPr>
            <p:spPr>
              <a:xfrm>
                <a:off x="5343217" y="4291044"/>
                <a:ext cx="403391" cy="766285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Graphic 2">
                <a:extLst>
                  <a:ext uri="{FF2B5EF4-FFF2-40B4-BE49-F238E27FC236}">
                    <a16:creationId xmlns:a16="http://schemas.microsoft.com/office/drawing/2014/main" id="{B311C563-1755-40FF-8735-75DB65511C05}"/>
                  </a:ext>
                </a:extLst>
              </p:cNvPr>
              <p:cNvSpPr/>
              <p:nvPr/>
            </p:nvSpPr>
            <p:spPr>
              <a:xfrm>
                <a:off x="5428981" y="4292966"/>
                <a:ext cx="231862" cy="548288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1D751D-C650-44B2-B948-85FBD6065602}"/>
                </a:ext>
              </a:extLst>
            </p:cNvPr>
            <p:cNvGrpSpPr/>
            <p:nvPr/>
          </p:nvGrpSpPr>
          <p:grpSpPr>
            <a:xfrm>
              <a:off x="5331153" y="575008"/>
              <a:ext cx="1507917" cy="2723755"/>
              <a:chOff x="5350725" y="913710"/>
              <a:chExt cx="1507917" cy="2723755"/>
            </a:xfrm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68DB471-0586-4953-97AE-8349FE803EE6}"/>
                  </a:ext>
                </a:extLst>
              </p:cNvPr>
              <p:cNvSpPr/>
              <p:nvPr/>
            </p:nvSpPr>
            <p:spPr>
              <a:xfrm>
                <a:off x="5763669" y="1171705"/>
                <a:ext cx="680698" cy="2272550"/>
              </a:xfrm>
              <a:custGeom>
                <a:avLst/>
                <a:gdLst>
                  <a:gd name="connsiteX0" fmla="*/ 542062 w 680698"/>
                  <a:gd name="connsiteY0" fmla="*/ 0 h 2272550"/>
                  <a:gd name="connsiteX1" fmla="*/ 605998 w 680698"/>
                  <a:gd name="connsiteY1" fmla="*/ 121363 h 2272550"/>
                  <a:gd name="connsiteX2" fmla="*/ 666313 w 680698"/>
                  <a:gd name="connsiteY2" fmla="*/ 264359 h 2272550"/>
                  <a:gd name="connsiteX3" fmla="*/ 679843 w 680698"/>
                  <a:gd name="connsiteY3" fmla="*/ 345113 h 2272550"/>
                  <a:gd name="connsiteX4" fmla="*/ 680026 w 680698"/>
                  <a:gd name="connsiteY4" fmla="*/ 508514 h 2272550"/>
                  <a:gd name="connsiteX5" fmla="*/ 680698 w 680698"/>
                  <a:gd name="connsiteY5" fmla="*/ 519510 h 2272550"/>
                  <a:gd name="connsiteX6" fmla="*/ 680698 w 680698"/>
                  <a:gd name="connsiteY6" fmla="*/ 2173318 h 2272550"/>
                  <a:gd name="connsiteX7" fmla="*/ 581466 w 680698"/>
                  <a:gd name="connsiteY7" fmla="*/ 2272550 h 2272550"/>
                  <a:gd name="connsiteX8" fmla="*/ 99232 w 680698"/>
                  <a:gd name="connsiteY8" fmla="*/ 2272550 h 2272550"/>
                  <a:gd name="connsiteX9" fmla="*/ 0 w 680698"/>
                  <a:gd name="connsiteY9" fmla="*/ 2173318 h 2272550"/>
                  <a:gd name="connsiteX10" fmla="*/ 0 w 680698"/>
                  <a:gd name="connsiteY10" fmla="*/ 519540 h 2272550"/>
                  <a:gd name="connsiteX11" fmla="*/ 1619 w 680698"/>
                  <a:gd name="connsiteY11" fmla="*/ 501887 h 2272550"/>
                  <a:gd name="connsiteX12" fmla="*/ 764 w 680698"/>
                  <a:gd name="connsiteY12" fmla="*/ 394011 h 2272550"/>
                  <a:gd name="connsiteX13" fmla="*/ 42851 w 680698"/>
                  <a:gd name="connsiteY13" fmla="*/ 187636 h 2272550"/>
                  <a:gd name="connsiteX14" fmla="*/ 97513 w 680698"/>
                  <a:gd name="connsiteY14" fmla="*/ 70669 h 2272550"/>
                  <a:gd name="connsiteX15" fmla="*/ 136692 w 680698"/>
                  <a:gd name="connsiteY15" fmla="*/ 1421 h 2272550"/>
                  <a:gd name="connsiteX16" fmla="*/ 332331 w 680698"/>
                  <a:gd name="connsiteY16" fmla="*/ 21143 h 227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0698" h="2272550">
                    <a:moveTo>
                      <a:pt x="542062" y="0"/>
                    </a:moveTo>
                    <a:lnTo>
                      <a:pt x="605998" y="121363"/>
                    </a:lnTo>
                    <a:cubicBezTo>
                      <a:pt x="628022" y="167906"/>
                      <a:pt x="648132" y="215567"/>
                      <a:pt x="666313" y="264359"/>
                    </a:cubicBezTo>
                    <a:cubicBezTo>
                      <a:pt x="676117" y="290656"/>
                      <a:pt x="679782" y="317502"/>
                      <a:pt x="679843" y="345113"/>
                    </a:cubicBezTo>
                    <a:cubicBezTo>
                      <a:pt x="679996" y="399600"/>
                      <a:pt x="680026" y="454057"/>
                      <a:pt x="680026" y="508514"/>
                    </a:cubicBezTo>
                    <a:cubicBezTo>
                      <a:pt x="680454" y="512118"/>
                      <a:pt x="680668" y="515784"/>
                      <a:pt x="680698" y="519510"/>
                    </a:cubicBezTo>
                    <a:lnTo>
                      <a:pt x="680698" y="2173318"/>
                    </a:lnTo>
                    <a:cubicBezTo>
                      <a:pt x="680698" y="2227897"/>
                      <a:pt x="636046" y="2272550"/>
                      <a:pt x="581466" y="2272550"/>
                    </a:cubicBezTo>
                    <a:lnTo>
                      <a:pt x="99232" y="2272550"/>
                    </a:lnTo>
                    <a:cubicBezTo>
                      <a:pt x="44653" y="2272550"/>
                      <a:pt x="0" y="2227897"/>
                      <a:pt x="0" y="2173318"/>
                    </a:cubicBezTo>
                    <a:lnTo>
                      <a:pt x="0" y="519540"/>
                    </a:lnTo>
                    <a:cubicBezTo>
                      <a:pt x="0" y="513493"/>
                      <a:pt x="581" y="507629"/>
                      <a:pt x="1619" y="501887"/>
                    </a:cubicBezTo>
                    <a:cubicBezTo>
                      <a:pt x="2108" y="465877"/>
                      <a:pt x="3116" y="429837"/>
                      <a:pt x="764" y="394011"/>
                    </a:cubicBezTo>
                    <a:cubicBezTo>
                      <a:pt x="-4062" y="320923"/>
                      <a:pt x="14997" y="254066"/>
                      <a:pt x="42851" y="187636"/>
                    </a:cubicBezTo>
                    <a:cubicBezTo>
                      <a:pt x="59589" y="147717"/>
                      <a:pt x="77841" y="108751"/>
                      <a:pt x="97513" y="70669"/>
                    </a:cubicBezTo>
                    <a:lnTo>
                      <a:pt x="136692" y="1421"/>
                    </a:lnTo>
                    <a:lnTo>
                      <a:pt x="332331" y="211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28000">
                    <a:schemeClr val="bg1">
                      <a:lumMod val="75000"/>
                    </a:schemeClr>
                  </a:gs>
                  <a:gs pos="97345">
                    <a:schemeClr val="bg1">
                      <a:lumMod val="85000"/>
                    </a:schemeClr>
                  </a:gs>
                  <a:gs pos="7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AF960B7-CC82-464B-A7B1-F67CB03DF102}"/>
                  </a:ext>
                </a:extLst>
              </p:cNvPr>
              <p:cNvSpPr/>
              <p:nvPr/>
            </p:nvSpPr>
            <p:spPr>
              <a:xfrm>
                <a:off x="6414314" y="3468688"/>
                <a:ext cx="218347" cy="168777"/>
              </a:xfrm>
              <a:custGeom>
                <a:avLst/>
                <a:gdLst>
                  <a:gd name="connsiteX0" fmla="*/ 305949 w 322314"/>
                  <a:gd name="connsiteY0" fmla="*/ 249141 h 249141"/>
                  <a:gd name="connsiteX1" fmla="*/ 16411 w 322314"/>
                  <a:gd name="connsiteY1" fmla="*/ 249141 h 249141"/>
                  <a:gd name="connsiteX2" fmla="*/ 0 w 322314"/>
                  <a:gd name="connsiteY2" fmla="*/ 232730 h 249141"/>
                  <a:gd name="connsiteX3" fmla="*/ 0 w 322314"/>
                  <a:gd name="connsiteY3" fmla="*/ 0 h 249141"/>
                  <a:gd name="connsiteX4" fmla="*/ 322315 w 322314"/>
                  <a:gd name="connsiteY4" fmla="*/ 0 h 249141"/>
                  <a:gd name="connsiteX5" fmla="*/ 322315 w 322314"/>
                  <a:gd name="connsiteY5" fmla="*/ 232730 h 249141"/>
                  <a:gd name="connsiteX6" fmla="*/ 305949 w 322314"/>
                  <a:gd name="connsiteY6" fmla="*/ 249141 h 24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314" h="249141">
                    <a:moveTo>
                      <a:pt x="305949" y="249141"/>
                    </a:moveTo>
                    <a:lnTo>
                      <a:pt x="16411" y="249141"/>
                    </a:lnTo>
                    <a:cubicBezTo>
                      <a:pt x="7394" y="249141"/>
                      <a:pt x="0" y="241747"/>
                      <a:pt x="0" y="232730"/>
                    </a:cubicBezTo>
                    <a:lnTo>
                      <a:pt x="0" y="0"/>
                    </a:lnTo>
                    <a:lnTo>
                      <a:pt x="322315" y="0"/>
                    </a:lnTo>
                    <a:lnTo>
                      <a:pt x="322315" y="232730"/>
                    </a:lnTo>
                    <a:cubicBezTo>
                      <a:pt x="322315" y="241792"/>
                      <a:pt x="314966" y="249141"/>
                      <a:pt x="305949" y="2491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8745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B07D1E-8A56-4DA3-A002-DA37849BD145}"/>
                  </a:ext>
                </a:extLst>
              </p:cNvPr>
              <p:cNvSpPr/>
              <p:nvPr/>
            </p:nvSpPr>
            <p:spPr>
              <a:xfrm>
                <a:off x="5575895" y="3468688"/>
                <a:ext cx="218347" cy="168777"/>
              </a:xfrm>
              <a:custGeom>
                <a:avLst/>
                <a:gdLst>
                  <a:gd name="connsiteX0" fmla="*/ 305949 w 322314"/>
                  <a:gd name="connsiteY0" fmla="*/ 249141 h 249141"/>
                  <a:gd name="connsiteX1" fmla="*/ 16411 w 322314"/>
                  <a:gd name="connsiteY1" fmla="*/ 249141 h 249141"/>
                  <a:gd name="connsiteX2" fmla="*/ 0 w 322314"/>
                  <a:gd name="connsiteY2" fmla="*/ 232730 h 249141"/>
                  <a:gd name="connsiteX3" fmla="*/ 0 w 322314"/>
                  <a:gd name="connsiteY3" fmla="*/ 0 h 249141"/>
                  <a:gd name="connsiteX4" fmla="*/ 322315 w 322314"/>
                  <a:gd name="connsiteY4" fmla="*/ 0 h 249141"/>
                  <a:gd name="connsiteX5" fmla="*/ 322315 w 322314"/>
                  <a:gd name="connsiteY5" fmla="*/ 232730 h 249141"/>
                  <a:gd name="connsiteX6" fmla="*/ 305949 w 322314"/>
                  <a:gd name="connsiteY6" fmla="*/ 249141 h 24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314" h="249141">
                    <a:moveTo>
                      <a:pt x="305949" y="249141"/>
                    </a:moveTo>
                    <a:lnTo>
                      <a:pt x="16411" y="249141"/>
                    </a:lnTo>
                    <a:cubicBezTo>
                      <a:pt x="7394" y="249141"/>
                      <a:pt x="0" y="241747"/>
                      <a:pt x="0" y="232730"/>
                    </a:cubicBezTo>
                    <a:lnTo>
                      <a:pt x="0" y="0"/>
                    </a:lnTo>
                    <a:lnTo>
                      <a:pt x="322315" y="0"/>
                    </a:lnTo>
                    <a:lnTo>
                      <a:pt x="322315" y="232730"/>
                    </a:lnTo>
                    <a:cubicBezTo>
                      <a:pt x="322315" y="241792"/>
                      <a:pt x="314966" y="249141"/>
                      <a:pt x="305949" y="2491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8745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9D4B51C-B23B-4787-A9AA-FFA2DD696EC9}"/>
                  </a:ext>
                </a:extLst>
              </p:cNvPr>
              <p:cNvSpPr/>
              <p:nvPr/>
            </p:nvSpPr>
            <p:spPr>
              <a:xfrm>
                <a:off x="5575493" y="1588828"/>
                <a:ext cx="219748" cy="1855441"/>
              </a:xfrm>
              <a:custGeom>
                <a:avLst/>
                <a:gdLst>
                  <a:gd name="connsiteX0" fmla="*/ 323630 w 324382"/>
                  <a:gd name="connsiteY0" fmla="*/ 524984 h 2738918"/>
                  <a:gd name="connsiteX1" fmla="*/ 321601 w 324382"/>
                  <a:gd name="connsiteY1" fmla="*/ 478682 h 2738918"/>
                  <a:gd name="connsiteX2" fmla="*/ 315334 w 324382"/>
                  <a:gd name="connsiteY2" fmla="*/ 415968 h 2738918"/>
                  <a:gd name="connsiteX3" fmla="*/ 179041 w 324382"/>
                  <a:gd name="connsiteY3" fmla="*/ 25530 h 2738918"/>
                  <a:gd name="connsiteX4" fmla="*/ 161773 w 324382"/>
                  <a:gd name="connsiteY4" fmla="*/ 11 h 2738918"/>
                  <a:gd name="connsiteX5" fmla="*/ 128275 w 324382"/>
                  <a:gd name="connsiteY5" fmla="*/ 51138 h 2738918"/>
                  <a:gd name="connsiteX6" fmla="*/ 93379 w 324382"/>
                  <a:gd name="connsiteY6" fmla="*/ 125213 h 2738918"/>
                  <a:gd name="connsiteX7" fmla="*/ 8438 w 324382"/>
                  <a:gd name="connsiteY7" fmla="*/ 435670 h 2738918"/>
                  <a:gd name="connsiteX8" fmla="*/ 549 w 324382"/>
                  <a:gd name="connsiteY8" fmla="*/ 984403 h 2738918"/>
                  <a:gd name="connsiteX9" fmla="*/ 549 w 324382"/>
                  <a:gd name="connsiteY9" fmla="*/ 1547383 h 2738918"/>
                  <a:gd name="connsiteX10" fmla="*/ 503 w 324382"/>
                  <a:gd name="connsiteY10" fmla="*/ 2110362 h 2738918"/>
                  <a:gd name="connsiteX11" fmla="*/ 368 w 324382"/>
                  <a:gd name="connsiteY11" fmla="*/ 2645164 h 2738918"/>
                  <a:gd name="connsiteX12" fmla="*/ 549 w 324382"/>
                  <a:gd name="connsiteY12" fmla="*/ 2722936 h 2738918"/>
                  <a:gd name="connsiteX13" fmla="*/ 21468 w 324382"/>
                  <a:gd name="connsiteY13" fmla="*/ 2738671 h 2738918"/>
                  <a:gd name="connsiteX14" fmla="*/ 302079 w 324382"/>
                  <a:gd name="connsiteY14" fmla="*/ 2738626 h 2738918"/>
                  <a:gd name="connsiteX15" fmla="*/ 322683 w 324382"/>
                  <a:gd name="connsiteY15" fmla="*/ 2720997 h 2738918"/>
                  <a:gd name="connsiteX16" fmla="*/ 322683 w 324382"/>
                  <a:gd name="connsiteY16" fmla="*/ 2158198 h 2738918"/>
                  <a:gd name="connsiteX17" fmla="*/ 322683 w 324382"/>
                  <a:gd name="connsiteY17" fmla="*/ 1595399 h 2738918"/>
                  <a:gd name="connsiteX18" fmla="*/ 322683 w 324382"/>
                  <a:gd name="connsiteY18" fmla="*/ 1032599 h 2738918"/>
                  <a:gd name="connsiteX19" fmla="*/ 322683 w 324382"/>
                  <a:gd name="connsiteY19" fmla="*/ 751222 h 2738918"/>
                  <a:gd name="connsiteX20" fmla="*/ 323630 w 324382"/>
                  <a:gd name="connsiteY20" fmla="*/ 524984 h 273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4382" h="2738918">
                    <a:moveTo>
                      <a:pt x="323630" y="524984"/>
                    </a:moveTo>
                    <a:cubicBezTo>
                      <a:pt x="323179" y="509520"/>
                      <a:pt x="322548" y="494056"/>
                      <a:pt x="321601" y="478682"/>
                    </a:cubicBezTo>
                    <a:cubicBezTo>
                      <a:pt x="320338" y="457717"/>
                      <a:pt x="318355" y="436752"/>
                      <a:pt x="315334" y="415968"/>
                    </a:cubicBezTo>
                    <a:cubicBezTo>
                      <a:pt x="295722" y="281163"/>
                      <a:pt x="237562" y="147711"/>
                      <a:pt x="179041" y="25530"/>
                    </a:cubicBezTo>
                    <a:cubicBezTo>
                      <a:pt x="175254" y="17640"/>
                      <a:pt x="171286" y="643"/>
                      <a:pt x="161773" y="11"/>
                    </a:cubicBezTo>
                    <a:cubicBezTo>
                      <a:pt x="148879" y="-800"/>
                      <a:pt x="132829" y="42121"/>
                      <a:pt x="128275" y="51138"/>
                    </a:cubicBezTo>
                    <a:cubicBezTo>
                      <a:pt x="115967" y="75484"/>
                      <a:pt x="104335" y="100191"/>
                      <a:pt x="93379" y="125213"/>
                    </a:cubicBezTo>
                    <a:cubicBezTo>
                      <a:pt x="49556" y="225483"/>
                      <a:pt x="16328" y="326429"/>
                      <a:pt x="8438" y="435670"/>
                    </a:cubicBezTo>
                    <a:cubicBezTo>
                      <a:pt x="-3103" y="595137"/>
                      <a:pt x="549" y="802259"/>
                      <a:pt x="549" y="984403"/>
                    </a:cubicBezTo>
                    <a:cubicBezTo>
                      <a:pt x="549" y="1172048"/>
                      <a:pt x="549" y="1359693"/>
                      <a:pt x="549" y="1547383"/>
                    </a:cubicBezTo>
                    <a:cubicBezTo>
                      <a:pt x="549" y="1735073"/>
                      <a:pt x="503" y="1922672"/>
                      <a:pt x="503" y="2110362"/>
                    </a:cubicBezTo>
                    <a:cubicBezTo>
                      <a:pt x="458" y="2288630"/>
                      <a:pt x="413" y="2466897"/>
                      <a:pt x="368" y="2645164"/>
                    </a:cubicBezTo>
                    <a:cubicBezTo>
                      <a:pt x="368" y="2671088"/>
                      <a:pt x="3479" y="2697012"/>
                      <a:pt x="549" y="2722936"/>
                    </a:cubicBezTo>
                    <a:cubicBezTo>
                      <a:pt x="6635" y="2739843"/>
                      <a:pt x="14164" y="2738671"/>
                      <a:pt x="21468" y="2738671"/>
                    </a:cubicBezTo>
                    <a:cubicBezTo>
                      <a:pt x="115020" y="2738986"/>
                      <a:pt x="208527" y="2739031"/>
                      <a:pt x="302079" y="2738626"/>
                    </a:cubicBezTo>
                    <a:cubicBezTo>
                      <a:pt x="309383" y="2738580"/>
                      <a:pt x="317002" y="2740158"/>
                      <a:pt x="322683" y="2720997"/>
                    </a:cubicBezTo>
                    <a:cubicBezTo>
                      <a:pt x="322683" y="2533397"/>
                      <a:pt x="322683" y="2345798"/>
                      <a:pt x="322683" y="2158198"/>
                    </a:cubicBezTo>
                    <a:cubicBezTo>
                      <a:pt x="322683" y="1970598"/>
                      <a:pt x="322683" y="1782998"/>
                      <a:pt x="322683" y="1595399"/>
                    </a:cubicBezTo>
                    <a:cubicBezTo>
                      <a:pt x="322683" y="1407799"/>
                      <a:pt x="322683" y="1220199"/>
                      <a:pt x="322683" y="1032599"/>
                    </a:cubicBezTo>
                    <a:cubicBezTo>
                      <a:pt x="322683" y="938822"/>
                      <a:pt x="322683" y="844999"/>
                      <a:pt x="322683" y="751222"/>
                    </a:cubicBezTo>
                    <a:cubicBezTo>
                      <a:pt x="322728" y="676020"/>
                      <a:pt x="325749" y="600277"/>
                      <a:pt x="323630" y="52498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8141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6E40296-1D94-429D-B56C-D7F0F2093BEA}"/>
                  </a:ext>
                </a:extLst>
              </p:cNvPr>
              <p:cNvSpPr/>
              <p:nvPr/>
            </p:nvSpPr>
            <p:spPr>
              <a:xfrm>
                <a:off x="6412849" y="1592862"/>
                <a:ext cx="220165" cy="1851376"/>
              </a:xfrm>
              <a:custGeom>
                <a:avLst/>
                <a:gdLst>
                  <a:gd name="connsiteX0" fmla="*/ 323845 w 324997"/>
                  <a:gd name="connsiteY0" fmla="*/ 2658640 h 2732918"/>
                  <a:gd name="connsiteX1" fmla="*/ 323665 w 324997"/>
                  <a:gd name="connsiteY1" fmla="*/ 2098231 h 2732918"/>
                  <a:gd name="connsiteX2" fmla="*/ 323575 w 324997"/>
                  <a:gd name="connsiteY2" fmla="*/ 1535025 h 2732918"/>
                  <a:gd name="connsiteX3" fmla="*/ 323394 w 324997"/>
                  <a:gd name="connsiteY3" fmla="*/ 977636 h 2732918"/>
                  <a:gd name="connsiteX4" fmla="*/ 323980 w 324997"/>
                  <a:gd name="connsiteY4" fmla="*/ 697296 h 2732918"/>
                  <a:gd name="connsiteX5" fmla="*/ 317308 w 324997"/>
                  <a:gd name="connsiteY5" fmla="*/ 436974 h 2732918"/>
                  <a:gd name="connsiteX6" fmla="*/ 176416 w 324997"/>
                  <a:gd name="connsiteY6" fmla="*/ 11685 h 2732918"/>
                  <a:gd name="connsiteX7" fmla="*/ 133675 w 324997"/>
                  <a:gd name="connsiteY7" fmla="*/ 36031 h 2732918"/>
                  <a:gd name="connsiteX8" fmla="*/ 93054 w 324997"/>
                  <a:gd name="connsiteY8" fmla="*/ 116147 h 2732918"/>
                  <a:gd name="connsiteX9" fmla="*/ 4822 w 324997"/>
                  <a:gd name="connsiteY9" fmla="*/ 437515 h 2732918"/>
                  <a:gd name="connsiteX10" fmla="*/ 944 w 324997"/>
                  <a:gd name="connsiteY10" fmla="*/ 673626 h 2732918"/>
                  <a:gd name="connsiteX11" fmla="*/ 854 w 324997"/>
                  <a:gd name="connsiteY11" fmla="*/ 688234 h 2732918"/>
                  <a:gd name="connsiteX12" fmla="*/ 854 w 324997"/>
                  <a:gd name="connsiteY12" fmla="*/ 2378977 h 2732918"/>
                  <a:gd name="connsiteX13" fmla="*/ 1305 w 324997"/>
                  <a:gd name="connsiteY13" fmla="*/ 2715087 h 2732918"/>
                  <a:gd name="connsiteX14" fmla="*/ 21954 w 324997"/>
                  <a:gd name="connsiteY14" fmla="*/ 2732625 h 2732918"/>
                  <a:gd name="connsiteX15" fmla="*/ 302745 w 324997"/>
                  <a:gd name="connsiteY15" fmla="*/ 2732671 h 2732918"/>
                  <a:gd name="connsiteX16" fmla="*/ 323665 w 324997"/>
                  <a:gd name="connsiteY16" fmla="*/ 2716620 h 2732918"/>
                  <a:gd name="connsiteX17" fmla="*/ 323845 w 324997"/>
                  <a:gd name="connsiteY17" fmla="*/ 2658640 h 273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4997" h="2732918">
                    <a:moveTo>
                      <a:pt x="323845" y="2658640"/>
                    </a:moveTo>
                    <a:cubicBezTo>
                      <a:pt x="323845" y="2471852"/>
                      <a:pt x="323710" y="2285064"/>
                      <a:pt x="323665" y="2098231"/>
                    </a:cubicBezTo>
                    <a:cubicBezTo>
                      <a:pt x="323620" y="1910495"/>
                      <a:pt x="323575" y="1722761"/>
                      <a:pt x="323575" y="1535025"/>
                    </a:cubicBezTo>
                    <a:cubicBezTo>
                      <a:pt x="323530" y="1349229"/>
                      <a:pt x="322989" y="1163388"/>
                      <a:pt x="323394" y="977636"/>
                    </a:cubicBezTo>
                    <a:cubicBezTo>
                      <a:pt x="323575" y="884175"/>
                      <a:pt x="323800" y="790713"/>
                      <a:pt x="323980" y="697296"/>
                    </a:cubicBezTo>
                    <a:cubicBezTo>
                      <a:pt x="324161" y="610552"/>
                      <a:pt x="328624" y="523132"/>
                      <a:pt x="317308" y="436974"/>
                    </a:cubicBezTo>
                    <a:cubicBezTo>
                      <a:pt x="297651" y="287516"/>
                      <a:pt x="238544" y="147842"/>
                      <a:pt x="176416" y="11685"/>
                    </a:cubicBezTo>
                    <a:cubicBezTo>
                      <a:pt x="161899" y="-20055"/>
                      <a:pt x="142467" y="21333"/>
                      <a:pt x="133675" y="36031"/>
                    </a:cubicBezTo>
                    <a:cubicBezTo>
                      <a:pt x="118301" y="61774"/>
                      <a:pt x="104956" y="88645"/>
                      <a:pt x="93054" y="116147"/>
                    </a:cubicBezTo>
                    <a:cubicBezTo>
                      <a:pt x="49727" y="216191"/>
                      <a:pt x="13974" y="328499"/>
                      <a:pt x="4822" y="437515"/>
                    </a:cubicBezTo>
                    <a:cubicBezTo>
                      <a:pt x="-1761" y="516099"/>
                      <a:pt x="-2" y="594863"/>
                      <a:pt x="944" y="673626"/>
                    </a:cubicBezTo>
                    <a:cubicBezTo>
                      <a:pt x="899" y="678496"/>
                      <a:pt x="854" y="683365"/>
                      <a:pt x="854" y="688234"/>
                    </a:cubicBezTo>
                    <a:cubicBezTo>
                      <a:pt x="854" y="1251800"/>
                      <a:pt x="809" y="1815411"/>
                      <a:pt x="854" y="2378977"/>
                    </a:cubicBezTo>
                    <a:cubicBezTo>
                      <a:pt x="854" y="2491013"/>
                      <a:pt x="1170" y="2603050"/>
                      <a:pt x="1305" y="2715087"/>
                    </a:cubicBezTo>
                    <a:cubicBezTo>
                      <a:pt x="7076" y="2733843"/>
                      <a:pt x="14650" y="2732625"/>
                      <a:pt x="21954" y="2732625"/>
                    </a:cubicBezTo>
                    <a:cubicBezTo>
                      <a:pt x="115551" y="2733031"/>
                      <a:pt x="209148" y="2732986"/>
                      <a:pt x="302745" y="2732671"/>
                    </a:cubicBezTo>
                    <a:cubicBezTo>
                      <a:pt x="310094" y="2732625"/>
                      <a:pt x="317623" y="2733617"/>
                      <a:pt x="323665" y="2716620"/>
                    </a:cubicBezTo>
                    <a:cubicBezTo>
                      <a:pt x="320509" y="2697324"/>
                      <a:pt x="323890" y="2677982"/>
                      <a:pt x="323845" y="265864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8745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2B37130-8188-45CA-B2F8-FC8387444F3B}"/>
                  </a:ext>
                </a:extLst>
              </p:cNvPr>
              <p:cNvSpPr/>
              <p:nvPr/>
            </p:nvSpPr>
            <p:spPr>
              <a:xfrm>
                <a:off x="5350725" y="2339690"/>
                <a:ext cx="576651" cy="1136810"/>
              </a:xfrm>
              <a:custGeom>
                <a:avLst/>
                <a:gdLst>
                  <a:gd name="connsiteX0" fmla="*/ 850370 w 851226"/>
                  <a:gd name="connsiteY0" fmla="*/ 0 h 1678107"/>
                  <a:gd name="connsiteX1" fmla="*/ 850866 w 851226"/>
                  <a:gd name="connsiteY1" fmla="*/ 1662474 h 1678107"/>
                  <a:gd name="connsiteX2" fmla="*/ 851227 w 851226"/>
                  <a:gd name="connsiteY2" fmla="*/ 1675098 h 1678107"/>
                  <a:gd name="connsiteX3" fmla="*/ 834771 w 851226"/>
                  <a:gd name="connsiteY3" fmla="*/ 1677533 h 1678107"/>
                  <a:gd name="connsiteX4" fmla="*/ 47988 w 851226"/>
                  <a:gd name="connsiteY4" fmla="*/ 1678028 h 1678107"/>
                  <a:gd name="connsiteX5" fmla="*/ 24724 w 851226"/>
                  <a:gd name="connsiteY5" fmla="*/ 1662700 h 1678107"/>
                  <a:gd name="connsiteX6" fmla="*/ 30359 w 851226"/>
                  <a:gd name="connsiteY6" fmla="*/ 1434388 h 1678107"/>
                  <a:gd name="connsiteX7" fmla="*/ 174362 w 851226"/>
                  <a:gd name="connsiteY7" fmla="*/ 1245480 h 1678107"/>
                  <a:gd name="connsiteX8" fmla="*/ 367823 w 851226"/>
                  <a:gd name="connsiteY8" fmla="*/ 1060090 h 1678107"/>
                  <a:gd name="connsiteX9" fmla="*/ 607406 w 851226"/>
                  <a:gd name="connsiteY9" fmla="*/ 766765 h 1678107"/>
                  <a:gd name="connsiteX10" fmla="*/ 711823 w 851226"/>
                  <a:gd name="connsiteY10" fmla="*/ 494676 h 1678107"/>
                  <a:gd name="connsiteX11" fmla="*/ 768270 w 851226"/>
                  <a:gd name="connsiteY11" fmla="*/ 231152 h 1678107"/>
                  <a:gd name="connsiteX12" fmla="*/ 845050 w 851226"/>
                  <a:gd name="connsiteY12" fmla="*/ 7665 h 1678107"/>
                  <a:gd name="connsiteX13" fmla="*/ 850370 w 851226"/>
                  <a:gd name="connsiteY13" fmla="*/ 0 h 1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1226" h="1678107">
                    <a:moveTo>
                      <a:pt x="850370" y="0"/>
                    </a:moveTo>
                    <a:cubicBezTo>
                      <a:pt x="850505" y="6853"/>
                      <a:pt x="850821" y="1115139"/>
                      <a:pt x="850866" y="1662474"/>
                    </a:cubicBezTo>
                    <a:cubicBezTo>
                      <a:pt x="850866" y="1666667"/>
                      <a:pt x="851092" y="1670905"/>
                      <a:pt x="851227" y="1675098"/>
                    </a:cubicBezTo>
                    <a:cubicBezTo>
                      <a:pt x="846358" y="1679922"/>
                      <a:pt x="840271" y="1677487"/>
                      <a:pt x="834771" y="1677533"/>
                    </a:cubicBezTo>
                    <a:cubicBezTo>
                      <a:pt x="774852" y="1677848"/>
                      <a:pt x="141765" y="1677352"/>
                      <a:pt x="47988" y="1678028"/>
                    </a:cubicBezTo>
                    <a:cubicBezTo>
                      <a:pt x="35184" y="1678119"/>
                      <a:pt x="29863" y="1673610"/>
                      <a:pt x="24724" y="1662700"/>
                    </a:cubicBezTo>
                    <a:cubicBezTo>
                      <a:pt x="-11615" y="1585469"/>
                      <a:pt x="-6340" y="1509500"/>
                      <a:pt x="30359" y="1434388"/>
                    </a:cubicBezTo>
                    <a:cubicBezTo>
                      <a:pt x="65796" y="1361891"/>
                      <a:pt x="119177" y="1303009"/>
                      <a:pt x="174362" y="1245480"/>
                    </a:cubicBezTo>
                    <a:cubicBezTo>
                      <a:pt x="224046" y="1193723"/>
                      <a:pt x="358219" y="1068836"/>
                      <a:pt x="367823" y="1060090"/>
                    </a:cubicBezTo>
                    <a:cubicBezTo>
                      <a:pt x="462141" y="974112"/>
                      <a:pt x="543475" y="877494"/>
                      <a:pt x="607406" y="766765"/>
                    </a:cubicBezTo>
                    <a:cubicBezTo>
                      <a:pt x="641400" y="715323"/>
                      <a:pt x="697576" y="556172"/>
                      <a:pt x="711823" y="494676"/>
                    </a:cubicBezTo>
                    <a:cubicBezTo>
                      <a:pt x="732066" y="407165"/>
                      <a:pt x="746088" y="318302"/>
                      <a:pt x="768270" y="231152"/>
                    </a:cubicBezTo>
                    <a:cubicBezTo>
                      <a:pt x="787792" y="154507"/>
                      <a:pt x="813310" y="80026"/>
                      <a:pt x="845050" y="7665"/>
                    </a:cubicBezTo>
                    <a:cubicBezTo>
                      <a:pt x="846313" y="4869"/>
                      <a:pt x="848612" y="2525"/>
                      <a:pt x="85037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28000">
                    <a:schemeClr val="accent6">
                      <a:lumMod val="75000"/>
                    </a:schemeClr>
                  </a:gs>
                  <a:gs pos="97345">
                    <a:schemeClr val="accent6">
                      <a:lumMod val="60000"/>
                      <a:lumOff val="40000"/>
                    </a:schemeClr>
                  </a:gs>
                  <a:gs pos="7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B79F450-700F-4BC6-8C14-235931B930D7}"/>
                  </a:ext>
                </a:extLst>
              </p:cNvPr>
              <p:cNvSpPr/>
              <p:nvPr/>
            </p:nvSpPr>
            <p:spPr>
              <a:xfrm>
                <a:off x="6277789" y="2339720"/>
                <a:ext cx="580853" cy="1136799"/>
              </a:xfrm>
              <a:custGeom>
                <a:avLst/>
                <a:gdLst>
                  <a:gd name="connsiteX0" fmla="*/ 4825 w 857429"/>
                  <a:gd name="connsiteY0" fmla="*/ 0 h 1678091"/>
                  <a:gd name="connsiteX1" fmla="*/ 45491 w 857429"/>
                  <a:gd name="connsiteY1" fmla="*/ 95310 h 1678091"/>
                  <a:gd name="connsiteX2" fmla="*/ 121280 w 857429"/>
                  <a:gd name="connsiteY2" fmla="*/ 387824 h 1678091"/>
                  <a:gd name="connsiteX3" fmla="*/ 197248 w 857429"/>
                  <a:gd name="connsiteY3" fmla="*/ 670328 h 1678091"/>
                  <a:gd name="connsiteX4" fmla="*/ 354866 w 857429"/>
                  <a:gd name="connsiteY4" fmla="*/ 920461 h 1678091"/>
                  <a:gd name="connsiteX5" fmla="*/ 464965 w 857429"/>
                  <a:gd name="connsiteY5" fmla="*/ 1040207 h 1678091"/>
                  <a:gd name="connsiteX6" fmla="*/ 612213 w 857429"/>
                  <a:gd name="connsiteY6" fmla="*/ 1177717 h 1678091"/>
                  <a:gd name="connsiteX7" fmla="*/ 775151 w 857429"/>
                  <a:gd name="connsiteY7" fmla="*/ 1353640 h 1678091"/>
                  <a:gd name="connsiteX8" fmla="*/ 853284 w 857429"/>
                  <a:gd name="connsiteY8" fmla="*/ 1523882 h 1678091"/>
                  <a:gd name="connsiteX9" fmla="*/ 855178 w 857429"/>
                  <a:gd name="connsiteY9" fmla="*/ 1586370 h 1678091"/>
                  <a:gd name="connsiteX10" fmla="*/ 829524 w 857429"/>
                  <a:gd name="connsiteY10" fmla="*/ 1665314 h 1678091"/>
                  <a:gd name="connsiteX11" fmla="*/ 809191 w 857429"/>
                  <a:gd name="connsiteY11" fmla="*/ 1677848 h 1678091"/>
                  <a:gd name="connsiteX12" fmla="*/ 4058 w 857429"/>
                  <a:gd name="connsiteY12" fmla="*/ 1675008 h 1678091"/>
                  <a:gd name="connsiteX13" fmla="*/ 4825 w 857429"/>
                  <a:gd name="connsiteY13" fmla="*/ 0 h 167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7429" h="1678091">
                    <a:moveTo>
                      <a:pt x="4825" y="0"/>
                    </a:moveTo>
                    <a:cubicBezTo>
                      <a:pt x="22723" y="29892"/>
                      <a:pt x="33499" y="62939"/>
                      <a:pt x="45491" y="95310"/>
                    </a:cubicBezTo>
                    <a:cubicBezTo>
                      <a:pt x="80658" y="190215"/>
                      <a:pt x="102118" y="288771"/>
                      <a:pt x="121280" y="387824"/>
                    </a:cubicBezTo>
                    <a:cubicBezTo>
                      <a:pt x="139855" y="483810"/>
                      <a:pt x="159783" y="579436"/>
                      <a:pt x="197248" y="670328"/>
                    </a:cubicBezTo>
                    <a:cubicBezTo>
                      <a:pt x="220873" y="728758"/>
                      <a:pt x="295264" y="849361"/>
                      <a:pt x="354866" y="920461"/>
                    </a:cubicBezTo>
                    <a:cubicBezTo>
                      <a:pt x="389717" y="962029"/>
                      <a:pt x="426237" y="1002110"/>
                      <a:pt x="464965" y="1040207"/>
                    </a:cubicBezTo>
                    <a:cubicBezTo>
                      <a:pt x="477363" y="1052425"/>
                      <a:pt x="580293" y="1147240"/>
                      <a:pt x="612213" y="1177717"/>
                    </a:cubicBezTo>
                    <a:cubicBezTo>
                      <a:pt x="670148" y="1232947"/>
                      <a:pt x="727226" y="1289123"/>
                      <a:pt x="775151" y="1353640"/>
                    </a:cubicBezTo>
                    <a:cubicBezTo>
                      <a:pt x="813158" y="1404857"/>
                      <a:pt x="843771" y="1459545"/>
                      <a:pt x="853284" y="1523882"/>
                    </a:cubicBezTo>
                    <a:cubicBezTo>
                      <a:pt x="853419" y="1524739"/>
                      <a:pt x="861129" y="1561708"/>
                      <a:pt x="855178" y="1586370"/>
                    </a:cubicBezTo>
                    <a:cubicBezTo>
                      <a:pt x="847513" y="1612970"/>
                      <a:pt x="841878" y="1640157"/>
                      <a:pt x="829524" y="1665314"/>
                    </a:cubicBezTo>
                    <a:cubicBezTo>
                      <a:pt x="824925" y="1674692"/>
                      <a:pt x="819741" y="1677893"/>
                      <a:pt x="809191" y="1677848"/>
                    </a:cubicBezTo>
                    <a:cubicBezTo>
                      <a:pt x="713835" y="1677487"/>
                      <a:pt x="8972" y="1679787"/>
                      <a:pt x="4058" y="1675008"/>
                    </a:cubicBezTo>
                    <a:cubicBezTo>
                      <a:pt x="406" y="1670815"/>
                      <a:pt x="-3201" y="8341"/>
                      <a:pt x="48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0000"/>
                    </a:schemeClr>
                  </a:gs>
                  <a:gs pos="28000">
                    <a:schemeClr val="accent6">
                      <a:lumMod val="75000"/>
                    </a:schemeClr>
                  </a:gs>
                  <a:gs pos="97345">
                    <a:schemeClr val="accent6">
                      <a:lumMod val="60000"/>
                      <a:lumOff val="40000"/>
                    </a:schemeClr>
                  </a:gs>
                  <a:gs pos="70000">
                    <a:schemeClr val="accent6">
                      <a:lumMod val="20000"/>
                      <a:lumOff val="80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E355DD0-850D-492E-B3DB-596E4F99BD7C}"/>
                  </a:ext>
                </a:extLst>
              </p:cNvPr>
              <p:cNvSpPr/>
              <p:nvPr/>
            </p:nvSpPr>
            <p:spPr>
              <a:xfrm>
                <a:off x="6412954" y="3549412"/>
                <a:ext cx="219736" cy="48569"/>
              </a:xfrm>
              <a:custGeom>
                <a:avLst/>
                <a:gdLst>
                  <a:gd name="connsiteX0" fmla="*/ 2863 w 324365"/>
                  <a:gd name="connsiteY0" fmla="*/ 3427 h 71696"/>
                  <a:gd name="connsiteX1" fmla="*/ 299344 w 324365"/>
                  <a:gd name="connsiteY1" fmla="*/ 2930 h 71696"/>
                  <a:gd name="connsiteX2" fmla="*/ 324366 w 324365"/>
                  <a:gd name="connsiteY2" fmla="*/ 0 h 71696"/>
                  <a:gd name="connsiteX3" fmla="*/ 324186 w 324365"/>
                  <a:gd name="connsiteY3" fmla="*/ 66906 h 71696"/>
                  <a:gd name="connsiteX4" fmla="*/ 303086 w 324365"/>
                  <a:gd name="connsiteY4" fmla="*/ 71595 h 71696"/>
                  <a:gd name="connsiteX5" fmla="*/ 21122 w 324365"/>
                  <a:gd name="connsiteY5" fmla="*/ 71595 h 71696"/>
                  <a:gd name="connsiteX6" fmla="*/ 113 w 324365"/>
                  <a:gd name="connsiteY6" fmla="*/ 66636 h 71696"/>
                  <a:gd name="connsiteX7" fmla="*/ 23 w 324365"/>
                  <a:gd name="connsiteY7" fmla="*/ 20108 h 71696"/>
                  <a:gd name="connsiteX8" fmla="*/ 2863 w 324365"/>
                  <a:gd name="connsiteY8" fmla="*/ 3427 h 7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65" h="71696">
                    <a:moveTo>
                      <a:pt x="2863" y="3427"/>
                    </a:moveTo>
                    <a:cubicBezTo>
                      <a:pt x="101690" y="3246"/>
                      <a:pt x="200517" y="3021"/>
                      <a:pt x="299344" y="2930"/>
                    </a:cubicBezTo>
                    <a:cubicBezTo>
                      <a:pt x="307820" y="2930"/>
                      <a:pt x="316251" y="2886"/>
                      <a:pt x="324366" y="0"/>
                    </a:cubicBezTo>
                    <a:cubicBezTo>
                      <a:pt x="324321" y="22317"/>
                      <a:pt x="324231" y="44634"/>
                      <a:pt x="324186" y="66906"/>
                    </a:cubicBezTo>
                    <a:cubicBezTo>
                      <a:pt x="318054" y="72362"/>
                      <a:pt x="310389" y="71595"/>
                      <a:pt x="303086" y="71595"/>
                    </a:cubicBezTo>
                    <a:cubicBezTo>
                      <a:pt x="209083" y="71731"/>
                      <a:pt x="115125" y="71731"/>
                      <a:pt x="21122" y="71595"/>
                    </a:cubicBezTo>
                    <a:cubicBezTo>
                      <a:pt x="13773" y="71595"/>
                      <a:pt x="6199" y="72091"/>
                      <a:pt x="113" y="66636"/>
                    </a:cubicBezTo>
                    <a:cubicBezTo>
                      <a:pt x="113" y="51127"/>
                      <a:pt x="158" y="35617"/>
                      <a:pt x="23" y="20108"/>
                    </a:cubicBezTo>
                    <a:cubicBezTo>
                      <a:pt x="-68" y="14337"/>
                      <a:pt x="-23" y="8656"/>
                      <a:pt x="2863" y="342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35000">
                    <a:schemeClr val="tx1">
                      <a:lumMod val="65000"/>
                      <a:lumOff val="35000"/>
                    </a:schemeClr>
                  </a:gs>
                  <a:gs pos="81410">
                    <a:schemeClr val="bg1">
                      <a:lumMod val="7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7EF36-FECA-4B29-B1D7-0165B58424A2}"/>
                  </a:ext>
                </a:extLst>
              </p:cNvPr>
              <p:cNvSpPr/>
              <p:nvPr/>
            </p:nvSpPr>
            <p:spPr>
              <a:xfrm>
                <a:off x="5928051" y="3474614"/>
                <a:ext cx="351611" cy="146390"/>
              </a:xfrm>
              <a:custGeom>
                <a:avLst/>
                <a:gdLst>
                  <a:gd name="connsiteX0" fmla="*/ 53333 w 519032"/>
                  <a:gd name="connsiteY0" fmla="*/ 0 h 216094"/>
                  <a:gd name="connsiteX1" fmla="*/ 465728 w 519032"/>
                  <a:gd name="connsiteY1" fmla="*/ 180 h 216094"/>
                  <a:gd name="connsiteX2" fmla="*/ 517756 w 519032"/>
                  <a:gd name="connsiteY2" fmla="*/ 201711 h 216094"/>
                  <a:gd name="connsiteX3" fmla="*/ 506079 w 519032"/>
                  <a:gd name="connsiteY3" fmla="*/ 216094 h 216094"/>
                  <a:gd name="connsiteX4" fmla="*/ 13478 w 519032"/>
                  <a:gd name="connsiteY4" fmla="*/ 216094 h 216094"/>
                  <a:gd name="connsiteX5" fmla="*/ 1485 w 519032"/>
                  <a:gd name="connsiteY5" fmla="*/ 200629 h 216094"/>
                  <a:gd name="connsiteX6" fmla="*/ 53333 w 519032"/>
                  <a:gd name="connsiteY6" fmla="*/ 0 h 216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9032" h="216094">
                    <a:moveTo>
                      <a:pt x="53333" y="0"/>
                    </a:moveTo>
                    <a:cubicBezTo>
                      <a:pt x="190798" y="45"/>
                      <a:pt x="328263" y="135"/>
                      <a:pt x="465728" y="180"/>
                    </a:cubicBezTo>
                    <a:cubicBezTo>
                      <a:pt x="482950" y="67403"/>
                      <a:pt x="499812" y="134715"/>
                      <a:pt x="517756" y="201711"/>
                    </a:cubicBezTo>
                    <a:cubicBezTo>
                      <a:pt x="521183" y="214606"/>
                      <a:pt x="517846" y="216094"/>
                      <a:pt x="506079" y="216094"/>
                    </a:cubicBezTo>
                    <a:cubicBezTo>
                      <a:pt x="341879" y="215778"/>
                      <a:pt x="177678" y="215733"/>
                      <a:pt x="13478" y="216094"/>
                    </a:cubicBezTo>
                    <a:cubicBezTo>
                      <a:pt x="583" y="216139"/>
                      <a:pt x="-2167" y="213930"/>
                      <a:pt x="1485" y="200629"/>
                    </a:cubicBezTo>
                    <a:cubicBezTo>
                      <a:pt x="17580" y="141342"/>
                      <a:pt x="47517" y="6402"/>
                      <a:pt x="533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28000">
                    <a:schemeClr val="tx1">
                      <a:lumMod val="75000"/>
                      <a:lumOff val="25000"/>
                    </a:schemeClr>
                  </a:gs>
                  <a:gs pos="97345">
                    <a:schemeClr val="bg1">
                      <a:lumMod val="75000"/>
                    </a:schemeClr>
                  </a:gs>
                  <a:gs pos="7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1B8246F-2238-4138-B9A7-5B5D85273194}"/>
                  </a:ext>
                </a:extLst>
              </p:cNvPr>
              <p:cNvSpPr/>
              <p:nvPr/>
            </p:nvSpPr>
            <p:spPr>
              <a:xfrm>
                <a:off x="5574536" y="3549412"/>
                <a:ext cx="219736" cy="48569"/>
              </a:xfrm>
              <a:custGeom>
                <a:avLst/>
                <a:gdLst>
                  <a:gd name="connsiteX0" fmla="*/ 2863 w 324365"/>
                  <a:gd name="connsiteY0" fmla="*/ 3427 h 71696"/>
                  <a:gd name="connsiteX1" fmla="*/ 299344 w 324365"/>
                  <a:gd name="connsiteY1" fmla="*/ 2930 h 71696"/>
                  <a:gd name="connsiteX2" fmla="*/ 324366 w 324365"/>
                  <a:gd name="connsiteY2" fmla="*/ 0 h 71696"/>
                  <a:gd name="connsiteX3" fmla="*/ 324186 w 324365"/>
                  <a:gd name="connsiteY3" fmla="*/ 66906 h 71696"/>
                  <a:gd name="connsiteX4" fmla="*/ 303086 w 324365"/>
                  <a:gd name="connsiteY4" fmla="*/ 71595 h 71696"/>
                  <a:gd name="connsiteX5" fmla="*/ 21122 w 324365"/>
                  <a:gd name="connsiteY5" fmla="*/ 71595 h 71696"/>
                  <a:gd name="connsiteX6" fmla="*/ 113 w 324365"/>
                  <a:gd name="connsiteY6" fmla="*/ 66636 h 71696"/>
                  <a:gd name="connsiteX7" fmla="*/ 22 w 324365"/>
                  <a:gd name="connsiteY7" fmla="*/ 20108 h 71696"/>
                  <a:gd name="connsiteX8" fmla="*/ 2863 w 324365"/>
                  <a:gd name="connsiteY8" fmla="*/ 3427 h 7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65" h="71696">
                    <a:moveTo>
                      <a:pt x="2863" y="3427"/>
                    </a:moveTo>
                    <a:cubicBezTo>
                      <a:pt x="101690" y="3246"/>
                      <a:pt x="200517" y="3021"/>
                      <a:pt x="299344" y="2930"/>
                    </a:cubicBezTo>
                    <a:cubicBezTo>
                      <a:pt x="307820" y="2930"/>
                      <a:pt x="316251" y="2886"/>
                      <a:pt x="324366" y="0"/>
                    </a:cubicBezTo>
                    <a:cubicBezTo>
                      <a:pt x="324321" y="22317"/>
                      <a:pt x="324231" y="44634"/>
                      <a:pt x="324186" y="66906"/>
                    </a:cubicBezTo>
                    <a:cubicBezTo>
                      <a:pt x="318054" y="72362"/>
                      <a:pt x="310389" y="71595"/>
                      <a:pt x="303086" y="71595"/>
                    </a:cubicBezTo>
                    <a:cubicBezTo>
                      <a:pt x="209083" y="71731"/>
                      <a:pt x="115125" y="71731"/>
                      <a:pt x="21122" y="71595"/>
                    </a:cubicBezTo>
                    <a:cubicBezTo>
                      <a:pt x="13774" y="71595"/>
                      <a:pt x="6199" y="72091"/>
                      <a:pt x="113" y="66636"/>
                    </a:cubicBezTo>
                    <a:cubicBezTo>
                      <a:pt x="113" y="51127"/>
                      <a:pt x="158" y="35617"/>
                      <a:pt x="22" y="20108"/>
                    </a:cubicBezTo>
                    <a:cubicBezTo>
                      <a:pt x="-68" y="14337"/>
                      <a:pt x="-23" y="8656"/>
                      <a:pt x="2863" y="342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35000">
                    <a:schemeClr val="tx1">
                      <a:lumMod val="65000"/>
                      <a:lumOff val="35000"/>
                    </a:schemeClr>
                  </a:gs>
                  <a:gs pos="81410">
                    <a:schemeClr val="bg1">
                      <a:lumMod val="7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F6CDD7-7480-4A68-92D5-66BED2B7B607}"/>
                  </a:ext>
                </a:extLst>
              </p:cNvPr>
              <p:cNvGrpSpPr/>
              <p:nvPr/>
            </p:nvGrpSpPr>
            <p:grpSpPr>
              <a:xfrm>
                <a:off x="5575416" y="2099749"/>
                <a:ext cx="1056756" cy="650063"/>
                <a:chOff x="5575416" y="2099749"/>
                <a:chExt cx="1056756" cy="650063"/>
              </a:xfrm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B4FA3D01-91A9-45E3-988F-A3754E1B1ABE}"/>
                    </a:ext>
                  </a:extLst>
                </p:cNvPr>
                <p:cNvSpPr/>
                <p:nvPr/>
              </p:nvSpPr>
              <p:spPr>
                <a:xfrm>
                  <a:off x="5575865" y="2099779"/>
                  <a:ext cx="218256" cy="43003"/>
                </a:xfrm>
                <a:custGeom>
                  <a:avLst/>
                  <a:gdLst>
                    <a:gd name="connsiteX0" fmla="*/ 322179 w 322179"/>
                    <a:gd name="connsiteY0" fmla="*/ 63480 h 63479"/>
                    <a:gd name="connsiteX1" fmla="*/ 225 w 322179"/>
                    <a:gd name="connsiteY1" fmla="*/ 63119 h 63479"/>
                    <a:gd name="connsiteX2" fmla="*/ 0 w 322179"/>
                    <a:gd name="connsiteY2" fmla="*/ 271 h 63479"/>
                    <a:gd name="connsiteX3" fmla="*/ 322179 w 322179"/>
                    <a:gd name="connsiteY3" fmla="*/ 0 h 63479"/>
                    <a:gd name="connsiteX4" fmla="*/ 322179 w 322179"/>
                    <a:gd name="connsiteY4" fmla="*/ 63480 h 6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179" h="63479">
                      <a:moveTo>
                        <a:pt x="322179" y="63480"/>
                      </a:moveTo>
                      <a:cubicBezTo>
                        <a:pt x="214876" y="63345"/>
                        <a:pt x="107528" y="63255"/>
                        <a:pt x="225" y="63119"/>
                      </a:cubicBezTo>
                      <a:cubicBezTo>
                        <a:pt x="135" y="42155"/>
                        <a:pt x="45" y="21235"/>
                        <a:pt x="0" y="271"/>
                      </a:cubicBezTo>
                      <a:cubicBezTo>
                        <a:pt x="107393" y="180"/>
                        <a:pt x="214786" y="90"/>
                        <a:pt x="322179" y="0"/>
                      </a:cubicBezTo>
                      <a:cubicBezTo>
                        <a:pt x="322179" y="21145"/>
                        <a:pt x="322179" y="42335"/>
                        <a:pt x="322179" y="634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7C81A368-B0CC-4926-B32A-F0F11BC61B0D}"/>
                    </a:ext>
                  </a:extLst>
                </p:cNvPr>
                <p:cNvSpPr/>
                <p:nvPr/>
              </p:nvSpPr>
              <p:spPr>
                <a:xfrm>
                  <a:off x="5575416" y="2213488"/>
                  <a:ext cx="218703" cy="43308"/>
                </a:xfrm>
                <a:custGeom>
                  <a:avLst/>
                  <a:gdLst>
                    <a:gd name="connsiteX0" fmla="*/ 752 w 322840"/>
                    <a:gd name="connsiteY0" fmla="*/ 406 h 63930"/>
                    <a:gd name="connsiteX1" fmla="*/ 322841 w 322840"/>
                    <a:gd name="connsiteY1" fmla="*/ 0 h 63930"/>
                    <a:gd name="connsiteX2" fmla="*/ 322841 w 322840"/>
                    <a:gd name="connsiteY2" fmla="*/ 63435 h 63930"/>
                    <a:gd name="connsiteX3" fmla="*/ 3727 w 322840"/>
                    <a:gd name="connsiteY3" fmla="*/ 63931 h 63930"/>
                    <a:gd name="connsiteX4" fmla="*/ 752 w 322840"/>
                    <a:gd name="connsiteY4" fmla="*/ 406 h 63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40" h="63930">
                      <a:moveTo>
                        <a:pt x="752" y="406"/>
                      </a:moveTo>
                      <a:cubicBezTo>
                        <a:pt x="108100" y="271"/>
                        <a:pt x="215493" y="135"/>
                        <a:pt x="322841" y="0"/>
                      </a:cubicBezTo>
                      <a:cubicBezTo>
                        <a:pt x="322841" y="21145"/>
                        <a:pt x="322841" y="42290"/>
                        <a:pt x="322841" y="63435"/>
                      </a:cubicBezTo>
                      <a:cubicBezTo>
                        <a:pt x="216485" y="63615"/>
                        <a:pt x="110084" y="63796"/>
                        <a:pt x="3727" y="63931"/>
                      </a:cubicBezTo>
                      <a:cubicBezTo>
                        <a:pt x="-3306" y="43056"/>
                        <a:pt x="2014" y="21596"/>
                        <a:pt x="752" y="4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368E573-D41A-410A-A0BA-EDD8B639779A}"/>
                    </a:ext>
                  </a:extLst>
                </p:cNvPr>
                <p:cNvSpPr/>
                <p:nvPr/>
              </p:nvSpPr>
              <p:spPr>
                <a:xfrm>
                  <a:off x="5575834" y="2706299"/>
                  <a:ext cx="218286" cy="43513"/>
                </a:xfrm>
                <a:custGeom>
                  <a:avLst/>
                  <a:gdLst>
                    <a:gd name="connsiteX0" fmla="*/ 322224 w 322224"/>
                    <a:gd name="connsiteY0" fmla="*/ 63781 h 64232"/>
                    <a:gd name="connsiteX1" fmla="*/ 3111 w 322224"/>
                    <a:gd name="connsiteY1" fmla="*/ 64232 h 64232"/>
                    <a:gd name="connsiteX2" fmla="*/ 0 w 322224"/>
                    <a:gd name="connsiteY2" fmla="*/ 707 h 64232"/>
                    <a:gd name="connsiteX3" fmla="*/ 219475 w 322224"/>
                    <a:gd name="connsiteY3" fmla="*/ 31 h 64232"/>
                    <a:gd name="connsiteX4" fmla="*/ 322134 w 322224"/>
                    <a:gd name="connsiteY4" fmla="*/ 76 h 64232"/>
                    <a:gd name="connsiteX5" fmla="*/ 322224 w 322224"/>
                    <a:gd name="connsiteY5" fmla="*/ 63781 h 64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224" h="64232">
                      <a:moveTo>
                        <a:pt x="322224" y="63781"/>
                      </a:moveTo>
                      <a:cubicBezTo>
                        <a:pt x="215868" y="63917"/>
                        <a:pt x="109512" y="64097"/>
                        <a:pt x="3111" y="64232"/>
                      </a:cubicBezTo>
                      <a:cubicBezTo>
                        <a:pt x="-631" y="40022"/>
                        <a:pt x="1488" y="21897"/>
                        <a:pt x="0" y="707"/>
                      </a:cubicBezTo>
                      <a:cubicBezTo>
                        <a:pt x="73173" y="482"/>
                        <a:pt x="146302" y="211"/>
                        <a:pt x="219475" y="31"/>
                      </a:cubicBezTo>
                      <a:cubicBezTo>
                        <a:pt x="253695" y="-59"/>
                        <a:pt x="287915" y="76"/>
                        <a:pt x="322134" y="76"/>
                      </a:cubicBezTo>
                      <a:cubicBezTo>
                        <a:pt x="322179" y="21356"/>
                        <a:pt x="322224" y="42591"/>
                        <a:pt x="322224" y="637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E4F70E3-14F0-4932-9B85-FC9C7936A5D4}"/>
                    </a:ext>
                  </a:extLst>
                </p:cNvPr>
                <p:cNvSpPr/>
                <p:nvPr/>
              </p:nvSpPr>
              <p:spPr>
                <a:xfrm>
                  <a:off x="6413672" y="2099749"/>
                  <a:ext cx="218438" cy="43004"/>
                </a:xfrm>
                <a:custGeom>
                  <a:avLst/>
                  <a:gdLst>
                    <a:gd name="connsiteX0" fmla="*/ 322270 w 322449"/>
                    <a:gd name="connsiteY0" fmla="*/ 63210 h 63480"/>
                    <a:gd name="connsiteX1" fmla="*/ 0 w 322449"/>
                    <a:gd name="connsiteY1" fmla="*/ 63480 h 63480"/>
                    <a:gd name="connsiteX2" fmla="*/ 135 w 322449"/>
                    <a:gd name="connsiteY2" fmla="*/ 0 h 63480"/>
                    <a:gd name="connsiteX3" fmla="*/ 322450 w 322449"/>
                    <a:gd name="connsiteY3" fmla="*/ 451 h 63480"/>
                    <a:gd name="connsiteX4" fmla="*/ 322270 w 322449"/>
                    <a:gd name="connsiteY4" fmla="*/ 63210 h 63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449" h="63480">
                      <a:moveTo>
                        <a:pt x="322270" y="63210"/>
                      </a:moveTo>
                      <a:cubicBezTo>
                        <a:pt x="214831" y="63300"/>
                        <a:pt x="107438" y="63390"/>
                        <a:pt x="0" y="63480"/>
                      </a:cubicBezTo>
                      <a:cubicBezTo>
                        <a:pt x="45" y="42335"/>
                        <a:pt x="90" y="21145"/>
                        <a:pt x="135" y="0"/>
                      </a:cubicBezTo>
                      <a:cubicBezTo>
                        <a:pt x="107574" y="135"/>
                        <a:pt x="215012" y="271"/>
                        <a:pt x="322450" y="451"/>
                      </a:cubicBezTo>
                      <a:cubicBezTo>
                        <a:pt x="322405" y="21371"/>
                        <a:pt x="322315" y="42290"/>
                        <a:pt x="322270" y="63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B4E80F45-B3AE-47BE-816A-F9B2798201E9}"/>
                    </a:ext>
                  </a:extLst>
                </p:cNvPr>
                <p:cNvSpPr/>
                <p:nvPr/>
              </p:nvSpPr>
              <p:spPr>
                <a:xfrm>
                  <a:off x="6413703" y="2213488"/>
                  <a:ext cx="218377" cy="43003"/>
                </a:xfrm>
                <a:custGeom>
                  <a:avLst/>
                  <a:gdLst>
                    <a:gd name="connsiteX0" fmla="*/ 45 w 322359"/>
                    <a:gd name="connsiteY0" fmla="*/ 0 h 63479"/>
                    <a:gd name="connsiteX1" fmla="*/ 322360 w 322359"/>
                    <a:gd name="connsiteY1" fmla="*/ 406 h 63479"/>
                    <a:gd name="connsiteX2" fmla="*/ 322270 w 322359"/>
                    <a:gd name="connsiteY2" fmla="*/ 63164 h 63479"/>
                    <a:gd name="connsiteX3" fmla="*/ 0 w 322359"/>
                    <a:gd name="connsiteY3" fmla="*/ 63480 h 63479"/>
                    <a:gd name="connsiteX4" fmla="*/ 45 w 322359"/>
                    <a:gd name="connsiteY4" fmla="*/ 0 h 6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359" h="63479">
                      <a:moveTo>
                        <a:pt x="45" y="0"/>
                      </a:moveTo>
                      <a:cubicBezTo>
                        <a:pt x="107483" y="135"/>
                        <a:pt x="214922" y="271"/>
                        <a:pt x="322360" y="406"/>
                      </a:cubicBezTo>
                      <a:cubicBezTo>
                        <a:pt x="322315" y="21325"/>
                        <a:pt x="322270" y="42245"/>
                        <a:pt x="322270" y="63164"/>
                      </a:cubicBezTo>
                      <a:cubicBezTo>
                        <a:pt x="214831" y="63255"/>
                        <a:pt x="107438" y="63390"/>
                        <a:pt x="0" y="63480"/>
                      </a:cubicBezTo>
                      <a:cubicBezTo>
                        <a:pt x="0" y="42290"/>
                        <a:pt x="45" y="21145"/>
                        <a:pt x="4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423DCC0-D62B-42E5-8764-0813FE973E3A}"/>
                    </a:ext>
                  </a:extLst>
                </p:cNvPr>
                <p:cNvSpPr/>
                <p:nvPr/>
              </p:nvSpPr>
              <p:spPr>
                <a:xfrm>
                  <a:off x="6413672" y="2706412"/>
                  <a:ext cx="218500" cy="43065"/>
                </a:xfrm>
                <a:custGeom>
                  <a:avLst/>
                  <a:gdLst>
                    <a:gd name="connsiteX0" fmla="*/ 322224 w 322540"/>
                    <a:gd name="connsiteY0" fmla="*/ 63345 h 63570"/>
                    <a:gd name="connsiteX1" fmla="*/ 0 w 322540"/>
                    <a:gd name="connsiteY1" fmla="*/ 63570 h 63570"/>
                    <a:gd name="connsiteX2" fmla="*/ 135 w 322540"/>
                    <a:gd name="connsiteY2" fmla="*/ 0 h 63570"/>
                    <a:gd name="connsiteX3" fmla="*/ 322540 w 322540"/>
                    <a:gd name="connsiteY3" fmla="*/ 496 h 63570"/>
                    <a:gd name="connsiteX4" fmla="*/ 322224 w 322540"/>
                    <a:gd name="connsiteY4" fmla="*/ 63345 h 63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540" h="63570">
                      <a:moveTo>
                        <a:pt x="322224" y="63345"/>
                      </a:moveTo>
                      <a:cubicBezTo>
                        <a:pt x="214831" y="63435"/>
                        <a:pt x="107393" y="63525"/>
                        <a:pt x="0" y="63570"/>
                      </a:cubicBezTo>
                      <a:cubicBezTo>
                        <a:pt x="45" y="42380"/>
                        <a:pt x="90" y="21190"/>
                        <a:pt x="135" y="0"/>
                      </a:cubicBezTo>
                      <a:cubicBezTo>
                        <a:pt x="107619" y="180"/>
                        <a:pt x="215057" y="316"/>
                        <a:pt x="322540" y="496"/>
                      </a:cubicBezTo>
                      <a:cubicBezTo>
                        <a:pt x="322405" y="21461"/>
                        <a:pt x="322315" y="42380"/>
                        <a:pt x="322224" y="633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BFF55B1-91B8-4E88-84A3-160486F1D639}"/>
                  </a:ext>
                </a:extLst>
              </p:cNvPr>
              <p:cNvSpPr/>
              <p:nvPr/>
            </p:nvSpPr>
            <p:spPr>
              <a:xfrm>
                <a:off x="6508323" y="3196189"/>
                <a:ext cx="125071" cy="120489"/>
              </a:xfrm>
              <a:custGeom>
                <a:avLst/>
                <a:gdLst>
                  <a:gd name="connsiteX0" fmla="*/ 32552 w 184624"/>
                  <a:gd name="connsiteY0" fmla="*/ 175292 h 177861"/>
                  <a:gd name="connsiteX1" fmla="*/ 42876 w 184624"/>
                  <a:gd name="connsiteY1" fmla="*/ 123489 h 177861"/>
                  <a:gd name="connsiteX2" fmla="*/ 37150 w 184624"/>
                  <a:gd name="connsiteY2" fmla="*/ 103831 h 177861"/>
                  <a:gd name="connsiteX3" fmla="*/ 0 w 184624"/>
                  <a:gd name="connsiteY3" fmla="*/ 70063 h 177861"/>
                  <a:gd name="connsiteX4" fmla="*/ 2705 w 184624"/>
                  <a:gd name="connsiteY4" fmla="*/ 65058 h 177861"/>
                  <a:gd name="connsiteX5" fmla="*/ 51848 w 184624"/>
                  <a:gd name="connsiteY5" fmla="*/ 59377 h 177861"/>
                  <a:gd name="connsiteX6" fmla="*/ 68845 w 184624"/>
                  <a:gd name="connsiteY6" fmla="*/ 48241 h 177861"/>
                  <a:gd name="connsiteX7" fmla="*/ 93687 w 184624"/>
                  <a:gd name="connsiteY7" fmla="*/ 0 h 177861"/>
                  <a:gd name="connsiteX8" fmla="*/ 116410 w 184624"/>
                  <a:gd name="connsiteY8" fmla="*/ 48737 h 177861"/>
                  <a:gd name="connsiteX9" fmla="*/ 131063 w 184624"/>
                  <a:gd name="connsiteY9" fmla="*/ 60369 h 177861"/>
                  <a:gd name="connsiteX10" fmla="*/ 184624 w 184624"/>
                  <a:gd name="connsiteY10" fmla="*/ 69612 h 177861"/>
                  <a:gd name="connsiteX11" fmla="*/ 147789 w 184624"/>
                  <a:gd name="connsiteY11" fmla="*/ 104102 h 177861"/>
                  <a:gd name="connsiteX12" fmla="*/ 139719 w 184624"/>
                  <a:gd name="connsiteY12" fmla="*/ 128944 h 177861"/>
                  <a:gd name="connsiteX13" fmla="*/ 147203 w 184624"/>
                  <a:gd name="connsiteY13" fmla="*/ 177861 h 177861"/>
                  <a:gd name="connsiteX14" fmla="*/ 100585 w 184624"/>
                  <a:gd name="connsiteY14" fmla="*/ 151757 h 177861"/>
                  <a:gd name="connsiteX15" fmla="*/ 80207 w 184624"/>
                  <a:gd name="connsiteY15" fmla="*/ 151396 h 177861"/>
                  <a:gd name="connsiteX16" fmla="*/ 32552 w 184624"/>
                  <a:gd name="connsiteY16" fmla="*/ 175292 h 177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4624" h="177861">
                    <a:moveTo>
                      <a:pt x="32552" y="175292"/>
                    </a:moveTo>
                    <a:cubicBezTo>
                      <a:pt x="36339" y="156175"/>
                      <a:pt x="39359" y="139764"/>
                      <a:pt x="42876" y="123489"/>
                    </a:cubicBezTo>
                    <a:cubicBezTo>
                      <a:pt x="44544" y="115689"/>
                      <a:pt x="43733" y="109467"/>
                      <a:pt x="37150" y="103831"/>
                    </a:cubicBezTo>
                    <a:cubicBezTo>
                      <a:pt x="24436" y="92966"/>
                      <a:pt x="12353" y="81379"/>
                      <a:pt x="0" y="70063"/>
                    </a:cubicBezTo>
                    <a:cubicBezTo>
                      <a:pt x="902" y="68395"/>
                      <a:pt x="1803" y="66726"/>
                      <a:pt x="2705" y="65058"/>
                    </a:cubicBezTo>
                    <a:cubicBezTo>
                      <a:pt x="19071" y="63074"/>
                      <a:pt x="35392" y="60595"/>
                      <a:pt x="51848" y="59377"/>
                    </a:cubicBezTo>
                    <a:cubicBezTo>
                      <a:pt x="60189" y="58746"/>
                      <a:pt x="65193" y="55861"/>
                      <a:pt x="68845" y="48241"/>
                    </a:cubicBezTo>
                    <a:cubicBezTo>
                      <a:pt x="76239" y="32777"/>
                      <a:pt x="84535" y="17674"/>
                      <a:pt x="93687" y="0"/>
                    </a:cubicBezTo>
                    <a:cubicBezTo>
                      <a:pt x="101983" y="17674"/>
                      <a:pt x="109512" y="33093"/>
                      <a:pt x="116410" y="48737"/>
                    </a:cubicBezTo>
                    <a:cubicBezTo>
                      <a:pt x="119386" y="55500"/>
                      <a:pt x="122812" y="59422"/>
                      <a:pt x="131063" y="60369"/>
                    </a:cubicBezTo>
                    <a:cubicBezTo>
                      <a:pt x="148150" y="62398"/>
                      <a:pt x="165012" y="66140"/>
                      <a:pt x="184624" y="69612"/>
                    </a:cubicBezTo>
                    <a:cubicBezTo>
                      <a:pt x="171369" y="82145"/>
                      <a:pt x="160143" y="93868"/>
                      <a:pt x="147789" y="104102"/>
                    </a:cubicBezTo>
                    <a:cubicBezTo>
                      <a:pt x="139223" y="111180"/>
                      <a:pt x="137645" y="118619"/>
                      <a:pt x="139719" y="128944"/>
                    </a:cubicBezTo>
                    <a:cubicBezTo>
                      <a:pt x="142830" y="144273"/>
                      <a:pt x="144543" y="159872"/>
                      <a:pt x="147203" y="177861"/>
                    </a:cubicBezTo>
                    <a:cubicBezTo>
                      <a:pt x="130296" y="168484"/>
                      <a:pt x="115193" y="160549"/>
                      <a:pt x="100585" y="151757"/>
                    </a:cubicBezTo>
                    <a:cubicBezTo>
                      <a:pt x="93417" y="147474"/>
                      <a:pt x="87465" y="147474"/>
                      <a:pt x="80207" y="151396"/>
                    </a:cubicBezTo>
                    <a:cubicBezTo>
                      <a:pt x="65419" y="159377"/>
                      <a:pt x="50270" y="166455"/>
                      <a:pt x="32552" y="175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0B7223-2CCE-44C4-8687-D4147B4E9B4D}"/>
                  </a:ext>
                </a:extLst>
              </p:cNvPr>
              <p:cNvSpPr/>
              <p:nvPr/>
            </p:nvSpPr>
            <p:spPr>
              <a:xfrm>
                <a:off x="6011967" y="2112695"/>
                <a:ext cx="184610" cy="75196"/>
              </a:xfrm>
              <a:custGeom>
                <a:avLst/>
                <a:gdLst>
                  <a:gd name="connsiteX0" fmla="*/ 272514 w 272513"/>
                  <a:gd name="connsiteY0" fmla="*/ 46264 h 111001"/>
                  <a:gd name="connsiteX1" fmla="*/ 270034 w 272513"/>
                  <a:gd name="connsiteY1" fmla="*/ 52982 h 111001"/>
                  <a:gd name="connsiteX2" fmla="*/ 249385 w 272513"/>
                  <a:gd name="connsiteY2" fmla="*/ 102395 h 111001"/>
                  <a:gd name="connsiteX3" fmla="*/ 233605 w 272513"/>
                  <a:gd name="connsiteY3" fmla="*/ 109068 h 111001"/>
                  <a:gd name="connsiteX4" fmla="*/ 144111 w 272513"/>
                  <a:gd name="connsiteY4" fmla="*/ 85623 h 111001"/>
                  <a:gd name="connsiteX5" fmla="*/ 41948 w 272513"/>
                  <a:gd name="connsiteY5" fmla="*/ 108617 h 111001"/>
                  <a:gd name="connsiteX6" fmla="*/ 22922 w 272513"/>
                  <a:gd name="connsiteY6" fmla="*/ 100501 h 111001"/>
                  <a:gd name="connsiteX7" fmla="*/ 2768 w 272513"/>
                  <a:gd name="connsiteY7" fmla="*/ 56002 h 111001"/>
                  <a:gd name="connsiteX8" fmla="*/ 7638 w 272513"/>
                  <a:gd name="connsiteY8" fmla="*/ 37698 h 111001"/>
                  <a:gd name="connsiteX9" fmla="*/ 263001 w 272513"/>
                  <a:gd name="connsiteY9" fmla="*/ 38013 h 111001"/>
                  <a:gd name="connsiteX10" fmla="*/ 272514 w 272513"/>
                  <a:gd name="connsiteY10" fmla="*/ 46264 h 1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513" h="111001">
                    <a:moveTo>
                      <a:pt x="272514" y="46264"/>
                    </a:moveTo>
                    <a:cubicBezTo>
                      <a:pt x="271477" y="49059"/>
                      <a:pt x="270846" y="51043"/>
                      <a:pt x="270034" y="52982"/>
                    </a:cubicBezTo>
                    <a:cubicBezTo>
                      <a:pt x="263091" y="69438"/>
                      <a:pt x="255517" y="85668"/>
                      <a:pt x="249385" y="102395"/>
                    </a:cubicBezTo>
                    <a:cubicBezTo>
                      <a:pt x="246049" y="111457"/>
                      <a:pt x="242622" y="112629"/>
                      <a:pt x="233605" y="109068"/>
                    </a:cubicBezTo>
                    <a:cubicBezTo>
                      <a:pt x="204796" y="97571"/>
                      <a:pt x="175580" y="87201"/>
                      <a:pt x="144111" y="85623"/>
                    </a:cubicBezTo>
                    <a:cubicBezTo>
                      <a:pt x="107907" y="83820"/>
                      <a:pt x="74499" y="94956"/>
                      <a:pt x="41948" y="108617"/>
                    </a:cubicBezTo>
                    <a:cubicBezTo>
                      <a:pt x="30812" y="113306"/>
                      <a:pt x="26934" y="111322"/>
                      <a:pt x="22922" y="100501"/>
                    </a:cubicBezTo>
                    <a:cubicBezTo>
                      <a:pt x="17331" y="85263"/>
                      <a:pt x="10117" y="70520"/>
                      <a:pt x="2768" y="56002"/>
                    </a:cubicBezTo>
                    <a:cubicBezTo>
                      <a:pt x="-1379" y="47752"/>
                      <a:pt x="-1695" y="43243"/>
                      <a:pt x="7638" y="37698"/>
                    </a:cubicBezTo>
                    <a:cubicBezTo>
                      <a:pt x="92984" y="-12888"/>
                      <a:pt x="177970" y="-12347"/>
                      <a:pt x="263001" y="38013"/>
                    </a:cubicBezTo>
                    <a:cubicBezTo>
                      <a:pt x="266698" y="40222"/>
                      <a:pt x="272243" y="41079"/>
                      <a:pt x="272514" y="46264"/>
                    </a:cubicBezTo>
                    <a:close/>
                  </a:path>
                </a:pathLst>
              </a:custGeom>
              <a:solidFill>
                <a:srgbClr val="273248"/>
              </a:soli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D9D1055-DDB3-44A8-99E3-3BCB0BFE4635}"/>
                  </a:ext>
                </a:extLst>
              </p:cNvPr>
              <p:cNvSpPr/>
              <p:nvPr/>
            </p:nvSpPr>
            <p:spPr>
              <a:xfrm>
                <a:off x="5574521" y="3196250"/>
                <a:ext cx="125498" cy="120337"/>
              </a:xfrm>
              <a:custGeom>
                <a:avLst/>
                <a:gdLst>
                  <a:gd name="connsiteX0" fmla="*/ 0 w 185255"/>
                  <a:gd name="connsiteY0" fmla="*/ 69521 h 177636"/>
                  <a:gd name="connsiteX1" fmla="*/ 54193 w 185255"/>
                  <a:gd name="connsiteY1" fmla="*/ 60189 h 177636"/>
                  <a:gd name="connsiteX2" fmla="*/ 67898 w 185255"/>
                  <a:gd name="connsiteY2" fmla="*/ 49639 h 177636"/>
                  <a:gd name="connsiteX3" fmla="*/ 90892 w 185255"/>
                  <a:gd name="connsiteY3" fmla="*/ 0 h 177636"/>
                  <a:gd name="connsiteX4" fmla="*/ 114787 w 185255"/>
                  <a:gd name="connsiteY4" fmla="*/ 45717 h 177636"/>
                  <a:gd name="connsiteX5" fmla="*/ 134985 w 185255"/>
                  <a:gd name="connsiteY5" fmla="*/ 59467 h 177636"/>
                  <a:gd name="connsiteX6" fmla="*/ 185255 w 185255"/>
                  <a:gd name="connsiteY6" fmla="*/ 65238 h 177636"/>
                  <a:gd name="connsiteX7" fmla="*/ 149458 w 185255"/>
                  <a:gd name="connsiteY7" fmla="*/ 101757 h 177636"/>
                  <a:gd name="connsiteX8" fmla="*/ 142379 w 185255"/>
                  <a:gd name="connsiteY8" fmla="*/ 125337 h 177636"/>
                  <a:gd name="connsiteX9" fmla="*/ 152208 w 185255"/>
                  <a:gd name="connsiteY9" fmla="*/ 175156 h 177636"/>
                  <a:gd name="connsiteX10" fmla="*/ 118394 w 185255"/>
                  <a:gd name="connsiteY10" fmla="*/ 157979 h 177636"/>
                  <a:gd name="connsiteX11" fmla="*/ 70017 w 185255"/>
                  <a:gd name="connsiteY11" fmla="*/ 159557 h 177636"/>
                  <a:gd name="connsiteX12" fmla="*/ 37781 w 185255"/>
                  <a:gd name="connsiteY12" fmla="*/ 177636 h 177636"/>
                  <a:gd name="connsiteX13" fmla="*/ 44860 w 185255"/>
                  <a:gd name="connsiteY13" fmla="*/ 129891 h 177636"/>
                  <a:gd name="connsiteX14" fmla="*/ 35482 w 185255"/>
                  <a:gd name="connsiteY14" fmla="*/ 102524 h 177636"/>
                  <a:gd name="connsiteX15" fmla="*/ 0 w 185255"/>
                  <a:gd name="connsiteY15" fmla="*/ 69521 h 17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5255" h="177636">
                    <a:moveTo>
                      <a:pt x="0" y="69521"/>
                    </a:moveTo>
                    <a:cubicBezTo>
                      <a:pt x="20063" y="65960"/>
                      <a:pt x="37060" y="62308"/>
                      <a:pt x="54193" y="60189"/>
                    </a:cubicBezTo>
                    <a:cubicBezTo>
                      <a:pt x="61722" y="59242"/>
                      <a:pt x="65103" y="55906"/>
                      <a:pt x="67898" y="49639"/>
                    </a:cubicBezTo>
                    <a:cubicBezTo>
                      <a:pt x="74887" y="33904"/>
                      <a:pt x="82326" y="18350"/>
                      <a:pt x="90892" y="0"/>
                    </a:cubicBezTo>
                    <a:cubicBezTo>
                      <a:pt x="99729" y="16682"/>
                      <a:pt x="108069" y="30838"/>
                      <a:pt x="114787" y="45717"/>
                    </a:cubicBezTo>
                    <a:cubicBezTo>
                      <a:pt x="119025" y="55139"/>
                      <a:pt x="124616" y="58972"/>
                      <a:pt x="134985" y="59467"/>
                    </a:cubicBezTo>
                    <a:cubicBezTo>
                      <a:pt x="150630" y="60234"/>
                      <a:pt x="166184" y="62939"/>
                      <a:pt x="185255" y="65238"/>
                    </a:cubicBezTo>
                    <a:cubicBezTo>
                      <a:pt x="171955" y="78944"/>
                      <a:pt x="161270" y="90937"/>
                      <a:pt x="149458" y="101757"/>
                    </a:cubicBezTo>
                    <a:cubicBezTo>
                      <a:pt x="141928" y="108655"/>
                      <a:pt x="139900" y="115508"/>
                      <a:pt x="142379" y="125337"/>
                    </a:cubicBezTo>
                    <a:cubicBezTo>
                      <a:pt x="146166" y="140531"/>
                      <a:pt x="148556" y="156085"/>
                      <a:pt x="152208" y="175156"/>
                    </a:cubicBezTo>
                    <a:cubicBezTo>
                      <a:pt x="139043" y="168574"/>
                      <a:pt x="127862" y="164561"/>
                      <a:pt x="118394" y="157979"/>
                    </a:cubicBezTo>
                    <a:cubicBezTo>
                      <a:pt x="101352" y="146121"/>
                      <a:pt x="86248" y="147474"/>
                      <a:pt x="70017" y="159557"/>
                    </a:cubicBezTo>
                    <a:cubicBezTo>
                      <a:pt x="60910" y="166320"/>
                      <a:pt x="50135" y="170828"/>
                      <a:pt x="37781" y="177636"/>
                    </a:cubicBezTo>
                    <a:cubicBezTo>
                      <a:pt x="40261" y="160323"/>
                      <a:pt x="41569" y="144859"/>
                      <a:pt x="44860" y="129891"/>
                    </a:cubicBezTo>
                    <a:cubicBezTo>
                      <a:pt x="47475" y="118123"/>
                      <a:pt x="44860" y="110143"/>
                      <a:pt x="35482" y="102524"/>
                    </a:cubicBezTo>
                    <a:cubicBezTo>
                      <a:pt x="23805" y="93056"/>
                      <a:pt x="13255" y="82010"/>
                      <a:pt x="0" y="69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F95854B-70EF-4FCA-B055-FF237625F5B1}"/>
                  </a:ext>
                </a:extLst>
              </p:cNvPr>
              <p:cNvSpPr/>
              <p:nvPr/>
            </p:nvSpPr>
            <p:spPr>
              <a:xfrm>
                <a:off x="5926763" y="1735188"/>
                <a:ext cx="354304" cy="1739330"/>
              </a:xfrm>
              <a:custGeom>
                <a:avLst/>
                <a:gdLst>
                  <a:gd name="connsiteX0" fmla="*/ 522272 w 523007"/>
                  <a:gd name="connsiteY0" fmla="*/ 2567437 h 2567521"/>
                  <a:gd name="connsiteX1" fmla="*/ 906 w 523007"/>
                  <a:gd name="connsiteY1" fmla="*/ 2567437 h 2567521"/>
                  <a:gd name="connsiteX2" fmla="*/ 4 w 523007"/>
                  <a:gd name="connsiteY2" fmla="*/ 637607 h 2567521"/>
                  <a:gd name="connsiteX3" fmla="*/ 29490 w 523007"/>
                  <a:gd name="connsiteY3" fmla="*/ 498113 h 2567521"/>
                  <a:gd name="connsiteX4" fmla="*/ 212040 w 523007"/>
                  <a:gd name="connsiteY4" fmla="*/ 79993 h 2567521"/>
                  <a:gd name="connsiteX5" fmla="*/ 248108 w 523007"/>
                  <a:gd name="connsiteY5" fmla="*/ 13357 h 2567521"/>
                  <a:gd name="connsiteX6" fmla="*/ 275159 w 523007"/>
                  <a:gd name="connsiteY6" fmla="*/ 13627 h 2567521"/>
                  <a:gd name="connsiteX7" fmla="*/ 330163 w 523007"/>
                  <a:gd name="connsiteY7" fmla="*/ 125484 h 2567521"/>
                  <a:gd name="connsiteX8" fmla="*/ 498061 w 523007"/>
                  <a:gd name="connsiteY8" fmla="*/ 508708 h 2567521"/>
                  <a:gd name="connsiteX9" fmla="*/ 522993 w 523007"/>
                  <a:gd name="connsiteY9" fmla="*/ 628229 h 2567521"/>
                  <a:gd name="connsiteX10" fmla="*/ 522272 w 523007"/>
                  <a:gd name="connsiteY10" fmla="*/ 2567437 h 256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3007" h="2567521">
                    <a:moveTo>
                      <a:pt x="522272" y="2567437"/>
                    </a:moveTo>
                    <a:cubicBezTo>
                      <a:pt x="504057" y="2567572"/>
                      <a:pt x="18985" y="2567527"/>
                      <a:pt x="906" y="2567437"/>
                    </a:cubicBezTo>
                    <a:cubicBezTo>
                      <a:pt x="1852" y="2520638"/>
                      <a:pt x="410" y="722503"/>
                      <a:pt x="4" y="637607"/>
                    </a:cubicBezTo>
                    <a:cubicBezTo>
                      <a:pt x="-222" y="588870"/>
                      <a:pt x="9337" y="542387"/>
                      <a:pt x="29490" y="498113"/>
                    </a:cubicBezTo>
                    <a:cubicBezTo>
                      <a:pt x="92474" y="359656"/>
                      <a:pt x="151040" y="219306"/>
                      <a:pt x="212040" y="79993"/>
                    </a:cubicBezTo>
                    <a:cubicBezTo>
                      <a:pt x="222184" y="56819"/>
                      <a:pt x="234718" y="34817"/>
                      <a:pt x="248108" y="13357"/>
                    </a:cubicBezTo>
                    <a:cubicBezTo>
                      <a:pt x="259199" y="-4407"/>
                      <a:pt x="263933" y="-4587"/>
                      <a:pt x="275159" y="13627"/>
                    </a:cubicBezTo>
                    <a:cubicBezTo>
                      <a:pt x="297026" y="49154"/>
                      <a:pt x="314023" y="87161"/>
                      <a:pt x="330163" y="125484"/>
                    </a:cubicBezTo>
                    <a:cubicBezTo>
                      <a:pt x="384356" y="254022"/>
                      <a:pt x="441298" y="381297"/>
                      <a:pt x="498061" y="508708"/>
                    </a:cubicBezTo>
                    <a:cubicBezTo>
                      <a:pt x="515103" y="546941"/>
                      <a:pt x="523399" y="586255"/>
                      <a:pt x="522993" y="628229"/>
                    </a:cubicBezTo>
                    <a:cubicBezTo>
                      <a:pt x="522181" y="716236"/>
                      <a:pt x="522362" y="2563740"/>
                      <a:pt x="522272" y="25674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348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3B409A-1E51-4CE1-86C4-D24500767674}"/>
                  </a:ext>
                </a:extLst>
              </p:cNvPr>
              <p:cNvSpPr/>
              <p:nvPr/>
            </p:nvSpPr>
            <p:spPr>
              <a:xfrm>
                <a:off x="5915520" y="913710"/>
                <a:ext cx="376997" cy="279137"/>
              </a:xfrm>
              <a:custGeom>
                <a:avLst/>
                <a:gdLst>
                  <a:gd name="connsiteX0" fmla="*/ 197107 w 405271"/>
                  <a:gd name="connsiteY0" fmla="*/ 0 h 300072"/>
                  <a:gd name="connsiteX1" fmla="*/ 205689 w 405271"/>
                  <a:gd name="connsiteY1" fmla="*/ 0 h 300072"/>
                  <a:gd name="connsiteX2" fmla="*/ 218334 w 405271"/>
                  <a:gd name="connsiteY2" fmla="*/ 11301 h 300072"/>
                  <a:gd name="connsiteX3" fmla="*/ 395984 w 405271"/>
                  <a:gd name="connsiteY3" fmla="*/ 264008 h 300072"/>
                  <a:gd name="connsiteX4" fmla="*/ 405271 w 405271"/>
                  <a:gd name="connsiteY4" fmla="*/ 281638 h 300072"/>
                  <a:gd name="connsiteX5" fmla="*/ 222407 w 405271"/>
                  <a:gd name="connsiteY5" fmla="*/ 300072 h 300072"/>
                  <a:gd name="connsiteX6" fmla="*/ 0 w 405271"/>
                  <a:gd name="connsiteY6" fmla="*/ 277652 h 300072"/>
                  <a:gd name="connsiteX7" fmla="*/ 22470 w 405271"/>
                  <a:gd name="connsiteY7" fmla="*/ 237937 h 300072"/>
                  <a:gd name="connsiteX8" fmla="*/ 172032 w 405271"/>
                  <a:gd name="connsiteY8" fmla="*/ 28893 h 300072"/>
                  <a:gd name="connsiteX9" fmla="*/ 197107 w 405271"/>
                  <a:gd name="connsiteY9" fmla="*/ 0 h 30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271" h="300072">
                    <a:moveTo>
                      <a:pt x="197107" y="0"/>
                    </a:moveTo>
                    <a:cubicBezTo>
                      <a:pt x="199978" y="0"/>
                      <a:pt x="202818" y="0"/>
                      <a:pt x="205689" y="0"/>
                    </a:cubicBezTo>
                    <a:cubicBezTo>
                      <a:pt x="210332" y="3268"/>
                      <a:pt x="214608" y="6842"/>
                      <a:pt x="218334" y="11301"/>
                    </a:cubicBezTo>
                    <a:cubicBezTo>
                      <a:pt x="285054" y="91169"/>
                      <a:pt x="344314" y="175374"/>
                      <a:pt x="395984" y="264008"/>
                    </a:cubicBezTo>
                    <a:lnTo>
                      <a:pt x="405271" y="281638"/>
                    </a:lnTo>
                    <a:lnTo>
                      <a:pt x="222407" y="300072"/>
                    </a:lnTo>
                    <a:lnTo>
                      <a:pt x="0" y="277652"/>
                    </a:lnTo>
                    <a:lnTo>
                      <a:pt x="22470" y="237937"/>
                    </a:lnTo>
                    <a:cubicBezTo>
                      <a:pt x="67294" y="165173"/>
                      <a:pt x="117407" y="95674"/>
                      <a:pt x="172032" y="28893"/>
                    </a:cubicBezTo>
                    <a:cubicBezTo>
                      <a:pt x="180095" y="19028"/>
                      <a:pt x="188739" y="9621"/>
                      <a:pt x="197107" y="0"/>
                    </a:cubicBezTo>
                    <a:close/>
                  </a:path>
                </a:pathLst>
              </a:custGeom>
              <a:gradFill flip="none" rotWithShape="1">
                <a:gsLst>
                  <a:gs pos="62000">
                    <a:schemeClr val="accent3">
                      <a:lumMod val="40000"/>
                      <a:lumOff val="60000"/>
                    </a:schemeClr>
                  </a:gs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2000000" scaled="0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A4ECD3-7DB0-4782-A68B-83D524317C28}"/>
              </a:ext>
            </a:extLst>
          </p:cNvPr>
          <p:cNvGrpSpPr/>
          <p:nvPr/>
        </p:nvGrpSpPr>
        <p:grpSpPr>
          <a:xfrm>
            <a:off x="-25526" y="5911865"/>
            <a:ext cx="12246880" cy="1096967"/>
            <a:chOff x="-37608" y="5771636"/>
            <a:chExt cx="12229608" cy="1095420"/>
          </a:xfrm>
          <a:solidFill>
            <a:schemeClr val="accent1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5">
                <a:lumMod val="75000"/>
                <a:alpha val="40000"/>
              </a:schemeClr>
            </a:outerShdw>
          </a:effectLst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F564010-AC42-48E3-BC86-2FE8FCDE1A6F}"/>
                </a:ext>
              </a:extLst>
            </p:cNvPr>
            <p:cNvGrpSpPr/>
            <p:nvPr/>
          </p:nvGrpSpPr>
          <p:grpSpPr>
            <a:xfrm>
              <a:off x="-37608" y="6002404"/>
              <a:ext cx="2687458" cy="855594"/>
              <a:chOff x="5158198" y="5677120"/>
              <a:chExt cx="3931027" cy="1251508"/>
            </a:xfrm>
            <a:grpFill/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F4691C7-A00A-4701-ADC4-274EA77A41BB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1DCC7A-0CC5-43B3-827B-19E9BA1E08DD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55E63C2-D475-47D0-8BF5-D2B2E7A2905B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1C59D79-BE8B-4AEB-98B5-8890F41195E1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D6D0DF5-1F6A-47CF-9C1A-792C8E05C779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61E9FCD-B4FB-49E2-BDB9-73DE75207439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1F7D9FB-AFBB-4916-B0D1-8356C3DF1AE7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DCB6AD0-1522-43EA-84ED-93741BA69332}"/>
                  </a:ext>
                </a:extLst>
              </p:cNvPr>
              <p:cNvSpPr/>
              <p:nvPr/>
            </p:nvSpPr>
            <p:spPr>
              <a:xfrm>
                <a:off x="8369145" y="618281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3BA5608-4047-42A1-923A-32F8976DD64A}"/>
                  </a:ext>
                </a:extLst>
              </p:cNvPr>
              <p:cNvSpPr/>
              <p:nvPr/>
            </p:nvSpPr>
            <p:spPr>
              <a:xfrm>
                <a:off x="5208276" y="6761949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D406F59-899B-43F4-9BFC-E43E586ABFA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1FB4325-9429-4FB7-B7D8-8BFF676A9437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EB62319-6C2A-44A2-A86E-B9B39900A144}"/>
                  </a:ext>
                </a:extLst>
              </p:cNvPr>
              <p:cNvSpPr/>
              <p:nvPr/>
            </p:nvSpPr>
            <p:spPr>
              <a:xfrm>
                <a:off x="5158198" y="6236524"/>
                <a:ext cx="595719" cy="59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BD8214E-5BC1-4724-80BF-B4FCA0F47367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9198998-ABAD-43C8-8BF2-8C0865D451C4}"/>
                </a:ext>
              </a:extLst>
            </p:cNvPr>
            <p:cNvGrpSpPr/>
            <p:nvPr/>
          </p:nvGrpSpPr>
          <p:grpSpPr>
            <a:xfrm>
              <a:off x="2503359" y="5771636"/>
              <a:ext cx="3430784" cy="1086364"/>
              <a:chOff x="5096347" y="5677120"/>
              <a:chExt cx="3992878" cy="1264356"/>
            </a:xfrm>
            <a:grpFill/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74853E6-98D4-4A2F-8A2C-58FECA839795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2E358DD-7ED5-477E-A099-9C0D0998E164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7DE23E-2628-4ABA-B852-90A3990329DE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9D29E41-1E28-44E6-9765-9CD7B80F3708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DC52C93-A70F-4A8E-9B40-645B8BFDA767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BFC4D6E-56CD-410E-AD55-63E6D44B848F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959733D-D507-4842-993A-EF2697DDEFD3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BC00069-D97A-415A-8B91-4522510D1BEE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51A0A7-AD5F-4762-9709-BD970F40FBF1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D488C71-2DEE-4E55-9656-1505202BAF4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F018752-2D84-4D55-8BE0-90C6E276F908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9CD145-F480-4109-98EF-89F43AE679C7}"/>
                  </a:ext>
                </a:extLst>
              </p:cNvPr>
              <p:cNvSpPr/>
              <p:nvPr/>
            </p:nvSpPr>
            <p:spPr>
              <a:xfrm>
                <a:off x="5096347" y="6288693"/>
                <a:ext cx="595719" cy="59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062D079-D24F-4A30-A9CC-5E8A068315BE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9CA9923-4066-41A8-9E70-DE9493135C0C}"/>
                </a:ext>
              </a:extLst>
            </p:cNvPr>
            <p:cNvGrpSpPr/>
            <p:nvPr/>
          </p:nvGrpSpPr>
          <p:grpSpPr>
            <a:xfrm flipH="1">
              <a:off x="5677557" y="5865298"/>
              <a:ext cx="3459076" cy="994002"/>
              <a:chOff x="5176824" y="5783050"/>
              <a:chExt cx="4025805" cy="1156862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EABFAA2-2170-458F-9F18-C8C500159270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433B239-B6C7-40C1-8C79-2AA186B80371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885C5AE-2BF6-4A26-8751-65D77AC952A1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E617B18-BD75-4E00-8755-D766DAA9B7D2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ED2F545-5AE5-480D-87CF-6F87FF805727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9F9C5B3-8E59-4B03-974C-83C0E1DEC726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98DCD62-33BE-42B2-9646-ECA3838EAB62}"/>
                  </a:ext>
                </a:extLst>
              </p:cNvPr>
              <p:cNvSpPr/>
              <p:nvPr/>
            </p:nvSpPr>
            <p:spPr>
              <a:xfrm>
                <a:off x="8482549" y="610077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C174D6D-41C7-4D62-B734-4A39611DBCBA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9A178B2-7B2F-44BD-A15C-00394CD50C7E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5E4320A-B4D9-4600-9C8C-8BC79DC657C8}"/>
                  </a:ext>
                </a:extLst>
              </p:cNvPr>
              <p:cNvSpPr/>
              <p:nvPr/>
            </p:nvSpPr>
            <p:spPr>
              <a:xfrm>
                <a:off x="5176824" y="6066471"/>
                <a:ext cx="849276" cy="8492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8349D10-1A99-40EA-AC2B-9643420C8CCC}"/>
                  </a:ext>
                </a:extLst>
              </p:cNvPr>
              <p:cNvSpPr/>
              <p:nvPr/>
            </p:nvSpPr>
            <p:spPr>
              <a:xfrm>
                <a:off x="7541959" y="6181631"/>
                <a:ext cx="1213393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4825A0C-A820-4141-89C2-2789D44C93CA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5C8A8F8-0155-4C2A-B163-E046FDF36A94}"/>
                </a:ext>
              </a:extLst>
            </p:cNvPr>
            <p:cNvGrpSpPr/>
            <p:nvPr/>
          </p:nvGrpSpPr>
          <p:grpSpPr>
            <a:xfrm flipH="1">
              <a:off x="8843757" y="5862656"/>
              <a:ext cx="3348243" cy="1004400"/>
              <a:chOff x="5192411" y="5783050"/>
              <a:chExt cx="3896814" cy="1168963"/>
            </a:xfrm>
            <a:grpFill/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044621B-956D-4F32-A4E6-7105B953BBBC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7F769D2-261F-46B0-88C0-DEC3E36B098F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E62437D-E0BD-4359-80F7-42F85326358F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27EC481-644A-4390-902B-32B643A21E45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D55F342-9CB5-430F-9E36-4CF86809D492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B5C4F5F-D8B2-4D87-8BF3-3192A174ACAB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AD315AF-F928-4D21-9888-4B1C995BEEED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221C2B-EA4B-4934-A896-F5788789A211}"/>
                  </a:ext>
                </a:extLst>
              </p:cNvPr>
              <p:cNvSpPr/>
              <p:nvPr/>
            </p:nvSpPr>
            <p:spPr>
              <a:xfrm>
                <a:off x="5192411" y="6613640"/>
                <a:ext cx="3880949" cy="323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456C0A8-04CD-43F2-81F4-9F0EBEF279D1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C7B40AC-8E66-46E5-AB9E-C6E4C6DA9C2A}"/>
                  </a:ext>
                </a:extLst>
              </p:cNvPr>
              <p:cNvSpPr/>
              <p:nvPr/>
            </p:nvSpPr>
            <p:spPr>
              <a:xfrm>
                <a:off x="5192411" y="6044347"/>
                <a:ext cx="907666" cy="9076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019252C-BC69-4877-9AC1-19BD380FAA8E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3ACFA4-A255-460E-AD07-9944DB0759F4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928293" y="1788658"/>
            <a:ext cx="6144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疫情下產業待遇透視</a:t>
            </a:r>
            <a:endParaRPr lang="en-US" altLang="zh-TW" sz="44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107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年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~111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8FAF8FA0-F28B-4021-BCD0-B172A1E3FCFE}"/>
              </a:ext>
            </a:extLst>
          </p:cNvPr>
          <p:cNvSpPr/>
          <p:nvPr/>
        </p:nvSpPr>
        <p:spPr>
          <a:xfrm>
            <a:off x="609210" y="1956178"/>
            <a:ext cx="1386288" cy="783018"/>
          </a:xfrm>
          <a:custGeom>
            <a:avLst/>
            <a:gdLst>
              <a:gd name="connsiteX0" fmla="*/ 1977150 w 1978122"/>
              <a:gd name="connsiteY0" fmla="*/ 572661 h 1117304"/>
              <a:gd name="connsiteX1" fmla="*/ 1965373 w 1978122"/>
              <a:gd name="connsiteY1" fmla="*/ 515540 h 1117304"/>
              <a:gd name="connsiteX2" fmla="*/ 1637558 w 1978122"/>
              <a:gd name="connsiteY2" fmla="*/ 329015 h 1117304"/>
              <a:gd name="connsiteX3" fmla="*/ 1615661 w 1978122"/>
              <a:gd name="connsiteY3" fmla="*/ 299266 h 1117304"/>
              <a:gd name="connsiteX4" fmla="*/ 1598265 w 1978122"/>
              <a:gd name="connsiteY4" fmla="*/ 238435 h 1117304"/>
              <a:gd name="connsiteX5" fmla="*/ 1345975 w 1978122"/>
              <a:gd name="connsiteY5" fmla="*/ 132657 h 1117304"/>
              <a:gd name="connsiteX6" fmla="*/ 1280427 w 1978122"/>
              <a:gd name="connsiteY6" fmla="*/ 80399 h 1117304"/>
              <a:gd name="connsiteX7" fmla="*/ 980524 w 1978122"/>
              <a:gd name="connsiteY7" fmla="*/ 84252 h 1117304"/>
              <a:gd name="connsiteX8" fmla="*/ 959743 w 1978122"/>
              <a:gd name="connsiteY8" fmla="*/ 80975 h 1117304"/>
              <a:gd name="connsiteX9" fmla="*/ 782258 w 1978122"/>
              <a:gd name="connsiteY9" fmla="*/ 228 h 1117304"/>
              <a:gd name="connsiteX10" fmla="*/ 594941 w 1978122"/>
              <a:gd name="connsiteY10" fmla="*/ 171158 h 1117304"/>
              <a:gd name="connsiteX11" fmla="*/ 574015 w 1978122"/>
              <a:gd name="connsiteY11" fmla="*/ 181279 h 1117304"/>
              <a:gd name="connsiteX12" fmla="*/ 276274 w 1978122"/>
              <a:gd name="connsiteY12" fmla="*/ 269805 h 1117304"/>
              <a:gd name="connsiteX13" fmla="*/ 247677 w 1978122"/>
              <a:gd name="connsiteY13" fmla="*/ 288857 h 1117304"/>
              <a:gd name="connsiteX14" fmla="*/ 3707 w 1978122"/>
              <a:gd name="connsiteY14" fmla="*/ 601401 h 1117304"/>
              <a:gd name="connsiteX15" fmla="*/ 143520 w 1978122"/>
              <a:gd name="connsiteY15" fmla="*/ 806114 h 1117304"/>
              <a:gd name="connsiteX16" fmla="*/ 303610 w 1978122"/>
              <a:gd name="connsiteY16" fmla="*/ 832550 h 1117304"/>
              <a:gd name="connsiteX17" fmla="*/ 355508 w 1978122"/>
              <a:gd name="connsiteY17" fmla="*/ 855276 h 1117304"/>
              <a:gd name="connsiteX18" fmla="*/ 425955 w 1978122"/>
              <a:gd name="connsiteY18" fmla="*/ 929612 h 1117304"/>
              <a:gd name="connsiteX19" fmla="*/ 467157 w 1978122"/>
              <a:gd name="connsiteY19" fmla="*/ 929216 h 1117304"/>
              <a:gd name="connsiteX20" fmla="*/ 537243 w 1978122"/>
              <a:gd name="connsiteY20" fmla="*/ 918699 h 1117304"/>
              <a:gd name="connsiteX21" fmla="*/ 559645 w 1978122"/>
              <a:gd name="connsiteY21" fmla="*/ 951077 h 1117304"/>
              <a:gd name="connsiteX22" fmla="*/ 722940 w 1978122"/>
              <a:gd name="connsiteY22" fmla="*/ 1083975 h 1117304"/>
              <a:gd name="connsiteX23" fmla="*/ 924340 w 1978122"/>
              <a:gd name="connsiteY23" fmla="*/ 1017238 h 1117304"/>
              <a:gd name="connsiteX24" fmla="*/ 946814 w 1978122"/>
              <a:gd name="connsiteY24" fmla="*/ 1017130 h 1117304"/>
              <a:gd name="connsiteX25" fmla="*/ 979156 w 1978122"/>
              <a:gd name="connsiteY25" fmla="*/ 1059664 h 1117304"/>
              <a:gd name="connsiteX26" fmla="*/ 1027092 w 1978122"/>
              <a:gd name="connsiteY26" fmla="*/ 1094348 h 1117304"/>
              <a:gd name="connsiteX27" fmla="*/ 1252443 w 1978122"/>
              <a:gd name="connsiteY27" fmla="*/ 1078897 h 1117304"/>
              <a:gd name="connsiteX28" fmla="*/ 1325951 w 1978122"/>
              <a:gd name="connsiteY28" fmla="*/ 988786 h 1117304"/>
              <a:gd name="connsiteX29" fmla="*/ 1348244 w 1978122"/>
              <a:gd name="connsiteY29" fmla="*/ 983996 h 1117304"/>
              <a:gd name="connsiteX30" fmla="*/ 1616849 w 1978122"/>
              <a:gd name="connsiteY30" fmla="*/ 1003588 h 1117304"/>
              <a:gd name="connsiteX31" fmla="*/ 1691077 w 1978122"/>
              <a:gd name="connsiteY31" fmla="*/ 911172 h 1117304"/>
              <a:gd name="connsiteX32" fmla="*/ 1735557 w 1978122"/>
              <a:gd name="connsiteY32" fmla="*/ 876381 h 1117304"/>
              <a:gd name="connsiteX33" fmla="*/ 1977150 w 1978122"/>
              <a:gd name="connsiteY33" fmla="*/ 572661 h 11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8122" h="1117304">
                <a:moveTo>
                  <a:pt x="1977150" y="572661"/>
                </a:moveTo>
                <a:cubicBezTo>
                  <a:pt x="1975493" y="553609"/>
                  <a:pt x="1971603" y="534484"/>
                  <a:pt x="1965373" y="515540"/>
                </a:cubicBezTo>
                <a:cubicBezTo>
                  <a:pt x="1917832" y="371729"/>
                  <a:pt x="1773913" y="332436"/>
                  <a:pt x="1637558" y="329015"/>
                </a:cubicBezTo>
                <a:cubicBezTo>
                  <a:pt x="1618866" y="328547"/>
                  <a:pt x="1617965" y="314068"/>
                  <a:pt x="1615661" y="299266"/>
                </a:cubicBezTo>
                <a:cubicBezTo>
                  <a:pt x="1612383" y="278377"/>
                  <a:pt x="1607917" y="257416"/>
                  <a:pt x="1598265" y="238435"/>
                </a:cubicBezTo>
                <a:cubicBezTo>
                  <a:pt x="1554434" y="152286"/>
                  <a:pt x="1433961" y="124014"/>
                  <a:pt x="1345975" y="132657"/>
                </a:cubicBezTo>
                <a:cubicBezTo>
                  <a:pt x="1318279" y="135395"/>
                  <a:pt x="1298975" y="96102"/>
                  <a:pt x="1280427" y="80399"/>
                </a:cubicBezTo>
                <a:cubicBezTo>
                  <a:pt x="1195934" y="8872"/>
                  <a:pt x="1059975" y="264"/>
                  <a:pt x="980524" y="84252"/>
                </a:cubicBezTo>
                <a:cubicBezTo>
                  <a:pt x="970944" y="94373"/>
                  <a:pt x="966226" y="89186"/>
                  <a:pt x="959743" y="80975"/>
                </a:cubicBezTo>
                <a:cubicBezTo>
                  <a:pt x="914543" y="23638"/>
                  <a:pt x="855190" y="-2762"/>
                  <a:pt x="782258" y="228"/>
                </a:cubicBezTo>
                <a:cubicBezTo>
                  <a:pt x="687789" y="4117"/>
                  <a:pt x="605205" y="79246"/>
                  <a:pt x="594941" y="171158"/>
                </a:cubicBezTo>
                <a:cubicBezTo>
                  <a:pt x="592563" y="192588"/>
                  <a:pt x="592563" y="192588"/>
                  <a:pt x="574015" y="181279"/>
                </a:cubicBezTo>
                <a:cubicBezTo>
                  <a:pt x="465212" y="114902"/>
                  <a:pt x="329109" y="155059"/>
                  <a:pt x="276274" y="269805"/>
                </a:cubicBezTo>
                <a:cubicBezTo>
                  <a:pt x="270007" y="283419"/>
                  <a:pt x="261688" y="287525"/>
                  <a:pt x="247677" y="288857"/>
                </a:cubicBezTo>
                <a:cubicBezTo>
                  <a:pt x="87912" y="303984"/>
                  <a:pt x="-21900" y="445273"/>
                  <a:pt x="3707" y="601401"/>
                </a:cubicBezTo>
                <a:cubicBezTo>
                  <a:pt x="17357" y="684561"/>
                  <a:pt x="70084" y="764084"/>
                  <a:pt x="143520" y="806114"/>
                </a:cubicBezTo>
                <a:cubicBezTo>
                  <a:pt x="191025" y="833306"/>
                  <a:pt x="249910" y="842166"/>
                  <a:pt x="303610" y="832550"/>
                </a:cubicBezTo>
                <a:cubicBezTo>
                  <a:pt x="329541" y="827904"/>
                  <a:pt x="340994" y="840293"/>
                  <a:pt x="355508" y="855276"/>
                </a:cubicBezTo>
                <a:cubicBezTo>
                  <a:pt x="380899" y="881459"/>
                  <a:pt x="383889" y="920356"/>
                  <a:pt x="425955" y="929612"/>
                </a:cubicBezTo>
                <a:cubicBezTo>
                  <a:pt x="439425" y="932601"/>
                  <a:pt x="453471" y="930908"/>
                  <a:pt x="467157" y="929216"/>
                </a:cubicBezTo>
                <a:cubicBezTo>
                  <a:pt x="486353" y="926839"/>
                  <a:pt x="518839" y="911712"/>
                  <a:pt x="537243" y="918699"/>
                </a:cubicBezTo>
                <a:cubicBezTo>
                  <a:pt x="550713" y="923777"/>
                  <a:pt x="555179" y="938724"/>
                  <a:pt x="559645" y="951077"/>
                </a:cubicBezTo>
                <a:cubicBezTo>
                  <a:pt x="585108" y="1021416"/>
                  <a:pt x="649072" y="1073062"/>
                  <a:pt x="722940" y="1083975"/>
                </a:cubicBezTo>
                <a:cubicBezTo>
                  <a:pt x="794395" y="1094528"/>
                  <a:pt x="877808" y="1075403"/>
                  <a:pt x="924340" y="1017238"/>
                </a:cubicBezTo>
                <a:cubicBezTo>
                  <a:pt x="932191" y="1007406"/>
                  <a:pt x="937594" y="1007226"/>
                  <a:pt x="946814" y="1017130"/>
                </a:cubicBezTo>
                <a:cubicBezTo>
                  <a:pt x="959095" y="1030348"/>
                  <a:pt x="966082" y="1046771"/>
                  <a:pt x="979156" y="1059664"/>
                </a:cubicBezTo>
                <a:cubicBezTo>
                  <a:pt x="993274" y="1073567"/>
                  <a:pt x="1009553" y="1085200"/>
                  <a:pt x="1027092" y="1094348"/>
                </a:cubicBezTo>
                <a:cubicBezTo>
                  <a:pt x="1096711" y="1130507"/>
                  <a:pt x="1187866" y="1122908"/>
                  <a:pt x="1252443" y="1078897"/>
                </a:cubicBezTo>
                <a:cubicBezTo>
                  <a:pt x="1285361" y="1056459"/>
                  <a:pt x="1309852" y="1025017"/>
                  <a:pt x="1325951" y="988786"/>
                </a:cubicBezTo>
                <a:cubicBezTo>
                  <a:pt x="1333046" y="972471"/>
                  <a:pt x="1335026" y="971930"/>
                  <a:pt x="1348244" y="983996"/>
                </a:cubicBezTo>
                <a:cubicBezTo>
                  <a:pt x="1417214" y="1046879"/>
                  <a:pt x="1539451" y="1057684"/>
                  <a:pt x="1616849" y="1003588"/>
                </a:cubicBezTo>
                <a:cubicBezTo>
                  <a:pt x="1649551" y="980718"/>
                  <a:pt x="1675771" y="948016"/>
                  <a:pt x="1691077" y="911172"/>
                </a:cubicBezTo>
                <a:cubicBezTo>
                  <a:pt x="1700081" y="889526"/>
                  <a:pt x="1712939" y="880018"/>
                  <a:pt x="1735557" y="876381"/>
                </a:cubicBezTo>
                <a:cubicBezTo>
                  <a:pt x="1879619" y="853295"/>
                  <a:pt x="1989683" y="715175"/>
                  <a:pt x="1977150" y="5726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38D65A89-4632-41F7-B31E-5134CB782677}"/>
              </a:ext>
            </a:extLst>
          </p:cNvPr>
          <p:cNvSpPr/>
          <p:nvPr/>
        </p:nvSpPr>
        <p:spPr>
          <a:xfrm>
            <a:off x="2325459" y="419988"/>
            <a:ext cx="1325095" cy="822396"/>
          </a:xfrm>
          <a:custGeom>
            <a:avLst/>
            <a:gdLst>
              <a:gd name="connsiteX0" fmla="*/ 1889998 w 1890804"/>
              <a:gd name="connsiteY0" fmla="*/ 616151 h 1173493"/>
              <a:gd name="connsiteX1" fmla="*/ 1848833 w 1890804"/>
              <a:gd name="connsiteY1" fmla="*/ 475078 h 1173493"/>
              <a:gd name="connsiteX2" fmla="*/ 1712693 w 1890804"/>
              <a:gd name="connsiteY2" fmla="*/ 345962 h 1173493"/>
              <a:gd name="connsiteX3" fmla="*/ 1611813 w 1890804"/>
              <a:gd name="connsiteY3" fmla="*/ 296404 h 1173493"/>
              <a:gd name="connsiteX4" fmla="*/ 1576842 w 1890804"/>
              <a:gd name="connsiteY4" fmla="*/ 268564 h 1173493"/>
              <a:gd name="connsiteX5" fmla="*/ 1565029 w 1890804"/>
              <a:gd name="connsiteY5" fmla="*/ 225237 h 1173493"/>
              <a:gd name="connsiteX6" fmla="*/ 1527032 w 1890804"/>
              <a:gd name="connsiteY6" fmla="*/ 151802 h 1173493"/>
              <a:gd name="connsiteX7" fmla="*/ 1328190 w 1890804"/>
              <a:gd name="connsiteY7" fmla="*/ 18472 h 1173493"/>
              <a:gd name="connsiteX8" fmla="*/ 1096969 w 1890804"/>
              <a:gd name="connsiteY8" fmla="*/ 15878 h 1173493"/>
              <a:gd name="connsiteX9" fmla="*/ 905726 w 1890804"/>
              <a:gd name="connsiteY9" fmla="*/ 144995 h 1173493"/>
              <a:gd name="connsiteX10" fmla="*/ 875869 w 1890804"/>
              <a:gd name="connsiteY10" fmla="*/ 145787 h 1173493"/>
              <a:gd name="connsiteX11" fmla="*/ 627325 w 1890804"/>
              <a:gd name="connsiteY11" fmla="*/ 63599 h 1173493"/>
              <a:gd name="connsiteX12" fmla="*/ 448939 w 1890804"/>
              <a:gd name="connsiteY12" fmla="*/ 248540 h 1173493"/>
              <a:gd name="connsiteX13" fmla="*/ 423728 w 1890804"/>
              <a:gd name="connsiteY13" fmla="*/ 264747 h 1173493"/>
              <a:gd name="connsiteX14" fmla="*/ 225462 w 1890804"/>
              <a:gd name="connsiteY14" fmla="*/ 275767 h 1173493"/>
              <a:gd name="connsiteX15" fmla="*/ 1733 w 1890804"/>
              <a:gd name="connsiteY15" fmla="*/ 629837 h 1173493"/>
              <a:gd name="connsiteX16" fmla="*/ 185809 w 1890804"/>
              <a:gd name="connsiteY16" fmla="*/ 910615 h 1173493"/>
              <a:gd name="connsiteX17" fmla="*/ 414761 w 1890804"/>
              <a:gd name="connsiteY17" fmla="*/ 939752 h 1173493"/>
              <a:gd name="connsiteX18" fmla="*/ 441736 w 1890804"/>
              <a:gd name="connsiteY18" fmla="*/ 966332 h 1173493"/>
              <a:gd name="connsiteX19" fmla="*/ 535125 w 1890804"/>
              <a:gd name="connsiteY19" fmla="*/ 1112771 h 1173493"/>
              <a:gd name="connsiteX20" fmla="*/ 893985 w 1890804"/>
              <a:gd name="connsiteY20" fmla="*/ 1075207 h 1173493"/>
              <a:gd name="connsiteX21" fmla="*/ 948945 w 1890804"/>
              <a:gd name="connsiteY21" fmla="*/ 1040920 h 1173493"/>
              <a:gd name="connsiteX22" fmla="*/ 1198858 w 1890804"/>
              <a:gd name="connsiteY22" fmla="*/ 1042721 h 1173493"/>
              <a:gd name="connsiteX23" fmla="*/ 1292931 w 1890804"/>
              <a:gd name="connsiteY23" fmla="*/ 917999 h 1173493"/>
              <a:gd name="connsiteX24" fmla="*/ 1311803 w 1890804"/>
              <a:gd name="connsiteY24" fmla="*/ 911372 h 1173493"/>
              <a:gd name="connsiteX25" fmla="*/ 1735707 w 1890804"/>
              <a:gd name="connsiteY25" fmla="*/ 927075 h 1173493"/>
              <a:gd name="connsiteX26" fmla="*/ 1875268 w 1890804"/>
              <a:gd name="connsiteY26" fmla="*/ 740441 h 1173493"/>
              <a:gd name="connsiteX27" fmla="*/ 1889530 w 1890804"/>
              <a:gd name="connsiteY27" fmla="*/ 669779 h 1173493"/>
              <a:gd name="connsiteX28" fmla="*/ 1889998 w 1890804"/>
              <a:gd name="connsiteY28" fmla="*/ 616151 h 117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90804" h="1173493">
                <a:moveTo>
                  <a:pt x="1889998" y="616151"/>
                </a:moveTo>
                <a:cubicBezTo>
                  <a:pt x="1886613" y="566918"/>
                  <a:pt x="1872603" y="518369"/>
                  <a:pt x="1848833" y="475078"/>
                </a:cubicBezTo>
                <a:cubicBezTo>
                  <a:pt x="1817211" y="417453"/>
                  <a:pt x="1768301" y="379168"/>
                  <a:pt x="1712693" y="345962"/>
                </a:cubicBezTo>
                <a:cubicBezTo>
                  <a:pt x="1680495" y="326730"/>
                  <a:pt x="1646712" y="310126"/>
                  <a:pt x="1611813" y="296404"/>
                </a:cubicBezTo>
                <a:cubicBezTo>
                  <a:pt x="1594310" y="289525"/>
                  <a:pt x="1584369" y="286752"/>
                  <a:pt x="1576842" y="268564"/>
                </a:cubicBezTo>
                <a:cubicBezTo>
                  <a:pt x="1571080" y="254698"/>
                  <a:pt x="1570035" y="239356"/>
                  <a:pt x="1565029" y="225237"/>
                </a:cubicBezTo>
                <a:cubicBezTo>
                  <a:pt x="1555773" y="199162"/>
                  <a:pt x="1542879" y="174419"/>
                  <a:pt x="1527032" y="151802"/>
                </a:cubicBezTo>
                <a:cubicBezTo>
                  <a:pt x="1478988" y="83264"/>
                  <a:pt x="1406560" y="43466"/>
                  <a:pt x="1328190" y="18472"/>
                </a:cubicBezTo>
                <a:cubicBezTo>
                  <a:pt x="1253565" y="-5335"/>
                  <a:pt x="1172134" y="-6055"/>
                  <a:pt x="1096969" y="15878"/>
                </a:cubicBezTo>
                <a:cubicBezTo>
                  <a:pt x="1021697" y="37848"/>
                  <a:pt x="953627" y="82687"/>
                  <a:pt x="905726" y="144995"/>
                </a:cubicBezTo>
                <a:cubicBezTo>
                  <a:pt x="891032" y="164119"/>
                  <a:pt x="891392" y="163795"/>
                  <a:pt x="875869" y="145787"/>
                </a:cubicBezTo>
                <a:cubicBezTo>
                  <a:pt x="809528" y="68713"/>
                  <a:pt x="725720" y="39000"/>
                  <a:pt x="627325" y="63599"/>
                </a:cubicBezTo>
                <a:cubicBezTo>
                  <a:pt x="531163" y="87658"/>
                  <a:pt x="471521" y="151765"/>
                  <a:pt x="448939" y="248540"/>
                </a:cubicBezTo>
                <a:cubicBezTo>
                  <a:pt x="445230" y="264458"/>
                  <a:pt x="440188" y="268600"/>
                  <a:pt x="423728" y="264747"/>
                </a:cubicBezTo>
                <a:cubicBezTo>
                  <a:pt x="356775" y="249116"/>
                  <a:pt x="290507" y="252537"/>
                  <a:pt x="225462" y="275767"/>
                </a:cubicBezTo>
                <a:cubicBezTo>
                  <a:pt x="78806" y="328134"/>
                  <a:pt x="-14006" y="475294"/>
                  <a:pt x="1733" y="629837"/>
                </a:cubicBezTo>
                <a:cubicBezTo>
                  <a:pt x="13402" y="744403"/>
                  <a:pt x="81652" y="858357"/>
                  <a:pt x="185809" y="910615"/>
                </a:cubicBezTo>
                <a:cubicBezTo>
                  <a:pt x="257048" y="946379"/>
                  <a:pt x="336895" y="955059"/>
                  <a:pt x="414761" y="939752"/>
                </a:cubicBezTo>
                <a:cubicBezTo>
                  <a:pt x="435001" y="935790"/>
                  <a:pt x="438855" y="949873"/>
                  <a:pt x="441736" y="966332"/>
                </a:cubicBezTo>
                <a:cubicBezTo>
                  <a:pt x="451100" y="1019851"/>
                  <a:pt x="496948" y="1076035"/>
                  <a:pt x="535125" y="1112771"/>
                </a:cubicBezTo>
                <a:cubicBezTo>
                  <a:pt x="641911" y="1215488"/>
                  <a:pt x="802577" y="1177744"/>
                  <a:pt x="893985" y="1075207"/>
                </a:cubicBezTo>
                <a:cubicBezTo>
                  <a:pt x="913758" y="1053021"/>
                  <a:pt x="915883" y="1018951"/>
                  <a:pt x="948945" y="1040920"/>
                </a:cubicBezTo>
                <a:cubicBezTo>
                  <a:pt x="1027423" y="1093035"/>
                  <a:pt x="1119407" y="1095880"/>
                  <a:pt x="1198858" y="1042721"/>
                </a:cubicBezTo>
                <a:cubicBezTo>
                  <a:pt x="1242653" y="1013440"/>
                  <a:pt x="1277516" y="968601"/>
                  <a:pt x="1292931" y="917999"/>
                </a:cubicBezTo>
                <a:cubicBezTo>
                  <a:pt x="1296064" y="907734"/>
                  <a:pt x="1302943" y="903989"/>
                  <a:pt x="1311803" y="911372"/>
                </a:cubicBezTo>
                <a:cubicBezTo>
                  <a:pt x="1434832" y="1013872"/>
                  <a:pt x="1605006" y="1017726"/>
                  <a:pt x="1735707" y="927075"/>
                </a:cubicBezTo>
                <a:cubicBezTo>
                  <a:pt x="1800679" y="881983"/>
                  <a:pt x="1851245" y="816002"/>
                  <a:pt x="1875268" y="740441"/>
                </a:cubicBezTo>
                <a:cubicBezTo>
                  <a:pt x="1882579" y="717500"/>
                  <a:pt x="1887369" y="693765"/>
                  <a:pt x="1889530" y="669779"/>
                </a:cubicBezTo>
                <a:cubicBezTo>
                  <a:pt x="1891043" y="652023"/>
                  <a:pt x="1891223" y="634051"/>
                  <a:pt x="1889998" y="6161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3B5269E-A46B-4C6A-85B7-E921B6742B91}"/>
              </a:ext>
            </a:extLst>
          </p:cNvPr>
          <p:cNvSpPr/>
          <p:nvPr/>
        </p:nvSpPr>
        <p:spPr>
          <a:xfrm>
            <a:off x="4451985" y="1168795"/>
            <a:ext cx="806398" cy="489102"/>
          </a:xfrm>
          <a:custGeom>
            <a:avLst/>
            <a:gdLst>
              <a:gd name="connsiteX0" fmla="*/ 1148958 w 1150665"/>
              <a:gd name="connsiteY0" fmla="*/ 379387 h 697909"/>
              <a:gd name="connsiteX1" fmla="*/ 1137469 w 1150665"/>
              <a:gd name="connsiteY1" fmla="*/ 328389 h 697909"/>
              <a:gd name="connsiteX2" fmla="*/ 1028234 w 1150665"/>
              <a:gd name="connsiteY2" fmla="*/ 207268 h 697909"/>
              <a:gd name="connsiteX3" fmla="*/ 844770 w 1150665"/>
              <a:gd name="connsiteY3" fmla="*/ 169812 h 697909"/>
              <a:gd name="connsiteX4" fmla="*/ 806845 w 1150665"/>
              <a:gd name="connsiteY4" fmla="*/ 174674 h 697909"/>
              <a:gd name="connsiteX5" fmla="*/ 773062 w 1150665"/>
              <a:gd name="connsiteY5" fmla="*/ 114239 h 697909"/>
              <a:gd name="connsiteX6" fmla="*/ 710792 w 1150665"/>
              <a:gd name="connsiteY6" fmla="*/ 47574 h 697909"/>
              <a:gd name="connsiteX7" fmla="*/ 517855 w 1150665"/>
              <a:gd name="connsiteY7" fmla="*/ 6733 h 697909"/>
              <a:gd name="connsiteX8" fmla="*/ 386362 w 1150665"/>
              <a:gd name="connsiteY8" fmla="*/ 114419 h 697909"/>
              <a:gd name="connsiteX9" fmla="*/ 359459 w 1150665"/>
              <a:gd name="connsiteY9" fmla="*/ 124036 h 697909"/>
              <a:gd name="connsiteX10" fmla="*/ 216513 w 1150665"/>
              <a:gd name="connsiteY10" fmla="*/ 108225 h 697909"/>
              <a:gd name="connsiteX11" fmla="*/ 22 w 1150665"/>
              <a:gd name="connsiteY11" fmla="*/ 354860 h 697909"/>
              <a:gd name="connsiteX12" fmla="*/ 33157 w 1150665"/>
              <a:gd name="connsiteY12" fmla="*/ 484084 h 697909"/>
              <a:gd name="connsiteX13" fmla="*/ 154601 w 1150665"/>
              <a:gd name="connsiteY13" fmla="*/ 603044 h 697909"/>
              <a:gd name="connsiteX14" fmla="*/ 340658 w 1150665"/>
              <a:gd name="connsiteY14" fmla="*/ 611976 h 697909"/>
              <a:gd name="connsiteX15" fmla="*/ 428248 w 1150665"/>
              <a:gd name="connsiteY15" fmla="*/ 650657 h 697909"/>
              <a:gd name="connsiteX16" fmla="*/ 549297 w 1150665"/>
              <a:gd name="connsiteY16" fmla="*/ 697909 h 697909"/>
              <a:gd name="connsiteX17" fmla="*/ 704345 w 1150665"/>
              <a:gd name="connsiteY17" fmla="*/ 636935 h 697909"/>
              <a:gd name="connsiteX18" fmla="*/ 772883 w 1150665"/>
              <a:gd name="connsiteY18" fmla="*/ 634594 h 697909"/>
              <a:gd name="connsiteX19" fmla="*/ 777204 w 1150665"/>
              <a:gd name="connsiteY19" fmla="*/ 637691 h 697909"/>
              <a:gd name="connsiteX20" fmla="*/ 893391 w 1150665"/>
              <a:gd name="connsiteY20" fmla="*/ 664559 h 697909"/>
              <a:gd name="connsiteX21" fmla="*/ 1073973 w 1150665"/>
              <a:gd name="connsiteY21" fmla="*/ 591375 h 697909"/>
              <a:gd name="connsiteX22" fmla="*/ 1148958 w 1150665"/>
              <a:gd name="connsiteY22" fmla="*/ 379387 h 6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50665" h="697909">
                <a:moveTo>
                  <a:pt x="1148958" y="379387"/>
                </a:moveTo>
                <a:cubicBezTo>
                  <a:pt x="1146941" y="362243"/>
                  <a:pt x="1143159" y="345136"/>
                  <a:pt x="1137469" y="328389"/>
                </a:cubicBezTo>
                <a:cubicBezTo>
                  <a:pt x="1119353" y="274869"/>
                  <a:pt x="1077395" y="233451"/>
                  <a:pt x="1028234" y="207268"/>
                </a:cubicBezTo>
                <a:cubicBezTo>
                  <a:pt x="969672" y="176114"/>
                  <a:pt x="913920" y="161744"/>
                  <a:pt x="844770" y="169812"/>
                </a:cubicBezTo>
                <a:cubicBezTo>
                  <a:pt x="832344" y="171252"/>
                  <a:pt x="819199" y="176727"/>
                  <a:pt x="806845" y="174674"/>
                </a:cubicBezTo>
                <a:cubicBezTo>
                  <a:pt x="781742" y="170460"/>
                  <a:pt x="782391" y="132427"/>
                  <a:pt x="773062" y="114239"/>
                </a:cubicBezTo>
                <a:cubicBezTo>
                  <a:pt x="759017" y="86831"/>
                  <a:pt x="736327" y="64358"/>
                  <a:pt x="710792" y="47574"/>
                </a:cubicBezTo>
                <a:cubicBezTo>
                  <a:pt x="654823" y="10730"/>
                  <a:pt x="584016" y="-12068"/>
                  <a:pt x="517855" y="6733"/>
                </a:cubicBezTo>
                <a:cubicBezTo>
                  <a:pt x="461491" y="22760"/>
                  <a:pt x="414779" y="63781"/>
                  <a:pt x="386362" y="114419"/>
                </a:cubicBezTo>
                <a:cubicBezTo>
                  <a:pt x="379231" y="127097"/>
                  <a:pt x="372712" y="129474"/>
                  <a:pt x="359459" y="124036"/>
                </a:cubicBezTo>
                <a:cubicBezTo>
                  <a:pt x="313466" y="105271"/>
                  <a:pt x="265782" y="100625"/>
                  <a:pt x="216513" y="108225"/>
                </a:cubicBezTo>
                <a:cubicBezTo>
                  <a:pt x="95139" y="126953"/>
                  <a:pt x="1607" y="233919"/>
                  <a:pt x="22" y="354860"/>
                </a:cubicBezTo>
                <a:cubicBezTo>
                  <a:pt x="-590" y="400204"/>
                  <a:pt x="11475" y="444395"/>
                  <a:pt x="33157" y="484084"/>
                </a:cubicBezTo>
                <a:cubicBezTo>
                  <a:pt x="63014" y="538684"/>
                  <a:pt x="96184" y="578085"/>
                  <a:pt x="154601" y="603044"/>
                </a:cubicBezTo>
                <a:cubicBezTo>
                  <a:pt x="212190" y="627643"/>
                  <a:pt x="281052" y="632901"/>
                  <a:pt x="340658" y="611976"/>
                </a:cubicBezTo>
                <a:cubicBezTo>
                  <a:pt x="377611" y="599010"/>
                  <a:pt x="403470" y="628183"/>
                  <a:pt x="428248" y="650657"/>
                </a:cubicBezTo>
                <a:cubicBezTo>
                  <a:pt x="459330" y="678857"/>
                  <a:pt x="507519" y="697801"/>
                  <a:pt x="549297" y="697909"/>
                </a:cubicBezTo>
                <a:cubicBezTo>
                  <a:pt x="596586" y="698017"/>
                  <a:pt x="658425" y="680514"/>
                  <a:pt x="704345" y="636935"/>
                </a:cubicBezTo>
                <a:cubicBezTo>
                  <a:pt x="735750" y="607114"/>
                  <a:pt x="736254" y="614245"/>
                  <a:pt x="772883" y="634594"/>
                </a:cubicBezTo>
                <a:cubicBezTo>
                  <a:pt x="774395" y="635422"/>
                  <a:pt x="775656" y="636827"/>
                  <a:pt x="777204" y="637691"/>
                </a:cubicBezTo>
                <a:cubicBezTo>
                  <a:pt x="807745" y="655447"/>
                  <a:pt x="858672" y="664127"/>
                  <a:pt x="893391" y="664559"/>
                </a:cubicBezTo>
                <a:cubicBezTo>
                  <a:pt x="957319" y="665315"/>
                  <a:pt x="1028522" y="635962"/>
                  <a:pt x="1073973" y="591375"/>
                </a:cubicBezTo>
                <a:cubicBezTo>
                  <a:pt x="1130374" y="536055"/>
                  <a:pt x="1158070" y="457145"/>
                  <a:pt x="1148958" y="3793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EE4BF67C-669C-4948-86B8-1ADA81E904A7}"/>
              </a:ext>
            </a:extLst>
          </p:cNvPr>
          <p:cNvSpPr/>
          <p:nvPr/>
        </p:nvSpPr>
        <p:spPr>
          <a:xfrm>
            <a:off x="6519263" y="3104745"/>
            <a:ext cx="985697" cy="593435"/>
          </a:xfrm>
          <a:custGeom>
            <a:avLst/>
            <a:gdLst>
              <a:gd name="connsiteX0" fmla="*/ 1148958 w 1150665"/>
              <a:gd name="connsiteY0" fmla="*/ 379387 h 697909"/>
              <a:gd name="connsiteX1" fmla="*/ 1137469 w 1150665"/>
              <a:gd name="connsiteY1" fmla="*/ 328389 h 697909"/>
              <a:gd name="connsiteX2" fmla="*/ 1028234 w 1150665"/>
              <a:gd name="connsiteY2" fmla="*/ 207268 h 697909"/>
              <a:gd name="connsiteX3" fmla="*/ 844770 w 1150665"/>
              <a:gd name="connsiteY3" fmla="*/ 169812 h 697909"/>
              <a:gd name="connsiteX4" fmla="*/ 806845 w 1150665"/>
              <a:gd name="connsiteY4" fmla="*/ 174674 h 697909"/>
              <a:gd name="connsiteX5" fmla="*/ 773062 w 1150665"/>
              <a:gd name="connsiteY5" fmla="*/ 114239 h 697909"/>
              <a:gd name="connsiteX6" fmla="*/ 710792 w 1150665"/>
              <a:gd name="connsiteY6" fmla="*/ 47574 h 697909"/>
              <a:gd name="connsiteX7" fmla="*/ 517855 w 1150665"/>
              <a:gd name="connsiteY7" fmla="*/ 6733 h 697909"/>
              <a:gd name="connsiteX8" fmla="*/ 386362 w 1150665"/>
              <a:gd name="connsiteY8" fmla="*/ 114419 h 697909"/>
              <a:gd name="connsiteX9" fmla="*/ 359459 w 1150665"/>
              <a:gd name="connsiteY9" fmla="*/ 124036 h 697909"/>
              <a:gd name="connsiteX10" fmla="*/ 216513 w 1150665"/>
              <a:gd name="connsiteY10" fmla="*/ 108225 h 697909"/>
              <a:gd name="connsiteX11" fmla="*/ 22 w 1150665"/>
              <a:gd name="connsiteY11" fmla="*/ 354860 h 697909"/>
              <a:gd name="connsiteX12" fmla="*/ 33157 w 1150665"/>
              <a:gd name="connsiteY12" fmla="*/ 484084 h 697909"/>
              <a:gd name="connsiteX13" fmla="*/ 154601 w 1150665"/>
              <a:gd name="connsiteY13" fmla="*/ 603044 h 697909"/>
              <a:gd name="connsiteX14" fmla="*/ 340658 w 1150665"/>
              <a:gd name="connsiteY14" fmla="*/ 611976 h 697909"/>
              <a:gd name="connsiteX15" fmla="*/ 428248 w 1150665"/>
              <a:gd name="connsiteY15" fmla="*/ 650657 h 697909"/>
              <a:gd name="connsiteX16" fmla="*/ 549297 w 1150665"/>
              <a:gd name="connsiteY16" fmla="*/ 697909 h 697909"/>
              <a:gd name="connsiteX17" fmla="*/ 704345 w 1150665"/>
              <a:gd name="connsiteY17" fmla="*/ 636935 h 697909"/>
              <a:gd name="connsiteX18" fmla="*/ 772883 w 1150665"/>
              <a:gd name="connsiteY18" fmla="*/ 634594 h 697909"/>
              <a:gd name="connsiteX19" fmla="*/ 777204 w 1150665"/>
              <a:gd name="connsiteY19" fmla="*/ 637691 h 697909"/>
              <a:gd name="connsiteX20" fmla="*/ 893391 w 1150665"/>
              <a:gd name="connsiteY20" fmla="*/ 664559 h 697909"/>
              <a:gd name="connsiteX21" fmla="*/ 1073973 w 1150665"/>
              <a:gd name="connsiteY21" fmla="*/ 591375 h 697909"/>
              <a:gd name="connsiteX22" fmla="*/ 1148958 w 1150665"/>
              <a:gd name="connsiteY22" fmla="*/ 379387 h 6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50665" h="697909">
                <a:moveTo>
                  <a:pt x="1148958" y="379387"/>
                </a:moveTo>
                <a:cubicBezTo>
                  <a:pt x="1146941" y="362243"/>
                  <a:pt x="1143159" y="345136"/>
                  <a:pt x="1137469" y="328389"/>
                </a:cubicBezTo>
                <a:cubicBezTo>
                  <a:pt x="1119353" y="274869"/>
                  <a:pt x="1077395" y="233451"/>
                  <a:pt x="1028234" y="207268"/>
                </a:cubicBezTo>
                <a:cubicBezTo>
                  <a:pt x="969672" y="176114"/>
                  <a:pt x="913920" y="161744"/>
                  <a:pt x="844770" y="169812"/>
                </a:cubicBezTo>
                <a:cubicBezTo>
                  <a:pt x="832344" y="171252"/>
                  <a:pt x="819199" y="176727"/>
                  <a:pt x="806845" y="174674"/>
                </a:cubicBezTo>
                <a:cubicBezTo>
                  <a:pt x="781742" y="170460"/>
                  <a:pt x="782391" y="132427"/>
                  <a:pt x="773062" y="114239"/>
                </a:cubicBezTo>
                <a:cubicBezTo>
                  <a:pt x="759017" y="86831"/>
                  <a:pt x="736327" y="64358"/>
                  <a:pt x="710792" y="47574"/>
                </a:cubicBezTo>
                <a:cubicBezTo>
                  <a:pt x="654823" y="10730"/>
                  <a:pt x="584016" y="-12068"/>
                  <a:pt x="517855" y="6733"/>
                </a:cubicBezTo>
                <a:cubicBezTo>
                  <a:pt x="461491" y="22760"/>
                  <a:pt x="414779" y="63781"/>
                  <a:pt x="386362" y="114419"/>
                </a:cubicBezTo>
                <a:cubicBezTo>
                  <a:pt x="379231" y="127097"/>
                  <a:pt x="372712" y="129474"/>
                  <a:pt x="359459" y="124036"/>
                </a:cubicBezTo>
                <a:cubicBezTo>
                  <a:pt x="313466" y="105271"/>
                  <a:pt x="265782" y="100625"/>
                  <a:pt x="216513" y="108225"/>
                </a:cubicBezTo>
                <a:cubicBezTo>
                  <a:pt x="95139" y="126953"/>
                  <a:pt x="1607" y="233919"/>
                  <a:pt x="22" y="354860"/>
                </a:cubicBezTo>
                <a:cubicBezTo>
                  <a:pt x="-590" y="400204"/>
                  <a:pt x="11475" y="444395"/>
                  <a:pt x="33157" y="484084"/>
                </a:cubicBezTo>
                <a:cubicBezTo>
                  <a:pt x="63014" y="538684"/>
                  <a:pt x="96184" y="578085"/>
                  <a:pt x="154601" y="603044"/>
                </a:cubicBezTo>
                <a:cubicBezTo>
                  <a:pt x="212190" y="627643"/>
                  <a:pt x="281052" y="632901"/>
                  <a:pt x="340658" y="611976"/>
                </a:cubicBezTo>
                <a:cubicBezTo>
                  <a:pt x="377611" y="599010"/>
                  <a:pt x="403470" y="628183"/>
                  <a:pt x="428248" y="650657"/>
                </a:cubicBezTo>
                <a:cubicBezTo>
                  <a:pt x="459330" y="678857"/>
                  <a:pt x="507519" y="697801"/>
                  <a:pt x="549297" y="697909"/>
                </a:cubicBezTo>
                <a:cubicBezTo>
                  <a:pt x="596586" y="698017"/>
                  <a:pt x="658425" y="680514"/>
                  <a:pt x="704345" y="636935"/>
                </a:cubicBezTo>
                <a:cubicBezTo>
                  <a:pt x="735750" y="607114"/>
                  <a:pt x="736254" y="614245"/>
                  <a:pt x="772883" y="634594"/>
                </a:cubicBezTo>
                <a:cubicBezTo>
                  <a:pt x="774395" y="635422"/>
                  <a:pt x="775656" y="636827"/>
                  <a:pt x="777204" y="637691"/>
                </a:cubicBezTo>
                <a:cubicBezTo>
                  <a:pt x="807745" y="655447"/>
                  <a:pt x="858672" y="664127"/>
                  <a:pt x="893391" y="664559"/>
                </a:cubicBezTo>
                <a:cubicBezTo>
                  <a:pt x="957319" y="665315"/>
                  <a:pt x="1028522" y="635962"/>
                  <a:pt x="1073973" y="591375"/>
                </a:cubicBezTo>
                <a:cubicBezTo>
                  <a:pt x="1130374" y="536055"/>
                  <a:pt x="1158070" y="457145"/>
                  <a:pt x="1148958" y="37938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CC4C43B1-94BB-4F97-A11F-C1E6186E9A39}"/>
              </a:ext>
            </a:extLst>
          </p:cNvPr>
          <p:cNvSpPr/>
          <p:nvPr/>
        </p:nvSpPr>
        <p:spPr>
          <a:xfrm>
            <a:off x="7579526" y="1062368"/>
            <a:ext cx="1193109" cy="673905"/>
          </a:xfrm>
          <a:custGeom>
            <a:avLst/>
            <a:gdLst>
              <a:gd name="connsiteX0" fmla="*/ 1977150 w 1978122"/>
              <a:gd name="connsiteY0" fmla="*/ 572661 h 1117304"/>
              <a:gd name="connsiteX1" fmla="*/ 1965373 w 1978122"/>
              <a:gd name="connsiteY1" fmla="*/ 515540 h 1117304"/>
              <a:gd name="connsiteX2" fmla="*/ 1637558 w 1978122"/>
              <a:gd name="connsiteY2" fmla="*/ 329015 h 1117304"/>
              <a:gd name="connsiteX3" fmla="*/ 1615661 w 1978122"/>
              <a:gd name="connsiteY3" fmla="*/ 299266 h 1117304"/>
              <a:gd name="connsiteX4" fmla="*/ 1598265 w 1978122"/>
              <a:gd name="connsiteY4" fmla="*/ 238435 h 1117304"/>
              <a:gd name="connsiteX5" fmla="*/ 1345975 w 1978122"/>
              <a:gd name="connsiteY5" fmla="*/ 132657 h 1117304"/>
              <a:gd name="connsiteX6" fmla="*/ 1280427 w 1978122"/>
              <a:gd name="connsiteY6" fmla="*/ 80399 h 1117304"/>
              <a:gd name="connsiteX7" fmla="*/ 980524 w 1978122"/>
              <a:gd name="connsiteY7" fmla="*/ 84252 h 1117304"/>
              <a:gd name="connsiteX8" fmla="*/ 959743 w 1978122"/>
              <a:gd name="connsiteY8" fmla="*/ 80975 h 1117304"/>
              <a:gd name="connsiteX9" fmla="*/ 782258 w 1978122"/>
              <a:gd name="connsiteY9" fmla="*/ 228 h 1117304"/>
              <a:gd name="connsiteX10" fmla="*/ 594941 w 1978122"/>
              <a:gd name="connsiteY10" fmla="*/ 171158 h 1117304"/>
              <a:gd name="connsiteX11" fmla="*/ 574015 w 1978122"/>
              <a:gd name="connsiteY11" fmla="*/ 181279 h 1117304"/>
              <a:gd name="connsiteX12" fmla="*/ 276274 w 1978122"/>
              <a:gd name="connsiteY12" fmla="*/ 269805 h 1117304"/>
              <a:gd name="connsiteX13" fmla="*/ 247677 w 1978122"/>
              <a:gd name="connsiteY13" fmla="*/ 288857 h 1117304"/>
              <a:gd name="connsiteX14" fmla="*/ 3707 w 1978122"/>
              <a:gd name="connsiteY14" fmla="*/ 601401 h 1117304"/>
              <a:gd name="connsiteX15" fmla="*/ 143520 w 1978122"/>
              <a:gd name="connsiteY15" fmla="*/ 806114 h 1117304"/>
              <a:gd name="connsiteX16" fmla="*/ 303610 w 1978122"/>
              <a:gd name="connsiteY16" fmla="*/ 832550 h 1117304"/>
              <a:gd name="connsiteX17" fmla="*/ 355508 w 1978122"/>
              <a:gd name="connsiteY17" fmla="*/ 855276 h 1117304"/>
              <a:gd name="connsiteX18" fmla="*/ 425955 w 1978122"/>
              <a:gd name="connsiteY18" fmla="*/ 929612 h 1117304"/>
              <a:gd name="connsiteX19" fmla="*/ 467157 w 1978122"/>
              <a:gd name="connsiteY19" fmla="*/ 929216 h 1117304"/>
              <a:gd name="connsiteX20" fmla="*/ 537243 w 1978122"/>
              <a:gd name="connsiteY20" fmla="*/ 918699 h 1117304"/>
              <a:gd name="connsiteX21" fmla="*/ 559645 w 1978122"/>
              <a:gd name="connsiteY21" fmla="*/ 951077 h 1117304"/>
              <a:gd name="connsiteX22" fmla="*/ 722940 w 1978122"/>
              <a:gd name="connsiteY22" fmla="*/ 1083975 h 1117304"/>
              <a:gd name="connsiteX23" fmla="*/ 924340 w 1978122"/>
              <a:gd name="connsiteY23" fmla="*/ 1017238 h 1117304"/>
              <a:gd name="connsiteX24" fmla="*/ 946814 w 1978122"/>
              <a:gd name="connsiteY24" fmla="*/ 1017130 h 1117304"/>
              <a:gd name="connsiteX25" fmla="*/ 979156 w 1978122"/>
              <a:gd name="connsiteY25" fmla="*/ 1059664 h 1117304"/>
              <a:gd name="connsiteX26" fmla="*/ 1027092 w 1978122"/>
              <a:gd name="connsiteY26" fmla="*/ 1094348 h 1117304"/>
              <a:gd name="connsiteX27" fmla="*/ 1252443 w 1978122"/>
              <a:gd name="connsiteY27" fmla="*/ 1078897 h 1117304"/>
              <a:gd name="connsiteX28" fmla="*/ 1325951 w 1978122"/>
              <a:gd name="connsiteY28" fmla="*/ 988786 h 1117304"/>
              <a:gd name="connsiteX29" fmla="*/ 1348244 w 1978122"/>
              <a:gd name="connsiteY29" fmla="*/ 983996 h 1117304"/>
              <a:gd name="connsiteX30" fmla="*/ 1616849 w 1978122"/>
              <a:gd name="connsiteY30" fmla="*/ 1003588 h 1117304"/>
              <a:gd name="connsiteX31" fmla="*/ 1691077 w 1978122"/>
              <a:gd name="connsiteY31" fmla="*/ 911172 h 1117304"/>
              <a:gd name="connsiteX32" fmla="*/ 1735557 w 1978122"/>
              <a:gd name="connsiteY32" fmla="*/ 876381 h 1117304"/>
              <a:gd name="connsiteX33" fmla="*/ 1977150 w 1978122"/>
              <a:gd name="connsiteY33" fmla="*/ 572661 h 11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8122" h="1117304">
                <a:moveTo>
                  <a:pt x="1977150" y="572661"/>
                </a:moveTo>
                <a:cubicBezTo>
                  <a:pt x="1975493" y="553609"/>
                  <a:pt x="1971603" y="534484"/>
                  <a:pt x="1965373" y="515540"/>
                </a:cubicBezTo>
                <a:cubicBezTo>
                  <a:pt x="1917832" y="371729"/>
                  <a:pt x="1773913" y="332436"/>
                  <a:pt x="1637558" y="329015"/>
                </a:cubicBezTo>
                <a:cubicBezTo>
                  <a:pt x="1618866" y="328547"/>
                  <a:pt x="1617965" y="314068"/>
                  <a:pt x="1615661" y="299266"/>
                </a:cubicBezTo>
                <a:cubicBezTo>
                  <a:pt x="1612383" y="278377"/>
                  <a:pt x="1607917" y="257416"/>
                  <a:pt x="1598265" y="238435"/>
                </a:cubicBezTo>
                <a:cubicBezTo>
                  <a:pt x="1554434" y="152286"/>
                  <a:pt x="1433961" y="124014"/>
                  <a:pt x="1345975" y="132657"/>
                </a:cubicBezTo>
                <a:cubicBezTo>
                  <a:pt x="1318279" y="135395"/>
                  <a:pt x="1298975" y="96102"/>
                  <a:pt x="1280427" y="80399"/>
                </a:cubicBezTo>
                <a:cubicBezTo>
                  <a:pt x="1195934" y="8872"/>
                  <a:pt x="1059975" y="264"/>
                  <a:pt x="980524" y="84252"/>
                </a:cubicBezTo>
                <a:cubicBezTo>
                  <a:pt x="970944" y="94373"/>
                  <a:pt x="966226" y="89186"/>
                  <a:pt x="959743" y="80975"/>
                </a:cubicBezTo>
                <a:cubicBezTo>
                  <a:pt x="914543" y="23638"/>
                  <a:pt x="855190" y="-2762"/>
                  <a:pt x="782258" y="228"/>
                </a:cubicBezTo>
                <a:cubicBezTo>
                  <a:pt x="687789" y="4117"/>
                  <a:pt x="605205" y="79246"/>
                  <a:pt x="594941" y="171158"/>
                </a:cubicBezTo>
                <a:cubicBezTo>
                  <a:pt x="592563" y="192588"/>
                  <a:pt x="592563" y="192588"/>
                  <a:pt x="574015" y="181279"/>
                </a:cubicBezTo>
                <a:cubicBezTo>
                  <a:pt x="465212" y="114902"/>
                  <a:pt x="329109" y="155059"/>
                  <a:pt x="276274" y="269805"/>
                </a:cubicBezTo>
                <a:cubicBezTo>
                  <a:pt x="270007" y="283419"/>
                  <a:pt x="261688" y="287525"/>
                  <a:pt x="247677" y="288857"/>
                </a:cubicBezTo>
                <a:cubicBezTo>
                  <a:pt x="87912" y="303984"/>
                  <a:pt x="-21900" y="445273"/>
                  <a:pt x="3707" y="601401"/>
                </a:cubicBezTo>
                <a:cubicBezTo>
                  <a:pt x="17357" y="684561"/>
                  <a:pt x="70084" y="764084"/>
                  <a:pt x="143520" y="806114"/>
                </a:cubicBezTo>
                <a:cubicBezTo>
                  <a:pt x="191025" y="833306"/>
                  <a:pt x="249910" y="842166"/>
                  <a:pt x="303610" y="832550"/>
                </a:cubicBezTo>
                <a:cubicBezTo>
                  <a:pt x="329541" y="827904"/>
                  <a:pt x="340994" y="840293"/>
                  <a:pt x="355508" y="855276"/>
                </a:cubicBezTo>
                <a:cubicBezTo>
                  <a:pt x="380899" y="881459"/>
                  <a:pt x="383889" y="920356"/>
                  <a:pt x="425955" y="929612"/>
                </a:cubicBezTo>
                <a:cubicBezTo>
                  <a:pt x="439425" y="932601"/>
                  <a:pt x="453471" y="930908"/>
                  <a:pt x="467157" y="929216"/>
                </a:cubicBezTo>
                <a:cubicBezTo>
                  <a:pt x="486353" y="926839"/>
                  <a:pt x="518839" y="911712"/>
                  <a:pt x="537243" y="918699"/>
                </a:cubicBezTo>
                <a:cubicBezTo>
                  <a:pt x="550713" y="923777"/>
                  <a:pt x="555179" y="938724"/>
                  <a:pt x="559645" y="951077"/>
                </a:cubicBezTo>
                <a:cubicBezTo>
                  <a:pt x="585108" y="1021416"/>
                  <a:pt x="649072" y="1073062"/>
                  <a:pt x="722940" y="1083975"/>
                </a:cubicBezTo>
                <a:cubicBezTo>
                  <a:pt x="794395" y="1094528"/>
                  <a:pt x="877808" y="1075403"/>
                  <a:pt x="924340" y="1017238"/>
                </a:cubicBezTo>
                <a:cubicBezTo>
                  <a:pt x="932191" y="1007406"/>
                  <a:pt x="937594" y="1007226"/>
                  <a:pt x="946814" y="1017130"/>
                </a:cubicBezTo>
                <a:cubicBezTo>
                  <a:pt x="959095" y="1030348"/>
                  <a:pt x="966082" y="1046771"/>
                  <a:pt x="979156" y="1059664"/>
                </a:cubicBezTo>
                <a:cubicBezTo>
                  <a:pt x="993274" y="1073567"/>
                  <a:pt x="1009553" y="1085200"/>
                  <a:pt x="1027092" y="1094348"/>
                </a:cubicBezTo>
                <a:cubicBezTo>
                  <a:pt x="1096711" y="1130507"/>
                  <a:pt x="1187866" y="1122908"/>
                  <a:pt x="1252443" y="1078897"/>
                </a:cubicBezTo>
                <a:cubicBezTo>
                  <a:pt x="1285361" y="1056459"/>
                  <a:pt x="1309852" y="1025017"/>
                  <a:pt x="1325951" y="988786"/>
                </a:cubicBezTo>
                <a:cubicBezTo>
                  <a:pt x="1333046" y="972471"/>
                  <a:pt x="1335026" y="971930"/>
                  <a:pt x="1348244" y="983996"/>
                </a:cubicBezTo>
                <a:cubicBezTo>
                  <a:pt x="1417214" y="1046879"/>
                  <a:pt x="1539451" y="1057684"/>
                  <a:pt x="1616849" y="1003588"/>
                </a:cubicBezTo>
                <a:cubicBezTo>
                  <a:pt x="1649551" y="980718"/>
                  <a:pt x="1675771" y="948016"/>
                  <a:pt x="1691077" y="911172"/>
                </a:cubicBezTo>
                <a:cubicBezTo>
                  <a:pt x="1700081" y="889526"/>
                  <a:pt x="1712939" y="880018"/>
                  <a:pt x="1735557" y="876381"/>
                </a:cubicBezTo>
                <a:cubicBezTo>
                  <a:pt x="1879619" y="853295"/>
                  <a:pt x="1989683" y="715175"/>
                  <a:pt x="1977150" y="5726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968B3A9-73CD-4402-88A7-8FF53E6C9D72}"/>
              </a:ext>
            </a:extLst>
          </p:cNvPr>
          <p:cNvSpPr/>
          <p:nvPr/>
        </p:nvSpPr>
        <p:spPr>
          <a:xfrm rot="10800000">
            <a:off x="2483310" y="2888900"/>
            <a:ext cx="928287" cy="521917"/>
          </a:xfrm>
          <a:custGeom>
            <a:avLst/>
            <a:gdLst>
              <a:gd name="connsiteX0" fmla="*/ 1148958 w 1150665"/>
              <a:gd name="connsiteY0" fmla="*/ 379387 h 697909"/>
              <a:gd name="connsiteX1" fmla="*/ 1137469 w 1150665"/>
              <a:gd name="connsiteY1" fmla="*/ 328389 h 697909"/>
              <a:gd name="connsiteX2" fmla="*/ 1028234 w 1150665"/>
              <a:gd name="connsiteY2" fmla="*/ 207268 h 697909"/>
              <a:gd name="connsiteX3" fmla="*/ 844770 w 1150665"/>
              <a:gd name="connsiteY3" fmla="*/ 169812 h 697909"/>
              <a:gd name="connsiteX4" fmla="*/ 806845 w 1150665"/>
              <a:gd name="connsiteY4" fmla="*/ 174674 h 697909"/>
              <a:gd name="connsiteX5" fmla="*/ 773062 w 1150665"/>
              <a:gd name="connsiteY5" fmla="*/ 114239 h 697909"/>
              <a:gd name="connsiteX6" fmla="*/ 710792 w 1150665"/>
              <a:gd name="connsiteY6" fmla="*/ 47574 h 697909"/>
              <a:gd name="connsiteX7" fmla="*/ 517855 w 1150665"/>
              <a:gd name="connsiteY7" fmla="*/ 6733 h 697909"/>
              <a:gd name="connsiteX8" fmla="*/ 386362 w 1150665"/>
              <a:gd name="connsiteY8" fmla="*/ 114419 h 697909"/>
              <a:gd name="connsiteX9" fmla="*/ 359459 w 1150665"/>
              <a:gd name="connsiteY9" fmla="*/ 124036 h 697909"/>
              <a:gd name="connsiteX10" fmla="*/ 216513 w 1150665"/>
              <a:gd name="connsiteY10" fmla="*/ 108225 h 697909"/>
              <a:gd name="connsiteX11" fmla="*/ 22 w 1150665"/>
              <a:gd name="connsiteY11" fmla="*/ 354860 h 697909"/>
              <a:gd name="connsiteX12" fmla="*/ 33157 w 1150665"/>
              <a:gd name="connsiteY12" fmla="*/ 484084 h 697909"/>
              <a:gd name="connsiteX13" fmla="*/ 154601 w 1150665"/>
              <a:gd name="connsiteY13" fmla="*/ 603044 h 697909"/>
              <a:gd name="connsiteX14" fmla="*/ 340658 w 1150665"/>
              <a:gd name="connsiteY14" fmla="*/ 611976 h 697909"/>
              <a:gd name="connsiteX15" fmla="*/ 428248 w 1150665"/>
              <a:gd name="connsiteY15" fmla="*/ 650657 h 697909"/>
              <a:gd name="connsiteX16" fmla="*/ 549297 w 1150665"/>
              <a:gd name="connsiteY16" fmla="*/ 697909 h 697909"/>
              <a:gd name="connsiteX17" fmla="*/ 704345 w 1150665"/>
              <a:gd name="connsiteY17" fmla="*/ 636935 h 697909"/>
              <a:gd name="connsiteX18" fmla="*/ 772883 w 1150665"/>
              <a:gd name="connsiteY18" fmla="*/ 634594 h 697909"/>
              <a:gd name="connsiteX19" fmla="*/ 777204 w 1150665"/>
              <a:gd name="connsiteY19" fmla="*/ 637691 h 697909"/>
              <a:gd name="connsiteX20" fmla="*/ 893391 w 1150665"/>
              <a:gd name="connsiteY20" fmla="*/ 664559 h 697909"/>
              <a:gd name="connsiteX21" fmla="*/ 1073973 w 1150665"/>
              <a:gd name="connsiteY21" fmla="*/ 591375 h 697909"/>
              <a:gd name="connsiteX22" fmla="*/ 1148958 w 1150665"/>
              <a:gd name="connsiteY22" fmla="*/ 379387 h 6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50665" h="697909">
                <a:moveTo>
                  <a:pt x="1148958" y="379387"/>
                </a:moveTo>
                <a:cubicBezTo>
                  <a:pt x="1146941" y="362243"/>
                  <a:pt x="1143159" y="345136"/>
                  <a:pt x="1137469" y="328389"/>
                </a:cubicBezTo>
                <a:cubicBezTo>
                  <a:pt x="1119353" y="274869"/>
                  <a:pt x="1077395" y="233451"/>
                  <a:pt x="1028234" y="207268"/>
                </a:cubicBezTo>
                <a:cubicBezTo>
                  <a:pt x="969672" y="176114"/>
                  <a:pt x="913920" y="161744"/>
                  <a:pt x="844770" y="169812"/>
                </a:cubicBezTo>
                <a:cubicBezTo>
                  <a:pt x="832344" y="171252"/>
                  <a:pt x="819199" y="176727"/>
                  <a:pt x="806845" y="174674"/>
                </a:cubicBezTo>
                <a:cubicBezTo>
                  <a:pt x="781742" y="170460"/>
                  <a:pt x="782391" y="132427"/>
                  <a:pt x="773062" y="114239"/>
                </a:cubicBezTo>
                <a:cubicBezTo>
                  <a:pt x="759017" y="86831"/>
                  <a:pt x="736327" y="64358"/>
                  <a:pt x="710792" y="47574"/>
                </a:cubicBezTo>
                <a:cubicBezTo>
                  <a:pt x="654823" y="10730"/>
                  <a:pt x="584016" y="-12068"/>
                  <a:pt x="517855" y="6733"/>
                </a:cubicBezTo>
                <a:cubicBezTo>
                  <a:pt x="461491" y="22760"/>
                  <a:pt x="414779" y="63781"/>
                  <a:pt x="386362" y="114419"/>
                </a:cubicBezTo>
                <a:cubicBezTo>
                  <a:pt x="379231" y="127097"/>
                  <a:pt x="372712" y="129474"/>
                  <a:pt x="359459" y="124036"/>
                </a:cubicBezTo>
                <a:cubicBezTo>
                  <a:pt x="313466" y="105271"/>
                  <a:pt x="265782" y="100625"/>
                  <a:pt x="216513" y="108225"/>
                </a:cubicBezTo>
                <a:cubicBezTo>
                  <a:pt x="95139" y="126953"/>
                  <a:pt x="1607" y="233919"/>
                  <a:pt x="22" y="354860"/>
                </a:cubicBezTo>
                <a:cubicBezTo>
                  <a:pt x="-590" y="400204"/>
                  <a:pt x="11475" y="444395"/>
                  <a:pt x="33157" y="484084"/>
                </a:cubicBezTo>
                <a:cubicBezTo>
                  <a:pt x="63014" y="538684"/>
                  <a:pt x="96184" y="578085"/>
                  <a:pt x="154601" y="603044"/>
                </a:cubicBezTo>
                <a:cubicBezTo>
                  <a:pt x="212190" y="627643"/>
                  <a:pt x="281052" y="632901"/>
                  <a:pt x="340658" y="611976"/>
                </a:cubicBezTo>
                <a:cubicBezTo>
                  <a:pt x="377611" y="599010"/>
                  <a:pt x="403470" y="628183"/>
                  <a:pt x="428248" y="650657"/>
                </a:cubicBezTo>
                <a:cubicBezTo>
                  <a:pt x="459330" y="678857"/>
                  <a:pt x="507519" y="697801"/>
                  <a:pt x="549297" y="697909"/>
                </a:cubicBezTo>
                <a:cubicBezTo>
                  <a:pt x="596586" y="698017"/>
                  <a:pt x="658425" y="680514"/>
                  <a:pt x="704345" y="636935"/>
                </a:cubicBezTo>
                <a:cubicBezTo>
                  <a:pt x="735750" y="607114"/>
                  <a:pt x="736254" y="614245"/>
                  <a:pt x="772883" y="634594"/>
                </a:cubicBezTo>
                <a:cubicBezTo>
                  <a:pt x="774395" y="635422"/>
                  <a:pt x="775656" y="636827"/>
                  <a:pt x="777204" y="637691"/>
                </a:cubicBezTo>
                <a:cubicBezTo>
                  <a:pt x="807745" y="655447"/>
                  <a:pt x="858672" y="664127"/>
                  <a:pt x="893391" y="664559"/>
                </a:cubicBezTo>
                <a:cubicBezTo>
                  <a:pt x="957319" y="665315"/>
                  <a:pt x="1028522" y="635962"/>
                  <a:pt x="1073973" y="591375"/>
                </a:cubicBezTo>
                <a:cubicBezTo>
                  <a:pt x="1130374" y="536055"/>
                  <a:pt x="1158070" y="457145"/>
                  <a:pt x="1148958" y="37938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9A3ACB8E-A206-4BA6-B61B-00BFA26D71A3}"/>
              </a:ext>
            </a:extLst>
          </p:cNvPr>
          <p:cNvSpPr/>
          <p:nvPr/>
        </p:nvSpPr>
        <p:spPr>
          <a:xfrm>
            <a:off x="9372814" y="552710"/>
            <a:ext cx="681949" cy="423239"/>
          </a:xfrm>
          <a:custGeom>
            <a:avLst/>
            <a:gdLst>
              <a:gd name="connsiteX0" fmla="*/ 1889998 w 1890804"/>
              <a:gd name="connsiteY0" fmla="*/ 616151 h 1173493"/>
              <a:gd name="connsiteX1" fmla="*/ 1848833 w 1890804"/>
              <a:gd name="connsiteY1" fmla="*/ 475078 h 1173493"/>
              <a:gd name="connsiteX2" fmla="*/ 1712693 w 1890804"/>
              <a:gd name="connsiteY2" fmla="*/ 345962 h 1173493"/>
              <a:gd name="connsiteX3" fmla="*/ 1611813 w 1890804"/>
              <a:gd name="connsiteY3" fmla="*/ 296404 h 1173493"/>
              <a:gd name="connsiteX4" fmla="*/ 1576842 w 1890804"/>
              <a:gd name="connsiteY4" fmla="*/ 268564 h 1173493"/>
              <a:gd name="connsiteX5" fmla="*/ 1565029 w 1890804"/>
              <a:gd name="connsiteY5" fmla="*/ 225237 h 1173493"/>
              <a:gd name="connsiteX6" fmla="*/ 1527032 w 1890804"/>
              <a:gd name="connsiteY6" fmla="*/ 151802 h 1173493"/>
              <a:gd name="connsiteX7" fmla="*/ 1328190 w 1890804"/>
              <a:gd name="connsiteY7" fmla="*/ 18472 h 1173493"/>
              <a:gd name="connsiteX8" fmla="*/ 1096969 w 1890804"/>
              <a:gd name="connsiteY8" fmla="*/ 15878 h 1173493"/>
              <a:gd name="connsiteX9" fmla="*/ 905726 w 1890804"/>
              <a:gd name="connsiteY9" fmla="*/ 144995 h 1173493"/>
              <a:gd name="connsiteX10" fmla="*/ 875869 w 1890804"/>
              <a:gd name="connsiteY10" fmla="*/ 145787 h 1173493"/>
              <a:gd name="connsiteX11" fmla="*/ 627325 w 1890804"/>
              <a:gd name="connsiteY11" fmla="*/ 63599 h 1173493"/>
              <a:gd name="connsiteX12" fmla="*/ 448939 w 1890804"/>
              <a:gd name="connsiteY12" fmla="*/ 248540 h 1173493"/>
              <a:gd name="connsiteX13" fmla="*/ 423728 w 1890804"/>
              <a:gd name="connsiteY13" fmla="*/ 264747 h 1173493"/>
              <a:gd name="connsiteX14" fmla="*/ 225462 w 1890804"/>
              <a:gd name="connsiteY14" fmla="*/ 275767 h 1173493"/>
              <a:gd name="connsiteX15" fmla="*/ 1733 w 1890804"/>
              <a:gd name="connsiteY15" fmla="*/ 629837 h 1173493"/>
              <a:gd name="connsiteX16" fmla="*/ 185809 w 1890804"/>
              <a:gd name="connsiteY16" fmla="*/ 910615 h 1173493"/>
              <a:gd name="connsiteX17" fmla="*/ 414761 w 1890804"/>
              <a:gd name="connsiteY17" fmla="*/ 939752 h 1173493"/>
              <a:gd name="connsiteX18" fmla="*/ 441736 w 1890804"/>
              <a:gd name="connsiteY18" fmla="*/ 966332 h 1173493"/>
              <a:gd name="connsiteX19" fmla="*/ 535125 w 1890804"/>
              <a:gd name="connsiteY19" fmla="*/ 1112771 h 1173493"/>
              <a:gd name="connsiteX20" fmla="*/ 893985 w 1890804"/>
              <a:gd name="connsiteY20" fmla="*/ 1075207 h 1173493"/>
              <a:gd name="connsiteX21" fmla="*/ 948945 w 1890804"/>
              <a:gd name="connsiteY21" fmla="*/ 1040920 h 1173493"/>
              <a:gd name="connsiteX22" fmla="*/ 1198858 w 1890804"/>
              <a:gd name="connsiteY22" fmla="*/ 1042721 h 1173493"/>
              <a:gd name="connsiteX23" fmla="*/ 1292931 w 1890804"/>
              <a:gd name="connsiteY23" fmla="*/ 917999 h 1173493"/>
              <a:gd name="connsiteX24" fmla="*/ 1311803 w 1890804"/>
              <a:gd name="connsiteY24" fmla="*/ 911372 h 1173493"/>
              <a:gd name="connsiteX25" fmla="*/ 1735707 w 1890804"/>
              <a:gd name="connsiteY25" fmla="*/ 927075 h 1173493"/>
              <a:gd name="connsiteX26" fmla="*/ 1875268 w 1890804"/>
              <a:gd name="connsiteY26" fmla="*/ 740441 h 1173493"/>
              <a:gd name="connsiteX27" fmla="*/ 1889530 w 1890804"/>
              <a:gd name="connsiteY27" fmla="*/ 669779 h 1173493"/>
              <a:gd name="connsiteX28" fmla="*/ 1889998 w 1890804"/>
              <a:gd name="connsiteY28" fmla="*/ 616151 h 117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90804" h="1173493">
                <a:moveTo>
                  <a:pt x="1889998" y="616151"/>
                </a:moveTo>
                <a:cubicBezTo>
                  <a:pt x="1886613" y="566918"/>
                  <a:pt x="1872603" y="518369"/>
                  <a:pt x="1848833" y="475078"/>
                </a:cubicBezTo>
                <a:cubicBezTo>
                  <a:pt x="1817211" y="417453"/>
                  <a:pt x="1768301" y="379168"/>
                  <a:pt x="1712693" y="345962"/>
                </a:cubicBezTo>
                <a:cubicBezTo>
                  <a:pt x="1680495" y="326730"/>
                  <a:pt x="1646712" y="310126"/>
                  <a:pt x="1611813" y="296404"/>
                </a:cubicBezTo>
                <a:cubicBezTo>
                  <a:pt x="1594310" y="289525"/>
                  <a:pt x="1584369" y="286752"/>
                  <a:pt x="1576842" y="268564"/>
                </a:cubicBezTo>
                <a:cubicBezTo>
                  <a:pt x="1571080" y="254698"/>
                  <a:pt x="1570035" y="239356"/>
                  <a:pt x="1565029" y="225237"/>
                </a:cubicBezTo>
                <a:cubicBezTo>
                  <a:pt x="1555773" y="199162"/>
                  <a:pt x="1542879" y="174419"/>
                  <a:pt x="1527032" y="151802"/>
                </a:cubicBezTo>
                <a:cubicBezTo>
                  <a:pt x="1478988" y="83264"/>
                  <a:pt x="1406560" y="43466"/>
                  <a:pt x="1328190" y="18472"/>
                </a:cubicBezTo>
                <a:cubicBezTo>
                  <a:pt x="1253565" y="-5335"/>
                  <a:pt x="1172134" y="-6055"/>
                  <a:pt x="1096969" y="15878"/>
                </a:cubicBezTo>
                <a:cubicBezTo>
                  <a:pt x="1021697" y="37848"/>
                  <a:pt x="953627" y="82687"/>
                  <a:pt x="905726" y="144995"/>
                </a:cubicBezTo>
                <a:cubicBezTo>
                  <a:pt x="891032" y="164119"/>
                  <a:pt x="891392" y="163795"/>
                  <a:pt x="875869" y="145787"/>
                </a:cubicBezTo>
                <a:cubicBezTo>
                  <a:pt x="809528" y="68713"/>
                  <a:pt x="725720" y="39000"/>
                  <a:pt x="627325" y="63599"/>
                </a:cubicBezTo>
                <a:cubicBezTo>
                  <a:pt x="531163" y="87658"/>
                  <a:pt x="471521" y="151765"/>
                  <a:pt x="448939" y="248540"/>
                </a:cubicBezTo>
                <a:cubicBezTo>
                  <a:pt x="445230" y="264458"/>
                  <a:pt x="440188" y="268600"/>
                  <a:pt x="423728" y="264747"/>
                </a:cubicBezTo>
                <a:cubicBezTo>
                  <a:pt x="356775" y="249116"/>
                  <a:pt x="290507" y="252537"/>
                  <a:pt x="225462" y="275767"/>
                </a:cubicBezTo>
                <a:cubicBezTo>
                  <a:pt x="78806" y="328134"/>
                  <a:pt x="-14006" y="475294"/>
                  <a:pt x="1733" y="629837"/>
                </a:cubicBezTo>
                <a:cubicBezTo>
                  <a:pt x="13402" y="744403"/>
                  <a:pt x="81652" y="858357"/>
                  <a:pt x="185809" y="910615"/>
                </a:cubicBezTo>
                <a:cubicBezTo>
                  <a:pt x="257048" y="946379"/>
                  <a:pt x="336895" y="955059"/>
                  <a:pt x="414761" y="939752"/>
                </a:cubicBezTo>
                <a:cubicBezTo>
                  <a:pt x="435001" y="935790"/>
                  <a:pt x="438855" y="949873"/>
                  <a:pt x="441736" y="966332"/>
                </a:cubicBezTo>
                <a:cubicBezTo>
                  <a:pt x="451100" y="1019851"/>
                  <a:pt x="496948" y="1076035"/>
                  <a:pt x="535125" y="1112771"/>
                </a:cubicBezTo>
                <a:cubicBezTo>
                  <a:pt x="641911" y="1215488"/>
                  <a:pt x="802577" y="1177744"/>
                  <a:pt x="893985" y="1075207"/>
                </a:cubicBezTo>
                <a:cubicBezTo>
                  <a:pt x="913758" y="1053021"/>
                  <a:pt x="915883" y="1018951"/>
                  <a:pt x="948945" y="1040920"/>
                </a:cubicBezTo>
                <a:cubicBezTo>
                  <a:pt x="1027423" y="1093035"/>
                  <a:pt x="1119407" y="1095880"/>
                  <a:pt x="1198858" y="1042721"/>
                </a:cubicBezTo>
                <a:cubicBezTo>
                  <a:pt x="1242653" y="1013440"/>
                  <a:pt x="1277516" y="968601"/>
                  <a:pt x="1292931" y="917999"/>
                </a:cubicBezTo>
                <a:cubicBezTo>
                  <a:pt x="1296064" y="907734"/>
                  <a:pt x="1302943" y="903989"/>
                  <a:pt x="1311803" y="911372"/>
                </a:cubicBezTo>
                <a:cubicBezTo>
                  <a:pt x="1434832" y="1013872"/>
                  <a:pt x="1605006" y="1017726"/>
                  <a:pt x="1735707" y="927075"/>
                </a:cubicBezTo>
                <a:cubicBezTo>
                  <a:pt x="1800679" y="881983"/>
                  <a:pt x="1851245" y="816002"/>
                  <a:pt x="1875268" y="740441"/>
                </a:cubicBezTo>
                <a:cubicBezTo>
                  <a:pt x="1882579" y="717500"/>
                  <a:pt x="1887369" y="693765"/>
                  <a:pt x="1889530" y="669779"/>
                </a:cubicBezTo>
                <a:cubicBezTo>
                  <a:pt x="1891043" y="652023"/>
                  <a:pt x="1891223" y="634051"/>
                  <a:pt x="1889998" y="616151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74" name="Group 69">
            <a:extLst>
              <a:ext uri="{FF2B5EF4-FFF2-40B4-BE49-F238E27FC236}">
                <a16:creationId xmlns:a16="http://schemas.microsoft.com/office/drawing/2014/main" id="{6E6BC51C-CFE4-467C-85EB-C7035F11853B}"/>
              </a:ext>
            </a:extLst>
          </p:cNvPr>
          <p:cNvGrpSpPr/>
          <p:nvPr/>
        </p:nvGrpSpPr>
        <p:grpSpPr>
          <a:xfrm>
            <a:off x="-32486" y="5911218"/>
            <a:ext cx="12246880" cy="1096967"/>
            <a:chOff x="-37608" y="5771636"/>
            <a:chExt cx="12229608" cy="1095420"/>
          </a:xfrm>
          <a:solidFill>
            <a:schemeClr val="accent1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5">
                <a:lumMod val="75000"/>
                <a:alpha val="40000"/>
              </a:schemeClr>
            </a:outerShdw>
          </a:effectLst>
        </p:grpSpPr>
        <p:grpSp>
          <p:nvGrpSpPr>
            <p:cNvPr id="188" name="Group 70">
              <a:extLst>
                <a:ext uri="{FF2B5EF4-FFF2-40B4-BE49-F238E27FC236}">
                  <a16:creationId xmlns:a16="http://schemas.microsoft.com/office/drawing/2014/main" id="{3C4E1321-E289-4A5A-8A07-9B15122C437E}"/>
                </a:ext>
              </a:extLst>
            </p:cNvPr>
            <p:cNvGrpSpPr/>
            <p:nvPr/>
          </p:nvGrpSpPr>
          <p:grpSpPr>
            <a:xfrm>
              <a:off x="-37608" y="6002404"/>
              <a:ext cx="2687458" cy="855594"/>
              <a:chOff x="5158198" y="5677120"/>
              <a:chExt cx="3931027" cy="1251508"/>
            </a:xfrm>
            <a:grpFill/>
          </p:grpSpPr>
          <p:sp>
            <p:nvSpPr>
              <p:cNvPr id="231" name="Oval 111">
                <a:extLst>
                  <a:ext uri="{FF2B5EF4-FFF2-40B4-BE49-F238E27FC236}">
                    <a16:creationId xmlns:a16="http://schemas.microsoft.com/office/drawing/2014/main" id="{78140ED6-1DAF-4B8D-8811-5624BCAE3068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2" name="Oval 112">
                <a:extLst>
                  <a:ext uri="{FF2B5EF4-FFF2-40B4-BE49-F238E27FC236}">
                    <a16:creationId xmlns:a16="http://schemas.microsoft.com/office/drawing/2014/main" id="{7DDACFF1-053C-4259-A674-75548E844273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3" name="Oval 113">
                <a:extLst>
                  <a:ext uri="{FF2B5EF4-FFF2-40B4-BE49-F238E27FC236}">
                    <a16:creationId xmlns:a16="http://schemas.microsoft.com/office/drawing/2014/main" id="{DE4D5104-BAFF-40C1-BD07-9664E8A35E88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4" name="Oval 114">
                <a:extLst>
                  <a:ext uri="{FF2B5EF4-FFF2-40B4-BE49-F238E27FC236}">
                    <a16:creationId xmlns:a16="http://schemas.microsoft.com/office/drawing/2014/main" id="{14BE41B4-20D9-41F6-B902-FAB5C211274E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5" name="Oval 115">
                <a:extLst>
                  <a:ext uri="{FF2B5EF4-FFF2-40B4-BE49-F238E27FC236}">
                    <a16:creationId xmlns:a16="http://schemas.microsoft.com/office/drawing/2014/main" id="{2D501813-0FE6-4513-B40F-8F0C92C58B1F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Oval 116">
                <a:extLst>
                  <a:ext uri="{FF2B5EF4-FFF2-40B4-BE49-F238E27FC236}">
                    <a16:creationId xmlns:a16="http://schemas.microsoft.com/office/drawing/2014/main" id="{C30A8F73-C8B5-4104-977F-1988954E7052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7" name="Oval 117">
                <a:extLst>
                  <a:ext uri="{FF2B5EF4-FFF2-40B4-BE49-F238E27FC236}">
                    <a16:creationId xmlns:a16="http://schemas.microsoft.com/office/drawing/2014/main" id="{30E00911-A83A-4B20-8D96-C04649F5AE40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8" name="Oval 118">
                <a:extLst>
                  <a:ext uri="{FF2B5EF4-FFF2-40B4-BE49-F238E27FC236}">
                    <a16:creationId xmlns:a16="http://schemas.microsoft.com/office/drawing/2014/main" id="{6C1FD06F-A36B-4BE4-AE08-CD59B9AD1A27}"/>
                  </a:ext>
                </a:extLst>
              </p:cNvPr>
              <p:cNvSpPr/>
              <p:nvPr/>
            </p:nvSpPr>
            <p:spPr>
              <a:xfrm>
                <a:off x="8369145" y="618281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Rectangle 119">
                <a:extLst>
                  <a:ext uri="{FF2B5EF4-FFF2-40B4-BE49-F238E27FC236}">
                    <a16:creationId xmlns:a16="http://schemas.microsoft.com/office/drawing/2014/main" id="{11446128-C833-4AE9-8703-1592FF341CDD}"/>
                  </a:ext>
                </a:extLst>
              </p:cNvPr>
              <p:cNvSpPr/>
              <p:nvPr/>
            </p:nvSpPr>
            <p:spPr>
              <a:xfrm>
                <a:off x="5208276" y="6761949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Oval 120">
                <a:extLst>
                  <a:ext uri="{FF2B5EF4-FFF2-40B4-BE49-F238E27FC236}">
                    <a16:creationId xmlns:a16="http://schemas.microsoft.com/office/drawing/2014/main" id="{A5B3101B-5029-4E7B-BF65-4F12AF2DF84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1" name="Oval 121">
                <a:extLst>
                  <a:ext uri="{FF2B5EF4-FFF2-40B4-BE49-F238E27FC236}">
                    <a16:creationId xmlns:a16="http://schemas.microsoft.com/office/drawing/2014/main" id="{08A7573B-CA70-421D-9D7E-8A161C7DC8D7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2" name="Oval 122">
                <a:extLst>
                  <a:ext uri="{FF2B5EF4-FFF2-40B4-BE49-F238E27FC236}">
                    <a16:creationId xmlns:a16="http://schemas.microsoft.com/office/drawing/2014/main" id="{0EF0CA17-80CD-43BC-A210-035C6AA8770B}"/>
                  </a:ext>
                </a:extLst>
              </p:cNvPr>
              <p:cNvSpPr/>
              <p:nvPr/>
            </p:nvSpPr>
            <p:spPr>
              <a:xfrm>
                <a:off x="5158198" y="6236524"/>
                <a:ext cx="595719" cy="59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3" name="Oval 123">
                <a:extLst>
                  <a:ext uri="{FF2B5EF4-FFF2-40B4-BE49-F238E27FC236}">
                    <a16:creationId xmlns:a16="http://schemas.microsoft.com/office/drawing/2014/main" id="{C05FC2A6-C522-4AC5-977A-3922AAD1BB24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9" name="Group 71">
              <a:extLst>
                <a:ext uri="{FF2B5EF4-FFF2-40B4-BE49-F238E27FC236}">
                  <a16:creationId xmlns:a16="http://schemas.microsoft.com/office/drawing/2014/main" id="{216199FF-9E04-4498-987D-A265E6C16F50}"/>
                </a:ext>
              </a:extLst>
            </p:cNvPr>
            <p:cNvGrpSpPr/>
            <p:nvPr/>
          </p:nvGrpSpPr>
          <p:grpSpPr>
            <a:xfrm>
              <a:off x="2503359" y="5771636"/>
              <a:ext cx="3430784" cy="1086364"/>
              <a:chOff x="5096347" y="5677120"/>
              <a:chExt cx="3992878" cy="1264356"/>
            </a:xfrm>
            <a:grpFill/>
          </p:grpSpPr>
          <p:sp>
            <p:nvSpPr>
              <p:cNvPr id="218" name="Oval 98">
                <a:extLst>
                  <a:ext uri="{FF2B5EF4-FFF2-40B4-BE49-F238E27FC236}">
                    <a16:creationId xmlns:a16="http://schemas.microsoft.com/office/drawing/2014/main" id="{CED62C61-0E72-4641-B1E6-114C525122C5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9" name="Oval 99">
                <a:extLst>
                  <a:ext uri="{FF2B5EF4-FFF2-40B4-BE49-F238E27FC236}">
                    <a16:creationId xmlns:a16="http://schemas.microsoft.com/office/drawing/2014/main" id="{71E2348C-8DAC-4BBA-A074-9D4F75814068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0" name="Oval 100">
                <a:extLst>
                  <a:ext uri="{FF2B5EF4-FFF2-40B4-BE49-F238E27FC236}">
                    <a16:creationId xmlns:a16="http://schemas.microsoft.com/office/drawing/2014/main" id="{D02ABE08-EF2E-46D1-90A6-D7E16D396485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1" name="Oval 101">
                <a:extLst>
                  <a:ext uri="{FF2B5EF4-FFF2-40B4-BE49-F238E27FC236}">
                    <a16:creationId xmlns:a16="http://schemas.microsoft.com/office/drawing/2014/main" id="{7D6C29B2-7594-4AB9-802D-9B6364661070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2" name="Oval 102">
                <a:extLst>
                  <a:ext uri="{FF2B5EF4-FFF2-40B4-BE49-F238E27FC236}">
                    <a16:creationId xmlns:a16="http://schemas.microsoft.com/office/drawing/2014/main" id="{4D5927DB-8D6C-48E2-86A6-5B8B8E925DD2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3" name="Oval 103">
                <a:extLst>
                  <a:ext uri="{FF2B5EF4-FFF2-40B4-BE49-F238E27FC236}">
                    <a16:creationId xmlns:a16="http://schemas.microsoft.com/office/drawing/2014/main" id="{93F53A73-8F60-42BB-AA4C-261964A99E1C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4" name="Oval 104">
                <a:extLst>
                  <a:ext uri="{FF2B5EF4-FFF2-40B4-BE49-F238E27FC236}">
                    <a16:creationId xmlns:a16="http://schemas.microsoft.com/office/drawing/2014/main" id="{9CCC3A21-43A8-4CAC-9296-8164033BB730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5" name="Oval 105">
                <a:extLst>
                  <a:ext uri="{FF2B5EF4-FFF2-40B4-BE49-F238E27FC236}">
                    <a16:creationId xmlns:a16="http://schemas.microsoft.com/office/drawing/2014/main" id="{B36F49DF-9045-4914-97D3-D1D20BF90214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6" name="Rectangle 106">
                <a:extLst>
                  <a:ext uri="{FF2B5EF4-FFF2-40B4-BE49-F238E27FC236}">
                    <a16:creationId xmlns:a16="http://schemas.microsoft.com/office/drawing/2014/main" id="{37A807F1-92BA-472E-BA85-469F6917BCE5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7" name="Oval 107">
                <a:extLst>
                  <a:ext uri="{FF2B5EF4-FFF2-40B4-BE49-F238E27FC236}">
                    <a16:creationId xmlns:a16="http://schemas.microsoft.com/office/drawing/2014/main" id="{B63379A4-0534-4BC1-AF00-A0273246A5E3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8" name="Oval 108">
                <a:extLst>
                  <a:ext uri="{FF2B5EF4-FFF2-40B4-BE49-F238E27FC236}">
                    <a16:creationId xmlns:a16="http://schemas.microsoft.com/office/drawing/2014/main" id="{1EC889A1-41C9-4911-87CC-AF27DBACDC5D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9" name="Oval 109">
                <a:extLst>
                  <a:ext uri="{FF2B5EF4-FFF2-40B4-BE49-F238E27FC236}">
                    <a16:creationId xmlns:a16="http://schemas.microsoft.com/office/drawing/2014/main" id="{E81585BF-F021-4547-B027-F1C5EC0FDB35}"/>
                  </a:ext>
                </a:extLst>
              </p:cNvPr>
              <p:cNvSpPr/>
              <p:nvPr/>
            </p:nvSpPr>
            <p:spPr>
              <a:xfrm>
                <a:off x="5096347" y="6288693"/>
                <a:ext cx="595719" cy="59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0" name="Oval 110">
                <a:extLst>
                  <a:ext uri="{FF2B5EF4-FFF2-40B4-BE49-F238E27FC236}">
                    <a16:creationId xmlns:a16="http://schemas.microsoft.com/office/drawing/2014/main" id="{CF2E182F-26EA-4735-9FF3-7CCC56AD7899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0" name="Group 72">
              <a:extLst>
                <a:ext uri="{FF2B5EF4-FFF2-40B4-BE49-F238E27FC236}">
                  <a16:creationId xmlns:a16="http://schemas.microsoft.com/office/drawing/2014/main" id="{BA5E56C5-2845-4309-B105-C9B7CEB8D0F3}"/>
                </a:ext>
              </a:extLst>
            </p:cNvPr>
            <p:cNvGrpSpPr/>
            <p:nvPr/>
          </p:nvGrpSpPr>
          <p:grpSpPr>
            <a:xfrm flipH="1">
              <a:off x="5677557" y="5865298"/>
              <a:ext cx="3459076" cy="994002"/>
              <a:chOff x="5176824" y="5783050"/>
              <a:chExt cx="4025805" cy="1156862"/>
            </a:xfrm>
            <a:grpFill/>
          </p:grpSpPr>
          <p:sp>
            <p:nvSpPr>
              <p:cNvPr id="206" name="Oval 86">
                <a:extLst>
                  <a:ext uri="{FF2B5EF4-FFF2-40B4-BE49-F238E27FC236}">
                    <a16:creationId xmlns:a16="http://schemas.microsoft.com/office/drawing/2014/main" id="{D4863CEF-C4D2-422F-BD1D-34F97C74B017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7" name="Oval 87">
                <a:extLst>
                  <a:ext uri="{FF2B5EF4-FFF2-40B4-BE49-F238E27FC236}">
                    <a16:creationId xmlns:a16="http://schemas.microsoft.com/office/drawing/2014/main" id="{4CDAFD65-AA72-4F04-840E-F398317CACCF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8" name="Oval 88">
                <a:extLst>
                  <a:ext uri="{FF2B5EF4-FFF2-40B4-BE49-F238E27FC236}">
                    <a16:creationId xmlns:a16="http://schemas.microsoft.com/office/drawing/2014/main" id="{0E1886F1-F07F-4D94-9E1C-F4612E259C89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9" name="Oval 89">
                <a:extLst>
                  <a:ext uri="{FF2B5EF4-FFF2-40B4-BE49-F238E27FC236}">
                    <a16:creationId xmlns:a16="http://schemas.microsoft.com/office/drawing/2014/main" id="{B1C5CBB6-28E4-4FE9-8FBE-363AA5FB723B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0" name="Oval 90">
                <a:extLst>
                  <a:ext uri="{FF2B5EF4-FFF2-40B4-BE49-F238E27FC236}">
                    <a16:creationId xmlns:a16="http://schemas.microsoft.com/office/drawing/2014/main" id="{06B20AC0-E668-4BE3-8AC2-236C670CD06E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14C57932-98B9-42F5-B908-CD6581D5D52E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2" name="Oval 92">
                <a:extLst>
                  <a:ext uri="{FF2B5EF4-FFF2-40B4-BE49-F238E27FC236}">
                    <a16:creationId xmlns:a16="http://schemas.microsoft.com/office/drawing/2014/main" id="{9B3146C3-7323-4C49-90F0-9ACAD17BFCDD}"/>
                  </a:ext>
                </a:extLst>
              </p:cNvPr>
              <p:cNvSpPr/>
              <p:nvPr/>
            </p:nvSpPr>
            <p:spPr>
              <a:xfrm>
                <a:off x="8482549" y="610077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3" name="Rectangle 93">
                <a:extLst>
                  <a:ext uri="{FF2B5EF4-FFF2-40B4-BE49-F238E27FC236}">
                    <a16:creationId xmlns:a16="http://schemas.microsoft.com/office/drawing/2014/main" id="{BB23B80D-EA4A-4AE9-94BB-92457F69A61E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4" name="Oval 94">
                <a:extLst>
                  <a:ext uri="{FF2B5EF4-FFF2-40B4-BE49-F238E27FC236}">
                    <a16:creationId xmlns:a16="http://schemas.microsoft.com/office/drawing/2014/main" id="{7BEE82A2-5D4E-4972-A930-5CFE925EA24B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5" name="Oval 95">
                <a:extLst>
                  <a:ext uri="{FF2B5EF4-FFF2-40B4-BE49-F238E27FC236}">
                    <a16:creationId xmlns:a16="http://schemas.microsoft.com/office/drawing/2014/main" id="{D26E7340-7B24-459B-AA8F-50BE7EFC50B3}"/>
                  </a:ext>
                </a:extLst>
              </p:cNvPr>
              <p:cNvSpPr/>
              <p:nvPr/>
            </p:nvSpPr>
            <p:spPr>
              <a:xfrm>
                <a:off x="5176824" y="6066471"/>
                <a:ext cx="849276" cy="8492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6" name="Oval 96">
                <a:extLst>
                  <a:ext uri="{FF2B5EF4-FFF2-40B4-BE49-F238E27FC236}">
                    <a16:creationId xmlns:a16="http://schemas.microsoft.com/office/drawing/2014/main" id="{8A079A31-819A-4AE6-984D-EAD4C08041C0}"/>
                  </a:ext>
                </a:extLst>
              </p:cNvPr>
              <p:cNvSpPr/>
              <p:nvPr/>
            </p:nvSpPr>
            <p:spPr>
              <a:xfrm>
                <a:off x="7541959" y="6181631"/>
                <a:ext cx="1213393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7" name="Oval 97">
                <a:extLst>
                  <a:ext uri="{FF2B5EF4-FFF2-40B4-BE49-F238E27FC236}">
                    <a16:creationId xmlns:a16="http://schemas.microsoft.com/office/drawing/2014/main" id="{CA473E87-03CE-4A3D-AA24-81B3E308FC8C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3" name="Group 73">
              <a:extLst>
                <a:ext uri="{FF2B5EF4-FFF2-40B4-BE49-F238E27FC236}">
                  <a16:creationId xmlns:a16="http://schemas.microsoft.com/office/drawing/2014/main" id="{F09E11DE-72A3-43DB-AB72-4059D160B49C}"/>
                </a:ext>
              </a:extLst>
            </p:cNvPr>
            <p:cNvGrpSpPr/>
            <p:nvPr/>
          </p:nvGrpSpPr>
          <p:grpSpPr>
            <a:xfrm flipH="1">
              <a:off x="8843757" y="5862656"/>
              <a:ext cx="3348243" cy="1004400"/>
              <a:chOff x="5192411" y="5783050"/>
              <a:chExt cx="3896814" cy="1168963"/>
            </a:xfrm>
            <a:grpFill/>
          </p:grpSpPr>
          <p:sp>
            <p:nvSpPr>
              <p:cNvPr id="194" name="Oval 74">
                <a:extLst>
                  <a:ext uri="{FF2B5EF4-FFF2-40B4-BE49-F238E27FC236}">
                    <a16:creationId xmlns:a16="http://schemas.microsoft.com/office/drawing/2014/main" id="{BC0794F2-32F1-4B66-AF39-F85D359FC8D4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5" name="Oval 75">
                <a:extLst>
                  <a:ext uri="{FF2B5EF4-FFF2-40B4-BE49-F238E27FC236}">
                    <a16:creationId xmlns:a16="http://schemas.microsoft.com/office/drawing/2014/main" id="{C77533CE-D9CF-400F-A8F4-BA366D8BF1BF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6" name="Oval 76">
                <a:extLst>
                  <a:ext uri="{FF2B5EF4-FFF2-40B4-BE49-F238E27FC236}">
                    <a16:creationId xmlns:a16="http://schemas.microsoft.com/office/drawing/2014/main" id="{F8E52CEC-9C87-4669-9533-4888230699A2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7" name="Oval 77">
                <a:extLst>
                  <a:ext uri="{FF2B5EF4-FFF2-40B4-BE49-F238E27FC236}">
                    <a16:creationId xmlns:a16="http://schemas.microsoft.com/office/drawing/2014/main" id="{4AEA22DD-AD3F-4EFF-9EC7-7243D80C6417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8" name="Oval 78">
                <a:extLst>
                  <a:ext uri="{FF2B5EF4-FFF2-40B4-BE49-F238E27FC236}">
                    <a16:creationId xmlns:a16="http://schemas.microsoft.com/office/drawing/2014/main" id="{B07F1A12-C9BF-46C4-8219-E442550119A4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9" name="Oval 79">
                <a:extLst>
                  <a:ext uri="{FF2B5EF4-FFF2-40B4-BE49-F238E27FC236}">
                    <a16:creationId xmlns:a16="http://schemas.microsoft.com/office/drawing/2014/main" id="{1C0775B8-294C-45F9-AF30-DA7ED22FD5EC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0" name="Oval 80">
                <a:extLst>
                  <a:ext uri="{FF2B5EF4-FFF2-40B4-BE49-F238E27FC236}">
                    <a16:creationId xmlns:a16="http://schemas.microsoft.com/office/drawing/2014/main" id="{85606CB3-615B-4DEB-9A46-5A3915C740F1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1" name="Rectangle 81">
                <a:extLst>
                  <a:ext uri="{FF2B5EF4-FFF2-40B4-BE49-F238E27FC236}">
                    <a16:creationId xmlns:a16="http://schemas.microsoft.com/office/drawing/2014/main" id="{C3376574-55BB-4417-9E2A-D5797AAAE6C8}"/>
                  </a:ext>
                </a:extLst>
              </p:cNvPr>
              <p:cNvSpPr/>
              <p:nvPr/>
            </p:nvSpPr>
            <p:spPr>
              <a:xfrm>
                <a:off x="5192411" y="6613640"/>
                <a:ext cx="3880949" cy="323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2" name="Oval 82">
                <a:extLst>
                  <a:ext uri="{FF2B5EF4-FFF2-40B4-BE49-F238E27FC236}">
                    <a16:creationId xmlns:a16="http://schemas.microsoft.com/office/drawing/2014/main" id="{7FC8F925-CB63-48F8-98DB-1061E50CC5F3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3" name="Oval 83">
                <a:extLst>
                  <a:ext uri="{FF2B5EF4-FFF2-40B4-BE49-F238E27FC236}">
                    <a16:creationId xmlns:a16="http://schemas.microsoft.com/office/drawing/2014/main" id="{C54CFF3E-8114-437E-A595-2CCF40E7A15F}"/>
                  </a:ext>
                </a:extLst>
              </p:cNvPr>
              <p:cNvSpPr/>
              <p:nvPr/>
            </p:nvSpPr>
            <p:spPr>
              <a:xfrm>
                <a:off x="5192411" y="6044347"/>
                <a:ext cx="907666" cy="9076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4" name="Oval 84">
                <a:extLst>
                  <a:ext uri="{FF2B5EF4-FFF2-40B4-BE49-F238E27FC236}">
                    <a16:creationId xmlns:a16="http://schemas.microsoft.com/office/drawing/2014/main" id="{DD240141-17AD-438F-A39E-C38B2249C1E5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5" name="Oval 85">
                <a:extLst>
                  <a:ext uri="{FF2B5EF4-FFF2-40B4-BE49-F238E27FC236}">
                    <a16:creationId xmlns:a16="http://schemas.microsoft.com/office/drawing/2014/main" id="{6C6702BC-D8F2-4582-AE6C-53EF5077AEA8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97EE9F6-104D-D05B-857B-065ADEBBAE40}"/>
              </a:ext>
            </a:extLst>
          </p:cNvPr>
          <p:cNvSpPr/>
          <p:nvPr/>
        </p:nvSpPr>
        <p:spPr>
          <a:xfrm>
            <a:off x="7791905" y="2967335"/>
            <a:ext cx="26003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報告人</a:t>
            </a:r>
            <a:r>
              <a:rPr lang="en-US" altLang="zh-TW" sz="30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TW" altLang="en-US" sz="30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曹智凱</a:t>
            </a:r>
          </a:p>
        </p:txBody>
      </p:sp>
    </p:spTree>
    <p:extLst>
      <p:ext uri="{BB962C8B-B14F-4D97-AF65-F5344CB8AC3E}">
        <p14:creationId xmlns:p14="http://schemas.microsoft.com/office/powerpoint/2010/main" val="406383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56524"/>
            <a:ext cx="122254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+mj-lt"/>
                <a:cs typeface="Arial" pitchFamily="34" charset="0"/>
              </a:rPr>
              <a:t>平均月薪</a:t>
            </a:r>
            <a:r>
              <a:rPr lang="en-US" altLang="zh-TW" sz="4800" dirty="0">
                <a:latin typeface="+mj-lt"/>
                <a:cs typeface="Arial" pitchFamily="34" charset="0"/>
              </a:rPr>
              <a:t>(</a:t>
            </a:r>
            <a:r>
              <a:rPr lang="zh-TW" altLang="en-US" sz="4800" dirty="0">
                <a:latin typeface="+mj-lt"/>
                <a:cs typeface="Arial" pitchFamily="34" charset="0"/>
              </a:rPr>
              <a:t>不含失業</a:t>
            </a:r>
            <a:r>
              <a:rPr lang="en-US" altLang="zh-TW" sz="4800" dirty="0">
                <a:latin typeface="+mj-lt"/>
                <a:cs typeface="Arial" pitchFamily="34" charset="0"/>
              </a:rPr>
              <a:t>)</a:t>
            </a:r>
            <a:endParaRPr lang="ko-KR" altLang="en-US" sz="48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57" name="圖片 256">
            <a:extLst>
              <a:ext uri="{FF2B5EF4-FFF2-40B4-BE49-F238E27FC236}">
                <a16:creationId xmlns:a16="http://schemas.microsoft.com/office/drawing/2014/main" id="{220F5290-3DCC-15B0-2AD3-167DA35D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7760" y="1786835"/>
            <a:ext cx="6181070" cy="4120714"/>
          </a:xfrm>
          <a:prstGeom prst="rect">
            <a:avLst/>
          </a:prstGeom>
        </p:spPr>
      </p:pic>
      <p:sp>
        <p:nvSpPr>
          <p:cNvPr id="264" name="矩形 263">
            <a:extLst>
              <a:ext uri="{FF2B5EF4-FFF2-40B4-BE49-F238E27FC236}">
                <a16:creationId xmlns:a16="http://schemas.microsoft.com/office/drawing/2014/main" id="{F808135A-E8F5-31AB-A3F4-3D7DE03A31DB}"/>
              </a:ext>
            </a:extLst>
          </p:cNvPr>
          <p:cNvSpPr/>
          <p:nvPr/>
        </p:nvSpPr>
        <p:spPr>
          <a:xfrm>
            <a:off x="512175" y="1833151"/>
            <a:ext cx="462705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年總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工作時長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hrs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製造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-174.7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>
                <a:solidFill>
                  <a:srgbClr val="FF0000"/>
                </a:solidFill>
                <a:cs typeface="Arial" pitchFamily="34" charset="0"/>
              </a:rPr>
              <a:t>住宿</a:t>
            </a:r>
            <a:r>
              <a:rPr lang="en-US" altLang="zh-TW" sz="3600" b="1" dirty="0">
                <a:solidFill>
                  <a:srgbClr val="FF0000"/>
                </a:solidFill>
                <a:cs typeface="Arial" pitchFamily="34" charset="0"/>
              </a:rPr>
              <a:t>-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157.8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醫療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-158.3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影音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-162.4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金融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-166.2</a:t>
            </a:r>
          </a:p>
          <a:p>
            <a:pPr marL="742950" indent="-742950">
              <a:buFont typeface="+mj-lt"/>
              <a:buAutoNum type="arabicPeriod"/>
            </a:pPr>
            <a:endParaRPr lang="en-US" altLang="zh-TW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65E8CC27-F9B2-E8B3-F91E-E86EE3A30E3A}"/>
              </a:ext>
            </a:extLst>
          </p:cNvPr>
          <p:cNvCxnSpPr>
            <a:cxnSpLocks/>
          </p:cNvCxnSpPr>
          <p:nvPr/>
        </p:nvCxnSpPr>
        <p:spPr>
          <a:xfrm flipV="1">
            <a:off x="8509524" y="4078224"/>
            <a:ext cx="2715615" cy="258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EF43869F-A31A-392A-36F9-54C68A673462}"/>
              </a:ext>
            </a:extLst>
          </p:cNvPr>
          <p:cNvSpPr/>
          <p:nvPr/>
        </p:nvSpPr>
        <p:spPr>
          <a:xfrm>
            <a:off x="8271163" y="5355927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9B8D27DC-FF7A-D007-4962-1303C41A4251}"/>
              </a:ext>
            </a:extLst>
          </p:cNvPr>
          <p:cNvSpPr/>
          <p:nvPr/>
        </p:nvSpPr>
        <p:spPr>
          <a:xfrm>
            <a:off x="9491620" y="5314013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600F3211-1A1C-CBBF-98C2-9258818DB18F}"/>
              </a:ext>
            </a:extLst>
          </p:cNvPr>
          <p:cNvCxnSpPr>
            <a:cxnSpLocks/>
          </p:cNvCxnSpPr>
          <p:nvPr/>
        </p:nvCxnSpPr>
        <p:spPr>
          <a:xfrm>
            <a:off x="8190731" y="2039112"/>
            <a:ext cx="0" cy="3474178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03" grpId="0" animBg="1"/>
      <p:bldP spid="1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56524"/>
            <a:ext cx="122254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+mj-lt"/>
                <a:cs typeface="Arial" pitchFamily="34" charset="0"/>
              </a:rPr>
              <a:t>平均時薪</a:t>
            </a:r>
            <a:r>
              <a:rPr lang="en-US" altLang="zh-TW" sz="4800" dirty="0">
                <a:latin typeface="+mj-lt"/>
                <a:cs typeface="Arial" pitchFamily="34" charset="0"/>
              </a:rPr>
              <a:t>(</a:t>
            </a:r>
            <a:r>
              <a:rPr lang="zh-TW" altLang="en-US" sz="4800" dirty="0">
                <a:latin typeface="+mj-lt"/>
                <a:cs typeface="Arial" pitchFamily="34" charset="0"/>
              </a:rPr>
              <a:t>不含失業</a:t>
            </a:r>
            <a:r>
              <a:rPr lang="en-US" altLang="zh-TW" sz="4800" dirty="0">
                <a:latin typeface="+mj-lt"/>
                <a:cs typeface="Arial" pitchFamily="34" charset="0"/>
              </a:rPr>
              <a:t>)</a:t>
            </a:r>
            <a:endParaRPr lang="ko-KR" altLang="en-US" sz="48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57" name="圖片 256">
            <a:extLst>
              <a:ext uri="{FF2B5EF4-FFF2-40B4-BE49-F238E27FC236}">
                <a16:creationId xmlns:a16="http://schemas.microsoft.com/office/drawing/2014/main" id="{220F5290-3DCC-15B0-2AD3-167DA35D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1201" y="1786835"/>
            <a:ext cx="6014188" cy="4120713"/>
          </a:xfrm>
          <a:prstGeom prst="rect">
            <a:avLst/>
          </a:prstGeom>
        </p:spPr>
      </p:pic>
      <p:sp>
        <p:nvSpPr>
          <p:cNvPr id="264" name="矩形 263">
            <a:extLst>
              <a:ext uri="{FF2B5EF4-FFF2-40B4-BE49-F238E27FC236}">
                <a16:creationId xmlns:a16="http://schemas.microsoft.com/office/drawing/2014/main" id="{F808135A-E8F5-31AB-A3F4-3D7DE03A31DB}"/>
              </a:ext>
            </a:extLst>
          </p:cNvPr>
          <p:cNvSpPr/>
          <p:nvPr/>
        </p:nvSpPr>
        <p:spPr>
          <a:xfrm>
            <a:off x="512175" y="1833151"/>
            <a:ext cx="462705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金融及保險業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出版、影音製作、傳播及資通訊服務業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醫療保健及社會工作服務業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</a:t>
            </a:r>
            <a:r>
              <a:rPr lang="zh-TW" altLang="en-US" sz="3600" b="1" dirty="0">
                <a:solidFill>
                  <a:srgbClr val="FF0000"/>
                </a:solidFill>
                <a:cs typeface="Arial" pitchFamily="34" charset="0"/>
              </a:rPr>
              <a:t>製造業</a:t>
            </a:r>
            <a:endParaRPr lang="en-US" altLang="zh-TW" sz="36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</a:t>
            </a:r>
            <a:r>
              <a:rPr lang="zh-TW" altLang="en-US" sz="3600" b="1" dirty="0">
                <a:solidFill>
                  <a:srgbClr val="FF0000"/>
                </a:solidFill>
                <a:cs typeface="Arial" pitchFamily="34" charset="0"/>
              </a:rPr>
              <a:t>住宿及餐飲業</a:t>
            </a:r>
            <a:endParaRPr lang="en-US" altLang="zh-TW" sz="3600" b="1" dirty="0">
              <a:solidFill>
                <a:srgbClr val="FF0000"/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F582780-DAEF-84CE-B75E-3D3C04903BD1}"/>
              </a:ext>
            </a:extLst>
          </p:cNvPr>
          <p:cNvSpPr/>
          <p:nvPr/>
        </p:nvSpPr>
        <p:spPr>
          <a:xfrm rot="5400000">
            <a:off x="8974193" y="3425006"/>
            <a:ext cx="4260004" cy="70508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54E8136F-1785-A768-E6F3-7F729D0CDC06}"/>
              </a:ext>
            </a:extLst>
          </p:cNvPr>
          <p:cNvSpPr/>
          <p:nvPr/>
        </p:nvSpPr>
        <p:spPr>
          <a:xfrm>
            <a:off x="10879915" y="4604149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889CFB3-9968-A518-11CE-4441979ADCAC}"/>
              </a:ext>
            </a:extLst>
          </p:cNvPr>
          <p:cNvSpPr/>
          <p:nvPr/>
        </p:nvSpPr>
        <p:spPr>
          <a:xfrm>
            <a:off x="10897233" y="5078670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A76B6E33-82BF-2231-D7F8-996E97BCF9B3}"/>
              </a:ext>
            </a:extLst>
          </p:cNvPr>
          <p:cNvCxnSpPr>
            <a:cxnSpLocks/>
          </p:cNvCxnSpPr>
          <p:nvPr/>
        </p:nvCxnSpPr>
        <p:spPr>
          <a:xfrm>
            <a:off x="8190731" y="2039112"/>
            <a:ext cx="0" cy="3474178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02" grpId="0" animBg="1"/>
      <p:bldP spid="10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10358"/>
            <a:ext cx="12225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latin typeface="+mj-lt"/>
                <a:cs typeface="Arial" pitchFamily="34" charset="0"/>
              </a:rPr>
              <a:t>離職失業率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" name="圖片 101">
            <a:extLst>
              <a:ext uri="{FF2B5EF4-FFF2-40B4-BE49-F238E27FC236}">
                <a16:creationId xmlns:a16="http://schemas.microsoft.com/office/drawing/2014/main" id="{3483388A-AC42-93C8-1C53-FCAB3D33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019" y="1770045"/>
            <a:ext cx="5853724" cy="4120713"/>
          </a:xfrm>
          <a:prstGeom prst="rect">
            <a:avLst/>
          </a:prstGeom>
        </p:spPr>
      </p:pic>
      <p:sp>
        <p:nvSpPr>
          <p:cNvPr id="103" name="橢圓 102">
            <a:extLst>
              <a:ext uri="{FF2B5EF4-FFF2-40B4-BE49-F238E27FC236}">
                <a16:creationId xmlns:a16="http://schemas.microsoft.com/office/drawing/2014/main" id="{27CE5726-6376-EF24-3B25-32A5B1C69EE1}"/>
              </a:ext>
            </a:extLst>
          </p:cNvPr>
          <p:cNvSpPr/>
          <p:nvPr/>
        </p:nvSpPr>
        <p:spPr>
          <a:xfrm>
            <a:off x="10734056" y="5256556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47AE4FB0-0369-3B7E-65F6-29BD14FAACE0}"/>
              </a:ext>
            </a:extLst>
          </p:cNvPr>
          <p:cNvSpPr/>
          <p:nvPr/>
        </p:nvSpPr>
        <p:spPr>
          <a:xfrm>
            <a:off x="9571230" y="5243356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DED67677-DA0F-C7E9-0D7E-0B41BB0CEA81}"/>
              </a:ext>
            </a:extLst>
          </p:cNvPr>
          <p:cNvSpPr/>
          <p:nvPr/>
        </p:nvSpPr>
        <p:spPr>
          <a:xfrm>
            <a:off x="10991060" y="1868506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110年各行業薪資不增反減苦主排行榜">
            <a:extLst>
              <a:ext uri="{FF2B5EF4-FFF2-40B4-BE49-F238E27FC236}">
                <a16:creationId xmlns:a16="http://schemas.microsoft.com/office/drawing/2014/main" id="{3764AFCF-B905-F0F1-33D1-7ED5EC71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7" y="2389341"/>
            <a:ext cx="4692590" cy="28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48717C53-14E4-A7CD-FBD8-F8BABC845240}"/>
              </a:ext>
            </a:extLst>
          </p:cNvPr>
          <p:cNvSpPr/>
          <p:nvPr/>
        </p:nvSpPr>
        <p:spPr>
          <a:xfrm>
            <a:off x="1015478" y="3337089"/>
            <a:ext cx="4260004" cy="503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89BB2F55-E8DF-7942-F485-EA3F55BB56B3}"/>
              </a:ext>
            </a:extLst>
          </p:cNvPr>
          <p:cNvSpPr/>
          <p:nvPr/>
        </p:nvSpPr>
        <p:spPr>
          <a:xfrm>
            <a:off x="11020909" y="3208677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B277121B-4B2A-9B87-972F-83893B3C8C26}"/>
              </a:ext>
            </a:extLst>
          </p:cNvPr>
          <p:cNvSpPr/>
          <p:nvPr/>
        </p:nvSpPr>
        <p:spPr>
          <a:xfrm>
            <a:off x="10985380" y="4616341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D929D1F6-183A-FA7E-12D2-2B52347FEC91}"/>
              </a:ext>
            </a:extLst>
          </p:cNvPr>
          <p:cNvGrpSpPr/>
          <p:nvPr/>
        </p:nvGrpSpPr>
        <p:grpSpPr>
          <a:xfrm>
            <a:off x="10327632" y="3497997"/>
            <a:ext cx="1295971" cy="978348"/>
            <a:chOff x="11899355" y="4159160"/>
            <a:chExt cx="1539928" cy="863246"/>
          </a:xfrm>
        </p:grpSpPr>
        <p:sp>
          <p:nvSpPr>
            <p:cNvPr id="136" name="語音泡泡: 圓角矩形 135">
              <a:extLst>
                <a:ext uri="{FF2B5EF4-FFF2-40B4-BE49-F238E27FC236}">
                  <a16:creationId xmlns:a16="http://schemas.microsoft.com/office/drawing/2014/main" id="{99E52DA1-76CB-5B64-8198-73F3852B30C6}"/>
                </a:ext>
              </a:extLst>
            </p:cNvPr>
            <p:cNvSpPr/>
            <p:nvPr/>
          </p:nvSpPr>
          <p:spPr>
            <a:xfrm flipH="1">
              <a:off x="11899355" y="4159160"/>
              <a:ext cx="1539928" cy="863246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96FEC17C-42F0-D926-7DA2-02B413016608}"/>
                </a:ext>
              </a:extLst>
            </p:cNvPr>
            <p:cNvSpPr txBox="1"/>
            <p:nvPr/>
          </p:nvSpPr>
          <p:spPr>
            <a:xfrm>
              <a:off x="12068391" y="4242176"/>
              <a:ext cx="1309491" cy="733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薪資高</a:t>
              </a:r>
              <a:r>
                <a:rPr lang="zh-TW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、穩定</a:t>
              </a:r>
              <a:endParaRPr lang="zh-TW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9" name="橢圓 138">
            <a:extLst>
              <a:ext uri="{FF2B5EF4-FFF2-40B4-BE49-F238E27FC236}">
                <a16:creationId xmlns:a16="http://schemas.microsoft.com/office/drawing/2014/main" id="{04455AA5-0417-ABBD-CE9D-E8441F8B5694}"/>
              </a:ext>
            </a:extLst>
          </p:cNvPr>
          <p:cNvSpPr/>
          <p:nvPr/>
        </p:nvSpPr>
        <p:spPr>
          <a:xfrm>
            <a:off x="6094864" y="4412125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5F071597-84CC-9E94-4CE8-916E68A1AEBD}"/>
              </a:ext>
            </a:extLst>
          </p:cNvPr>
          <p:cNvGrpSpPr/>
          <p:nvPr/>
        </p:nvGrpSpPr>
        <p:grpSpPr>
          <a:xfrm>
            <a:off x="2756828" y="2197848"/>
            <a:ext cx="1539928" cy="863246"/>
            <a:chOff x="10652072" y="3572548"/>
            <a:chExt cx="1539928" cy="863246"/>
          </a:xfrm>
        </p:grpSpPr>
        <p:sp>
          <p:nvSpPr>
            <p:cNvPr id="143" name="語音泡泡: 圓角矩形 142">
              <a:extLst>
                <a:ext uri="{FF2B5EF4-FFF2-40B4-BE49-F238E27FC236}">
                  <a16:creationId xmlns:a16="http://schemas.microsoft.com/office/drawing/2014/main" id="{D2C9C750-5535-48D5-1D35-D3D9139D4BA2}"/>
                </a:ext>
              </a:extLst>
            </p:cNvPr>
            <p:cNvSpPr/>
            <p:nvPr/>
          </p:nvSpPr>
          <p:spPr>
            <a:xfrm>
              <a:off x="10652072" y="3572548"/>
              <a:ext cx="1539928" cy="863246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F5E6CF30-A995-E96B-38A0-105EE97917BC}"/>
                </a:ext>
              </a:extLst>
            </p:cNvPr>
            <p:cNvSpPr txBox="1"/>
            <p:nvPr/>
          </p:nvSpPr>
          <p:spPr>
            <a:xfrm>
              <a:off x="10773805" y="3796845"/>
              <a:ext cx="1223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無薪假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8" grpId="0" animBg="1"/>
      <p:bldP spid="133" grpId="0" animBg="1"/>
      <p:bldP spid="134" grpId="0" animBg="1"/>
      <p:bldP spid="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28958" y="921517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10358"/>
            <a:ext cx="12225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latin typeface="+mj-lt"/>
                <a:cs typeface="Arial" pitchFamily="34" charset="0"/>
              </a:rPr>
              <a:t>求才利用率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57" name="圖片 256">
            <a:extLst>
              <a:ext uri="{FF2B5EF4-FFF2-40B4-BE49-F238E27FC236}">
                <a16:creationId xmlns:a16="http://schemas.microsoft.com/office/drawing/2014/main" id="{220F5290-3DCC-15B0-2AD3-167DA35D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3294" y="1286291"/>
            <a:ext cx="6891381" cy="4861831"/>
          </a:xfrm>
          <a:prstGeom prst="rect">
            <a:avLst/>
          </a:prstGeom>
        </p:spPr>
      </p:pic>
      <p:sp>
        <p:nvSpPr>
          <p:cNvPr id="133" name="Rectangle 5">
            <a:extLst>
              <a:ext uri="{FF2B5EF4-FFF2-40B4-BE49-F238E27FC236}">
                <a16:creationId xmlns:a16="http://schemas.microsoft.com/office/drawing/2014/main" id="{97019C95-A104-19FB-C965-85D8EEFA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439F4230-C6C8-C7C5-540A-12F601934E58}"/>
              </a:ext>
            </a:extLst>
          </p:cNvPr>
          <p:cNvSpPr/>
          <p:nvPr/>
        </p:nvSpPr>
        <p:spPr>
          <a:xfrm>
            <a:off x="9496577" y="5142335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BA05091B-2BAE-8E75-D61B-3546E4238B9D}"/>
              </a:ext>
            </a:extLst>
          </p:cNvPr>
          <p:cNvCxnSpPr>
            <a:cxnSpLocks/>
          </p:cNvCxnSpPr>
          <p:nvPr/>
        </p:nvCxnSpPr>
        <p:spPr>
          <a:xfrm>
            <a:off x="4167052" y="1786124"/>
            <a:ext cx="2826949" cy="610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>
            <a:extLst>
              <a:ext uri="{FF2B5EF4-FFF2-40B4-BE49-F238E27FC236}">
                <a16:creationId xmlns:a16="http://schemas.microsoft.com/office/drawing/2014/main" id="{9AA6FE78-B1A6-65D4-5925-9E14B828C9E1}"/>
              </a:ext>
            </a:extLst>
          </p:cNvPr>
          <p:cNvSpPr/>
          <p:nvPr/>
        </p:nvSpPr>
        <p:spPr>
          <a:xfrm>
            <a:off x="8058192" y="3195811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語音泡泡: 圓角矩形 115">
            <a:extLst>
              <a:ext uri="{FF2B5EF4-FFF2-40B4-BE49-F238E27FC236}">
                <a16:creationId xmlns:a16="http://schemas.microsoft.com/office/drawing/2014/main" id="{D199736A-E53C-1BE1-8A22-DB8FF62608EE}"/>
              </a:ext>
            </a:extLst>
          </p:cNvPr>
          <p:cNvSpPr/>
          <p:nvPr/>
        </p:nvSpPr>
        <p:spPr>
          <a:xfrm flipH="1">
            <a:off x="8076900" y="3900245"/>
            <a:ext cx="2315263" cy="1153775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半</a:t>
            </a: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EBD9F71D-B2AF-8389-CB74-F2AEE94D6026}"/>
              </a:ext>
            </a:extLst>
          </p:cNvPr>
          <p:cNvSpPr txBox="1"/>
          <p:nvPr/>
        </p:nvSpPr>
        <p:spPr>
          <a:xfrm>
            <a:off x="8148832" y="4123189"/>
            <a:ext cx="2161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可能原因</a:t>
            </a:r>
            <a:r>
              <a:rPr lang="en-US" altLang="zh-TW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疫情漸漸回穩</a:t>
            </a:r>
            <a:endParaRPr lang="zh-TW" altLang="en-US" sz="2000" dirty="0"/>
          </a:p>
        </p:txBody>
      </p:sp>
      <p:sp>
        <p:nvSpPr>
          <p:cNvPr id="128" name="語音泡泡: 圓角矩形 127">
            <a:extLst>
              <a:ext uri="{FF2B5EF4-FFF2-40B4-BE49-F238E27FC236}">
                <a16:creationId xmlns:a16="http://schemas.microsoft.com/office/drawing/2014/main" id="{23343A0B-8D08-BD89-4889-DE0EC5A7C064}"/>
              </a:ext>
            </a:extLst>
          </p:cNvPr>
          <p:cNvSpPr/>
          <p:nvPr/>
        </p:nvSpPr>
        <p:spPr>
          <a:xfrm flipH="1">
            <a:off x="6665676" y="1803221"/>
            <a:ext cx="2315263" cy="1153775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半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B8939D6F-2B9D-BCFA-758F-4E55CB1BC807}"/>
              </a:ext>
            </a:extLst>
          </p:cNvPr>
          <p:cNvSpPr txBox="1"/>
          <p:nvPr/>
        </p:nvSpPr>
        <p:spPr>
          <a:xfrm>
            <a:off x="6767531" y="1875827"/>
            <a:ext cx="2106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可能原因</a:t>
            </a:r>
            <a:r>
              <a:rPr lang="en-US" altLang="zh-TW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疫情期間保險業需求人才大增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476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14" grpId="0" animBg="1"/>
      <p:bldP spid="116" grpId="0" animBg="1"/>
      <p:bldP spid="136" grpId="0"/>
      <p:bldP spid="128" grpId="0" animBg="1"/>
      <p:bldP spid="128" grpId="1" animBg="1"/>
      <p:bldP spid="139" grpId="0"/>
      <p:bldP spid="13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46619" y="566285"/>
            <a:ext cx="38940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總結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FA8C71-AB4E-46AA-85F0-38FF634C1528}"/>
              </a:ext>
            </a:extLst>
          </p:cNvPr>
          <p:cNvGrpSpPr/>
          <p:nvPr/>
        </p:nvGrpSpPr>
        <p:grpSpPr>
          <a:xfrm>
            <a:off x="221981" y="2437796"/>
            <a:ext cx="3865148" cy="4121558"/>
            <a:chOff x="1847834" y="1152611"/>
            <a:chExt cx="4895491" cy="52202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2D8F6E-4779-4F72-831A-9ED78EC73114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0" name="Trapezoid 11">
                <a:extLst>
                  <a:ext uri="{FF2B5EF4-FFF2-40B4-BE49-F238E27FC236}">
                    <a16:creationId xmlns:a16="http://schemas.microsoft.com/office/drawing/2014/main" id="{F5FFAB07-E6A8-4CE7-93E4-38297ABD329F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rapezoid 11">
                <a:extLst>
                  <a:ext uri="{FF2B5EF4-FFF2-40B4-BE49-F238E27FC236}">
                    <a16:creationId xmlns:a16="http://schemas.microsoft.com/office/drawing/2014/main" id="{B9754ECE-67B5-4B22-94B9-92F13C39B231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30F386-2E2C-4EA7-BFE0-D61917089F5A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87F1F72-577F-4D77-A084-EA4C82D5C22C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67" name="Graphic 2">
                  <a:extLst>
                    <a:ext uri="{FF2B5EF4-FFF2-40B4-BE49-F238E27FC236}">
                      <a16:creationId xmlns:a16="http://schemas.microsoft.com/office/drawing/2014/main" id="{C5E0E1C5-748E-4E7E-995F-1211DD3D71C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Graphic 2">
                  <a:extLst>
                    <a:ext uri="{FF2B5EF4-FFF2-40B4-BE49-F238E27FC236}">
                      <a16:creationId xmlns:a16="http://schemas.microsoft.com/office/drawing/2014/main" id="{78A1742D-5C20-48A7-BBE4-D7F2282E415B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BBA41A14-1435-4887-AB60-C9B376A06B56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92637D4-F950-4488-A987-5FBCFD8B2297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64" name="Graphic 2">
                  <a:extLst>
                    <a:ext uri="{FF2B5EF4-FFF2-40B4-BE49-F238E27FC236}">
                      <a16:creationId xmlns:a16="http://schemas.microsoft.com/office/drawing/2014/main" id="{2D524449-976C-4C5F-B363-7F20502994B8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Graphic 2">
                  <a:extLst>
                    <a:ext uri="{FF2B5EF4-FFF2-40B4-BE49-F238E27FC236}">
                      <a16:creationId xmlns:a16="http://schemas.microsoft.com/office/drawing/2014/main" id="{4500EE39-DF76-4AD1-BF08-9D40B51D7783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Graphic 2">
                  <a:extLst>
                    <a:ext uri="{FF2B5EF4-FFF2-40B4-BE49-F238E27FC236}">
                      <a16:creationId xmlns:a16="http://schemas.microsoft.com/office/drawing/2014/main" id="{3017B93E-5A53-4286-9277-05FF94D4B7B8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F0A3155-EFC3-4B17-8058-4D354D26A8B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1" name="Graphic 2">
                  <a:extLst>
                    <a:ext uri="{FF2B5EF4-FFF2-40B4-BE49-F238E27FC236}">
                      <a16:creationId xmlns:a16="http://schemas.microsoft.com/office/drawing/2014/main" id="{634B2E23-0EF3-48DF-A5FE-45FF393333F9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Graphic 2">
                  <a:extLst>
                    <a:ext uri="{FF2B5EF4-FFF2-40B4-BE49-F238E27FC236}">
                      <a16:creationId xmlns:a16="http://schemas.microsoft.com/office/drawing/2014/main" id="{AD418EF0-9D2E-40BF-A3C8-7D227D175A4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Graphic 2">
                  <a:extLst>
                    <a:ext uri="{FF2B5EF4-FFF2-40B4-BE49-F238E27FC236}">
                      <a16:creationId xmlns:a16="http://schemas.microsoft.com/office/drawing/2014/main" id="{FFC9D3C5-5918-4BE8-8578-A28DD5D271EC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AA3AD1E-ACF9-465F-8915-D98DE2C1CF7D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5C6D5DF-DB44-40E8-8836-45D5D8A936F9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FA75095-8CE1-4381-A9D9-DE181CCED4B5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4B9090C-152C-43D6-A15A-D28E44C2AAF3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00C760A-EA5F-4DF6-BDE7-1D06194B88E3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F12C205-7FF9-4196-AB3B-EDD82A46FBDD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E6B13672-D84D-476C-B9E3-EA7261747023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ADAB4472-2D7C-4EBA-882C-F740DC369201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F54A488-A61E-4774-B4A3-7D2BC5F338A1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71D13F8-E960-4599-8264-268680C3E0C1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3883E9E-BA2A-4504-8B75-780F6E2225F5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A1C1717-7C37-46B7-AD5F-D02B0CB2F88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784D4DF1-D280-40F7-9EB7-7E3BD8C5ADD8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A2FBF160-4B0D-46B4-82E2-DCAC0B8B4021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E80D38CF-40C3-438D-A5CD-B4908248715A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F47A3AE-92A8-4D7F-AB6E-DE732480496D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7BB0D5F3-36FE-4161-BE19-B22E8FFE2FF0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9988D877-D9B2-4929-802A-264B44B8B30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1B689660-2F76-4AAA-B831-96964206B34C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49923B7-CA8B-4660-A2BE-83FD97083BAC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4E97711-4BDB-4A71-B85C-C6B1BD050F7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664650E0-83D1-4521-B93E-490AC196D65C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A4DAA49C-ACA2-41F9-A362-4B5221E1571E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0CC1BD-72C0-4494-A084-88ADB58B360D}"/>
                </a:ext>
              </a:extLst>
            </p:cNvPr>
            <p:cNvGrpSpPr/>
            <p:nvPr/>
          </p:nvGrpSpPr>
          <p:grpSpPr>
            <a:xfrm>
              <a:off x="1847834" y="4102855"/>
              <a:ext cx="4895491" cy="2270008"/>
              <a:chOff x="1847834" y="4102855"/>
              <a:chExt cx="4895491" cy="227000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65F9C56-24E8-4C15-B964-CAD2DD926573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FEE6A7-F373-43CD-959A-4FC0791CF92F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77343FB-1DEA-4019-A357-E71C597BBA16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A837C04-1D8F-4D19-9233-89C8B5613592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BC7A1F-F1BE-450C-85AC-94978935B65A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C6596D1-EAD6-449D-8435-DB8D2B809C5A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5514D1-3332-4D2B-B634-7024996C2B49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772D95C-081C-466D-B6BE-9377DF818458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B3BF491-8F47-40A7-9BA2-7BB8BECB77F3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E47A736-0849-40B7-ADB0-399445AA5D13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A920658-D584-4EFE-AF19-9641E21F054D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3B857C-3EDF-42FD-BEEB-A1F7A9234D76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CE9C835-B32D-46C0-811C-02CF3D50E041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0468FC-2CAA-4AF8-B9EC-684EE5CF8002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26A5E8-6A35-4D3C-B153-FD02386BB0CC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FEEC899-9112-4BEB-B909-737F8DB99924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0B7654-32BD-4850-A98E-D422BB589A88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53FB58D-40F5-4843-8A47-11523676A4BD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68A2D1-3B34-4345-B098-71D9D2BDA582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95D6BC4-F79B-4F70-ABCE-ACA2186B33D6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D7E896B-BBCA-4F5F-982C-086272D5ED32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6A034E1-C7F9-4CC3-89A7-274C34A246C9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DC6ABFD-D58F-4D59-B359-45904D89BA06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4712234-DB03-4C08-B57D-17E16C408DF4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EFC1EED-46E5-4A38-BCDD-0184EB3388EE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9472F1-5AFB-4880-B3CF-0EF74E682D2D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F2DE965-22F5-4D9B-803D-7C62636D7079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32EF3CB-922B-4566-B70E-EB0FA5DBF409}"/>
                  </a:ext>
                </a:extLst>
              </p:cNvPr>
              <p:cNvSpPr/>
              <p:nvPr/>
            </p:nvSpPr>
            <p:spPr>
              <a:xfrm>
                <a:off x="2037185" y="4944408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6229565-C68B-40B3-91D4-B3B378F8F63A}"/>
                  </a:ext>
                </a:extLst>
              </p:cNvPr>
              <p:cNvSpPr/>
              <p:nvPr/>
            </p:nvSpPr>
            <p:spPr>
              <a:xfrm>
                <a:off x="1847834" y="4802658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636601B-F752-4211-A14A-90E5A0CB7523}"/>
              </a:ext>
            </a:extLst>
          </p:cNvPr>
          <p:cNvGrpSpPr/>
          <p:nvPr/>
        </p:nvGrpSpPr>
        <p:grpSpPr>
          <a:xfrm>
            <a:off x="4994266" y="411201"/>
            <a:ext cx="6530984" cy="2122921"/>
            <a:chOff x="6547858" y="219658"/>
            <a:chExt cx="6530984" cy="212292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4F3B98-E934-40EB-AE05-2516D273FFF0}"/>
                </a:ext>
              </a:extLst>
            </p:cNvPr>
            <p:cNvSpPr txBox="1"/>
            <p:nvPr/>
          </p:nvSpPr>
          <p:spPr>
            <a:xfrm>
              <a:off x="6547858" y="1049917"/>
              <a:ext cx="653098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600" dirty="0">
                  <a:latin typeface="+mj-lt"/>
                  <a:cs typeface="Arial" pitchFamily="34" charset="0"/>
                </a:rPr>
                <a:t>大眾自發的佩戴口罩</a:t>
              </a:r>
              <a:endParaRPr lang="en-US" altLang="zh-TW" sz="2600" dirty="0">
                <a:latin typeface="+mj-lt"/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600" dirty="0">
                  <a:latin typeface="+mj-lt"/>
                  <a:cs typeface="Arial" pitchFamily="34" charset="0"/>
                </a:rPr>
                <a:t>遠距上班、減少接觸</a:t>
              </a:r>
              <a:endParaRPr lang="en-US" altLang="zh-TW" sz="2600" dirty="0">
                <a:latin typeface="+mj-lt"/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600" dirty="0">
                  <a:latin typeface="+mj-lt"/>
                  <a:cs typeface="Arial" pitchFamily="34" charset="0"/>
                </a:rPr>
                <a:t>大爆發期間，疫苗接種率高</a:t>
              </a:r>
              <a:r>
                <a:rPr lang="en-US" altLang="zh-TW" sz="2600" dirty="0">
                  <a:latin typeface="+mj-lt"/>
                  <a:cs typeface="Arial" pitchFamily="34" charset="0"/>
                </a:rPr>
                <a:t>(</a:t>
              </a:r>
              <a:r>
                <a:rPr lang="zh-TW" altLang="en-US" sz="2600" dirty="0">
                  <a:latin typeface="+mj-lt"/>
                  <a:cs typeface="Arial" pitchFamily="34" charset="0"/>
                </a:rPr>
                <a:t>一劑</a:t>
              </a:r>
              <a:r>
                <a:rPr lang="en-US" altLang="zh-TW" sz="2600" dirty="0">
                  <a:latin typeface="+mj-lt"/>
                  <a:cs typeface="Arial" pitchFamily="34" charset="0"/>
                </a:rPr>
                <a:t>70%</a:t>
              </a:r>
              <a:r>
                <a:rPr lang="zh-TW" altLang="en-US" sz="2600" dirty="0">
                  <a:latin typeface="+mj-lt"/>
                  <a:cs typeface="Arial" pitchFamily="34" charset="0"/>
                </a:rPr>
                <a:t>以上</a:t>
              </a:r>
              <a:r>
                <a:rPr lang="en-US" altLang="zh-TW" sz="2600" dirty="0">
                  <a:latin typeface="+mj-lt"/>
                  <a:cs typeface="Arial" pitchFamily="34" charset="0"/>
                </a:rPr>
                <a:t>)</a:t>
              </a:r>
              <a:endParaRPr lang="en-US" altLang="ko-KR" sz="2600" dirty="0">
                <a:latin typeface="+mj-lt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A3B346-1C9E-403C-9BCD-90C521DB8BAD}"/>
                </a:ext>
              </a:extLst>
            </p:cNvPr>
            <p:cNvSpPr txBox="1"/>
            <p:nvPr/>
          </p:nvSpPr>
          <p:spPr>
            <a:xfrm>
              <a:off x="7263848" y="328379"/>
              <a:ext cx="5814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cs typeface="Arial" pitchFamily="34" charset="0"/>
                </a:rPr>
                <a:t>疫情跟薪資並沒有絕對關聯</a:t>
              </a:r>
              <a:r>
                <a:rPr lang="en-US" altLang="zh-TW" sz="2800" b="1" dirty="0">
                  <a:cs typeface="Arial" pitchFamily="34" charset="0"/>
                </a:rPr>
                <a:t>(</a:t>
              </a:r>
              <a:r>
                <a:rPr lang="zh-TW" altLang="en-US" sz="2800" b="1" dirty="0">
                  <a:cs typeface="Arial" pitchFamily="34" charset="0"/>
                </a:rPr>
                <a:t>沒失業</a:t>
              </a:r>
              <a:r>
                <a:rPr lang="en-US" altLang="zh-TW" sz="2800" b="1" dirty="0">
                  <a:cs typeface="Arial" pitchFamily="34" charset="0"/>
                </a:rPr>
                <a:t>)</a:t>
              </a:r>
              <a:endParaRPr lang="en-US" altLang="ko-KR" sz="2800" b="1" dirty="0"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D85946-CE56-4F08-B68F-9B5314B5FC1F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cs typeface="Calibri" pitchFamily="34" charset="0"/>
                </a:rPr>
                <a:t>01</a:t>
              </a:r>
              <a:endParaRPr lang="ko-KR" altLang="en-US" sz="4400" b="1" dirty="0">
                <a:cs typeface="Calibri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A887D7-F2DB-4FD0-A808-6A5F3452137C}"/>
              </a:ext>
            </a:extLst>
          </p:cNvPr>
          <p:cNvGrpSpPr/>
          <p:nvPr/>
        </p:nvGrpSpPr>
        <p:grpSpPr>
          <a:xfrm>
            <a:off x="4994267" y="3553031"/>
            <a:ext cx="6564511" cy="2499583"/>
            <a:chOff x="6547859" y="219658"/>
            <a:chExt cx="6564511" cy="249958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35F57CA-91E7-44F6-8DD3-C78C02A05028}"/>
                </a:ext>
              </a:extLst>
            </p:cNvPr>
            <p:cNvSpPr txBox="1"/>
            <p:nvPr/>
          </p:nvSpPr>
          <p:spPr>
            <a:xfrm>
              <a:off x="6581386" y="1334246"/>
              <a:ext cx="6530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被迫放無薪假或直接失業</a:t>
              </a:r>
              <a:endPara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外送平台、線上直播逆勢增長</a:t>
              </a:r>
              <a:endPara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報復性消費</a:t>
              </a:r>
              <a:endPara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E23F360-688A-4EC1-B2A5-277C08BDDB93}"/>
                </a:ext>
              </a:extLst>
            </p:cNvPr>
            <p:cNvSpPr txBox="1"/>
            <p:nvPr/>
          </p:nvSpPr>
          <p:spPr>
            <a:xfrm>
              <a:off x="7275718" y="354133"/>
              <a:ext cx="5814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cs typeface="Arial" pitchFamily="34" charset="0"/>
                </a:rPr>
                <a:t>住宿餐飲以及娛樂業影響大</a:t>
              </a:r>
              <a:r>
                <a:rPr lang="en-US" altLang="zh-TW" sz="2800" b="1" dirty="0">
                  <a:cs typeface="Arial" pitchFamily="34" charset="0"/>
                </a:rPr>
                <a:t>(</a:t>
              </a:r>
              <a:r>
                <a:rPr lang="zh-TW" altLang="en-US" sz="2800" b="1" dirty="0">
                  <a:cs typeface="Arial" pitchFamily="34" charset="0"/>
                </a:rPr>
                <a:t>失業</a:t>
              </a:r>
              <a:r>
                <a:rPr lang="en-US" altLang="zh-TW" sz="2800" b="1" dirty="0">
                  <a:cs typeface="Arial" pitchFamily="34" charset="0"/>
                </a:rPr>
                <a:t>)</a:t>
              </a:r>
              <a:endParaRPr lang="en-US" altLang="ko-KR" sz="2800" b="1" dirty="0"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348077-838A-44C4-80BC-3BB771DC591F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cs typeface="Calibri" pitchFamily="34" charset="0"/>
                </a:rPr>
                <a:t>02</a:t>
              </a:r>
              <a:endParaRPr lang="ko-KR" altLang="en-US" sz="4400" b="1" dirty="0"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/>
              <a:t>遇到的困難</a:t>
            </a:r>
            <a:endParaRPr lang="en-US" sz="4800" dirty="0"/>
          </a:p>
        </p:txBody>
      </p:sp>
      <p:sp>
        <p:nvSpPr>
          <p:cNvPr id="53" name="Freeform 55">
            <a:extLst>
              <a:ext uri="{FF2B5EF4-FFF2-40B4-BE49-F238E27FC236}">
                <a16:creationId xmlns:a16="http://schemas.microsoft.com/office/drawing/2014/main" id="{42351F14-957C-4194-A43F-5F3AD7F4C2F0}"/>
              </a:ext>
            </a:extLst>
          </p:cNvPr>
          <p:cNvSpPr/>
          <p:nvPr/>
        </p:nvSpPr>
        <p:spPr>
          <a:xfrm>
            <a:off x="4628" y="1276312"/>
            <a:ext cx="4890689" cy="5328278"/>
          </a:xfrm>
          <a:custGeom>
            <a:avLst/>
            <a:gdLst/>
            <a:ahLst/>
            <a:cxnLst/>
            <a:rect l="l" t="t" r="r" b="b"/>
            <a:pathLst>
              <a:path w="3294587" h="5795631">
                <a:moveTo>
                  <a:pt x="0" y="0"/>
                </a:moveTo>
                <a:lnTo>
                  <a:pt x="3294587" y="2889259"/>
                </a:lnTo>
                <a:lnTo>
                  <a:pt x="0" y="5795631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27245D-E3A6-4C61-B360-ED7A647EAA5F}"/>
              </a:ext>
            </a:extLst>
          </p:cNvPr>
          <p:cNvGrpSpPr/>
          <p:nvPr/>
        </p:nvGrpSpPr>
        <p:grpSpPr>
          <a:xfrm>
            <a:off x="927161" y="1214402"/>
            <a:ext cx="2426195" cy="5081516"/>
            <a:chOff x="851030" y="1340768"/>
            <a:chExt cx="2426195" cy="5081516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15FF2DE-02E6-4741-AD64-ACB5D245D223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59" name="Freeform 9">
                <a:extLst>
                  <a:ext uri="{FF2B5EF4-FFF2-40B4-BE49-F238E27FC236}">
                    <a16:creationId xmlns:a16="http://schemas.microsoft.com/office/drawing/2014/main" id="{1880C6EC-812B-42B2-8EBC-BDE9F8A53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id="{7E59AF37-73AC-4AB3-A9F5-374D5B7E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61" name="Freeform 28">
                <a:extLst>
                  <a:ext uri="{FF2B5EF4-FFF2-40B4-BE49-F238E27FC236}">
                    <a16:creationId xmlns:a16="http://schemas.microsoft.com/office/drawing/2014/main" id="{D402C25E-6C49-42DC-AA68-FCD65BD80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F891977-FE90-4E91-B861-75517DFE7DB1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57" name="Freeform 46">
                <a:extLst>
                  <a:ext uri="{FF2B5EF4-FFF2-40B4-BE49-F238E27FC236}">
                    <a16:creationId xmlns:a16="http://schemas.microsoft.com/office/drawing/2014/main" id="{C2A07EEC-93E3-475C-9415-11A4961F9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58" name="Freeform 55">
                <a:extLst>
                  <a:ext uri="{FF2B5EF4-FFF2-40B4-BE49-F238E27FC236}">
                    <a16:creationId xmlns:a16="http://schemas.microsoft.com/office/drawing/2014/main" id="{BEAF4D2C-AC52-4BA6-9A5B-C0A324490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E02C75C-40D5-4790-990C-0BA713B074CB}"/>
              </a:ext>
            </a:extLst>
          </p:cNvPr>
          <p:cNvSpPr txBox="1"/>
          <p:nvPr/>
        </p:nvSpPr>
        <p:spPr>
          <a:xfrm>
            <a:off x="7245552" y="3462938"/>
            <a:ext cx="387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載入進來的檔案數據有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,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無法做計算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326BA3-E309-4A7B-924A-94BCF3CE5A01}"/>
              </a:ext>
            </a:extLst>
          </p:cNvPr>
          <p:cNvSpPr txBox="1"/>
          <p:nvPr/>
        </p:nvSpPr>
        <p:spPr>
          <a:xfrm>
            <a:off x="6855914" y="1787704"/>
            <a:ext cx="387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做出來的圖發現有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bug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 都是斜直線往上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CC0C14-9BE8-44BD-A133-CAE9C1B06321}"/>
              </a:ext>
            </a:extLst>
          </p:cNvPr>
          <p:cNvSpPr txBox="1"/>
          <p:nvPr/>
        </p:nvSpPr>
        <p:spPr>
          <a:xfrm>
            <a:off x="6847184" y="5254425"/>
            <a:ext cx="387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作圖圖示會擋到數據的呈現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BCD7424-E613-369D-0C71-63F43C591DC9}"/>
              </a:ext>
            </a:extLst>
          </p:cNvPr>
          <p:cNvGrpSpPr/>
          <p:nvPr/>
        </p:nvGrpSpPr>
        <p:grpSpPr>
          <a:xfrm>
            <a:off x="3271223" y="276311"/>
            <a:ext cx="851635" cy="796757"/>
            <a:chOff x="3271224" y="276312"/>
            <a:chExt cx="777210" cy="777208"/>
          </a:xfrm>
        </p:grpSpPr>
        <p:sp>
          <p:nvSpPr>
            <p:cNvPr id="3" name="Oval 74">
              <a:extLst>
                <a:ext uri="{FF2B5EF4-FFF2-40B4-BE49-F238E27FC236}">
                  <a16:creationId xmlns:a16="http://schemas.microsoft.com/office/drawing/2014/main" id="{C9E4D892-CE00-5D9B-D3CA-282A3CD7AE53}"/>
                </a:ext>
              </a:extLst>
            </p:cNvPr>
            <p:cNvSpPr/>
            <p:nvPr/>
          </p:nvSpPr>
          <p:spPr>
            <a:xfrm>
              <a:off x="3271224" y="276312"/>
              <a:ext cx="777210" cy="77720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5" name="TextBox 92">
              <a:extLst>
                <a:ext uri="{FF2B5EF4-FFF2-40B4-BE49-F238E27FC236}">
                  <a16:creationId xmlns:a16="http://schemas.microsoft.com/office/drawing/2014/main" id="{7F214F86-3E1B-F1EB-8248-FC46E2AC5DA3}"/>
                </a:ext>
              </a:extLst>
            </p:cNvPr>
            <p:cNvSpPr txBox="1"/>
            <p:nvPr/>
          </p:nvSpPr>
          <p:spPr>
            <a:xfrm>
              <a:off x="3318733" y="399498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5">
            <a:extLst>
              <a:ext uri="{FF2B5EF4-FFF2-40B4-BE49-F238E27FC236}">
                <a16:creationId xmlns:a16="http://schemas.microsoft.com/office/drawing/2014/main" id="{761F93A5-99F4-83B6-3E22-4E05DAC473A4}"/>
              </a:ext>
            </a:extLst>
          </p:cNvPr>
          <p:cNvSpPr/>
          <p:nvPr/>
        </p:nvSpPr>
        <p:spPr>
          <a:xfrm>
            <a:off x="3417740" y="2882475"/>
            <a:ext cx="1872208" cy="1872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B7AB68A6-04FE-C178-C0B1-623F042B07F2}"/>
              </a:ext>
            </a:extLst>
          </p:cNvPr>
          <p:cNvSpPr/>
          <p:nvPr/>
        </p:nvSpPr>
        <p:spPr>
          <a:xfrm>
            <a:off x="5747149" y="1696571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C7CFB04D-F9FF-1D59-8994-E070C66E7614}"/>
              </a:ext>
            </a:extLst>
          </p:cNvPr>
          <p:cNvSpPr/>
          <p:nvPr/>
        </p:nvSpPr>
        <p:spPr>
          <a:xfrm>
            <a:off x="6282589" y="3350527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C88FB9A9-A2B1-DB90-E02A-79AE115EC4B6}"/>
              </a:ext>
            </a:extLst>
          </p:cNvPr>
          <p:cNvSpPr/>
          <p:nvPr/>
        </p:nvSpPr>
        <p:spPr>
          <a:xfrm>
            <a:off x="5747149" y="5017206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F88DE4FA-56A5-1E14-E2A0-68DA83A89D9F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5015769" y="2495586"/>
            <a:ext cx="868469" cy="6610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E1882D66-B8FB-9C23-5A41-148207C5714F}"/>
              </a:ext>
            </a:extLst>
          </p:cNvPr>
          <p:cNvCxnSpPr>
            <a:cxnSpLocks/>
            <a:stCxn id="30" idx="2"/>
            <a:endCxn id="28" idx="6"/>
          </p:cNvCxnSpPr>
          <p:nvPr/>
        </p:nvCxnSpPr>
        <p:spPr>
          <a:xfrm flipH="1">
            <a:off x="5289948" y="3818579"/>
            <a:ext cx="9926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5726AB2E-CC71-77CE-2A27-8E0F0D6C22BE}"/>
              </a:ext>
            </a:extLst>
          </p:cNvPr>
          <p:cNvCxnSpPr>
            <a:stCxn id="31" idx="1"/>
            <a:endCxn id="28" idx="5"/>
          </p:cNvCxnSpPr>
          <p:nvPr/>
        </p:nvCxnSpPr>
        <p:spPr>
          <a:xfrm flipH="1" flipV="1">
            <a:off x="5015769" y="4480504"/>
            <a:ext cx="868469" cy="673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5">
            <a:extLst>
              <a:ext uri="{FF2B5EF4-FFF2-40B4-BE49-F238E27FC236}">
                <a16:creationId xmlns:a16="http://schemas.microsoft.com/office/drawing/2014/main" id="{DA100734-A957-6556-912D-774D4814DE45}"/>
              </a:ext>
            </a:extLst>
          </p:cNvPr>
          <p:cNvSpPr/>
          <p:nvPr/>
        </p:nvSpPr>
        <p:spPr>
          <a:xfrm>
            <a:off x="3445996" y="3815596"/>
            <a:ext cx="1826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Question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Block Arc 14">
            <a:extLst>
              <a:ext uri="{FF2B5EF4-FFF2-40B4-BE49-F238E27FC236}">
                <a16:creationId xmlns:a16="http://schemas.microsoft.com/office/drawing/2014/main" id="{87298A68-C858-76FF-1AA5-8CEEA0B1CCD0}"/>
              </a:ext>
            </a:extLst>
          </p:cNvPr>
          <p:cNvSpPr/>
          <p:nvPr/>
        </p:nvSpPr>
        <p:spPr>
          <a:xfrm rot="16200000">
            <a:off x="4123011" y="3252736"/>
            <a:ext cx="461665" cy="46196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8330BC-E960-AC0B-0773-1132E6F4C1CA}"/>
              </a:ext>
            </a:extLst>
          </p:cNvPr>
          <p:cNvSpPr/>
          <p:nvPr/>
        </p:nvSpPr>
        <p:spPr>
          <a:xfrm>
            <a:off x="5919810" y="168404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46BBF7-819B-4372-A419-AE8A541C02B0}"/>
              </a:ext>
            </a:extLst>
          </p:cNvPr>
          <p:cNvSpPr/>
          <p:nvPr/>
        </p:nvSpPr>
        <p:spPr>
          <a:xfrm>
            <a:off x="6463770" y="332979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B97CB7-7C4B-467A-63CC-A30731909A34}"/>
              </a:ext>
            </a:extLst>
          </p:cNvPr>
          <p:cNvSpPr/>
          <p:nvPr/>
        </p:nvSpPr>
        <p:spPr>
          <a:xfrm>
            <a:off x="5911080" y="499008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r>
              <a:rPr lang="zh-TW" altLang="en-US" dirty="0"/>
              <a:t> 奇怪的斜直線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E4E41-9B69-4462-B894-6690A47FCB77}"/>
              </a:ext>
            </a:extLst>
          </p:cNvPr>
          <p:cNvSpPr txBox="1"/>
          <p:nvPr/>
        </p:nvSpPr>
        <p:spPr>
          <a:xfrm>
            <a:off x="3611968" y="5251735"/>
            <a:ext cx="381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原始數據有高低起伏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Y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軸數字很詭異沒有優化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BC130B5-9BAD-6DF2-6DFD-4647A733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96" y="2440114"/>
            <a:ext cx="5443308" cy="1150095"/>
          </a:xfrm>
          <a:prstGeom prst="rect">
            <a:avLst/>
          </a:prstGeom>
        </p:spPr>
      </p:pic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A6113A9C-5613-4613-8D04-00B81413B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69" y="1252322"/>
            <a:ext cx="5181600" cy="3034484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17BD0B2C-2907-B1AF-3B57-1FD087FE00AC}"/>
              </a:ext>
            </a:extLst>
          </p:cNvPr>
          <p:cNvSpPr/>
          <p:nvPr/>
        </p:nvSpPr>
        <p:spPr>
          <a:xfrm rot="18900000">
            <a:off x="3558064" y="535431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7407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千分位讓數值全變成字串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E4E41-9B69-4462-B894-6690A47FCB77}"/>
              </a:ext>
            </a:extLst>
          </p:cNvPr>
          <p:cNvSpPr txBox="1"/>
          <p:nvPr/>
        </p:nvSpPr>
        <p:spPr>
          <a:xfrm>
            <a:off x="3687534" y="5323057"/>
            <a:ext cx="3817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讀進來沒有成為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int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型態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資料顯示就會變成從左邊欄位顯示從最上依次往下 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A6113A9C-5613-4613-8D04-00B81413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62" y="2151249"/>
            <a:ext cx="11035964" cy="1476107"/>
          </a:xfrm>
          <a:prstGeom prst="rect">
            <a:avLst/>
          </a:prstGeom>
        </p:spPr>
      </p:pic>
      <p:sp>
        <p:nvSpPr>
          <p:cNvPr id="19" name="Oval 7">
            <a:extLst>
              <a:ext uri="{FF2B5EF4-FFF2-40B4-BE49-F238E27FC236}">
                <a16:creationId xmlns:a16="http://schemas.microsoft.com/office/drawing/2014/main" id="{E35AE3CB-0DC8-AFB2-7D61-97D0E0C48CEE}"/>
              </a:ext>
            </a:extLst>
          </p:cNvPr>
          <p:cNvSpPr/>
          <p:nvPr/>
        </p:nvSpPr>
        <p:spPr>
          <a:xfrm>
            <a:off x="2874516" y="5507768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1DEE77D-0BFC-192C-255D-6AD8426522E7}"/>
              </a:ext>
            </a:extLst>
          </p:cNvPr>
          <p:cNvSpPr/>
          <p:nvPr/>
        </p:nvSpPr>
        <p:spPr>
          <a:xfrm rot="18900000">
            <a:off x="3574702" y="5418050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59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Q1+2</a:t>
            </a:r>
            <a:r>
              <a:rPr lang="zh-TW" altLang="en-US" dirty="0"/>
              <a:t>原本解決辦法</a:t>
            </a:r>
            <a:endParaRPr lang="en-US" altLang="zh-TW" dirty="0"/>
          </a:p>
        </p:txBody>
      </p:sp>
      <p:sp>
        <p:nvSpPr>
          <p:cNvPr id="20" name="Heart 3">
            <a:extLst>
              <a:ext uri="{FF2B5EF4-FFF2-40B4-BE49-F238E27FC236}">
                <a16:creationId xmlns:a16="http://schemas.microsoft.com/office/drawing/2014/main" id="{85BAC46E-5795-4EBA-92F9-F710E281007C}"/>
              </a:ext>
            </a:extLst>
          </p:cNvPr>
          <p:cNvSpPr/>
          <p:nvPr/>
        </p:nvSpPr>
        <p:spPr>
          <a:xfrm>
            <a:off x="4869870" y="5054742"/>
            <a:ext cx="439941" cy="398139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12287">
            <a:extLst>
              <a:ext uri="{FF2B5EF4-FFF2-40B4-BE49-F238E27FC236}">
                <a16:creationId xmlns:a16="http://schemas.microsoft.com/office/drawing/2014/main" id="{45E0FBDB-3BED-4BFA-B780-6EFC4372C071}"/>
              </a:ext>
            </a:extLst>
          </p:cNvPr>
          <p:cNvSpPr/>
          <p:nvPr/>
        </p:nvSpPr>
        <p:spPr>
          <a:xfrm>
            <a:off x="5074698" y="2945010"/>
            <a:ext cx="395341" cy="393891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" name="Freeform 32">
            <a:extLst>
              <a:ext uri="{FF2B5EF4-FFF2-40B4-BE49-F238E27FC236}">
                <a16:creationId xmlns:a16="http://schemas.microsoft.com/office/drawing/2014/main" id="{095C3E66-266C-06DF-E8AF-D16896CAF243}"/>
              </a:ext>
            </a:extLst>
          </p:cNvPr>
          <p:cNvSpPr/>
          <p:nvPr/>
        </p:nvSpPr>
        <p:spPr>
          <a:xfrm>
            <a:off x="2280345" y="4972446"/>
            <a:ext cx="660351" cy="72424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A5E7EBBD-0096-F02C-2133-66FC0038E316}"/>
              </a:ext>
            </a:extLst>
          </p:cNvPr>
          <p:cNvSpPr/>
          <p:nvPr/>
        </p:nvSpPr>
        <p:spPr>
          <a:xfrm flipH="1">
            <a:off x="2173711" y="2417638"/>
            <a:ext cx="735188" cy="63510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6B7097-34AD-3C62-BF40-87CFF334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88" y="4456916"/>
            <a:ext cx="7196099" cy="17303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4B6016-5665-65C0-E7F8-AAFBDB094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3992" y="2319573"/>
            <a:ext cx="8447778" cy="12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Q1+2</a:t>
            </a:r>
            <a:r>
              <a:rPr lang="zh-TW" altLang="en-US" dirty="0"/>
              <a:t>優化</a:t>
            </a:r>
            <a:endParaRPr lang="en-US" altLang="zh-TW" dirty="0"/>
          </a:p>
        </p:txBody>
      </p:sp>
      <p:sp>
        <p:nvSpPr>
          <p:cNvPr id="20" name="Heart 3">
            <a:extLst>
              <a:ext uri="{FF2B5EF4-FFF2-40B4-BE49-F238E27FC236}">
                <a16:creationId xmlns:a16="http://schemas.microsoft.com/office/drawing/2014/main" id="{85BAC46E-5795-4EBA-92F9-F710E281007C}"/>
              </a:ext>
            </a:extLst>
          </p:cNvPr>
          <p:cNvSpPr/>
          <p:nvPr/>
        </p:nvSpPr>
        <p:spPr>
          <a:xfrm>
            <a:off x="4869870" y="5054742"/>
            <a:ext cx="439941" cy="398139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12287">
            <a:extLst>
              <a:ext uri="{FF2B5EF4-FFF2-40B4-BE49-F238E27FC236}">
                <a16:creationId xmlns:a16="http://schemas.microsoft.com/office/drawing/2014/main" id="{45E0FBDB-3BED-4BFA-B780-6EFC4372C071}"/>
              </a:ext>
            </a:extLst>
          </p:cNvPr>
          <p:cNvSpPr/>
          <p:nvPr/>
        </p:nvSpPr>
        <p:spPr>
          <a:xfrm>
            <a:off x="5074698" y="2945010"/>
            <a:ext cx="395341" cy="393891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" name="Freeform 32">
            <a:extLst>
              <a:ext uri="{FF2B5EF4-FFF2-40B4-BE49-F238E27FC236}">
                <a16:creationId xmlns:a16="http://schemas.microsoft.com/office/drawing/2014/main" id="{095C3E66-266C-06DF-E8AF-D16896CAF243}"/>
              </a:ext>
            </a:extLst>
          </p:cNvPr>
          <p:cNvSpPr/>
          <p:nvPr/>
        </p:nvSpPr>
        <p:spPr>
          <a:xfrm>
            <a:off x="2280345" y="4972446"/>
            <a:ext cx="660351" cy="72424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A5E7EBBD-0096-F02C-2133-66FC0038E316}"/>
              </a:ext>
            </a:extLst>
          </p:cNvPr>
          <p:cNvSpPr/>
          <p:nvPr/>
        </p:nvSpPr>
        <p:spPr>
          <a:xfrm flipH="1">
            <a:off x="2236625" y="2424143"/>
            <a:ext cx="735188" cy="63510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6B7097-34AD-3C62-BF40-87CFF334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88" y="4456916"/>
            <a:ext cx="7196099" cy="17303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4B6016-5665-65C0-E7F8-AAFBDB094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478" y="2333495"/>
            <a:ext cx="7196099" cy="6713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BAF2F53-79F5-351D-73C8-3406D151B356}"/>
              </a:ext>
            </a:extLst>
          </p:cNvPr>
          <p:cNvSpPr/>
          <p:nvPr/>
        </p:nvSpPr>
        <p:spPr>
          <a:xfrm rot="10800000">
            <a:off x="7863839" y="2285997"/>
            <a:ext cx="2725738" cy="3938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54692" y="728137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cs typeface="Arial" pitchFamily="34" charset="0"/>
              </a:rPr>
              <a:t>目錄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E58084-3F11-43DA-A572-21946D470A6B}"/>
              </a:ext>
            </a:extLst>
          </p:cNvPr>
          <p:cNvGrpSpPr/>
          <p:nvPr/>
        </p:nvGrpSpPr>
        <p:grpSpPr>
          <a:xfrm>
            <a:off x="43784" y="2423803"/>
            <a:ext cx="4204010" cy="4121558"/>
            <a:chOff x="1418640" y="1152611"/>
            <a:chExt cx="5324685" cy="5220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B2DF32-5C91-4535-ACBE-061F9C7D20EE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5" name="Trapezoid 11">
                <a:extLst>
                  <a:ext uri="{FF2B5EF4-FFF2-40B4-BE49-F238E27FC236}">
                    <a16:creationId xmlns:a16="http://schemas.microsoft.com/office/drawing/2014/main" id="{4444DFC0-568A-45C5-8B8C-FB19F8464A0B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rapezoid 11">
                <a:extLst>
                  <a:ext uri="{FF2B5EF4-FFF2-40B4-BE49-F238E27FC236}">
                    <a16:creationId xmlns:a16="http://schemas.microsoft.com/office/drawing/2014/main" id="{C243D0DF-429F-4B95-8F53-29B9F29C4476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00053E-0C91-4645-9EE6-905C59B6477E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53C2007-01AA-4721-84FB-A46461070369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40" name="Graphic 2">
                  <a:extLst>
                    <a:ext uri="{FF2B5EF4-FFF2-40B4-BE49-F238E27FC236}">
                      <a16:creationId xmlns:a16="http://schemas.microsoft.com/office/drawing/2014/main" id="{C41060D9-FFAC-47AB-8FA1-FC98269A348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Graphic 2">
                  <a:extLst>
                    <a:ext uri="{FF2B5EF4-FFF2-40B4-BE49-F238E27FC236}">
                      <a16:creationId xmlns:a16="http://schemas.microsoft.com/office/drawing/2014/main" id="{D32F9278-CE7E-4B09-9882-18842529D130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2">
                  <a:extLst>
                    <a:ext uri="{FF2B5EF4-FFF2-40B4-BE49-F238E27FC236}">
                      <a16:creationId xmlns:a16="http://schemas.microsoft.com/office/drawing/2014/main" id="{294C864E-E8EB-4080-97A6-44AC9CBD77C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4D274C-2A64-4A3F-B7BF-6F08FFE57838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37" name="Graphic 2">
                  <a:extLst>
                    <a:ext uri="{FF2B5EF4-FFF2-40B4-BE49-F238E27FC236}">
                      <a16:creationId xmlns:a16="http://schemas.microsoft.com/office/drawing/2014/main" id="{7F06D23B-7E9B-4722-802C-90F577F45E84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Graphic 2">
                  <a:extLst>
                    <a:ext uri="{FF2B5EF4-FFF2-40B4-BE49-F238E27FC236}">
                      <a16:creationId xmlns:a16="http://schemas.microsoft.com/office/drawing/2014/main" id="{330355FA-270F-4C87-B0F8-E357FA9D5D72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Graphic 2">
                  <a:extLst>
                    <a:ext uri="{FF2B5EF4-FFF2-40B4-BE49-F238E27FC236}">
                      <a16:creationId xmlns:a16="http://schemas.microsoft.com/office/drawing/2014/main" id="{E43DB746-C125-4D1D-8F6A-31FC92707470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A298B2-CC22-4A66-80F6-9D05AC1930A1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34" name="Graphic 2">
                  <a:extLst>
                    <a:ext uri="{FF2B5EF4-FFF2-40B4-BE49-F238E27FC236}">
                      <a16:creationId xmlns:a16="http://schemas.microsoft.com/office/drawing/2014/main" id="{6C4A75A0-418E-4FBD-8075-62235A1D24C1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Graphic 2">
                  <a:extLst>
                    <a:ext uri="{FF2B5EF4-FFF2-40B4-BE49-F238E27FC236}">
                      <a16:creationId xmlns:a16="http://schemas.microsoft.com/office/drawing/2014/main" id="{972E636E-749E-4486-A75D-4289CD84E5DE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Graphic 2">
                  <a:extLst>
                    <a:ext uri="{FF2B5EF4-FFF2-40B4-BE49-F238E27FC236}">
                      <a16:creationId xmlns:a16="http://schemas.microsoft.com/office/drawing/2014/main" id="{C8F6917E-1F03-4D22-BE39-71194A978DAA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89EC212-50E5-4FF5-9506-FA05C907829A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D1D03F8-D240-422E-8639-25F178A7B42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910831E-6073-4FD6-9661-F59EA6AD2DFF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7CE0B5F-A44C-49C3-ADAA-F8E6C1E0FFAF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52B8BB54-FECA-45BF-83F1-E601C0EBE958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B91DD32-54D5-4F89-8AD1-8994E6C6BBA5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9DF130D-36C4-4140-8748-9AB2E21D924D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3BDCC9C8-0122-4E8D-89DB-EC558384D919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99B9649-825B-435F-8194-C9066751EA43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D106CAF-5C1A-45CD-AE64-E7F022F8470B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7596E70-24DA-4691-B2EC-F1EC0EB84E9D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1D497A5-4DCA-4704-90CF-893E530B0471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63A2EA2E-B234-4CE6-8209-B5D166771C56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ECED610B-B611-4FA2-846B-5952FC43036F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64EFE7E7-19D3-415A-9B90-9A1037C0BB7C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1E7F09A1-62B8-4CEF-B220-E2246AF1D528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86E6E08-705D-4682-AE5E-41D20FB0BE79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A5A3AC36-0D32-46D4-A8D1-F0CFA1C3DDA5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239913D-A795-4B1A-A0EF-768B2B5E9013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AE64A7A-C2A9-4252-BAE1-765B6FD1A968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C6137D7-4191-4F69-8EE4-8CCE47F66E9B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8A3BA35-B7C2-4F3E-BFAB-88FD7A247B94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3573DF1-DF54-4664-81CD-D87E5E280CCB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8AFDA9-2544-4F76-8AF0-BFFE7E2AA8B3}"/>
                </a:ext>
              </a:extLst>
            </p:cNvPr>
            <p:cNvGrpSpPr/>
            <p:nvPr/>
          </p:nvGrpSpPr>
          <p:grpSpPr>
            <a:xfrm>
              <a:off x="1418640" y="4102855"/>
              <a:ext cx="5324685" cy="2270008"/>
              <a:chOff x="1418640" y="4102855"/>
              <a:chExt cx="5324685" cy="227000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C4FAFEE-7882-4D74-98CE-1A250BA4BBCB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E967B6C-60B9-4BDD-B82B-46D9CFB1D1D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A26165A-CA5F-4149-9592-25952461210B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E7D1336-D348-48A8-AB31-561DD1B31F5D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00D9C4D-8F42-490D-8140-F9BB5D7FD11A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67E9D9D-058F-4D12-96C3-E7F9028655CE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6A01D9-A6EF-4729-9275-4451BF13EBDD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533773-4972-498F-98FD-2503266DB9FD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DA1145-1316-419E-83B1-C87875E7A19D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036457D-9C66-40FE-AF61-E9084D14955B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EBDB1E4-744E-4966-BB88-05FB3F42BF2F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76BF6F-49A5-4EDC-B114-E75CCE169822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8E7E249-3172-4D38-94A9-A06AD653B9F8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56855B8-C0FA-4555-95A0-482CC650A6A5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93E802-F47A-4698-A60E-6DC5594A54CC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23712F1-BAA6-4D1E-BECD-C8083193EA1C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4691AF-C481-4A9B-B55D-A2038FA937D1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D220D58-1386-4EF7-8BFD-50BC385CBF94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B116AA3-AC24-4484-B151-41AF7F290BCB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DE68918-D480-4EC7-A554-10A74F1672B7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1FA2FC8-E206-4C89-8CCD-6A8288F83012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6B14E7A-471C-4667-92B5-C2E90D12EE0D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6D62F39-9D68-4D00-B8D5-6EB9577E6092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4CB2B3-E938-4F91-BBAE-20C36419C638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617D17B-AB18-4641-9E4E-12BA9094016B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DA09673-3C8C-4962-B842-0C42DB328ECB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7FEE807-3DDA-4318-9E81-0C95EF79DE67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9145976-E82B-4BA0-B275-F91827E47177}"/>
                  </a:ext>
                </a:extLst>
              </p:cNvPr>
              <p:cNvSpPr/>
              <p:nvPr/>
            </p:nvSpPr>
            <p:spPr>
              <a:xfrm>
                <a:off x="1722989" y="5290986"/>
                <a:ext cx="192707" cy="1927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D70115D-5035-4C75-8893-4613110780BC}"/>
                  </a:ext>
                </a:extLst>
              </p:cNvPr>
              <p:cNvSpPr/>
              <p:nvPr/>
            </p:nvSpPr>
            <p:spPr>
              <a:xfrm>
                <a:off x="1418640" y="5431144"/>
                <a:ext cx="298961" cy="2989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DEB141B-0176-4473-B363-5A53954D63C7}"/>
              </a:ext>
            </a:extLst>
          </p:cNvPr>
          <p:cNvGrpSpPr/>
          <p:nvPr/>
        </p:nvGrpSpPr>
        <p:grpSpPr>
          <a:xfrm>
            <a:off x="5131501" y="869136"/>
            <a:ext cx="6367068" cy="777208"/>
            <a:chOff x="5347836" y="1783838"/>
            <a:chExt cx="6367068" cy="77720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56877DB-B94E-45B5-BA65-F2F9EC6D062E}"/>
                </a:ext>
              </a:extLst>
            </p:cNvPr>
            <p:cNvSpPr/>
            <p:nvPr/>
          </p:nvSpPr>
          <p:spPr>
            <a:xfrm>
              <a:off x="5347836" y="1783838"/>
              <a:ext cx="777210" cy="777208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DB273D-E2B1-45DA-9CD3-EBF69651C586}"/>
                </a:ext>
              </a:extLst>
            </p:cNvPr>
            <p:cNvSpPr txBox="1"/>
            <p:nvPr/>
          </p:nvSpPr>
          <p:spPr>
            <a:xfrm>
              <a:off x="6335206" y="1857377"/>
              <a:ext cx="537969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3600" b="1" dirty="0">
                  <a:cs typeface="Arial" pitchFamily="34" charset="0"/>
                </a:rPr>
                <a:t>動機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809C26B-F824-4129-8B92-FFBD34B358BE}"/>
                </a:ext>
              </a:extLst>
            </p:cNvPr>
            <p:cNvSpPr txBox="1"/>
            <p:nvPr/>
          </p:nvSpPr>
          <p:spPr>
            <a:xfrm>
              <a:off x="5394696" y="1919605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2CCC8BC2-7E2D-3EFC-8C97-688AB4AE3FC0}"/>
              </a:ext>
            </a:extLst>
          </p:cNvPr>
          <p:cNvGrpSpPr/>
          <p:nvPr/>
        </p:nvGrpSpPr>
        <p:grpSpPr>
          <a:xfrm>
            <a:off x="5131501" y="2316643"/>
            <a:ext cx="6367068" cy="777208"/>
            <a:chOff x="5131501" y="2316643"/>
            <a:chExt cx="6367068" cy="77720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B296ADC-EB91-4D43-945E-35D635E28CB1}"/>
                </a:ext>
              </a:extLst>
            </p:cNvPr>
            <p:cNvSpPr txBox="1"/>
            <p:nvPr/>
          </p:nvSpPr>
          <p:spPr>
            <a:xfrm>
              <a:off x="6118871" y="2435902"/>
              <a:ext cx="537969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3600" b="1">
                  <a:cs typeface="Arial" pitchFamily="34" charset="0"/>
                </a:rPr>
                <a:t>資料來源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FB3DBACE-54FF-9B7E-94EE-23F4F31D015A}"/>
                </a:ext>
              </a:extLst>
            </p:cNvPr>
            <p:cNvGrpSpPr/>
            <p:nvPr/>
          </p:nvGrpSpPr>
          <p:grpSpPr>
            <a:xfrm>
              <a:off x="5131501" y="2316643"/>
              <a:ext cx="777210" cy="777208"/>
              <a:chOff x="5131501" y="2316643"/>
              <a:chExt cx="777210" cy="77720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0CD944C-87DD-4720-9725-8D7D436E6903}"/>
                  </a:ext>
                </a:extLst>
              </p:cNvPr>
              <p:cNvSpPr/>
              <p:nvPr/>
            </p:nvSpPr>
            <p:spPr>
              <a:xfrm>
                <a:off x="5131501" y="2316643"/>
                <a:ext cx="777210" cy="777208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cs typeface="Arial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BEA6D70-A8DB-40FB-8E52-B42A601D7E6B}"/>
                  </a:ext>
                </a:extLst>
              </p:cNvPr>
              <p:cNvSpPr txBox="1"/>
              <p:nvPr/>
            </p:nvSpPr>
            <p:spPr>
              <a:xfrm>
                <a:off x="5178361" y="2452410"/>
                <a:ext cx="6821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954308A-F25C-4F1F-9212-9FAB8F74FC5F}"/>
              </a:ext>
            </a:extLst>
          </p:cNvPr>
          <p:cNvSpPr txBox="1"/>
          <p:nvPr/>
        </p:nvSpPr>
        <p:spPr>
          <a:xfrm>
            <a:off x="6118871" y="3855977"/>
            <a:ext cx="537969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3600" b="1" dirty="0">
                <a:cs typeface="Arial" pitchFamily="34" charset="0"/>
              </a:rPr>
              <a:t>分析項目、總結</a:t>
            </a:r>
            <a:endParaRPr lang="ko-KR" altLang="en-US" sz="3600" b="1" dirty="0">
              <a:cs typeface="Arial" pitchFamily="34" charset="0"/>
            </a:endParaRP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3AB7F014-F12F-8430-DA06-377ACDAB8622}"/>
              </a:ext>
            </a:extLst>
          </p:cNvPr>
          <p:cNvGrpSpPr/>
          <p:nvPr/>
        </p:nvGrpSpPr>
        <p:grpSpPr>
          <a:xfrm>
            <a:off x="5131501" y="3764150"/>
            <a:ext cx="777210" cy="777208"/>
            <a:chOff x="5131501" y="3764150"/>
            <a:chExt cx="777210" cy="77720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9930EB-A42D-4FDB-B16B-A227E7A4B301}"/>
                </a:ext>
              </a:extLst>
            </p:cNvPr>
            <p:cNvSpPr/>
            <p:nvPr/>
          </p:nvSpPr>
          <p:spPr>
            <a:xfrm>
              <a:off x="5131501" y="3764150"/>
              <a:ext cx="777210" cy="777208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BCD6E99-744B-4DBE-BE0C-BF19E99BBFFA}"/>
                </a:ext>
              </a:extLst>
            </p:cNvPr>
            <p:cNvSpPr txBox="1"/>
            <p:nvPr/>
          </p:nvSpPr>
          <p:spPr>
            <a:xfrm>
              <a:off x="5178361" y="3899917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EBD48C-5832-4E65-840E-D1824E605F5D}"/>
              </a:ext>
            </a:extLst>
          </p:cNvPr>
          <p:cNvGrpSpPr/>
          <p:nvPr/>
        </p:nvGrpSpPr>
        <p:grpSpPr>
          <a:xfrm>
            <a:off x="5131501" y="5211657"/>
            <a:ext cx="6367068" cy="777208"/>
            <a:chOff x="5347836" y="5143719"/>
            <a:chExt cx="6367068" cy="77720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EB4F7F8-450B-4985-900E-4431D6F01EDC}"/>
                </a:ext>
              </a:extLst>
            </p:cNvPr>
            <p:cNvSpPr/>
            <p:nvPr/>
          </p:nvSpPr>
          <p:spPr>
            <a:xfrm>
              <a:off x="5347836" y="5143719"/>
              <a:ext cx="777210" cy="77720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9ABFC5E-3148-476E-8604-ADF7DB41F1D4}"/>
                </a:ext>
              </a:extLst>
            </p:cNvPr>
            <p:cNvSpPr txBox="1"/>
            <p:nvPr/>
          </p:nvSpPr>
          <p:spPr>
            <a:xfrm>
              <a:off x="6335206" y="5262978"/>
              <a:ext cx="537969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3600" b="1" dirty="0">
                  <a:cs typeface="Arial" pitchFamily="34" charset="0"/>
                </a:rPr>
                <a:t>遇到的問題、技術層面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1CA16DF-E144-4379-AC72-6F69B0544506}"/>
                </a:ext>
              </a:extLst>
            </p:cNvPr>
            <p:cNvSpPr txBox="1"/>
            <p:nvPr/>
          </p:nvSpPr>
          <p:spPr>
            <a:xfrm>
              <a:off x="5394696" y="5279486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r>
              <a:rPr lang="zh-TW" altLang="en-US" dirty="0"/>
              <a:t> 圖示擋住數據呈現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E4E41-9B69-4462-B894-6690A47FCB77}"/>
              </a:ext>
            </a:extLst>
          </p:cNvPr>
          <p:cNvSpPr txBox="1"/>
          <p:nvPr/>
        </p:nvSpPr>
        <p:spPr>
          <a:xfrm>
            <a:off x="4142320" y="5416327"/>
            <a:ext cx="381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圖示放在哪個位置都會阻礙數據呈現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A6113A9C-5613-4613-8D04-00B81413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622" y="1290537"/>
            <a:ext cx="5941795" cy="3961198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17BD0B2C-2907-B1AF-3B57-1FD087FE00AC}"/>
              </a:ext>
            </a:extLst>
          </p:cNvPr>
          <p:cNvSpPr/>
          <p:nvPr/>
        </p:nvSpPr>
        <p:spPr>
          <a:xfrm rot="18900000">
            <a:off x="3832384" y="553719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802B786-1667-A883-8C61-62E0B1C28007}"/>
              </a:ext>
            </a:extLst>
          </p:cNvPr>
          <p:cNvSpPr/>
          <p:nvPr/>
        </p:nvSpPr>
        <p:spPr>
          <a:xfrm>
            <a:off x="3420322" y="1376317"/>
            <a:ext cx="2550710" cy="1138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r>
              <a:rPr lang="zh-TW" altLang="en-US" dirty="0"/>
              <a:t>的解決辦法</a:t>
            </a:r>
            <a:endParaRPr lang="en-US" altLang="zh-TW" dirty="0"/>
          </a:p>
        </p:txBody>
      </p:sp>
      <p:sp>
        <p:nvSpPr>
          <p:cNvPr id="20" name="Heart 3">
            <a:extLst>
              <a:ext uri="{FF2B5EF4-FFF2-40B4-BE49-F238E27FC236}">
                <a16:creationId xmlns:a16="http://schemas.microsoft.com/office/drawing/2014/main" id="{85BAC46E-5795-4EBA-92F9-F710E281007C}"/>
              </a:ext>
            </a:extLst>
          </p:cNvPr>
          <p:cNvSpPr/>
          <p:nvPr/>
        </p:nvSpPr>
        <p:spPr>
          <a:xfrm>
            <a:off x="4869870" y="5054742"/>
            <a:ext cx="439941" cy="398139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12287">
            <a:extLst>
              <a:ext uri="{FF2B5EF4-FFF2-40B4-BE49-F238E27FC236}">
                <a16:creationId xmlns:a16="http://schemas.microsoft.com/office/drawing/2014/main" id="{45E0FBDB-3BED-4BFA-B780-6EFC4372C071}"/>
              </a:ext>
            </a:extLst>
          </p:cNvPr>
          <p:cNvSpPr/>
          <p:nvPr/>
        </p:nvSpPr>
        <p:spPr>
          <a:xfrm>
            <a:off x="5403882" y="3777114"/>
            <a:ext cx="395341" cy="393891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BC7267-29A6-1F52-7066-A74C4AE8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0075" y="2065362"/>
            <a:ext cx="8153269" cy="2632909"/>
          </a:xfrm>
          <a:prstGeom prst="rect">
            <a:avLst/>
          </a:prstGeom>
        </p:spPr>
      </p:pic>
      <p:sp>
        <p:nvSpPr>
          <p:cNvPr id="3" name="Freeform 32">
            <a:extLst>
              <a:ext uri="{FF2B5EF4-FFF2-40B4-BE49-F238E27FC236}">
                <a16:creationId xmlns:a16="http://schemas.microsoft.com/office/drawing/2014/main" id="{095C3E66-266C-06DF-E8AF-D16896CAF243}"/>
              </a:ext>
            </a:extLst>
          </p:cNvPr>
          <p:cNvSpPr/>
          <p:nvPr/>
        </p:nvSpPr>
        <p:spPr>
          <a:xfrm>
            <a:off x="963609" y="3000396"/>
            <a:ext cx="660351" cy="72424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E60DE3-D001-81F5-EA2D-353CAFC5D3B1}"/>
              </a:ext>
            </a:extLst>
          </p:cNvPr>
          <p:cNvSpPr/>
          <p:nvPr/>
        </p:nvSpPr>
        <p:spPr>
          <a:xfrm rot="10800000">
            <a:off x="2587048" y="3541808"/>
            <a:ext cx="3838136" cy="3938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/>
              <a:t>技術面、圖表點表示數字</a:t>
            </a:r>
            <a:endParaRPr lang="en-US" altLang="zh-TW" sz="4800" dirty="0"/>
          </a:p>
        </p:txBody>
      </p:sp>
      <p:sp>
        <p:nvSpPr>
          <p:cNvPr id="20" name="Heart 3">
            <a:extLst>
              <a:ext uri="{FF2B5EF4-FFF2-40B4-BE49-F238E27FC236}">
                <a16:creationId xmlns:a16="http://schemas.microsoft.com/office/drawing/2014/main" id="{85BAC46E-5795-4EBA-92F9-F710E281007C}"/>
              </a:ext>
            </a:extLst>
          </p:cNvPr>
          <p:cNvSpPr/>
          <p:nvPr/>
        </p:nvSpPr>
        <p:spPr>
          <a:xfrm>
            <a:off x="4869870" y="5054742"/>
            <a:ext cx="439941" cy="398139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12287">
            <a:extLst>
              <a:ext uri="{FF2B5EF4-FFF2-40B4-BE49-F238E27FC236}">
                <a16:creationId xmlns:a16="http://schemas.microsoft.com/office/drawing/2014/main" id="{45E0FBDB-3BED-4BFA-B780-6EFC4372C071}"/>
              </a:ext>
            </a:extLst>
          </p:cNvPr>
          <p:cNvSpPr/>
          <p:nvPr/>
        </p:nvSpPr>
        <p:spPr>
          <a:xfrm>
            <a:off x="5403882" y="3777114"/>
            <a:ext cx="395341" cy="393891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BC7267-29A6-1F52-7066-A74C4AE8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350" y="2458826"/>
            <a:ext cx="11281554" cy="20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338ECD-363C-40BD-843C-ED2FBEB6A0CF}"/>
              </a:ext>
            </a:extLst>
          </p:cNvPr>
          <p:cNvSpPr txBox="1"/>
          <p:nvPr/>
        </p:nvSpPr>
        <p:spPr>
          <a:xfrm>
            <a:off x="6376873" y="2764791"/>
            <a:ext cx="47771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THANK YOU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1451352" y="1152611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5335" y="410972"/>
            <a:ext cx="11573197" cy="724247"/>
          </a:xfrm>
        </p:spPr>
        <p:txBody>
          <a:bodyPr/>
          <a:lstStyle/>
          <a:p>
            <a:r>
              <a:rPr lang="zh-TW" altLang="en-US" sz="4800" dirty="0"/>
              <a:t>動機</a:t>
            </a:r>
            <a:r>
              <a:rPr lang="en-US" altLang="zh-TW" sz="4800" dirty="0"/>
              <a:t>-</a:t>
            </a:r>
            <a:r>
              <a:rPr lang="zh-TW" altLang="en-US" sz="4800" dirty="0"/>
              <a:t>就業服務處管道</a:t>
            </a:r>
            <a:endParaRPr lang="en-US" sz="48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99CC960C-DA58-4023-B39C-285BBDF05523}"/>
              </a:ext>
            </a:extLst>
          </p:cNvPr>
          <p:cNvGrpSpPr/>
          <p:nvPr/>
        </p:nvGrpSpPr>
        <p:grpSpPr>
          <a:xfrm>
            <a:off x="3864837" y="1504631"/>
            <a:ext cx="6792586" cy="4882858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799D7469-DE02-4478-9DD5-09AA633903F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333088A1-E8A8-4C98-A952-1482088B7A3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9B0FCAE4-BE6F-4862-A639-85052B68500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E81DA439-587B-483F-9942-9DF63133193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6836545D-A8C9-449C-886B-E6BF8E36FBD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4495A076-2E26-409D-AA14-A2A918E17EA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510786AA-4A40-4E15-BFA9-0A88AD713BA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19EDD31A-E37D-47F4-8060-6B79F2290795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32">
            <a:extLst>
              <a:ext uri="{FF2B5EF4-FFF2-40B4-BE49-F238E27FC236}">
                <a16:creationId xmlns:a16="http://schemas.microsoft.com/office/drawing/2014/main" id="{416D0015-84ED-496E-88A0-F3C39A307E07}"/>
              </a:ext>
            </a:extLst>
          </p:cNvPr>
          <p:cNvGrpSpPr/>
          <p:nvPr/>
        </p:nvGrpSpPr>
        <p:grpSpPr>
          <a:xfrm>
            <a:off x="695822" y="1400996"/>
            <a:ext cx="2515065" cy="4880610"/>
            <a:chOff x="1455536" y="1562473"/>
            <a:chExt cx="2349402" cy="4559132"/>
          </a:xfrm>
        </p:grpSpPr>
        <p:sp>
          <p:nvSpPr>
            <p:cNvPr id="20" name="Graphic 19">
              <a:extLst>
                <a:ext uri="{FF2B5EF4-FFF2-40B4-BE49-F238E27FC236}">
                  <a16:creationId xmlns:a16="http://schemas.microsoft.com/office/drawing/2014/main" id="{14906D0A-B922-402B-A932-995F9FD011D0}"/>
                </a:ext>
              </a:extLst>
            </p:cNvPr>
            <p:cNvSpPr/>
            <p:nvPr/>
          </p:nvSpPr>
          <p:spPr>
            <a:xfrm>
              <a:off x="1826011" y="2127782"/>
              <a:ext cx="1762349" cy="3800421"/>
            </a:xfrm>
            <a:custGeom>
              <a:avLst/>
              <a:gdLst>
                <a:gd name="connsiteX0" fmla="*/ 1793926 w 1873832"/>
                <a:gd name="connsiteY0" fmla="*/ 2294684 h 4040829"/>
                <a:gd name="connsiteX1" fmla="*/ 1448124 w 1873832"/>
                <a:gd name="connsiteY1" fmla="*/ 1896851 h 4040829"/>
                <a:gd name="connsiteX2" fmla="*/ 1430407 w 1873832"/>
                <a:gd name="connsiteY2" fmla="*/ 1841668 h 4040829"/>
                <a:gd name="connsiteX3" fmla="*/ 1529217 w 1873832"/>
                <a:gd name="connsiteY3" fmla="*/ 1582702 h 4040829"/>
                <a:gd name="connsiteX4" fmla="*/ 1608070 w 1873832"/>
                <a:gd name="connsiteY4" fmla="*/ 1596217 h 4040829"/>
                <a:gd name="connsiteX5" fmla="*/ 1628658 w 1873832"/>
                <a:gd name="connsiteY5" fmla="*/ 1599789 h 4040829"/>
                <a:gd name="connsiteX6" fmla="*/ 1717664 w 1873832"/>
                <a:gd name="connsiteY6" fmla="*/ 1576189 h 4040829"/>
                <a:gd name="connsiteX7" fmla="*/ 1780830 w 1873832"/>
                <a:gd name="connsiteY7" fmla="*/ 1437532 h 4040829"/>
                <a:gd name="connsiteX8" fmla="*/ 1765144 w 1873832"/>
                <a:gd name="connsiteY8" fmla="*/ 1386341 h 4040829"/>
                <a:gd name="connsiteX9" fmla="*/ 1594624 w 1873832"/>
                <a:gd name="connsiteY9" fmla="*/ 1298455 h 4040829"/>
                <a:gd name="connsiteX10" fmla="*/ 1563671 w 1873832"/>
                <a:gd name="connsiteY10" fmla="*/ 1247895 h 4040829"/>
                <a:gd name="connsiteX11" fmla="*/ 1554778 w 1873832"/>
                <a:gd name="connsiteY11" fmla="*/ 968970 h 4040829"/>
                <a:gd name="connsiteX12" fmla="*/ 1439580 w 1873832"/>
                <a:gd name="connsiteY12" fmla="*/ 309860 h 4040829"/>
                <a:gd name="connsiteX13" fmla="*/ 1188387 w 1873832"/>
                <a:gd name="connsiteY13" fmla="*/ 8036 h 4040829"/>
                <a:gd name="connsiteX14" fmla="*/ 996789 w 1873832"/>
                <a:gd name="connsiteY14" fmla="*/ 135418 h 4040829"/>
                <a:gd name="connsiteX15" fmla="*/ 784182 w 1873832"/>
                <a:gd name="connsiteY15" fmla="*/ 370575 h 4040829"/>
                <a:gd name="connsiteX16" fmla="*/ 492372 w 1873832"/>
                <a:gd name="connsiteY16" fmla="*/ 972962 h 4040829"/>
                <a:gd name="connsiteX17" fmla="*/ 405046 w 1873832"/>
                <a:gd name="connsiteY17" fmla="*/ 1477029 h 4040829"/>
                <a:gd name="connsiteX18" fmla="*/ 382497 w 1873832"/>
                <a:gd name="connsiteY18" fmla="*/ 1727451 h 4040829"/>
                <a:gd name="connsiteX19" fmla="*/ 415550 w 1873832"/>
                <a:gd name="connsiteY19" fmla="*/ 1767158 h 4040829"/>
                <a:gd name="connsiteX20" fmla="*/ 661071 w 1873832"/>
                <a:gd name="connsiteY20" fmla="*/ 1823461 h 4040829"/>
                <a:gd name="connsiteX21" fmla="*/ 686982 w 1873832"/>
                <a:gd name="connsiteY21" fmla="*/ 1857215 h 4040829"/>
                <a:gd name="connsiteX22" fmla="*/ 0 w 1873832"/>
                <a:gd name="connsiteY22" fmla="*/ 3895331 h 4040829"/>
                <a:gd name="connsiteX23" fmla="*/ 28712 w 1873832"/>
                <a:gd name="connsiteY23" fmla="*/ 3922922 h 4040829"/>
                <a:gd name="connsiteX24" fmla="*/ 328785 w 1873832"/>
                <a:gd name="connsiteY24" fmla="*/ 4035038 h 4040829"/>
                <a:gd name="connsiteX25" fmla="*/ 374093 w 1873832"/>
                <a:gd name="connsiteY25" fmla="*/ 4031256 h 4040829"/>
                <a:gd name="connsiteX26" fmla="*/ 983273 w 1873832"/>
                <a:gd name="connsiteY26" fmla="*/ 2178576 h 4040829"/>
                <a:gd name="connsiteX27" fmla="*/ 1461359 w 1873832"/>
                <a:gd name="connsiteY27" fmla="*/ 2493986 h 4040829"/>
                <a:gd name="connsiteX28" fmla="*/ 1475645 w 1873832"/>
                <a:gd name="connsiteY28" fmla="*/ 2555541 h 4040829"/>
                <a:gd name="connsiteX29" fmla="*/ 1076131 w 1873832"/>
                <a:gd name="connsiteY29" fmla="*/ 3212060 h 4040829"/>
                <a:gd name="connsiteX30" fmla="*/ 1346652 w 1873832"/>
                <a:gd name="connsiteY30" fmla="*/ 3413043 h 4040829"/>
                <a:gd name="connsiteX31" fmla="*/ 1621865 w 1873832"/>
                <a:gd name="connsiteY31" fmla="*/ 2963388 h 4040829"/>
                <a:gd name="connsiteX32" fmla="*/ 1812833 w 1873832"/>
                <a:gd name="connsiteY32" fmla="*/ 2654492 h 4040829"/>
                <a:gd name="connsiteX33" fmla="*/ 1864515 w 1873832"/>
                <a:gd name="connsiteY33" fmla="*/ 2532712 h 4040829"/>
                <a:gd name="connsiteX34" fmla="*/ 1793926 w 1873832"/>
                <a:gd name="connsiteY34" fmla="*/ 2294684 h 40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73832" h="4040829">
                  <a:moveTo>
                    <a:pt x="1793926" y="2294684"/>
                  </a:moveTo>
                  <a:cubicBezTo>
                    <a:pt x="1666613" y="2172484"/>
                    <a:pt x="1553937" y="2037679"/>
                    <a:pt x="1448124" y="1896851"/>
                  </a:cubicBezTo>
                  <a:cubicBezTo>
                    <a:pt x="1436289" y="1881094"/>
                    <a:pt x="1419832" y="1867999"/>
                    <a:pt x="1430407" y="1841668"/>
                  </a:cubicBezTo>
                  <a:cubicBezTo>
                    <a:pt x="1454637" y="1781233"/>
                    <a:pt x="1510239" y="1596498"/>
                    <a:pt x="1529217" y="1582702"/>
                  </a:cubicBezTo>
                  <a:cubicBezTo>
                    <a:pt x="1549456" y="1567926"/>
                    <a:pt x="1581108" y="1590895"/>
                    <a:pt x="1608070" y="1596217"/>
                  </a:cubicBezTo>
                  <a:cubicBezTo>
                    <a:pt x="1614932" y="1597548"/>
                    <a:pt x="1622215" y="1597478"/>
                    <a:pt x="1628658" y="1599789"/>
                  </a:cubicBezTo>
                  <a:cubicBezTo>
                    <a:pt x="1663952" y="1612604"/>
                    <a:pt x="1696726" y="1617226"/>
                    <a:pt x="1717664" y="1576189"/>
                  </a:cubicBezTo>
                  <a:cubicBezTo>
                    <a:pt x="1742805" y="1531861"/>
                    <a:pt x="1772847" y="1489774"/>
                    <a:pt x="1780830" y="1437532"/>
                  </a:cubicBezTo>
                  <a:cubicBezTo>
                    <a:pt x="1796657" y="1414003"/>
                    <a:pt x="1794556" y="1399857"/>
                    <a:pt x="1765144" y="1386341"/>
                  </a:cubicBezTo>
                  <a:cubicBezTo>
                    <a:pt x="1707090" y="1359660"/>
                    <a:pt x="1652188" y="1326397"/>
                    <a:pt x="1594624" y="1298455"/>
                  </a:cubicBezTo>
                  <a:cubicBezTo>
                    <a:pt x="1571374" y="1287181"/>
                    <a:pt x="1562131" y="1274155"/>
                    <a:pt x="1563671" y="1247895"/>
                  </a:cubicBezTo>
                  <a:cubicBezTo>
                    <a:pt x="1569064" y="1154756"/>
                    <a:pt x="1565282" y="1061408"/>
                    <a:pt x="1554778" y="968970"/>
                  </a:cubicBezTo>
                  <a:cubicBezTo>
                    <a:pt x="1533629" y="783114"/>
                    <a:pt x="1463320" y="341163"/>
                    <a:pt x="1439580" y="309860"/>
                  </a:cubicBezTo>
                  <a:cubicBezTo>
                    <a:pt x="1375084" y="84087"/>
                    <a:pt x="1229354" y="-32791"/>
                    <a:pt x="1188387" y="8036"/>
                  </a:cubicBezTo>
                  <a:cubicBezTo>
                    <a:pt x="1137406" y="72252"/>
                    <a:pt x="1033834" y="115950"/>
                    <a:pt x="996789" y="135418"/>
                  </a:cubicBezTo>
                  <a:cubicBezTo>
                    <a:pt x="908342" y="179957"/>
                    <a:pt x="791254" y="360211"/>
                    <a:pt x="784182" y="370575"/>
                  </a:cubicBezTo>
                  <a:cubicBezTo>
                    <a:pt x="657780" y="557201"/>
                    <a:pt x="554137" y="755103"/>
                    <a:pt x="492372" y="972962"/>
                  </a:cubicBezTo>
                  <a:cubicBezTo>
                    <a:pt x="445593" y="1137809"/>
                    <a:pt x="422343" y="1306999"/>
                    <a:pt x="405046" y="1477029"/>
                  </a:cubicBezTo>
                  <a:cubicBezTo>
                    <a:pt x="396573" y="1560363"/>
                    <a:pt x="390060" y="1643977"/>
                    <a:pt x="382497" y="1727451"/>
                  </a:cubicBezTo>
                  <a:cubicBezTo>
                    <a:pt x="380256" y="1752031"/>
                    <a:pt x="388169" y="1764146"/>
                    <a:pt x="415550" y="1767158"/>
                  </a:cubicBezTo>
                  <a:cubicBezTo>
                    <a:pt x="450985" y="1771079"/>
                    <a:pt x="614082" y="1813096"/>
                    <a:pt x="661071" y="1823461"/>
                  </a:cubicBezTo>
                  <a:cubicBezTo>
                    <a:pt x="683410" y="1828363"/>
                    <a:pt x="691183" y="1835506"/>
                    <a:pt x="686982" y="1857215"/>
                  </a:cubicBezTo>
                  <a:cubicBezTo>
                    <a:pt x="678088" y="1903854"/>
                    <a:pt x="9174" y="3826702"/>
                    <a:pt x="0" y="3895331"/>
                  </a:cubicBezTo>
                  <a:cubicBezTo>
                    <a:pt x="3081" y="3911297"/>
                    <a:pt x="15476" y="3917950"/>
                    <a:pt x="28712" y="3922922"/>
                  </a:cubicBezTo>
                  <a:cubicBezTo>
                    <a:pt x="128643" y="3960527"/>
                    <a:pt x="228434" y="3998623"/>
                    <a:pt x="328785" y="4035038"/>
                  </a:cubicBezTo>
                  <a:cubicBezTo>
                    <a:pt x="343981" y="4040570"/>
                    <a:pt x="360158" y="4046172"/>
                    <a:pt x="374093" y="4031256"/>
                  </a:cubicBezTo>
                  <a:cubicBezTo>
                    <a:pt x="404276" y="3969561"/>
                    <a:pt x="962685" y="2162470"/>
                    <a:pt x="983273" y="2178576"/>
                  </a:cubicBezTo>
                  <a:cubicBezTo>
                    <a:pt x="1039646" y="2222554"/>
                    <a:pt x="1385168" y="2446716"/>
                    <a:pt x="1461359" y="2493986"/>
                  </a:cubicBezTo>
                  <a:cubicBezTo>
                    <a:pt x="1498545" y="2517095"/>
                    <a:pt x="1498755" y="2516955"/>
                    <a:pt x="1475645" y="2555541"/>
                  </a:cubicBezTo>
                  <a:cubicBezTo>
                    <a:pt x="1355266" y="2756313"/>
                    <a:pt x="1085375" y="3191892"/>
                    <a:pt x="1076131" y="3212060"/>
                  </a:cubicBezTo>
                  <a:cubicBezTo>
                    <a:pt x="1069759" y="3225926"/>
                    <a:pt x="1280335" y="3356950"/>
                    <a:pt x="1346652" y="3413043"/>
                  </a:cubicBezTo>
                  <a:cubicBezTo>
                    <a:pt x="1350784" y="3407510"/>
                    <a:pt x="1533419" y="3107227"/>
                    <a:pt x="1621865" y="2963388"/>
                  </a:cubicBezTo>
                  <a:cubicBezTo>
                    <a:pt x="1685311" y="2860306"/>
                    <a:pt x="1756950" y="2762196"/>
                    <a:pt x="1812833" y="2654492"/>
                  </a:cubicBezTo>
                  <a:cubicBezTo>
                    <a:pt x="1833142" y="2615345"/>
                    <a:pt x="1852820" y="2575709"/>
                    <a:pt x="1864515" y="2532712"/>
                  </a:cubicBezTo>
                  <a:cubicBezTo>
                    <a:pt x="1890005" y="2438803"/>
                    <a:pt x="1862134" y="2360161"/>
                    <a:pt x="1793926" y="229468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9">
              <a:extLst>
                <a:ext uri="{FF2B5EF4-FFF2-40B4-BE49-F238E27FC236}">
                  <a16:creationId xmlns:a16="http://schemas.microsoft.com/office/drawing/2014/main" id="{D3BB55A5-4E23-4C74-B6D1-2149B02BC7DE}"/>
                </a:ext>
              </a:extLst>
            </p:cNvPr>
            <p:cNvSpPr/>
            <p:nvPr/>
          </p:nvSpPr>
          <p:spPr>
            <a:xfrm>
              <a:off x="3007088" y="1648530"/>
              <a:ext cx="522661" cy="647250"/>
            </a:xfrm>
            <a:custGeom>
              <a:avLst/>
              <a:gdLst>
                <a:gd name="connsiteX0" fmla="*/ 434353 w 555725"/>
                <a:gd name="connsiteY0" fmla="*/ 41969 h 688193"/>
                <a:gd name="connsiteX1" fmla="*/ 480642 w 555725"/>
                <a:gd name="connsiteY1" fmla="*/ 226144 h 688193"/>
                <a:gd name="connsiteX2" fmla="*/ 539816 w 555725"/>
                <a:gd name="connsiteY2" fmla="*/ 361440 h 688193"/>
                <a:gd name="connsiteX3" fmla="*/ 526441 w 555725"/>
                <a:gd name="connsiteY3" fmla="*/ 408359 h 688193"/>
                <a:gd name="connsiteX4" fmla="*/ 505992 w 555725"/>
                <a:gd name="connsiteY4" fmla="*/ 443864 h 688193"/>
                <a:gd name="connsiteX5" fmla="*/ 494157 w 555725"/>
                <a:gd name="connsiteY5" fmla="*/ 553949 h 688193"/>
                <a:gd name="connsiteX6" fmla="*/ 414255 w 555725"/>
                <a:gd name="connsiteY6" fmla="*/ 605840 h 688193"/>
                <a:gd name="connsiteX7" fmla="*/ 295556 w 555725"/>
                <a:gd name="connsiteY7" fmla="*/ 581610 h 688193"/>
                <a:gd name="connsiteX8" fmla="*/ 224827 w 555725"/>
                <a:gd name="connsiteY8" fmla="*/ 606961 h 688193"/>
                <a:gd name="connsiteX9" fmla="*/ 162711 w 555725"/>
                <a:gd name="connsiteY9" fmla="*/ 688194 h 688193"/>
                <a:gd name="connsiteX10" fmla="*/ 34138 w 555725"/>
                <a:gd name="connsiteY10" fmla="*/ 524607 h 688193"/>
                <a:gd name="connsiteX11" fmla="*/ 29307 w 555725"/>
                <a:gd name="connsiteY11" fmla="*/ 474186 h 688193"/>
                <a:gd name="connsiteX12" fmla="*/ 74825 w 555725"/>
                <a:gd name="connsiteY12" fmla="*/ 401426 h 688193"/>
                <a:gd name="connsiteX13" fmla="*/ 106408 w 555725"/>
                <a:gd name="connsiteY13" fmla="*/ 283568 h 688193"/>
                <a:gd name="connsiteX14" fmla="*/ 353049 w 555725"/>
                <a:gd name="connsiteY14" fmla="*/ 1562 h 688193"/>
                <a:gd name="connsiteX15" fmla="*/ 434353 w 555725"/>
                <a:gd name="connsiteY15" fmla="*/ 41969 h 68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5725" h="688193">
                  <a:moveTo>
                    <a:pt x="434353" y="41969"/>
                  </a:moveTo>
                  <a:cubicBezTo>
                    <a:pt x="465796" y="99252"/>
                    <a:pt x="474899" y="163119"/>
                    <a:pt x="480642" y="226144"/>
                  </a:cubicBezTo>
                  <a:cubicBezTo>
                    <a:pt x="485544" y="279576"/>
                    <a:pt x="515656" y="318372"/>
                    <a:pt x="539816" y="361440"/>
                  </a:cubicBezTo>
                  <a:cubicBezTo>
                    <a:pt x="551021" y="381468"/>
                    <a:pt x="575040" y="403807"/>
                    <a:pt x="526441" y="408359"/>
                  </a:cubicBezTo>
                  <a:cubicBezTo>
                    <a:pt x="508513" y="410040"/>
                    <a:pt x="506482" y="427547"/>
                    <a:pt x="505992" y="443864"/>
                  </a:cubicBezTo>
                  <a:cubicBezTo>
                    <a:pt x="504872" y="480769"/>
                    <a:pt x="509143" y="518094"/>
                    <a:pt x="494157" y="553949"/>
                  </a:cubicBezTo>
                  <a:cubicBezTo>
                    <a:pt x="477560" y="593515"/>
                    <a:pt x="456482" y="608081"/>
                    <a:pt x="414255" y="605840"/>
                  </a:cubicBezTo>
                  <a:cubicBezTo>
                    <a:pt x="373428" y="603669"/>
                    <a:pt x="333161" y="597017"/>
                    <a:pt x="295556" y="581610"/>
                  </a:cubicBezTo>
                  <a:cubicBezTo>
                    <a:pt x="262012" y="567815"/>
                    <a:pt x="242474" y="576358"/>
                    <a:pt x="224827" y="606961"/>
                  </a:cubicBezTo>
                  <a:cubicBezTo>
                    <a:pt x="211241" y="630490"/>
                    <a:pt x="186661" y="671877"/>
                    <a:pt x="162711" y="688194"/>
                  </a:cubicBezTo>
                  <a:cubicBezTo>
                    <a:pt x="158790" y="685533"/>
                    <a:pt x="94363" y="555279"/>
                    <a:pt x="34138" y="524607"/>
                  </a:cubicBezTo>
                  <a:cubicBezTo>
                    <a:pt x="-10540" y="501847"/>
                    <a:pt x="-10540" y="501847"/>
                    <a:pt x="29307" y="474186"/>
                  </a:cubicBezTo>
                  <a:cubicBezTo>
                    <a:pt x="54797" y="456469"/>
                    <a:pt x="63551" y="427967"/>
                    <a:pt x="74825" y="401426"/>
                  </a:cubicBezTo>
                  <a:cubicBezTo>
                    <a:pt x="90862" y="363681"/>
                    <a:pt x="97935" y="323204"/>
                    <a:pt x="106408" y="283568"/>
                  </a:cubicBezTo>
                  <a:cubicBezTo>
                    <a:pt x="127487" y="184547"/>
                    <a:pt x="295696" y="-19867"/>
                    <a:pt x="353049" y="1562"/>
                  </a:cubicBezTo>
                  <a:cubicBezTo>
                    <a:pt x="368736" y="7305"/>
                    <a:pt x="426790" y="26072"/>
                    <a:pt x="434353" y="41969"/>
                  </a:cubicBezTo>
                  <a:close/>
                </a:path>
              </a:pathLst>
            </a:custGeom>
            <a:solidFill>
              <a:srgbClr val="F7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9">
              <a:extLst>
                <a:ext uri="{FF2B5EF4-FFF2-40B4-BE49-F238E27FC236}">
                  <a16:creationId xmlns:a16="http://schemas.microsoft.com/office/drawing/2014/main" id="{72F5D672-52DE-4396-84EA-C01720C90427}"/>
                </a:ext>
              </a:extLst>
            </p:cNvPr>
            <p:cNvSpPr/>
            <p:nvPr/>
          </p:nvSpPr>
          <p:spPr>
            <a:xfrm>
              <a:off x="3441483" y="3479853"/>
              <a:ext cx="363455" cy="262328"/>
            </a:xfrm>
            <a:custGeom>
              <a:avLst/>
              <a:gdLst>
                <a:gd name="connsiteX0" fmla="*/ 0 w 386448"/>
                <a:gd name="connsiteY0" fmla="*/ 138657 h 278923"/>
                <a:gd name="connsiteX1" fmla="*/ 63166 w 386448"/>
                <a:gd name="connsiteY1" fmla="*/ 0 h 278923"/>
                <a:gd name="connsiteX2" fmla="*/ 243210 w 386448"/>
                <a:gd name="connsiteY2" fmla="*/ 22619 h 278923"/>
                <a:gd name="connsiteX3" fmla="*/ 347973 w 386448"/>
                <a:gd name="connsiteY3" fmla="*/ 52732 h 278923"/>
                <a:gd name="connsiteX4" fmla="*/ 378435 w 386448"/>
                <a:gd name="connsiteY4" fmla="*/ 192439 h 278923"/>
                <a:gd name="connsiteX5" fmla="*/ 330816 w 386448"/>
                <a:gd name="connsiteY5" fmla="*/ 241319 h 278923"/>
                <a:gd name="connsiteX6" fmla="*/ 113587 w 386448"/>
                <a:gd name="connsiteY6" fmla="*/ 234596 h 278923"/>
                <a:gd name="connsiteX7" fmla="*/ 0 w 386448"/>
                <a:gd name="connsiteY7" fmla="*/ 138657 h 27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48" h="278923">
                  <a:moveTo>
                    <a:pt x="0" y="138657"/>
                  </a:moveTo>
                  <a:cubicBezTo>
                    <a:pt x="11135" y="87886"/>
                    <a:pt x="41877" y="46149"/>
                    <a:pt x="63166" y="0"/>
                  </a:cubicBezTo>
                  <a:cubicBezTo>
                    <a:pt x="120940" y="25350"/>
                    <a:pt x="180814" y="34874"/>
                    <a:pt x="243210" y="22619"/>
                  </a:cubicBezTo>
                  <a:cubicBezTo>
                    <a:pt x="283546" y="14706"/>
                    <a:pt x="321082" y="19748"/>
                    <a:pt x="347973" y="52732"/>
                  </a:cubicBezTo>
                  <a:cubicBezTo>
                    <a:pt x="381026" y="93348"/>
                    <a:pt x="397343" y="139987"/>
                    <a:pt x="378435" y="192439"/>
                  </a:cubicBezTo>
                  <a:cubicBezTo>
                    <a:pt x="370242" y="215198"/>
                    <a:pt x="350774" y="229204"/>
                    <a:pt x="330816" y="241319"/>
                  </a:cubicBezTo>
                  <a:cubicBezTo>
                    <a:pt x="247131" y="291880"/>
                    <a:pt x="184946" y="293210"/>
                    <a:pt x="113587" y="234596"/>
                  </a:cubicBezTo>
                  <a:cubicBezTo>
                    <a:pt x="75281" y="203013"/>
                    <a:pt x="34804" y="174161"/>
                    <a:pt x="0" y="138657"/>
                  </a:cubicBezTo>
                  <a:close/>
                </a:path>
              </a:pathLst>
            </a:custGeom>
            <a:solidFill>
              <a:srgbClr val="F6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9">
              <a:extLst>
                <a:ext uri="{FF2B5EF4-FFF2-40B4-BE49-F238E27FC236}">
                  <a16:creationId xmlns:a16="http://schemas.microsoft.com/office/drawing/2014/main" id="{3AEA1655-F9EF-4D94-BA02-04FAAD67DB36}"/>
                </a:ext>
              </a:extLst>
            </p:cNvPr>
            <p:cNvSpPr/>
            <p:nvPr/>
          </p:nvSpPr>
          <p:spPr>
            <a:xfrm>
              <a:off x="1751829" y="5791096"/>
              <a:ext cx="752825" cy="330509"/>
            </a:xfrm>
            <a:custGeom>
              <a:avLst/>
              <a:gdLst>
                <a:gd name="connsiteX0" fmla="*/ 448346 w 800448"/>
                <a:gd name="connsiteY0" fmla="*/ 133755 h 351418"/>
                <a:gd name="connsiteX1" fmla="*/ 786795 w 800448"/>
                <a:gd name="connsiteY1" fmla="*/ 313309 h 351418"/>
                <a:gd name="connsiteX2" fmla="*/ 544775 w 800448"/>
                <a:gd name="connsiteY2" fmla="*/ 346082 h 351418"/>
                <a:gd name="connsiteX3" fmla="*/ 323274 w 800448"/>
                <a:gd name="connsiteY3" fmla="*/ 348813 h 351418"/>
                <a:gd name="connsiteX4" fmla="*/ 300445 w 800448"/>
                <a:gd name="connsiteY4" fmla="*/ 342441 h 351418"/>
                <a:gd name="connsiteX5" fmla="*/ 242321 w 800448"/>
                <a:gd name="connsiteY5" fmla="*/ 287188 h 351418"/>
                <a:gd name="connsiteX6" fmla="*/ 202755 w 800448"/>
                <a:gd name="connsiteY6" fmla="*/ 284877 h 351418"/>
                <a:gd name="connsiteX7" fmla="*/ 140079 w 800448"/>
                <a:gd name="connsiteY7" fmla="*/ 283477 h 351418"/>
                <a:gd name="connsiteX8" fmla="*/ 16128 w 800448"/>
                <a:gd name="connsiteY8" fmla="*/ 176193 h 351418"/>
                <a:gd name="connsiteX9" fmla="*/ 6815 w 800448"/>
                <a:gd name="connsiteY9" fmla="*/ 132775 h 351418"/>
                <a:gd name="connsiteX10" fmla="*/ 82236 w 800448"/>
                <a:gd name="connsiteY10" fmla="*/ 0 h 351418"/>
                <a:gd name="connsiteX11" fmla="*/ 448346 w 800448"/>
                <a:gd name="connsiteY11" fmla="*/ 133755 h 35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448" h="351418">
                  <a:moveTo>
                    <a:pt x="448346" y="133755"/>
                  </a:moveTo>
                  <a:cubicBezTo>
                    <a:pt x="508010" y="197551"/>
                    <a:pt x="716766" y="250283"/>
                    <a:pt x="786795" y="313309"/>
                  </a:cubicBezTo>
                  <a:cubicBezTo>
                    <a:pt x="850871" y="367581"/>
                    <a:pt x="675799" y="348813"/>
                    <a:pt x="544775" y="346082"/>
                  </a:cubicBezTo>
                  <a:cubicBezTo>
                    <a:pt x="471035" y="349723"/>
                    <a:pt x="397085" y="348673"/>
                    <a:pt x="323274" y="348813"/>
                  </a:cubicBezTo>
                  <a:cubicBezTo>
                    <a:pt x="315641" y="348813"/>
                    <a:pt x="308008" y="344682"/>
                    <a:pt x="300445" y="342441"/>
                  </a:cubicBezTo>
                  <a:cubicBezTo>
                    <a:pt x="280907" y="324163"/>
                    <a:pt x="260039" y="307146"/>
                    <a:pt x="242321" y="287188"/>
                  </a:cubicBezTo>
                  <a:cubicBezTo>
                    <a:pt x="228246" y="271292"/>
                    <a:pt x="216621" y="268840"/>
                    <a:pt x="202755" y="284877"/>
                  </a:cubicBezTo>
                  <a:cubicBezTo>
                    <a:pt x="181046" y="310017"/>
                    <a:pt x="162769" y="304905"/>
                    <a:pt x="140079" y="283477"/>
                  </a:cubicBezTo>
                  <a:cubicBezTo>
                    <a:pt x="100443" y="245941"/>
                    <a:pt x="58426" y="210787"/>
                    <a:pt x="16128" y="176193"/>
                  </a:cubicBezTo>
                  <a:cubicBezTo>
                    <a:pt x="-118" y="162887"/>
                    <a:pt x="-5650" y="151962"/>
                    <a:pt x="6815" y="132775"/>
                  </a:cubicBezTo>
                  <a:cubicBezTo>
                    <a:pt x="34616" y="90057"/>
                    <a:pt x="51143" y="40897"/>
                    <a:pt x="82236" y="0"/>
                  </a:cubicBezTo>
                  <a:cubicBezTo>
                    <a:pt x="84547" y="11135"/>
                    <a:pt x="333289" y="101262"/>
                    <a:pt x="448346" y="133755"/>
                  </a:cubicBezTo>
                  <a:close/>
                </a:path>
              </a:pathLst>
            </a:custGeom>
            <a:solidFill>
              <a:srgbClr val="040404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9">
              <a:extLst>
                <a:ext uri="{FF2B5EF4-FFF2-40B4-BE49-F238E27FC236}">
                  <a16:creationId xmlns:a16="http://schemas.microsoft.com/office/drawing/2014/main" id="{A647E300-21BB-49D4-82CC-33BA04E52D99}"/>
                </a:ext>
              </a:extLst>
            </p:cNvPr>
            <p:cNvSpPr/>
            <p:nvPr/>
          </p:nvSpPr>
          <p:spPr>
            <a:xfrm>
              <a:off x="2675571" y="5155282"/>
              <a:ext cx="812927" cy="428878"/>
            </a:xfrm>
            <a:custGeom>
              <a:avLst/>
              <a:gdLst>
                <a:gd name="connsiteX0" fmla="*/ 845107 w 864351"/>
                <a:gd name="connsiteY0" fmla="*/ 376590 h 456007"/>
                <a:gd name="connsiteX1" fmla="*/ 768355 w 864351"/>
                <a:gd name="connsiteY1" fmla="*/ 345147 h 456007"/>
                <a:gd name="connsiteX2" fmla="*/ 601337 w 864351"/>
                <a:gd name="connsiteY2" fmla="*/ 313914 h 456007"/>
                <a:gd name="connsiteX3" fmla="*/ 537891 w 864351"/>
                <a:gd name="connsiteY3" fmla="*/ 277009 h 456007"/>
                <a:gd name="connsiteX4" fmla="*/ 226753 w 864351"/>
                <a:gd name="connsiteY4" fmla="*/ 17623 h 456007"/>
                <a:gd name="connsiteX5" fmla="*/ 178223 w 864351"/>
                <a:gd name="connsiteY5" fmla="*/ 21404 h 456007"/>
                <a:gd name="connsiteX6" fmla="*/ 98180 w 864351"/>
                <a:gd name="connsiteY6" fmla="*/ 118464 h 456007"/>
                <a:gd name="connsiteX7" fmla="*/ 22759 w 864351"/>
                <a:gd name="connsiteY7" fmla="*/ 287233 h 456007"/>
                <a:gd name="connsiteX8" fmla="*/ 0 w 864351"/>
                <a:gd name="connsiteY8" fmla="*/ 345007 h 456007"/>
                <a:gd name="connsiteX9" fmla="*/ 221011 w 864351"/>
                <a:gd name="connsiteY9" fmla="*/ 450050 h 456007"/>
                <a:gd name="connsiteX10" fmla="*/ 237888 w 864351"/>
                <a:gd name="connsiteY10" fmla="*/ 426170 h 456007"/>
                <a:gd name="connsiteX11" fmla="*/ 262608 w 864351"/>
                <a:gd name="connsiteY11" fmla="*/ 410624 h 456007"/>
                <a:gd name="connsiteX12" fmla="*/ 406377 w 864351"/>
                <a:gd name="connsiteY12" fmla="*/ 455302 h 456007"/>
                <a:gd name="connsiteX13" fmla="*/ 736912 w 864351"/>
                <a:gd name="connsiteY13" fmla="*/ 455582 h 456007"/>
                <a:gd name="connsiteX14" fmla="*/ 824168 w 864351"/>
                <a:gd name="connsiteY14" fmla="*/ 442627 h 456007"/>
                <a:gd name="connsiteX15" fmla="*/ 845107 w 864351"/>
                <a:gd name="connsiteY15" fmla="*/ 376590 h 4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4351" h="456007">
                  <a:moveTo>
                    <a:pt x="845107" y="376590"/>
                  </a:moveTo>
                  <a:cubicBezTo>
                    <a:pt x="822627" y="360483"/>
                    <a:pt x="795526" y="352220"/>
                    <a:pt x="768355" y="345147"/>
                  </a:cubicBezTo>
                  <a:cubicBezTo>
                    <a:pt x="713383" y="330791"/>
                    <a:pt x="657570" y="321267"/>
                    <a:pt x="601337" y="313914"/>
                  </a:cubicBezTo>
                  <a:cubicBezTo>
                    <a:pt x="586070" y="311953"/>
                    <a:pt x="549305" y="288423"/>
                    <a:pt x="537891" y="277009"/>
                  </a:cubicBezTo>
                  <a:cubicBezTo>
                    <a:pt x="451755" y="190944"/>
                    <a:pt x="289079" y="71194"/>
                    <a:pt x="226753" y="17623"/>
                  </a:cubicBezTo>
                  <a:cubicBezTo>
                    <a:pt x="198671" y="-6537"/>
                    <a:pt x="210436" y="-6397"/>
                    <a:pt x="178223" y="21404"/>
                  </a:cubicBezTo>
                  <a:cubicBezTo>
                    <a:pt x="150562" y="52987"/>
                    <a:pt x="122690" y="84500"/>
                    <a:pt x="98180" y="118464"/>
                  </a:cubicBezTo>
                  <a:cubicBezTo>
                    <a:pt x="52452" y="181770"/>
                    <a:pt x="14776" y="201798"/>
                    <a:pt x="22759" y="287233"/>
                  </a:cubicBezTo>
                  <a:cubicBezTo>
                    <a:pt x="24090" y="301099"/>
                    <a:pt x="10014" y="324278"/>
                    <a:pt x="0" y="345007"/>
                  </a:cubicBezTo>
                  <a:cubicBezTo>
                    <a:pt x="31863" y="372458"/>
                    <a:pt x="221011" y="450050"/>
                    <a:pt x="221011" y="450050"/>
                  </a:cubicBezTo>
                  <a:cubicBezTo>
                    <a:pt x="221641" y="449069"/>
                    <a:pt x="237607" y="427010"/>
                    <a:pt x="237888" y="426170"/>
                  </a:cubicBezTo>
                  <a:cubicBezTo>
                    <a:pt x="241879" y="414545"/>
                    <a:pt x="254274" y="399629"/>
                    <a:pt x="262608" y="410624"/>
                  </a:cubicBezTo>
                  <a:cubicBezTo>
                    <a:pt x="298532" y="458033"/>
                    <a:pt x="355396" y="456002"/>
                    <a:pt x="406377" y="455302"/>
                  </a:cubicBezTo>
                  <a:cubicBezTo>
                    <a:pt x="516462" y="456562"/>
                    <a:pt x="626687" y="455792"/>
                    <a:pt x="736912" y="455582"/>
                  </a:cubicBezTo>
                  <a:cubicBezTo>
                    <a:pt x="764924" y="455512"/>
                    <a:pt x="797347" y="450190"/>
                    <a:pt x="824168" y="442627"/>
                  </a:cubicBezTo>
                  <a:cubicBezTo>
                    <a:pt x="863104" y="431702"/>
                    <a:pt x="880611" y="402150"/>
                    <a:pt x="845107" y="376590"/>
                  </a:cubicBezTo>
                  <a:close/>
                </a:path>
              </a:pathLst>
            </a:custGeom>
            <a:solidFill>
              <a:srgbClr val="010101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9">
              <a:extLst>
                <a:ext uri="{FF2B5EF4-FFF2-40B4-BE49-F238E27FC236}">
                  <a16:creationId xmlns:a16="http://schemas.microsoft.com/office/drawing/2014/main" id="{654782B2-3353-42CA-93AF-A52AA0F44742}"/>
                </a:ext>
              </a:extLst>
            </p:cNvPr>
            <p:cNvSpPr/>
            <p:nvPr/>
          </p:nvSpPr>
          <p:spPr>
            <a:xfrm>
              <a:off x="2923345" y="2116634"/>
              <a:ext cx="257442" cy="1433784"/>
            </a:xfrm>
            <a:custGeom>
              <a:avLst/>
              <a:gdLst>
                <a:gd name="connsiteX0" fmla="*/ 35505 w 273727"/>
                <a:gd name="connsiteY0" fmla="*/ 12115 h 1524483"/>
                <a:gd name="connsiteX1" fmla="*/ 209036 w 273727"/>
                <a:gd name="connsiteY1" fmla="*/ 211557 h 1524483"/>
                <a:gd name="connsiteX2" fmla="*/ 221991 w 273727"/>
                <a:gd name="connsiteY2" fmla="*/ 262118 h 1524483"/>
                <a:gd name="connsiteX3" fmla="*/ 263938 w 273727"/>
                <a:gd name="connsiteY3" fmla="*/ 568773 h 1524483"/>
                <a:gd name="connsiteX4" fmla="*/ 248882 w 273727"/>
                <a:gd name="connsiteY4" fmla="*/ 826899 h 1524483"/>
                <a:gd name="connsiteX5" fmla="*/ 159245 w 273727"/>
                <a:gd name="connsiteY5" fmla="*/ 1208486 h 1524483"/>
                <a:gd name="connsiteX6" fmla="*/ 0 w 273727"/>
                <a:gd name="connsiteY6" fmla="*/ 1459048 h 1524483"/>
                <a:gd name="connsiteX7" fmla="*/ 16877 w 273727"/>
                <a:gd name="connsiteY7" fmla="*/ 1468012 h 1524483"/>
                <a:gd name="connsiteX8" fmla="*/ 129553 w 273727"/>
                <a:gd name="connsiteY8" fmla="*/ 1514231 h 1524483"/>
                <a:gd name="connsiteX9" fmla="*/ 180954 w 273727"/>
                <a:gd name="connsiteY9" fmla="*/ 1482018 h 1524483"/>
                <a:gd name="connsiteX10" fmla="*/ 222411 w 273727"/>
                <a:gd name="connsiteY10" fmla="*/ 1213108 h 1524483"/>
                <a:gd name="connsiteX11" fmla="*/ 264148 w 273727"/>
                <a:gd name="connsiteY11" fmla="*/ 916186 h 1524483"/>
                <a:gd name="connsiteX12" fmla="*/ 273322 w 273727"/>
                <a:gd name="connsiteY12" fmla="*/ 351964 h 1524483"/>
                <a:gd name="connsiteX13" fmla="*/ 260927 w 273727"/>
                <a:gd name="connsiteY13" fmla="*/ 212747 h 1524483"/>
                <a:gd name="connsiteX14" fmla="*/ 91247 w 273727"/>
                <a:gd name="connsiteY14" fmla="*/ 0 h 1524483"/>
                <a:gd name="connsiteX15" fmla="*/ 34804 w 273727"/>
                <a:gd name="connsiteY15" fmla="*/ 9524 h 1524483"/>
                <a:gd name="connsiteX16" fmla="*/ 35505 w 273727"/>
                <a:gd name="connsiteY16" fmla="*/ 12115 h 152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3727" h="1524483">
                  <a:moveTo>
                    <a:pt x="35505" y="12115"/>
                  </a:moveTo>
                  <a:cubicBezTo>
                    <a:pt x="134875" y="42437"/>
                    <a:pt x="187677" y="113236"/>
                    <a:pt x="209036" y="211557"/>
                  </a:cubicBezTo>
                  <a:cubicBezTo>
                    <a:pt x="212747" y="228574"/>
                    <a:pt x="218770" y="245101"/>
                    <a:pt x="221991" y="262118"/>
                  </a:cubicBezTo>
                  <a:cubicBezTo>
                    <a:pt x="241179" y="363659"/>
                    <a:pt x="267230" y="464501"/>
                    <a:pt x="263938" y="568773"/>
                  </a:cubicBezTo>
                  <a:cubicBezTo>
                    <a:pt x="261277" y="654909"/>
                    <a:pt x="256095" y="741044"/>
                    <a:pt x="248882" y="826899"/>
                  </a:cubicBezTo>
                  <a:cubicBezTo>
                    <a:pt x="237818" y="958343"/>
                    <a:pt x="213798" y="1087196"/>
                    <a:pt x="159245" y="1208486"/>
                  </a:cubicBezTo>
                  <a:cubicBezTo>
                    <a:pt x="118489" y="1299103"/>
                    <a:pt x="63236" y="1380966"/>
                    <a:pt x="0" y="1459048"/>
                  </a:cubicBezTo>
                  <a:cubicBezTo>
                    <a:pt x="6933" y="1462760"/>
                    <a:pt x="11695" y="1465841"/>
                    <a:pt x="16877" y="1468012"/>
                  </a:cubicBezTo>
                  <a:cubicBezTo>
                    <a:pt x="54342" y="1483558"/>
                    <a:pt x="91668" y="1499595"/>
                    <a:pt x="129553" y="1514231"/>
                  </a:cubicBezTo>
                  <a:cubicBezTo>
                    <a:pt x="174231" y="1531458"/>
                    <a:pt x="173671" y="1530828"/>
                    <a:pt x="180954" y="1482018"/>
                  </a:cubicBezTo>
                  <a:cubicBezTo>
                    <a:pt x="194330" y="1392311"/>
                    <a:pt x="209386" y="1302884"/>
                    <a:pt x="222411" y="1213108"/>
                  </a:cubicBezTo>
                  <a:cubicBezTo>
                    <a:pt x="236697" y="1114157"/>
                    <a:pt x="261557" y="1016327"/>
                    <a:pt x="264148" y="916186"/>
                  </a:cubicBezTo>
                  <a:cubicBezTo>
                    <a:pt x="269261" y="718074"/>
                    <a:pt x="270661" y="550146"/>
                    <a:pt x="273322" y="351964"/>
                  </a:cubicBezTo>
                  <a:cubicBezTo>
                    <a:pt x="275913" y="302944"/>
                    <a:pt x="265409" y="261487"/>
                    <a:pt x="260927" y="212747"/>
                  </a:cubicBezTo>
                  <a:cubicBezTo>
                    <a:pt x="251823" y="109105"/>
                    <a:pt x="158475" y="26261"/>
                    <a:pt x="91247" y="0"/>
                  </a:cubicBezTo>
                  <a:lnTo>
                    <a:pt x="34804" y="9524"/>
                  </a:lnTo>
                  <a:cubicBezTo>
                    <a:pt x="35014" y="10504"/>
                    <a:pt x="35295" y="11275"/>
                    <a:pt x="35505" y="1211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9">
              <a:extLst>
                <a:ext uri="{FF2B5EF4-FFF2-40B4-BE49-F238E27FC236}">
                  <a16:creationId xmlns:a16="http://schemas.microsoft.com/office/drawing/2014/main" id="{9082B1BC-8D05-4A26-8FD7-976EE84A406D}"/>
                </a:ext>
              </a:extLst>
            </p:cNvPr>
            <p:cNvSpPr/>
            <p:nvPr/>
          </p:nvSpPr>
          <p:spPr>
            <a:xfrm>
              <a:off x="2866397" y="1562473"/>
              <a:ext cx="559141" cy="563183"/>
            </a:xfrm>
            <a:custGeom>
              <a:avLst/>
              <a:gdLst>
                <a:gd name="connsiteX0" fmla="*/ 589686 w 594511"/>
                <a:gd name="connsiteY0" fmla="*/ 53146 h 598810"/>
                <a:gd name="connsiteX1" fmla="*/ 585205 w 594511"/>
                <a:gd name="connsiteY1" fmla="*/ 42222 h 598810"/>
                <a:gd name="connsiteX2" fmla="*/ 554462 w 594511"/>
                <a:gd name="connsiteY2" fmla="*/ 30667 h 598810"/>
                <a:gd name="connsiteX3" fmla="*/ 488635 w 594511"/>
                <a:gd name="connsiteY3" fmla="*/ 43692 h 598810"/>
                <a:gd name="connsiteX4" fmla="*/ 488635 w 594511"/>
                <a:gd name="connsiteY4" fmla="*/ 43692 h 598810"/>
                <a:gd name="connsiteX5" fmla="*/ 405161 w 594511"/>
                <a:gd name="connsiteY5" fmla="*/ 6857 h 598810"/>
                <a:gd name="connsiteX6" fmla="*/ 404951 w 594511"/>
                <a:gd name="connsiteY6" fmla="*/ 6787 h 598810"/>
                <a:gd name="connsiteX7" fmla="*/ 404741 w 594511"/>
                <a:gd name="connsiteY7" fmla="*/ 6787 h 598810"/>
                <a:gd name="connsiteX8" fmla="*/ 326658 w 594511"/>
                <a:gd name="connsiteY8" fmla="*/ 64 h 598810"/>
                <a:gd name="connsiteX9" fmla="*/ 326658 w 594511"/>
                <a:gd name="connsiteY9" fmla="*/ 64 h 598810"/>
                <a:gd name="connsiteX10" fmla="*/ 326658 w 594511"/>
                <a:gd name="connsiteY10" fmla="*/ 64 h 598810"/>
                <a:gd name="connsiteX11" fmla="*/ 226517 w 594511"/>
                <a:gd name="connsiteY11" fmla="*/ 20023 h 598810"/>
                <a:gd name="connsiteX12" fmla="*/ 225467 w 594511"/>
                <a:gd name="connsiteY12" fmla="*/ 20233 h 598810"/>
                <a:gd name="connsiteX13" fmla="*/ 224907 w 594511"/>
                <a:gd name="connsiteY13" fmla="*/ 20583 h 598810"/>
                <a:gd name="connsiteX14" fmla="*/ 47104 w 594511"/>
                <a:gd name="connsiteY14" fmla="*/ 142853 h 598810"/>
                <a:gd name="connsiteX15" fmla="*/ 19442 w 594511"/>
                <a:gd name="connsiteY15" fmla="*/ 194884 h 598810"/>
                <a:gd name="connsiteX16" fmla="*/ 19373 w 594511"/>
                <a:gd name="connsiteY16" fmla="*/ 194954 h 598810"/>
                <a:gd name="connsiteX17" fmla="*/ 19373 w 594511"/>
                <a:gd name="connsiteY17" fmla="*/ 195094 h 598810"/>
                <a:gd name="connsiteX18" fmla="*/ 95494 w 594511"/>
                <a:gd name="connsiteY18" fmla="*/ 598810 h 598810"/>
                <a:gd name="connsiteX19" fmla="*/ 151937 w 594511"/>
                <a:gd name="connsiteY19" fmla="*/ 589286 h 598810"/>
                <a:gd name="connsiteX20" fmla="*/ 151587 w 594511"/>
                <a:gd name="connsiteY20" fmla="*/ 589076 h 598810"/>
                <a:gd name="connsiteX21" fmla="*/ 232750 w 594511"/>
                <a:gd name="connsiteY21" fmla="*/ 496708 h 598810"/>
                <a:gd name="connsiteX22" fmla="*/ 269515 w 594511"/>
                <a:gd name="connsiteY22" fmla="*/ 362183 h 598810"/>
                <a:gd name="connsiteX23" fmla="*/ 340034 w 594511"/>
                <a:gd name="connsiteY23" fmla="*/ 339774 h 598810"/>
                <a:gd name="connsiteX24" fmla="*/ 370216 w 594511"/>
                <a:gd name="connsiteY24" fmla="*/ 411973 h 598810"/>
                <a:gd name="connsiteX25" fmla="*/ 414895 w 594511"/>
                <a:gd name="connsiteY25" fmla="*/ 158189 h 598810"/>
                <a:gd name="connsiteX26" fmla="*/ 450749 w 594511"/>
                <a:gd name="connsiteY26" fmla="*/ 127657 h 598810"/>
                <a:gd name="connsiteX27" fmla="*/ 584154 w 594511"/>
                <a:gd name="connsiteY27" fmla="*/ 133399 h 598810"/>
                <a:gd name="connsiteX28" fmla="*/ 589686 w 594511"/>
                <a:gd name="connsiteY28" fmla="*/ 53146 h 59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4511" h="598810">
                  <a:moveTo>
                    <a:pt x="589686" y="53146"/>
                  </a:moveTo>
                  <a:cubicBezTo>
                    <a:pt x="588426" y="49505"/>
                    <a:pt x="586955" y="45863"/>
                    <a:pt x="585205" y="42222"/>
                  </a:cubicBezTo>
                  <a:cubicBezTo>
                    <a:pt x="578062" y="27516"/>
                    <a:pt x="571619" y="18272"/>
                    <a:pt x="554462" y="30667"/>
                  </a:cubicBezTo>
                  <a:cubicBezTo>
                    <a:pt x="532473" y="46634"/>
                    <a:pt x="510694" y="49575"/>
                    <a:pt x="488635" y="43692"/>
                  </a:cubicBezTo>
                  <a:lnTo>
                    <a:pt x="488635" y="43692"/>
                  </a:lnTo>
                  <a:cubicBezTo>
                    <a:pt x="488635" y="43692"/>
                    <a:pt x="423298" y="12109"/>
                    <a:pt x="405161" y="6857"/>
                  </a:cubicBezTo>
                  <a:lnTo>
                    <a:pt x="404951" y="6787"/>
                  </a:lnTo>
                  <a:lnTo>
                    <a:pt x="404741" y="6787"/>
                  </a:lnTo>
                  <a:cubicBezTo>
                    <a:pt x="387864" y="1885"/>
                    <a:pt x="334782" y="-426"/>
                    <a:pt x="326658" y="64"/>
                  </a:cubicBezTo>
                  <a:lnTo>
                    <a:pt x="326658" y="64"/>
                  </a:lnTo>
                  <a:lnTo>
                    <a:pt x="326658" y="64"/>
                  </a:lnTo>
                  <a:cubicBezTo>
                    <a:pt x="290874" y="2305"/>
                    <a:pt x="257610" y="9168"/>
                    <a:pt x="226517" y="20023"/>
                  </a:cubicBezTo>
                  <a:lnTo>
                    <a:pt x="225467" y="20233"/>
                  </a:lnTo>
                  <a:lnTo>
                    <a:pt x="224907" y="20583"/>
                  </a:lnTo>
                  <a:cubicBezTo>
                    <a:pt x="150396" y="46984"/>
                    <a:pt x="98015" y="73595"/>
                    <a:pt x="47104" y="142853"/>
                  </a:cubicBezTo>
                  <a:cubicBezTo>
                    <a:pt x="40241" y="152167"/>
                    <a:pt x="24835" y="185220"/>
                    <a:pt x="19442" y="194884"/>
                  </a:cubicBezTo>
                  <a:lnTo>
                    <a:pt x="19373" y="194954"/>
                  </a:lnTo>
                  <a:lnTo>
                    <a:pt x="19373" y="195094"/>
                  </a:lnTo>
                  <a:cubicBezTo>
                    <a:pt x="-44774" y="406791"/>
                    <a:pt x="68673" y="552171"/>
                    <a:pt x="95494" y="598810"/>
                  </a:cubicBezTo>
                  <a:lnTo>
                    <a:pt x="151937" y="589286"/>
                  </a:lnTo>
                  <a:cubicBezTo>
                    <a:pt x="151797" y="589216"/>
                    <a:pt x="151727" y="589146"/>
                    <a:pt x="151587" y="589076"/>
                  </a:cubicBezTo>
                  <a:cubicBezTo>
                    <a:pt x="203338" y="576261"/>
                    <a:pt x="219445" y="536344"/>
                    <a:pt x="232750" y="496708"/>
                  </a:cubicBezTo>
                  <a:cubicBezTo>
                    <a:pt x="247526" y="452730"/>
                    <a:pt x="256630" y="406861"/>
                    <a:pt x="269515" y="362183"/>
                  </a:cubicBezTo>
                  <a:cubicBezTo>
                    <a:pt x="286462" y="303289"/>
                    <a:pt x="315454" y="283751"/>
                    <a:pt x="340034" y="339774"/>
                  </a:cubicBezTo>
                  <a:cubicBezTo>
                    <a:pt x="349488" y="361273"/>
                    <a:pt x="353620" y="386623"/>
                    <a:pt x="370216" y="411973"/>
                  </a:cubicBezTo>
                  <a:cubicBezTo>
                    <a:pt x="367625" y="331020"/>
                    <a:pt x="357121" y="223806"/>
                    <a:pt x="414895" y="158189"/>
                  </a:cubicBezTo>
                  <a:lnTo>
                    <a:pt x="450749" y="127657"/>
                  </a:lnTo>
                  <a:cubicBezTo>
                    <a:pt x="493537" y="99925"/>
                    <a:pt x="539476" y="97755"/>
                    <a:pt x="584154" y="133399"/>
                  </a:cubicBezTo>
                  <a:cubicBezTo>
                    <a:pt x="593678" y="106788"/>
                    <a:pt x="598930" y="80247"/>
                    <a:pt x="589686" y="53146"/>
                  </a:cubicBezTo>
                  <a:close/>
                </a:path>
              </a:pathLst>
            </a:custGeom>
            <a:solidFill>
              <a:srgbClr val="000000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9">
              <a:extLst>
                <a:ext uri="{FF2B5EF4-FFF2-40B4-BE49-F238E27FC236}">
                  <a16:creationId xmlns:a16="http://schemas.microsoft.com/office/drawing/2014/main" id="{B7E8656D-E183-4645-B4F4-1001C6642BAF}"/>
                </a:ext>
              </a:extLst>
            </p:cNvPr>
            <p:cNvSpPr/>
            <p:nvPr/>
          </p:nvSpPr>
          <p:spPr>
            <a:xfrm>
              <a:off x="1455536" y="3928832"/>
              <a:ext cx="1508512" cy="1260018"/>
            </a:xfrm>
            <a:custGeom>
              <a:avLst/>
              <a:gdLst>
                <a:gd name="connsiteX0" fmla="*/ 1091748 w 1603937"/>
                <a:gd name="connsiteY0" fmla="*/ 231100 h 1339724"/>
                <a:gd name="connsiteX1" fmla="*/ 1111006 w 1603937"/>
                <a:gd name="connsiteY1" fmla="*/ 155469 h 1339724"/>
                <a:gd name="connsiteX2" fmla="*/ 1050921 w 1603937"/>
                <a:gd name="connsiteY2" fmla="*/ 54347 h 1339724"/>
                <a:gd name="connsiteX3" fmla="*/ 847628 w 1603937"/>
                <a:gd name="connsiteY3" fmla="*/ 2596 h 1339724"/>
                <a:gd name="connsiteX4" fmla="*/ 746506 w 1603937"/>
                <a:gd name="connsiteY4" fmla="*/ 62681 h 1339724"/>
                <a:gd name="connsiteX5" fmla="*/ 727248 w 1603937"/>
                <a:gd name="connsiteY5" fmla="*/ 138312 h 1339724"/>
                <a:gd name="connsiteX6" fmla="*/ 249022 w 1603937"/>
                <a:gd name="connsiteY6" fmla="*/ 16602 h 1339724"/>
                <a:gd name="connsiteX7" fmla="*/ 0 w 1603937"/>
                <a:gd name="connsiteY7" fmla="*/ 994833 h 1339724"/>
                <a:gd name="connsiteX8" fmla="*/ 1354986 w 1603937"/>
                <a:gd name="connsiteY8" fmla="*/ 1339724 h 1339724"/>
                <a:gd name="connsiteX9" fmla="*/ 1603938 w 1603937"/>
                <a:gd name="connsiteY9" fmla="*/ 361423 h 1339724"/>
                <a:gd name="connsiteX10" fmla="*/ 1091748 w 1603937"/>
                <a:gd name="connsiteY10" fmla="*/ 231100 h 1339724"/>
                <a:gd name="connsiteX11" fmla="*/ 781170 w 1603937"/>
                <a:gd name="connsiteY11" fmla="*/ 98185 h 1339724"/>
                <a:gd name="connsiteX12" fmla="*/ 864154 w 1603937"/>
                <a:gd name="connsiteY12" fmla="*/ 48885 h 1339724"/>
                <a:gd name="connsiteX13" fmla="*/ 1015136 w 1603937"/>
                <a:gd name="connsiteY13" fmla="*/ 87331 h 1339724"/>
                <a:gd name="connsiteX14" fmla="*/ 1064437 w 1603937"/>
                <a:gd name="connsiteY14" fmla="*/ 170315 h 1339724"/>
                <a:gd name="connsiteX15" fmla="*/ 1051551 w 1603937"/>
                <a:gd name="connsiteY15" fmla="*/ 220875 h 1339724"/>
                <a:gd name="connsiteX16" fmla="*/ 768285 w 1603937"/>
                <a:gd name="connsiteY16" fmla="*/ 148746 h 1339724"/>
                <a:gd name="connsiteX17" fmla="*/ 781170 w 1603937"/>
                <a:gd name="connsiteY17" fmla="*/ 98185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03937" h="1339724">
                  <a:moveTo>
                    <a:pt x="1091748" y="231100"/>
                  </a:moveTo>
                  <a:lnTo>
                    <a:pt x="1111006" y="155469"/>
                  </a:lnTo>
                  <a:cubicBezTo>
                    <a:pt x="1122350" y="110931"/>
                    <a:pt x="1095459" y="65692"/>
                    <a:pt x="1050921" y="54347"/>
                  </a:cubicBezTo>
                  <a:lnTo>
                    <a:pt x="847628" y="2596"/>
                  </a:lnTo>
                  <a:cubicBezTo>
                    <a:pt x="803089" y="-8749"/>
                    <a:pt x="757851" y="18142"/>
                    <a:pt x="746506" y="62681"/>
                  </a:cubicBezTo>
                  <a:lnTo>
                    <a:pt x="727248" y="138312"/>
                  </a:lnTo>
                  <a:lnTo>
                    <a:pt x="249022" y="16602"/>
                  </a:lnTo>
                  <a:lnTo>
                    <a:pt x="0" y="994833"/>
                  </a:lnTo>
                  <a:lnTo>
                    <a:pt x="1354986" y="1339724"/>
                  </a:lnTo>
                  <a:lnTo>
                    <a:pt x="1603938" y="361423"/>
                  </a:lnTo>
                  <a:lnTo>
                    <a:pt x="1091748" y="231100"/>
                  </a:lnTo>
                  <a:close/>
                  <a:moveTo>
                    <a:pt x="781170" y="98185"/>
                  </a:moveTo>
                  <a:cubicBezTo>
                    <a:pt x="790484" y="61630"/>
                    <a:pt x="827669" y="39571"/>
                    <a:pt x="864154" y="48885"/>
                  </a:cubicBezTo>
                  <a:lnTo>
                    <a:pt x="1015136" y="87331"/>
                  </a:lnTo>
                  <a:cubicBezTo>
                    <a:pt x="1051691" y="96645"/>
                    <a:pt x="1073750" y="133830"/>
                    <a:pt x="1064437" y="170315"/>
                  </a:cubicBezTo>
                  <a:lnTo>
                    <a:pt x="1051551" y="220875"/>
                  </a:lnTo>
                  <a:lnTo>
                    <a:pt x="768285" y="148746"/>
                  </a:lnTo>
                  <a:lnTo>
                    <a:pt x="781170" y="98185"/>
                  </a:lnTo>
                  <a:close/>
                </a:path>
              </a:pathLst>
            </a:custGeom>
            <a:solidFill>
              <a:srgbClr val="000000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9">
              <a:extLst>
                <a:ext uri="{FF2B5EF4-FFF2-40B4-BE49-F238E27FC236}">
                  <a16:creationId xmlns:a16="http://schemas.microsoft.com/office/drawing/2014/main" id="{792124D7-7D08-41DF-9AFA-7B4DBCFF5C63}"/>
                </a:ext>
              </a:extLst>
            </p:cNvPr>
            <p:cNvSpPr/>
            <p:nvPr/>
          </p:nvSpPr>
          <p:spPr>
            <a:xfrm>
              <a:off x="2239044" y="3810286"/>
              <a:ext cx="246447" cy="289939"/>
            </a:xfrm>
            <a:custGeom>
              <a:avLst/>
              <a:gdLst>
                <a:gd name="connsiteX0" fmla="*/ 81573 w 262037"/>
                <a:gd name="connsiteY0" fmla="*/ 0 h 308280"/>
                <a:gd name="connsiteX1" fmla="*/ 249011 w 262037"/>
                <a:gd name="connsiteY1" fmla="*/ 26961 h 308280"/>
                <a:gd name="connsiteX2" fmla="*/ 260776 w 262037"/>
                <a:gd name="connsiteY2" fmla="*/ 48880 h 308280"/>
                <a:gd name="connsiteX3" fmla="*/ 222471 w 262037"/>
                <a:gd name="connsiteY3" fmla="*/ 224932 h 308280"/>
                <a:gd name="connsiteX4" fmla="*/ 198591 w 262037"/>
                <a:gd name="connsiteY4" fmla="*/ 276613 h 308280"/>
                <a:gd name="connsiteX5" fmla="*/ 106993 w 262037"/>
                <a:gd name="connsiteY5" fmla="*/ 296922 h 308280"/>
                <a:gd name="connsiteX6" fmla="*/ 4821 w 262037"/>
                <a:gd name="connsiteY6" fmla="*/ 163937 h 308280"/>
                <a:gd name="connsiteX7" fmla="*/ 30522 w 262037"/>
                <a:gd name="connsiteY7" fmla="*/ 84314 h 308280"/>
                <a:gd name="connsiteX8" fmla="*/ 81573 w 262037"/>
                <a:gd name="connsiteY8" fmla="*/ 0 h 30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037" h="308280">
                  <a:moveTo>
                    <a:pt x="81573" y="0"/>
                  </a:moveTo>
                  <a:cubicBezTo>
                    <a:pt x="138716" y="770"/>
                    <a:pt x="191938" y="25490"/>
                    <a:pt x="249011" y="26961"/>
                  </a:cubicBezTo>
                  <a:cubicBezTo>
                    <a:pt x="264908" y="27381"/>
                    <a:pt x="262527" y="37115"/>
                    <a:pt x="260776" y="48880"/>
                  </a:cubicBezTo>
                  <a:cubicBezTo>
                    <a:pt x="251953" y="108474"/>
                    <a:pt x="241869" y="167719"/>
                    <a:pt x="222471" y="224932"/>
                  </a:cubicBezTo>
                  <a:cubicBezTo>
                    <a:pt x="219879" y="232635"/>
                    <a:pt x="205804" y="266739"/>
                    <a:pt x="198591" y="276613"/>
                  </a:cubicBezTo>
                  <a:cubicBezTo>
                    <a:pt x="175201" y="308897"/>
                    <a:pt x="140537" y="318000"/>
                    <a:pt x="106993" y="296922"/>
                  </a:cubicBezTo>
                  <a:cubicBezTo>
                    <a:pt x="56923" y="265409"/>
                    <a:pt x="23729" y="219890"/>
                    <a:pt x="4821" y="163937"/>
                  </a:cubicBezTo>
                  <a:cubicBezTo>
                    <a:pt x="-6313" y="131024"/>
                    <a:pt x="1670" y="101472"/>
                    <a:pt x="30522" y="84314"/>
                  </a:cubicBezTo>
                  <a:cubicBezTo>
                    <a:pt x="64066" y="64286"/>
                    <a:pt x="77861" y="36135"/>
                    <a:pt x="81573" y="0"/>
                  </a:cubicBezTo>
                  <a:close/>
                </a:path>
              </a:pathLst>
            </a:custGeom>
            <a:solidFill>
              <a:srgbClr val="F6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圖片 29">
            <a:extLst>
              <a:ext uri="{FF2B5EF4-FFF2-40B4-BE49-F238E27FC236}">
                <a16:creationId xmlns:a16="http://schemas.microsoft.com/office/drawing/2014/main" id="{5C8E6E6E-0422-D0E4-9E51-D64E965B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9431" y="1670756"/>
            <a:ext cx="6237630" cy="3508668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36D45E72-19FB-DDB0-1A56-3CB8891112B9}"/>
              </a:ext>
            </a:extLst>
          </p:cNvPr>
          <p:cNvGrpSpPr/>
          <p:nvPr/>
        </p:nvGrpSpPr>
        <p:grpSpPr>
          <a:xfrm>
            <a:off x="2406668" y="337535"/>
            <a:ext cx="777210" cy="777208"/>
            <a:chOff x="3864837" y="756195"/>
            <a:chExt cx="777210" cy="777208"/>
          </a:xfrm>
        </p:grpSpPr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5A0265B9-B0D1-1273-22C4-7A434BBFB35F}"/>
                </a:ext>
              </a:extLst>
            </p:cNvPr>
            <p:cNvSpPr/>
            <p:nvPr/>
          </p:nvSpPr>
          <p:spPr>
            <a:xfrm>
              <a:off x="3864837" y="756195"/>
              <a:ext cx="777210" cy="777208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2" name="TextBox 80">
              <a:extLst>
                <a:ext uri="{FF2B5EF4-FFF2-40B4-BE49-F238E27FC236}">
                  <a16:creationId xmlns:a16="http://schemas.microsoft.com/office/drawing/2014/main" id="{11C58B52-8F31-1FED-C154-6F220034F13A}"/>
                </a:ext>
              </a:extLst>
            </p:cNvPr>
            <p:cNvSpPr txBox="1"/>
            <p:nvPr/>
          </p:nvSpPr>
          <p:spPr>
            <a:xfrm>
              <a:off x="3918482" y="895455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8BE48F-9FD2-3B48-569F-94498A261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7443" y="387172"/>
            <a:ext cx="11573197" cy="724247"/>
          </a:xfrm>
        </p:spPr>
        <p:txBody>
          <a:bodyPr/>
          <a:lstStyle/>
          <a:p>
            <a:r>
              <a:rPr lang="zh-TW" altLang="en-US" sz="4800" dirty="0"/>
              <a:t>資料來源</a:t>
            </a:r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310754EB-4918-5BC0-28C9-C00B4CF7E8A8}"/>
              </a:ext>
            </a:extLst>
          </p:cNvPr>
          <p:cNvGrpSpPr/>
          <p:nvPr/>
        </p:nvGrpSpPr>
        <p:grpSpPr>
          <a:xfrm>
            <a:off x="5035269" y="1385759"/>
            <a:ext cx="6792586" cy="4882858"/>
            <a:chOff x="2444748" y="555045"/>
            <a:chExt cx="7282048" cy="5727454"/>
          </a:xfrm>
        </p:grpSpPr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DEE7E1BD-5654-626A-F086-3A4539E2C0F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id="{A0F2A24B-5EFB-BEF9-7346-2A6898EE44A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5B79FFEE-1ADC-8071-5D79-7FFD7070A6F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A2B8C0AC-C847-19A9-855F-01D27FF1D3C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8">
              <a:extLst>
                <a:ext uri="{FF2B5EF4-FFF2-40B4-BE49-F238E27FC236}">
                  <a16:creationId xmlns:a16="http://schemas.microsoft.com/office/drawing/2014/main" id="{B40453D4-7A5A-D323-C4E9-3D0E3A99921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9">
              <a:extLst>
                <a:ext uri="{FF2B5EF4-FFF2-40B4-BE49-F238E27FC236}">
                  <a16:creationId xmlns:a16="http://schemas.microsoft.com/office/drawing/2014/main" id="{B765EECA-660F-CACC-CAF1-EE39C248454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9C7C19B0-494C-973E-4DD6-348E518CEA1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FA0EE76D-29FB-75D6-607B-4EC51FDE2F0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10862709-D612-33E4-B7A5-F06FE324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59" y="1702560"/>
            <a:ext cx="6206394" cy="3230248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2FE598CB-0C3E-66BC-2EC6-0E561A87A1AA}"/>
              </a:ext>
            </a:extLst>
          </p:cNvPr>
          <p:cNvGrpSpPr/>
          <p:nvPr/>
        </p:nvGrpSpPr>
        <p:grpSpPr>
          <a:xfrm>
            <a:off x="3311845" y="360691"/>
            <a:ext cx="777210" cy="777208"/>
            <a:chOff x="5131501" y="2316643"/>
            <a:chExt cx="777210" cy="777208"/>
          </a:xfrm>
        </p:grpSpPr>
        <p:sp>
          <p:nvSpPr>
            <p:cNvPr id="29" name="Oval 76">
              <a:extLst>
                <a:ext uri="{FF2B5EF4-FFF2-40B4-BE49-F238E27FC236}">
                  <a16:creationId xmlns:a16="http://schemas.microsoft.com/office/drawing/2014/main" id="{9ED7E172-C0C1-34A2-9BE6-DDC9D86C938D}"/>
                </a:ext>
              </a:extLst>
            </p:cNvPr>
            <p:cNvSpPr/>
            <p:nvPr/>
          </p:nvSpPr>
          <p:spPr>
            <a:xfrm>
              <a:off x="5131501" y="2316643"/>
              <a:ext cx="777210" cy="777208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30" name="TextBox 84">
              <a:extLst>
                <a:ext uri="{FF2B5EF4-FFF2-40B4-BE49-F238E27FC236}">
                  <a16:creationId xmlns:a16="http://schemas.microsoft.com/office/drawing/2014/main" id="{0A8E561F-67B5-96F6-F24A-E207B2B9A64B}"/>
                </a:ext>
              </a:extLst>
            </p:cNvPr>
            <p:cNvSpPr txBox="1"/>
            <p:nvPr/>
          </p:nvSpPr>
          <p:spPr>
            <a:xfrm>
              <a:off x="5178361" y="2452410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370D5342-C8B8-40DC-A238-E08FC388234C}"/>
              </a:ext>
            </a:extLst>
          </p:cNvPr>
          <p:cNvSpPr/>
          <p:nvPr/>
        </p:nvSpPr>
        <p:spPr>
          <a:xfrm>
            <a:off x="818841" y="2013556"/>
            <a:ext cx="353173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Data</a:t>
            </a:r>
          </a:p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就業失業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勞動條件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66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96489" y="389443"/>
            <a:ext cx="6969452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TW" altLang="en-US" sz="4800" dirty="0"/>
              <a:t>分析項目</a:t>
            </a:r>
            <a:endParaRPr lang="en-US" sz="48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7F85378-3574-7977-1A70-7F070CF0D4F6}"/>
              </a:ext>
            </a:extLst>
          </p:cNvPr>
          <p:cNvGrpSpPr/>
          <p:nvPr/>
        </p:nvGrpSpPr>
        <p:grpSpPr>
          <a:xfrm>
            <a:off x="1660398" y="360363"/>
            <a:ext cx="777210" cy="777208"/>
            <a:chOff x="5131501" y="3764150"/>
            <a:chExt cx="777210" cy="777208"/>
          </a:xfrm>
        </p:grpSpPr>
        <p:sp>
          <p:nvSpPr>
            <p:cNvPr id="37" name="Oval 75">
              <a:extLst>
                <a:ext uri="{FF2B5EF4-FFF2-40B4-BE49-F238E27FC236}">
                  <a16:creationId xmlns:a16="http://schemas.microsoft.com/office/drawing/2014/main" id="{9F0F4EA3-9F39-D378-48CA-8F06CD24C3B0}"/>
                </a:ext>
              </a:extLst>
            </p:cNvPr>
            <p:cNvSpPr/>
            <p:nvPr/>
          </p:nvSpPr>
          <p:spPr>
            <a:xfrm>
              <a:off x="5131501" y="3764150"/>
              <a:ext cx="777210" cy="777208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38" name="TextBox 88">
              <a:extLst>
                <a:ext uri="{FF2B5EF4-FFF2-40B4-BE49-F238E27FC236}">
                  <a16:creationId xmlns:a16="http://schemas.microsoft.com/office/drawing/2014/main" id="{4B374B0D-AA70-B0EB-72F3-F04BEA375240}"/>
                </a:ext>
              </a:extLst>
            </p:cNvPr>
            <p:cNvSpPr txBox="1"/>
            <p:nvPr/>
          </p:nvSpPr>
          <p:spPr>
            <a:xfrm>
              <a:off x="5178361" y="3899917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5B78EB2-7B26-90AD-C008-CA492B6A86C4}"/>
              </a:ext>
            </a:extLst>
          </p:cNvPr>
          <p:cNvGrpSpPr/>
          <p:nvPr/>
        </p:nvGrpSpPr>
        <p:grpSpPr>
          <a:xfrm>
            <a:off x="886121" y="1788753"/>
            <a:ext cx="5016096" cy="3827259"/>
            <a:chOff x="3587952" y="1570476"/>
            <a:chExt cx="5016096" cy="382725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FE6707-C380-4870-9068-D1B19100837C}"/>
                </a:ext>
              </a:extLst>
            </p:cNvPr>
            <p:cNvSpPr/>
            <p:nvPr/>
          </p:nvSpPr>
          <p:spPr>
            <a:xfrm>
              <a:off x="6955396" y="1570476"/>
              <a:ext cx="1008112" cy="10081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345A98-22DB-4381-9C29-43725A9BBBA2}"/>
                </a:ext>
              </a:extLst>
            </p:cNvPr>
            <p:cNvSpPr/>
            <p:nvPr/>
          </p:nvSpPr>
          <p:spPr>
            <a:xfrm>
              <a:off x="4246778" y="1570476"/>
              <a:ext cx="1008112" cy="1008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A9934-4127-451E-BB2D-F0DB698C7FF9}"/>
                </a:ext>
              </a:extLst>
            </p:cNvPr>
            <p:cNvSpPr/>
            <p:nvPr/>
          </p:nvSpPr>
          <p:spPr>
            <a:xfrm>
              <a:off x="4175620" y="3789435"/>
              <a:ext cx="1008112" cy="10081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C957D65-B262-90B7-FF4D-35886F9ACCA4}"/>
                </a:ext>
              </a:extLst>
            </p:cNvPr>
            <p:cNvGrpSpPr/>
            <p:nvPr/>
          </p:nvGrpSpPr>
          <p:grpSpPr>
            <a:xfrm>
              <a:off x="3587952" y="2771975"/>
              <a:ext cx="5016096" cy="461665"/>
              <a:chOff x="3587952" y="2378783"/>
              <a:chExt cx="5016096" cy="4616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1C0A9E-0A66-4925-AFB0-2E4781F9B929}"/>
                  </a:ext>
                </a:extLst>
              </p:cNvPr>
              <p:cNvSpPr/>
              <p:nvPr/>
            </p:nvSpPr>
            <p:spPr>
              <a:xfrm>
                <a:off x="3587952" y="2378783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工作時長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667EA6B-C525-43B7-8FDA-BCD0D5B3A0FC}"/>
                  </a:ext>
                </a:extLst>
              </p:cNvPr>
              <p:cNvSpPr/>
              <p:nvPr/>
            </p:nvSpPr>
            <p:spPr>
              <a:xfrm>
                <a:off x="6420598" y="2378783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薪資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AC01EA-36B9-4124-A3EF-341C933BC74C}"/>
                </a:ext>
              </a:extLst>
            </p:cNvPr>
            <p:cNvSpPr/>
            <p:nvPr/>
          </p:nvSpPr>
          <p:spPr>
            <a:xfrm>
              <a:off x="7008266" y="3789435"/>
              <a:ext cx="1008112" cy="10081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5B2AED34-0DC6-B655-E1BD-A8FEBA149ACC}"/>
                </a:ext>
              </a:extLst>
            </p:cNvPr>
            <p:cNvGrpSpPr/>
            <p:nvPr/>
          </p:nvGrpSpPr>
          <p:grpSpPr>
            <a:xfrm>
              <a:off x="3587952" y="4936070"/>
              <a:ext cx="5016096" cy="461665"/>
              <a:chOff x="3587952" y="4597742"/>
              <a:chExt cx="5016096" cy="46166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1B98A7-7517-4E8B-B38B-56B8721916C7}"/>
                  </a:ext>
                </a:extLst>
              </p:cNvPr>
              <p:cNvSpPr/>
              <p:nvPr/>
            </p:nvSpPr>
            <p:spPr>
              <a:xfrm>
                <a:off x="3587952" y="4597742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離職失業率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BDBF36-9AFB-4612-9FFE-863EF4FB4225}"/>
                  </a:ext>
                </a:extLst>
              </p:cNvPr>
              <p:cNvSpPr/>
              <p:nvPr/>
            </p:nvSpPr>
            <p:spPr>
              <a:xfrm>
                <a:off x="6420598" y="4597742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求才利用率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Donut 24">
              <a:extLst>
                <a:ext uri="{FF2B5EF4-FFF2-40B4-BE49-F238E27FC236}">
                  <a16:creationId xmlns:a16="http://schemas.microsoft.com/office/drawing/2014/main" id="{11E6BE20-96B3-4806-B3B1-CCF102267C8F}"/>
                </a:ext>
              </a:extLst>
            </p:cNvPr>
            <p:cNvSpPr/>
            <p:nvPr/>
          </p:nvSpPr>
          <p:spPr>
            <a:xfrm>
              <a:off x="7292190" y="4073055"/>
              <a:ext cx="458555" cy="462288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Isosceles Triangle 51">
              <a:extLst>
                <a:ext uri="{FF2B5EF4-FFF2-40B4-BE49-F238E27FC236}">
                  <a16:creationId xmlns:a16="http://schemas.microsoft.com/office/drawing/2014/main" id="{2F5EB871-6488-7A79-0958-8596969C9FFA}"/>
                </a:ext>
              </a:extLst>
            </p:cNvPr>
            <p:cNvSpPr/>
            <p:nvPr/>
          </p:nvSpPr>
          <p:spPr>
            <a:xfrm>
              <a:off x="4470972" y="1882719"/>
              <a:ext cx="523147" cy="383626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Block Arc 11">
              <a:extLst>
                <a:ext uri="{FF2B5EF4-FFF2-40B4-BE49-F238E27FC236}">
                  <a16:creationId xmlns:a16="http://schemas.microsoft.com/office/drawing/2014/main" id="{C463FB66-4D73-834A-FF45-A1740B33E477}"/>
                </a:ext>
              </a:extLst>
            </p:cNvPr>
            <p:cNvSpPr/>
            <p:nvPr/>
          </p:nvSpPr>
          <p:spPr>
            <a:xfrm rot="10800000">
              <a:off x="7290255" y="1793423"/>
              <a:ext cx="320105" cy="52085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Smiley Face 15">
              <a:extLst>
                <a:ext uri="{FF2B5EF4-FFF2-40B4-BE49-F238E27FC236}">
                  <a16:creationId xmlns:a16="http://schemas.microsoft.com/office/drawing/2014/main" id="{29C06171-5861-C634-2A0E-134AB9048754}"/>
                </a:ext>
              </a:extLst>
            </p:cNvPr>
            <p:cNvSpPr/>
            <p:nvPr/>
          </p:nvSpPr>
          <p:spPr>
            <a:xfrm>
              <a:off x="4393635" y="4009015"/>
              <a:ext cx="553792" cy="55379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298433" y="2114441"/>
                  </a:moveTo>
                  <a:lnTo>
                    <a:pt x="1355104" y="2367205"/>
                  </a:lnTo>
                  <a:lnTo>
                    <a:pt x="1411009" y="2575845"/>
                  </a:lnTo>
                  <a:lnTo>
                    <a:pt x="2354338" y="2323081"/>
                  </a:lnTo>
                  <a:close/>
                  <a:moveTo>
                    <a:pt x="2165423" y="986226"/>
                  </a:moveTo>
                  <a:cubicBezTo>
                    <a:pt x="2072622" y="986226"/>
                    <a:pt x="1997392" y="1061456"/>
                    <a:pt x="1997392" y="1154257"/>
                  </a:cubicBezTo>
                  <a:cubicBezTo>
                    <a:pt x="1997392" y="1247058"/>
                    <a:pt x="2072622" y="1322288"/>
                    <a:pt x="2165423" y="1322288"/>
                  </a:cubicBezTo>
                  <a:cubicBezTo>
                    <a:pt x="2258224" y="1322288"/>
                    <a:pt x="2333454" y="1247058"/>
                    <a:pt x="2333454" y="1154257"/>
                  </a:cubicBezTo>
                  <a:cubicBezTo>
                    <a:pt x="2333454" y="1061456"/>
                    <a:pt x="2258224" y="986226"/>
                    <a:pt x="2165423" y="986226"/>
                  </a:cubicBezTo>
                  <a:close/>
                  <a:moveTo>
                    <a:pt x="1107401" y="986226"/>
                  </a:moveTo>
                  <a:cubicBezTo>
                    <a:pt x="1014600" y="986226"/>
                    <a:pt x="939370" y="1061456"/>
                    <a:pt x="939370" y="1154257"/>
                  </a:cubicBezTo>
                  <a:cubicBezTo>
                    <a:pt x="939370" y="1247058"/>
                    <a:pt x="1014600" y="1322288"/>
                    <a:pt x="1107401" y="1322288"/>
                  </a:cubicBezTo>
                  <a:cubicBezTo>
                    <a:pt x="1200202" y="1322288"/>
                    <a:pt x="1275432" y="1247058"/>
                    <a:pt x="1275432" y="1154257"/>
                  </a:cubicBezTo>
                  <a:cubicBezTo>
                    <a:pt x="1275432" y="1061456"/>
                    <a:pt x="1200202" y="986226"/>
                    <a:pt x="1107401" y="986226"/>
                  </a:cubicBezTo>
                  <a:close/>
                  <a:moveTo>
                    <a:pt x="1620000" y="0"/>
                  </a:moveTo>
                  <a:lnTo>
                    <a:pt x="1785636" y="8364"/>
                  </a:lnTo>
                  <a:lnTo>
                    <a:pt x="1946487" y="32913"/>
                  </a:lnTo>
                  <a:lnTo>
                    <a:pt x="2101738" y="72832"/>
                  </a:lnTo>
                  <a:lnTo>
                    <a:pt x="2250577" y="127308"/>
                  </a:lnTo>
                  <a:lnTo>
                    <a:pt x="2392188" y="195525"/>
                  </a:lnTo>
                  <a:lnTo>
                    <a:pt x="2525757" y="276671"/>
                  </a:lnTo>
                  <a:lnTo>
                    <a:pt x="2650470" y="369929"/>
                  </a:lnTo>
                  <a:lnTo>
                    <a:pt x="2765513" y="474487"/>
                  </a:lnTo>
                  <a:lnTo>
                    <a:pt x="2870071" y="589530"/>
                  </a:lnTo>
                  <a:lnTo>
                    <a:pt x="2963329" y="714243"/>
                  </a:lnTo>
                  <a:lnTo>
                    <a:pt x="3044475" y="847812"/>
                  </a:lnTo>
                  <a:lnTo>
                    <a:pt x="3112693" y="989423"/>
                  </a:lnTo>
                  <a:lnTo>
                    <a:pt x="3167168" y="1138262"/>
                  </a:lnTo>
                  <a:lnTo>
                    <a:pt x="3207088" y="1293514"/>
                  </a:lnTo>
                  <a:lnTo>
                    <a:pt x="3231636" y="1454365"/>
                  </a:lnTo>
                  <a:lnTo>
                    <a:pt x="3240000" y="1620000"/>
                  </a:lnTo>
                  <a:lnTo>
                    <a:pt x="3231636" y="1785636"/>
                  </a:lnTo>
                  <a:lnTo>
                    <a:pt x="3207088" y="1946487"/>
                  </a:lnTo>
                  <a:lnTo>
                    <a:pt x="3167168" y="2101739"/>
                  </a:lnTo>
                  <a:lnTo>
                    <a:pt x="3112693" y="2250577"/>
                  </a:lnTo>
                  <a:lnTo>
                    <a:pt x="3044475" y="2392188"/>
                  </a:lnTo>
                  <a:lnTo>
                    <a:pt x="2963329" y="2525758"/>
                  </a:lnTo>
                  <a:lnTo>
                    <a:pt x="2870071" y="2650471"/>
                  </a:lnTo>
                  <a:lnTo>
                    <a:pt x="2765513" y="2765513"/>
                  </a:lnTo>
                  <a:lnTo>
                    <a:pt x="2650470" y="2870071"/>
                  </a:lnTo>
                  <a:lnTo>
                    <a:pt x="2525757" y="2963330"/>
                  </a:lnTo>
                  <a:lnTo>
                    <a:pt x="2392188" y="3044475"/>
                  </a:lnTo>
                  <a:lnTo>
                    <a:pt x="2250577" y="3112693"/>
                  </a:lnTo>
                  <a:lnTo>
                    <a:pt x="2101738" y="3167168"/>
                  </a:lnTo>
                  <a:lnTo>
                    <a:pt x="1946487" y="3207088"/>
                  </a:lnTo>
                  <a:lnTo>
                    <a:pt x="1785636" y="3231636"/>
                  </a:lnTo>
                  <a:cubicBezTo>
                    <a:pt x="1731176" y="3237167"/>
                    <a:pt x="1675919" y="3240000"/>
                    <a:pt x="1620000" y="3240000"/>
                  </a:cubicBezTo>
                  <a:cubicBezTo>
                    <a:pt x="1508162" y="3240000"/>
                    <a:pt x="1398972" y="3228667"/>
                    <a:pt x="1293514" y="3207088"/>
                  </a:cubicBezTo>
                  <a:cubicBezTo>
                    <a:pt x="1240785" y="3196298"/>
                    <a:pt x="1188989" y="3182946"/>
                    <a:pt x="1138262" y="3167168"/>
                  </a:cubicBezTo>
                  <a:cubicBezTo>
                    <a:pt x="1087535" y="3151390"/>
                    <a:pt x="1037877" y="3133187"/>
                    <a:pt x="989423" y="3112693"/>
                  </a:cubicBezTo>
                  <a:cubicBezTo>
                    <a:pt x="940970" y="3092198"/>
                    <a:pt x="893721" y="3069414"/>
                    <a:pt x="847812" y="3044475"/>
                  </a:cubicBezTo>
                  <a:cubicBezTo>
                    <a:pt x="801903" y="3019536"/>
                    <a:pt x="757335" y="2992442"/>
                    <a:pt x="714243" y="2963330"/>
                  </a:cubicBezTo>
                  <a:cubicBezTo>
                    <a:pt x="671151" y="2934217"/>
                    <a:pt x="629534" y="2903086"/>
                    <a:pt x="589530" y="2870071"/>
                  </a:cubicBezTo>
                  <a:cubicBezTo>
                    <a:pt x="549525" y="2837056"/>
                    <a:pt x="511132" y="2802158"/>
                    <a:pt x="474487" y="2765513"/>
                  </a:cubicBezTo>
                  <a:cubicBezTo>
                    <a:pt x="437842" y="2728868"/>
                    <a:pt x="402944" y="2690475"/>
                    <a:pt x="369929" y="2650471"/>
                  </a:cubicBezTo>
                  <a:cubicBezTo>
                    <a:pt x="336915" y="2610466"/>
                    <a:pt x="305783" y="2568850"/>
                    <a:pt x="276671" y="2525758"/>
                  </a:cubicBezTo>
                  <a:cubicBezTo>
                    <a:pt x="247558" y="2482665"/>
                    <a:pt x="220464" y="2438097"/>
                    <a:pt x="195525" y="2392188"/>
                  </a:cubicBezTo>
                  <a:cubicBezTo>
                    <a:pt x="170586" y="2346280"/>
                    <a:pt x="147802" y="2299031"/>
                    <a:pt x="127308" y="2250577"/>
                  </a:cubicBezTo>
                  <a:cubicBezTo>
                    <a:pt x="106814" y="2202124"/>
                    <a:pt x="88610" y="2152466"/>
                    <a:pt x="72832" y="2101739"/>
                  </a:cubicBezTo>
                  <a:cubicBezTo>
                    <a:pt x="57054" y="2051012"/>
                    <a:pt x="43703" y="1999216"/>
                    <a:pt x="32913" y="1946487"/>
                  </a:cubicBezTo>
                  <a:cubicBezTo>
                    <a:pt x="22123" y="1893758"/>
                    <a:pt x="13895" y="1840095"/>
                    <a:pt x="8364" y="1785636"/>
                  </a:cubicBezTo>
                  <a:cubicBezTo>
                    <a:pt x="2833" y="1731176"/>
                    <a:pt x="0" y="1675919"/>
                    <a:pt x="0" y="1620000"/>
                  </a:cubicBezTo>
                  <a:cubicBezTo>
                    <a:pt x="0" y="1508163"/>
                    <a:pt x="11333" y="1398972"/>
                    <a:pt x="32913" y="1293514"/>
                  </a:cubicBezTo>
                  <a:cubicBezTo>
                    <a:pt x="43703" y="1240785"/>
                    <a:pt x="57054" y="1188989"/>
                    <a:pt x="72832" y="1138262"/>
                  </a:cubicBezTo>
                  <a:cubicBezTo>
                    <a:pt x="88610" y="1087535"/>
                    <a:pt x="106814" y="1037877"/>
                    <a:pt x="127308" y="989423"/>
                  </a:cubicBezTo>
                  <a:cubicBezTo>
                    <a:pt x="147802" y="940970"/>
                    <a:pt x="170586" y="893721"/>
                    <a:pt x="195525" y="847812"/>
                  </a:cubicBezTo>
                  <a:cubicBezTo>
                    <a:pt x="220464" y="801904"/>
                    <a:pt x="247558" y="757335"/>
                    <a:pt x="276671" y="714243"/>
                  </a:cubicBezTo>
                  <a:cubicBezTo>
                    <a:pt x="305783" y="671151"/>
                    <a:pt x="336915" y="629534"/>
                    <a:pt x="369929" y="589530"/>
                  </a:cubicBezTo>
                  <a:cubicBezTo>
                    <a:pt x="402944" y="549525"/>
                    <a:pt x="437842" y="511133"/>
                    <a:pt x="474487" y="474487"/>
                  </a:cubicBezTo>
                  <a:cubicBezTo>
                    <a:pt x="511132" y="437842"/>
                    <a:pt x="549525" y="402944"/>
                    <a:pt x="589530" y="369929"/>
                  </a:cubicBezTo>
                  <a:cubicBezTo>
                    <a:pt x="629534" y="336915"/>
                    <a:pt x="671151" y="305783"/>
                    <a:pt x="714243" y="276671"/>
                  </a:cubicBezTo>
                  <a:cubicBezTo>
                    <a:pt x="757335" y="247558"/>
                    <a:pt x="801903" y="220465"/>
                    <a:pt x="847812" y="195525"/>
                  </a:cubicBezTo>
                  <a:cubicBezTo>
                    <a:pt x="893721" y="170586"/>
                    <a:pt x="940970" y="147802"/>
                    <a:pt x="989423" y="127308"/>
                  </a:cubicBezTo>
                  <a:cubicBezTo>
                    <a:pt x="1037877" y="106814"/>
                    <a:pt x="1087535" y="88610"/>
                    <a:pt x="1138262" y="72832"/>
                  </a:cubicBezTo>
                  <a:cubicBezTo>
                    <a:pt x="1188989" y="57054"/>
                    <a:pt x="1240785" y="43703"/>
                    <a:pt x="1293514" y="32913"/>
                  </a:cubicBezTo>
                  <a:cubicBezTo>
                    <a:pt x="1346243" y="22123"/>
                    <a:pt x="1399905" y="13895"/>
                    <a:pt x="1454365" y="8364"/>
                  </a:cubicBezTo>
                  <a:cubicBezTo>
                    <a:pt x="1508824" y="2833"/>
                    <a:pt x="1564081" y="0"/>
                    <a:pt x="162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07540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2143C5-4F86-4BC6-A385-81BC4CFAB793}"/>
              </a:ext>
            </a:extLst>
          </p:cNvPr>
          <p:cNvSpPr txBox="1"/>
          <p:nvPr/>
        </p:nvSpPr>
        <p:spPr>
          <a:xfrm>
            <a:off x="599253" y="770274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主要分析產業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E328B-E8EF-4953-AD93-EB0A65DD343C}"/>
              </a:ext>
            </a:extLst>
          </p:cNvPr>
          <p:cNvSpPr txBox="1"/>
          <p:nvPr/>
        </p:nvSpPr>
        <p:spPr>
          <a:xfrm>
            <a:off x="599253" y="1651825"/>
            <a:ext cx="6263460" cy="55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製造業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住宿及餐飲業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醫療保健及社會工作服務業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出版、影音製作、傳播及資通訊服務業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金融及保險業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rgbClr val="FF0000"/>
                </a:solidFill>
                <a:cs typeface="Arial" pitchFamily="34" charset="0"/>
              </a:rPr>
              <a:t>藝術、娛樂以及休閒服務業</a:t>
            </a:r>
            <a:r>
              <a:rPr lang="en-US" altLang="zh-TW" sz="32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cs typeface="Arial" pitchFamily="34" charset="0"/>
              </a:rPr>
              <a:t>只離職失業呈現</a:t>
            </a:r>
            <a:r>
              <a:rPr lang="en-US" altLang="zh-TW" sz="32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4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/>
              <a:t>什麼是求才利用率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71C9DA2-BDCB-566C-2AAC-A93441F1A5FF}"/>
              </a:ext>
            </a:extLst>
          </p:cNvPr>
          <p:cNvGrpSpPr/>
          <p:nvPr/>
        </p:nvGrpSpPr>
        <p:grpSpPr>
          <a:xfrm>
            <a:off x="-405950" y="4108506"/>
            <a:ext cx="5004664" cy="1722252"/>
            <a:chOff x="435" y="3896130"/>
            <a:chExt cx="5004664" cy="1722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96E6FE-76AF-44C1-ADB4-0394234F419A}"/>
                </a:ext>
              </a:extLst>
            </p:cNvPr>
            <p:cNvGrpSpPr/>
            <p:nvPr/>
          </p:nvGrpSpPr>
          <p:grpSpPr>
            <a:xfrm>
              <a:off x="3800385" y="3896130"/>
              <a:ext cx="1204714" cy="1204714"/>
              <a:chOff x="2116863" y="3644339"/>
              <a:chExt cx="979176" cy="9791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CBCFBF-16C3-4123-9638-AFDF302A86A9}"/>
                  </a:ext>
                </a:extLst>
              </p:cNvPr>
              <p:cNvSpPr/>
              <p:nvPr/>
            </p:nvSpPr>
            <p:spPr>
              <a:xfrm>
                <a:off x="2116863" y="3644339"/>
                <a:ext cx="979176" cy="979176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FBC75B8-C988-4658-A389-6BC9B8BA673B}"/>
                  </a:ext>
                </a:extLst>
              </p:cNvPr>
              <p:cNvSpPr/>
              <p:nvPr/>
            </p:nvSpPr>
            <p:spPr>
              <a:xfrm>
                <a:off x="2235420" y="3762895"/>
                <a:ext cx="742062" cy="74206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70BB9-3265-4F78-86BB-3B3AD122665A}"/>
                  </a:ext>
                </a:extLst>
              </p:cNvPr>
              <p:cNvSpPr txBox="1"/>
              <p:nvPr/>
            </p:nvSpPr>
            <p:spPr>
              <a:xfrm>
                <a:off x="2246411" y="4008848"/>
                <a:ext cx="720080" cy="2501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end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92AAC89D-47E1-4593-8E5B-73941D772D07}"/>
                </a:ext>
              </a:extLst>
            </p:cNvPr>
            <p:cNvSpPr/>
            <p:nvPr/>
          </p:nvSpPr>
          <p:spPr>
            <a:xfrm rot="5400000">
              <a:off x="2272935" y="3651662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40373CB-10D2-4905-ACDB-D2D937BCC3FB}"/>
                </a:ext>
              </a:extLst>
            </p:cNvPr>
            <p:cNvGrpSpPr/>
            <p:nvPr/>
          </p:nvGrpSpPr>
          <p:grpSpPr>
            <a:xfrm rot="5400000">
              <a:off x="454430" y="4114785"/>
              <a:ext cx="1048447" cy="1956437"/>
              <a:chOff x="967066" y="4263648"/>
              <a:chExt cx="670418" cy="125102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80D73D-DF88-4B93-9A40-B8758824C803}"/>
                  </a:ext>
                </a:extLst>
              </p:cNvPr>
              <p:cNvSpPr/>
              <p:nvPr/>
            </p:nvSpPr>
            <p:spPr>
              <a:xfrm rot="16200000">
                <a:off x="1128885" y="4147342"/>
                <a:ext cx="360040" cy="5926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087711-9327-4CA1-818F-4B12ECDC4FEF}"/>
                  </a:ext>
                </a:extLst>
              </p:cNvPr>
              <p:cNvSpPr/>
              <p:nvPr/>
            </p:nvSpPr>
            <p:spPr>
              <a:xfrm rot="16200000">
                <a:off x="786671" y="4663858"/>
                <a:ext cx="1031207" cy="6704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7D5A282-DA41-F90A-57E1-6705BAEF0545}"/>
              </a:ext>
            </a:extLst>
          </p:cNvPr>
          <p:cNvSpPr/>
          <p:nvPr/>
        </p:nvSpPr>
        <p:spPr>
          <a:xfrm>
            <a:off x="1416687" y="1168130"/>
            <a:ext cx="89562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假定求職者透過政府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向產業登記求才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849F365-B513-9B33-9B56-89BD9C69304C}"/>
              </a:ext>
            </a:extLst>
          </p:cNvPr>
          <p:cNvGrpSpPr/>
          <p:nvPr/>
        </p:nvGrpSpPr>
        <p:grpSpPr>
          <a:xfrm>
            <a:off x="5295668" y="2914511"/>
            <a:ext cx="3579839" cy="976154"/>
            <a:chOff x="5295668" y="2914511"/>
            <a:chExt cx="3579839" cy="976154"/>
          </a:xfrm>
        </p:grpSpPr>
        <p:sp>
          <p:nvSpPr>
            <p:cNvPr id="5" name="Round Same Side Corner Rectangle 36">
              <a:extLst>
                <a:ext uri="{FF2B5EF4-FFF2-40B4-BE49-F238E27FC236}">
                  <a16:creationId xmlns:a16="http://schemas.microsoft.com/office/drawing/2014/main" id="{8EEF3FFE-BE11-3125-F8A5-C05283C05322}"/>
                </a:ext>
              </a:extLst>
            </p:cNvPr>
            <p:cNvSpPr/>
            <p:nvPr/>
          </p:nvSpPr>
          <p:spPr>
            <a:xfrm>
              <a:off x="5295668" y="2914511"/>
              <a:ext cx="1224004" cy="923330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C6671D-F2AC-74DA-F294-EACCE5F7093B}"/>
                </a:ext>
              </a:extLst>
            </p:cNvPr>
            <p:cNvSpPr/>
            <p:nvPr/>
          </p:nvSpPr>
          <p:spPr>
            <a:xfrm>
              <a:off x="6882653" y="2967335"/>
              <a:ext cx="19928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r>
                <a:rPr lang="zh-TW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F43115A-B622-5E97-3997-1BAEB13D774D}"/>
              </a:ext>
            </a:extLst>
          </p:cNvPr>
          <p:cNvGrpSpPr/>
          <p:nvPr/>
        </p:nvGrpSpPr>
        <p:grpSpPr>
          <a:xfrm>
            <a:off x="5474344" y="4624439"/>
            <a:ext cx="3016442" cy="1012696"/>
            <a:chOff x="5474344" y="2914511"/>
            <a:chExt cx="3016442" cy="101269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65C49C-63EC-DE7E-BA7E-43273EE56576}"/>
                </a:ext>
              </a:extLst>
            </p:cNvPr>
            <p:cNvSpPr/>
            <p:nvPr/>
          </p:nvSpPr>
          <p:spPr>
            <a:xfrm>
              <a:off x="6882653" y="3003877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r>
                <a:rPr lang="zh-TW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930293A9-179E-7D5A-1B92-F83CEB2A139B}"/>
                </a:ext>
              </a:extLst>
            </p:cNvPr>
            <p:cNvSpPr/>
            <p:nvPr/>
          </p:nvSpPr>
          <p:spPr>
            <a:xfrm>
              <a:off x="5474344" y="2914511"/>
              <a:ext cx="871093" cy="914238"/>
            </a:xfrm>
            <a:custGeom>
              <a:avLst/>
              <a:gdLst/>
              <a:ahLst/>
              <a:cxnLst/>
              <a:rect l="l" t="t" r="r" b="b"/>
              <a:pathLst>
                <a:path w="3210745" h="2940925">
                  <a:moveTo>
                    <a:pt x="340528" y="2526682"/>
                  </a:moveTo>
                  <a:cubicBezTo>
                    <a:pt x="280875" y="2526682"/>
                    <a:pt x="232516" y="2575041"/>
                    <a:pt x="232516" y="2634694"/>
                  </a:cubicBezTo>
                  <a:cubicBezTo>
                    <a:pt x="232516" y="2694347"/>
                    <a:pt x="280875" y="2742706"/>
                    <a:pt x="340528" y="2742706"/>
                  </a:cubicBezTo>
                  <a:cubicBezTo>
                    <a:pt x="400181" y="2742706"/>
                    <a:pt x="448540" y="2694347"/>
                    <a:pt x="448540" y="2634694"/>
                  </a:cubicBezTo>
                  <a:cubicBezTo>
                    <a:pt x="448540" y="2575041"/>
                    <a:pt x="400181" y="2526682"/>
                    <a:pt x="340528" y="2526682"/>
                  </a:cubicBezTo>
                  <a:close/>
                  <a:moveTo>
                    <a:pt x="1821636" y="152"/>
                  </a:moveTo>
                  <a:cubicBezTo>
                    <a:pt x="1920275" y="-4956"/>
                    <a:pt x="2051571" y="119306"/>
                    <a:pt x="2102482" y="278737"/>
                  </a:cubicBezTo>
                  <a:cubicBezTo>
                    <a:pt x="2192513" y="649582"/>
                    <a:pt x="1575154" y="1213351"/>
                    <a:pt x="2006019" y="1236931"/>
                  </a:cubicBezTo>
                  <a:cubicBezTo>
                    <a:pt x="2310412" y="1206920"/>
                    <a:pt x="2473326" y="1176910"/>
                    <a:pt x="2803442" y="1166192"/>
                  </a:cubicBezTo>
                  <a:cubicBezTo>
                    <a:pt x="3103547" y="1170479"/>
                    <a:pt x="3152850" y="1361260"/>
                    <a:pt x="3002798" y="1564903"/>
                  </a:cubicBezTo>
                  <a:cubicBezTo>
                    <a:pt x="3191435" y="1575621"/>
                    <a:pt x="3347919" y="1869296"/>
                    <a:pt x="3022090" y="1989338"/>
                  </a:cubicBezTo>
                  <a:cubicBezTo>
                    <a:pt x="3332913" y="2182262"/>
                    <a:pt x="3154994" y="2426634"/>
                    <a:pt x="2977074" y="2471650"/>
                  </a:cubicBezTo>
                  <a:cubicBezTo>
                    <a:pt x="3127127" y="2606697"/>
                    <a:pt x="3109978" y="2709590"/>
                    <a:pt x="2957782" y="2793191"/>
                  </a:cubicBezTo>
                  <a:cubicBezTo>
                    <a:pt x="2620164" y="2932526"/>
                    <a:pt x="1747715" y="3028988"/>
                    <a:pt x="1253613" y="2818914"/>
                  </a:cubicBezTo>
                  <a:cubicBezTo>
                    <a:pt x="1018944" y="2738561"/>
                    <a:pt x="869067" y="2654318"/>
                    <a:pt x="700568" y="2648441"/>
                  </a:cubicBezTo>
                  <a:lnTo>
                    <a:pt x="700568" y="2796242"/>
                  </a:lnTo>
                  <a:cubicBezTo>
                    <a:pt x="700568" y="2860729"/>
                    <a:pt x="648291" y="2913006"/>
                    <a:pt x="583804" y="2913006"/>
                  </a:cubicBezTo>
                  <a:lnTo>
                    <a:pt x="0" y="2913006"/>
                  </a:lnTo>
                  <a:lnTo>
                    <a:pt x="0" y="1400838"/>
                  </a:lnTo>
                  <a:lnTo>
                    <a:pt x="583804" y="1400838"/>
                  </a:lnTo>
                  <a:cubicBezTo>
                    <a:pt x="648291" y="1400838"/>
                    <a:pt x="700568" y="1453115"/>
                    <a:pt x="700568" y="1517602"/>
                  </a:cubicBezTo>
                  <a:lnTo>
                    <a:pt x="700568" y="1571674"/>
                  </a:lnTo>
                  <a:cubicBezTo>
                    <a:pt x="721537" y="1568378"/>
                    <a:pt x="746526" y="1559634"/>
                    <a:pt x="784162" y="1539180"/>
                  </a:cubicBezTo>
                  <a:cubicBezTo>
                    <a:pt x="831321" y="1421281"/>
                    <a:pt x="890271" y="1323747"/>
                    <a:pt x="1034964" y="1191915"/>
                  </a:cubicBezTo>
                  <a:cubicBezTo>
                    <a:pt x="1257900" y="851081"/>
                    <a:pt x="1628744" y="677449"/>
                    <a:pt x="1703770" y="169413"/>
                  </a:cubicBezTo>
                  <a:cubicBezTo>
                    <a:pt x="1715024" y="52855"/>
                    <a:pt x="1762452" y="3217"/>
                    <a:pt x="182163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/>
              <a:t>什麼是求才利用率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8E07C-9DED-CF17-2332-B147DD518ABC}"/>
              </a:ext>
            </a:extLst>
          </p:cNvPr>
          <p:cNvGrpSpPr/>
          <p:nvPr/>
        </p:nvGrpSpPr>
        <p:grpSpPr>
          <a:xfrm>
            <a:off x="1229077" y="2748321"/>
            <a:ext cx="9418347" cy="1036487"/>
            <a:chOff x="1281182" y="2514762"/>
            <a:chExt cx="9418347" cy="10364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7D5A282-DA41-F90A-57E1-6705BAEF0545}"/>
                </a:ext>
              </a:extLst>
            </p:cNvPr>
            <p:cNvSpPr/>
            <p:nvPr/>
          </p:nvSpPr>
          <p:spPr>
            <a:xfrm>
              <a:off x="1281182" y="2627919"/>
              <a:ext cx="55899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求才利用率</a:t>
              </a:r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      /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 Same Side Corner Rectangle 36">
              <a:extLst>
                <a:ext uri="{FF2B5EF4-FFF2-40B4-BE49-F238E27FC236}">
                  <a16:creationId xmlns:a16="http://schemas.microsoft.com/office/drawing/2014/main" id="{8EEF3FFE-BE11-3125-F8A5-C05283C05322}"/>
                </a:ext>
              </a:extLst>
            </p:cNvPr>
            <p:cNvSpPr/>
            <p:nvPr/>
          </p:nvSpPr>
          <p:spPr>
            <a:xfrm>
              <a:off x="6965326" y="2565475"/>
              <a:ext cx="1224004" cy="923330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1F70FE99-8C46-E8AC-E39A-B29E03EB1AA7}"/>
                </a:ext>
              </a:extLst>
            </p:cNvPr>
            <p:cNvSpPr/>
            <p:nvPr/>
          </p:nvSpPr>
          <p:spPr>
            <a:xfrm>
              <a:off x="5465200" y="2514762"/>
              <a:ext cx="871093" cy="914238"/>
            </a:xfrm>
            <a:custGeom>
              <a:avLst/>
              <a:gdLst/>
              <a:ahLst/>
              <a:cxnLst/>
              <a:rect l="l" t="t" r="r" b="b"/>
              <a:pathLst>
                <a:path w="3210745" h="2940925">
                  <a:moveTo>
                    <a:pt x="340528" y="2526682"/>
                  </a:moveTo>
                  <a:cubicBezTo>
                    <a:pt x="280875" y="2526682"/>
                    <a:pt x="232516" y="2575041"/>
                    <a:pt x="232516" y="2634694"/>
                  </a:cubicBezTo>
                  <a:cubicBezTo>
                    <a:pt x="232516" y="2694347"/>
                    <a:pt x="280875" y="2742706"/>
                    <a:pt x="340528" y="2742706"/>
                  </a:cubicBezTo>
                  <a:cubicBezTo>
                    <a:pt x="400181" y="2742706"/>
                    <a:pt x="448540" y="2694347"/>
                    <a:pt x="448540" y="2634694"/>
                  </a:cubicBezTo>
                  <a:cubicBezTo>
                    <a:pt x="448540" y="2575041"/>
                    <a:pt x="400181" y="2526682"/>
                    <a:pt x="340528" y="2526682"/>
                  </a:cubicBezTo>
                  <a:close/>
                  <a:moveTo>
                    <a:pt x="1821636" y="152"/>
                  </a:moveTo>
                  <a:cubicBezTo>
                    <a:pt x="1920275" y="-4956"/>
                    <a:pt x="2051571" y="119306"/>
                    <a:pt x="2102482" y="278737"/>
                  </a:cubicBezTo>
                  <a:cubicBezTo>
                    <a:pt x="2192513" y="649582"/>
                    <a:pt x="1575154" y="1213351"/>
                    <a:pt x="2006019" y="1236931"/>
                  </a:cubicBezTo>
                  <a:cubicBezTo>
                    <a:pt x="2310412" y="1206920"/>
                    <a:pt x="2473326" y="1176910"/>
                    <a:pt x="2803442" y="1166192"/>
                  </a:cubicBezTo>
                  <a:cubicBezTo>
                    <a:pt x="3103547" y="1170479"/>
                    <a:pt x="3152850" y="1361260"/>
                    <a:pt x="3002798" y="1564903"/>
                  </a:cubicBezTo>
                  <a:cubicBezTo>
                    <a:pt x="3191435" y="1575621"/>
                    <a:pt x="3347919" y="1869296"/>
                    <a:pt x="3022090" y="1989338"/>
                  </a:cubicBezTo>
                  <a:cubicBezTo>
                    <a:pt x="3332913" y="2182262"/>
                    <a:pt x="3154994" y="2426634"/>
                    <a:pt x="2977074" y="2471650"/>
                  </a:cubicBezTo>
                  <a:cubicBezTo>
                    <a:pt x="3127127" y="2606697"/>
                    <a:pt x="3109978" y="2709590"/>
                    <a:pt x="2957782" y="2793191"/>
                  </a:cubicBezTo>
                  <a:cubicBezTo>
                    <a:pt x="2620164" y="2932526"/>
                    <a:pt x="1747715" y="3028988"/>
                    <a:pt x="1253613" y="2818914"/>
                  </a:cubicBezTo>
                  <a:cubicBezTo>
                    <a:pt x="1018944" y="2738561"/>
                    <a:pt x="869067" y="2654318"/>
                    <a:pt x="700568" y="2648441"/>
                  </a:cubicBezTo>
                  <a:lnTo>
                    <a:pt x="700568" y="2796242"/>
                  </a:lnTo>
                  <a:cubicBezTo>
                    <a:pt x="700568" y="2860729"/>
                    <a:pt x="648291" y="2913006"/>
                    <a:pt x="583804" y="2913006"/>
                  </a:cubicBezTo>
                  <a:lnTo>
                    <a:pt x="0" y="2913006"/>
                  </a:lnTo>
                  <a:lnTo>
                    <a:pt x="0" y="1400838"/>
                  </a:lnTo>
                  <a:lnTo>
                    <a:pt x="583804" y="1400838"/>
                  </a:lnTo>
                  <a:cubicBezTo>
                    <a:pt x="648291" y="1400838"/>
                    <a:pt x="700568" y="1453115"/>
                    <a:pt x="700568" y="1517602"/>
                  </a:cubicBezTo>
                  <a:lnTo>
                    <a:pt x="700568" y="1571674"/>
                  </a:lnTo>
                  <a:cubicBezTo>
                    <a:pt x="721537" y="1568378"/>
                    <a:pt x="746526" y="1559634"/>
                    <a:pt x="784162" y="1539180"/>
                  </a:cubicBezTo>
                  <a:cubicBezTo>
                    <a:pt x="831321" y="1421281"/>
                    <a:pt x="890271" y="1323747"/>
                    <a:pt x="1034964" y="1191915"/>
                  </a:cubicBezTo>
                  <a:cubicBezTo>
                    <a:pt x="1257900" y="851081"/>
                    <a:pt x="1628744" y="677449"/>
                    <a:pt x="1703770" y="169413"/>
                  </a:cubicBezTo>
                  <a:cubicBezTo>
                    <a:pt x="1715024" y="52855"/>
                    <a:pt x="1762452" y="3217"/>
                    <a:pt x="182163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D7FAC8-48A7-0FE6-48A8-C8DA56F0A8D9}"/>
                </a:ext>
              </a:extLst>
            </p:cNvPr>
            <p:cNvSpPr/>
            <p:nvPr/>
          </p:nvSpPr>
          <p:spPr>
            <a:xfrm>
              <a:off x="8283482" y="2627919"/>
              <a:ext cx="24160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 100%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BBEE5F1-9AF7-B335-1237-7586DFB05DC7}"/>
              </a:ext>
            </a:extLst>
          </p:cNvPr>
          <p:cNvSpPr/>
          <p:nvPr/>
        </p:nvSpPr>
        <p:spPr>
          <a:xfrm>
            <a:off x="4670591" y="4429353"/>
            <a:ext cx="5705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50 / 100 * 100%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797723-CDF8-CA11-4D49-D12567929AEA}"/>
              </a:ext>
            </a:extLst>
          </p:cNvPr>
          <p:cNvSpPr/>
          <p:nvPr/>
        </p:nvSpPr>
        <p:spPr>
          <a:xfrm>
            <a:off x="4670591" y="5595161"/>
            <a:ext cx="216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50%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FF698B-7839-F0C7-3D1B-7CE53DEF953C}"/>
              </a:ext>
            </a:extLst>
          </p:cNvPr>
          <p:cNvSpPr/>
          <p:nvPr/>
        </p:nvSpPr>
        <p:spPr>
          <a:xfrm>
            <a:off x="3024638" y="1277078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產業對透過政府求才的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求職者接受程度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9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10358"/>
            <a:ext cx="12225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latin typeface="+mj-lt"/>
                <a:cs typeface="Arial" pitchFamily="34" charset="0"/>
              </a:rPr>
              <a:t>工作時長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" name="圖片 101">
            <a:extLst>
              <a:ext uri="{FF2B5EF4-FFF2-40B4-BE49-F238E27FC236}">
                <a16:creationId xmlns:a16="http://schemas.microsoft.com/office/drawing/2014/main" id="{768025A9-0C71-01BD-C486-4713D2D51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367" y="1794529"/>
            <a:ext cx="5570606" cy="3796527"/>
          </a:xfrm>
          <a:prstGeom prst="rect">
            <a:avLst/>
          </a:prstGeom>
        </p:spPr>
      </p:pic>
      <p:pic>
        <p:nvPicPr>
          <p:cNvPr id="103" name="圖片 102">
            <a:extLst>
              <a:ext uri="{FF2B5EF4-FFF2-40B4-BE49-F238E27FC236}">
                <a16:creationId xmlns:a16="http://schemas.microsoft.com/office/drawing/2014/main" id="{DFE2A05E-7335-A442-FA4C-4996A6D58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909" y="1804043"/>
            <a:ext cx="5570605" cy="3744847"/>
          </a:xfrm>
          <a:prstGeom prst="rect">
            <a:avLst/>
          </a:prstGeom>
        </p:spPr>
      </p:pic>
      <p:sp>
        <p:nvSpPr>
          <p:cNvPr id="116" name="橢圓 115">
            <a:extLst>
              <a:ext uri="{FF2B5EF4-FFF2-40B4-BE49-F238E27FC236}">
                <a16:creationId xmlns:a16="http://schemas.microsoft.com/office/drawing/2014/main" id="{C5F9996C-D0EB-E484-3020-83399ABB2961}"/>
              </a:ext>
            </a:extLst>
          </p:cNvPr>
          <p:cNvSpPr/>
          <p:nvPr/>
        </p:nvSpPr>
        <p:spPr>
          <a:xfrm>
            <a:off x="3992716" y="4975191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00836F0C-733C-71A0-4731-26CB029042CE}"/>
              </a:ext>
            </a:extLst>
          </p:cNvPr>
          <p:cNvSpPr/>
          <p:nvPr/>
        </p:nvSpPr>
        <p:spPr>
          <a:xfrm>
            <a:off x="2895774" y="4972340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ECDBFEE-04CF-2B96-5117-FF4D2C51406C}"/>
              </a:ext>
            </a:extLst>
          </p:cNvPr>
          <p:cNvSpPr/>
          <p:nvPr/>
        </p:nvSpPr>
        <p:spPr>
          <a:xfrm>
            <a:off x="8763470" y="5162868"/>
            <a:ext cx="808871" cy="482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FBC3EC51-C824-C7D0-E51B-EF6416406F2C}"/>
              </a:ext>
            </a:extLst>
          </p:cNvPr>
          <p:cNvSpPr/>
          <p:nvPr/>
        </p:nvSpPr>
        <p:spPr>
          <a:xfrm>
            <a:off x="9877070" y="5130189"/>
            <a:ext cx="808871" cy="482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AACACAD-43C3-CA07-B006-EC2A738A52B9}"/>
              </a:ext>
            </a:extLst>
          </p:cNvPr>
          <p:cNvSpPr/>
          <p:nvPr/>
        </p:nvSpPr>
        <p:spPr>
          <a:xfrm>
            <a:off x="3427745" y="5759557"/>
            <a:ext cx="5174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109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 三級警戒 </a:t>
            </a:r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 大爆發</a:t>
            </a:r>
            <a:endParaRPr lang="zh-TW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ectangle 7">
            <a:extLst>
              <a:ext uri="{FF2B5EF4-FFF2-40B4-BE49-F238E27FC236}">
                <a16:creationId xmlns:a16="http://schemas.microsoft.com/office/drawing/2014/main" id="{4A1F6B41-5AA2-8180-52E1-A26FE8F693AF}"/>
              </a:ext>
            </a:extLst>
          </p:cNvPr>
          <p:cNvSpPr/>
          <p:nvPr/>
        </p:nvSpPr>
        <p:spPr>
          <a:xfrm rot="18900000">
            <a:off x="3062329" y="572748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3AF92F8E-E7B8-7790-AF10-960F3A028A5D}"/>
              </a:ext>
            </a:extLst>
          </p:cNvPr>
          <p:cNvCxnSpPr>
            <a:cxnSpLocks/>
          </p:cNvCxnSpPr>
          <p:nvPr/>
        </p:nvCxnSpPr>
        <p:spPr>
          <a:xfrm>
            <a:off x="3118066" y="2394030"/>
            <a:ext cx="1295951" cy="343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E6FC897A-8BB6-213A-6313-AD9858E887D6}"/>
              </a:ext>
            </a:extLst>
          </p:cNvPr>
          <p:cNvCxnSpPr/>
          <p:nvPr/>
        </p:nvCxnSpPr>
        <p:spPr>
          <a:xfrm flipV="1">
            <a:off x="4660018" y="2648722"/>
            <a:ext cx="782789" cy="89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EA1C76DE-99BC-2CBE-E968-E2CE5B52D8DA}"/>
              </a:ext>
            </a:extLst>
          </p:cNvPr>
          <p:cNvCxnSpPr>
            <a:cxnSpLocks/>
          </p:cNvCxnSpPr>
          <p:nvPr/>
        </p:nvCxnSpPr>
        <p:spPr>
          <a:xfrm flipV="1">
            <a:off x="9271321" y="3360404"/>
            <a:ext cx="1328901" cy="407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05A47964-BBCA-B0F5-8A3A-172F95A67940}"/>
              </a:ext>
            </a:extLst>
          </p:cNvPr>
          <p:cNvGrpSpPr/>
          <p:nvPr/>
        </p:nvGrpSpPr>
        <p:grpSpPr>
          <a:xfrm>
            <a:off x="8715129" y="1509130"/>
            <a:ext cx="2315263" cy="1153775"/>
            <a:chOff x="8715129" y="1509130"/>
            <a:chExt cx="2315263" cy="1153775"/>
          </a:xfrm>
        </p:grpSpPr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24CA57E7-B01D-4635-6DEA-EA3C9BAD88CC}"/>
                </a:ext>
              </a:extLst>
            </p:cNvPr>
            <p:cNvGrpSpPr/>
            <p:nvPr/>
          </p:nvGrpSpPr>
          <p:grpSpPr>
            <a:xfrm flipH="1">
              <a:off x="8715129" y="1509130"/>
              <a:ext cx="2315263" cy="1153775"/>
              <a:chOff x="9446649" y="1509130"/>
              <a:chExt cx="2315263" cy="1153775"/>
            </a:xfrm>
          </p:grpSpPr>
          <p:sp>
            <p:nvSpPr>
              <p:cNvPr id="142" name="語音泡泡: 圓角矩形 141">
                <a:extLst>
                  <a:ext uri="{FF2B5EF4-FFF2-40B4-BE49-F238E27FC236}">
                    <a16:creationId xmlns:a16="http://schemas.microsoft.com/office/drawing/2014/main" id="{252C1F62-6038-F268-5263-71B618AF2D0C}"/>
                  </a:ext>
                </a:extLst>
              </p:cNvPr>
              <p:cNvSpPr/>
              <p:nvPr/>
            </p:nvSpPr>
            <p:spPr>
              <a:xfrm>
                <a:off x="9446649" y="1509130"/>
                <a:ext cx="2315263" cy="1153775"/>
              </a:xfrm>
              <a:prstGeom prst="wedgeRoundRect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半</a:t>
                </a: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25E53BE-93C3-4B90-DBBB-6E14C7C08B0C}"/>
                  </a:ext>
                </a:extLst>
              </p:cNvPr>
              <p:cNvSpPr/>
              <p:nvPr/>
            </p:nvSpPr>
            <p:spPr>
              <a:xfrm>
                <a:off x="10507857" y="1554827"/>
                <a:ext cx="18473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zh-TW" altLang="en-US" sz="3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2B86695B-B713-E67A-EAB8-70806C2A1C40}"/>
                </a:ext>
              </a:extLst>
            </p:cNvPr>
            <p:cNvSpPr txBox="1"/>
            <p:nvPr/>
          </p:nvSpPr>
          <p:spPr>
            <a:xfrm>
              <a:off x="8846702" y="1636629"/>
              <a:ext cx="217754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元件全球供應鏈的中斷、醫療用品需求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0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8" grpId="0" animBg="1"/>
      <p:bldP spid="133" grpId="0" animBg="1"/>
      <p:bldP spid="136" grpId="0" animBg="1"/>
      <p:bldP spid="139" grpId="0"/>
      <p:bldP spid="141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E034"/>
      </a:accent1>
      <a:accent2>
        <a:srgbClr val="B0D66C"/>
      </a:accent2>
      <a:accent3>
        <a:srgbClr val="FF870F"/>
      </a:accent3>
      <a:accent4>
        <a:srgbClr val="96C8E9"/>
      </a:accent4>
      <a:accent5>
        <a:srgbClr val="FC79B2"/>
      </a:accent5>
      <a:accent6>
        <a:srgbClr val="B37EB3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E034"/>
      </a:accent1>
      <a:accent2>
        <a:srgbClr val="B0D66C"/>
      </a:accent2>
      <a:accent3>
        <a:srgbClr val="FF870F"/>
      </a:accent3>
      <a:accent4>
        <a:srgbClr val="96C8E9"/>
      </a:accent4>
      <a:accent5>
        <a:srgbClr val="FC79B2"/>
      </a:accent5>
      <a:accent6>
        <a:srgbClr val="B37EB3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476</Words>
  <Application>Microsoft Office PowerPoint</Application>
  <PresentationFormat>寬螢幕</PresentationFormat>
  <Paragraphs>113</Paragraphs>
  <Slides>23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Microsoft YaHei UI</vt:lpstr>
      <vt:lpstr>Noto Sans TC</vt:lpstr>
      <vt:lpstr>標楷體</vt:lpstr>
      <vt:lpstr>Arial</vt:lpstr>
      <vt:lpstr>Calibri</vt:lpstr>
      <vt:lpstr>Wingdings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智凱 曹</cp:lastModifiedBy>
  <cp:revision>221</cp:revision>
  <dcterms:created xsi:type="dcterms:W3CDTF">2020-01-20T05:08:25Z</dcterms:created>
  <dcterms:modified xsi:type="dcterms:W3CDTF">2024-12-15T04:29:08Z</dcterms:modified>
</cp:coreProperties>
</file>