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BDDA-BB7B-4B23-B62C-9A14670D4F4E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1355-248F-4CAF-9D84-6F2C9DC768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452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BDDA-BB7B-4B23-B62C-9A14670D4F4E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1355-248F-4CAF-9D84-6F2C9DC768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22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BDDA-BB7B-4B23-B62C-9A14670D4F4E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1355-248F-4CAF-9D84-6F2C9DC768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98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BDDA-BB7B-4B23-B62C-9A14670D4F4E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1355-248F-4CAF-9D84-6F2C9DC768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097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BDDA-BB7B-4B23-B62C-9A14670D4F4E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1355-248F-4CAF-9D84-6F2C9DC768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8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BDDA-BB7B-4B23-B62C-9A14670D4F4E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1355-248F-4CAF-9D84-6F2C9DC768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57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BDDA-BB7B-4B23-B62C-9A14670D4F4E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1355-248F-4CAF-9D84-6F2C9DC768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833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BDDA-BB7B-4B23-B62C-9A14670D4F4E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1355-248F-4CAF-9D84-6F2C9DC768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96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BDDA-BB7B-4B23-B62C-9A14670D4F4E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1355-248F-4CAF-9D84-6F2C9DC768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7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BDDA-BB7B-4B23-B62C-9A14670D4F4E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1355-248F-4CAF-9D84-6F2C9DC768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52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BDDA-BB7B-4B23-B62C-9A14670D4F4E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1355-248F-4CAF-9D84-6F2C9DC768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71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3BDDA-BB7B-4B23-B62C-9A14670D4F4E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A1355-248F-4CAF-9D84-6F2C9DC768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47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8tu0nSr-Gl8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130653145/JAV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 期末設計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專案報</a:t>
            </a:r>
            <a:r>
              <a:rPr lang="zh-TW" altLang="en-US" dirty="0"/>
              <a:t>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00657029-</a:t>
            </a:r>
            <a:r>
              <a:rPr lang="zh-TW" altLang="en-US" dirty="0" smtClean="0"/>
              <a:t>資工</a:t>
            </a:r>
            <a:r>
              <a:rPr lang="en-US" altLang="zh-TW" smtClean="0"/>
              <a:t>4A-</a:t>
            </a:r>
            <a:r>
              <a:rPr lang="zh-TW" altLang="en-US" dirty="0" smtClean="0"/>
              <a:t>黃柄盛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499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2778" y="28071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Demo </a:t>
            </a:r>
            <a:r>
              <a:rPr lang="zh-TW" altLang="en-US" dirty="0" smtClean="0"/>
              <a:t>影片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883" y="5711483"/>
            <a:ext cx="10515600" cy="606156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hlinkClick r:id="rId2"/>
              </a:rPr>
              <a:t>影片網址</a:t>
            </a:r>
            <a:r>
              <a:rPr lang="en-US" altLang="zh-TW" dirty="0" smtClean="0">
                <a:hlinkClick r:id="rId2"/>
              </a:rPr>
              <a:t>:</a:t>
            </a:r>
            <a:r>
              <a:rPr lang="zh-TW" altLang="en-US" dirty="0" smtClean="0">
                <a:hlinkClick r:id="rId2"/>
              </a:rPr>
              <a:t> </a:t>
            </a:r>
            <a:r>
              <a:rPr lang="en-US" altLang="zh-TW" dirty="0" smtClean="0">
                <a:hlinkClick r:id="rId2"/>
              </a:rPr>
              <a:t>https://youtu.be/8tu0nSr-Gl8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439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遭遇問題與解決方法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使用</a:t>
            </a:r>
            <a:r>
              <a:rPr lang="en-US" altLang="zh-TW" dirty="0" err="1" smtClean="0"/>
              <a:t>JTextArea</a:t>
            </a:r>
            <a:r>
              <a:rPr lang="en-US" altLang="zh-TW" dirty="0" smtClean="0"/>
              <a:t> </a:t>
            </a:r>
            <a:r>
              <a:rPr lang="zh-TW" altLang="en-US" dirty="0" smtClean="0"/>
              <a:t>無法改變字體顏色 改成使用 </a:t>
            </a:r>
            <a:r>
              <a:rPr lang="en-US" altLang="zh-TW" dirty="0" err="1" smtClean="0"/>
              <a:t>JTextPane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程式碼凌亂導致修改困難</a:t>
            </a:r>
            <a:r>
              <a:rPr lang="en-US" altLang="zh-TW" dirty="0" smtClean="0"/>
              <a:t>/</a:t>
            </a:r>
            <a:r>
              <a:rPr lang="zh-TW" altLang="en-US" dirty="0" smtClean="0"/>
              <a:t>使用變數出錯 分成更多</a:t>
            </a:r>
            <a:r>
              <a:rPr lang="en-US" altLang="zh-TW" dirty="0" smtClean="0"/>
              <a:t>.JAVA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42295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作品展示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 smtClean="0">
                <a:hlinkClick r:id="rId2"/>
              </a:rPr>
              <a:t>://github.com/a130653145/JAVA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TW" dirty="0" smtClean="0"/>
          </a:p>
        </p:txBody>
      </p:sp>
      <p:sp>
        <p:nvSpPr>
          <p:cNvPr id="5" name="矩形 4"/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27270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分工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TW" altLang="en-US" dirty="0" smtClean="0"/>
              <a:t>黃柄盛 </a:t>
            </a:r>
            <a:r>
              <a:rPr lang="en-US" altLang="zh-TW" dirty="0" smtClean="0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2082446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9600" dirty="0" smtClean="0"/>
              <a:t>THE</a:t>
            </a:r>
            <a:r>
              <a:rPr lang="zh-TW" altLang="en-US" sz="9600" dirty="0" smtClean="0"/>
              <a:t> </a:t>
            </a:r>
            <a:r>
              <a:rPr lang="en-US" altLang="zh-TW" sz="9600" dirty="0" smtClean="0"/>
              <a:t>END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62413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01541"/>
              </p:ext>
            </p:extLst>
          </p:nvPr>
        </p:nvGraphicFramePr>
        <p:xfrm>
          <a:off x="2004840" y="1792587"/>
          <a:ext cx="8128000" cy="3213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80682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1" dirty="0" smtClean="0"/>
                        <a:t>程式名稱</a:t>
                      </a:r>
                      <a:endParaRPr lang="zh-TW" altLang="en-US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b="1" dirty="0" smtClean="0"/>
                        <a:t>SIC</a:t>
                      </a:r>
                      <a:r>
                        <a:rPr lang="zh-TW" altLang="en-US" sz="4400" b="1" dirty="0" smtClean="0"/>
                        <a:t> </a:t>
                      </a:r>
                      <a:r>
                        <a:rPr lang="en-US" altLang="zh-TW" sz="4400" b="1" dirty="0" smtClean="0"/>
                        <a:t>ASSAMBLE</a:t>
                      </a:r>
                      <a:endParaRPr lang="zh-TW" altLang="en-US" sz="4400" b="1" dirty="0"/>
                    </a:p>
                  </a:txBody>
                  <a:tcPr/>
                </a:tc>
              </a:tr>
              <a:tr h="80238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1" dirty="0" smtClean="0"/>
                        <a:t>組別</a:t>
                      </a:r>
                      <a:endParaRPr lang="zh-TW" altLang="en-US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1" dirty="0" smtClean="0"/>
                        <a:t>第</a:t>
                      </a:r>
                      <a:r>
                        <a:rPr lang="en-US" altLang="zh-TW" sz="4400" b="1" dirty="0" smtClean="0"/>
                        <a:t>21</a:t>
                      </a:r>
                      <a:r>
                        <a:rPr lang="zh-TW" altLang="en-US" sz="4400" b="1" dirty="0" smtClean="0"/>
                        <a:t>組</a:t>
                      </a:r>
                      <a:endParaRPr lang="zh-TW" altLang="en-US" sz="4400" b="1" dirty="0"/>
                    </a:p>
                  </a:txBody>
                  <a:tcPr/>
                </a:tc>
              </a:tr>
              <a:tr h="80238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1" dirty="0" smtClean="0"/>
                        <a:t>撰寫日期</a:t>
                      </a:r>
                      <a:endParaRPr lang="zh-TW" altLang="en-US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b="1" dirty="0" smtClean="0"/>
                        <a:t>2021/06/17</a:t>
                      </a:r>
                      <a:endParaRPr lang="zh-TW" altLang="en-US" sz="4400" b="1" dirty="0"/>
                    </a:p>
                  </a:txBody>
                  <a:tcPr/>
                </a:tc>
              </a:tr>
              <a:tr h="80238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1" dirty="0" smtClean="0"/>
                        <a:t>開發</a:t>
                      </a:r>
                      <a:r>
                        <a:rPr lang="en-US" altLang="zh-TW" sz="4400" b="1" dirty="0" smtClean="0"/>
                        <a:t>/</a:t>
                      </a:r>
                      <a:r>
                        <a:rPr lang="zh-TW" altLang="en-US" sz="4400" b="1" dirty="0" smtClean="0"/>
                        <a:t>撰寫人員</a:t>
                      </a:r>
                      <a:endParaRPr lang="zh-TW" altLang="en-US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1" dirty="0" smtClean="0"/>
                        <a:t>黃柄盛</a:t>
                      </a:r>
                      <a:endParaRPr lang="zh-TW" altLang="en-US" sz="4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27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簡介與特色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透過</a:t>
            </a:r>
            <a:r>
              <a:rPr lang="en-US" altLang="zh-TW" dirty="0" smtClean="0"/>
              <a:t>SIC-ASSAMBLE</a:t>
            </a:r>
            <a:r>
              <a:rPr lang="zh-TW" altLang="en-US" dirty="0" smtClean="0"/>
              <a:t> 推導出目地碼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GUI</a:t>
            </a:r>
            <a:r>
              <a:rPr lang="zh-TW" altLang="en-US" dirty="0"/>
              <a:t>設計，增進使用者</a:t>
            </a:r>
            <a:r>
              <a:rPr lang="zh-TW" altLang="en-US" dirty="0" smtClean="0"/>
              <a:t>體驗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不用使用</a:t>
            </a:r>
            <a:r>
              <a:rPr lang="en-US" altLang="zh-TW" dirty="0" smtClean="0"/>
              <a:t>CMD</a:t>
            </a:r>
            <a:r>
              <a:rPr lang="zh-TW" altLang="en-US" dirty="0" smtClean="0"/>
              <a:t> 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878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662" y="1027906"/>
            <a:ext cx="7462436" cy="5747614"/>
          </a:xfrm>
        </p:spPr>
      </p:pic>
      <p:sp>
        <p:nvSpPr>
          <p:cNvPr id="5" name="矩形 4"/>
          <p:cNvSpPr/>
          <p:nvPr/>
        </p:nvSpPr>
        <p:spPr>
          <a:xfrm>
            <a:off x="5019669" y="196909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b="1" i="0" dirty="0" smtClean="0">
                <a:effectLst/>
                <a:latin typeface="Arial" panose="020B0604020202020204" pitchFamily="34" charset="0"/>
              </a:rPr>
              <a:t>架構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4456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系統需求達成情況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TW" altLang="en-US" dirty="0" smtClean="0"/>
              <a:t>編譯計算結果位置沒錯</a:t>
            </a:r>
            <a:r>
              <a:rPr lang="en-US" altLang="zh-TW" dirty="0" smtClean="0"/>
              <a:t>-</a:t>
            </a:r>
            <a:r>
              <a:rPr lang="zh-TW" altLang="en-US" dirty="0" smtClean="0"/>
              <a:t>達成</a:t>
            </a:r>
            <a:endParaRPr lang="zh-TW" altLang="en-US" dirty="0" smtClean="0">
              <a:effectLst/>
            </a:endParaRPr>
          </a:p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r>
              <a:rPr lang="en-US" altLang="zh-TW" dirty="0" smtClean="0"/>
              <a:t>GUI </a:t>
            </a:r>
            <a:r>
              <a:rPr lang="zh-TW" altLang="en-US" dirty="0"/>
              <a:t>設計，簡單易</a:t>
            </a:r>
            <a:r>
              <a:rPr lang="zh-TW" altLang="en-US" dirty="0" smtClean="0"/>
              <a:t>用</a:t>
            </a:r>
            <a:r>
              <a:rPr lang="en-US" altLang="zh-TW" dirty="0" smtClean="0"/>
              <a:t>-</a:t>
            </a:r>
            <a:r>
              <a:rPr lang="zh-TW" altLang="en-US" dirty="0" smtClean="0"/>
              <a:t>達成</a:t>
            </a:r>
            <a:endParaRPr lang="zh-TW" altLang="en-US" dirty="0" smtClean="0">
              <a:effectLst/>
            </a:endParaRPr>
          </a:p>
          <a:p>
            <a:pPr marL="0" indent="0">
              <a:buNone/>
            </a:pP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643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系統設計</a:t>
            </a: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19" y="207840"/>
            <a:ext cx="9686856" cy="6283534"/>
          </a:xfrm>
        </p:spPr>
      </p:pic>
    </p:spTree>
    <p:extLst>
      <p:ext uri="{BB962C8B-B14F-4D97-AF65-F5344CB8AC3E}">
        <p14:creationId xmlns:p14="http://schemas.microsoft.com/office/powerpoint/2010/main" val="190060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使用者介面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694" y="1471864"/>
            <a:ext cx="11874305" cy="307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8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CODE(JAVA)</a:t>
            </a:r>
            <a:r>
              <a:rPr lang="zh-TW" altLang="en-US" dirty="0" smtClean="0"/>
              <a:t>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Code </a:t>
            </a:r>
            <a:r>
              <a:rPr lang="zh-TW" altLang="en-US" dirty="0" smtClean="0"/>
              <a:t>資料夾</a:t>
            </a:r>
            <a:r>
              <a:rPr lang="en-US" altLang="zh-TW" dirty="0"/>
              <a:t>-&gt;</a:t>
            </a:r>
            <a:r>
              <a:rPr lang="zh-TW" altLang="en-US" dirty="0" smtClean="0"/>
              <a:t>放置</a:t>
            </a:r>
            <a:r>
              <a:rPr lang="en-US" altLang="zh-TW" dirty="0" smtClean="0"/>
              <a:t>.JAVA</a:t>
            </a:r>
            <a:r>
              <a:rPr lang="zh-TW" altLang="en-US" dirty="0" smtClean="0"/>
              <a:t>們</a:t>
            </a:r>
            <a:endParaRPr lang="en-US" altLang="zh-TW" dirty="0" smtClean="0"/>
          </a:p>
          <a:p>
            <a:r>
              <a:rPr lang="en-US" altLang="zh-TW" dirty="0" err="1" smtClean="0"/>
              <a:t>Img</a:t>
            </a:r>
            <a:r>
              <a:rPr lang="en-US" altLang="zh-TW" dirty="0" smtClean="0"/>
              <a:t> </a:t>
            </a:r>
            <a:r>
              <a:rPr lang="zh-TW" altLang="en-US" dirty="0" smtClean="0"/>
              <a:t>資料夾</a:t>
            </a:r>
            <a:r>
              <a:rPr lang="en-US" altLang="zh-TW" dirty="0"/>
              <a:t>-&gt;</a:t>
            </a:r>
            <a:r>
              <a:rPr lang="zh-TW" altLang="en-US" dirty="0"/>
              <a:t>放置</a:t>
            </a:r>
            <a:r>
              <a:rPr lang="zh-TW" altLang="en-US" dirty="0" smtClean="0"/>
              <a:t>要圖片</a:t>
            </a:r>
            <a:endParaRPr lang="en-US" altLang="zh-TW" dirty="0" smtClean="0"/>
          </a:p>
          <a:p>
            <a:r>
              <a:rPr lang="en-US" altLang="zh-TW" dirty="0" err="1" smtClean="0"/>
              <a:t>inputFile</a:t>
            </a:r>
            <a:r>
              <a:rPr lang="zh-TW" altLang="en-US" dirty="0" smtClean="0"/>
              <a:t>資料夾</a:t>
            </a:r>
            <a:r>
              <a:rPr lang="en-US" altLang="zh-TW" dirty="0"/>
              <a:t>-&gt;</a:t>
            </a:r>
            <a:r>
              <a:rPr lang="zh-TW" altLang="en-US" dirty="0"/>
              <a:t>放置要</a:t>
            </a:r>
            <a:r>
              <a:rPr lang="zh-TW" altLang="en-US" dirty="0" smtClean="0"/>
              <a:t>轉化的</a:t>
            </a:r>
            <a:r>
              <a:rPr lang="zh-TW" altLang="en-US" dirty="0"/>
              <a:t>資料</a:t>
            </a:r>
            <a:endParaRPr lang="en-US" altLang="zh-TW" dirty="0" smtClean="0"/>
          </a:p>
          <a:p>
            <a:r>
              <a:rPr lang="en-US" altLang="zh-TW" dirty="0" err="1" smtClean="0"/>
              <a:t>outputFile</a:t>
            </a:r>
            <a:r>
              <a:rPr lang="zh-TW" altLang="en-US" dirty="0" smtClean="0"/>
              <a:t>資料夾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放置要轉化成功後的資料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5808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CODE(JAVA)</a:t>
            </a:r>
            <a:r>
              <a:rPr lang="zh-TW" altLang="en-US" dirty="0"/>
              <a:t>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112"/>
            <a:ext cx="10515600" cy="565388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dirty="0" smtClean="0"/>
              <a:t>/code</a:t>
            </a:r>
            <a:r>
              <a:rPr lang="zh-TW" altLang="en-US" dirty="0" smtClean="0"/>
              <a:t>中</a:t>
            </a:r>
            <a:endParaRPr lang="en-US" altLang="zh-TW" dirty="0" smtClean="0"/>
          </a:p>
          <a:p>
            <a:pPr marL="0" indent="0" algn="ctr">
              <a:buNone/>
            </a:pPr>
            <a:r>
              <a:rPr lang="en-US" altLang="zh-TW" dirty="0" smtClean="0"/>
              <a:t>Assamble.java-&gt;</a:t>
            </a:r>
            <a:r>
              <a:rPr lang="zh-TW" altLang="en-US" dirty="0" smtClean="0"/>
              <a:t>最重要的功能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轉換出目的碼</a:t>
            </a:r>
            <a:endParaRPr lang="en-US" altLang="zh-TW" dirty="0" smtClean="0"/>
          </a:p>
          <a:p>
            <a:pPr marL="0" indent="0" algn="ctr">
              <a:buNone/>
            </a:pPr>
            <a:r>
              <a:rPr lang="en-US" altLang="zh-TW" dirty="0" smtClean="0"/>
              <a:t>Data.java-&gt;</a:t>
            </a:r>
            <a:r>
              <a:rPr lang="en-US" altLang="zh-TW" dirty="0"/>
              <a:t> </a:t>
            </a:r>
            <a:r>
              <a:rPr lang="en-US" altLang="zh-TW" dirty="0" err="1" smtClean="0"/>
              <a:t>Assambler</a:t>
            </a:r>
            <a:r>
              <a:rPr lang="zh-TW" altLang="en-US" dirty="0" smtClean="0"/>
              <a:t>紀錄</a:t>
            </a:r>
            <a:r>
              <a:rPr lang="en-US" altLang="zh-TW" dirty="0" smtClean="0"/>
              <a:t>TXT</a:t>
            </a:r>
            <a:r>
              <a:rPr lang="zh-TW" altLang="en-US" dirty="0" smtClean="0"/>
              <a:t>中一行指令碼的基本構照</a:t>
            </a:r>
            <a:endParaRPr lang="en-US" altLang="zh-TW" dirty="0" smtClean="0"/>
          </a:p>
          <a:p>
            <a:pPr marL="0" indent="0" algn="ctr">
              <a:buNone/>
            </a:pPr>
            <a:r>
              <a:rPr lang="en-US" altLang="zh-TW" dirty="0" smtClean="0"/>
              <a:t>finalProject.java-&gt;GUI</a:t>
            </a:r>
          </a:p>
          <a:p>
            <a:pPr marL="0" indent="0" algn="ctr">
              <a:buNone/>
            </a:pPr>
            <a:r>
              <a:rPr lang="en-US" altLang="zh-TW" dirty="0" smtClean="0"/>
              <a:t>OP.java-&gt;</a:t>
            </a:r>
            <a:r>
              <a:rPr lang="en-US" altLang="zh-TW" dirty="0"/>
              <a:t> </a:t>
            </a:r>
            <a:r>
              <a:rPr lang="en-US" altLang="zh-TW" dirty="0" err="1" smtClean="0"/>
              <a:t>Assambler</a:t>
            </a:r>
            <a:r>
              <a:rPr lang="zh-TW" altLang="en-US" dirty="0" smtClean="0"/>
              <a:t>的指令碼參數</a:t>
            </a:r>
            <a:r>
              <a:rPr lang="en-US" altLang="zh-TW" dirty="0" smtClean="0"/>
              <a:t>(HEX</a:t>
            </a:r>
            <a:r>
              <a:rPr lang="zh-TW" altLang="en-US" dirty="0" smtClean="0"/>
              <a:t>數字型態表示</a:t>
            </a:r>
            <a:r>
              <a:rPr lang="en-US" altLang="zh-TW" dirty="0" smtClean="0"/>
              <a:t>)</a:t>
            </a:r>
          </a:p>
          <a:p>
            <a:pPr marL="0" indent="0" algn="ctr">
              <a:buNone/>
            </a:pPr>
            <a:r>
              <a:rPr lang="en-US" altLang="zh-TW" dirty="0" smtClean="0"/>
              <a:t>Path.java-&gt;</a:t>
            </a:r>
            <a:r>
              <a:rPr lang="zh-TW" altLang="en-US" dirty="0" smtClean="0"/>
              <a:t>得到</a:t>
            </a:r>
            <a:r>
              <a:rPr lang="en-US" altLang="zh-TW" dirty="0" smtClean="0"/>
              <a:t>.java</a:t>
            </a:r>
            <a:r>
              <a:rPr lang="zh-TW" altLang="en-US" dirty="0" smtClean="0"/>
              <a:t>們所在的</a:t>
            </a:r>
            <a:r>
              <a:rPr lang="en-US" altLang="zh-TW" dirty="0" smtClean="0"/>
              <a:t>???/code(</a:t>
            </a:r>
            <a:r>
              <a:rPr lang="en-US" altLang="zh-TW" dirty="0"/>
              <a:t>Code </a:t>
            </a:r>
            <a:r>
              <a:rPr lang="zh-TW" altLang="en-US" dirty="0"/>
              <a:t>資料夾</a:t>
            </a:r>
            <a:r>
              <a:rPr lang="en-US" altLang="zh-TW" dirty="0" smtClean="0"/>
              <a:t>)</a:t>
            </a:r>
            <a:r>
              <a:rPr lang="zh-TW" altLang="en-US" dirty="0" smtClean="0"/>
              <a:t>位置經過計算後得到</a:t>
            </a:r>
            <a:r>
              <a:rPr lang="en-US" altLang="zh-TW" dirty="0" err="1"/>
              <a:t>Img</a:t>
            </a:r>
            <a:r>
              <a:rPr lang="en-US" altLang="zh-TW" dirty="0"/>
              <a:t> </a:t>
            </a:r>
            <a:r>
              <a:rPr lang="zh-TW" altLang="en-US" dirty="0" smtClean="0"/>
              <a:t>資料夾</a:t>
            </a:r>
            <a:r>
              <a:rPr lang="en-US" altLang="zh-TW" dirty="0" smtClean="0"/>
              <a:t>/</a:t>
            </a:r>
            <a:r>
              <a:rPr lang="en-US" altLang="zh-TW" dirty="0"/>
              <a:t> </a:t>
            </a:r>
            <a:r>
              <a:rPr lang="en-US" altLang="zh-TW" dirty="0" err="1"/>
              <a:t>inputFile</a:t>
            </a:r>
            <a:r>
              <a:rPr lang="zh-TW" altLang="en-US" dirty="0" smtClean="0"/>
              <a:t>資料夾</a:t>
            </a:r>
            <a:r>
              <a:rPr lang="en-US" altLang="zh-TW" dirty="0" smtClean="0"/>
              <a:t>/</a:t>
            </a:r>
            <a:r>
              <a:rPr lang="en-US" altLang="zh-TW" dirty="0"/>
              <a:t> </a:t>
            </a:r>
            <a:r>
              <a:rPr lang="en-US" altLang="zh-TW" dirty="0" err="1"/>
              <a:t>outputFile</a:t>
            </a:r>
            <a:r>
              <a:rPr lang="zh-TW" altLang="en-US" dirty="0"/>
              <a:t>資料夾 </a:t>
            </a:r>
            <a:r>
              <a:rPr lang="zh-TW" altLang="en-US" dirty="0" smtClean="0"/>
              <a:t>的位置</a:t>
            </a:r>
            <a:endParaRPr lang="en-US" altLang="zh-TW" dirty="0" smtClean="0"/>
          </a:p>
          <a:p>
            <a:pPr marL="0" indent="0" algn="ctr">
              <a:buNone/>
            </a:pPr>
            <a:r>
              <a:rPr lang="en-US" altLang="zh-TW" dirty="0" smtClean="0"/>
              <a:t>readFile.java-&gt;</a:t>
            </a:r>
            <a:r>
              <a:rPr lang="zh-TW" altLang="en-US" dirty="0" smtClean="0"/>
              <a:t>讀取指定位置的指定名稱檔案後輸出在</a:t>
            </a:r>
            <a:r>
              <a:rPr lang="en-US" altLang="zh-TW" dirty="0" err="1" smtClean="0"/>
              <a:t>JTextPane</a:t>
            </a:r>
            <a:r>
              <a:rPr lang="zh-TW" altLang="en-US" dirty="0" smtClean="0"/>
              <a:t>上</a:t>
            </a:r>
            <a:endParaRPr lang="en-US" altLang="zh-TW" dirty="0" smtClean="0"/>
          </a:p>
          <a:p>
            <a:pPr marL="0" indent="0" algn="ctr">
              <a:buNone/>
            </a:pPr>
            <a:r>
              <a:rPr lang="en-US" altLang="zh-TW" dirty="0" smtClean="0"/>
              <a:t>SplashWindow3.java-&gt;</a:t>
            </a:r>
            <a:r>
              <a:rPr lang="zh-TW" altLang="en-US" dirty="0" smtClean="0"/>
              <a:t>模擬彈</a:t>
            </a:r>
            <a:r>
              <a:rPr lang="zh-TW" altLang="en-US" dirty="0"/>
              <a:t>窗</a:t>
            </a:r>
            <a:r>
              <a:rPr lang="zh-TW" altLang="en-US" dirty="0" smtClean="0"/>
              <a:t>功能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以分頁形式</a:t>
            </a:r>
            <a:r>
              <a:rPr lang="en-US" altLang="zh-TW" dirty="0" smtClean="0"/>
              <a:t>)</a:t>
            </a:r>
          </a:p>
          <a:p>
            <a:pPr marL="0" indent="0" algn="ctr">
              <a:buNone/>
            </a:pPr>
            <a:r>
              <a:rPr lang="en-US" altLang="zh-TW" dirty="0" smtClean="0"/>
              <a:t>symBol.java-&gt;</a:t>
            </a:r>
            <a:r>
              <a:rPr lang="zh-TW" altLang="en-US" dirty="0" smtClean="0"/>
              <a:t>登記</a:t>
            </a:r>
            <a:r>
              <a:rPr lang="zh-TW" altLang="en-US" dirty="0"/>
              <a:t>非指令碼的名字</a:t>
            </a:r>
            <a:r>
              <a:rPr lang="zh-TW" altLang="en-US" dirty="0" smtClean="0"/>
              <a:t>的位置</a:t>
            </a:r>
            <a:r>
              <a:rPr lang="en-US" altLang="zh-TW" dirty="0" smtClean="0"/>
              <a:t>EX:FIRST  </a:t>
            </a:r>
            <a:r>
              <a:rPr lang="en-US" altLang="zh-TW" dirty="0"/>
              <a:t>1000 CLOOP  1003 ENDFIL  1015 EOF  102A</a:t>
            </a:r>
          </a:p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7589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269</Words>
  <Application>Microsoft Office PowerPoint</Application>
  <PresentationFormat>寬螢幕</PresentationFormat>
  <Paragraphs>56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JAVA 期末設計 專案報告</vt:lpstr>
      <vt:lpstr>PowerPoint 簡報</vt:lpstr>
      <vt:lpstr>簡介與特色</vt:lpstr>
      <vt:lpstr>PowerPoint 簡報</vt:lpstr>
      <vt:lpstr>系統需求達成情況</vt:lpstr>
      <vt:lpstr>系統設計</vt:lpstr>
      <vt:lpstr>使用者介面</vt:lpstr>
      <vt:lpstr>CODE(JAVA)說明</vt:lpstr>
      <vt:lpstr>CODE(JAVA)說明</vt:lpstr>
      <vt:lpstr>Demo 影片  </vt:lpstr>
      <vt:lpstr>遭遇問題與解決方法</vt:lpstr>
      <vt:lpstr>作品展示</vt:lpstr>
      <vt:lpstr>分工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期末設計 專案報告</dc:title>
  <dc:creator>HUANG-BING-SHANG</dc:creator>
  <cp:lastModifiedBy>HUANG-BING-SHANG</cp:lastModifiedBy>
  <cp:revision>10</cp:revision>
  <dcterms:created xsi:type="dcterms:W3CDTF">2021-06-17T01:36:07Z</dcterms:created>
  <dcterms:modified xsi:type="dcterms:W3CDTF">2021-06-17T03:25:45Z</dcterms:modified>
</cp:coreProperties>
</file>