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22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98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97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57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33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96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7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52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BDDA-BB7B-4B23-B62C-9A14670D4F4E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1355-248F-4CAF-9D84-6F2C9DC76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7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4RelKzy59s" TargetMode="External"/><Relationship Id="rId2" Type="http://schemas.openxmlformats.org/officeDocument/2006/relationships/hyperlink" Target="https://youtu.be/8tu0nSr-Gl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8tu0nSr-Gl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0653145/java-sic" TargetMode="External"/><Relationship Id="rId2" Type="http://schemas.openxmlformats.org/officeDocument/2006/relationships/hyperlink" Target="https://github.com/a130653145/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 期末設計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專案報</a:t>
            </a:r>
            <a:r>
              <a:rPr lang="zh-TW" altLang="en-US" dirty="0"/>
              <a:t>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00657029-</a:t>
            </a:r>
            <a:r>
              <a:rPr lang="zh-TW" altLang="en-US" dirty="0" smtClean="0"/>
              <a:t>資工</a:t>
            </a:r>
            <a:r>
              <a:rPr lang="en-US" altLang="zh-TW" smtClean="0"/>
              <a:t>4A-</a:t>
            </a:r>
            <a:r>
              <a:rPr lang="zh-TW" altLang="en-US" dirty="0" smtClean="0"/>
              <a:t>黃柄盛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9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2778" y="2807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Demo </a:t>
            </a:r>
            <a:r>
              <a:rPr lang="zh-TW" altLang="en-US" dirty="0" smtClean="0"/>
              <a:t>影片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883" y="5711482"/>
            <a:ext cx="10515600" cy="129589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hlinkClick r:id="rId2"/>
              </a:rPr>
              <a:t>影片網址</a:t>
            </a:r>
            <a:r>
              <a:rPr lang="en-US" altLang="zh-TW" dirty="0" smtClean="0">
                <a:hlinkClick r:id="rId2"/>
              </a:rPr>
              <a:t>:</a:t>
            </a:r>
            <a:r>
              <a:rPr lang="zh-TW" altLang="en-US" dirty="0" smtClean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youtu.be/8tu0nSr-Gl8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無法自由</a:t>
            </a:r>
            <a:r>
              <a:rPr lang="zh-TW" altLang="en-US" dirty="0" smtClean="0"/>
              <a:t>選</a:t>
            </a:r>
            <a:r>
              <a:rPr lang="zh-TW" altLang="en-US" dirty="0"/>
              <a:t>檔</a:t>
            </a:r>
            <a:r>
              <a:rPr lang="en-US" altLang="zh-TW" dirty="0"/>
              <a:t>/</a:t>
            </a:r>
            <a:r>
              <a:rPr lang="zh-TW" altLang="en-US" dirty="0" smtClean="0"/>
              <a:t>命名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>
                <a:hlinkClick r:id="rId3"/>
              </a:rPr>
              <a:t>影片網址</a:t>
            </a:r>
            <a:r>
              <a:rPr lang="en-US" altLang="zh-TW" dirty="0" smtClean="0">
                <a:hlinkClick r:id="rId3"/>
              </a:rPr>
              <a:t>:https://youtu.be/14RelKzy59s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</a:t>
            </a:r>
            <a:r>
              <a:rPr lang="zh-TW" altLang="en-US" dirty="0"/>
              <a:t>以</a:t>
            </a:r>
            <a:r>
              <a:rPr lang="zh-TW" altLang="en-US" dirty="0" smtClean="0"/>
              <a:t>自由</a:t>
            </a:r>
            <a:r>
              <a:rPr lang="zh-TW" altLang="en-US" dirty="0"/>
              <a:t>選檔</a:t>
            </a:r>
            <a:r>
              <a:rPr lang="en-US" altLang="zh-TW" dirty="0"/>
              <a:t>/</a:t>
            </a:r>
            <a:r>
              <a:rPr lang="zh-TW" altLang="en-US" dirty="0"/>
              <a:t>命名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45" y="619812"/>
            <a:ext cx="9035769" cy="50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遭遇問題與解決方法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JTextArea</a:t>
            </a:r>
            <a:r>
              <a:rPr lang="en-US" altLang="zh-TW" dirty="0" smtClean="0"/>
              <a:t> </a:t>
            </a:r>
            <a:r>
              <a:rPr lang="zh-TW" altLang="en-US" dirty="0" smtClean="0"/>
              <a:t>無法改變字體顏色 改成使用 </a:t>
            </a:r>
            <a:r>
              <a:rPr lang="en-US" altLang="zh-TW" dirty="0" err="1" smtClean="0"/>
              <a:t>JTextPane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程式碼凌亂導致修改困難</a:t>
            </a:r>
            <a:r>
              <a:rPr lang="en-US" altLang="zh-TW" dirty="0" smtClean="0"/>
              <a:t>/</a:t>
            </a:r>
            <a:r>
              <a:rPr lang="zh-TW" altLang="en-US" dirty="0" smtClean="0"/>
              <a:t>使用變數出錯 分成更多</a:t>
            </a:r>
            <a:r>
              <a:rPr lang="en-US" altLang="zh-TW" dirty="0" smtClean="0"/>
              <a:t>.JAVA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2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作品展示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 smtClean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github.com/a130653145/JAVA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沒辦法自由選檔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命名</a:t>
            </a:r>
            <a:r>
              <a:rPr lang="en-US" altLang="zh-TW" sz="2400" dirty="0" smtClean="0"/>
              <a:t>)</a:t>
            </a:r>
          </a:p>
          <a:p>
            <a:pPr marL="514350" indent="-514350">
              <a:buAutoNum type="arabicPeriod"/>
            </a:pPr>
            <a:r>
              <a:rPr lang="zh-TW" altLang="en-US" sz="2400" dirty="0" smtClean="0">
                <a:hlinkClick r:id="rId3"/>
              </a:rPr>
              <a:t>更進一步 </a:t>
            </a:r>
            <a:r>
              <a:rPr lang="en-US" altLang="zh-TW" sz="2400" dirty="0" smtClean="0">
                <a:hlinkClick r:id="rId3"/>
              </a:rPr>
              <a:t>https://github.com/a130653145/java-sic</a:t>
            </a:r>
            <a:r>
              <a:rPr lang="zh-TW" altLang="en-US" sz="2400" dirty="0" smtClean="0">
                <a:hlinkClick r:id="rId3"/>
              </a:rPr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可以自由</a:t>
            </a:r>
            <a:r>
              <a:rPr lang="zh-TW" altLang="en-US" sz="2400" dirty="0"/>
              <a:t>選檔</a:t>
            </a:r>
            <a:r>
              <a:rPr lang="en-US" altLang="zh-TW" sz="2400" dirty="0"/>
              <a:t>/</a:t>
            </a:r>
            <a:r>
              <a:rPr lang="zh-TW" altLang="en-US" sz="2400" dirty="0"/>
              <a:t>命名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pPr marL="514350" indent="-514350">
              <a:buAutoNum type="arabicPeriod"/>
            </a:pP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272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 smtClean="0"/>
              <a:t>黃柄盛 </a:t>
            </a:r>
            <a:r>
              <a:rPr lang="en-US" altLang="zh-TW" dirty="0" smtClean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0824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 smtClean="0"/>
              <a:t>THE</a:t>
            </a:r>
            <a:r>
              <a:rPr lang="zh-TW" altLang="en-US" sz="9600" dirty="0" smtClean="0"/>
              <a:t> </a:t>
            </a:r>
            <a:r>
              <a:rPr lang="en-US" altLang="zh-TW" sz="9600" dirty="0" smtClean="0"/>
              <a:t>END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6241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1541"/>
              </p:ext>
            </p:extLst>
          </p:nvPr>
        </p:nvGraphicFramePr>
        <p:xfrm>
          <a:off x="2004840" y="1792587"/>
          <a:ext cx="8128000" cy="3213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8068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程式名稱</a:t>
                      </a:r>
                      <a:endParaRPr lang="zh-TW" altLang="en-US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/>
                        <a:t>SIC</a:t>
                      </a:r>
                      <a:r>
                        <a:rPr lang="zh-TW" altLang="en-US" sz="4400" b="1" dirty="0" smtClean="0"/>
                        <a:t> </a:t>
                      </a:r>
                      <a:r>
                        <a:rPr lang="en-US" altLang="zh-TW" sz="4400" b="1" dirty="0" smtClean="0"/>
                        <a:t>ASSAMBLE</a:t>
                      </a:r>
                      <a:endParaRPr lang="zh-TW" altLang="en-US" sz="4400" b="1" dirty="0"/>
                    </a:p>
                  </a:txBody>
                  <a:tcPr/>
                </a:tc>
              </a:tr>
              <a:tr h="8023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組別</a:t>
                      </a:r>
                      <a:endParaRPr lang="zh-TW" altLang="en-US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第</a:t>
                      </a:r>
                      <a:r>
                        <a:rPr lang="en-US" altLang="zh-TW" sz="4400" b="1" dirty="0" smtClean="0"/>
                        <a:t>21</a:t>
                      </a:r>
                      <a:r>
                        <a:rPr lang="zh-TW" altLang="en-US" sz="4400" b="1" dirty="0" smtClean="0"/>
                        <a:t>組</a:t>
                      </a:r>
                      <a:endParaRPr lang="zh-TW" altLang="en-US" sz="4400" b="1" dirty="0"/>
                    </a:p>
                  </a:txBody>
                  <a:tcPr/>
                </a:tc>
              </a:tr>
              <a:tr h="8023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撰寫日期</a:t>
                      </a:r>
                      <a:endParaRPr lang="zh-TW" altLang="en-US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b="1" dirty="0" smtClean="0"/>
                        <a:t>2021/06/17</a:t>
                      </a:r>
                      <a:endParaRPr lang="zh-TW" altLang="en-US" sz="4400" b="1" dirty="0"/>
                    </a:p>
                  </a:txBody>
                  <a:tcPr/>
                </a:tc>
              </a:tr>
              <a:tr h="8023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開發</a:t>
                      </a:r>
                      <a:r>
                        <a:rPr lang="en-US" altLang="zh-TW" sz="4400" b="1" dirty="0" smtClean="0"/>
                        <a:t>/</a:t>
                      </a:r>
                      <a:r>
                        <a:rPr lang="zh-TW" altLang="en-US" sz="4400" b="1" dirty="0" smtClean="0"/>
                        <a:t>撰寫人員</a:t>
                      </a:r>
                      <a:endParaRPr lang="zh-TW" altLang="en-US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b="1" dirty="0" smtClean="0"/>
                        <a:t>黃柄盛</a:t>
                      </a:r>
                      <a:endParaRPr lang="zh-TW" altLang="en-US" sz="4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27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簡介與特色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透過</a:t>
            </a:r>
            <a:r>
              <a:rPr lang="en-US" altLang="zh-TW" dirty="0" smtClean="0"/>
              <a:t>SIC-ASSAMBLE</a:t>
            </a:r>
            <a:r>
              <a:rPr lang="zh-TW" altLang="en-US" dirty="0" smtClean="0"/>
              <a:t> 推導出目地碼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GUI</a:t>
            </a:r>
            <a:r>
              <a:rPr lang="zh-TW" altLang="en-US" dirty="0"/>
              <a:t>設計，增進使用者</a:t>
            </a:r>
            <a:r>
              <a:rPr lang="zh-TW" altLang="en-US" dirty="0" smtClean="0"/>
              <a:t>體驗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不用使用</a:t>
            </a:r>
            <a:r>
              <a:rPr lang="en-US" altLang="zh-TW" dirty="0" smtClean="0"/>
              <a:t>CMD</a:t>
            </a:r>
            <a:r>
              <a:rPr lang="zh-TW" altLang="en-US" dirty="0" smtClean="0"/>
              <a:t> 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7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19669" y="196909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i="0" dirty="0" smtClean="0">
                <a:effectLst/>
                <a:latin typeface="Arial" panose="020B0604020202020204" pitchFamily="34" charset="0"/>
              </a:rPr>
              <a:t>架構</a:t>
            </a:r>
            <a:endParaRPr lang="zh-TW" altLang="en-US" sz="4800" b="1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42" y="1014011"/>
            <a:ext cx="8693834" cy="5843989"/>
          </a:xfrm>
        </p:spPr>
      </p:pic>
    </p:spTree>
    <p:extLst>
      <p:ext uri="{BB962C8B-B14F-4D97-AF65-F5344CB8AC3E}">
        <p14:creationId xmlns:p14="http://schemas.microsoft.com/office/powerpoint/2010/main" val="1445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系統需求達成情況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 smtClean="0"/>
              <a:t>編譯計算結果位置沒錯</a:t>
            </a:r>
            <a:r>
              <a:rPr lang="en-US" altLang="zh-TW" dirty="0" smtClean="0"/>
              <a:t>-</a:t>
            </a:r>
            <a:r>
              <a:rPr lang="zh-TW" altLang="en-US" dirty="0" smtClean="0"/>
              <a:t>達成</a:t>
            </a:r>
            <a:endParaRPr lang="zh-TW" altLang="en-US" dirty="0" smtClean="0">
              <a:effectLst/>
            </a:endParaRP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GUI </a:t>
            </a:r>
            <a:r>
              <a:rPr lang="zh-TW" altLang="en-US" dirty="0"/>
              <a:t>設計，簡單易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-</a:t>
            </a:r>
            <a:r>
              <a:rPr lang="zh-TW" altLang="en-US" dirty="0" smtClean="0"/>
              <a:t>達成</a:t>
            </a:r>
            <a:endParaRPr lang="zh-TW" altLang="en-US" dirty="0" smtClean="0">
              <a:effectLst/>
            </a:endParaRP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64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31946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系統設計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420" y="-74203"/>
            <a:ext cx="10829767" cy="7396437"/>
          </a:xfrm>
        </p:spPr>
      </p:pic>
    </p:spTree>
    <p:extLst>
      <p:ext uri="{BB962C8B-B14F-4D97-AF65-F5344CB8AC3E}">
        <p14:creationId xmlns:p14="http://schemas.microsoft.com/office/powerpoint/2010/main" val="19006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使用者介面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94" y="1471864"/>
            <a:ext cx="11874305" cy="30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CODE(JAVA)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 </a:t>
            </a:r>
            <a:r>
              <a:rPr lang="zh-TW" altLang="en-US" dirty="0" smtClean="0"/>
              <a:t>資料夾</a:t>
            </a:r>
            <a:r>
              <a:rPr lang="en-US" altLang="zh-TW" dirty="0"/>
              <a:t>-&gt;</a:t>
            </a:r>
            <a:r>
              <a:rPr lang="zh-TW" altLang="en-US" dirty="0" smtClean="0"/>
              <a:t>放置</a:t>
            </a:r>
            <a:r>
              <a:rPr lang="en-US" altLang="zh-TW" dirty="0" smtClean="0"/>
              <a:t>.JAVA</a:t>
            </a:r>
            <a:r>
              <a:rPr lang="zh-TW" altLang="en-US" dirty="0" smtClean="0"/>
              <a:t>們</a:t>
            </a:r>
            <a:endParaRPr lang="en-US" altLang="zh-TW" dirty="0" smtClean="0"/>
          </a:p>
          <a:p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資料夾</a:t>
            </a:r>
            <a:r>
              <a:rPr lang="en-US" altLang="zh-TW" dirty="0"/>
              <a:t>-&gt;</a:t>
            </a:r>
            <a:r>
              <a:rPr lang="zh-TW" altLang="en-US" dirty="0"/>
              <a:t>放置</a:t>
            </a:r>
            <a:r>
              <a:rPr lang="zh-TW" altLang="en-US" dirty="0" smtClean="0"/>
              <a:t>要圖片</a:t>
            </a:r>
            <a:endParaRPr lang="en-US" altLang="zh-TW" dirty="0" smtClean="0"/>
          </a:p>
          <a:p>
            <a:r>
              <a:rPr lang="en-US" altLang="zh-TW" dirty="0" err="1" smtClean="0"/>
              <a:t>inputFile</a:t>
            </a:r>
            <a:r>
              <a:rPr lang="zh-TW" altLang="en-US" dirty="0" smtClean="0"/>
              <a:t>資料夾</a:t>
            </a:r>
            <a:r>
              <a:rPr lang="en-US" altLang="zh-TW" dirty="0"/>
              <a:t>-&gt;</a:t>
            </a:r>
            <a:r>
              <a:rPr lang="zh-TW" altLang="en-US" dirty="0"/>
              <a:t>放置要</a:t>
            </a:r>
            <a:r>
              <a:rPr lang="zh-TW" altLang="en-US" dirty="0" smtClean="0"/>
              <a:t>轉化的</a:t>
            </a:r>
            <a:r>
              <a:rPr lang="zh-TW" altLang="en-US" dirty="0"/>
              <a:t>資料</a:t>
            </a:r>
            <a:endParaRPr lang="en-US" altLang="zh-TW" dirty="0" smtClean="0"/>
          </a:p>
          <a:p>
            <a:r>
              <a:rPr lang="en-US" altLang="zh-TW" dirty="0" err="1" smtClean="0"/>
              <a:t>outputFile</a:t>
            </a:r>
            <a:r>
              <a:rPr lang="zh-TW" altLang="en-US" dirty="0" smtClean="0"/>
              <a:t>資料夾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放置要轉化成功後的資料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580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232404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CODE(JAVA)</a:t>
            </a:r>
            <a:r>
              <a:rPr lang="zh-TW" altLang="en-US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7543" y="787652"/>
            <a:ext cx="10515600" cy="56538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/code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Assamble.java-&gt;</a:t>
            </a:r>
            <a:r>
              <a:rPr lang="zh-TW" altLang="en-US" dirty="0" smtClean="0"/>
              <a:t>最重要的功能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轉換出目的碼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Data.java-&gt;</a:t>
            </a:r>
            <a:r>
              <a:rPr lang="en-US" altLang="zh-TW" dirty="0"/>
              <a:t> </a:t>
            </a:r>
            <a:r>
              <a:rPr lang="en-US" altLang="zh-TW" dirty="0" err="1" smtClean="0"/>
              <a:t>Assambler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中一行指令碼的基本構照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finalProject.java-&gt;GUI</a:t>
            </a:r>
          </a:p>
          <a:p>
            <a:pPr marL="0" indent="0">
              <a:buNone/>
            </a:pPr>
            <a:r>
              <a:rPr lang="en-US" altLang="zh-TW" dirty="0" smtClean="0"/>
              <a:t>OP.java-&gt;</a:t>
            </a:r>
            <a:r>
              <a:rPr lang="en-US" altLang="zh-TW" dirty="0"/>
              <a:t> </a:t>
            </a:r>
            <a:r>
              <a:rPr lang="en-US" altLang="zh-TW" dirty="0" err="1" smtClean="0"/>
              <a:t>Assambler</a:t>
            </a:r>
            <a:r>
              <a:rPr lang="zh-TW" altLang="en-US" dirty="0" smtClean="0"/>
              <a:t>的指令碼參數</a:t>
            </a:r>
            <a:r>
              <a:rPr lang="en-US" altLang="zh-TW" dirty="0" smtClean="0"/>
              <a:t>(HEX</a:t>
            </a:r>
            <a:r>
              <a:rPr lang="zh-TW" altLang="en-US" dirty="0" smtClean="0"/>
              <a:t>數字型態表示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Path.java-&gt;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.java</a:t>
            </a:r>
            <a:r>
              <a:rPr lang="zh-TW" altLang="en-US" dirty="0" smtClean="0"/>
              <a:t>們所在的</a:t>
            </a:r>
            <a:r>
              <a:rPr lang="en-US" altLang="zh-TW" dirty="0" smtClean="0"/>
              <a:t>???/code(</a:t>
            </a:r>
            <a:r>
              <a:rPr lang="en-US" altLang="zh-TW" dirty="0"/>
              <a:t>Code </a:t>
            </a:r>
            <a:r>
              <a:rPr lang="zh-TW" altLang="en-US" dirty="0"/>
              <a:t>資料夾</a:t>
            </a:r>
            <a:r>
              <a:rPr lang="en-US" altLang="zh-TW" dirty="0" smtClean="0"/>
              <a:t>)</a:t>
            </a:r>
            <a:r>
              <a:rPr lang="zh-TW" altLang="en-US" dirty="0" smtClean="0"/>
              <a:t>位置經過計算後得到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zh-TW" altLang="en-US" dirty="0" smtClean="0"/>
              <a:t>資料夾</a:t>
            </a:r>
            <a:r>
              <a:rPr lang="en-US" altLang="zh-TW" dirty="0" smtClean="0"/>
              <a:t>/</a:t>
            </a:r>
            <a:r>
              <a:rPr lang="en-US" altLang="zh-TW" dirty="0"/>
              <a:t> </a:t>
            </a:r>
            <a:r>
              <a:rPr lang="en-US" altLang="zh-TW" dirty="0" err="1"/>
              <a:t>inputFile</a:t>
            </a:r>
            <a:r>
              <a:rPr lang="zh-TW" altLang="en-US" dirty="0" smtClean="0"/>
              <a:t>資料夾</a:t>
            </a:r>
            <a:r>
              <a:rPr lang="en-US" altLang="zh-TW" dirty="0" smtClean="0"/>
              <a:t>/</a:t>
            </a:r>
            <a:r>
              <a:rPr lang="en-US" altLang="zh-TW" dirty="0"/>
              <a:t> </a:t>
            </a:r>
            <a:r>
              <a:rPr lang="en-US" altLang="zh-TW" dirty="0" err="1"/>
              <a:t>outputFile</a:t>
            </a:r>
            <a:r>
              <a:rPr lang="zh-TW" altLang="en-US" dirty="0"/>
              <a:t>資料夾 </a:t>
            </a:r>
            <a:r>
              <a:rPr lang="zh-TW" altLang="en-US" dirty="0" smtClean="0"/>
              <a:t>的位置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readFile.java-&gt;</a:t>
            </a:r>
            <a:r>
              <a:rPr lang="zh-TW" altLang="en-US" dirty="0" smtClean="0"/>
              <a:t>讀取指定位置的指定名稱檔案後輸出在</a:t>
            </a:r>
            <a:r>
              <a:rPr lang="en-US" altLang="zh-TW" dirty="0" err="1" smtClean="0"/>
              <a:t>JTextPane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SplashWindow3.java-&gt;</a:t>
            </a:r>
            <a:r>
              <a:rPr lang="zh-TW" altLang="en-US" dirty="0" smtClean="0"/>
              <a:t>模擬彈</a:t>
            </a:r>
            <a:r>
              <a:rPr lang="zh-TW" altLang="en-US" dirty="0"/>
              <a:t>窗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以分頁形式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symBol.java-&gt;</a:t>
            </a:r>
            <a:r>
              <a:rPr lang="zh-TW" altLang="en-US" dirty="0" smtClean="0"/>
              <a:t>登記</a:t>
            </a:r>
            <a:r>
              <a:rPr lang="zh-TW" altLang="en-US" dirty="0"/>
              <a:t>非指令碼的名字</a:t>
            </a:r>
            <a:r>
              <a:rPr lang="zh-TW" altLang="en-US" dirty="0" smtClean="0"/>
              <a:t>的位置</a:t>
            </a:r>
            <a:r>
              <a:rPr lang="en-US" altLang="zh-TW" dirty="0" smtClean="0"/>
              <a:t>EX:FIRST  </a:t>
            </a:r>
            <a:r>
              <a:rPr lang="en-US" altLang="zh-TW" dirty="0"/>
              <a:t>1000 CLOOP  1003 ENDFIL  1015 EOF  </a:t>
            </a:r>
            <a:r>
              <a:rPr lang="en-US" altLang="zh-TW" dirty="0" smtClean="0"/>
              <a:t>102A</a:t>
            </a:r>
          </a:p>
          <a:p>
            <a:pPr marL="0" indent="0">
              <a:buNone/>
            </a:pPr>
            <a:r>
              <a:rPr lang="en-US" altLang="zh-TW" dirty="0" smtClean="0"/>
              <a:t>readOnline.java </a:t>
            </a:r>
            <a:r>
              <a:rPr lang="zh-TW" altLang="en-US" dirty="0" smtClean="0"/>
              <a:t>讀網路檔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5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315</Words>
  <Application>Microsoft Office PowerPoint</Application>
  <PresentationFormat>寬螢幕</PresentationFormat>
  <Paragraphs>51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JAVA 期末設計 專案報告</vt:lpstr>
      <vt:lpstr>PowerPoint 簡報</vt:lpstr>
      <vt:lpstr>簡介與特色</vt:lpstr>
      <vt:lpstr>PowerPoint 簡報</vt:lpstr>
      <vt:lpstr>系統需求達成情況</vt:lpstr>
      <vt:lpstr>系統設計</vt:lpstr>
      <vt:lpstr>使用者介面</vt:lpstr>
      <vt:lpstr>CODE(JAVA)說明</vt:lpstr>
      <vt:lpstr>CODE(JAVA)說明</vt:lpstr>
      <vt:lpstr>Demo 影片  </vt:lpstr>
      <vt:lpstr>遭遇問題與解決方法</vt:lpstr>
      <vt:lpstr>作品展示</vt:lpstr>
      <vt:lpstr>分工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期末設計 專案報告</dc:title>
  <dc:creator>HUANG-BING-SHANG</dc:creator>
  <cp:lastModifiedBy>HUANG-BING-SHANG</cp:lastModifiedBy>
  <cp:revision>16</cp:revision>
  <dcterms:created xsi:type="dcterms:W3CDTF">2021-06-17T01:36:07Z</dcterms:created>
  <dcterms:modified xsi:type="dcterms:W3CDTF">2021-06-17T09:04:28Z</dcterms:modified>
</cp:coreProperties>
</file>