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0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7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5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3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7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0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4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23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inero Generado dash">
            <a:extLst>
              <a:ext uri="{FF2B5EF4-FFF2-40B4-BE49-F238E27FC236}">
                <a16:creationId xmlns:a16="http://schemas.microsoft.com/office/drawing/2014/main" id="{57BF0872-7666-4456-8348-68C60CCC9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7" y="77941"/>
            <a:ext cx="8516983" cy="68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inero generado var dash">
            <a:extLst>
              <a:ext uri="{FF2B5EF4-FFF2-40B4-BE49-F238E27FC236}">
                <a16:creationId xmlns:a16="http://schemas.microsoft.com/office/drawing/2014/main" id="{CDC7206C-A090-4745-A557-E3C0F9D35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08" y="209006"/>
            <a:ext cx="8205105" cy="656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asto medio dash">
            <a:extLst>
              <a:ext uri="{FF2B5EF4-FFF2-40B4-BE49-F238E27FC236}">
                <a16:creationId xmlns:a16="http://schemas.microsoft.com/office/drawing/2014/main" id="{B6E1DC6E-3B1A-4809-B87C-61BFFC85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259079"/>
            <a:ext cx="7927522" cy="63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ontratar dash">
            <a:extLst>
              <a:ext uri="{FF2B5EF4-FFF2-40B4-BE49-F238E27FC236}">
                <a16:creationId xmlns:a16="http://schemas.microsoft.com/office/drawing/2014/main" id="{4A9FFBF8-A666-4C33-BBEA-8C6F83333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89" y="168511"/>
            <a:ext cx="8264434" cy="661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rabajar dash">
            <a:extLst>
              <a:ext uri="{FF2B5EF4-FFF2-40B4-BE49-F238E27FC236}">
                <a16:creationId xmlns:a16="http://schemas.microsoft.com/office/drawing/2014/main" id="{CBF4926B-0CAF-46CF-B05D-9257B5378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7" y="29173"/>
            <a:ext cx="8290560" cy="66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odelo predictivo">
            <a:extLst>
              <a:ext uri="{FF2B5EF4-FFF2-40B4-BE49-F238E27FC236}">
                <a16:creationId xmlns:a16="http://schemas.microsoft.com/office/drawing/2014/main" id="{AB940033-C2EE-4840-8E70-42DD482A5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3" y="98842"/>
            <a:ext cx="8482148" cy="678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ersonalizado 8">
      <a:dk1>
        <a:sysClr val="windowText" lastClr="000000"/>
      </a:dk1>
      <a:lt1>
        <a:sysClr val="window" lastClr="FFFFFF"/>
      </a:lt1>
      <a:dk2>
        <a:srgbClr val="E9EDF5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Presentación en pantalla 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Álvaro Castilla</cp:lastModifiedBy>
  <cp:revision>1</cp:revision>
  <dcterms:created xsi:type="dcterms:W3CDTF">2022-07-10T20:26:05Z</dcterms:created>
  <dcterms:modified xsi:type="dcterms:W3CDTF">2022-07-10T20:27:29Z</dcterms:modified>
</cp:coreProperties>
</file>