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2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78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4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23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43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25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25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3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29F6-1C55-46B9-B4C3-096674553F90}" type="datetimeFigureOut">
              <a:rPr lang="ru-RU" smtClean="0"/>
              <a:t>10.07.2020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F80-2B0A-40CC-9F43-8C28C4938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48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Проверка и доработка таблицы </a:t>
            </a:r>
            <a:r>
              <a:rPr lang="en-US" dirty="0" err="1" smtClean="0"/>
              <a:t>ModBus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Coils – </a:t>
            </a:r>
            <a:r>
              <a:rPr lang="ru-RU" sz="2400" dirty="0" smtClean="0"/>
              <a:t>список имен дискретных переменных с управлением</a:t>
            </a:r>
          </a:p>
          <a:p>
            <a:r>
              <a:rPr lang="en-US" sz="2400" dirty="0" err="1" smtClean="0"/>
              <a:t>DiscreteInputs</a:t>
            </a:r>
            <a:r>
              <a:rPr lang="en-US" sz="2400" dirty="0" smtClean="0"/>
              <a:t> - </a:t>
            </a:r>
            <a:r>
              <a:rPr lang="ru-RU" sz="2400" dirty="0" smtClean="0"/>
              <a:t>список имен дискретных переменных </a:t>
            </a:r>
            <a:r>
              <a:rPr lang="en-US" sz="2400" dirty="0" smtClean="0"/>
              <a:t> </a:t>
            </a:r>
            <a:r>
              <a:rPr lang="ru-RU" sz="2400" dirty="0" smtClean="0"/>
              <a:t>только для чтения</a:t>
            </a:r>
          </a:p>
          <a:p>
            <a:r>
              <a:rPr lang="en-US" sz="2400" dirty="0" err="1" smtClean="0"/>
              <a:t>InputRegisters</a:t>
            </a:r>
            <a:r>
              <a:rPr lang="ru-RU" sz="2400" dirty="0" smtClean="0"/>
              <a:t> – список имен переменных только для </a:t>
            </a:r>
            <a:r>
              <a:rPr lang="ru-RU" sz="2400" dirty="0" smtClean="0"/>
              <a:t>чтения (переменные могут занимать 2 байта, помечены цифрой 2 справа)</a:t>
            </a:r>
            <a:endParaRPr lang="ru-RU" sz="2400" dirty="0" smtClean="0"/>
          </a:p>
          <a:p>
            <a:r>
              <a:rPr lang="en-US" sz="2400" dirty="0" err="1" smtClean="0"/>
              <a:t>HoldingRegisters</a:t>
            </a:r>
            <a:r>
              <a:rPr lang="ru-RU" sz="2400" dirty="0" smtClean="0"/>
              <a:t> - список имен переменных с </a:t>
            </a:r>
            <a:r>
              <a:rPr lang="ru-RU" sz="2400" dirty="0"/>
              <a:t>управлением (переменные могут занимать 2 байта, помечены цифрой 2 справа)</a:t>
            </a:r>
            <a:endParaRPr lang="ru-RU" sz="2400" dirty="0" smtClean="0"/>
          </a:p>
          <a:p>
            <a:r>
              <a:rPr lang="en-US" sz="2400" dirty="0" err="1" smtClean="0"/>
              <a:t>GlobalVariables</a:t>
            </a:r>
            <a:r>
              <a:rPr lang="ru-RU" sz="2400" dirty="0" smtClean="0"/>
              <a:t> – экспортированная таблица </a:t>
            </a:r>
            <a:r>
              <a:rPr lang="en-US" sz="2400" dirty="0" smtClean="0"/>
              <a:t>xml </a:t>
            </a:r>
            <a:r>
              <a:rPr lang="ru-RU" sz="2400" dirty="0" smtClean="0"/>
              <a:t>из </a:t>
            </a:r>
            <a:r>
              <a:rPr lang="en-US" sz="2400" dirty="0" err="1" smtClean="0"/>
              <a:t>c.suite</a:t>
            </a:r>
            <a:endParaRPr lang="en-US" sz="2400" dirty="0" smtClean="0"/>
          </a:p>
          <a:p>
            <a:r>
              <a:rPr lang="en-US" sz="2400" dirty="0" smtClean="0"/>
              <a:t>Separation – </a:t>
            </a:r>
            <a:r>
              <a:rPr lang="ru-RU" sz="2400" dirty="0" smtClean="0"/>
              <a:t>список переменных уникальных для модели установки</a:t>
            </a:r>
          </a:p>
          <a:p>
            <a:r>
              <a:rPr lang="en-US" sz="2400" dirty="0" err="1" smtClean="0"/>
              <a:t>ModBus_map_All</a:t>
            </a:r>
            <a:r>
              <a:rPr lang="ru-RU" sz="2400" dirty="0" smtClean="0"/>
              <a:t> – карта </a:t>
            </a:r>
            <a:r>
              <a:rPr lang="en-US" sz="2400" dirty="0" smtClean="0"/>
              <a:t>Modbus </a:t>
            </a:r>
            <a:r>
              <a:rPr lang="ru-RU" sz="2400" dirty="0" smtClean="0"/>
              <a:t>со всеми переменными</a:t>
            </a:r>
          </a:p>
          <a:p>
            <a:r>
              <a:rPr lang="en-US" sz="2400" dirty="0" err="1" smtClean="0"/>
              <a:t>ModBus_map_POOL</a:t>
            </a:r>
            <a:r>
              <a:rPr lang="ru-RU" sz="2400" dirty="0" smtClean="0"/>
              <a:t> – карта </a:t>
            </a:r>
            <a:r>
              <a:rPr lang="en-US" sz="2400" dirty="0" smtClean="0"/>
              <a:t>Modbus </a:t>
            </a:r>
            <a:r>
              <a:rPr lang="ru-RU" sz="2400" dirty="0" smtClean="0"/>
              <a:t>для бассейнов</a:t>
            </a:r>
          </a:p>
          <a:p>
            <a:r>
              <a:rPr lang="en-US" sz="2400" dirty="0" err="1" smtClean="0"/>
              <a:t>ModBus_map_DLE</a:t>
            </a:r>
            <a:r>
              <a:rPr lang="ru-RU" sz="2400" dirty="0" smtClean="0"/>
              <a:t> – карта </a:t>
            </a:r>
            <a:r>
              <a:rPr lang="en-US" sz="2400" dirty="0" smtClean="0"/>
              <a:t>Modbus </a:t>
            </a:r>
            <a:r>
              <a:rPr lang="ru-RU" sz="2400" dirty="0" smtClean="0"/>
              <a:t>для </a:t>
            </a:r>
            <a:r>
              <a:rPr lang="ru-RU" sz="2400" dirty="0" err="1" smtClean="0"/>
              <a:t>бесканальных</a:t>
            </a:r>
            <a:r>
              <a:rPr lang="ru-RU" sz="2400" dirty="0" smtClean="0"/>
              <a:t> установок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041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необходимо сделать: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Проверить все наименования переменных</a:t>
            </a:r>
          </a:p>
          <a:p>
            <a:r>
              <a:rPr lang="ru-RU" dirty="0" smtClean="0"/>
              <a:t>Проверить значения по умолчанию, минимальны и максимальные значения</a:t>
            </a:r>
          </a:p>
          <a:p>
            <a:r>
              <a:rPr lang="ru-RU" dirty="0" smtClean="0"/>
              <a:t>Проверить правильность адресов </a:t>
            </a:r>
          </a:p>
          <a:p>
            <a:r>
              <a:rPr lang="ru-RU" dirty="0" smtClean="0"/>
              <a:t>Сохранить в </a:t>
            </a:r>
            <a:r>
              <a:rPr lang="en-US" dirty="0" smtClean="0"/>
              <a:t>word/pdf </a:t>
            </a:r>
            <a:r>
              <a:rPr lang="ru-RU" dirty="0" smtClean="0"/>
              <a:t>с добавлением титульного 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5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наименований: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вкладках </a:t>
            </a:r>
            <a:r>
              <a:rPr lang="en-US" dirty="0" err="1" smtClean="0"/>
              <a:t>ModBus_map</a:t>
            </a:r>
            <a:r>
              <a:rPr lang="en-US" dirty="0" smtClean="0"/>
              <a:t>_</a:t>
            </a:r>
            <a:r>
              <a:rPr lang="ru-RU" dirty="0" smtClean="0"/>
              <a:t>* в столбце </a:t>
            </a:r>
            <a:r>
              <a:rPr lang="en-US" dirty="0" smtClean="0"/>
              <a:t>“A”</a:t>
            </a:r>
            <a:r>
              <a:rPr lang="ru-RU" dirty="0" smtClean="0"/>
              <a:t> наименования должны описывать переменные из столбца </a:t>
            </a:r>
            <a:r>
              <a:rPr lang="en-US" dirty="0" smtClean="0"/>
              <a:t>“H” </a:t>
            </a:r>
            <a:r>
              <a:rPr lang="ru-RU" dirty="0" smtClean="0"/>
              <a:t>(не печатаются).</a:t>
            </a:r>
          </a:p>
          <a:p>
            <a:r>
              <a:rPr lang="ru-RU" dirty="0" smtClean="0"/>
              <a:t>Наименования параметров берутся из документа </a:t>
            </a:r>
            <a:r>
              <a:rPr lang="en-US" dirty="0" smtClean="0"/>
              <a:t>Universal</a:t>
            </a:r>
            <a:r>
              <a:rPr lang="ru-RU" dirty="0" smtClean="0"/>
              <a:t>_Параметры</a:t>
            </a:r>
            <a:r>
              <a:rPr lang="en-US" dirty="0" smtClean="0"/>
              <a:t> </a:t>
            </a:r>
            <a:r>
              <a:rPr lang="ru-RU" dirty="0" smtClean="0"/>
              <a:t>вкладка </a:t>
            </a:r>
            <a:r>
              <a:rPr lang="en-US" dirty="0" smtClean="0"/>
              <a:t>Parameters.</a:t>
            </a:r>
          </a:p>
          <a:p>
            <a:r>
              <a:rPr lang="ru-RU" dirty="0" smtClean="0"/>
              <a:t>Остальные смотреть в </a:t>
            </a:r>
            <a:r>
              <a:rPr lang="en-US" dirty="0" err="1" smtClean="0"/>
              <a:t>GlobalVariables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88" y="4511675"/>
            <a:ext cx="91725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9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адресов: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Адрес в </a:t>
            </a:r>
            <a:r>
              <a:rPr lang="en-US" dirty="0" err="1" smtClean="0"/>
              <a:t>ModBus_map</a:t>
            </a:r>
            <a:r>
              <a:rPr lang="en-US" dirty="0" smtClean="0"/>
              <a:t>_</a:t>
            </a:r>
            <a:r>
              <a:rPr lang="ru-RU" dirty="0" smtClean="0"/>
              <a:t>* должен соответствовать адресу из столбца </a:t>
            </a:r>
            <a:r>
              <a:rPr lang="en-US" dirty="0" smtClean="0"/>
              <a:t>“B” </a:t>
            </a:r>
            <a:r>
              <a:rPr lang="ru-RU" dirty="0" smtClean="0"/>
              <a:t>соответствующей таблицы (</a:t>
            </a:r>
            <a:r>
              <a:rPr lang="en-US" dirty="0" smtClean="0"/>
              <a:t>Coil </a:t>
            </a:r>
            <a:r>
              <a:rPr lang="ru-RU" dirty="0" smtClean="0"/>
              <a:t> в </a:t>
            </a:r>
            <a:r>
              <a:rPr lang="en-US" dirty="0" smtClean="0"/>
              <a:t>Coils </a:t>
            </a:r>
            <a:r>
              <a:rPr lang="ru-RU" dirty="0" smtClean="0"/>
              <a:t> и т.д.)</a:t>
            </a:r>
          </a:p>
          <a:p>
            <a:r>
              <a:rPr lang="ru-RU" dirty="0" smtClean="0"/>
              <a:t>Массивы (переменные типа </a:t>
            </a:r>
            <a:r>
              <a:rPr lang="en-US" dirty="0" smtClean="0"/>
              <a:t>Variable[1]) </a:t>
            </a:r>
            <a:r>
              <a:rPr lang="ru-RU" dirty="0" smtClean="0"/>
              <a:t>записываются в виде</a:t>
            </a:r>
            <a:r>
              <a:rPr lang="en-US" dirty="0" smtClean="0"/>
              <a:t> “6..35”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где </a:t>
            </a:r>
            <a:r>
              <a:rPr lang="en-US" dirty="0" smtClean="0"/>
              <a:t>6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 адрес </a:t>
            </a:r>
            <a:r>
              <a:rPr lang="en-US" dirty="0" smtClean="0"/>
              <a:t>Variable[1], </a:t>
            </a:r>
            <a:r>
              <a:rPr lang="ru-RU" dirty="0" smtClean="0"/>
              <a:t>а </a:t>
            </a:r>
            <a:r>
              <a:rPr lang="en-US" dirty="0" smtClean="0"/>
              <a:t>3</a:t>
            </a:r>
            <a:r>
              <a:rPr lang="ru-RU" dirty="0" smtClean="0"/>
              <a:t>5 – адрес </a:t>
            </a:r>
            <a:r>
              <a:rPr lang="en-US" dirty="0" smtClean="0"/>
              <a:t>Variable[30]</a:t>
            </a:r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1747571" y="3855399"/>
            <a:ext cx="7803583" cy="2601927"/>
            <a:chOff x="1747571" y="3855399"/>
            <a:chExt cx="7803583" cy="260192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149" y="3855399"/>
              <a:ext cx="7773005" cy="98152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149" y="5321203"/>
              <a:ext cx="5524500" cy="371475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149" y="6152526"/>
              <a:ext cx="5349044" cy="304800"/>
            </a:xfrm>
            <a:prstGeom prst="rect">
              <a:avLst/>
            </a:prstGeom>
          </p:spPr>
        </p:pic>
        <p:cxnSp>
          <p:nvCxnSpPr>
            <p:cNvPr id="9" name="Прямая со стрелкой 8"/>
            <p:cNvCxnSpPr/>
            <p:nvPr/>
          </p:nvCxnSpPr>
          <p:spPr>
            <a:xfrm flipH="1">
              <a:off x="3537960" y="4187439"/>
              <a:ext cx="2238997" cy="113376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4412479" y="4246818"/>
              <a:ext cx="4243788" cy="114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3537960" y="4303375"/>
              <a:ext cx="1256231" cy="11527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7571" y="5788024"/>
              <a:ext cx="5410200" cy="304800"/>
            </a:xfrm>
            <a:prstGeom prst="rect">
              <a:avLst/>
            </a:prstGeom>
          </p:spPr>
        </p:pic>
        <p:cxnSp>
          <p:nvCxnSpPr>
            <p:cNvPr id="20" name="Прямая со стрелкой 19"/>
            <p:cNvCxnSpPr/>
            <p:nvPr/>
          </p:nvCxnSpPr>
          <p:spPr>
            <a:xfrm flipH="1">
              <a:off x="3517592" y="4219236"/>
              <a:ext cx="2529895" cy="158625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3777241" y="4219236"/>
              <a:ext cx="1005298" cy="165292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endCxn id="19" idx="0"/>
            </p:cNvCxnSpPr>
            <p:nvPr/>
          </p:nvCxnSpPr>
          <p:spPr>
            <a:xfrm flipH="1">
              <a:off x="4452671" y="4243673"/>
              <a:ext cx="4203596" cy="1544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98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типов переменных: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Coils </a:t>
            </a:r>
            <a:r>
              <a:rPr lang="ru-RU" dirty="0" smtClean="0"/>
              <a:t>и </a:t>
            </a:r>
            <a:r>
              <a:rPr lang="en-US" dirty="0" err="1" smtClean="0"/>
              <a:t>DiscreteInputs</a:t>
            </a:r>
            <a:r>
              <a:rPr lang="en-US" dirty="0" smtClean="0"/>
              <a:t> </a:t>
            </a:r>
            <a:r>
              <a:rPr lang="ru-RU" dirty="0" smtClean="0"/>
              <a:t>тип переменной </a:t>
            </a:r>
            <a:r>
              <a:rPr lang="ru-RU" u="sng" dirty="0" smtClean="0"/>
              <a:t>всегда</a:t>
            </a:r>
            <a:r>
              <a:rPr lang="ru-RU" dirty="0" smtClean="0"/>
              <a:t> </a:t>
            </a:r>
            <a:r>
              <a:rPr lang="en-US" dirty="0" smtClean="0"/>
              <a:t>BOOL.</a:t>
            </a:r>
          </a:p>
          <a:p>
            <a:r>
              <a:rPr lang="ru-RU" dirty="0" smtClean="0"/>
              <a:t>Для остальных возможны значения: </a:t>
            </a:r>
            <a:r>
              <a:rPr lang="en-US" dirty="0" smtClean="0"/>
              <a:t>REAL, USINT, UDINT, INT, UINT.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мин., макс., </a:t>
            </a:r>
            <a:r>
              <a:rPr lang="ru-RU" dirty="0" err="1" smtClean="0"/>
              <a:t>знач.по</a:t>
            </a:r>
            <a:r>
              <a:rPr lang="ru-RU" dirty="0" smtClean="0"/>
              <a:t> </a:t>
            </a:r>
            <a:r>
              <a:rPr lang="ru-RU" dirty="0" err="1" smtClean="0"/>
              <a:t>умолч</a:t>
            </a:r>
            <a:r>
              <a:rPr lang="ru-RU" dirty="0" smtClean="0"/>
              <a:t>.: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en-US" dirty="0" smtClean="0"/>
              <a:t>Coils </a:t>
            </a:r>
            <a:r>
              <a:rPr lang="ru-RU" dirty="0" smtClean="0"/>
              <a:t>и </a:t>
            </a:r>
            <a:r>
              <a:rPr lang="en-US" dirty="0" err="1" smtClean="0"/>
              <a:t>DiscreteInputs</a:t>
            </a:r>
            <a:r>
              <a:rPr lang="ru-RU" dirty="0" smtClean="0"/>
              <a:t> может быть </a:t>
            </a:r>
            <a:r>
              <a:rPr lang="en-US" dirty="0" smtClean="0"/>
              <a:t>false </a:t>
            </a:r>
            <a:r>
              <a:rPr lang="ru-RU" dirty="0" smtClean="0"/>
              <a:t>или </a:t>
            </a:r>
            <a:r>
              <a:rPr lang="en-US" dirty="0" smtClean="0"/>
              <a:t>true.</a:t>
            </a:r>
          </a:p>
          <a:p>
            <a:r>
              <a:rPr lang="ru-RU" dirty="0" smtClean="0"/>
              <a:t>Для аналоговых входов – прочерки, для аналоговых выходов 0</a:t>
            </a:r>
            <a:r>
              <a:rPr lang="en-US" dirty="0" smtClean="0"/>
              <a:t>.0 – 10.0 </a:t>
            </a:r>
            <a:r>
              <a:rPr lang="ru-RU" dirty="0" smtClean="0"/>
              <a:t>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90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Структуры переменных имеют вид: </a:t>
            </a:r>
            <a:r>
              <a:rPr lang="en-US" dirty="0" smtClean="0"/>
              <a:t>Var1.Var2.Var3</a:t>
            </a:r>
          </a:p>
          <a:p>
            <a:r>
              <a:rPr lang="ru-RU" dirty="0" smtClean="0"/>
              <a:t>Теряют в наименованиях слова.</a:t>
            </a:r>
          </a:p>
          <a:p>
            <a:r>
              <a:rPr lang="ru-RU" dirty="0" smtClean="0"/>
              <a:t>Необходимо: </a:t>
            </a:r>
          </a:p>
          <a:p>
            <a:pPr lvl="1"/>
            <a:r>
              <a:rPr lang="ru-RU" dirty="0" smtClean="0"/>
              <a:t>в </a:t>
            </a:r>
            <a:r>
              <a:rPr lang="en-US" dirty="0" err="1" smtClean="0"/>
              <a:t>GlobalVariables</a:t>
            </a:r>
            <a:r>
              <a:rPr lang="en-US" dirty="0" smtClean="0"/>
              <a:t> </a:t>
            </a:r>
            <a:r>
              <a:rPr lang="ru-RU" dirty="0" smtClean="0"/>
              <a:t>найти </a:t>
            </a:r>
            <a:r>
              <a:rPr lang="en-US" dirty="0" smtClean="0"/>
              <a:t>Var1</a:t>
            </a:r>
            <a:r>
              <a:rPr lang="ru-RU" dirty="0" smtClean="0"/>
              <a:t>, проверить столбец </a:t>
            </a:r>
            <a:r>
              <a:rPr lang="en-US" dirty="0" smtClean="0"/>
              <a:t>Comment</a:t>
            </a:r>
            <a:endParaRPr lang="ru-RU" dirty="0"/>
          </a:p>
          <a:p>
            <a:pPr lvl="1"/>
            <a:r>
              <a:rPr lang="ru-RU" dirty="0" smtClean="0"/>
              <a:t>затем в этой же строке найти </a:t>
            </a:r>
            <a:r>
              <a:rPr lang="en-US" dirty="0" err="1" smtClean="0"/>
              <a:t>Var</a:t>
            </a:r>
            <a:r>
              <a:rPr lang="en-US" dirty="0" smtClean="0"/>
              <a:t> 2, </a:t>
            </a:r>
            <a:r>
              <a:rPr lang="ru-RU" dirty="0" smtClean="0"/>
              <a:t>если к нему нет </a:t>
            </a:r>
            <a:r>
              <a:rPr lang="en-US" dirty="0" smtClean="0"/>
              <a:t>Comment, </a:t>
            </a:r>
            <a:r>
              <a:rPr lang="ru-RU" dirty="0" smtClean="0"/>
              <a:t>то нужно найти его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ru-RU" dirty="0" smtClean="0"/>
              <a:t>и взять </a:t>
            </a:r>
            <a:r>
              <a:rPr lang="en-US" dirty="0" smtClean="0"/>
              <a:t>Comment </a:t>
            </a:r>
            <a:r>
              <a:rPr lang="ru-RU" dirty="0" smtClean="0"/>
              <a:t>оттуда</a:t>
            </a:r>
          </a:p>
          <a:p>
            <a:pPr lvl="1"/>
            <a:r>
              <a:rPr lang="ru-RU" dirty="0" smtClean="0"/>
              <a:t>затем найти </a:t>
            </a:r>
            <a:r>
              <a:rPr lang="en-US" dirty="0" smtClean="0"/>
              <a:t>Var3 </a:t>
            </a:r>
            <a:r>
              <a:rPr lang="ru-RU" dirty="0" smtClean="0"/>
              <a:t>и взять его </a:t>
            </a:r>
            <a:r>
              <a:rPr lang="en-US" dirty="0" smtClean="0"/>
              <a:t>Comment</a:t>
            </a:r>
          </a:p>
          <a:p>
            <a:pPr lvl="1"/>
            <a:r>
              <a:rPr lang="ru-RU" dirty="0" smtClean="0"/>
              <a:t>Все комментарии поместить в Наименование.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5697374" y="1149543"/>
            <a:ext cx="3757437" cy="797519"/>
            <a:chOff x="5697374" y="1149543"/>
            <a:chExt cx="3757437" cy="797519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374" y="1149543"/>
              <a:ext cx="3757437" cy="243422"/>
            </a:xfrm>
            <a:prstGeom prst="rect">
              <a:avLst/>
            </a:prstGeom>
          </p:spPr>
        </p:pic>
        <p:cxnSp>
          <p:nvCxnSpPr>
            <p:cNvPr id="6" name="Прямая со стрелкой 5"/>
            <p:cNvCxnSpPr/>
            <p:nvPr/>
          </p:nvCxnSpPr>
          <p:spPr>
            <a:xfrm flipV="1">
              <a:off x="6896456" y="1300958"/>
              <a:ext cx="435836" cy="621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7610276" y="1392965"/>
              <a:ext cx="713328" cy="554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V="1">
              <a:off x="8411554" y="1392965"/>
              <a:ext cx="190034" cy="529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85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недостающих или лишних переменных: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не хватает переменной (на странице </a:t>
            </a:r>
            <a:r>
              <a:rPr lang="en-US" dirty="0" smtClean="0"/>
              <a:t>Coils </a:t>
            </a:r>
            <a:r>
              <a:rPr lang="ru-RU" dirty="0" smtClean="0"/>
              <a:t>и др. переменная есть, а в таблице нет), то необходимо добавить в соответствующую таблицу (кроме тех что в </a:t>
            </a:r>
            <a:r>
              <a:rPr lang="en-US" dirty="0" smtClean="0"/>
              <a:t>Separate!)</a:t>
            </a:r>
          </a:p>
          <a:p>
            <a:r>
              <a:rPr lang="ru-RU" dirty="0" err="1" smtClean="0"/>
              <a:t>Дублирующиеся</a:t>
            </a:r>
            <a:r>
              <a:rPr lang="ru-RU" dirty="0" smtClean="0"/>
              <a:t> переменные нужно убрать.</a:t>
            </a:r>
            <a:r>
              <a:rPr lang="ru-RU" dirty="0"/>
              <a:t> </a:t>
            </a:r>
            <a:r>
              <a:rPr lang="ru-RU" dirty="0" smtClean="0"/>
              <a:t>(только с обязательным сравнением адресов!)</a:t>
            </a:r>
          </a:p>
        </p:txBody>
      </p:sp>
    </p:spTree>
    <p:extLst>
      <p:ext uri="{BB962C8B-B14F-4D97-AF65-F5344CB8AC3E}">
        <p14:creationId xmlns:p14="http://schemas.microsoft.com/office/powerpoint/2010/main" val="2661456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389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Проверка и доработка таблицы ModBus</vt:lpstr>
      <vt:lpstr>Вкладки:</vt:lpstr>
      <vt:lpstr>Что необходимо сделать:</vt:lpstr>
      <vt:lpstr>Проверка наименований:</vt:lpstr>
      <vt:lpstr>Проверка адресов:</vt:lpstr>
      <vt:lpstr>Проверка типов переменных:</vt:lpstr>
      <vt:lpstr>Проверка мин., макс., знач.по умолч.:</vt:lpstr>
      <vt:lpstr>Структуры:</vt:lpstr>
      <vt:lpstr>Проверка недостающих или лишних переменных: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и доработка таблицы ModBus</dc:title>
  <dc:creator>Сергей Дорофеев</dc:creator>
  <cp:lastModifiedBy>Сергей Дорофеев</cp:lastModifiedBy>
  <cp:revision>9</cp:revision>
  <dcterms:created xsi:type="dcterms:W3CDTF">2020-07-09T16:21:34Z</dcterms:created>
  <dcterms:modified xsi:type="dcterms:W3CDTF">2020-07-10T07:52:40Z</dcterms:modified>
</cp:coreProperties>
</file>