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4" r:id="rId4"/>
    <p:sldId id="258" r:id="rId5"/>
    <p:sldId id="288" r:id="rId6"/>
    <p:sldId id="289" r:id="rId7"/>
    <p:sldId id="287" r:id="rId8"/>
    <p:sldId id="290" r:id="rId9"/>
  </p:sldIdLst>
  <p:sldSz cx="9144000" cy="5143500" type="screen16x9"/>
  <p:notesSz cx="6858000" cy="9144000"/>
  <p:embeddedFontLst>
    <p:embeddedFont>
      <p:font typeface="Montserrat" charset="0"/>
      <p:regular r:id="rId11"/>
      <p:bold r:id="rId12"/>
      <p:italic r:id="rId13"/>
      <p:boldItalic r:id="rId14"/>
    </p:embeddedFont>
    <p:embeddedFont>
      <p:font typeface="Source Sans Pr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3FF"/>
    <a:srgbClr val="00AEEC"/>
  </p:clrMru>
</p:presentationPr>
</file>

<file path=ppt/tableStyles.xml><?xml version="1.0" encoding="utf-8"?>
<a:tblStyleLst xmlns:a="http://schemas.openxmlformats.org/drawingml/2006/main" def="{7FA5BC3D-9C0F-44FB-877C-454B1A7353AB}">
  <a:tblStyle styleId="{7FA5BC3D-9C0F-44FB-877C-454B1A735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7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Tracker – </a:t>
            </a:r>
            <a:r>
              <a:rPr lang="en-US" dirty="0" err="1" smtClean="0"/>
              <a:t>Aplica</a:t>
            </a:r>
            <a:r>
              <a:rPr lang="ro-RO" dirty="0" smtClean="0"/>
              <a:t>ție de înregistrare a activităților în spațiul deschis</a:t>
            </a:r>
            <a:endParaRPr/>
          </a:p>
        </p:txBody>
      </p:sp>
      <p:pic>
        <p:nvPicPr>
          <p:cNvPr id="9" name="Picture 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638550"/>
            <a:ext cx="856415" cy="836421"/>
          </a:xfrm>
          <a:prstGeom prst="rect">
            <a:avLst/>
          </a:prstGeom>
        </p:spPr>
      </p:pic>
      <p:sp>
        <p:nvSpPr>
          <p:cNvPr id="10" name="Google Shape;113;p18"/>
          <p:cNvSpPr txBox="1">
            <a:spLocks/>
          </p:cNvSpPr>
          <p:nvPr/>
        </p:nvSpPr>
        <p:spPr>
          <a:xfrm>
            <a:off x="457200" y="2571750"/>
            <a:ext cx="3733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Universitatea ”Alexandru Ioan Cuza” Iași </a:t>
            </a:r>
          </a:p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1"/>
                </a:solidFill>
              </a:rPr>
              <a:t>Facultatea de Informatică</a:t>
            </a:r>
          </a:p>
          <a:p>
            <a:pPr marL="457200" indent="-381000" algn="ctr">
              <a:spcBef>
                <a:spcPts val="600"/>
              </a:spcBef>
              <a:buSzPts val="2400"/>
            </a:pPr>
            <a:endParaRPr lang="ro-RO" dirty="0" smtClean="0">
              <a:solidFill>
                <a:schemeClr val="tx1"/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endParaRPr lang="ro-RO" dirty="0" smtClean="0">
              <a:solidFill>
                <a:schemeClr val="tx1"/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Autor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ro-RO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lvl="0" indent="-381000" algn="ctr">
              <a:spcBef>
                <a:spcPts val="600"/>
              </a:spcBef>
              <a:buSzPts val="2400"/>
              <a:defRPr/>
            </a:pPr>
            <a:r>
              <a:rPr lang="ro-RO" dirty="0" smtClean="0">
                <a:solidFill>
                  <a:schemeClr val="tx1"/>
                </a:solidFill>
              </a:rPr>
              <a:t>Alexandru-Vasile Popuțoaia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3;p18"/>
          <p:cNvSpPr txBox="1">
            <a:spLocks/>
          </p:cNvSpPr>
          <p:nvPr/>
        </p:nvSpPr>
        <p:spPr>
          <a:xfrm>
            <a:off x="5257800" y="2571750"/>
            <a:ext cx="32766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Coordonator științific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ro-RO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1"/>
                </a:solidFill>
              </a:rPr>
              <a:t>Conf. Dr. Anca Vitcu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417195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Sesiunea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 Februarie 2019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/>
              <a:t>Cuprins</a:t>
            </a:r>
            <a:endParaRPr sz="240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295400" y="1657350"/>
            <a:ext cx="5486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Motivație și </a:t>
            </a:r>
            <a:r>
              <a:rPr lang="en-US" sz="1800" dirty="0" err="1" smtClean="0"/>
              <a:t>Contribu</a:t>
            </a:r>
            <a:r>
              <a:rPr lang="ro-RO" sz="1800" dirty="0" smtClean="0"/>
              <a:t>ții</a:t>
            </a:r>
            <a:endParaRPr lang="ro-RO" sz="1800" dirty="0" smtClean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Ce este un GPS Traker?</a:t>
            </a:r>
            <a:endParaRPr lang="en-US" sz="1800" dirty="0" smtClean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Aplicația </a:t>
            </a:r>
            <a:r>
              <a:rPr lang="ro-RO" sz="1800" dirty="0" smtClean="0"/>
              <a:t>Android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Aplicația Web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Concluzii și direcții de dezvoltare</a:t>
            </a:r>
            <a:r>
              <a:rPr lang="en" sz="1200" dirty="0"/>
              <a:t/>
            </a:r>
            <a:br>
              <a:rPr lang="en" sz="1200" dirty="0"/>
            </a:b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638550"/>
            <a:ext cx="856415" cy="83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609600" y="514350"/>
            <a:ext cx="20574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rgbClr val="19C3FF"/>
                </a:solidFill>
              </a:rPr>
              <a:t>Motivație</a:t>
            </a:r>
            <a:endParaRPr sz="2800">
              <a:solidFill>
                <a:srgbClr val="19C3FF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001000" y="3943350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chemeClr val="bg1"/>
              </a:solidFill>
            </a:endParaRPr>
          </a:p>
        </p:txBody>
      </p:sp>
      <p:pic>
        <p:nvPicPr>
          <p:cNvPr id="19" name="Picture 1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  <p:sp>
        <p:nvSpPr>
          <p:cNvPr id="20" name="Google Shape;81;p14"/>
          <p:cNvSpPr txBox="1">
            <a:spLocks/>
          </p:cNvSpPr>
          <p:nvPr/>
        </p:nvSpPr>
        <p:spPr>
          <a:xfrm>
            <a:off x="990600" y="1276350"/>
            <a:ext cx="3429000" cy="26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A</a:t>
            </a:r>
            <a:r>
              <a:rPr kumimoji="0" lang="ro-R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ctivități</a:t>
            </a: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în aer liber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Îmbunătățirea rezultatelor</a:t>
            </a:r>
            <a:endParaRPr kumimoji="0" lang="ro-RO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352550"/>
            <a:ext cx="2209800" cy="30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Google Shape;133;p19"/>
          <p:cNvSpPr/>
          <p:nvPr/>
        </p:nvSpPr>
        <p:spPr>
          <a:xfrm rot="-1609285">
            <a:off x="793191" y="35959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3;p19"/>
          <p:cNvSpPr/>
          <p:nvPr/>
        </p:nvSpPr>
        <p:spPr>
          <a:xfrm rot="-1609285">
            <a:off x="793190" y="17671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90600" y="1581150"/>
            <a:ext cx="73152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ro-RO" sz="1800" dirty="0" smtClean="0"/>
              <a:t>Supravegherea locației cu ajutorul dispozitivului GPS</a:t>
            </a:r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endParaRPr lang="ro-RO" sz="1800" dirty="0" smtClean="0"/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ro-RO" sz="1800" dirty="0" smtClean="0"/>
              <a:t>Capabilitățile GPS ale dispozitivului mobil</a:t>
            </a:r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endParaRPr lang="ro-RO" sz="1800" dirty="0" smtClean="0"/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ro-RO" sz="1800" dirty="0" smtClean="0"/>
              <a:t>Maparea unei traseu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/>
              <a:t>Ce este un GPS Tracker?</a:t>
            </a:r>
            <a:endParaRPr sz="2800"/>
          </a:p>
        </p:txBody>
      </p:sp>
      <p:sp>
        <p:nvSpPr>
          <p:cNvPr id="6" name="Google Shape;133;p19"/>
          <p:cNvSpPr/>
          <p:nvPr/>
        </p:nvSpPr>
        <p:spPr>
          <a:xfrm rot="-1609285">
            <a:off x="858868" y="1834805"/>
            <a:ext cx="140912" cy="125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9C3FF"/>
          </a:solidFill>
          <a:ln>
            <a:solidFill>
              <a:srgbClr val="19C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133;p19"/>
          <p:cNvSpPr/>
          <p:nvPr/>
        </p:nvSpPr>
        <p:spPr>
          <a:xfrm rot="-1609285">
            <a:off x="858869" y="2520606"/>
            <a:ext cx="140912" cy="125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9C3FF"/>
          </a:solidFill>
          <a:ln>
            <a:solidFill>
              <a:srgbClr val="19C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Google Shape;133;p19"/>
          <p:cNvSpPr/>
          <p:nvPr/>
        </p:nvSpPr>
        <p:spPr>
          <a:xfrm rot="-1609285">
            <a:off x="858869" y="3206405"/>
            <a:ext cx="140912" cy="125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9C3FF"/>
          </a:solidFill>
          <a:ln>
            <a:solidFill>
              <a:srgbClr val="19C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9" name="Picture 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638550"/>
            <a:ext cx="856415" cy="83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9;p19"/>
          <p:cNvSpPr txBox="1">
            <a:spLocks/>
          </p:cNvSpPr>
          <p:nvPr/>
        </p:nvSpPr>
        <p:spPr>
          <a:xfrm>
            <a:off x="609600" y="514350"/>
            <a:ext cx="4038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tabLst/>
              <a:defRPr/>
            </a:pPr>
            <a:r>
              <a:rPr kumimoji="0" lang="ro-RO" sz="2800" b="1" i="0" u="none" strike="noStrike" kern="0" cap="none" spc="0" normalizeH="0" baseline="0" noProof="0" smtClean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Aplicația android</a:t>
            </a:r>
            <a:endParaRPr kumimoji="0" lang="ro-RO" sz="2800" b="1" i="0" u="none" strike="noStrike" kern="0" cap="none" spc="0" normalizeH="0" baseline="0" noProof="0">
              <a:ln>
                <a:noFill/>
              </a:ln>
              <a:solidFill>
                <a:srgbClr val="19C3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81;p14"/>
          <p:cNvSpPr txBox="1">
            <a:spLocks/>
          </p:cNvSpPr>
          <p:nvPr/>
        </p:nvSpPr>
        <p:spPr>
          <a:xfrm>
            <a:off x="914400" y="1504950"/>
            <a:ext cx="3429000" cy="28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 Autentificare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 Înregistrare Traseu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Jurnal de activități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baseline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Vizualizare traseu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baseline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Demo</a:t>
            </a:r>
            <a:endParaRPr kumimoji="0" lang="ro-RO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9"/>
          <p:cNvSpPr/>
          <p:nvPr/>
        </p:nvSpPr>
        <p:spPr>
          <a:xfrm rot="-1609285">
            <a:off x="793192" y="21481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3;p19"/>
          <p:cNvSpPr/>
          <p:nvPr/>
        </p:nvSpPr>
        <p:spPr>
          <a:xfrm rot="-1609285">
            <a:off x="793192" y="27577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3;p19"/>
          <p:cNvSpPr/>
          <p:nvPr/>
        </p:nvSpPr>
        <p:spPr>
          <a:xfrm rot="-1609285">
            <a:off x="793191" y="33673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3;p19"/>
          <p:cNvSpPr/>
          <p:nvPr/>
        </p:nvSpPr>
        <p:spPr>
          <a:xfrm rot="-1609285">
            <a:off x="793191" y="39769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3;p19"/>
          <p:cNvSpPr/>
          <p:nvPr/>
        </p:nvSpPr>
        <p:spPr>
          <a:xfrm rot="-1609285">
            <a:off x="793192" y="15385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742950"/>
            <a:ext cx="1628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134;p19"/>
          <p:cNvSpPr txBox="1">
            <a:spLocks/>
          </p:cNvSpPr>
          <p:nvPr/>
        </p:nvSpPr>
        <p:spPr>
          <a:xfrm>
            <a:off x="8001000" y="3943350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13" descr="logoFi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;p15"/>
          <p:cNvSpPr txBox="1">
            <a:spLocks/>
          </p:cNvSpPr>
          <p:nvPr/>
        </p:nvSpPr>
        <p:spPr>
          <a:xfrm>
            <a:off x="609600" y="666750"/>
            <a:ext cx="28956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o-RO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Aplicația Web</a:t>
            </a:r>
            <a:endParaRPr kumimoji="0" lang="ro-RO" sz="2800" b="0" i="0" u="none" strike="noStrike" kern="0" cap="none" spc="0" normalizeH="0" baseline="0" noProof="0" dirty="0">
              <a:ln>
                <a:noFill/>
              </a:ln>
              <a:solidFill>
                <a:srgbClr val="19C3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0;p15"/>
          <p:cNvSpPr txBox="1">
            <a:spLocks/>
          </p:cNvSpPr>
          <p:nvPr/>
        </p:nvSpPr>
        <p:spPr>
          <a:xfrm>
            <a:off x="990600" y="1352550"/>
            <a:ext cx="26670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Autentificare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Vizualizare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jurnal activități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traseu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activitate</a:t>
            </a:r>
            <a:endParaRPr kumimoji="0" lang="ro-RO" sz="105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Import GPX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Edit user settings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bg1"/>
                </a:solidFill>
              </a:rPr>
              <a:t>Demo</a:t>
            </a:r>
            <a:endParaRPr lang="ro-RO" sz="1800" dirty="0" smtClean="0">
              <a:solidFill>
                <a:schemeClr val="bg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3;p19"/>
          <p:cNvSpPr/>
          <p:nvPr/>
        </p:nvSpPr>
        <p:spPr>
          <a:xfrm rot="-1609285">
            <a:off x="793191" y="14623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3;p19"/>
          <p:cNvSpPr/>
          <p:nvPr/>
        </p:nvSpPr>
        <p:spPr>
          <a:xfrm rot="-1609285">
            <a:off x="793192" y="19957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3;p19"/>
          <p:cNvSpPr/>
          <p:nvPr/>
        </p:nvSpPr>
        <p:spPr>
          <a:xfrm rot="-1609285">
            <a:off x="793191" y="29101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3;p19"/>
          <p:cNvSpPr/>
          <p:nvPr/>
        </p:nvSpPr>
        <p:spPr>
          <a:xfrm rot="-1609285">
            <a:off x="793190" y="34435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1314058" y="2291604"/>
            <a:ext cx="136767" cy="1153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3;p19"/>
          <p:cNvSpPr/>
          <p:nvPr/>
        </p:nvSpPr>
        <p:spPr>
          <a:xfrm rot="-1609285">
            <a:off x="1314058" y="2444003"/>
            <a:ext cx="136767" cy="1153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4;p19"/>
          <p:cNvSpPr txBox="1">
            <a:spLocks/>
          </p:cNvSpPr>
          <p:nvPr/>
        </p:nvSpPr>
        <p:spPr>
          <a:xfrm>
            <a:off x="8001000" y="3943350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Picture 16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  <p:pic>
        <p:nvPicPr>
          <p:cNvPr id="20" name="Picture 19" descr="WebAppTrack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047750"/>
            <a:ext cx="3657600" cy="2362200"/>
          </a:xfrm>
          <a:prstGeom prst="rect">
            <a:avLst/>
          </a:prstGeom>
        </p:spPr>
      </p:pic>
      <p:sp>
        <p:nvSpPr>
          <p:cNvPr id="21" name="Google Shape;133;p19"/>
          <p:cNvSpPr/>
          <p:nvPr/>
        </p:nvSpPr>
        <p:spPr>
          <a:xfrm rot="-1609285">
            <a:off x="793191" y="39769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609600" y="514350"/>
            <a:ext cx="71628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>
                <a:solidFill>
                  <a:srgbClr val="19C3FF"/>
                </a:solidFill>
              </a:rPr>
              <a:t>Concluzii și direcții de dezvoltare</a:t>
            </a:r>
            <a:endParaRPr sz="2400">
              <a:solidFill>
                <a:srgbClr val="19C3FF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001000" y="3943350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>
              <a:solidFill>
                <a:schemeClr val="bg1"/>
              </a:solidFill>
            </a:endParaRPr>
          </a:p>
        </p:txBody>
      </p:sp>
      <p:pic>
        <p:nvPicPr>
          <p:cNvPr id="19" name="Picture 1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  <p:sp>
        <p:nvSpPr>
          <p:cNvPr id="20" name="Google Shape;81;p14"/>
          <p:cNvSpPr txBox="1">
            <a:spLocks/>
          </p:cNvSpPr>
          <p:nvPr/>
        </p:nvSpPr>
        <p:spPr>
          <a:xfrm>
            <a:off x="990600" y="1276350"/>
            <a:ext cx="7620000" cy="26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Experiență cu o gamă largă de tehnologii</a:t>
            </a:r>
          </a:p>
          <a:p>
            <a:pPr lvl="0">
              <a:buClr>
                <a:schemeClr val="bg1"/>
              </a:buClr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Imbunătațire design, baza de date</a:t>
            </a:r>
          </a:p>
          <a:p>
            <a:pPr lvl="0">
              <a:buClr>
                <a:schemeClr val="bg1"/>
              </a:buClr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Integrarea rețelelor sociale și analizarea </a:t>
            </a:r>
            <a:r>
              <a:rPr lang="ro-RO" sz="2000" dirty="0" smtClean="0">
                <a:solidFill>
                  <a:schemeClr val="bg1"/>
                </a:solidFill>
              </a:rPr>
              <a:t>informa</a:t>
            </a:r>
            <a:r>
              <a:rPr lang="ro-RO" sz="2000" dirty="0" smtClean="0">
                <a:solidFill>
                  <a:schemeClr val="bg1"/>
                </a:solidFill>
              </a:rPr>
              <a:t>ț</a:t>
            </a:r>
            <a:r>
              <a:rPr lang="ro-RO" sz="2000" dirty="0" smtClean="0">
                <a:solidFill>
                  <a:schemeClr val="bg1"/>
                </a:solidFill>
              </a:rPr>
              <a:t>iilor </a:t>
            </a:r>
            <a:r>
              <a:rPr lang="ro-RO" sz="2000" dirty="0" smtClean="0">
                <a:solidFill>
                  <a:schemeClr val="bg1"/>
                </a:solidFill>
              </a:rPr>
              <a:t>în timp real</a:t>
            </a:r>
          </a:p>
          <a:p>
            <a:pPr lvl="0">
              <a:buClr>
                <a:schemeClr val="bg1"/>
              </a:buClr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Generearea a mai multor statistici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dirty="0" smtClean="0">
              <a:solidFill>
                <a:schemeClr val="bg1"/>
              </a:solidFill>
            </a:endParaRPr>
          </a:p>
        </p:txBody>
      </p:sp>
      <p:sp>
        <p:nvSpPr>
          <p:cNvPr id="23" name="Google Shape;133;p19"/>
          <p:cNvSpPr/>
          <p:nvPr/>
        </p:nvSpPr>
        <p:spPr>
          <a:xfrm rot="-1609285">
            <a:off x="793191" y="32911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3;p19"/>
          <p:cNvSpPr/>
          <p:nvPr/>
        </p:nvSpPr>
        <p:spPr>
          <a:xfrm rot="-1609285">
            <a:off x="793192" y="14623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3;p19"/>
          <p:cNvSpPr/>
          <p:nvPr/>
        </p:nvSpPr>
        <p:spPr>
          <a:xfrm rot="-1609285">
            <a:off x="793191" y="2681575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3;p19"/>
          <p:cNvSpPr/>
          <p:nvPr/>
        </p:nvSpPr>
        <p:spPr>
          <a:xfrm rot="-1609285">
            <a:off x="793191" y="20719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</a:t>
            </a:r>
            <a:r>
              <a:rPr lang="ro-RO" dirty="0" smtClean="0"/>
              <a:t>țumesc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2571750"/>
            <a:ext cx="3733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tabLst/>
              <a:defRPr/>
            </a:pPr>
            <a:r>
              <a:rPr kumimoji="0" lang="ro-RO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pentru</a:t>
            </a:r>
            <a:r>
              <a:rPr kumimoji="0" lang="ro-RO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atenție!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4324350"/>
            <a:ext cx="4495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ro-RO" sz="800" dirty="0" smtClean="0">
                <a:solidFill>
                  <a:schemeClr val="tx2">
                    <a:lumMod val="50000"/>
                  </a:schemeClr>
                </a:solidFill>
              </a:rPr>
              <a:t>emplate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</a:rPr>
              <a:t>prezentare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: https://www.slidescarnival.com/gremio-free-presentation-template/1593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167</Words>
  <PresentationFormat>On-screen Show (16:9)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Source Sans Pro</vt:lpstr>
      <vt:lpstr>Wingdings</vt:lpstr>
      <vt:lpstr>Gremio template</vt:lpstr>
      <vt:lpstr>Tracker – Aplicație de înregistrare a activităților în spațiul deschis</vt:lpstr>
      <vt:lpstr>Cuprins</vt:lpstr>
      <vt:lpstr>Motivație</vt:lpstr>
      <vt:lpstr>Ce este un GPS Tracker?</vt:lpstr>
      <vt:lpstr>Slide 5</vt:lpstr>
      <vt:lpstr>Slide 6</vt:lpstr>
      <vt:lpstr>Concluzii și direcții de dezvoltare</vt:lpstr>
      <vt:lpstr>Mulțumesc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Tracker – Aplicație de înregistrare a activităților în spațiul deschis</dc:title>
  <dc:creator>Poputoaia Alexandru</dc:creator>
  <cp:lastModifiedBy>Poputoaia Alexandru</cp:lastModifiedBy>
  <cp:revision>22</cp:revision>
  <dcterms:modified xsi:type="dcterms:W3CDTF">2019-02-11T20:41:45Z</dcterms:modified>
</cp:coreProperties>
</file>