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4"/>
  </p:notesMasterIdLst>
  <p:sldIdLst>
    <p:sldId id="256" r:id="rId2"/>
    <p:sldId id="269" r:id="rId3"/>
    <p:sldId id="259" r:id="rId4"/>
    <p:sldId id="272" r:id="rId5"/>
    <p:sldId id="260" r:id="rId6"/>
    <p:sldId id="271" r:id="rId7"/>
    <p:sldId id="261" r:id="rId8"/>
    <p:sldId id="264" r:id="rId9"/>
    <p:sldId id="265" r:id="rId10"/>
    <p:sldId id="263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DA54D-5A79-41E8-A498-7E417BF45AE0}" type="datetimeFigureOut">
              <a:rPr lang="pt-PT" smtClean="0"/>
              <a:t>23/01/22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573F-352C-4FAB-AFE9-C653DEC0C13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5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573F-352C-4FAB-AFE9-C653DEC0C13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73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3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2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1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3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2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9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85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17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0090" y="2404872"/>
            <a:ext cx="3044952" cy="1627632"/>
          </a:xfrm>
        </p:spPr>
        <p:txBody>
          <a:bodyPr>
            <a:normAutofit/>
          </a:bodyPr>
          <a:lstStyle/>
          <a:p>
            <a:r>
              <a:rPr lang="en-GB" sz="2800" dirty="0" err="1"/>
              <a:t>Micromobilidade</a:t>
            </a:r>
            <a:r>
              <a:rPr lang="en-GB" sz="2800" dirty="0"/>
              <a:t> </a:t>
            </a:r>
            <a:r>
              <a:rPr lang="en-GB" sz="2800" dirty="0" err="1"/>
              <a:t>elétrica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8505" y="4352544"/>
            <a:ext cx="2668122" cy="1239894"/>
          </a:xfrm>
        </p:spPr>
        <p:txBody>
          <a:bodyPr>
            <a:normAutofit/>
          </a:bodyPr>
          <a:lstStyle/>
          <a:p>
            <a:r>
              <a:rPr lang="en-GB" sz="1800" dirty="0"/>
              <a:t>Pedro Cerqueira – a14157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mobilidade: o que é e quais veículos fazem parte">
            <a:extLst>
              <a:ext uri="{FF2B5EF4-FFF2-40B4-BE49-F238E27FC236}">
                <a16:creationId xmlns:a16="http://schemas.microsoft.com/office/drawing/2014/main" id="{0C945830-A243-264F-AAB2-19D69CC0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4" y="1356754"/>
            <a:ext cx="5979752" cy="372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1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dificuldades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B1C0C8-B2EA-D442-A2EE-CEF920B1F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97293" y="3069666"/>
            <a:ext cx="10394707" cy="581788"/>
          </a:xfrm>
        </p:spPr>
        <p:txBody>
          <a:bodyPr/>
          <a:lstStyle/>
          <a:p>
            <a:r>
              <a:rPr lang="en-GB" sz="2800" dirty="0"/>
              <a:t>Node-Red</a:t>
            </a:r>
          </a:p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40C6CB-A08D-2E47-8AB0-AABEC22371C6}"/>
              </a:ext>
            </a:extLst>
          </p:cNvPr>
          <p:cNvSpPr txBox="1">
            <a:spLocks/>
          </p:cNvSpPr>
          <p:nvPr/>
        </p:nvSpPr>
        <p:spPr>
          <a:xfrm>
            <a:off x="1797292" y="3651454"/>
            <a:ext cx="10394707" cy="58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Portainer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2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Discussão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3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obrigado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5DBF0E-223C-4EEF-9F33-C99A68B07E77}"/>
              </a:ext>
            </a:extLst>
          </p:cNvPr>
          <p:cNvSpPr txBox="1">
            <a:spLocks/>
          </p:cNvSpPr>
          <p:nvPr/>
        </p:nvSpPr>
        <p:spPr>
          <a:xfrm>
            <a:off x="4761939" y="4533414"/>
            <a:ext cx="266812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Pedro Cerqueira – a14157</a:t>
            </a:r>
          </a:p>
        </p:txBody>
      </p:sp>
    </p:spTree>
    <p:extLst>
      <p:ext uri="{BB962C8B-B14F-4D97-AF65-F5344CB8AC3E}">
        <p14:creationId xmlns:p14="http://schemas.microsoft.com/office/powerpoint/2010/main" val="40513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Micromobilidade</a:t>
            </a:r>
            <a:r>
              <a:rPr lang="en-GB" dirty="0"/>
              <a:t> </a:t>
            </a:r>
            <a:r>
              <a:rPr lang="en-GB" dirty="0" err="1"/>
              <a:t>elétrica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73602"/>
            <a:ext cx="10394707" cy="3311189"/>
          </a:xfrm>
        </p:spPr>
        <p:txBody>
          <a:bodyPr>
            <a:normAutofit/>
          </a:bodyPr>
          <a:lstStyle/>
          <a:p>
            <a:r>
              <a:rPr lang="en-GB" sz="2800" dirty="0"/>
              <a:t>Este </a:t>
            </a:r>
            <a:r>
              <a:rPr lang="en-GB" sz="2800" dirty="0" err="1"/>
              <a:t>trabalho</a:t>
            </a:r>
            <a:r>
              <a:rPr lang="en-GB" sz="2800" dirty="0"/>
              <a:t> </a:t>
            </a:r>
            <a:r>
              <a:rPr lang="en-GB" sz="2800" dirty="0" err="1"/>
              <a:t>consiste</a:t>
            </a:r>
            <a:r>
              <a:rPr lang="en-GB" sz="2800" dirty="0"/>
              <a:t> no </a:t>
            </a:r>
            <a:r>
              <a:rPr lang="en-GB" sz="2800" dirty="0" err="1"/>
              <a:t>desenvolvimento</a:t>
            </a:r>
            <a:r>
              <a:rPr lang="en-GB" sz="2800" dirty="0"/>
              <a:t> de um </a:t>
            </a:r>
            <a:r>
              <a:rPr lang="en-GB" sz="2800" dirty="0" err="1"/>
              <a:t>sistema</a:t>
            </a:r>
            <a:r>
              <a:rPr lang="en-GB" sz="2800" dirty="0"/>
              <a:t> </a:t>
            </a:r>
            <a:r>
              <a:rPr lang="en-GB" sz="2800" dirty="0" err="1"/>
              <a:t>distribuído</a:t>
            </a:r>
            <a:r>
              <a:rPr lang="en-GB" sz="2800" dirty="0"/>
              <a:t> que </a:t>
            </a:r>
            <a:r>
              <a:rPr lang="en-GB" sz="2800" dirty="0" err="1"/>
              <a:t>permite</a:t>
            </a:r>
            <a:r>
              <a:rPr lang="en-GB" sz="2800" dirty="0"/>
              <a:t> </a:t>
            </a:r>
            <a:r>
              <a:rPr lang="en-GB" sz="2800" dirty="0" err="1"/>
              <a:t>agilizar</a:t>
            </a:r>
            <a:r>
              <a:rPr lang="en-GB" sz="2800" dirty="0"/>
              <a:t> o </a:t>
            </a:r>
            <a:r>
              <a:rPr lang="en-GB" sz="2800" dirty="0" err="1"/>
              <a:t>aluguer</a:t>
            </a:r>
            <a:r>
              <a:rPr lang="en-GB" sz="2800" dirty="0"/>
              <a:t> de </a:t>
            </a:r>
            <a:r>
              <a:rPr lang="en-GB" sz="2800" dirty="0" err="1"/>
              <a:t>viaturas</a:t>
            </a:r>
            <a:r>
              <a:rPr lang="en-GB" sz="2800" dirty="0"/>
              <a:t> </a:t>
            </a:r>
            <a:r>
              <a:rPr lang="en-GB" sz="2800" dirty="0" err="1"/>
              <a:t>elétricas</a:t>
            </a:r>
            <a:r>
              <a:rPr lang="en-GB" sz="2800" dirty="0"/>
              <a:t> no </a:t>
            </a:r>
            <a:r>
              <a:rPr lang="en-GB" sz="2800" dirty="0" err="1"/>
              <a:t>cenário</a:t>
            </a:r>
            <a:r>
              <a:rPr lang="en-GB" sz="2800" dirty="0"/>
              <a:t> de </a:t>
            </a:r>
            <a:r>
              <a:rPr lang="en-GB" sz="2800" dirty="0" err="1"/>
              <a:t>micromobilidade</a:t>
            </a:r>
            <a:r>
              <a:rPr lang="en-GB" sz="2800" dirty="0"/>
              <a:t> </a:t>
            </a:r>
            <a:r>
              <a:rPr lang="en-GB" sz="2800" dirty="0" err="1"/>
              <a:t>urbana</a:t>
            </a:r>
            <a:r>
              <a:rPr lang="en-GB" sz="2800" dirty="0"/>
              <a:t>, </a:t>
            </a:r>
            <a:r>
              <a:rPr lang="en-GB" sz="2800" dirty="0" err="1"/>
              <a:t>gerindo</a:t>
            </a:r>
            <a:r>
              <a:rPr lang="en-GB" sz="2800" dirty="0"/>
              <a:t> </a:t>
            </a:r>
            <a:r>
              <a:rPr lang="en-GB" sz="2800" dirty="0" err="1"/>
              <a:t>todo</a:t>
            </a:r>
            <a:r>
              <a:rPr lang="en-GB" sz="2800" dirty="0"/>
              <a:t> o </a:t>
            </a:r>
            <a:r>
              <a:rPr lang="en-GB" sz="2800" dirty="0" err="1"/>
              <a:t>processo</a:t>
            </a:r>
            <a:r>
              <a:rPr lang="en-GB" sz="2800" dirty="0"/>
              <a:t> e </a:t>
            </a:r>
            <a:r>
              <a:rPr lang="en-GB" sz="2800" dirty="0" err="1"/>
              <a:t>disponibilizando</a:t>
            </a:r>
            <a:r>
              <a:rPr lang="en-GB" sz="2800" dirty="0"/>
              <a:t> </a:t>
            </a:r>
            <a:r>
              <a:rPr lang="en-GB" sz="2800" dirty="0" err="1"/>
              <a:t>informação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a </a:t>
            </a:r>
            <a:r>
              <a:rPr lang="en-GB" sz="2800" dirty="0" err="1"/>
              <a:t>localização</a:t>
            </a:r>
            <a:r>
              <a:rPr lang="en-GB" sz="2800" dirty="0"/>
              <a:t> do </a:t>
            </a:r>
            <a:r>
              <a:rPr lang="en-GB" sz="2800" dirty="0" err="1"/>
              <a:t>veículo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</a:t>
            </a:r>
            <a:r>
              <a:rPr lang="en-GB" sz="2800" dirty="0" err="1"/>
              <a:t>próximo</a:t>
            </a:r>
            <a:r>
              <a:rPr lang="en-GB" sz="2800" dirty="0"/>
              <a:t> e </a:t>
            </a:r>
            <a:r>
              <a:rPr lang="en-GB" sz="2800" dirty="0" err="1"/>
              <a:t>trajeto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</a:t>
            </a:r>
            <a:r>
              <a:rPr lang="en-GB" sz="2800" dirty="0" err="1"/>
              <a:t>rápido</a:t>
            </a:r>
            <a:r>
              <a:rPr lang="en-GB" sz="2800" dirty="0"/>
              <a:t>.</a:t>
            </a:r>
            <a:endParaRPr lang="en-GB" sz="4000" dirty="0"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90795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8646" y="2750296"/>
            <a:ext cx="10394707" cy="3311189"/>
          </a:xfrm>
        </p:spPr>
        <p:txBody>
          <a:bodyPr>
            <a:normAutofit/>
          </a:bodyPr>
          <a:lstStyle/>
          <a:p>
            <a:pPr lvl="0"/>
            <a:r>
              <a:rPr lang="pt-PT" sz="2800" dirty="0"/>
              <a:t>Design de uma arquitetura de </a:t>
            </a:r>
            <a:r>
              <a:rPr lang="pt-PT" sz="2800" dirty="0" err="1"/>
              <a:t>microservices</a:t>
            </a:r>
            <a:r>
              <a:rPr lang="pt-PT" sz="2800" dirty="0"/>
              <a:t>;</a:t>
            </a:r>
          </a:p>
          <a:p>
            <a:pPr lvl="0"/>
            <a:r>
              <a:rPr lang="pt-PT" sz="2800" dirty="0"/>
              <a:t>Utilização de </a:t>
            </a:r>
            <a:r>
              <a:rPr lang="pt-PT" sz="2800" dirty="0" err="1"/>
              <a:t>microservices</a:t>
            </a:r>
            <a:r>
              <a:rPr lang="pt-PT" sz="2800" dirty="0"/>
              <a:t>: boas práticas, segurança, </a:t>
            </a:r>
            <a:r>
              <a:rPr lang="pt-PT" sz="2800" dirty="0" err="1"/>
              <a:t>etc</a:t>
            </a:r>
            <a:r>
              <a:rPr lang="pt-PT" sz="2800" dirty="0"/>
              <a:t>;</a:t>
            </a:r>
          </a:p>
          <a:p>
            <a:r>
              <a:rPr lang="pt-PT" sz="2800" dirty="0"/>
              <a:t>Interação com sistemas de base de dados </a:t>
            </a:r>
            <a:r>
              <a:rPr lang="pt-PT" sz="2800" dirty="0" err="1"/>
              <a:t>NoSQL</a:t>
            </a:r>
            <a:r>
              <a:rPr lang="en-GB" sz="2800" dirty="0"/>
              <a:t>;</a:t>
            </a:r>
          </a:p>
          <a:p>
            <a:r>
              <a:rPr lang="en-GB" sz="2800" dirty="0" err="1"/>
              <a:t>Interação</a:t>
            </a:r>
            <a:r>
              <a:rPr lang="en-GB" sz="2800" dirty="0"/>
              <a:t> com </a:t>
            </a:r>
            <a:r>
              <a:rPr lang="en-GB" sz="2800" dirty="0" err="1"/>
              <a:t>contentorização</a:t>
            </a:r>
            <a:r>
              <a:rPr lang="en-GB" sz="2800" dirty="0"/>
              <a:t> de </a:t>
            </a:r>
            <a:r>
              <a:rPr lang="en-GB" sz="2800" dirty="0" err="1"/>
              <a:t>aplicações</a:t>
            </a:r>
            <a:r>
              <a:rPr lang="en-GB" sz="2800" dirty="0"/>
              <a:t>; </a:t>
            </a:r>
          </a:p>
          <a:p>
            <a:r>
              <a:rPr lang="en-GB" sz="2800" dirty="0" err="1"/>
              <a:t>Aplicação</a:t>
            </a:r>
            <a:r>
              <a:rPr lang="en-GB" sz="2800" dirty="0"/>
              <a:t> das boas </a:t>
            </a:r>
            <a:r>
              <a:rPr lang="en-GB" sz="2800" dirty="0" err="1"/>
              <a:t>práticas</a:t>
            </a:r>
            <a:r>
              <a:rPr lang="en-GB" sz="2800" dirty="0"/>
              <a:t> </a:t>
            </a:r>
            <a:r>
              <a:rPr lang="en-GB" sz="2800" dirty="0" err="1"/>
              <a:t>durante</a:t>
            </a:r>
            <a:r>
              <a:rPr lang="en-GB" sz="2800" dirty="0"/>
              <a:t> o </a:t>
            </a:r>
            <a:r>
              <a:rPr lang="en-GB" sz="2800" dirty="0" err="1"/>
              <a:t>desenvolvimento</a:t>
            </a:r>
            <a:r>
              <a:rPr lang="en-GB" sz="2800" dirty="0"/>
              <a:t> da </a:t>
            </a:r>
            <a:r>
              <a:rPr lang="en-GB" sz="2800" dirty="0" err="1"/>
              <a:t>aplicação</a:t>
            </a:r>
            <a:r>
              <a:rPr lang="en-GB" sz="2800" dirty="0"/>
              <a:t>. 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86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484-5520-4A31-B86E-09B739B1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t-PT" dirty="0" err="1"/>
              <a:t>PrincipaIS</a:t>
            </a:r>
            <a:r>
              <a:rPr lang="pt-PT" dirty="0"/>
              <a:t> REQUISITOS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A757E-F1DA-46DC-A88C-F1ACFCE2863E}"/>
              </a:ext>
            </a:extLst>
          </p:cNvPr>
          <p:cNvSpPr txBox="1">
            <a:spLocks/>
          </p:cNvSpPr>
          <p:nvPr/>
        </p:nvSpPr>
        <p:spPr>
          <a:xfrm>
            <a:off x="898646" y="2609890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Implementação de perfil e permissões a partir do perfil do utilizador;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583227-9A02-41AC-9206-44B10D56F5EA}"/>
              </a:ext>
            </a:extLst>
          </p:cNvPr>
          <p:cNvSpPr txBox="1">
            <a:spLocks/>
          </p:cNvSpPr>
          <p:nvPr/>
        </p:nvSpPr>
        <p:spPr>
          <a:xfrm>
            <a:off x="898646" y="3197918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Inserir um veiculo e tipo de veiculo;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198432-E404-4B1B-A188-8D2E032C1C83}"/>
              </a:ext>
            </a:extLst>
          </p:cNvPr>
          <p:cNvSpPr txBox="1">
            <a:spLocks/>
          </p:cNvSpPr>
          <p:nvPr/>
        </p:nvSpPr>
        <p:spPr>
          <a:xfrm>
            <a:off x="898645" y="3785946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Reconhecimento de idade e género a partir de uma fotografia;</a:t>
            </a:r>
            <a:endParaRPr lang="en-GB" sz="2800" dirty="0"/>
          </a:p>
          <a:p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56871-4462-43A5-99F0-53DF1C823508}"/>
              </a:ext>
            </a:extLst>
          </p:cNvPr>
          <p:cNvSpPr txBox="1">
            <a:spLocks/>
          </p:cNvSpPr>
          <p:nvPr/>
        </p:nvSpPr>
        <p:spPr>
          <a:xfrm>
            <a:off x="898645" y="4373974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Obter rota mais rápida e distância entre dois pontos</a:t>
            </a:r>
            <a:endParaRPr lang="en-GB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9BA5DD-8231-4C3C-B63B-89001A2324B9}"/>
              </a:ext>
            </a:extLst>
          </p:cNvPr>
          <p:cNvSpPr txBox="1">
            <a:spLocks/>
          </p:cNvSpPr>
          <p:nvPr/>
        </p:nvSpPr>
        <p:spPr>
          <a:xfrm>
            <a:off x="898644" y="4962002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Alugar um veiculo;</a:t>
            </a:r>
          </a:p>
          <a:p>
            <a:endParaRPr lang="en-GB" sz="2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896F6A-7307-DA41-ACFC-51030D6600F3}"/>
              </a:ext>
            </a:extLst>
          </p:cNvPr>
          <p:cNvSpPr txBox="1">
            <a:spLocks/>
          </p:cNvSpPr>
          <p:nvPr/>
        </p:nvSpPr>
        <p:spPr>
          <a:xfrm>
            <a:off x="898644" y="5550030"/>
            <a:ext cx="10394707" cy="588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Integração com dispositivos </a:t>
            </a:r>
            <a:r>
              <a:rPr lang="pt-PT" sz="2800" dirty="0" err="1"/>
              <a:t>IoT</a:t>
            </a:r>
            <a:r>
              <a:rPr lang="pt-PT" sz="2800" dirty="0"/>
              <a:t>, com o Node-</a:t>
            </a:r>
            <a:r>
              <a:rPr lang="pt-PT" sz="2800" dirty="0" err="1"/>
              <a:t>Red</a:t>
            </a:r>
            <a:r>
              <a:rPr lang="pt-PT" sz="2800" dirty="0"/>
              <a:t>, no sentido de simular o comportamento do veículo.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83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Diagrama de componentes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12A8DF-DA5D-944B-A150-08CB99FF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92" y="707343"/>
            <a:ext cx="6749807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0" y="2404872"/>
            <a:ext cx="3343123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dos </a:t>
            </a:r>
            <a:r>
              <a:rPr lang="en-US" dirty="0" err="1"/>
              <a:t>serviços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B89DB-BB03-4EE0-AD96-EFEFDA38CA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7852" y="4249319"/>
            <a:ext cx="4780935" cy="1620539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err="1"/>
              <a:t>Separação</a:t>
            </a:r>
            <a:r>
              <a:rPr lang="en-GB" sz="2400" dirty="0"/>
              <a:t> de </a:t>
            </a:r>
            <a:r>
              <a:rPr lang="en-GB" sz="2400" dirty="0" err="1"/>
              <a:t>conceitos</a:t>
            </a:r>
            <a:r>
              <a:rPr lang="en-GB" sz="2400" dirty="0"/>
              <a:t>;</a:t>
            </a:r>
          </a:p>
          <a:p>
            <a:r>
              <a:rPr lang="en-GB" sz="2400" dirty="0" err="1"/>
              <a:t>Camada</a:t>
            </a:r>
            <a:r>
              <a:rPr lang="en-GB" sz="2400" dirty="0"/>
              <a:t> Service;</a:t>
            </a:r>
          </a:p>
          <a:p>
            <a:r>
              <a:rPr lang="en-GB" sz="2400" dirty="0" err="1"/>
              <a:t>Versionamento</a:t>
            </a:r>
            <a:r>
              <a:rPr lang="en-GB" sz="2400" dirty="0"/>
              <a:t> da API;</a:t>
            </a:r>
          </a:p>
          <a:p>
            <a:r>
              <a:rPr lang="en-GB" sz="2400" dirty="0" err="1"/>
              <a:t>Reutilização</a:t>
            </a:r>
            <a:r>
              <a:rPr lang="en-GB" sz="2400" dirty="0"/>
              <a:t> de </a:t>
            </a:r>
            <a:r>
              <a:rPr lang="en-GB" sz="2400" dirty="0" err="1"/>
              <a:t>código</a:t>
            </a:r>
            <a:r>
              <a:rPr lang="en-GB" sz="2400" dirty="0"/>
              <a:t>;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F5E3-62C9-6A4A-B6E6-66701306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20" y="374651"/>
            <a:ext cx="5888656" cy="35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Tecnologias</a:t>
            </a:r>
            <a:r>
              <a:rPr lang="en-GB" dirty="0"/>
              <a:t> </a:t>
            </a:r>
            <a:r>
              <a:rPr lang="en-GB" dirty="0" err="1"/>
              <a:t>utilizadas</a:t>
            </a:r>
            <a:endParaRPr lang="en-GB" dirty="0"/>
          </a:p>
        </p:txBody>
      </p:sp>
      <p:pic>
        <p:nvPicPr>
          <p:cNvPr id="5122" name="Picture 2" descr="Node.js - Wikipedia">
            <a:extLst>
              <a:ext uri="{FF2B5EF4-FFF2-40B4-BE49-F238E27FC236}">
                <a16:creationId xmlns:a16="http://schemas.microsoft.com/office/drawing/2014/main" id="{A00CA7FB-3CAA-410B-9240-30F64CA9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1900">
            <a:off x="872243" y="2624178"/>
            <a:ext cx="2631692" cy="16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MongoDB - Entendendo full-text search - Redspark">
            <a:extLst>
              <a:ext uri="{FF2B5EF4-FFF2-40B4-BE49-F238E27FC236}">
                <a16:creationId xmlns:a16="http://schemas.microsoft.com/office/drawing/2014/main" id="{37C6E0AC-2D99-44FD-B215-AD4E78B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84" y="4509244"/>
            <a:ext cx="3450026" cy="17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Surpasses 10 Million Users as API Usage Booms | Business Wire">
            <a:extLst>
              <a:ext uri="{FF2B5EF4-FFF2-40B4-BE49-F238E27FC236}">
                <a16:creationId xmlns:a16="http://schemas.microsoft.com/office/drawing/2014/main" id="{512FD284-C147-4BD8-A7E3-600DD2CA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83" y="2520987"/>
            <a:ext cx="2875936" cy="14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 – Wikipédia, a enciclopédia livre">
            <a:extLst>
              <a:ext uri="{FF2B5EF4-FFF2-40B4-BE49-F238E27FC236}">
                <a16:creationId xmlns:a16="http://schemas.microsoft.com/office/drawing/2014/main" id="{FC328911-59E4-48E7-BC2F-873A5BA4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4014">
            <a:off x="697591" y="4787517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9D5DA-BF1C-A246-8EEC-639114C3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73" y="2437804"/>
            <a:ext cx="1604334" cy="16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é Docker? | Mundo Docker">
            <a:extLst>
              <a:ext uri="{FF2B5EF4-FFF2-40B4-BE49-F238E27FC236}">
                <a16:creationId xmlns:a16="http://schemas.microsoft.com/office/drawing/2014/main" id="{EBA742DD-72A8-A84B-9B7A-56493204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09" y="4346225"/>
            <a:ext cx="2401229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ubernetes goes to version 1.20, which marks the arrival to the beta  version of Kubectl Debug | Linux Addicts">
            <a:extLst>
              <a:ext uri="{FF2B5EF4-FFF2-40B4-BE49-F238E27FC236}">
                <a16:creationId xmlns:a16="http://schemas.microsoft.com/office/drawing/2014/main" id="{2DA3260C-3C16-2041-82EF-6EC9A65C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07" y="2639518"/>
            <a:ext cx="2767238" cy="13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oServer Reviews 2022: Details, Pricing, &amp;amp; Features | G2">
            <a:extLst>
              <a:ext uri="{FF2B5EF4-FFF2-40B4-BE49-F238E27FC236}">
                <a16:creationId xmlns:a16="http://schemas.microsoft.com/office/drawing/2014/main" id="{254F0390-FD43-5F4D-9A80-C08819E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625" y="1098550"/>
            <a:ext cx="3285739" cy="17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-red-contrib-resolv-risk (node) - Node-RED">
            <a:extLst>
              <a:ext uri="{FF2B5EF4-FFF2-40B4-BE49-F238E27FC236}">
                <a16:creationId xmlns:a16="http://schemas.microsoft.com/office/drawing/2014/main" id="{A408CBA0-99D8-6842-B3AC-1102BB2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49" y="576227"/>
            <a:ext cx="1538577" cy="15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1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36551"/>
            <a:ext cx="7729728" cy="1188720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111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/>
              <a:t>de resultadOs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0629" y="2978354"/>
            <a:ext cx="10394707" cy="58178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err="1"/>
              <a:t>Implementação</a:t>
            </a:r>
            <a:r>
              <a:rPr lang="en-GB" sz="2800" dirty="0"/>
              <a:t> de </a:t>
            </a:r>
            <a:r>
              <a:rPr lang="en-GB" sz="2800" dirty="0" err="1"/>
              <a:t>todos</a:t>
            </a:r>
            <a:r>
              <a:rPr lang="en-GB" sz="2800" dirty="0"/>
              <a:t> </a:t>
            </a:r>
            <a:r>
              <a:rPr lang="en-GB" sz="2800" dirty="0" err="1"/>
              <a:t>os</a:t>
            </a:r>
            <a:r>
              <a:rPr lang="en-GB" sz="2800" dirty="0"/>
              <a:t> </a:t>
            </a:r>
            <a:r>
              <a:rPr lang="en-GB" sz="2800" dirty="0" err="1"/>
              <a:t>requisitos</a:t>
            </a:r>
            <a:r>
              <a:rPr lang="en-GB" sz="2800" dirty="0"/>
              <a:t> </a:t>
            </a:r>
            <a:r>
              <a:rPr lang="en-GB" sz="2800" dirty="0" err="1"/>
              <a:t>inicialmente</a:t>
            </a:r>
            <a:r>
              <a:rPr lang="en-GB" sz="2800" dirty="0"/>
              <a:t> </a:t>
            </a:r>
            <a:r>
              <a:rPr lang="en-GB" sz="2800" dirty="0" err="1"/>
              <a:t>planeados</a:t>
            </a:r>
            <a:r>
              <a:rPr lang="en-GB" sz="2800" dirty="0"/>
              <a:t>; </a:t>
            </a:r>
          </a:p>
          <a:p>
            <a:endParaRPr lang="en-GB" sz="2800" dirty="0"/>
          </a:p>
          <a:p>
            <a:endParaRPr lang="en-GB" dirty="0"/>
          </a:p>
        </p:txBody>
      </p:sp>
      <p:pic>
        <p:nvPicPr>
          <p:cNvPr id="1026" name="Picture 2" descr="Resultado de imagem para visto">
            <a:extLst>
              <a:ext uri="{FF2B5EF4-FFF2-40B4-BE49-F238E27FC236}">
                <a16:creationId xmlns:a16="http://schemas.microsoft.com/office/drawing/2014/main" id="{13257D6E-E291-464C-BADF-3BAD7617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2978354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visto">
            <a:extLst>
              <a:ext uri="{FF2B5EF4-FFF2-40B4-BE49-F238E27FC236}">
                <a16:creationId xmlns:a16="http://schemas.microsoft.com/office/drawing/2014/main" id="{78EEFCA7-2F13-4608-ACBA-11704836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3560141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visto">
            <a:extLst>
              <a:ext uri="{FF2B5EF4-FFF2-40B4-BE49-F238E27FC236}">
                <a16:creationId xmlns:a16="http://schemas.microsoft.com/office/drawing/2014/main" id="{3AD1C3BF-3121-4495-92F5-F43DCEB9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9" y="4141928"/>
            <a:ext cx="613114" cy="5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D037B0-6960-4897-8A26-3452C451FE5B}"/>
              </a:ext>
            </a:extLst>
          </p:cNvPr>
          <p:cNvSpPr txBox="1">
            <a:spLocks/>
          </p:cNvSpPr>
          <p:nvPr/>
        </p:nvSpPr>
        <p:spPr>
          <a:xfrm>
            <a:off x="1230628" y="3560141"/>
            <a:ext cx="10394707" cy="58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 err="1"/>
              <a:t>Solução</a:t>
            </a:r>
            <a:r>
              <a:rPr lang="en-GB" sz="2800" dirty="0"/>
              <a:t> </a:t>
            </a:r>
            <a:r>
              <a:rPr lang="en-GB" sz="2800" dirty="0" err="1"/>
              <a:t>robusta</a:t>
            </a:r>
            <a:r>
              <a:rPr lang="en-GB" sz="2800" dirty="0"/>
              <a:t>: </a:t>
            </a:r>
            <a:r>
              <a:rPr lang="en-GB" sz="2800" dirty="0" err="1"/>
              <a:t>consistente</a:t>
            </a:r>
            <a:r>
              <a:rPr lang="en-GB" sz="2800" dirty="0"/>
              <a:t>, </a:t>
            </a:r>
            <a:r>
              <a:rPr lang="en-GB" sz="2800" dirty="0" err="1"/>
              <a:t>segura</a:t>
            </a:r>
            <a:r>
              <a:rPr lang="en-GB" sz="2800" dirty="0"/>
              <a:t> e com um </a:t>
            </a:r>
            <a:r>
              <a:rPr lang="en-GB" sz="2800" dirty="0" err="1"/>
              <a:t>bom</a:t>
            </a:r>
            <a:r>
              <a:rPr lang="en-GB" sz="2800" dirty="0"/>
              <a:t> </a:t>
            </a:r>
            <a:r>
              <a:rPr lang="en-GB" sz="2800" dirty="0" err="1"/>
              <a:t>desempenho</a:t>
            </a:r>
            <a:r>
              <a:rPr lang="en-GB" sz="2800" dirty="0"/>
              <a:t>;</a:t>
            </a:r>
          </a:p>
          <a:p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8DC193-EE82-422E-B9FF-478B42709C05}"/>
              </a:ext>
            </a:extLst>
          </p:cNvPr>
          <p:cNvSpPr txBox="1">
            <a:spLocks/>
          </p:cNvSpPr>
          <p:nvPr/>
        </p:nvSpPr>
        <p:spPr>
          <a:xfrm>
            <a:off x="1230627" y="4141928"/>
            <a:ext cx="10394707" cy="66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 err="1"/>
              <a:t>Solução</a:t>
            </a:r>
            <a:r>
              <a:rPr lang="en-GB" sz="2800" dirty="0"/>
              <a:t> </a:t>
            </a:r>
            <a:r>
              <a:rPr lang="en-GB" sz="2800" dirty="0" err="1"/>
              <a:t>flexível</a:t>
            </a:r>
            <a:r>
              <a:rPr lang="en-GB" sz="2800" dirty="0"/>
              <a:t> e </a:t>
            </a:r>
            <a:r>
              <a:rPr lang="en-GB" sz="2800" dirty="0" err="1"/>
              <a:t>facilmente</a:t>
            </a:r>
            <a:r>
              <a:rPr lang="en-GB" sz="2800" dirty="0"/>
              <a:t> </a:t>
            </a:r>
            <a:r>
              <a:rPr lang="en-GB" sz="2800" dirty="0" err="1"/>
              <a:t>extensível</a:t>
            </a:r>
            <a:r>
              <a:rPr lang="en-GB" sz="2800" dirty="0"/>
              <a:t> a </a:t>
            </a:r>
            <a:r>
              <a:rPr lang="en-GB" sz="2800" dirty="0" err="1"/>
              <a:t>novos</a:t>
            </a:r>
            <a:r>
              <a:rPr lang="en-GB" sz="2800" dirty="0"/>
              <a:t> </a:t>
            </a:r>
            <a:r>
              <a:rPr lang="en-GB" sz="2800" dirty="0" err="1"/>
              <a:t>requisitos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2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231</Words>
  <Application>Microsoft Macintosh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Gill Sans MT (corpo)</vt:lpstr>
      <vt:lpstr>Parcel</vt:lpstr>
      <vt:lpstr>Micromobilidade elétrica</vt:lpstr>
      <vt:lpstr>Micromobilidade elétrica</vt:lpstr>
      <vt:lpstr>objetivos</vt:lpstr>
      <vt:lpstr>PrincipaIS REQUISITOS</vt:lpstr>
      <vt:lpstr>Diagrama de componentes</vt:lpstr>
      <vt:lpstr>aRQUITETURA dos serviços</vt:lpstr>
      <vt:lpstr>Tecnologias utilizadas</vt:lpstr>
      <vt:lpstr>DEMO</vt:lpstr>
      <vt:lpstr>Análise de resultadOs</vt:lpstr>
      <vt:lpstr>Principais dificuldades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stitch app</dc:title>
  <dc:creator>Pedro Cerqueira</dc:creator>
  <cp:lastModifiedBy>Pedro Miguel Correia Cerqueira</cp:lastModifiedBy>
  <cp:revision>8</cp:revision>
  <dcterms:created xsi:type="dcterms:W3CDTF">2020-07-14T22:30:20Z</dcterms:created>
  <dcterms:modified xsi:type="dcterms:W3CDTF">2022-01-23T16:00:48Z</dcterms:modified>
</cp:coreProperties>
</file>