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BA"/>
    <a:srgbClr val="FFFAD9"/>
    <a:srgbClr val="BCE9F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0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6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9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7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9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DAE7-D47B-4F30-9D2A-18495792D273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14B1-E1EE-4D60-A7F8-0550B7EFE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正方形/長方形 150"/>
          <p:cNvSpPr/>
          <p:nvPr/>
        </p:nvSpPr>
        <p:spPr>
          <a:xfrm>
            <a:off x="5729560" y="1763334"/>
            <a:ext cx="1728192" cy="2164240"/>
          </a:xfrm>
          <a:prstGeom prst="rect">
            <a:avLst/>
          </a:prstGeom>
          <a:solidFill>
            <a:srgbClr val="FFF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5676" y="5508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入力層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128" y="13337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出力層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45886" y="5508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隠れ層</a:t>
            </a:r>
            <a:endParaRPr kumimoji="1" lang="ja-JP" altLang="en-US" dirty="0"/>
          </a:p>
        </p:txBody>
      </p:sp>
      <p:grpSp>
        <p:nvGrpSpPr>
          <p:cNvPr id="1036" name="グループ化 1035"/>
          <p:cNvGrpSpPr/>
          <p:nvPr/>
        </p:nvGrpSpPr>
        <p:grpSpPr>
          <a:xfrm>
            <a:off x="2987824" y="912501"/>
            <a:ext cx="2160240" cy="4957072"/>
            <a:chOff x="2987824" y="912501"/>
            <a:chExt cx="2160240" cy="4957072"/>
          </a:xfrm>
        </p:grpSpPr>
        <p:sp>
          <p:nvSpPr>
            <p:cNvPr id="28" name="正方形/長方形 27"/>
            <p:cNvSpPr/>
            <p:nvPr/>
          </p:nvSpPr>
          <p:spPr>
            <a:xfrm>
              <a:off x="2987824" y="912501"/>
              <a:ext cx="2160240" cy="4957072"/>
            </a:xfrm>
            <a:prstGeom prst="rect">
              <a:avLst/>
            </a:prstGeom>
            <a:solidFill>
              <a:srgbClr val="FFF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/>
            <p:cNvGrpSpPr/>
            <p:nvPr/>
          </p:nvGrpSpPr>
          <p:grpSpPr>
            <a:xfrm>
              <a:off x="3229513" y="1138100"/>
              <a:ext cx="1561162" cy="369332"/>
              <a:chOff x="3229513" y="1138100"/>
              <a:chExt cx="1561162" cy="369332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38" name="テキスト ボックス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円/楕円 4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テキスト ボックス 40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41" name="テキスト ボックス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矢印コネクタ 44"/>
              <p:cNvCxnSpPr>
                <a:endCxn id="42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グループ化 67"/>
            <p:cNvGrpSpPr/>
            <p:nvPr/>
          </p:nvGrpSpPr>
          <p:grpSpPr>
            <a:xfrm>
              <a:off x="3229513" y="1609623"/>
              <a:ext cx="1561162" cy="369332"/>
              <a:chOff x="3229513" y="1138100"/>
              <a:chExt cx="1561162" cy="369332"/>
            </a:xfrm>
          </p:grpSpPr>
          <p:sp>
            <p:nvSpPr>
              <p:cNvPr id="69" name="円/楕円 68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テキスト ボックス 69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70" name="テキスト ボックス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円/楕円 70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72" name="テキスト ボックス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直線矢印コネクタ 72"/>
              <p:cNvCxnSpPr>
                <a:endCxn id="69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/>
            <p:cNvGrpSpPr/>
            <p:nvPr/>
          </p:nvGrpSpPr>
          <p:grpSpPr>
            <a:xfrm>
              <a:off x="3229513" y="2081146"/>
              <a:ext cx="1561162" cy="369332"/>
              <a:chOff x="3229513" y="1138100"/>
              <a:chExt cx="1561162" cy="369332"/>
            </a:xfrm>
          </p:grpSpPr>
          <p:sp>
            <p:nvSpPr>
              <p:cNvPr id="75" name="円/楕円 74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テキスト ボックス 75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76" name="テキスト ボックス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円/楕円 76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78" name="テキスト ボックス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線矢印コネクタ 78"/>
              <p:cNvCxnSpPr>
                <a:endCxn id="75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/>
            <p:cNvGrpSpPr/>
            <p:nvPr/>
          </p:nvGrpSpPr>
          <p:grpSpPr>
            <a:xfrm>
              <a:off x="3229513" y="2552669"/>
              <a:ext cx="1561162" cy="369332"/>
              <a:chOff x="3229513" y="1138100"/>
              <a:chExt cx="1561162" cy="369332"/>
            </a:xfrm>
          </p:grpSpPr>
          <p:sp>
            <p:nvSpPr>
              <p:cNvPr id="81" name="円/楕円 80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テキスト ボックス 81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82" name="テキスト ボックス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円/楕円 8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84" name="テキスト ボックス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線矢印コネクタ 84"/>
              <p:cNvCxnSpPr>
                <a:endCxn id="81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グループ化 85"/>
            <p:cNvGrpSpPr/>
            <p:nvPr/>
          </p:nvGrpSpPr>
          <p:grpSpPr>
            <a:xfrm>
              <a:off x="3229513" y="3024192"/>
              <a:ext cx="1561162" cy="369332"/>
              <a:chOff x="3229513" y="1138100"/>
              <a:chExt cx="1561162" cy="369332"/>
            </a:xfrm>
          </p:grpSpPr>
          <p:sp>
            <p:nvSpPr>
              <p:cNvPr id="87" name="円/楕円 86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テキスト ボックス 8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88" name="テキスト ボックス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テキスト ボックス 89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90" name="テキスト ボックス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線矢印コネクタ 90"/>
              <p:cNvCxnSpPr>
                <a:endCxn id="87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>
              <a:off x="3229513" y="3495715"/>
              <a:ext cx="1561162" cy="369332"/>
              <a:chOff x="3229513" y="1138100"/>
              <a:chExt cx="1561162" cy="369332"/>
            </a:xfrm>
          </p:grpSpPr>
          <p:sp>
            <p:nvSpPr>
              <p:cNvPr id="93" name="円/楕円 92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テキスト ボックス 93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94" name="テキスト ボックス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円/楕円 94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テキスト ボックス 95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96" name="テキスト ボックス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直線矢印コネクタ 96"/>
              <p:cNvCxnSpPr>
                <a:endCxn id="93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/>
            <p:cNvGrpSpPr/>
            <p:nvPr/>
          </p:nvGrpSpPr>
          <p:grpSpPr>
            <a:xfrm>
              <a:off x="3229513" y="3967238"/>
              <a:ext cx="1561162" cy="369332"/>
              <a:chOff x="3229513" y="1138100"/>
              <a:chExt cx="1561162" cy="369332"/>
            </a:xfrm>
          </p:grpSpPr>
          <p:sp>
            <p:nvSpPr>
              <p:cNvPr id="99" name="円/楕円 98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円/楕円 100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矢印コネクタ 102"/>
              <p:cNvCxnSpPr>
                <a:endCxn id="99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3229513" y="4438761"/>
              <a:ext cx="1561162" cy="369332"/>
              <a:chOff x="3229513" y="1138100"/>
              <a:chExt cx="1561162" cy="369332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テキスト ボックス 105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06" name="テキスト ボックス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円/楕円 106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テキスト ボックス 107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108" name="テキスト ボックス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直線矢印コネクタ 108"/>
              <p:cNvCxnSpPr>
                <a:endCxn id="105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グループ化 109"/>
            <p:cNvGrpSpPr/>
            <p:nvPr/>
          </p:nvGrpSpPr>
          <p:grpSpPr>
            <a:xfrm>
              <a:off x="3229513" y="4910284"/>
              <a:ext cx="1561162" cy="369332"/>
              <a:chOff x="3229513" y="1138100"/>
              <a:chExt cx="1561162" cy="369332"/>
            </a:xfrm>
          </p:grpSpPr>
          <p:sp>
            <p:nvSpPr>
              <p:cNvPr id="111" name="円/楕円 110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テキスト ボックス 111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12" name="テキスト ボックス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4878" r="-341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円/楕円 112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テキスト ボックス 113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114" name="テキスト ボックス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直線矢印コネクタ 114"/>
              <p:cNvCxnSpPr>
                <a:endCxn id="111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グループ化 115"/>
            <p:cNvGrpSpPr/>
            <p:nvPr/>
          </p:nvGrpSpPr>
          <p:grpSpPr>
            <a:xfrm>
              <a:off x="3229513" y="5381806"/>
              <a:ext cx="1561162" cy="369332"/>
              <a:chOff x="3229513" y="1138100"/>
              <a:chExt cx="1561162" cy="369332"/>
            </a:xfrm>
          </p:grpSpPr>
          <p:sp>
            <p:nvSpPr>
              <p:cNvPr id="117" name="円/楕円 116"/>
              <p:cNvSpPr/>
              <p:nvPr/>
            </p:nvSpPr>
            <p:spPr>
              <a:xfrm>
                <a:off x="4466639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テキスト ボックス 117"/>
                  <p:cNvSpPr txBox="1"/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+mj-lt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118" name="テキスト ボックス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812" y="1138100"/>
                    <a:ext cx="25044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878" r="-341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円/楕円 118"/>
              <p:cNvSpPr/>
              <p:nvPr/>
            </p:nvSpPr>
            <p:spPr>
              <a:xfrm>
                <a:off x="3268861" y="1160748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テキスト ボックス 119"/>
                  <p:cNvSpPr txBox="1"/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b="0" dirty="0" smtClean="0"/>
                  </a:p>
                </p:txBody>
              </p:sp>
            </mc:Choice>
            <mc:Fallback>
              <p:sp>
                <p:nvSpPr>
                  <p:cNvPr id="120" name="テキスト ボックス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9513" y="113810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直線矢印コネクタ 120"/>
              <p:cNvCxnSpPr>
                <a:endCxn id="117" idx="2"/>
              </p:cNvCxnSpPr>
              <p:nvPr/>
            </p:nvCxnSpPr>
            <p:spPr>
              <a:xfrm>
                <a:off x="3592897" y="1322766"/>
                <a:ext cx="873742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7" name="グループ化 1036"/>
          <p:cNvGrpSpPr/>
          <p:nvPr/>
        </p:nvGrpSpPr>
        <p:grpSpPr>
          <a:xfrm>
            <a:off x="449542" y="1539424"/>
            <a:ext cx="1692188" cy="3703227"/>
            <a:chOff x="827584" y="920199"/>
            <a:chExt cx="1692188" cy="3703227"/>
          </a:xfrm>
        </p:grpSpPr>
        <p:sp>
          <p:nvSpPr>
            <p:cNvPr id="7" name="正方形/長方形 6"/>
            <p:cNvSpPr/>
            <p:nvPr/>
          </p:nvSpPr>
          <p:spPr>
            <a:xfrm>
              <a:off x="1655676" y="920199"/>
              <a:ext cx="864096" cy="3703227"/>
            </a:xfrm>
            <a:prstGeom prst="rect">
              <a:avLst/>
            </a:prstGeom>
            <a:solidFill>
              <a:srgbClr val="FFF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827584" y="1322766"/>
              <a:ext cx="1476164" cy="324036"/>
              <a:chOff x="827584" y="1322766"/>
              <a:chExt cx="1476164" cy="324036"/>
            </a:xfrm>
          </p:grpSpPr>
          <p:cxnSp>
            <p:nvCxnSpPr>
              <p:cNvPr id="5" name="直線矢印コネクタ 4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円/楕円 5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3" name="グループ化 122"/>
            <p:cNvGrpSpPr/>
            <p:nvPr/>
          </p:nvGrpSpPr>
          <p:grpSpPr>
            <a:xfrm>
              <a:off x="827584" y="1919128"/>
              <a:ext cx="1476164" cy="324036"/>
              <a:chOff x="827584" y="1322766"/>
              <a:chExt cx="1476164" cy="324036"/>
            </a:xfrm>
          </p:grpSpPr>
          <p:cxnSp>
            <p:nvCxnSpPr>
              <p:cNvPr id="124" name="直線矢印コネクタ 123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円/楕円 124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6" name="グループ化 125"/>
            <p:cNvGrpSpPr/>
            <p:nvPr/>
          </p:nvGrpSpPr>
          <p:grpSpPr>
            <a:xfrm>
              <a:off x="827584" y="2552669"/>
              <a:ext cx="1476164" cy="324036"/>
              <a:chOff x="827584" y="1322766"/>
              <a:chExt cx="1476164" cy="324036"/>
            </a:xfrm>
          </p:grpSpPr>
          <p:cxnSp>
            <p:nvCxnSpPr>
              <p:cNvPr id="127" name="直線矢印コネクタ 126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円/楕円 127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9" name="グループ化 128"/>
            <p:cNvGrpSpPr/>
            <p:nvPr/>
          </p:nvGrpSpPr>
          <p:grpSpPr>
            <a:xfrm>
              <a:off x="827584" y="3171679"/>
              <a:ext cx="1476164" cy="324036"/>
              <a:chOff x="827584" y="1322766"/>
              <a:chExt cx="1476164" cy="324036"/>
            </a:xfrm>
          </p:grpSpPr>
          <p:cxnSp>
            <p:nvCxnSpPr>
              <p:cNvPr id="130" name="直線矢印コネクタ 129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円/楕円 130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827584" y="3865047"/>
              <a:ext cx="1476164" cy="324036"/>
              <a:chOff x="827584" y="1322766"/>
              <a:chExt cx="1476164" cy="324036"/>
            </a:xfrm>
          </p:grpSpPr>
          <p:cxnSp>
            <p:nvCxnSpPr>
              <p:cNvPr id="133" name="直線矢印コネクタ 132"/>
              <p:cNvCxnSpPr/>
              <p:nvPr/>
            </p:nvCxnSpPr>
            <p:spPr>
              <a:xfrm>
                <a:off x="827584" y="1484784"/>
                <a:ext cx="11521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円/楕円 133"/>
              <p:cNvSpPr/>
              <p:nvPr/>
            </p:nvSpPr>
            <p:spPr>
              <a:xfrm>
                <a:off x="1979712" y="1322766"/>
                <a:ext cx="324036" cy="324036"/>
              </a:xfrm>
              <a:prstGeom prst="ellipse">
                <a:avLst/>
              </a:prstGeom>
              <a:solidFill>
                <a:srgbClr val="BCE9FE"/>
              </a:solidFill>
              <a:ln>
                <a:solidFill>
                  <a:srgbClr val="393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6" name="円/楕円 135"/>
          <p:cNvSpPr/>
          <p:nvPr/>
        </p:nvSpPr>
        <p:spPr>
          <a:xfrm>
            <a:off x="5884050" y="1919128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802152" y="1919128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6208086" y="2074870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6838948" y="1890204"/>
                <a:ext cx="250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+mj-lt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48" y="1890204"/>
                <a:ext cx="25044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7317" r="-31707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/>
          <p:cNvSpPr/>
          <p:nvPr/>
        </p:nvSpPr>
        <p:spPr>
          <a:xfrm>
            <a:off x="5884050" y="3215134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6802152" y="3215134"/>
            <a:ext cx="324036" cy="324036"/>
          </a:xfrm>
          <a:prstGeom prst="ellipse">
            <a:avLst/>
          </a:prstGeom>
          <a:solidFill>
            <a:srgbClr val="BCE9FE"/>
          </a:solidFill>
          <a:ln>
            <a:solidFill>
              <a:srgbClr val="393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矢印コネクタ 146"/>
          <p:cNvCxnSpPr/>
          <p:nvPr/>
        </p:nvCxnSpPr>
        <p:spPr>
          <a:xfrm>
            <a:off x="6208086" y="3370876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/>
              <p:cNvSpPr txBox="1"/>
              <p:nvPr/>
            </p:nvSpPr>
            <p:spPr>
              <a:xfrm>
                <a:off x="6838948" y="3186210"/>
                <a:ext cx="250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+mj-lt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148" name="テキスト ボックス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48" y="3186210"/>
                <a:ext cx="250444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7317" r="-3170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テキスト ボックス 148"/>
              <p:cNvSpPr txBox="1"/>
              <p:nvPr/>
            </p:nvSpPr>
            <p:spPr>
              <a:xfrm>
                <a:off x="5840723" y="187989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149" name="テキスト ボックス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23" y="1879890"/>
                <a:ext cx="4106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/>
              <p:cNvSpPr txBox="1"/>
              <p:nvPr/>
            </p:nvSpPr>
            <p:spPr>
              <a:xfrm>
                <a:off x="5840723" y="318621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150" name="テキスト ボックス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23" y="3186210"/>
                <a:ext cx="41069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矢印コネクタ 151"/>
          <p:cNvCxnSpPr/>
          <p:nvPr/>
        </p:nvCxnSpPr>
        <p:spPr>
          <a:xfrm>
            <a:off x="7126188" y="2063582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>
            <a:off x="7126188" y="3370876"/>
            <a:ext cx="57606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6" idx="6"/>
            <a:endCxn id="41" idx="1"/>
          </p:cNvCxnSpPr>
          <p:nvPr/>
        </p:nvCxnSpPr>
        <p:spPr>
          <a:xfrm flipV="1">
            <a:off x="1925706" y="1322766"/>
            <a:ext cx="1303807" cy="78124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endCxn id="72" idx="1"/>
          </p:cNvCxnSpPr>
          <p:nvPr/>
        </p:nvCxnSpPr>
        <p:spPr>
          <a:xfrm flipV="1">
            <a:off x="1925706" y="1794289"/>
            <a:ext cx="1303807" cy="3097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endCxn id="78" idx="1"/>
          </p:cNvCxnSpPr>
          <p:nvPr/>
        </p:nvCxnSpPr>
        <p:spPr>
          <a:xfrm>
            <a:off x="1925706" y="2104009"/>
            <a:ext cx="1303807" cy="1618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6" idx="6"/>
            <a:endCxn id="84" idx="1"/>
          </p:cNvCxnSpPr>
          <p:nvPr/>
        </p:nvCxnSpPr>
        <p:spPr>
          <a:xfrm>
            <a:off x="1925706" y="2104009"/>
            <a:ext cx="1303807" cy="63332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6" idx="6"/>
            <a:endCxn id="90" idx="1"/>
          </p:cNvCxnSpPr>
          <p:nvPr/>
        </p:nvCxnSpPr>
        <p:spPr>
          <a:xfrm>
            <a:off x="1925706" y="2104009"/>
            <a:ext cx="1303807" cy="110484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>
            <a:stCxn id="6" idx="6"/>
            <a:endCxn id="96" idx="1"/>
          </p:cNvCxnSpPr>
          <p:nvPr/>
        </p:nvCxnSpPr>
        <p:spPr>
          <a:xfrm>
            <a:off x="1925706" y="2104009"/>
            <a:ext cx="1303807" cy="15763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6" idx="6"/>
            <a:endCxn id="102" idx="1"/>
          </p:cNvCxnSpPr>
          <p:nvPr/>
        </p:nvCxnSpPr>
        <p:spPr>
          <a:xfrm>
            <a:off x="1925706" y="2104009"/>
            <a:ext cx="1303807" cy="20478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" idx="6"/>
            <a:endCxn id="108" idx="1"/>
          </p:cNvCxnSpPr>
          <p:nvPr/>
        </p:nvCxnSpPr>
        <p:spPr>
          <a:xfrm>
            <a:off x="1925706" y="2104009"/>
            <a:ext cx="1303807" cy="25194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>
            <a:stCxn id="6" idx="6"/>
            <a:endCxn id="114" idx="1"/>
          </p:cNvCxnSpPr>
          <p:nvPr/>
        </p:nvCxnSpPr>
        <p:spPr>
          <a:xfrm>
            <a:off x="1925706" y="2104009"/>
            <a:ext cx="1303807" cy="29909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" idx="6"/>
            <a:endCxn id="120" idx="1"/>
          </p:cNvCxnSpPr>
          <p:nvPr/>
        </p:nvCxnSpPr>
        <p:spPr>
          <a:xfrm>
            <a:off x="1925706" y="2104009"/>
            <a:ext cx="1303807" cy="346246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25" idx="6"/>
            <a:endCxn id="41" idx="1"/>
          </p:cNvCxnSpPr>
          <p:nvPr/>
        </p:nvCxnSpPr>
        <p:spPr>
          <a:xfrm flipV="1">
            <a:off x="1925706" y="1322766"/>
            <a:ext cx="1303807" cy="13776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125" idx="6"/>
            <a:endCxn id="72" idx="1"/>
          </p:cNvCxnSpPr>
          <p:nvPr/>
        </p:nvCxnSpPr>
        <p:spPr>
          <a:xfrm flipV="1">
            <a:off x="1925706" y="1794289"/>
            <a:ext cx="1303807" cy="9060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25" idx="6"/>
            <a:endCxn id="78" idx="1"/>
          </p:cNvCxnSpPr>
          <p:nvPr/>
        </p:nvCxnSpPr>
        <p:spPr>
          <a:xfrm flipV="1">
            <a:off x="1925706" y="2265812"/>
            <a:ext cx="1303807" cy="4345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125" idx="6"/>
            <a:endCxn id="84" idx="1"/>
          </p:cNvCxnSpPr>
          <p:nvPr/>
        </p:nvCxnSpPr>
        <p:spPr>
          <a:xfrm>
            <a:off x="1925706" y="2700371"/>
            <a:ext cx="1303807" cy="369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25" idx="6"/>
            <a:endCxn id="90" idx="1"/>
          </p:cNvCxnSpPr>
          <p:nvPr/>
        </p:nvCxnSpPr>
        <p:spPr>
          <a:xfrm>
            <a:off x="1925706" y="2700371"/>
            <a:ext cx="1303807" cy="5084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25" idx="6"/>
            <a:endCxn id="96" idx="1"/>
          </p:cNvCxnSpPr>
          <p:nvPr/>
        </p:nvCxnSpPr>
        <p:spPr>
          <a:xfrm>
            <a:off x="1925706" y="2700371"/>
            <a:ext cx="1303807" cy="9800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矢印コネクタ 217"/>
          <p:cNvCxnSpPr>
            <a:endCxn id="102" idx="1"/>
          </p:cNvCxnSpPr>
          <p:nvPr/>
        </p:nvCxnSpPr>
        <p:spPr>
          <a:xfrm>
            <a:off x="1925706" y="2700371"/>
            <a:ext cx="1303807" cy="145153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>
            <a:endCxn id="108" idx="1"/>
          </p:cNvCxnSpPr>
          <p:nvPr/>
        </p:nvCxnSpPr>
        <p:spPr>
          <a:xfrm>
            <a:off x="1925706" y="2700371"/>
            <a:ext cx="1303807" cy="19230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>
            <a:stCxn id="125" idx="6"/>
            <a:endCxn id="120" idx="1"/>
          </p:cNvCxnSpPr>
          <p:nvPr/>
        </p:nvCxnSpPr>
        <p:spPr>
          <a:xfrm>
            <a:off x="1925706" y="2700371"/>
            <a:ext cx="1303807" cy="28661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>
            <a:stCxn id="125" idx="6"/>
            <a:endCxn id="114" idx="1"/>
          </p:cNvCxnSpPr>
          <p:nvPr/>
        </p:nvCxnSpPr>
        <p:spPr>
          <a:xfrm>
            <a:off x="1925706" y="2700371"/>
            <a:ext cx="1303807" cy="23945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>
            <a:endCxn id="72" idx="1"/>
          </p:cNvCxnSpPr>
          <p:nvPr/>
        </p:nvCxnSpPr>
        <p:spPr>
          <a:xfrm flipV="1">
            <a:off x="1925706" y="1794289"/>
            <a:ext cx="1303807" cy="15365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>
            <a:stCxn id="128" idx="6"/>
            <a:endCxn id="41" idx="1"/>
          </p:cNvCxnSpPr>
          <p:nvPr/>
        </p:nvCxnSpPr>
        <p:spPr>
          <a:xfrm flipV="1">
            <a:off x="1925706" y="1322766"/>
            <a:ext cx="1303807" cy="201114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stCxn id="128" idx="6"/>
            <a:endCxn id="78" idx="1"/>
          </p:cNvCxnSpPr>
          <p:nvPr/>
        </p:nvCxnSpPr>
        <p:spPr>
          <a:xfrm flipV="1">
            <a:off x="1925706" y="2265812"/>
            <a:ext cx="1303807" cy="10681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128" idx="6"/>
            <a:endCxn id="84" idx="1"/>
          </p:cNvCxnSpPr>
          <p:nvPr/>
        </p:nvCxnSpPr>
        <p:spPr>
          <a:xfrm flipV="1">
            <a:off x="1925706" y="2737335"/>
            <a:ext cx="1303807" cy="59657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>
            <a:stCxn id="128" idx="6"/>
            <a:endCxn id="96" idx="1"/>
          </p:cNvCxnSpPr>
          <p:nvPr/>
        </p:nvCxnSpPr>
        <p:spPr>
          <a:xfrm>
            <a:off x="1925706" y="3333912"/>
            <a:ext cx="1303807" cy="34646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矢印コネクタ 244"/>
          <p:cNvCxnSpPr>
            <a:stCxn id="128" idx="6"/>
            <a:endCxn id="102" idx="1"/>
          </p:cNvCxnSpPr>
          <p:nvPr/>
        </p:nvCxnSpPr>
        <p:spPr>
          <a:xfrm>
            <a:off x="1925706" y="3333912"/>
            <a:ext cx="1303807" cy="81799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矢印コネクタ 245"/>
          <p:cNvCxnSpPr>
            <a:stCxn id="128" idx="6"/>
            <a:endCxn id="108" idx="1"/>
          </p:cNvCxnSpPr>
          <p:nvPr/>
        </p:nvCxnSpPr>
        <p:spPr>
          <a:xfrm>
            <a:off x="1925706" y="3333912"/>
            <a:ext cx="1303807" cy="12895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endCxn id="114" idx="1"/>
          </p:cNvCxnSpPr>
          <p:nvPr/>
        </p:nvCxnSpPr>
        <p:spPr>
          <a:xfrm>
            <a:off x="1916844" y="3324539"/>
            <a:ext cx="1312669" cy="17704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矢印コネクタ 247"/>
          <p:cNvCxnSpPr>
            <a:endCxn id="120" idx="1"/>
          </p:cNvCxnSpPr>
          <p:nvPr/>
        </p:nvCxnSpPr>
        <p:spPr>
          <a:xfrm>
            <a:off x="1916298" y="3336938"/>
            <a:ext cx="1313215" cy="222953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矢印コネクタ 248"/>
          <p:cNvCxnSpPr>
            <a:stCxn id="131" idx="6"/>
            <a:endCxn id="41" idx="1"/>
          </p:cNvCxnSpPr>
          <p:nvPr/>
        </p:nvCxnSpPr>
        <p:spPr>
          <a:xfrm flipV="1">
            <a:off x="1925706" y="1322766"/>
            <a:ext cx="1303807" cy="26301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>
            <a:stCxn id="131" idx="6"/>
            <a:endCxn id="72" idx="1"/>
          </p:cNvCxnSpPr>
          <p:nvPr/>
        </p:nvCxnSpPr>
        <p:spPr>
          <a:xfrm flipV="1">
            <a:off x="1925706" y="1794289"/>
            <a:ext cx="1303807" cy="215863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>
            <a:stCxn id="131" idx="6"/>
            <a:endCxn id="78" idx="1"/>
          </p:cNvCxnSpPr>
          <p:nvPr/>
        </p:nvCxnSpPr>
        <p:spPr>
          <a:xfrm flipV="1">
            <a:off x="1925706" y="2265812"/>
            <a:ext cx="1303807" cy="16871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>
            <a:endCxn id="84" idx="1"/>
          </p:cNvCxnSpPr>
          <p:nvPr/>
        </p:nvCxnSpPr>
        <p:spPr>
          <a:xfrm flipV="1">
            <a:off x="1925706" y="2737335"/>
            <a:ext cx="1303807" cy="12155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矢印コネクタ 259"/>
          <p:cNvCxnSpPr>
            <a:stCxn id="131" idx="6"/>
            <a:endCxn id="90" idx="1"/>
          </p:cNvCxnSpPr>
          <p:nvPr/>
        </p:nvCxnSpPr>
        <p:spPr>
          <a:xfrm flipV="1">
            <a:off x="1925706" y="3208858"/>
            <a:ext cx="1303807" cy="7440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矢印コネクタ 260"/>
          <p:cNvCxnSpPr>
            <a:endCxn id="96" idx="1"/>
          </p:cNvCxnSpPr>
          <p:nvPr/>
        </p:nvCxnSpPr>
        <p:spPr>
          <a:xfrm flipV="1">
            <a:off x="1925706" y="3680381"/>
            <a:ext cx="1303807" cy="2725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矢印コネクタ 261"/>
          <p:cNvCxnSpPr>
            <a:stCxn id="131" idx="6"/>
            <a:endCxn id="102" idx="1"/>
          </p:cNvCxnSpPr>
          <p:nvPr/>
        </p:nvCxnSpPr>
        <p:spPr>
          <a:xfrm>
            <a:off x="1925706" y="3952922"/>
            <a:ext cx="1303807" cy="1989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矢印コネクタ 262"/>
          <p:cNvCxnSpPr>
            <a:stCxn id="131" idx="6"/>
            <a:endCxn id="108" idx="1"/>
          </p:cNvCxnSpPr>
          <p:nvPr/>
        </p:nvCxnSpPr>
        <p:spPr>
          <a:xfrm>
            <a:off x="1925706" y="3952922"/>
            <a:ext cx="1303807" cy="6705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線矢印コネクタ 263"/>
          <p:cNvCxnSpPr>
            <a:endCxn id="114" idx="1"/>
          </p:cNvCxnSpPr>
          <p:nvPr/>
        </p:nvCxnSpPr>
        <p:spPr>
          <a:xfrm>
            <a:off x="1925706" y="3952922"/>
            <a:ext cx="1303807" cy="114202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>
            <a:stCxn id="131" idx="6"/>
            <a:endCxn id="120" idx="1"/>
          </p:cNvCxnSpPr>
          <p:nvPr/>
        </p:nvCxnSpPr>
        <p:spPr>
          <a:xfrm>
            <a:off x="1925706" y="3952922"/>
            <a:ext cx="1303807" cy="1613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134" idx="6"/>
            <a:endCxn id="41" idx="1"/>
          </p:cNvCxnSpPr>
          <p:nvPr/>
        </p:nvCxnSpPr>
        <p:spPr>
          <a:xfrm flipV="1">
            <a:off x="1925706" y="1322766"/>
            <a:ext cx="1303807" cy="332352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矢印コネクタ 286"/>
          <p:cNvCxnSpPr>
            <a:stCxn id="134" idx="6"/>
            <a:endCxn id="72" idx="1"/>
          </p:cNvCxnSpPr>
          <p:nvPr/>
        </p:nvCxnSpPr>
        <p:spPr>
          <a:xfrm flipV="1">
            <a:off x="1925706" y="1794289"/>
            <a:ext cx="1303807" cy="2852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線矢印コネクタ 287"/>
          <p:cNvCxnSpPr>
            <a:stCxn id="134" idx="6"/>
            <a:endCxn id="78" idx="1"/>
          </p:cNvCxnSpPr>
          <p:nvPr/>
        </p:nvCxnSpPr>
        <p:spPr>
          <a:xfrm flipV="1">
            <a:off x="1925706" y="2265812"/>
            <a:ext cx="1303807" cy="238047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stCxn id="134" idx="6"/>
            <a:endCxn id="84" idx="1"/>
          </p:cNvCxnSpPr>
          <p:nvPr/>
        </p:nvCxnSpPr>
        <p:spPr>
          <a:xfrm flipV="1">
            <a:off x="1925706" y="2737335"/>
            <a:ext cx="1303807" cy="19089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矢印コネクタ 289"/>
          <p:cNvCxnSpPr>
            <a:stCxn id="134" idx="6"/>
            <a:endCxn id="90" idx="1"/>
          </p:cNvCxnSpPr>
          <p:nvPr/>
        </p:nvCxnSpPr>
        <p:spPr>
          <a:xfrm flipV="1">
            <a:off x="1925706" y="3208858"/>
            <a:ext cx="1303807" cy="143743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134" idx="6"/>
            <a:endCxn id="96" idx="1"/>
          </p:cNvCxnSpPr>
          <p:nvPr/>
        </p:nvCxnSpPr>
        <p:spPr>
          <a:xfrm flipV="1">
            <a:off x="1925706" y="3680381"/>
            <a:ext cx="1303807" cy="96590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134" idx="6"/>
            <a:endCxn id="102" idx="1"/>
          </p:cNvCxnSpPr>
          <p:nvPr/>
        </p:nvCxnSpPr>
        <p:spPr>
          <a:xfrm flipV="1">
            <a:off x="1925706" y="4151904"/>
            <a:ext cx="1303807" cy="4943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線矢印コネクタ 292"/>
          <p:cNvCxnSpPr>
            <a:endCxn id="108" idx="1"/>
          </p:cNvCxnSpPr>
          <p:nvPr/>
        </p:nvCxnSpPr>
        <p:spPr>
          <a:xfrm flipV="1">
            <a:off x="1925706" y="4623427"/>
            <a:ext cx="1303807" cy="2286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線矢印コネクタ 293"/>
          <p:cNvCxnSpPr>
            <a:stCxn id="134" idx="6"/>
            <a:endCxn id="114" idx="1"/>
          </p:cNvCxnSpPr>
          <p:nvPr/>
        </p:nvCxnSpPr>
        <p:spPr>
          <a:xfrm>
            <a:off x="1925706" y="4646290"/>
            <a:ext cx="1303807" cy="4486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線矢印コネクタ 294"/>
          <p:cNvCxnSpPr>
            <a:stCxn id="134" idx="6"/>
            <a:endCxn id="120" idx="1"/>
          </p:cNvCxnSpPr>
          <p:nvPr/>
        </p:nvCxnSpPr>
        <p:spPr>
          <a:xfrm>
            <a:off x="1925706" y="4646290"/>
            <a:ext cx="1303807" cy="92018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矢印コネクタ 315"/>
          <p:cNvCxnSpPr>
            <a:stCxn id="42" idx="6"/>
            <a:endCxn id="149" idx="1"/>
          </p:cNvCxnSpPr>
          <p:nvPr/>
        </p:nvCxnSpPr>
        <p:spPr>
          <a:xfrm>
            <a:off x="4790675" y="1322766"/>
            <a:ext cx="1050048" cy="7417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矢印コネクタ 316"/>
          <p:cNvCxnSpPr>
            <a:stCxn id="69" idx="6"/>
            <a:endCxn id="149" idx="1"/>
          </p:cNvCxnSpPr>
          <p:nvPr/>
        </p:nvCxnSpPr>
        <p:spPr>
          <a:xfrm>
            <a:off x="4790675" y="1794289"/>
            <a:ext cx="1050048" cy="27026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>
            <a:stCxn id="75" idx="6"/>
          </p:cNvCxnSpPr>
          <p:nvPr/>
        </p:nvCxnSpPr>
        <p:spPr>
          <a:xfrm flipV="1">
            <a:off x="4790675" y="2081146"/>
            <a:ext cx="1088148" cy="18466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81" idx="6"/>
            <a:endCxn id="149" idx="1"/>
          </p:cNvCxnSpPr>
          <p:nvPr/>
        </p:nvCxnSpPr>
        <p:spPr>
          <a:xfrm flipV="1">
            <a:off x="4790675" y="2064556"/>
            <a:ext cx="1050048" cy="6727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矢印コネクタ 319"/>
          <p:cNvCxnSpPr>
            <a:stCxn id="87" idx="6"/>
            <a:endCxn id="149" idx="1"/>
          </p:cNvCxnSpPr>
          <p:nvPr/>
        </p:nvCxnSpPr>
        <p:spPr>
          <a:xfrm flipV="1">
            <a:off x="4790675" y="2064556"/>
            <a:ext cx="1050048" cy="114430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/>
          <p:nvPr/>
        </p:nvCxnSpPr>
        <p:spPr>
          <a:xfrm flipV="1">
            <a:off x="4790675" y="2074870"/>
            <a:ext cx="1088148" cy="16055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矢印コネクタ 321"/>
          <p:cNvCxnSpPr>
            <a:stCxn id="99" idx="6"/>
            <a:endCxn id="149" idx="1"/>
          </p:cNvCxnSpPr>
          <p:nvPr/>
        </p:nvCxnSpPr>
        <p:spPr>
          <a:xfrm flipV="1">
            <a:off x="4790675" y="2064556"/>
            <a:ext cx="1050048" cy="208734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矢印コネクタ 322"/>
          <p:cNvCxnSpPr>
            <a:stCxn id="105" idx="6"/>
          </p:cNvCxnSpPr>
          <p:nvPr/>
        </p:nvCxnSpPr>
        <p:spPr>
          <a:xfrm flipV="1">
            <a:off x="4790675" y="2063582"/>
            <a:ext cx="1088148" cy="25598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矢印コネクタ 323"/>
          <p:cNvCxnSpPr>
            <a:stCxn id="111" idx="6"/>
            <a:endCxn id="149" idx="1"/>
          </p:cNvCxnSpPr>
          <p:nvPr/>
        </p:nvCxnSpPr>
        <p:spPr>
          <a:xfrm flipV="1">
            <a:off x="4790675" y="2064556"/>
            <a:ext cx="1050048" cy="303039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矢印コネクタ 324"/>
          <p:cNvCxnSpPr>
            <a:stCxn id="117" idx="6"/>
            <a:endCxn id="149" idx="1"/>
          </p:cNvCxnSpPr>
          <p:nvPr/>
        </p:nvCxnSpPr>
        <p:spPr>
          <a:xfrm flipV="1">
            <a:off x="4790675" y="2064556"/>
            <a:ext cx="1050048" cy="35019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矢印コネクタ 325"/>
          <p:cNvCxnSpPr>
            <a:stCxn id="42" idx="6"/>
            <a:endCxn id="150" idx="1"/>
          </p:cNvCxnSpPr>
          <p:nvPr/>
        </p:nvCxnSpPr>
        <p:spPr>
          <a:xfrm>
            <a:off x="4790675" y="1322766"/>
            <a:ext cx="1050048" cy="20481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>
            <a:stCxn id="69" idx="6"/>
            <a:endCxn id="150" idx="1"/>
          </p:cNvCxnSpPr>
          <p:nvPr/>
        </p:nvCxnSpPr>
        <p:spPr>
          <a:xfrm>
            <a:off x="4790675" y="1794289"/>
            <a:ext cx="1050048" cy="157658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線矢印コネクタ 349"/>
          <p:cNvCxnSpPr>
            <a:stCxn id="75" idx="6"/>
            <a:endCxn id="150" idx="1"/>
          </p:cNvCxnSpPr>
          <p:nvPr/>
        </p:nvCxnSpPr>
        <p:spPr>
          <a:xfrm>
            <a:off x="4790675" y="2265812"/>
            <a:ext cx="1050048" cy="110506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矢印コネクタ 350"/>
          <p:cNvCxnSpPr>
            <a:endCxn id="150" idx="1"/>
          </p:cNvCxnSpPr>
          <p:nvPr/>
        </p:nvCxnSpPr>
        <p:spPr>
          <a:xfrm>
            <a:off x="4752575" y="2737335"/>
            <a:ext cx="1088148" cy="6335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矢印コネクタ 351"/>
          <p:cNvCxnSpPr>
            <a:stCxn id="87" idx="6"/>
            <a:endCxn id="150" idx="1"/>
          </p:cNvCxnSpPr>
          <p:nvPr/>
        </p:nvCxnSpPr>
        <p:spPr>
          <a:xfrm>
            <a:off x="4790675" y="3208858"/>
            <a:ext cx="1050048" cy="1620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直線矢印コネクタ 352"/>
          <p:cNvCxnSpPr>
            <a:stCxn id="93" idx="6"/>
            <a:endCxn id="150" idx="1"/>
          </p:cNvCxnSpPr>
          <p:nvPr/>
        </p:nvCxnSpPr>
        <p:spPr>
          <a:xfrm flipV="1">
            <a:off x="4790675" y="3370876"/>
            <a:ext cx="1050048" cy="3095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直線矢印コネクタ 353"/>
          <p:cNvCxnSpPr>
            <a:stCxn id="99" idx="6"/>
            <a:endCxn id="150" idx="1"/>
          </p:cNvCxnSpPr>
          <p:nvPr/>
        </p:nvCxnSpPr>
        <p:spPr>
          <a:xfrm flipV="1">
            <a:off x="4790675" y="3370876"/>
            <a:ext cx="1050048" cy="78102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線矢印コネクタ 354"/>
          <p:cNvCxnSpPr>
            <a:stCxn id="105" idx="6"/>
            <a:endCxn id="150" idx="1"/>
          </p:cNvCxnSpPr>
          <p:nvPr/>
        </p:nvCxnSpPr>
        <p:spPr>
          <a:xfrm flipV="1">
            <a:off x="4790675" y="3370876"/>
            <a:ext cx="1050048" cy="125255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線矢印コネクタ 355"/>
          <p:cNvCxnSpPr>
            <a:endCxn id="150" idx="1"/>
          </p:cNvCxnSpPr>
          <p:nvPr/>
        </p:nvCxnSpPr>
        <p:spPr>
          <a:xfrm flipV="1">
            <a:off x="4752575" y="3370876"/>
            <a:ext cx="1088148" cy="172407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線矢印コネクタ 356"/>
          <p:cNvCxnSpPr>
            <a:stCxn id="117" idx="6"/>
            <a:endCxn id="150" idx="1"/>
          </p:cNvCxnSpPr>
          <p:nvPr/>
        </p:nvCxnSpPr>
        <p:spPr>
          <a:xfrm flipV="1">
            <a:off x="4790675" y="3370876"/>
            <a:ext cx="1050048" cy="219559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 flipV="1">
            <a:off x="6964170" y="4114940"/>
            <a:ext cx="0" cy="219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/>
          <p:nvPr/>
        </p:nvCxnSpPr>
        <p:spPr>
          <a:xfrm flipV="1">
            <a:off x="4628657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矢印コネクタ 394"/>
          <p:cNvCxnSpPr/>
          <p:nvPr/>
        </p:nvCxnSpPr>
        <p:spPr>
          <a:xfrm flipV="1">
            <a:off x="2483768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矢印コネクタ 395"/>
          <p:cNvCxnSpPr/>
          <p:nvPr/>
        </p:nvCxnSpPr>
        <p:spPr>
          <a:xfrm flipV="1">
            <a:off x="5508104" y="5949280"/>
            <a:ext cx="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テキスト ボックス 359"/>
          <p:cNvSpPr txBox="1"/>
          <p:nvPr/>
        </p:nvSpPr>
        <p:spPr>
          <a:xfrm>
            <a:off x="2105726" y="6237312"/>
            <a:ext cx="75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Dense</a:t>
            </a:r>
            <a:endParaRPr kumimoji="1" lang="ja-JP" altLang="en-US" sz="1400" dirty="0"/>
          </a:p>
        </p:txBody>
      </p:sp>
      <p:sp>
        <p:nvSpPr>
          <p:cNvPr id="399" name="テキスト ボックス 398"/>
          <p:cNvSpPr txBox="1"/>
          <p:nvPr/>
        </p:nvSpPr>
        <p:spPr>
          <a:xfrm>
            <a:off x="4160866" y="6245274"/>
            <a:ext cx="93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Activation</a:t>
            </a:r>
            <a:endParaRPr kumimoji="1" lang="ja-JP" altLang="en-US" sz="1400" dirty="0"/>
          </a:p>
        </p:txBody>
      </p:sp>
      <p:sp>
        <p:nvSpPr>
          <p:cNvPr id="400" name="テキスト ボックス 399"/>
          <p:cNvSpPr txBox="1"/>
          <p:nvPr/>
        </p:nvSpPr>
        <p:spPr>
          <a:xfrm>
            <a:off x="5122739" y="6237312"/>
            <a:ext cx="75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Dense</a:t>
            </a:r>
            <a:endParaRPr kumimoji="1" lang="ja-JP" altLang="en-US" sz="1400" dirty="0"/>
          </a:p>
        </p:txBody>
      </p:sp>
      <p:sp>
        <p:nvSpPr>
          <p:cNvPr id="401" name="テキスト ボックス 400"/>
          <p:cNvSpPr txBox="1"/>
          <p:nvPr/>
        </p:nvSpPr>
        <p:spPr>
          <a:xfrm>
            <a:off x="6423062" y="6237312"/>
            <a:ext cx="108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Activation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08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西川崇之</dc:creator>
  <cp:lastModifiedBy>西川崇之</cp:lastModifiedBy>
  <cp:revision>5</cp:revision>
  <dcterms:created xsi:type="dcterms:W3CDTF">2019-04-14T09:16:03Z</dcterms:created>
  <dcterms:modified xsi:type="dcterms:W3CDTF">2019-04-14T09:53:49Z</dcterms:modified>
</cp:coreProperties>
</file>