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3CBA"/>
    <a:srgbClr val="FFFAD9"/>
    <a:srgbClr val="BCE9FE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0" y="-6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DAE7-D47B-4F30-9D2A-18495792D273}" type="datetimeFigureOut">
              <a:rPr kumimoji="1" lang="ja-JP" altLang="en-US" smtClean="0"/>
              <a:t>2019/4/14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14B1-E1EE-4D60-A7F8-0550B7EFEF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930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DAE7-D47B-4F30-9D2A-18495792D273}" type="datetimeFigureOut">
              <a:rPr kumimoji="1" lang="ja-JP" altLang="en-US" smtClean="0"/>
              <a:t>2019/4/14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14B1-E1EE-4D60-A7F8-0550B7EFEF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54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DAE7-D47B-4F30-9D2A-18495792D273}" type="datetimeFigureOut">
              <a:rPr kumimoji="1" lang="ja-JP" altLang="en-US" smtClean="0"/>
              <a:t>2019/4/14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14B1-E1EE-4D60-A7F8-0550B7EFEF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116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DAE7-D47B-4F30-9D2A-18495792D273}" type="datetimeFigureOut">
              <a:rPr kumimoji="1" lang="ja-JP" altLang="en-US" smtClean="0"/>
              <a:t>2019/4/14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14B1-E1EE-4D60-A7F8-0550B7EFEF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394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DAE7-D47B-4F30-9D2A-18495792D273}" type="datetimeFigureOut">
              <a:rPr kumimoji="1" lang="ja-JP" altLang="en-US" smtClean="0"/>
              <a:t>2019/4/14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14B1-E1EE-4D60-A7F8-0550B7EFEF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23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DAE7-D47B-4F30-9D2A-18495792D273}" type="datetimeFigureOut">
              <a:rPr kumimoji="1" lang="ja-JP" altLang="en-US" smtClean="0"/>
              <a:t>2019/4/14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14B1-E1EE-4D60-A7F8-0550B7EFEF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82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DAE7-D47B-4F30-9D2A-18495792D273}" type="datetimeFigureOut">
              <a:rPr kumimoji="1" lang="ja-JP" altLang="en-US" smtClean="0"/>
              <a:t>2019/4/14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14B1-E1EE-4D60-A7F8-0550B7EFEF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106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DAE7-D47B-4F30-9D2A-18495792D273}" type="datetimeFigureOut">
              <a:rPr kumimoji="1" lang="ja-JP" altLang="en-US" smtClean="0"/>
              <a:t>2019/4/14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14B1-E1EE-4D60-A7F8-0550B7EFEF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72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DAE7-D47B-4F30-9D2A-18495792D273}" type="datetimeFigureOut">
              <a:rPr kumimoji="1" lang="ja-JP" altLang="en-US" smtClean="0"/>
              <a:t>2019/4/14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14B1-E1EE-4D60-A7F8-0550B7EFEF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00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DAE7-D47B-4F30-9D2A-18495792D273}" type="datetimeFigureOut">
              <a:rPr kumimoji="1" lang="ja-JP" altLang="en-US" smtClean="0"/>
              <a:t>2019/4/14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14B1-E1EE-4D60-A7F8-0550B7EFEF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077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DAE7-D47B-4F30-9D2A-18495792D273}" type="datetimeFigureOut">
              <a:rPr kumimoji="1" lang="ja-JP" altLang="en-US" smtClean="0"/>
              <a:t>2019/4/14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14B1-E1EE-4D60-A7F8-0550B7EFEF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593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EDAE7-D47B-4F30-9D2A-18495792D273}" type="datetimeFigureOut">
              <a:rPr kumimoji="1" lang="ja-JP" altLang="en-US" smtClean="0"/>
              <a:t>2019/4/14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314B1-E1EE-4D60-A7F8-0550B7EFEF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821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正方形/長方形 150"/>
          <p:cNvSpPr/>
          <p:nvPr/>
        </p:nvSpPr>
        <p:spPr>
          <a:xfrm>
            <a:off x="5729560" y="1763334"/>
            <a:ext cx="1728192" cy="2164240"/>
          </a:xfrm>
          <a:prstGeom prst="rect">
            <a:avLst/>
          </a:prstGeom>
          <a:solidFill>
            <a:srgbClr val="FFF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655676" y="550868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入力層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724128" y="133377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出力層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545886" y="550868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隠れ層</a:t>
            </a:r>
            <a:endParaRPr kumimoji="1" lang="ja-JP" altLang="en-US" dirty="0"/>
          </a:p>
        </p:txBody>
      </p:sp>
      <p:grpSp>
        <p:nvGrpSpPr>
          <p:cNvPr id="1036" name="グループ化 1035"/>
          <p:cNvGrpSpPr/>
          <p:nvPr/>
        </p:nvGrpSpPr>
        <p:grpSpPr>
          <a:xfrm>
            <a:off x="2987824" y="912501"/>
            <a:ext cx="2160240" cy="4957072"/>
            <a:chOff x="2987824" y="912501"/>
            <a:chExt cx="2160240" cy="4957072"/>
          </a:xfrm>
        </p:grpSpPr>
        <p:sp>
          <p:nvSpPr>
            <p:cNvPr id="28" name="正方形/長方形 27"/>
            <p:cNvSpPr/>
            <p:nvPr/>
          </p:nvSpPr>
          <p:spPr>
            <a:xfrm>
              <a:off x="2987824" y="912501"/>
              <a:ext cx="2160240" cy="4957072"/>
            </a:xfrm>
            <a:prstGeom prst="rect">
              <a:avLst/>
            </a:prstGeom>
            <a:solidFill>
              <a:srgbClr val="FFF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25" name="グループ化 1024"/>
            <p:cNvGrpSpPr/>
            <p:nvPr/>
          </p:nvGrpSpPr>
          <p:grpSpPr>
            <a:xfrm>
              <a:off x="3229513" y="1138100"/>
              <a:ext cx="1561162" cy="369332"/>
              <a:chOff x="3229513" y="1138100"/>
              <a:chExt cx="1561162" cy="369332"/>
            </a:xfrm>
          </p:grpSpPr>
          <p:sp>
            <p:nvSpPr>
              <p:cNvPr id="42" name="円/楕円 41"/>
              <p:cNvSpPr/>
              <p:nvPr/>
            </p:nvSpPr>
            <p:spPr>
              <a:xfrm>
                <a:off x="4466639" y="1160748"/>
                <a:ext cx="324036" cy="324036"/>
              </a:xfrm>
              <a:prstGeom prst="ellipse">
                <a:avLst/>
              </a:prstGeom>
              <a:solidFill>
                <a:srgbClr val="BCE9FE"/>
              </a:solidFill>
              <a:ln>
                <a:solidFill>
                  <a:srgbClr val="393C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テキスト ボックス 37"/>
                  <p:cNvSpPr txBox="1"/>
                  <p:nvPr/>
                </p:nvSpPr>
                <p:spPr>
                  <a:xfrm>
                    <a:off x="4480812" y="1138100"/>
                    <a:ext cx="2504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 dirty="0">
                      <a:latin typeface="+mj-lt"/>
                    </a:endParaRPr>
                  </a:p>
                </p:txBody>
              </p:sp>
            </mc:Choice>
            <mc:Fallback xmlns="">
              <p:sp>
                <p:nvSpPr>
                  <p:cNvPr id="38" name="テキスト ボックス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0812" y="1138100"/>
                    <a:ext cx="250444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l="-4878" r="-34146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円/楕円 42"/>
              <p:cNvSpPr/>
              <p:nvPr/>
            </p:nvSpPr>
            <p:spPr>
              <a:xfrm>
                <a:off x="3268861" y="1160748"/>
                <a:ext cx="324036" cy="324036"/>
              </a:xfrm>
              <a:prstGeom prst="ellipse">
                <a:avLst/>
              </a:prstGeom>
              <a:solidFill>
                <a:srgbClr val="BCE9FE"/>
              </a:solidFill>
              <a:ln>
                <a:solidFill>
                  <a:srgbClr val="393C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テキスト ボックス 40"/>
                  <p:cNvSpPr txBox="1"/>
                  <p:nvPr/>
                </p:nvSpPr>
                <p:spPr>
                  <a:xfrm>
                    <a:off x="3229513" y="1138100"/>
                    <a:ext cx="4106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/>
                            </a:rPr>
                            <m:t>+</m:t>
                          </m:r>
                        </m:oMath>
                      </m:oMathPara>
                    </a14:m>
                    <a:endParaRPr kumimoji="1" lang="en-US" altLang="ja-JP" b="0" dirty="0" smtClean="0"/>
                  </a:p>
                </p:txBody>
              </p:sp>
            </mc:Choice>
            <mc:Fallback xmlns="">
              <p:sp>
                <p:nvSpPr>
                  <p:cNvPr id="41" name="テキスト ボックス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9513" y="1138100"/>
                    <a:ext cx="410690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直線矢印コネクタ 44"/>
              <p:cNvCxnSpPr>
                <a:endCxn id="42" idx="2"/>
              </p:cNvCxnSpPr>
              <p:nvPr/>
            </p:nvCxnSpPr>
            <p:spPr>
              <a:xfrm>
                <a:off x="3592897" y="1322766"/>
                <a:ext cx="873742" cy="0"/>
              </a:xfrm>
              <a:prstGeom prst="straightConnector1">
                <a:avLst/>
              </a:prstGeom>
              <a:ln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グループ化 67"/>
            <p:cNvGrpSpPr/>
            <p:nvPr/>
          </p:nvGrpSpPr>
          <p:grpSpPr>
            <a:xfrm>
              <a:off x="3229513" y="1609623"/>
              <a:ext cx="1561162" cy="369332"/>
              <a:chOff x="3229513" y="1138100"/>
              <a:chExt cx="1561162" cy="369332"/>
            </a:xfrm>
          </p:grpSpPr>
          <p:sp>
            <p:nvSpPr>
              <p:cNvPr id="69" name="円/楕円 68"/>
              <p:cNvSpPr/>
              <p:nvPr/>
            </p:nvSpPr>
            <p:spPr>
              <a:xfrm>
                <a:off x="4466639" y="1160748"/>
                <a:ext cx="324036" cy="324036"/>
              </a:xfrm>
              <a:prstGeom prst="ellipse">
                <a:avLst/>
              </a:prstGeom>
              <a:solidFill>
                <a:srgbClr val="BCE9FE"/>
              </a:solidFill>
              <a:ln>
                <a:solidFill>
                  <a:srgbClr val="393C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テキスト ボックス 69"/>
                  <p:cNvSpPr txBox="1"/>
                  <p:nvPr/>
                </p:nvSpPr>
                <p:spPr>
                  <a:xfrm>
                    <a:off x="4480812" y="1138100"/>
                    <a:ext cx="2504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 dirty="0">
                      <a:latin typeface="+mj-lt"/>
                    </a:endParaRPr>
                  </a:p>
                </p:txBody>
              </p:sp>
            </mc:Choice>
            <mc:Fallback xmlns="">
              <p:sp>
                <p:nvSpPr>
                  <p:cNvPr id="70" name="テキスト ボックス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0812" y="1138100"/>
                    <a:ext cx="25044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l="-4878" r="-34146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" name="円/楕円 70"/>
              <p:cNvSpPr/>
              <p:nvPr/>
            </p:nvSpPr>
            <p:spPr>
              <a:xfrm>
                <a:off x="3268861" y="1160748"/>
                <a:ext cx="324036" cy="324036"/>
              </a:xfrm>
              <a:prstGeom prst="ellipse">
                <a:avLst/>
              </a:prstGeom>
              <a:solidFill>
                <a:srgbClr val="BCE9FE"/>
              </a:solidFill>
              <a:ln>
                <a:solidFill>
                  <a:srgbClr val="393C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テキスト ボックス 71"/>
                  <p:cNvSpPr txBox="1"/>
                  <p:nvPr/>
                </p:nvSpPr>
                <p:spPr>
                  <a:xfrm>
                    <a:off x="3229513" y="1138100"/>
                    <a:ext cx="4106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/>
                            </a:rPr>
                            <m:t>+</m:t>
                          </m:r>
                        </m:oMath>
                      </m:oMathPara>
                    </a14:m>
                    <a:endParaRPr kumimoji="1" lang="en-US" altLang="ja-JP" b="0" dirty="0" smtClean="0"/>
                  </a:p>
                </p:txBody>
              </p:sp>
            </mc:Choice>
            <mc:Fallback xmlns="">
              <p:sp>
                <p:nvSpPr>
                  <p:cNvPr id="72" name="テキスト ボックス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9513" y="1138100"/>
                    <a:ext cx="410690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3" name="直線矢印コネクタ 72"/>
              <p:cNvCxnSpPr>
                <a:endCxn id="69" idx="2"/>
              </p:cNvCxnSpPr>
              <p:nvPr/>
            </p:nvCxnSpPr>
            <p:spPr>
              <a:xfrm>
                <a:off x="3592897" y="1322766"/>
                <a:ext cx="873742" cy="0"/>
              </a:xfrm>
              <a:prstGeom prst="straightConnector1">
                <a:avLst/>
              </a:prstGeom>
              <a:ln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グループ化 73"/>
            <p:cNvGrpSpPr/>
            <p:nvPr/>
          </p:nvGrpSpPr>
          <p:grpSpPr>
            <a:xfrm>
              <a:off x="3229513" y="2081146"/>
              <a:ext cx="1561162" cy="369332"/>
              <a:chOff x="3229513" y="1138100"/>
              <a:chExt cx="1561162" cy="369332"/>
            </a:xfrm>
          </p:grpSpPr>
          <p:sp>
            <p:nvSpPr>
              <p:cNvPr id="75" name="円/楕円 74"/>
              <p:cNvSpPr/>
              <p:nvPr/>
            </p:nvSpPr>
            <p:spPr>
              <a:xfrm>
                <a:off x="4466639" y="1160748"/>
                <a:ext cx="324036" cy="324036"/>
              </a:xfrm>
              <a:prstGeom prst="ellipse">
                <a:avLst/>
              </a:prstGeom>
              <a:solidFill>
                <a:srgbClr val="BCE9FE"/>
              </a:solidFill>
              <a:ln>
                <a:solidFill>
                  <a:srgbClr val="393C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テキスト ボックス 75"/>
                  <p:cNvSpPr txBox="1"/>
                  <p:nvPr/>
                </p:nvSpPr>
                <p:spPr>
                  <a:xfrm>
                    <a:off x="4480812" y="1138100"/>
                    <a:ext cx="2504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 dirty="0">
                      <a:latin typeface="+mj-lt"/>
                    </a:endParaRPr>
                  </a:p>
                </p:txBody>
              </p:sp>
            </mc:Choice>
            <mc:Fallback xmlns="">
              <p:sp>
                <p:nvSpPr>
                  <p:cNvPr id="76" name="テキスト ボックス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0812" y="1138100"/>
                    <a:ext cx="25044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4878" r="-34146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円/楕円 76"/>
              <p:cNvSpPr/>
              <p:nvPr/>
            </p:nvSpPr>
            <p:spPr>
              <a:xfrm>
                <a:off x="3268861" y="1160748"/>
                <a:ext cx="324036" cy="324036"/>
              </a:xfrm>
              <a:prstGeom prst="ellipse">
                <a:avLst/>
              </a:prstGeom>
              <a:solidFill>
                <a:srgbClr val="BCE9FE"/>
              </a:solidFill>
              <a:ln>
                <a:solidFill>
                  <a:srgbClr val="393C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テキスト ボックス 77"/>
                  <p:cNvSpPr txBox="1"/>
                  <p:nvPr/>
                </p:nvSpPr>
                <p:spPr>
                  <a:xfrm>
                    <a:off x="3229513" y="1138100"/>
                    <a:ext cx="4106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/>
                            </a:rPr>
                            <m:t>+</m:t>
                          </m:r>
                        </m:oMath>
                      </m:oMathPara>
                    </a14:m>
                    <a:endParaRPr kumimoji="1" lang="en-US" altLang="ja-JP" b="0" dirty="0" smtClean="0"/>
                  </a:p>
                </p:txBody>
              </p:sp>
            </mc:Choice>
            <mc:Fallback xmlns="">
              <p:sp>
                <p:nvSpPr>
                  <p:cNvPr id="78" name="テキスト ボックス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9513" y="1138100"/>
                    <a:ext cx="410690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9" name="直線矢印コネクタ 78"/>
              <p:cNvCxnSpPr>
                <a:endCxn id="75" idx="2"/>
              </p:cNvCxnSpPr>
              <p:nvPr/>
            </p:nvCxnSpPr>
            <p:spPr>
              <a:xfrm>
                <a:off x="3592897" y="1322766"/>
                <a:ext cx="873742" cy="0"/>
              </a:xfrm>
              <a:prstGeom prst="straightConnector1">
                <a:avLst/>
              </a:prstGeom>
              <a:ln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グループ化 79"/>
            <p:cNvGrpSpPr/>
            <p:nvPr/>
          </p:nvGrpSpPr>
          <p:grpSpPr>
            <a:xfrm>
              <a:off x="3229513" y="2552669"/>
              <a:ext cx="1561162" cy="369332"/>
              <a:chOff x="3229513" y="1138100"/>
              <a:chExt cx="1561162" cy="369332"/>
            </a:xfrm>
          </p:grpSpPr>
          <p:sp>
            <p:nvSpPr>
              <p:cNvPr id="81" name="円/楕円 80"/>
              <p:cNvSpPr/>
              <p:nvPr/>
            </p:nvSpPr>
            <p:spPr>
              <a:xfrm>
                <a:off x="4466639" y="1160748"/>
                <a:ext cx="324036" cy="324036"/>
              </a:xfrm>
              <a:prstGeom prst="ellipse">
                <a:avLst/>
              </a:prstGeom>
              <a:solidFill>
                <a:srgbClr val="BCE9FE"/>
              </a:solidFill>
              <a:ln>
                <a:solidFill>
                  <a:srgbClr val="393C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テキスト ボックス 81"/>
                  <p:cNvSpPr txBox="1"/>
                  <p:nvPr/>
                </p:nvSpPr>
                <p:spPr>
                  <a:xfrm>
                    <a:off x="4480812" y="1138100"/>
                    <a:ext cx="2504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 dirty="0">
                      <a:latin typeface="+mj-lt"/>
                    </a:endParaRPr>
                  </a:p>
                </p:txBody>
              </p:sp>
            </mc:Choice>
            <mc:Fallback xmlns="">
              <p:sp>
                <p:nvSpPr>
                  <p:cNvPr id="82" name="テキスト ボックス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0812" y="1138100"/>
                    <a:ext cx="25044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l="-4878" r="-34146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円/楕円 82"/>
              <p:cNvSpPr/>
              <p:nvPr/>
            </p:nvSpPr>
            <p:spPr>
              <a:xfrm>
                <a:off x="3268861" y="1160748"/>
                <a:ext cx="324036" cy="324036"/>
              </a:xfrm>
              <a:prstGeom prst="ellipse">
                <a:avLst/>
              </a:prstGeom>
              <a:solidFill>
                <a:srgbClr val="BCE9FE"/>
              </a:solidFill>
              <a:ln>
                <a:solidFill>
                  <a:srgbClr val="393C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テキスト ボックス 83"/>
                  <p:cNvSpPr txBox="1"/>
                  <p:nvPr/>
                </p:nvSpPr>
                <p:spPr>
                  <a:xfrm>
                    <a:off x="3229513" y="1138100"/>
                    <a:ext cx="4106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/>
                            </a:rPr>
                            <m:t>+</m:t>
                          </m:r>
                        </m:oMath>
                      </m:oMathPara>
                    </a14:m>
                    <a:endParaRPr kumimoji="1" lang="en-US" altLang="ja-JP" b="0" dirty="0" smtClean="0"/>
                  </a:p>
                </p:txBody>
              </p:sp>
            </mc:Choice>
            <mc:Fallback xmlns="">
              <p:sp>
                <p:nvSpPr>
                  <p:cNvPr id="84" name="テキスト ボックス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9513" y="1138100"/>
                    <a:ext cx="410690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直線矢印コネクタ 84"/>
              <p:cNvCxnSpPr>
                <a:endCxn id="81" idx="2"/>
              </p:cNvCxnSpPr>
              <p:nvPr/>
            </p:nvCxnSpPr>
            <p:spPr>
              <a:xfrm>
                <a:off x="3592897" y="1322766"/>
                <a:ext cx="873742" cy="0"/>
              </a:xfrm>
              <a:prstGeom prst="straightConnector1">
                <a:avLst/>
              </a:prstGeom>
              <a:ln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グループ化 85"/>
            <p:cNvGrpSpPr/>
            <p:nvPr/>
          </p:nvGrpSpPr>
          <p:grpSpPr>
            <a:xfrm>
              <a:off x="3229513" y="3024192"/>
              <a:ext cx="1561162" cy="369332"/>
              <a:chOff x="3229513" y="1138100"/>
              <a:chExt cx="1561162" cy="369332"/>
            </a:xfrm>
          </p:grpSpPr>
          <p:sp>
            <p:nvSpPr>
              <p:cNvPr id="87" name="円/楕円 86"/>
              <p:cNvSpPr/>
              <p:nvPr/>
            </p:nvSpPr>
            <p:spPr>
              <a:xfrm>
                <a:off x="4466639" y="1160748"/>
                <a:ext cx="324036" cy="324036"/>
              </a:xfrm>
              <a:prstGeom prst="ellipse">
                <a:avLst/>
              </a:prstGeom>
              <a:solidFill>
                <a:srgbClr val="BCE9FE"/>
              </a:solidFill>
              <a:ln>
                <a:solidFill>
                  <a:srgbClr val="393C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テキスト ボックス 87"/>
                  <p:cNvSpPr txBox="1"/>
                  <p:nvPr/>
                </p:nvSpPr>
                <p:spPr>
                  <a:xfrm>
                    <a:off x="4480812" y="1138100"/>
                    <a:ext cx="2504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 dirty="0">
                      <a:latin typeface="+mj-lt"/>
                    </a:endParaRPr>
                  </a:p>
                </p:txBody>
              </p:sp>
            </mc:Choice>
            <mc:Fallback xmlns="">
              <p:sp>
                <p:nvSpPr>
                  <p:cNvPr id="88" name="テキスト ボックス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0812" y="1138100"/>
                    <a:ext cx="2504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l="-4878" r="-34146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9" name="円/楕円 88"/>
              <p:cNvSpPr/>
              <p:nvPr/>
            </p:nvSpPr>
            <p:spPr>
              <a:xfrm>
                <a:off x="3268861" y="1160748"/>
                <a:ext cx="324036" cy="324036"/>
              </a:xfrm>
              <a:prstGeom prst="ellipse">
                <a:avLst/>
              </a:prstGeom>
              <a:solidFill>
                <a:srgbClr val="BCE9FE"/>
              </a:solidFill>
              <a:ln>
                <a:solidFill>
                  <a:srgbClr val="393C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テキスト ボックス 89"/>
                  <p:cNvSpPr txBox="1"/>
                  <p:nvPr/>
                </p:nvSpPr>
                <p:spPr>
                  <a:xfrm>
                    <a:off x="3229513" y="1138100"/>
                    <a:ext cx="4106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/>
                            </a:rPr>
                            <m:t>+</m:t>
                          </m:r>
                        </m:oMath>
                      </m:oMathPara>
                    </a14:m>
                    <a:endParaRPr kumimoji="1" lang="en-US" altLang="ja-JP" b="0" dirty="0" smtClean="0"/>
                  </a:p>
                </p:txBody>
              </p:sp>
            </mc:Choice>
            <mc:Fallback xmlns="">
              <p:sp>
                <p:nvSpPr>
                  <p:cNvPr id="90" name="テキスト ボックス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9513" y="1138100"/>
                    <a:ext cx="410690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1" name="直線矢印コネクタ 90"/>
              <p:cNvCxnSpPr>
                <a:endCxn id="87" idx="2"/>
              </p:cNvCxnSpPr>
              <p:nvPr/>
            </p:nvCxnSpPr>
            <p:spPr>
              <a:xfrm>
                <a:off x="3592897" y="1322766"/>
                <a:ext cx="873742" cy="0"/>
              </a:xfrm>
              <a:prstGeom prst="straightConnector1">
                <a:avLst/>
              </a:prstGeom>
              <a:ln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グループ化 91"/>
            <p:cNvGrpSpPr/>
            <p:nvPr/>
          </p:nvGrpSpPr>
          <p:grpSpPr>
            <a:xfrm>
              <a:off x="3229513" y="3495715"/>
              <a:ext cx="1561162" cy="369332"/>
              <a:chOff x="3229513" y="1138100"/>
              <a:chExt cx="1561162" cy="369332"/>
            </a:xfrm>
          </p:grpSpPr>
          <p:sp>
            <p:nvSpPr>
              <p:cNvPr id="93" name="円/楕円 92"/>
              <p:cNvSpPr/>
              <p:nvPr/>
            </p:nvSpPr>
            <p:spPr>
              <a:xfrm>
                <a:off x="4466639" y="1160748"/>
                <a:ext cx="324036" cy="324036"/>
              </a:xfrm>
              <a:prstGeom prst="ellipse">
                <a:avLst/>
              </a:prstGeom>
              <a:solidFill>
                <a:srgbClr val="BCE9FE"/>
              </a:solidFill>
              <a:ln>
                <a:solidFill>
                  <a:srgbClr val="393C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テキスト ボックス 93"/>
                  <p:cNvSpPr txBox="1"/>
                  <p:nvPr/>
                </p:nvSpPr>
                <p:spPr>
                  <a:xfrm>
                    <a:off x="4480812" y="1138100"/>
                    <a:ext cx="2504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 dirty="0">
                      <a:latin typeface="+mj-lt"/>
                    </a:endParaRPr>
                  </a:p>
                </p:txBody>
              </p:sp>
            </mc:Choice>
            <mc:Fallback xmlns="">
              <p:sp>
                <p:nvSpPr>
                  <p:cNvPr id="94" name="テキスト ボックス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0812" y="1138100"/>
                    <a:ext cx="25044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4878" r="-34146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5" name="円/楕円 94"/>
              <p:cNvSpPr/>
              <p:nvPr/>
            </p:nvSpPr>
            <p:spPr>
              <a:xfrm>
                <a:off x="3268861" y="1160748"/>
                <a:ext cx="324036" cy="324036"/>
              </a:xfrm>
              <a:prstGeom prst="ellipse">
                <a:avLst/>
              </a:prstGeom>
              <a:solidFill>
                <a:srgbClr val="BCE9FE"/>
              </a:solidFill>
              <a:ln>
                <a:solidFill>
                  <a:srgbClr val="393C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テキスト ボックス 95"/>
                  <p:cNvSpPr txBox="1"/>
                  <p:nvPr/>
                </p:nvSpPr>
                <p:spPr>
                  <a:xfrm>
                    <a:off x="3229513" y="1138100"/>
                    <a:ext cx="4106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/>
                            </a:rPr>
                            <m:t>+</m:t>
                          </m:r>
                        </m:oMath>
                      </m:oMathPara>
                    </a14:m>
                    <a:endParaRPr kumimoji="1" lang="en-US" altLang="ja-JP" b="0" dirty="0" smtClean="0"/>
                  </a:p>
                </p:txBody>
              </p:sp>
            </mc:Choice>
            <mc:Fallback xmlns="">
              <p:sp>
                <p:nvSpPr>
                  <p:cNvPr id="96" name="テキスト ボックス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9513" y="1138100"/>
                    <a:ext cx="410690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7" name="直線矢印コネクタ 96"/>
              <p:cNvCxnSpPr>
                <a:endCxn id="93" idx="2"/>
              </p:cNvCxnSpPr>
              <p:nvPr/>
            </p:nvCxnSpPr>
            <p:spPr>
              <a:xfrm>
                <a:off x="3592897" y="1322766"/>
                <a:ext cx="873742" cy="0"/>
              </a:xfrm>
              <a:prstGeom prst="straightConnector1">
                <a:avLst/>
              </a:prstGeom>
              <a:ln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グループ化 97"/>
            <p:cNvGrpSpPr/>
            <p:nvPr/>
          </p:nvGrpSpPr>
          <p:grpSpPr>
            <a:xfrm>
              <a:off x="3229513" y="3967238"/>
              <a:ext cx="1561162" cy="369332"/>
              <a:chOff x="3229513" y="1138100"/>
              <a:chExt cx="1561162" cy="369332"/>
            </a:xfrm>
          </p:grpSpPr>
          <p:sp>
            <p:nvSpPr>
              <p:cNvPr id="99" name="円/楕円 98"/>
              <p:cNvSpPr/>
              <p:nvPr/>
            </p:nvSpPr>
            <p:spPr>
              <a:xfrm>
                <a:off x="4466639" y="1160748"/>
                <a:ext cx="324036" cy="324036"/>
              </a:xfrm>
              <a:prstGeom prst="ellipse">
                <a:avLst/>
              </a:prstGeom>
              <a:solidFill>
                <a:srgbClr val="BCE9FE"/>
              </a:solidFill>
              <a:ln>
                <a:solidFill>
                  <a:srgbClr val="393C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テキスト ボックス 99"/>
                  <p:cNvSpPr txBox="1"/>
                  <p:nvPr/>
                </p:nvSpPr>
                <p:spPr>
                  <a:xfrm>
                    <a:off x="4480812" y="1138100"/>
                    <a:ext cx="2504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 dirty="0">
                      <a:latin typeface="+mj-lt"/>
                    </a:endParaRPr>
                  </a:p>
                </p:txBody>
              </p:sp>
            </mc:Choice>
            <mc:Fallback xmlns="">
              <p:sp>
                <p:nvSpPr>
                  <p:cNvPr id="100" name="テキスト ボックス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0812" y="1138100"/>
                    <a:ext cx="25044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l="-4878" r="-34146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1" name="円/楕円 100"/>
              <p:cNvSpPr/>
              <p:nvPr/>
            </p:nvSpPr>
            <p:spPr>
              <a:xfrm>
                <a:off x="3268861" y="1160748"/>
                <a:ext cx="324036" cy="324036"/>
              </a:xfrm>
              <a:prstGeom prst="ellipse">
                <a:avLst/>
              </a:prstGeom>
              <a:solidFill>
                <a:srgbClr val="BCE9FE"/>
              </a:solidFill>
              <a:ln>
                <a:solidFill>
                  <a:srgbClr val="393C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テキスト ボックス 101"/>
                  <p:cNvSpPr txBox="1"/>
                  <p:nvPr/>
                </p:nvSpPr>
                <p:spPr>
                  <a:xfrm>
                    <a:off x="3229513" y="1138100"/>
                    <a:ext cx="4106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/>
                            </a:rPr>
                            <m:t>+</m:t>
                          </m:r>
                        </m:oMath>
                      </m:oMathPara>
                    </a14:m>
                    <a:endParaRPr kumimoji="1" lang="en-US" altLang="ja-JP" b="0" dirty="0" smtClean="0"/>
                  </a:p>
                </p:txBody>
              </p:sp>
            </mc:Choice>
            <mc:Fallback xmlns="">
              <p:sp>
                <p:nvSpPr>
                  <p:cNvPr id="102" name="テキスト ボックス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9513" y="1138100"/>
                    <a:ext cx="410690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3" name="直線矢印コネクタ 102"/>
              <p:cNvCxnSpPr>
                <a:endCxn id="99" idx="2"/>
              </p:cNvCxnSpPr>
              <p:nvPr/>
            </p:nvCxnSpPr>
            <p:spPr>
              <a:xfrm>
                <a:off x="3592897" y="1322766"/>
                <a:ext cx="873742" cy="0"/>
              </a:xfrm>
              <a:prstGeom prst="straightConnector1">
                <a:avLst/>
              </a:prstGeom>
              <a:ln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グループ化 103"/>
            <p:cNvGrpSpPr/>
            <p:nvPr/>
          </p:nvGrpSpPr>
          <p:grpSpPr>
            <a:xfrm>
              <a:off x="3229513" y="4438761"/>
              <a:ext cx="1561162" cy="369332"/>
              <a:chOff x="3229513" y="1138100"/>
              <a:chExt cx="1561162" cy="369332"/>
            </a:xfrm>
          </p:grpSpPr>
          <p:sp>
            <p:nvSpPr>
              <p:cNvPr id="105" name="円/楕円 104"/>
              <p:cNvSpPr/>
              <p:nvPr/>
            </p:nvSpPr>
            <p:spPr>
              <a:xfrm>
                <a:off x="4466639" y="1160748"/>
                <a:ext cx="324036" cy="324036"/>
              </a:xfrm>
              <a:prstGeom prst="ellipse">
                <a:avLst/>
              </a:prstGeom>
              <a:solidFill>
                <a:srgbClr val="BCE9FE"/>
              </a:solidFill>
              <a:ln>
                <a:solidFill>
                  <a:srgbClr val="393C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テキスト ボックス 105"/>
                  <p:cNvSpPr txBox="1"/>
                  <p:nvPr/>
                </p:nvSpPr>
                <p:spPr>
                  <a:xfrm>
                    <a:off x="4480812" y="1138100"/>
                    <a:ext cx="2504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 dirty="0">
                      <a:latin typeface="+mj-lt"/>
                    </a:endParaRPr>
                  </a:p>
                </p:txBody>
              </p:sp>
            </mc:Choice>
            <mc:Fallback xmlns="">
              <p:sp>
                <p:nvSpPr>
                  <p:cNvPr id="106" name="テキスト ボックス 1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0812" y="1138100"/>
                    <a:ext cx="250444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l="-4878" r="-34146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7" name="円/楕円 106"/>
              <p:cNvSpPr/>
              <p:nvPr/>
            </p:nvSpPr>
            <p:spPr>
              <a:xfrm>
                <a:off x="3268861" y="1160748"/>
                <a:ext cx="324036" cy="324036"/>
              </a:xfrm>
              <a:prstGeom prst="ellipse">
                <a:avLst/>
              </a:prstGeom>
              <a:solidFill>
                <a:srgbClr val="BCE9FE"/>
              </a:solidFill>
              <a:ln>
                <a:solidFill>
                  <a:srgbClr val="393C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テキスト ボックス 107"/>
                  <p:cNvSpPr txBox="1"/>
                  <p:nvPr/>
                </p:nvSpPr>
                <p:spPr>
                  <a:xfrm>
                    <a:off x="3229513" y="1138100"/>
                    <a:ext cx="4106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/>
                            </a:rPr>
                            <m:t>+</m:t>
                          </m:r>
                        </m:oMath>
                      </m:oMathPara>
                    </a14:m>
                    <a:endParaRPr kumimoji="1" lang="en-US" altLang="ja-JP" b="0" dirty="0" smtClean="0"/>
                  </a:p>
                </p:txBody>
              </p:sp>
            </mc:Choice>
            <mc:Fallback xmlns="">
              <p:sp>
                <p:nvSpPr>
                  <p:cNvPr id="108" name="テキスト ボックス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9513" y="1138100"/>
                    <a:ext cx="410690" cy="369332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9" name="直線矢印コネクタ 108"/>
              <p:cNvCxnSpPr>
                <a:endCxn id="105" idx="2"/>
              </p:cNvCxnSpPr>
              <p:nvPr/>
            </p:nvCxnSpPr>
            <p:spPr>
              <a:xfrm>
                <a:off x="3592897" y="1322766"/>
                <a:ext cx="873742" cy="0"/>
              </a:xfrm>
              <a:prstGeom prst="straightConnector1">
                <a:avLst/>
              </a:prstGeom>
              <a:ln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グループ化 109"/>
            <p:cNvGrpSpPr/>
            <p:nvPr/>
          </p:nvGrpSpPr>
          <p:grpSpPr>
            <a:xfrm>
              <a:off x="3229513" y="4910284"/>
              <a:ext cx="1561162" cy="369332"/>
              <a:chOff x="3229513" y="1138100"/>
              <a:chExt cx="1561162" cy="369332"/>
            </a:xfrm>
          </p:grpSpPr>
          <p:sp>
            <p:nvSpPr>
              <p:cNvPr id="111" name="円/楕円 110"/>
              <p:cNvSpPr/>
              <p:nvPr/>
            </p:nvSpPr>
            <p:spPr>
              <a:xfrm>
                <a:off x="4466639" y="1160748"/>
                <a:ext cx="324036" cy="324036"/>
              </a:xfrm>
              <a:prstGeom prst="ellipse">
                <a:avLst/>
              </a:prstGeom>
              <a:solidFill>
                <a:srgbClr val="BCE9FE"/>
              </a:solidFill>
              <a:ln>
                <a:solidFill>
                  <a:srgbClr val="393C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テキスト ボックス 111"/>
                  <p:cNvSpPr txBox="1"/>
                  <p:nvPr/>
                </p:nvSpPr>
                <p:spPr>
                  <a:xfrm>
                    <a:off x="4480812" y="1138100"/>
                    <a:ext cx="2504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 dirty="0">
                      <a:latin typeface="+mj-lt"/>
                    </a:endParaRPr>
                  </a:p>
                </p:txBody>
              </p:sp>
            </mc:Choice>
            <mc:Fallback xmlns="">
              <p:sp>
                <p:nvSpPr>
                  <p:cNvPr id="112" name="テキスト ボックス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0812" y="1138100"/>
                    <a:ext cx="250444" cy="369332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l="-4878" r="-34146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3" name="円/楕円 112"/>
              <p:cNvSpPr/>
              <p:nvPr/>
            </p:nvSpPr>
            <p:spPr>
              <a:xfrm>
                <a:off x="3268861" y="1160748"/>
                <a:ext cx="324036" cy="324036"/>
              </a:xfrm>
              <a:prstGeom prst="ellipse">
                <a:avLst/>
              </a:prstGeom>
              <a:solidFill>
                <a:srgbClr val="BCE9FE"/>
              </a:solidFill>
              <a:ln>
                <a:solidFill>
                  <a:srgbClr val="393C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テキスト ボックス 113"/>
                  <p:cNvSpPr txBox="1"/>
                  <p:nvPr/>
                </p:nvSpPr>
                <p:spPr>
                  <a:xfrm>
                    <a:off x="3229513" y="1138100"/>
                    <a:ext cx="4106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/>
                            </a:rPr>
                            <m:t>+</m:t>
                          </m:r>
                        </m:oMath>
                      </m:oMathPara>
                    </a14:m>
                    <a:endParaRPr kumimoji="1" lang="en-US" altLang="ja-JP" b="0" dirty="0" smtClean="0"/>
                  </a:p>
                </p:txBody>
              </p:sp>
            </mc:Choice>
            <mc:Fallback xmlns="">
              <p:sp>
                <p:nvSpPr>
                  <p:cNvPr id="114" name="テキスト ボックス 1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9513" y="1138100"/>
                    <a:ext cx="410690" cy="369332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5" name="直線矢印コネクタ 114"/>
              <p:cNvCxnSpPr>
                <a:endCxn id="111" idx="2"/>
              </p:cNvCxnSpPr>
              <p:nvPr/>
            </p:nvCxnSpPr>
            <p:spPr>
              <a:xfrm>
                <a:off x="3592897" y="1322766"/>
                <a:ext cx="873742" cy="0"/>
              </a:xfrm>
              <a:prstGeom prst="straightConnector1">
                <a:avLst/>
              </a:prstGeom>
              <a:ln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グループ化 115"/>
            <p:cNvGrpSpPr/>
            <p:nvPr/>
          </p:nvGrpSpPr>
          <p:grpSpPr>
            <a:xfrm>
              <a:off x="3229513" y="5381806"/>
              <a:ext cx="1561162" cy="369332"/>
              <a:chOff x="3229513" y="1138100"/>
              <a:chExt cx="1561162" cy="369332"/>
            </a:xfrm>
          </p:grpSpPr>
          <p:sp>
            <p:nvSpPr>
              <p:cNvPr id="117" name="円/楕円 116"/>
              <p:cNvSpPr/>
              <p:nvPr/>
            </p:nvSpPr>
            <p:spPr>
              <a:xfrm>
                <a:off x="4466639" y="1160748"/>
                <a:ext cx="324036" cy="324036"/>
              </a:xfrm>
              <a:prstGeom prst="ellipse">
                <a:avLst/>
              </a:prstGeom>
              <a:solidFill>
                <a:srgbClr val="BCE9FE"/>
              </a:solidFill>
              <a:ln>
                <a:solidFill>
                  <a:srgbClr val="393C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テキスト ボックス 117"/>
                  <p:cNvSpPr txBox="1"/>
                  <p:nvPr/>
                </p:nvSpPr>
                <p:spPr>
                  <a:xfrm>
                    <a:off x="4480812" y="1138100"/>
                    <a:ext cx="2504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 dirty="0">
                      <a:latin typeface="+mj-lt"/>
                    </a:endParaRPr>
                  </a:p>
                </p:txBody>
              </p:sp>
            </mc:Choice>
            <mc:Fallback xmlns="">
              <p:sp>
                <p:nvSpPr>
                  <p:cNvPr id="118" name="テキスト ボックス 1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0812" y="1138100"/>
                    <a:ext cx="250444" cy="36933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l="-4878" r="-34146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円/楕円 118"/>
              <p:cNvSpPr/>
              <p:nvPr/>
            </p:nvSpPr>
            <p:spPr>
              <a:xfrm>
                <a:off x="3268861" y="1160748"/>
                <a:ext cx="324036" cy="324036"/>
              </a:xfrm>
              <a:prstGeom prst="ellipse">
                <a:avLst/>
              </a:prstGeom>
              <a:solidFill>
                <a:srgbClr val="BCE9FE"/>
              </a:solidFill>
              <a:ln>
                <a:solidFill>
                  <a:srgbClr val="393C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テキスト ボックス 119"/>
                  <p:cNvSpPr txBox="1"/>
                  <p:nvPr/>
                </p:nvSpPr>
                <p:spPr>
                  <a:xfrm>
                    <a:off x="3229513" y="1138100"/>
                    <a:ext cx="4106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/>
                            </a:rPr>
                            <m:t>+</m:t>
                          </m:r>
                        </m:oMath>
                      </m:oMathPara>
                    </a14:m>
                    <a:endParaRPr kumimoji="1" lang="en-US" altLang="ja-JP" b="0" dirty="0" smtClean="0"/>
                  </a:p>
                </p:txBody>
              </p:sp>
            </mc:Choice>
            <mc:Fallback xmlns="">
              <p:sp>
                <p:nvSpPr>
                  <p:cNvPr id="120" name="テキスト ボックス 1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9513" y="1138100"/>
                    <a:ext cx="410690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1" name="直線矢印コネクタ 120"/>
              <p:cNvCxnSpPr>
                <a:endCxn id="117" idx="2"/>
              </p:cNvCxnSpPr>
              <p:nvPr/>
            </p:nvCxnSpPr>
            <p:spPr>
              <a:xfrm>
                <a:off x="3592897" y="1322766"/>
                <a:ext cx="873742" cy="0"/>
              </a:xfrm>
              <a:prstGeom prst="straightConnector1">
                <a:avLst/>
              </a:prstGeom>
              <a:ln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7" name="グループ化 1036"/>
          <p:cNvGrpSpPr/>
          <p:nvPr/>
        </p:nvGrpSpPr>
        <p:grpSpPr>
          <a:xfrm>
            <a:off x="449542" y="1539424"/>
            <a:ext cx="1692188" cy="3703227"/>
            <a:chOff x="827584" y="920199"/>
            <a:chExt cx="1692188" cy="3703227"/>
          </a:xfrm>
        </p:grpSpPr>
        <p:sp>
          <p:nvSpPr>
            <p:cNvPr id="7" name="正方形/長方形 6"/>
            <p:cNvSpPr/>
            <p:nvPr/>
          </p:nvSpPr>
          <p:spPr>
            <a:xfrm>
              <a:off x="1655676" y="920199"/>
              <a:ext cx="864096" cy="3703227"/>
            </a:xfrm>
            <a:prstGeom prst="rect">
              <a:avLst/>
            </a:prstGeom>
            <a:solidFill>
              <a:srgbClr val="FFF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7" name="グループ化 66"/>
            <p:cNvGrpSpPr/>
            <p:nvPr/>
          </p:nvGrpSpPr>
          <p:grpSpPr>
            <a:xfrm>
              <a:off x="827584" y="1322766"/>
              <a:ext cx="1476164" cy="324036"/>
              <a:chOff x="827584" y="1322766"/>
              <a:chExt cx="1476164" cy="324036"/>
            </a:xfrm>
          </p:grpSpPr>
          <p:cxnSp>
            <p:nvCxnSpPr>
              <p:cNvPr id="5" name="直線矢印コネクタ 4"/>
              <p:cNvCxnSpPr/>
              <p:nvPr/>
            </p:nvCxnSpPr>
            <p:spPr>
              <a:xfrm>
                <a:off x="827584" y="1484784"/>
                <a:ext cx="1152128" cy="0"/>
              </a:xfrm>
              <a:prstGeom prst="straightConnector1">
                <a:avLst/>
              </a:prstGeom>
              <a:ln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円/楕円 5"/>
              <p:cNvSpPr/>
              <p:nvPr/>
            </p:nvSpPr>
            <p:spPr>
              <a:xfrm>
                <a:off x="1979712" y="1322766"/>
                <a:ext cx="324036" cy="324036"/>
              </a:xfrm>
              <a:prstGeom prst="ellipse">
                <a:avLst/>
              </a:prstGeom>
              <a:solidFill>
                <a:srgbClr val="BCE9FE"/>
              </a:solidFill>
              <a:ln>
                <a:solidFill>
                  <a:srgbClr val="393C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3" name="グループ化 122"/>
            <p:cNvGrpSpPr/>
            <p:nvPr/>
          </p:nvGrpSpPr>
          <p:grpSpPr>
            <a:xfrm>
              <a:off x="827584" y="1919128"/>
              <a:ext cx="1476164" cy="324036"/>
              <a:chOff x="827584" y="1322766"/>
              <a:chExt cx="1476164" cy="324036"/>
            </a:xfrm>
          </p:grpSpPr>
          <p:cxnSp>
            <p:nvCxnSpPr>
              <p:cNvPr id="124" name="直線矢印コネクタ 123"/>
              <p:cNvCxnSpPr/>
              <p:nvPr/>
            </p:nvCxnSpPr>
            <p:spPr>
              <a:xfrm>
                <a:off x="827584" y="1484784"/>
                <a:ext cx="1152128" cy="0"/>
              </a:xfrm>
              <a:prstGeom prst="straightConnector1">
                <a:avLst/>
              </a:prstGeom>
              <a:ln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5" name="円/楕円 124"/>
              <p:cNvSpPr/>
              <p:nvPr/>
            </p:nvSpPr>
            <p:spPr>
              <a:xfrm>
                <a:off x="1979712" y="1322766"/>
                <a:ext cx="324036" cy="324036"/>
              </a:xfrm>
              <a:prstGeom prst="ellipse">
                <a:avLst/>
              </a:prstGeom>
              <a:solidFill>
                <a:srgbClr val="BCE9FE"/>
              </a:solidFill>
              <a:ln>
                <a:solidFill>
                  <a:srgbClr val="393C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6" name="グループ化 125"/>
            <p:cNvGrpSpPr/>
            <p:nvPr/>
          </p:nvGrpSpPr>
          <p:grpSpPr>
            <a:xfrm>
              <a:off x="827584" y="2552669"/>
              <a:ext cx="1476164" cy="324036"/>
              <a:chOff x="827584" y="1322766"/>
              <a:chExt cx="1476164" cy="324036"/>
            </a:xfrm>
          </p:grpSpPr>
          <p:cxnSp>
            <p:nvCxnSpPr>
              <p:cNvPr id="127" name="直線矢印コネクタ 126"/>
              <p:cNvCxnSpPr/>
              <p:nvPr/>
            </p:nvCxnSpPr>
            <p:spPr>
              <a:xfrm>
                <a:off x="827584" y="1484784"/>
                <a:ext cx="1152128" cy="0"/>
              </a:xfrm>
              <a:prstGeom prst="straightConnector1">
                <a:avLst/>
              </a:prstGeom>
              <a:ln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8" name="円/楕円 127"/>
              <p:cNvSpPr/>
              <p:nvPr/>
            </p:nvSpPr>
            <p:spPr>
              <a:xfrm>
                <a:off x="1979712" y="1322766"/>
                <a:ext cx="324036" cy="324036"/>
              </a:xfrm>
              <a:prstGeom prst="ellipse">
                <a:avLst/>
              </a:prstGeom>
              <a:solidFill>
                <a:srgbClr val="BCE9FE"/>
              </a:solidFill>
              <a:ln>
                <a:solidFill>
                  <a:srgbClr val="393C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9" name="グループ化 128"/>
            <p:cNvGrpSpPr/>
            <p:nvPr/>
          </p:nvGrpSpPr>
          <p:grpSpPr>
            <a:xfrm>
              <a:off x="827584" y="3171679"/>
              <a:ext cx="1476164" cy="324036"/>
              <a:chOff x="827584" y="1322766"/>
              <a:chExt cx="1476164" cy="324036"/>
            </a:xfrm>
          </p:grpSpPr>
          <p:cxnSp>
            <p:nvCxnSpPr>
              <p:cNvPr id="130" name="直線矢印コネクタ 129"/>
              <p:cNvCxnSpPr/>
              <p:nvPr/>
            </p:nvCxnSpPr>
            <p:spPr>
              <a:xfrm>
                <a:off x="827584" y="1484784"/>
                <a:ext cx="1152128" cy="0"/>
              </a:xfrm>
              <a:prstGeom prst="straightConnector1">
                <a:avLst/>
              </a:prstGeom>
              <a:ln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1" name="円/楕円 130"/>
              <p:cNvSpPr/>
              <p:nvPr/>
            </p:nvSpPr>
            <p:spPr>
              <a:xfrm>
                <a:off x="1979712" y="1322766"/>
                <a:ext cx="324036" cy="324036"/>
              </a:xfrm>
              <a:prstGeom prst="ellipse">
                <a:avLst/>
              </a:prstGeom>
              <a:solidFill>
                <a:srgbClr val="BCE9FE"/>
              </a:solidFill>
              <a:ln>
                <a:solidFill>
                  <a:srgbClr val="393C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2" name="グループ化 131"/>
            <p:cNvGrpSpPr/>
            <p:nvPr/>
          </p:nvGrpSpPr>
          <p:grpSpPr>
            <a:xfrm>
              <a:off x="827584" y="3865047"/>
              <a:ext cx="1476164" cy="324036"/>
              <a:chOff x="827584" y="1322766"/>
              <a:chExt cx="1476164" cy="324036"/>
            </a:xfrm>
          </p:grpSpPr>
          <p:cxnSp>
            <p:nvCxnSpPr>
              <p:cNvPr id="133" name="直線矢印コネクタ 132"/>
              <p:cNvCxnSpPr/>
              <p:nvPr/>
            </p:nvCxnSpPr>
            <p:spPr>
              <a:xfrm>
                <a:off x="827584" y="1484784"/>
                <a:ext cx="1152128" cy="0"/>
              </a:xfrm>
              <a:prstGeom prst="straightConnector1">
                <a:avLst/>
              </a:prstGeom>
              <a:ln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4" name="円/楕円 133"/>
              <p:cNvSpPr/>
              <p:nvPr/>
            </p:nvSpPr>
            <p:spPr>
              <a:xfrm>
                <a:off x="1979712" y="1322766"/>
                <a:ext cx="324036" cy="324036"/>
              </a:xfrm>
              <a:prstGeom prst="ellipse">
                <a:avLst/>
              </a:prstGeom>
              <a:solidFill>
                <a:srgbClr val="BCE9FE"/>
              </a:solidFill>
              <a:ln>
                <a:solidFill>
                  <a:srgbClr val="393C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36" name="円/楕円 135"/>
          <p:cNvSpPr/>
          <p:nvPr/>
        </p:nvSpPr>
        <p:spPr>
          <a:xfrm>
            <a:off x="5884050" y="1919128"/>
            <a:ext cx="324036" cy="324036"/>
          </a:xfrm>
          <a:prstGeom prst="ellipse">
            <a:avLst/>
          </a:prstGeom>
          <a:solidFill>
            <a:srgbClr val="BCE9FE"/>
          </a:solidFill>
          <a:ln>
            <a:solidFill>
              <a:srgbClr val="393C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円/楕円 138"/>
          <p:cNvSpPr/>
          <p:nvPr/>
        </p:nvSpPr>
        <p:spPr>
          <a:xfrm>
            <a:off x="6802152" y="1919128"/>
            <a:ext cx="324036" cy="324036"/>
          </a:xfrm>
          <a:prstGeom prst="ellipse">
            <a:avLst/>
          </a:prstGeom>
          <a:solidFill>
            <a:srgbClr val="BCE9FE"/>
          </a:solidFill>
          <a:ln>
            <a:solidFill>
              <a:srgbClr val="393C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0" name="直線矢印コネクタ 139"/>
          <p:cNvCxnSpPr/>
          <p:nvPr/>
        </p:nvCxnSpPr>
        <p:spPr>
          <a:xfrm>
            <a:off x="6208086" y="2074870"/>
            <a:ext cx="576064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テキスト ボックス 142"/>
              <p:cNvSpPr txBox="1"/>
              <p:nvPr/>
            </p:nvSpPr>
            <p:spPr>
              <a:xfrm>
                <a:off x="6838948" y="1890204"/>
                <a:ext cx="2504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kumimoji="1" lang="ja-JP" alt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43" name="テキスト ボックス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948" y="1890204"/>
                <a:ext cx="250444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7317" r="-31707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円/楕円 144"/>
          <p:cNvSpPr/>
          <p:nvPr/>
        </p:nvSpPr>
        <p:spPr>
          <a:xfrm>
            <a:off x="5884050" y="3215134"/>
            <a:ext cx="324036" cy="324036"/>
          </a:xfrm>
          <a:prstGeom prst="ellipse">
            <a:avLst/>
          </a:prstGeom>
          <a:solidFill>
            <a:srgbClr val="BCE9FE"/>
          </a:solidFill>
          <a:ln>
            <a:solidFill>
              <a:srgbClr val="393C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円/楕円 145"/>
          <p:cNvSpPr/>
          <p:nvPr/>
        </p:nvSpPr>
        <p:spPr>
          <a:xfrm>
            <a:off x="6802152" y="3215134"/>
            <a:ext cx="324036" cy="324036"/>
          </a:xfrm>
          <a:prstGeom prst="ellipse">
            <a:avLst/>
          </a:prstGeom>
          <a:solidFill>
            <a:srgbClr val="BCE9FE"/>
          </a:solidFill>
          <a:ln>
            <a:solidFill>
              <a:srgbClr val="393C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7" name="直線矢印コネクタ 146"/>
          <p:cNvCxnSpPr/>
          <p:nvPr/>
        </p:nvCxnSpPr>
        <p:spPr>
          <a:xfrm>
            <a:off x="6208086" y="3370876"/>
            <a:ext cx="576064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テキスト ボックス 147"/>
              <p:cNvSpPr txBox="1"/>
              <p:nvPr/>
            </p:nvSpPr>
            <p:spPr>
              <a:xfrm>
                <a:off x="6838948" y="3186210"/>
                <a:ext cx="2504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kumimoji="1" lang="ja-JP" alt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48" name="テキスト ボックス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948" y="3186210"/>
                <a:ext cx="250444" cy="369332"/>
              </a:xfrm>
              <a:prstGeom prst="rect">
                <a:avLst/>
              </a:prstGeom>
              <a:blipFill rotWithShape="1">
                <a:blip r:embed="rId19"/>
                <a:stretch>
                  <a:fillRect l="-7317" r="-31707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テキスト ボックス 148"/>
              <p:cNvSpPr txBox="1"/>
              <p:nvPr/>
            </p:nvSpPr>
            <p:spPr>
              <a:xfrm>
                <a:off x="5840723" y="1879890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kumimoji="1" lang="en-US" altLang="ja-JP" b="0" dirty="0" smtClean="0"/>
              </a:p>
            </p:txBody>
          </p:sp>
        </mc:Choice>
        <mc:Fallback xmlns="">
          <p:sp>
            <p:nvSpPr>
              <p:cNvPr id="149" name="テキスト ボックス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0723" y="1879890"/>
                <a:ext cx="410690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テキスト ボックス 149"/>
              <p:cNvSpPr txBox="1"/>
              <p:nvPr/>
            </p:nvSpPr>
            <p:spPr>
              <a:xfrm>
                <a:off x="5840723" y="3186210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kumimoji="1" lang="en-US" altLang="ja-JP" b="0" dirty="0" smtClean="0"/>
              </a:p>
            </p:txBody>
          </p:sp>
        </mc:Choice>
        <mc:Fallback xmlns="">
          <p:sp>
            <p:nvSpPr>
              <p:cNvPr id="150" name="テキスト ボックス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0723" y="3186210"/>
                <a:ext cx="410690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線矢印コネクタ 151"/>
          <p:cNvCxnSpPr/>
          <p:nvPr/>
        </p:nvCxnSpPr>
        <p:spPr>
          <a:xfrm>
            <a:off x="7126188" y="2063582"/>
            <a:ext cx="576064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矢印コネクタ 152"/>
          <p:cNvCxnSpPr/>
          <p:nvPr/>
        </p:nvCxnSpPr>
        <p:spPr>
          <a:xfrm>
            <a:off x="7126188" y="3370876"/>
            <a:ext cx="576064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線矢印コネクタ 159"/>
          <p:cNvCxnSpPr>
            <a:stCxn id="6" idx="6"/>
            <a:endCxn id="41" idx="1"/>
          </p:cNvCxnSpPr>
          <p:nvPr/>
        </p:nvCxnSpPr>
        <p:spPr>
          <a:xfrm flipV="1">
            <a:off x="1925706" y="1322766"/>
            <a:ext cx="1303807" cy="781243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線矢印コネクタ 167"/>
          <p:cNvCxnSpPr>
            <a:endCxn id="72" idx="1"/>
          </p:cNvCxnSpPr>
          <p:nvPr/>
        </p:nvCxnSpPr>
        <p:spPr>
          <a:xfrm flipV="1">
            <a:off x="1925706" y="1794289"/>
            <a:ext cx="1303807" cy="30972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矢印コネクタ 171"/>
          <p:cNvCxnSpPr>
            <a:endCxn id="78" idx="1"/>
          </p:cNvCxnSpPr>
          <p:nvPr/>
        </p:nvCxnSpPr>
        <p:spPr>
          <a:xfrm>
            <a:off x="1925706" y="2104009"/>
            <a:ext cx="1303807" cy="161803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直線矢印コネクタ 176"/>
          <p:cNvCxnSpPr>
            <a:stCxn id="6" idx="6"/>
            <a:endCxn id="84" idx="1"/>
          </p:cNvCxnSpPr>
          <p:nvPr/>
        </p:nvCxnSpPr>
        <p:spPr>
          <a:xfrm>
            <a:off x="1925706" y="2104009"/>
            <a:ext cx="1303807" cy="63332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線矢印コネクタ 179"/>
          <p:cNvCxnSpPr>
            <a:stCxn id="6" idx="6"/>
            <a:endCxn id="90" idx="1"/>
          </p:cNvCxnSpPr>
          <p:nvPr/>
        </p:nvCxnSpPr>
        <p:spPr>
          <a:xfrm>
            <a:off x="1925706" y="2104009"/>
            <a:ext cx="1303807" cy="1104849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直線矢印コネクタ 182"/>
          <p:cNvCxnSpPr>
            <a:stCxn id="6" idx="6"/>
            <a:endCxn id="96" idx="1"/>
          </p:cNvCxnSpPr>
          <p:nvPr/>
        </p:nvCxnSpPr>
        <p:spPr>
          <a:xfrm>
            <a:off x="1925706" y="2104009"/>
            <a:ext cx="1303807" cy="1576372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直線矢印コネクタ 185"/>
          <p:cNvCxnSpPr>
            <a:stCxn id="6" idx="6"/>
            <a:endCxn id="102" idx="1"/>
          </p:cNvCxnSpPr>
          <p:nvPr/>
        </p:nvCxnSpPr>
        <p:spPr>
          <a:xfrm>
            <a:off x="1925706" y="2104009"/>
            <a:ext cx="1303807" cy="204789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矢印コネクタ 188"/>
          <p:cNvCxnSpPr>
            <a:stCxn id="6" idx="6"/>
            <a:endCxn id="108" idx="1"/>
          </p:cNvCxnSpPr>
          <p:nvPr/>
        </p:nvCxnSpPr>
        <p:spPr>
          <a:xfrm>
            <a:off x="1925706" y="2104009"/>
            <a:ext cx="1303807" cy="2519418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矢印コネクタ 191"/>
          <p:cNvCxnSpPr>
            <a:stCxn id="6" idx="6"/>
            <a:endCxn id="114" idx="1"/>
          </p:cNvCxnSpPr>
          <p:nvPr/>
        </p:nvCxnSpPr>
        <p:spPr>
          <a:xfrm>
            <a:off x="1925706" y="2104009"/>
            <a:ext cx="1303807" cy="2990941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線矢印コネクタ 194"/>
          <p:cNvCxnSpPr>
            <a:stCxn id="6" idx="6"/>
            <a:endCxn id="120" idx="1"/>
          </p:cNvCxnSpPr>
          <p:nvPr/>
        </p:nvCxnSpPr>
        <p:spPr>
          <a:xfrm>
            <a:off x="1925706" y="2104009"/>
            <a:ext cx="1303807" cy="3462463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直線矢印コネクタ 198"/>
          <p:cNvCxnSpPr>
            <a:stCxn id="125" idx="6"/>
            <a:endCxn id="41" idx="1"/>
          </p:cNvCxnSpPr>
          <p:nvPr/>
        </p:nvCxnSpPr>
        <p:spPr>
          <a:xfrm flipV="1">
            <a:off x="1925706" y="1322766"/>
            <a:ext cx="1303807" cy="137760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線矢印コネクタ 202"/>
          <p:cNvCxnSpPr>
            <a:stCxn id="125" idx="6"/>
            <a:endCxn id="72" idx="1"/>
          </p:cNvCxnSpPr>
          <p:nvPr/>
        </p:nvCxnSpPr>
        <p:spPr>
          <a:xfrm flipV="1">
            <a:off x="1925706" y="1794289"/>
            <a:ext cx="1303807" cy="906082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直線矢印コネクタ 205"/>
          <p:cNvCxnSpPr>
            <a:stCxn id="125" idx="6"/>
            <a:endCxn id="78" idx="1"/>
          </p:cNvCxnSpPr>
          <p:nvPr/>
        </p:nvCxnSpPr>
        <p:spPr>
          <a:xfrm flipV="1">
            <a:off x="1925706" y="2265812"/>
            <a:ext cx="1303807" cy="434559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直線矢印コネクタ 208"/>
          <p:cNvCxnSpPr>
            <a:stCxn id="125" idx="6"/>
            <a:endCxn id="84" idx="1"/>
          </p:cNvCxnSpPr>
          <p:nvPr/>
        </p:nvCxnSpPr>
        <p:spPr>
          <a:xfrm>
            <a:off x="1925706" y="2700371"/>
            <a:ext cx="1303807" cy="36964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線矢印コネクタ 211"/>
          <p:cNvCxnSpPr>
            <a:stCxn id="125" idx="6"/>
            <a:endCxn id="90" idx="1"/>
          </p:cNvCxnSpPr>
          <p:nvPr/>
        </p:nvCxnSpPr>
        <p:spPr>
          <a:xfrm>
            <a:off x="1925706" y="2700371"/>
            <a:ext cx="1303807" cy="508487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直線矢印コネクタ 214"/>
          <p:cNvCxnSpPr>
            <a:stCxn id="125" idx="6"/>
            <a:endCxn id="96" idx="1"/>
          </p:cNvCxnSpPr>
          <p:nvPr/>
        </p:nvCxnSpPr>
        <p:spPr>
          <a:xfrm>
            <a:off x="1925706" y="2700371"/>
            <a:ext cx="1303807" cy="98001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直線矢印コネクタ 217"/>
          <p:cNvCxnSpPr>
            <a:endCxn id="102" idx="1"/>
          </p:cNvCxnSpPr>
          <p:nvPr/>
        </p:nvCxnSpPr>
        <p:spPr>
          <a:xfrm>
            <a:off x="1925706" y="2700371"/>
            <a:ext cx="1303807" cy="1451533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直線矢印コネクタ 220"/>
          <p:cNvCxnSpPr>
            <a:endCxn id="108" idx="1"/>
          </p:cNvCxnSpPr>
          <p:nvPr/>
        </p:nvCxnSpPr>
        <p:spPr>
          <a:xfrm>
            <a:off x="1925706" y="2700371"/>
            <a:ext cx="1303807" cy="192305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直線矢印コネクタ 230"/>
          <p:cNvCxnSpPr>
            <a:stCxn id="125" idx="6"/>
            <a:endCxn id="120" idx="1"/>
          </p:cNvCxnSpPr>
          <p:nvPr/>
        </p:nvCxnSpPr>
        <p:spPr>
          <a:xfrm>
            <a:off x="1925706" y="2700371"/>
            <a:ext cx="1303807" cy="2866101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直線矢印コネクタ 233"/>
          <p:cNvCxnSpPr>
            <a:stCxn id="125" idx="6"/>
            <a:endCxn id="114" idx="1"/>
          </p:cNvCxnSpPr>
          <p:nvPr/>
        </p:nvCxnSpPr>
        <p:spPr>
          <a:xfrm>
            <a:off x="1925706" y="2700371"/>
            <a:ext cx="1303807" cy="2394579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直線矢印コネクタ 236"/>
          <p:cNvCxnSpPr>
            <a:endCxn id="72" idx="1"/>
          </p:cNvCxnSpPr>
          <p:nvPr/>
        </p:nvCxnSpPr>
        <p:spPr>
          <a:xfrm flipV="1">
            <a:off x="1925706" y="1794289"/>
            <a:ext cx="1303807" cy="1536572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直線矢印コネクタ 238"/>
          <p:cNvCxnSpPr>
            <a:stCxn id="128" idx="6"/>
            <a:endCxn id="41" idx="1"/>
          </p:cNvCxnSpPr>
          <p:nvPr/>
        </p:nvCxnSpPr>
        <p:spPr>
          <a:xfrm flipV="1">
            <a:off x="1925706" y="1322766"/>
            <a:ext cx="1303807" cy="201114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直線矢印コネクタ 241"/>
          <p:cNvCxnSpPr>
            <a:stCxn id="128" idx="6"/>
            <a:endCxn id="78" idx="1"/>
          </p:cNvCxnSpPr>
          <p:nvPr/>
        </p:nvCxnSpPr>
        <p:spPr>
          <a:xfrm flipV="1">
            <a:off x="1925706" y="2265812"/>
            <a:ext cx="1303807" cy="106810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直線矢印コネクタ 242"/>
          <p:cNvCxnSpPr>
            <a:stCxn id="128" idx="6"/>
            <a:endCxn id="84" idx="1"/>
          </p:cNvCxnSpPr>
          <p:nvPr/>
        </p:nvCxnSpPr>
        <p:spPr>
          <a:xfrm flipV="1">
            <a:off x="1925706" y="2737335"/>
            <a:ext cx="1303807" cy="596577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直線矢印コネクタ 243"/>
          <p:cNvCxnSpPr>
            <a:stCxn id="128" idx="6"/>
            <a:endCxn id="96" idx="1"/>
          </p:cNvCxnSpPr>
          <p:nvPr/>
        </p:nvCxnSpPr>
        <p:spPr>
          <a:xfrm>
            <a:off x="1925706" y="3333912"/>
            <a:ext cx="1303807" cy="346469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直線矢印コネクタ 244"/>
          <p:cNvCxnSpPr>
            <a:stCxn id="128" idx="6"/>
            <a:endCxn id="102" idx="1"/>
          </p:cNvCxnSpPr>
          <p:nvPr/>
        </p:nvCxnSpPr>
        <p:spPr>
          <a:xfrm>
            <a:off x="1925706" y="3333912"/>
            <a:ext cx="1303807" cy="817992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直線矢印コネクタ 245"/>
          <p:cNvCxnSpPr>
            <a:stCxn id="128" idx="6"/>
            <a:endCxn id="108" idx="1"/>
          </p:cNvCxnSpPr>
          <p:nvPr/>
        </p:nvCxnSpPr>
        <p:spPr>
          <a:xfrm>
            <a:off x="1925706" y="3333912"/>
            <a:ext cx="1303807" cy="128951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直線矢印コネクタ 246"/>
          <p:cNvCxnSpPr>
            <a:endCxn id="114" idx="1"/>
          </p:cNvCxnSpPr>
          <p:nvPr/>
        </p:nvCxnSpPr>
        <p:spPr>
          <a:xfrm>
            <a:off x="1916844" y="3324539"/>
            <a:ext cx="1312669" cy="1770411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直線矢印コネクタ 247"/>
          <p:cNvCxnSpPr>
            <a:endCxn id="120" idx="1"/>
          </p:cNvCxnSpPr>
          <p:nvPr/>
        </p:nvCxnSpPr>
        <p:spPr>
          <a:xfrm>
            <a:off x="1916298" y="3336938"/>
            <a:ext cx="1313215" cy="2229534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直線矢印コネクタ 248"/>
          <p:cNvCxnSpPr>
            <a:stCxn id="131" idx="6"/>
            <a:endCxn id="41" idx="1"/>
          </p:cNvCxnSpPr>
          <p:nvPr/>
        </p:nvCxnSpPr>
        <p:spPr>
          <a:xfrm flipV="1">
            <a:off x="1925706" y="1322766"/>
            <a:ext cx="1303807" cy="263015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直線矢印コネクタ 249"/>
          <p:cNvCxnSpPr>
            <a:stCxn id="131" idx="6"/>
            <a:endCxn id="72" idx="1"/>
          </p:cNvCxnSpPr>
          <p:nvPr/>
        </p:nvCxnSpPr>
        <p:spPr>
          <a:xfrm flipV="1">
            <a:off x="1925706" y="1794289"/>
            <a:ext cx="1303807" cy="2158633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矢印コネクタ 250"/>
          <p:cNvCxnSpPr>
            <a:stCxn id="131" idx="6"/>
            <a:endCxn id="78" idx="1"/>
          </p:cNvCxnSpPr>
          <p:nvPr/>
        </p:nvCxnSpPr>
        <p:spPr>
          <a:xfrm flipV="1">
            <a:off x="1925706" y="2265812"/>
            <a:ext cx="1303807" cy="168711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直線矢印コネクタ 258"/>
          <p:cNvCxnSpPr>
            <a:endCxn id="84" idx="1"/>
          </p:cNvCxnSpPr>
          <p:nvPr/>
        </p:nvCxnSpPr>
        <p:spPr>
          <a:xfrm flipV="1">
            <a:off x="1925706" y="2737335"/>
            <a:ext cx="1303807" cy="1215587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直線矢印コネクタ 259"/>
          <p:cNvCxnSpPr>
            <a:stCxn id="131" idx="6"/>
            <a:endCxn id="90" idx="1"/>
          </p:cNvCxnSpPr>
          <p:nvPr/>
        </p:nvCxnSpPr>
        <p:spPr>
          <a:xfrm flipV="1">
            <a:off x="1925706" y="3208858"/>
            <a:ext cx="1303807" cy="744064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直線矢印コネクタ 260"/>
          <p:cNvCxnSpPr>
            <a:endCxn id="96" idx="1"/>
          </p:cNvCxnSpPr>
          <p:nvPr/>
        </p:nvCxnSpPr>
        <p:spPr>
          <a:xfrm flipV="1">
            <a:off x="1925706" y="3680381"/>
            <a:ext cx="1303807" cy="272541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直線矢印コネクタ 261"/>
          <p:cNvCxnSpPr>
            <a:stCxn id="131" idx="6"/>
            <a:endCxn id="102" idx="1"/>
          </p:cNvCxnSpPr>
          <p:nvPr/>
        </p:nvCxnSpPr>
        <p:spPr>
          <a:xfrm>
            <a:off x="1925706" y="3952922"/>
            <a:ext cx="1303807" cy="198982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直線矢印コネクタ 262"/>
          <p:cNvCxnSpPr>
            <a:stCxn id="131" idx="6"/>
            <a:endCxn id="108" idx="1"/>
          </p:cNvCxnSpPr>
          <p:nvPr/>
        </p:nvCxnSpPr>
        <p:spPr>
          <a:xfrm>
            <a:off x="1925706" y="3952922"/>
            <a:ext cx="1303807" cy="67050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直線矢印コネクタ 263"/>
          <p:cNvCxnSpPr>
            <a:endCxn id="114" idx="1"/>
          </p:cNvCxnSpPr>
          <p:nvPr/>
        </p:nvCxnSpPr>
        <p:spPr>
          <a:xfrm>
            <a:off x="1925706" y="3952922"/>
            <a:ext cx="1303807" cy="1142028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線矢印コネクタ 264"/>
          <p:cNvCxnSpPr>
            <a:stCxn id="131" idx="6"/>
            <a:endCxn id="120" idx="1"/>
          </p:cNvCxnSpPr>
          <p:nvPr/>
        </p:nvCxnSpPr>
        <p:spPr>
          <a:xfrm>
            <a:off x="1925706" y="3952922"/>
            <a:ext cx="1303807" cy="161355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直線矢印コネクタ 285"/>
          <p:cNvCxnSpPr>
            <a:stCxn id="134" idx="6"/>
            <a:endCxn id="41" idx="1"/>
          </p:cNvCxnSpPr>
          <p:nvPr/>
        </p:nvCxnSpPr>
        <p:spPr>
          <a:xfrm flipV="1">
            <a:off x="1925706" y="1322766"/>
            <a:ext cx="1303807" cy="3323524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直線矢印コネクタ 286"/>
          <p:cNvCxnSpPr>
            <a:stCxn id="134" idx="6"/>
            <a:endCxn id="72" idx="1"/>
          </p:cNvCxnSpPr>
          <p:nvPr/>
        </p:nvCxnSpPr>
        <p:spPr>
          <a:xfrm flipV="1">
            <a:off x="1925706" y="1794289"/>
            <a:ext cx="1303807" cy="2852001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直線矢印コネクタ 287"/>
          <p:cNvCxnSpPr>
            <a:stCxn id="134" idx="6"/>
            <a:endCxn id="78" idx="1"/>
          </p:cNvCxnSpPr>
          <p:nvPr/>
        </p:nvCxnSpPr>
        <p:spPr>
          <a:xfrm flipV="1">
            <a:off x="1925706" y="2265812"/>
            <a:ext cx="1303807" cy="2380478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直線矢印コネクタ 288"/>
          <p:cNvCxnSpPr>
            <a:stCxn id="134" idx="6"/>
            <a:endCxn id="84" idx="1"/>
          </p:cNvCxnSpPr>
          <p:nvPr/>
        </p:nvCxnSpPr>
        <p:spPr>
          <a:xfrm flipV="1">
            <a:off x="1925706" y="2737335"/>
            <a:ext cx="1303807" cy="190895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直線矢印コネクタ 289"/>
          <p:cNvCxnSpPr>
            <a:stCxn id="134" idx="6"/>
            <a:endCxn id="90" idx="1"/>
          </p:cNvCxnSpPr>
          <p:nvPr/>
        </p:nvCxnSpPr>
        <p:spPr>
          <a:xfrm flipV="1">
            <a:off x="1925706" y="3208858"/>
            <a:ext cx="1303807" cy="1437432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直線矢印コネクタ 290"/>
          <p:cNvCxnSpPr>
            <a:stCxn id="134" idx="6"/>
            <a:endCxn id="96" idx="1"/>
          </p:cNvCxnSpPr>
          <p:nvPr/>
        </p:nvCxnSpPr>
        <p:spPr>
          <a:xfrm flipV="1">
            <a:off x="1925706" y="3680381"/>
            <a:ext cx="1303807" cy="965909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直線矢印コネクタ 291"/>
          <p:cNvCxnSpPr>
            <a:stCxn id="134" idx="6"/>
            <a:endCxn id="102" idx="1"/>
          </p:cNvCxnSpPr>
          <p:nvPr/>
        </p:nvCxnSpPr>
        <p:spPr>
          <a:xfrm flipV="1">
            <a:off x="1925706" y="4151904"/>
            <a:ext cx="1303807" cy="49438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直線矢印コネクタ 292"/>
          <p:cNvCxnSpPr>
            <a:endCxn id="108" idx="1"/>
          </p:cNvCxnSpPr>
          <p:nvPr/>
        </p:nvCxnSpPr>
        <p:spPr>
          <a:xfrm flipV="1">
            <a:off x="1925706" y="4623427"/>
            <a:ext cx="1303807" cy="22863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4" name="直線矢印コネクタ 293"/>
          <p:cNvCxnSpPr>
            <a:stCxn id="134" idx="6"/>
            <a:endCxn id="114" idx="1"/>
          </p:cNvCxnSpPr>
          <p:nvPr/>
        </p:nvCxnSpPr>
        <p:spPr>
          <a:xfrm>
            <a:off x="1925706" y="4646290"/>
            <a:ext cx="1303807" cy="44866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直線矢印コネクタ 294"/>
          <p:cNvCxnSpPr>
            <a:stCxn id="134" idx="6"/>
            <a:endCxn id="120" idx="1"/>
          </p:cNvCxnSpPr>
          <p:nvPr/>
        </p:nvCxnSpPr>
        <p:spPr>
          <a:xfrm>
            <a:off x="1925706" y="4646290"/>
            <a:ext cx="1303807" cy="920182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直線矢印コネクタ 315"/>
          <p:cNvCxnSpPr>
            <a:stCxn id="42" idx="6"/>
            <a:endCxn id="149" idx="1"/>
          </p:cNvCxnSpPr>
          <p:nvPr/>
        </p:nvCxnSpPr>
        <p:spPr>
          <a:xfrm>
            <a:off x="4790675" y="1322766"/>
            <a:ext cx="1050048" cy="74179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直線矢印コネクタ 316"/>
          <p:cNvCxnSpPr>
            <a:stCxn id="69" idx="6"/>
            <a:endCxn id="149" idx="1"/>
          </p:cNvCxnSpPr>
          <p:nvPr/>
        </p:nvCxnSpPr>
        <p:spPr>
          <a:xfrm>
            <a:off x="4790675" y="1794289"/>
            <a:ext cx="1050048" cy="270267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直線矢印コネクタ 317"/>
          <p:cNvCxnSpPr>
            <a:stCxn id="75" idx="6"/>
          </p:cNvCxnSpPr>
          <p:nvPr/>
        </p:nvCxnSpPr>
        <p:spPr>
          <a:xfrm flipV="1">
            <a:off x="4790675" y="2081146"/>
            <a:ext cx="1088148" cy="18466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直線矢印コネクタ 318"/>
          <p:cNvCxnSpPr>
            <a:stCxn id="81" idx="6"/>
            <a:endCxn id="149" idx="1"/>
          </p:cNvCxnSpPr>
          <p:nvPr/>
        </p:nvCxnSpPr>
        <p:spPr>
          <a:xfrm flipV="1">
            <a:off x="4790675" y="2064556"/>
            <a:ext cx="1050048" cy="672779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直線矢印コネクタ 319"/>
          <p:cNvCxnSpPr>
            <a:stCxn id="87" idx="6"/>
            <a:endCxn id="149" idx="1"/>
          </p:cNvCxnSpPr>
          <p:nvPr/>
        </p:nvCxnSpPr>
        <p:spPr>
          <a:xfrm flipV="1">
            <a:off x="4790675" y="2064556"/>
            <a:ext cx="1050048" cy="1144302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矢印コネクタ 320"/>
          <p:cNvCxnSpPr/>
          <p:nvPr/>
        </p:nvCxnSpPr>
        <p:spPr>
          <a:xfrm flipV="1">
            <a:off x="4790675" y="2074870"/>
            <a:ext cx="1088148" cy="1605511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直線矢印コネクタ 321"/>
          <p:cNvCxnSpPr>
            <a:stCxn id="99" idx="6"/>
            <a:endCxn id="149" idx="1"/>
          </p:cNvCxnSpPr>
          <p:nvPr/>
        </p:nvCxnSpPr>
        <p:spPr>
          <a:xfrm flipV="1">
            <a:off x="4790675" y="2064556"/>
            <a:ext cx="1050048" cy="2087348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直線矢印コネクタ 322"/>
          <p:cNvCxnSpPr>
            <a:stCxn id="105" idx="6"/>
          </p:cNvCxnSpPr>
          <p:nvPr/>
        </p:nvCxnSpPr>
        <p:spPr>
          <a:xfrm flipV="1">
            <a:off x="4790675" y="2063582"/>
            <a:ext cx="1088148" cy="255984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4" name="直線矢印コネクタ 323"/>
          <p:cNvCxnSpPr>
            <a:stCxn id="111" idx="6"/>
            <a:endCxn id="149" idx="1"/>
          </p:cNvCxnSpPr>
          <p:nvPr/>
        </p:nvCxnSpPr>
        <p:spPr>
          <a:xfrm flipV="1">
            <a:off x="4790675" y="2064556"/>
            <a:ext cx="1050048" cy="3030394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直線矢印コネクタ 324"/>
          <p:cNvCxnSpPr>
            <a:stCxn id="117" idx="6"/>
            <a:endCxn id="149" idx="1"/>
          </p:cNvCxnSpPr>
          <p:nvPr/>
        </p:nvCxnSpPr>
        <p:spPr>
          <a:xfrm flipV="1">
            <a:off x="4790675" y="2064556"/>
            <a:ext cx="1050048" cy="350191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直線矢印コネクタ 325"/>
          <p:cNvCxnSpPr>
            <a:stCxn id="42" idx="6"/>
            <a:endCxn id="150" idx="1"/>
          </p:cNvCxnSpPr>
          <p:nvPr/>
        </p:nvCxnSpPr>
        <p:spPr>
          <a:xfrm>
            <a:off x="4790675" y="1322766"/>
            <a:ext cx="1050048" cy="204811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7" name="直線矢印コネクタ 326"/>
          <p:cNvCxnSpPr>
            <a:stCxn id="69" idx="6"/>
            <a:endCxn id="150" idx="1"/>
          </p:cNvCxnSpPr>
          <p:nvPr/>
        </p:nvCxnSpPr>
        <p:spPr>
          <a:xfrm>
            <a:off x="4790675" y="1794289"/>
            <a:ext cx="1050048" cy="1576587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直線矢印コネクタ 349"/>
          <p:cNvCxnSpPr>
            <a:stCxn id="75" idx="6"/>
            <a:endCxn id="150" idx="1"/>
          </p:cNvCxnSpPr>
          <p:nvPr/>
        </p:nvCxnSpPr>
        <p:spPr>
          <a:xfrm>
            <a:off x="4790675" y="2265812"/>
            <a:ext cx="1050048" cy="1105064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直線矢印コネクタ 350"/>
          <p:cNvCxnSpPr>
            <a:endCxn id="150" idx="1"/>
          </p:cNvCxnSpPr>
          <p:nvPr/>
        </p:nvCxnSpPr>
        <p:spPr>
          <a:xfrm>
            <a:off x="4752575" y="2737335"/>
            <a:ext cx="1088148" cy="633541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直線矢印コネクタ 351"/>
          <p:cNvCxnSpPr>
            <a:stCxn id="87" idx="6"/>
            <a:endCxn id="150" idx="1"/>
          </p:cNvCxnSpPr>
          <p:nvPr/>
        </p:nvCxnSpPr>
        <p:spPr>
          <a:xfrm>
            <a:off x="4790675" y="3208858"/>
            <a:ext cx="1050048" cy="162018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直線矢印コネクタ 352"/>
          <p:cNvCxnSpPr>
            <a:stCxn id="93" idx="6"/>
            <a:endCxn id="150" idx="1"/>
          </p:cNvCxnSpPr>
          <p:nvPr/>
        </p:nvCxnSpPr>
        <p:spPr>
          <a:xfrm flipV="1">
            <a:off x="4790675" y="3370876"/>
            <a:ext cx="1050048" cy="30950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直線矢印コネクタ 353"/>
          <p:cNvCxnSpPr>
            <a:stCxn id="99" idx="6"/>
            <a:endCxn id="150" idx="1"/>
          </p:cNvCxnSpPr>
          <p:nvPr/>
        </p:nvCxnSpPr>
        <p:spPr>
          <a:xfrm flipV="1">
            <a:off x="4790675" y="3370876"/>
            <a:ext cx="1050048" cy="781028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直線矢印コネクタ 354"/>
          <p:cNvCxnSpPr>
            <a:stCxn id="105" idx="6"/>
            <a:endCxn id="150" idx="1"/>
          </p:cNvCxnSpPr>
          <p:nvPr/>
        </p:nvCxnSpPr>
        <p:spPr>
          <a:xfrm flipV="1">
            <a:off x="4790675" y="3370876"/>
            <a:ext cx="1050048" cy="1252551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直線矢印コネクタ 355"/>
          <p:cNvCxnSpPr>
            <a:endCxn id="150" idx="1"/>
          </p:cNvCxnSpPr>
          <p:nvPr/>
        </p:nvCxnSpPr>
        <p:spPr>
          <a:xfrm flipV="1">
            <a:off x="4752575" y="3370876"/>
            <a:ext cx="1088148" cy="1724074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直線矢印コネクタ 356"/>
          <p:cNvCxnSpPr>
            <a:stCxn id="117" idx="6"/>
            <a:endCxn id="150" idx="1"/>
          </p:cNvCxnSpPr>
          <p:nvPr/>
        </p:nvCxnSpPr>
        <p:spPr>
          <a:xfrm flipV="1">
            <a:off x="4790675" y="3370876"/>
            <a:ext cx="1050048" cy="219559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直線矢印コネクタ 218"/>
          <p:cNvCxnSpPr/>
          <p:nvPr/>
        </p:nvCxnSpPr>
        <p:spPr>
          <a:xfrm flipV="1">
            <a:off x="6964170" y="4114940"/>
            <a:ext cx="0" cy="21943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矢印コネクタ 392"/>
          <p:cNvCxnSpPr/>
          <p:nvPr/>
        </p:nvCxnSpPr>
        <p:spPr>
          <a:xfrm flipV="1">
            <a:off x="4628657" y="5949280"/>
            <a:ext cx="0" cy="36004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矢印コネクタ 394"/>
          <p:cNvCxnSpPr/>
          <p:nvPr/>
        </p:nvCxnSpPr>
        <p:spPr>
          <a:xfrm flipV="1">
            <a:off x="2483768" y="5949280"/>
            <a:ext cx="0" cy="36004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矢印コネクタ 395"/>
          <p:cNvCxnSpPr/>
          <p:nvPr/>
        </p:nvCxnSpPr>
        <p:spPr>
          <a:xfrm flipV="1">
            <a:off x="5508104" y="5949280"/>
            <a:ext cx="0" cy="36004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テキスト ボックス 359"/>
          <p:cNvSpPr txBox="1"/>
          <p:nvPr/>
        </p:nvSpPr>
        <p:spPr>
          <a:xfrm>
            <a:off x="2105726" y="6237312"/>
            <a:ext cx="756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Dense</a:t>
            </a:r>
            <a:endParaRPr kumimoji="1" lang="ja-JP" altLang="en-US" sz="1400" dirty="0"/>
          </a:p>
        </p:txBody>
      </p:sp>
      <p:sp>
        <p:nvSpPr>
          <p:cNvPr id="399" name="テキスト ボックス 398"/>
          <p:cNvSpPr txBox="1"/>
          <p:nvPr/>
        </p:nvSpPr>
        <p:spPr>
          <a:xfrm>
            <a:off x="4160866" y="6245274"/>
            <a:ext cx="938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Activation</a:t>
            </a:r>
            <a:endParaRPr kumimoji="1" lang="ja-JP" altLang="en-US" sz="1400" dirty="0"/>
          </a:p>
        </p:txBody>
      </p:sp>
      <p:sp>
        <p:nvSpPr>
          <p:cNvPr id="400" name="テキスト ボックス 399"/>
          <p:cNvSpPr txBox="1"/>
          <p:nvPr/>
        </p:nvSpPr>
        <p:spPr>
          <a:xfrm>
            <a:off x="5122739" y="6237312"/>
            <a:ext cx="756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Dense</a:t>
            </a:r>
            <a:endParaRPr kumimoji="1" lang="ja-JP" altLang="en-US" sz="1400" dirty="0"/>
          </a:p>
        </p:txBody>
      </p:sp>
      <p:sp>
        <p:nvSpPr>
          <p:cNvPr id="401" name="テキスト ボックス 400"/>
          <p:cNvSpPr txBox="1"/>
          <p:nvPr/>
        </p:nvSpPr>
        <p:spPr>
          <a:xfrm>
            <a:off x="6423062" y="6237312"/>
            <a:ext cx="1082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Activation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9089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31</Words>
  <Application>Microsoft Office PowerPoint</Application>
  <PresentationFormat>画面に合わせる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西川崇之</dc:creator>
  <cp:lastModifiedBy>西川崇之</cp:lastModifiedBy>
  <cp:revision>7</cp:revision>
  <dcterms:created xsi:type="dcterms:W3CDTF">2019-04-14T09:16:03Z</dcterms:created>
  <dcterms:modified xsi:type="dcterms:W3CDTF">2019-04-14T11:40:37Z</dcterms:modified>
</cp:coreProperties>
</file>