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90BD3-922F-44F2-8A18-C73877C4046C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63EE6-E1FC-4C9F-9C73-3448D8365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5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1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96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0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8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68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9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35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0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97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E965-9FAA-4329-B82E-FBC03F8DDFAD}" type="datetimeFigureOut">
              <a:rPr kumimoji="1" lang="ja-JP" altLang="en-US" smtClean="0"/>
              <a:t>2019/3/31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67F9-987A-4FCE-BC37-43F0A9FED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7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27335" y="836712"/>
            <a:ext cx="4032974" cy="2057782"/>
            <a:chOff x="3863092" y="3313043"/>
            <a:chExt cx="4032974" cy="2057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3923928" y="3573016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3573016"/>
                  <a:ext cx="46076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3923928" y="4878452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4878452"/>
                  <a:ext cx="4660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5041501" y="3672643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501" y="3672643"/>
                  <a:ext cx="5018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947164" y="4485981"/>
                  <a:ext cx="507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164" y="4485981"/>
                  <a:ext cx="5071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円/楕円 9"/>
            <p:cNvSpPr/>
            <p:nvPr/>
          </p:nvSpPr>
          <p:spPr>
            <a:xfrm>
              <a:off x="3863092" y="3497709"/>
              <a:ext cx="587762" cy="587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863092" y="4783063"/>
              <a:ext cx="587762" cy="587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3" name="直線矢印コネクタ 12"/>
            <p:cNvCxnSpPr>
              <a:endCxn id="15" idx="1"/>
            </p:cNvCxnSpPr>
            <p:nvPr/>
          </p:nvCxnSpPr>
          <p:spPr>
            <a:xfrm>
              <a:off x="4468738" y="3803030"/>
              <a:ext cx="1269458" cy="49828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5652120" y="4215239"/>
              <a:ext cx="587762" cy="587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5760309" y="432445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309" y="4324454"/>
                  <a:ext cx="3713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/>
            <p:cNvCxnSpPr/>
            <p:nvPr/>
          </p:nvCxnSpPr>
          <p:spPr>
            <a:xfrm flipV="1">
              <a:off x="4450854" y="4693786"/>
              <a:ext cx="1259204" cy="3831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6239882" y="4510688"/>
              <a:ext cx="1656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6588224" y="4116649"/>
                  <a:ext cx="6995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4116649"/>
                  <a:ext cx="69955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47174" y="3313043"/>
                  <a:ext cx="22821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+</a:t>
                  </a:r>
                  <a14:m>
                    <m:oMath xmlns:m="http://schemas.openxmlformats.org/officeDocument/2006/math">
                      <m:r>
                        <a:rPr lang="en-US" altLang="ja-JP" dirty="0">
                          <a:latin typeface="Cambria Math"/>
                        </a:rPr>
                        <m:t> </m:t>
                      </m:r>
                      <m:r>
                        <a:rPr lang="en-US" altLang="ja-JP" i="1">
                          <a:latin typeface="Cambria Math"/>
                        </a:rPr>
                        <m:t>𝑏</m:t>
                      </m:r>
                    </m:oMath>
                  </a14:m>
                  <a:endParaRPr lang="en-US" altLang="ja-JP" dirty="0" smtClean="0"/>
                </a:p>
              </p:txBody>
            </p:sp>
          </mc:Choice>
          <mc:Fallback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174" y="3313043"/>
                  <a:ext cx="22821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788171" y="389012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71" y="3890127"/>
                <a:ext cx="4607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811407" y="398534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07" y="3985349"/>
                <a:ext cx="50180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739477" y="4441877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77" y="4441877"/>
                <a:ext cx="5071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/楕円 25"/>
          <p:cNvSpPr/>
          <p:nvPr/>
        </p:nvSpPr>
        <p:spPr>
          <a:xfrm>
            <a:off x="1727335" y="3814820"/>
            <a:ext cx="587762" cy="587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1727335" y="4532350"/>
            <a:ext cx="587762" cy="587762"/>
            <a:chOff x="1727335" y="4629043"/>
            <a:chExt cx="587762" cy="5877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1788171" y="4724432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171" y="4724432"/>
                  <a:ext cx="4660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円/楕円 26"/>
            <p:cNvSpPr/>
            <p:nvPr/>
          </p:nvSpPr>
          <p:spPr>
            <a:xfrm>
              <a:off x="1727335" y="4629043"/>
              <a:ext cx="587762" cy="587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28" name="直線矢印コネクタ 27"/>
          <p:cNvCxnSpPr>
            <a:endCxn id="29" idx="1"/>
          </p:cNvCxnSpPr>
          <p:nvPr/>
        </p:nvCxnSpPr>
        <p:spPr>
          <a:xfrm>
            <a:off x="2332981" y="4120141"/>
            <a:ext cx="1269458" cy="4982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3516363" y="4532350"/>
            <a:ext cx="587762" cy="587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624552" y="464156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552" y="4641565"/>
                <a:ext cx="37138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>
            <a:stCxn id="27" idx="6"/>
            <a:endCxn id="29" idx="2"/>
          </p:cNvCxnSpPr>
          <p:nvPr/>
        </p:nvCxnSpPr>
        <p:spPr>
          <a:xfrm>
            <a:off x="2315097" y="4826231"/>
            <a:ext cx="12012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104125" y="482779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452467" y="4433760"/>
                <a:ext cx="6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67" y="4433760"/>
                <a:ext cx="6995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89671" y="3705461"/>
                <a:ext cx="2625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+</a:t>
                </a:r>
                <a14:m>
                  <m:oMath xmlns:m="http://schemas.openxmlformats.org/officeDocument/2006/math">
                    <m:r>
                      <a:rPr lang="en-US" altLang="ja-JP" dirty="0">
                        <a:latin typeface="Cambria Math"/>
                      </a:rPr>
                      <m:t> </m:t>
                    </m:r>
                    <m:r>
                      <a:rPr lang="en-US" altLang="ja-JP" i="1">
                        <a:latin typeface="Cambria Math"/>
                      </a:rPr>
                      <m:t>𝑏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671" y="3705461"/>
                <a:ext cx="262514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/>
          <p:cNvGrpSpPr/>
          <p:nvPr/>
        </p:nvGrpSpPr>
        <p:grpSpPr>
          <a:xfrm>
            <a:off x="1705554" y="5321889"/>
            <a:ext cx="587762" cy="587762"/>
            <a:chOff x="1797673" y="5934187"/>
            <a:chExt cx="587762" cy="587762"/>
          </a:xfrm>
        </p:grpSpPr>
        <p:sp>
          <p:nvSpPr>
            <p:cNvPr id="35" name="円/楕円 34"/>
            <p:cNvSpPr/>
            <p:nvPr/>
          </p:nvSpPr>
          <p:spPr>
            <a:xfrm>
              <a:off x="1797673" y="5934187"/>
              <a:ext cx="587762" cy="587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1905610" y="604340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610" y="6043402"/>
                  <a:ext cx="3658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直線矢印コネクタ 37"/>
          <p:cNvCxnSpPr>
            <a:stCxn id="35" idx="6"/>
            <a:endCxn id="29" idx="3"/>
          </p:cNvCxnSpPr>
          <p:nvPr/>
        </p:nvCxnSpPr>
        <p:spPr>
          <a:xfrm flipV="1">
            <a:off x="2293316" y="5034036"/>
            <a:ext cx="1309123" cy="581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811407" y="493544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07" y="4935446"/>
                <a:ext cx="367665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2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92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西川崇之</dc:creator>
  <cp:lastModifiedBy>西川崇之</cp:lastModifiedBy>
  <cp:revision>3</cp:revision>
  <dcterms:created xsi:type="dcterms:W3CDTF">2019-03-31T07:36:58Z</dcterms:created>
  <dcterms:modified xsi:type="dcterms:W3CDTF">2019-03-31T13:37:13Z</dcterms:modified>
</cp:coreProperties>
</file>