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1142" r:id="rId3"/>
    <p:sldId id="269" r:id="rId4"/>
    <p:sldId id="1253" r:id="rId5"/>
    <p:sldId id="1136" r:id="rId6"/>
    <p:sldId id="1254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需求列表" id="{DE023DAD-9EED-426D-8EB3-17248E4D00C3}">
          <p14:sldIdLst>
            <p14:sldId id="1142"/>
            <p14:sldId id="269"/>
            <p14:sldId id="1253"/>
          </p14:sldIdLst>
        </p14:section>
        <p14:section name="專案架構" id="{1EBCE073-09FA-4CD3-BDCF-56A4EDB986FF}">
          <p14:sldIdLst>
            <p14:sldId id="1136"/>
            <p14:sldId id="125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14" d="100"/>
          <a:sy n="114" d="100"/>
        </p:scale>
        <p:origin x="61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752960-DD88-4A1B-A464-AFD6B95419E7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C7DC1B2-3664-4319-9DD2-218EE96FE24F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幣值辨識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13D1A763-0949-443D-9BE1-0EA4CBF2210F}" type="parTrans" cxnId="{3F81A75F-49ED-4DF0-93C7-FDAE38C160DA}">
      <dgm:prSet/>
      <dgm:spPr/>
      <dgm:t>
        <a:bodyPr/>
        <a:lstStyle/>
        <a:p>
          <a:endParaRPr lang="en-US"/>
        </a:p>
      </dgm:t>
    </dgm:pt>
    <dgm:pt modelId="{1BE4B793-C243-4C00-B342-56269B859149}" type="sibTrans" cxnId="{3F81A75F-49ED-4DF0-93C7-FDAE38C160DA}">
      <dgm:prSet/>
      <dgm:spPr/>
      <dgm:t>
        <a:bodyPr/>
        <a:lstStyle/>
        <a:p>
          <a:endParaRPr lang="en-US"/>
        </a:p>
      </dgm:t>
    </dgm:pt>
    <dgm:pt modelId="{E12AB3D5-BECE-480A-9ED8-DA4D26E23425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資料蒐集與準備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95DE1BC5-146B-4F18-AF23-9DA87FDA3B1A}" type="parTrans" cxnId="{850960E6-5F0B-4BBB-884E-935BFB3F949A}">
      <dgm:prSet/>
      <dgm:spPr/>
      <dgm:t>
        <a:bodyPr/>
        <a:lstStyle/>
        <a:p>
          <a:endParaRPr lang="en-US"/>
        </a:p>
      </dgm:t>
    </dgm:pt>
    <dgm:pt modelId="{15682001-FA4D-427B-8D6A-8F025C0F0B76}" type="sibTrans" cxnId="{850960E6-5F0B-4BBB-884E-935BFB3F949A}">
      <dgm:prSet/>
      <dgm:spPr/>
      <dgm:t>
        <a:bodyPr/>
        <a:lstStyle/>
        <a:p>
          <a:endParaRPr lang="en-US"/>
        </a:p>
      </dgm:t>
    </dgm:pt>
    <dgm:pt modelId="{2A2D48B5-C5F5-42B5-99DD-BFE194D69A5E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影片蒐集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B11D5330-3079-4EA0-8446-1F736CBB33E1}" type="parTrans" cxnId="{9E5D5D49-3DB7-4CBC-A54B-97BCC20AC3CD}">
      <dgm:prSet/>
      <dgm:spPr/>
      <dgm:t>
        <a:bodyPr/>
        <a:lstStyle/>
        <a:p>
          <a:endParaRPr lang="en-US"/>
        </a:p>
      </dgm:t>
    </dgm:pt>
    <dgm:pt modelId="{AB02D9A4-EFB5-4AFD-95AE-CA3D7029E549}" type="sibTrans" cxnId="{9E5D5D49-3DB7-4CBC-A54B-97BCC20AC3CD}">
      <dgm:prSet/>
      <dgm:spPr/>
      <dgm:t>
        <a:bodyPr/>
        <a:lstStyle/>
        <a:p>
          <a:endParaRPr lang="en-US"/>
        </a:p>
      </dgm:t>
    </dgm:pt>
    <dgm:pt modelId="{D15034A5-E3E5-4D55-ADF0-8834B28C4282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攝影機設定（</a:t>
          </a:r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傾斜</a:t>
          </a:r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向下）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9DAF579E-6D2D-483A-BFC1-A1AAC44260B8}" type="parTrans" cxnId="{772E912D-C95F-403F-8BB5-5C727B385538}">
      <dgm:prSet/>
      <dgm:spPr/>
      <dgm:t>
        <a:bodyPr/>
        <a:lstStyle/>
        <a:p>
          <a:endParaRPr lang="en-US"/>
        </a:p>
      </dgm:t>
    </dgm:pt>
    <dgm:pt modelId="{BB47B73B-B214-49D0-9A4C-F86AA6C2CF9E}" type="sibTrans" cxnId="{772E912D-C95F-403F-8BB5-5C727B385538}">
      <dgm:prSet/>
      <dgm:spPr/>
      <dgm:t>
        <a:bodyPr/>
        <a:lstStyle/>
        <a:p>
          <a:endParaRPr lang="en-US"/>
        </a:p>
      </dgm:t>
    </dgm:pt>
    <dgm:pt modelId="{5F9E929A-F98F-4CC3-BB44-5D1D23CED490}">
      <dgm:prSet/>
      <dgm:spPr/>
      <dgm:t>
        <a:bodyPr/>
        <a:lstStyle/>
        <a:p>
          <a:r>
            <a:rPr lang="zh-TW" baseline="0">
              <a:latin typeface="Times New Roman" panose="02020603050405020304" pitchFamily="18" charset="0"/>
              <a:ea typeface="標楷體" panose="03000509000000000000" pitchFamily="65" charset="-120"/>
            </a:rPr>
            <a:t>光照條件</a:t>
          </a:r>
          <a:endParaRPr 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FB413537-F292-4B69-98D9-2C2084946149}" type="parTrans" cxnId="{528E98F8-CDA9-4EC1-9387-3A0FCFA56C1F}">
      <dgm:prSet/>
      <dgm:spPr/>
      <dgm:t>
        <a:bodyPr/>
        <a:lstStyle/>
        <a:p>
          <a:endParaRPr lang="en-US"/>
        </a:p>
      </dgm:t>
    </dgm:pt>
    <dgm:pt modelId="{805CD1D0-B9B6-4AB7-BC31-EC3EAFC866A5}" type="sibTrans" cxnId="{528E98F8-CDA9-4EC1-9387-3A0FCFA56C1F}">
      <dgm:prSet/>
      <dgm:spPr/>
      <dgm:t>
        <a:bodyPr/>
        <a:lstStyle/>
        <a:p>
          <a:endParaRPr lang="en-US"/>
        </a:p>
      </dgm:t>
    </dgm:pt>
    <dgm:pt modelId="{69510B57-CBE2-4DD9-AC61-2DBE520D2884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乾淨背景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553B077F-D8EA-46E8-ACA1-32CC1D76C652}" type="parTrans" cxnId="{ADBF3A27-7A50-493A-AD0E-90DA48278164}">
      <dgm:prSet/>
      <dgm:spPr/>
      <dgm:t>
        <a:bodyPr/>
        <a:lstStyle/>
        <a:p>
          <a:endParaRPr lang="en-US"/>
        </a:p>
      </dgm:t>
    </dgm:pt>
    <dgm:pt modelId="{AF25AB0B-E365-4710-8A20-03F29B7ACAD4}" type="sibTrans" cxnId="{ADBF3A27-7A50-493A-AD0E-90DA48278164}">
      <dgm:prSet/>
      <dgm:spPr/>
      <dgm:t>
        <a:bodyPr/>
        <a:lstStyle/>
        <a:p>
          <a:endParaRPr lang="en-US"/>
        </a:p>
      </dgm:t>
    </dgm:pt>
    <dgm:pt modelId="{4948B1A9-FD10-4671-98CA-529F8D165836}">
      <dgm:prSet/>
      <dgm:spPr/>
      <dgm:t>
        <a:bodyPr/>
        <a:lstStyle/>
        <a:p>
          <a:r>
            <a:rPr lang="zh-TW" baseline="0">
              <a:latin typeface="Times New Roman" panose="02020603050405020304" pitchFamily="18" charset="0"/>
              <a:ea typeface="標楷體" panose="03000509000000000000" pitchFamily="65" charset="-120"/>
            </a:rPr>
            <a:t>資料收集</a:t>
          </a:r>
          <a:endParaRPr 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5E7AF2CD-4A32-404F-BB2F-95F42A4A342C}" type="parTrans" cxnId="{447CC0C1-BE47-4393-BC2A-A6896CD6D0D5}">
      <dgm:prSet/>
      <dgm:spPr/>
      <dgm:t>
        <a:bodyPr/>
        <a:lstStyle/>
        <a:p>
          <a:endParaRPr lang="en-US"/>
        </a:p>
      </dgm:t>
    </dgm:pt>
    <dgm:pt modelId="{A9AB714A-22E7-49C3-9A58-78B72F415AEC}" type="sibTrans" cxnId="{447CC0C1-BE47-4393-BC2A-A6896CD6D0D5}">
      <dgm:prSet/>
      <dgm:spPr/>
      <dgm:t>
        <a:bodyPr/>
        <a:lstStyle/>
        <a:p>
          <a:endParaRPr lang="en-US"/>
        </a:p>
      </dgm:t>
    </dgm:pt>
    <dgm:pt modelId="{57E7F9ED-B119-4C71-84AD-FE790B0168CA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拍攝硬幣和紙鈔的影片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F20CFE1C-6573-4E14-8117-737D25C9B2CF}" type="parTrans" cxnId="{DD100014-0010-4C9D-9271-A7FF3B57AF86}">
      <dgm:prSet/>
      <dgm:spPr/>
      <dgm:t>
        <a:bodyPr/>
        <a:lstStyle/>
        <a:p>
          <a:endParaRPr lang="en-US"/>
        </a:p>
      </dgm:t>
    </dgm:pt>
    <dgm:pt modelId="{34D8680F-4CA5-4903-8BCF-B6B14A46C66B}" type="sibTrans" cxnId="{DD100014-0010-4C9D-9271-A7FF3B57AF86}">
      <dgm:prSet/>
      <dgm:spPr/>
      <dgm:t>
        <a:bodyPr/>
        <a:lstStyle/>
        <a:p>
          <a:endParaRPr lang="en-US"/>
        </a:p>
      </dgm:t>
    </dgm:pt>
    <dgm:pt modelId="{A1393F9E-2B3C-4B60-B2A1-E125DED806D0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包含堆疊情況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6AB8929B-2DB4-4F67-8E1A-96F6585F9C2E}" type="parTrans" cxnId="{CE9AF613-2CF0-4088-BE41-020B4AC8E500}">
      <dgm:prSet/>
      <dgm:spPr/>
      <dgm:t>
        <a:bodyPr/>
        <a:lstStyle/>
        <a:p>
          <a:endParaRPr lang="en-US"/>
        </a:p>
      </dgm:t>
    </dgm:pt>
    <dgm:pt modelId="{8783466D-5FC7-4DCB-93E6-6325E1A3C533}" type="sibTrans" cxnId="{CE9AF613-2CF0-4088-BE41-020B4AC8E500}">
      <dgm:prSet/>
      <dgm:spPr/>
      <dgm:t>
        <a:bodyPr/>
        <a:lstStyle/>
        <a:p>
          <a:endParaRPr lang="en-US"/>
        </a:p>
      </dgm:t>
    </dgm:pt>
    <dgm:pt modelId="{A1DC4286-ECBB-4C88-86C0-C6BEDBC4C8E6}">
      <dgm:prSet/>
      <dgm:spPr/>
      <dgm:t>
        <a:bodyPr/>
        <a:lstStyle/>
        <a:p>
          <a:r>
            <a:rPr lang="zh-TW" baseline="0">
              <a:latin typeface="Times New Roman" panose="02020603050405020304" pitchFamily="18" charset="0"/>
              <a:ea typeface="標楷體" panose="03000509000000000000" pitchFamily="65" charset="-120"/>
            </a:rPr>
            <a:t>資料預處理</a:t>
          </a:r>
          <a:endParaRPr 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869C00C0-F249-4BB1-B836-E06F13C9D346}" type="parTrans" cxnId="{6D3BC19A-C10B-44A0-8092-5746CC09525C}">
      <dgm:prSet/>
      <dgm:spPr/>
      <dgm:t>
        <a:bodyPr/>
        <a:lstStyle/>
        <a:p>
          <a:endParaRPr lang="en-US"/>
        </a:p>
      </dgm:t>
    </dgm:pt>
    <dgm:pt modelId="{803E2325-DA9A-421B-9B26-DE56D3E7B8F9}" type="sibTrans" cxnId="{6D3BC19A-C10B-44A0-8092-5746CC09525C}">
      <dgm:prSet/>
      <dgm:spPr/>
      <dgm:t>
        <a:bodyPr/>
        <a:lstStyle/>
        <a:p>
          <a:endParaRPr lang="en-US"/>
        </a:p>
      </dgm:t>
    </dgm:pt>
    <dgm:pt modelId="{DE0126C5-F653-45A9-A5C0-724C71878F97}">
      <dgm:prSet/>
      <dgm:spPr/>
      <dgm:t>
        <a:bodyPr/>
        <a:lstStyle/>
        <a:p>
          <a:r>
            <a:rPr lang="zh-TW" baseline="0">
              <a:latin typeface="Times New Roman" panose="02020603050405020304" pitchFamily="18" charset="0"/>
              <a:ea typeface="標楷體" panose="03000509000000000000" pitchFamily="65" charset="-120"/>
            </a:rPr>
            <a:t>背景消除</a:t>
          </a:r>
          <a:endParaRPr 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0DAF15B2-ED57-4DBD-A70C-3BFCAAAEA06E}" type="parTrans" cxnId="{E6159BCB-6C35-4433-AD18-05C24FAC70DD}">
      <dgm:prSet/>
      <dgm:spPr/>
      <dgm:t>
        <a:bodyPr/>
        <a:lstStyle/>
        <a:p>
          <a:endParaRPr lang="en-US"/>
        </a:p>
      </dgm:t>
    </dgm:pt>
    <dgm:pt modelId="{2B81C9CD-DDCB-40E5-B791-06AE30B68D65}" type="sibTrans" cxnId="{E6159BCB-6C35-4433-AD18-05C24FAC70DD}">
      <dgm:prSet/>
      <dgm:spPr/>
      <dgm:t>
        <a:bodyPr/>
        <a:lstStyle/>
        <a:p>
          <a:endParaRPr lang="en-US"/>
        </a:p>
      </dgm:t>
    </dgm:pt>
    <dgm:pt modelId="{659F2D13-EA25-4B18-AF03-E618CFF2A5A2}">
      <dgm:prSet/>
      <dgm:spPr/>
      <dgm:t>
        <a:bodyPr/>
        <a:lstStyle/>
        <a:p>
          <a:r>
            <a:rPr lang="zh-TW" baseline="0">
              <a:latin typeface="Times New Roman" panose="02020603050405020304" pitchFamily="18" charset="0"/>
              <a:ea typeface="標楷體" panose="03000509000000000000" pitchFamily="65" charset="-120"/>
            </a:rPr>
            <a:t>影像增強</a:t>
          </a:r>
          <a:endParaRPr 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A9E89B65-8AF0-487E-83FF-AEA3B167DE81}" type="parTrans" cxnId="{281A4FE9-0DE2-4E5D-84E1-5FFBC09FAF74}">
      <dgm:prSet/>
      <dgm:spPr/>
      <dgm:t>
        <a:bodyPr/>
        <a:lstStyle/>
        <a:p>
          <a:endParaRPr lang="en-US"/>
        </a:p>
      </dgm:t>
    </dgm:pt>
    <dgm:pt modelId="{D02D9D4D-2201-4892-A4EB-AF449B2A99B4}" type="sibTrans" cxnId="{281A4FE9-0DE2-4E5D-84E1-5FFBC09FAF74}">
      <dgm:prSet/>
      <dgm:spPr/>
      <dgm:t>
        <a:bodyPr/>
        <a:lstStyle/>
        <a:p>
          <a:endParaRPr lang="en-US"/>
        </a:p>
      </dgm:t>
    </dgm:pt>
    <dgm:pt modelId="{ACBE9381-064F-4BB6-BE51-A42E2CE5ED88}">
      <dgm:prSet/>
      <dgm:spPr/>
      <dgm:t>
        <a:bodyPr/>
        <a:lstStyle/>
        <a:p>
          <a:r>
            <a:rPr lang="zh-TW" baseline="0">
              <a:latin typeface="Times New Roman" panose="02020603050405020304" pitchFamily="18" charset="0"/>
              <a:ea typeface="標楷體" panose="03000509000000000000" pitchFamily="65" charset="-120"/>
            </a:rPr>
            <a:t>亮度調整</a:t>
          </a:r>
          <a:endParaRPr 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73FDAF5D-BAC7-42A8-8CA8-F5014CBE19D2}" type="parTrans" cxnId="{33047AB2-7E47-4FA9-A5B7-0ADD130B80D9}">
      <dgm:prSet/>
      <dgm:spPr/>
      <dgm:t>
        <a:bodyPr/>
        <a:lstStyle/>
        <a:p>
          <a:endParaRPr lang="en-US"/>
        </a:p>
      </dgm:t>
    </dgm:pt>
    <dgm:pt modelId="{BAFD4896-E95F-4C64-AFE5-AD0D27D9495E}" type="sibTrans" cxnId="{33047AB2-7E47-4FA9-A5B7-0ADD130B80D9}">
      <dgm:prSet/>
      <dgm:spPr/>
      <dgm:t>
        <a:bodyPr/>
        <a:lstStyle/>
        <a:p>
          <a:endParaRPr lang="en-US"/>
        </a:p>
      </dgm:t>
    </dgm:pt>
    <dgm:pt modelId="{32953135-A934-4D4F-9C7A-D0F2DF74DA79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對比度調整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7950A9B3-C8F2-441A-A032-9F4A325E9D91}" type="parTrans" cxnId="{068A7819-D4B5-4FB4-8742-879ECF8DE1A0}">
      <dgm:prSet/>
      <dgm:spPr/>
      <dgm:t>
        <a:bodyPr/>
        <a:lstStyle/>
        <a:p>
          <a:endParaRPr lang="en-US"/>
        </a:p>
      </dgm:t>
    </dgm:pt>
    <dgm:pt modelId="{4585C2D3-1C4C-445C-833E-66EB2646EA84}" type="sibTrans" cxnId="{068A7819-D4B5-4FB4-8742-879ECF8DE1A0}">
      <dgm:prSet/>
      <dgm:spPr/>
      <dgm:t>
        <a:bodyPr/>
        <a:lstStyle/>
        <a:p>
          <a:endParaRPr lang="en-US"/>
        </a:p>
      </dgm:t>
    </dgm:pt>
    <dgm:pt modelId="{87850A9F-F65C-4BDF-A9DD-7E135B06BA13}">
      <dgm:prSet/>
      <dgm:spPr/>
      <dgm:t>
        <a:bodyPr/>
        <a:lstStyle/>
        <a:p>
          <a:r>
            <a:rPr lang="zh-TW" baseline="0">
              <a:latin typeface="Times New Roman" panose="02020603050405020304" pitchFamily="18" charset="0"/>
              <a:ea typeface="標楷體" panose="03000509000000000000" pitchFamily="65" charset="-120"/>
            </a:rPr>
            <a:t>降噪處理</a:t>
          </a:r>
          <a:endParaRPr 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1424FAFA-C9BE-41A4-824A-0CFAC047B095}" type="parTrans" cxnId="{68FA309D-1E2E-4ED2-9980-3B30C4CD20E0}">
      <dgm:prSet/>
      <dgm:spPr/>
      <dgm:t>
        <a:bodyPr/>
        <a:lstStyle/>
        <a:p>
          <a:endParaRPr lang="en-US"/>
        </a:p>
      </dgm:t>
    </dgm:pt>
    <dgm:pt modelId="{6B0EA41A-174E-4F31-B1D8-33F75FFCFF0A}" type="sibTrans" cxnId="{68FA309D-1E2E-4ED2-9980-3B30C4CD20E0}">
      <dgm:prSet/>
      <dgm:spPr/>
      <dgm:t>
        <a:bodyPr/>
        <a:lstStyle/>
        <a:p>
          <a:endParaRPr lang="en-US"/>
        </a:p>
      </dgm:t>
    </dgm:pt>
    <dgm:pt modelId="{CB4F59FF-1A1D-411C-8682-4C8CCAB6FFA7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光流計算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70FEB6FF-E60C-4279-925E-86D8D237F01E}" type="parTrans" cxnId="{9D55C8F3-4020-40CF-B8E5-A0454BA56DAF}">
      <dgm:prSet/>
      <dgm:spPr/>
      <dgm:t>
        <a:bodyPr/>
        <a:lstStyle/>
        <a:p>
          <a:endParaRPr lang="en-US"/>
        </a:p>
      </dgm:t>
    </dgm:pt>
    <dgm:pt modelId="{5E78CEF8-178D-43DF-A7F8-8A475AAC8165}" type="sibTrans" cxnId="{9D55C8F3-4020-40CF-B8E5-A0454BA56DAF}">
      <dgm:prSet/>
      <dgm:spPr/>
      <dgm:t>
        <a:bodyPr/>
        <a:lstStyle/>
        <a:p>
          <a:endParaRPr lang="en-US"/>
        </a:p>
      </dgm:t>
    </dgm:pt>
    <dgm:pt modelId="{A01359FF-63D2-43C5-823E-3A0F18975B87}">
      <dgm:prSet/>
      <dgm:spPr/>
      <dgm:t>
        <a:bodyPr/>
        <a:lstStyle/>
        <a:p>
          <a:r>
            <a:rPr 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Lucas-Kanade</a:t>
          </a:r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演算法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D1AEEC63-3CA8-4D4F-B89D-B8DBC13646F6}" type="parTrans" cxnId="{1E5277E1-490E-45D0-ABD0-1821B029216D}">
      <dgm:prSet/>
      <dgm:spPr/>
      <dgm:t>
        <a:bodyPr/>
        <a:lstStyle/>
        <a:p>
          <a:endParaRPr lang="en-US"/>
        </a:p>
      </dgm:t>
    </dgm:pt>
    <dgm:pt modelId="{B4A03C86-DE2B-4958-B5ED-B90C434B0141}" type="sibTrans" cxnId="{1E5277E1-490E-45D0-ABD0-1821B029216D}">
      <dgm:prSet/>
      <dgm:spPr/>
      <dgm:t>
        <a:bodyPr/>
        <a:lstStyle/>
        <a:p>
          <a:endParaRPr lang="en-US"/>
        </a:p>
      </dgm:t>
    </dgm:pt>
    <dgm:pt modelId="{EEE4DDD6-18F7-4A7C-A27A-4142F7C32E1D}">
      <dgm:prSet/>
      <dgm:spPr/>
      <dgm:t>
        <a:bodyPr/>
        <a:lstStyle/>
        <a:p>
          <a:r>
            <a:rPr lang="en-US" baseline="0" dirty="0" err="1">
              <a:latin typeface="Times New Roman" panose="02020603050405020304" pitchFamily="18" charset="0"/>
              <a:ea typeface="標楷體" panose="03000509000000000000" pitchFamily="65" charset="-120"/>
            </a:rPr>
            <a:t>Farneback</a:t>
          </a:r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演算法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668902F8-648A-4827-B9DC-E13F633E66D4}" type="parTrans" cxnId="{1B765875-B253-48FF-B69F-87F612CFEFCD}">
      <dgm:prSet/>
      <dgm:spPr/>
      <dgm:t>
        <a:bodyPr/>
        <a:lstStyle/>
        <a:p>
          <a:endParaRPr lang="en-US"/>
        </a:p>
      </dgm:t>
    </dgm:pt>
    <dgm:pt modelId="{35A56EB2-E7EB-4232-B0C5-9ABB65D423E0}" type="sibTrans" cxnId="{1B765875-B253-48FF-B69F-87F612CFEFCD}">
      <dgm:prSet/>
      <dgm:spPr/>
      <dgm:t>
        <a:bodyPr/>
        <a:lstStyle/>
        <a:p>
          <a:endParaRPr lang="en-US"/>
        </a:p>
      </dgm:t>
    </dgm:pt>
    <dgm:pt modelId="{20DEDEB9-EF43-482A-8932-6DEE77BF1E38}">
      <dgm:prSet/>
      <dgm:spPr/>
      <dgm:t>
        <a:bodyPr/>
        <a:lstStyle/>
        <a:p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FOE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B403C8A5-BD0D-4A5D-9738-F5F2E3C5ADDA}" type="parTrans" cxnId="{DAB33427-3CB5-4FCA-B645-B4B79F6FDF92}">
      <dgm:prSet/>
      <dgm:spPr/>
      <dgm:t>
        <a:bodyPr/>
        <a:lstStyle/>
        <a:p>
          <a:endParaRPr lang="en-US"/>
        </a:p>
      </dgm:t>
    </dgm:pt>
    <dgm:pt modelId="{075440BA-BD77-4FA7-B9D2-10E8DC0D0F33}" type="sibTrans" cxnId="{DAB33427-3CB5-4FCA-B645-B4B79F6FDF92}">
      <dgm:prSet/>
      <dgm:spPr/>
      <dgm:t>
        <a:bodyPr/>
        <a:lstStyle/>
        <a:p>
          <a:endParaRPr lang="en-US"/>
        </a:p>
      </dgm:t>
    </dgm:pt>
    <dgm:pt modelId="{B0400146-0E58-4489-BFEB-3C80FB19832F}">
      <dgm:prSet/>
      <dgm:spPr/>
      <dgm:t>
        <a:bodyPr/>
        <a:lstStyle/>
        <a:p>
          <a:r>
            <a:rPr 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3D</a:t>
          </a:r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網格生成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F6FC5D94-AEAE-4959-A795-D53AE284BE80}" type="parTrans" cxnId="{9350C801-38B7-47ED-A659-5631EE122FA0}">
      <dgm:prSet/>
      <dgm:spPr/>
      <dgm:t>
        <a:bodyPr/>
        <a:lstStyle/>
        <a:p>
          <a:endParaRPr lang="en-US"/>
        </a:p>
      </dgm:t>
    </dgm:pt>
    <dgm:pt modelId="{7188BCA0-5C1A-42F3-9BF8-0DAFCA73F421}" type="sibTrans" cxnId="{9350C801-38B7-47ED-A659-5631EE122FA0}">
      <dgm:prSet/>
      <dgm:spPr/>
      <dgm:t>
        <a:bodyPr/>
        <a:lstStyle/>
        <a:p>
          <a:endParaRPr lang="en-US"/>
        </a:p>
      </dgm:t>
    </dgm:pt>
    <dgm:pt modelId="{E660411A-C926-4BFB-8689-5856ED052374}">
      <dgm:prSet/>
      <dgm:spPr/>
      <dgm:t>
        <a:bodyPr/>
        <a:lstStyle/>
        <a:p>
          <a:r>
            <a:rPr 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3D</a:t>
          </a:r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網格構建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DE1232D7-9796-4217-B508-A3D0A50009B8}" type="parTrans" cxnId="{D0039A88-DB84-476F-BC7E-DAEE93DD8B7E}">
      <dgm:prSet/>
      <dgm:spPr/>
      <dgm:t>
        <a:bodyPr/>
        <a:lstStyle/>
        <a:p>
          <a:endParaRPr lang="en-US"/>
        </a:p>
      </dgm:t>
    </dgm:pt>
    <dgm:pt modelId="{7E749427-11C2-4AEC-A71E-B51E528F9C14}" type="sibTrans" cxnId="{D0039A88-DB84-476F-BC7E-DAEE93DD8B7E}">
      <dgm:prSet/>
      <dgm:spPr/>
      <dgm:t>
        <a:bodyPr/>
        <a:lstStyle/>
        <a:p>
          <a:endParaRPr lang="en-US"/>
        </a:p>
      </dgm:t>
    </dgm:pt>
    <dgm:pt modelId="{15E786EE-F836-479C-8F6D-B497DD5BBB46}">
      <dgm:prSet/>
      <dgm:spPr/>
      <dgm:t>
        <a:bodyPr/>
        <a:lstStyle/>
        <a:p>
          <a:r>
            <a:rPr lang="zh-TW" baseline="0">
              <a:latin typeface="Times New Roman" panose="02020603050405020304" pitchFamily="18" charset="0"/>
              <a:ea typeface="標楷體" panose="03000509000000000000" pitchFamily="65" charset="-120"/>
            </a:rPr>
            <a:t>硬幣和紙鈔辨識</a:t>
          </a:r>
          <a:endParaRPr 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67B76796-BB45-4F2A-9A08-58D5546D70A3}" type="parTrans" cxnId="{AD7E408A-5D92-49C7-88CE-8CE8F294C907}">
      <dgm:prSet/>
      <dgm:spPr/>
      <dgm:t>
        <a:bodyPr/>
        <a:lstStyle/>
        <a:p>
          <a:endParaRPr lang="en-US"/>
        </a:p>
      </dgm:t>
    </dgm:pt>
    <dgm:pt modelId="{DB1E2292-22B4-4E0E-8671-6676B833335D}" type="sibTrans" cxnId="{AD7E408A-5D92-49C7-88CE-8CE8F294C907}">
      <dgm:prSet/>
      <dgm:spPr/>
      <dgm:t>
        <a:bodyPr/>
        <a:lstStyle/>
        <a:p>
          <a:endParaRPr lang="en-US"/>
        </a:p>
      </dgm:t>
    </dgm:pt>
    <dgm:pt modelId="{C5C61190-AEEF-4DF7-81DE-0812AB35E3EB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幾何</a:t>
          </a:r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特徵提取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24316E33-9231-490C-A789-15CF0BE6202C}" type="parTrans" cxnId="{F8CDB1CA-0B0C-4595-91B5-A769703FAE27}">
      <dgm:prSet/>
      <dgm:spPr/>
      <dgm:t>
        <a:bodyPr/>
        <a:lstStyle/>
        <a:p>
          <a:endParaRPr lang="en-US"/>
        </a:p>
      </dgm:t>
    </dgm:pt>
    <dgm:pt modelId="{A8C29B95-8C72-4963-9004-CCB4B70139E3}" type="sibTrans" cxnId="{F8CDB1CA-0B0C-4595-91B5-A769703FAE27}">
      <dgm:prSet/>
      <dgm:spPr/>
      <dgm:t>
        <a:bodyPr/>
        <a:lstStyle/>
        <a:p>
          <a:endParaRPr lang="en-US"/>
        </a:p>
      </dgm:t>
    </dgm:pt>
    <dgm:pt modelId="{61E81748-0B22-41D9-A14D-2458EA165CFE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面值辨識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292C2E87-3F1F-4894-B644-5C70B81CF469}" type="parTrans" cxnId="{D7BD7B9C-8E64-4676-B770-1EB4C36273DB}">
      <dgm:prSet/>
      <dgm:spPr/>
      <dgm:t>
        <a:bodyPr/>
        <a:lstStyle/>
        <a:p>
          <a:endParaRPr lang="en-US"/>
        </a:p>
      </dgm:t>
    </dgm:pt>
    <dgm:pt modelId="{A1502B6A-08B7-464D-B3BC-86BF6ABAC343}" type="sibTrans" cxnId="{D7BD7B9C-8E64-4676-B770-1EB4C36273DB}">
      <dgm:prSet/>
      <dgm:spPr/>
      <dgm:t>
        <a:bodyPr/>
        <a:lstStyle/>
        <a:p>
          <a:endParaRPr lang="en-US"/>
        </a:p>
      </dgm:t>
    </dgm:pt>
    <dgm:pt modelId="{C1BE4029-7578-48EC-ACF2-4FA50B4306BD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深度圖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FA8D14B7-C451-4ECA-B6E5-8B258C833DE2}" type="parTrans" cxnId="{687B2883-0C04-4F2C-9BA9-1DE3EF55E3A8}">
      <dgm:prSet/>
      <dgm:spPr/>
      <dgm:t>
        <a:bodyPr/>
        <a:lstStyle/>
        <a:p>
          <a:endParaRPr lang="en-US"/>
        </a:p>
      </dgm:t>
    </dgm:pt>
    <dgm:pt modelId="{614A3737-5D9C-4893-9188-93BE1B64818B}" type="sibTrans" cxnId="{687B2883-0C04-4F2C-9BA9-1DE3EF55E3A8}">
      <dgm:prSet/>
      <dgm:spPr/>
      <dgm:t>
        <a:bodyPr/>
        <a:lstStyle/>
        <a:p>
          <a:endParaRPr lang="en-US"/>
        </a:p>
      </dgm:t>
    </dgm:pt>
    <dgm:pt modelId="{A4CFAF42-6E59-4673-AC79-EA4C1C96239E}">
      <dgm:prSet/>
      <dgm:spPr/>
      <dgm:t>
        <a:bodyPr/>
        <a:lstStyle/>
        <a:p>
          <a:r>
            <a:rPr lang="en-US" baseline="0">
              <a:latin typeface="Times New Roman" panose="02020603050405020304" pitchFamily="18" charset="0"/>
              <a:ea typeface="標楷體" panose="03000509000000000000" pitchFamily="65" charset="-120"/>
            </a:rPr>
            <a:t>Harris 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7D1ABE66-5AC6-4258-AFEB-CA12C4EF95D4}" type="parTrans" cxnId="{51127105-FCBC-409D-BF8B-33EFA5BD4F3B}">
      <dgm:prSet/>
      <dgm:spPr/>
      <dgm:t>
        <a:bodyPr/>
        <a:lstStyle/>
        <a:p>
          <a:endParaRPr lang="zh-TW" altLang="en-US"/>
        </a:p>
      </dgm:t>
    </dgm:pt>
    <dgm:pt modelId="{137D8C77-A669-45DD-B3EA-99BA36C5935C}" type="sibTrans" cxnId="{51127105-FCBC-409D-BF8B-33EFA5BD4F3B}">
      <dgm:prSet/>
      <dgm:spPr/>
      <dgm:t>
        <a:bodyPr/>
        <a:lstStyle/>
        <a:p>
          <a:endParaRPr lang="zh-TW" altLang="en-US"/>
        </a:p>
      </dgm:t>
    </dgm:pt>
    <dgm:pt modelId="{66168E63-4748-471A-BCB5-2182916FD8B9}">
      <dgm:prSet/>
      <dgm:spPr/>
      <dgm:t>
        <a:bodyPr/>
        <a:lstStyle/>
        <a:p>
          <a:r>
            <a:rPr 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ORB</a:t>
          </a:r>
        </a:p>
      </dgm:t>
    </dgm:pt>
    <dgm:pt modelId="{262FFE95-DFCC-40E5-BE48-8C680CA712D0}" type="parTrans" cxnId="{D72EBAEB-CA46-47CF-AD49-D7DAC9373B71}">
      <dgm:prSet/>
      <dgm:spPr/>
      <dgm:t>
        <a:bodyPr/>
        <a:lstStyle/>
        <a:p>
          <a:endParaRPr lang="zh-TW" altLang="en-US"/>
        </a:p>
      </dgm:t>
    </dgm:pt>
    <dgm:pt modelId="{BBF3631F-FCCF-4457-BAE3-D313E1526B9B}" type="sibTrans" cxnId="{D72EBAEB-CA46-47CF-AD49-D7DAC9373B71}">
      <dgm:prSet/>
      <dgm:spPr/>
      <dgm:t>
        <a:bodyPr/>
        <a:lstStyle/>
        <a:p>
          <a:endParaRPr lang="zh-TW" altLang="en-US"/>
        </a:p>
      </dgm:t>
    </dgm:pt>
    <dgm:pt modelId="{05D17D5B-9FBD-4401-937F-17DF889686F9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硬幣半徑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03C5FBE5-7459-4FC3-AE88-6A62F10E860E}" type="parTrans" cxnId="{3B937F6F-CF03-4B40-BE2C-8964734F86F0}">
      <dgm:prSet/>
      <dgm:spPr/>
      <dgm:t>
        <a:bodyPr/>
        <a:lstStyle/>
        <a:p>
          <a:endParaRPr lang="zh-TW" altLang="en-US"/>
        </a:p>
      </dgm:t>
    </dgm:pt>
    <dgm:pt modelId="{EC174962-447F-486C-B37F-B758D34C26A3}" type="sibTrans" cxnId="{3B937F6F-CF03-4B40-BE2C-8964734F86F0}">
      <dgm:prSet/>
      <dgm:spPr/>
      <dgm:t>
        <a:bodyPr/>
        <a:lstStyle/>
        <a:p>
          <a:endParaRPr lang="zh-TW" altLang="en-US"/>
        </a:p>
      </dgm:t>
    </dgm:pt>
    <dgm:pt modelId="{A8358781-7B37-41EA-9A49-73842B1AADE4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紙鈔的長寬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34D50146-EB17-4E16-858D-96E9CBED9D6E}" type="parTrans" cxnId="{BE38A6E2-3C24-4BD1-9D8C-FC16CEEFE71D}">
      <dgm:prSet/>
      <dgm:spPr/>
      <dgm:t>
        <a:bodyPr/>
        <a:lstStyle/>
        <a:p>
          <a:endParaRPr lang="zh-TW" altLang="en-US"/>
        </a:p>
      </dgm:t>
    </dgm:pt>
    <dgm:pt modelId="{CFED2051-0F3E-43C0-8EF7-2C38168287B7}" type="sibTrans" cxnId="{BE38A6E2-3C24-4BD1-9D8C-FC16CEEFE71D}">
      <dgm:prSet/>
      <dgm:spPr/>
      <dgm:t>
        <a:bodyPr/>
        <a:lstStyle/>
        <a:p>
          <a:endParaRPr lang="zh-TW" altLang="en-US"/>
        </a:p>
      </dgm:t>
    </dgm:pt>
    <dgm:pt modelId="{FCAD8365-42F2-4628-AB99-2C159AACC0C9}">
      <dgm:prSet/>
      <dgm:spPr/>
      <dgm:t>
        <a:bodyPr/>
        <a:lstStyle/>
        <a:p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UI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13EBFCA2-E7F2-4809-89D0-6242886EA8FE}" type="parTrans" cxnId="{1F064ADB-D802-4618-BDC9-8A6EFDF53DE9}">
      <dgm:prSet/>
      <dgm:spPr/>
      <dgm:t>
        <a:bodyPr/>
        <a:lstStyle/>
        <a:p>
          <a:endParaRPr lang="zh-TW" altLang="en-US"/>
        </a:p>
      </dgm:t>
    </dgm:pt>
    <dgm:pt modelId="{863D6F67-0FF5-4AB7-8D96-8DD81347A5D8}" type="sibTrans" cxnId="{1F064ADB-D802-4618-BDC9-8A6EFDF53DE9}">
      <dgm:prSet/>
      <dgm:spPr/>
      <dgm:t>
        <a:bodyPr/>
        <a:lstStyle/>
        <a:p>
          <a:endParaRPr lang="zh-TW" altLang="en-US"/>
        </a:p>
      </dgm:t>
    </dgm:pt>
    <dgm:pt modelId="{FF441518-3509-4C1F-8B92-383559E9170D}">
      <dgm:prSet/>
      <dgm:spPr/>
      <dgm:t>
        <a:bodyPr/>
        <a:lstStyle/>
        <a:p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TK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6EE42D0C-56D1-40CA-AAD3-D820BCD28E2B}" type="parTrans" cxnId="{1AF4704C-E9C5-4507-AAC1-FAFA594B18EE}">
      <dgm:prSet/>
      <dgm:spPr/>
      <dgm:t>
        <a:bodyPr/>
        <a:lstStyle/>
        <a:p>
          <a:endParaRPr lang="zh-TW" altLang="en-US"/>
        </a:p>
      </dgm:t>
    </dgm:pt>
    <dgm:pt modelId="{9C8FE911-E20B-495B-8AE7-71BF93221782}" type="sibTrans" cxnId="{1AF4704C-E9C5-4507-AAC1-FAFA594B18EE}">
      <dgm:prSet/>
      <dgm:spPr/>
      <dgm:t>
        <a:bodyPr/>
        <a:lstStyle/>
        <a:p>
          <a:endParaRPr lang="zh-TW" altLang="en-US"/>
        </a:p>
      </dgm:t>
    </dgm:pt>
    <dgm:pt modelId="{409E6F46-FED8-4F29-A0F7-3C806E91FFED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網路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B67B7AB0-A941-4A26-995E-23CA2B25E6AE}" type="parTrans" cxnId="{D40E09E1-2F1D-4FD4-8365-3623E2B4F4FE}">
      <dgm:prSet/>
      <dgm:spPr/>
      <dgm:t>
        <a:bodyPr/>
        <a:lstStyle/>
        <a:p>
          <a:endParaRPr lang="zh-TW" altLang="en-US"/>
        </a:p>
      </dgm:t>
    </dgm:pt>
    <dgm:pt modelId="{0DA8F1AD-98A0-4648-B6B5-40400FBE09FD}" type="sibTrans" cxnId="{D40E09E1-2F1D-4FD4-8365-3623E2B4F4FE}">
      <dgm:prSet/>
      <dgm:spPr/>
      <dgm:t>
        <a:bodyPr/>
        <a:lstStyle/>
        <a:p>
          <a:endParaRPr lang="zh-TW" altLang="en-US"/>
        </a:p>
      </dgm:t>
    </dgm:pt>
    <dgm:pt modelId="{3E0CD78E-42F0-4BD3-AB93-07B38537214B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視線消失點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F2D122D6-8EB9-45A1-BC9E-8A2412C251E7}" type="parTrans" cxnId="{0E8B6FDE-61BA-4902-8810-C07A8B6521E8}">
      <dgm:prSet/>
      <dgm:spPr/>
      <dgm:t>
        <a:bodyPr/>
        <a:lstStyle/>
        <a:p>
          <a:endParaRPr lang="zh-TW" altLang="en-US"/>
        </a:p>
      </dgm:t>
    </dgm:pt>
    <dgm:pt modelId="{F7F79473-E12D-4D9E-BC8C-16A4C8CC0A9F}" type="sibTrans" cxnId="{0E8B6FDE-61BA-4902-8810-C07A8B6521E8}">
      <dgm:prSet/>
      <dgm:spPr/>
      <dgm:t>
        <a:bodyPr/>
        <a:lstStyle/>
        <a:p>
          <a:endParaRPr lang="zh-TW" altLang="en-US"/>
        </a:p>
      </dgm:t>
    </dgm:pt>
    <dgm:pt modelId="{B1C5C9FF-AD4A-4FEA-8351-5D87DC8B0DC7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視角轉換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5CD6323A-7B83-4377-B604-EEBCD29BB2BE}" type="parTrans" cxnId="{56817E1C-C3CF-44B0-966C-1F4170A8D81C}">
      <dgm:prSet/>
      <dgm:spPr/>
      <dgm:t>
        <a:bodyPr/>
        <a:lstStyle/>
        <a:p>
          <a:endParaRPr lang="zh-TW" altLang="en-US"/>
        </a:p>
      </dgm:t>
    </dgm:pt>
    <dgm:pt modelId="{E35DC9E7-2615-4F5A-916E-85CD7B64E550}" type="sibTrans" cxnId="{56817E1C-C3CF-44B0-966C-1F4170A8D81C}">
      <dgm:prSet/>
      <dgm:spPr/>
      <dgm:t>
        <a:bodyPr/>
        <a:lstStyle/>
        <a:p>
          <a:endParaRPr lang="zh-TW" altLang="en-US"/>
        </a:p>
      </dgm:t>
    </dgm:pt>
    <dgm:pt modelId="{03083CB9-7E5B-4955-B601-ACE156FB0B1D}" type="pres">
      <dgm:prSet presAssocID="{83752960-DD88-4A1B-A464-AFD6B95419E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BB830B7-3CE3-4632-B542-7E4576881953}" type="pres">
      <dgm:prSet presAssocID="{9C7DC1B2-3664-4319-9DD2-218EE96FE24F}" presName="hierRoot1" presStyleCnt="0">
        <dgm:presLayoutVars>
          <dgm:hierBranch val="init"/>
        </dgm:presLayoutVars>
      </dgm:prSet>
      <dgm:spPr/>
    </dgm:pt>
    <dgm:pt modelId="{B2F290EC-73E1-4E10-AB9F-511E27F97FEF}" type="pres">
      <dgm:prSet presAssocID="{9C7DC1B2-3664-4319-9DD2-218EE96FE24F}" presName="rootComposite1" presStyleCnt="0"/>
      <dgm:spPr/>
    </dgm:pt>
    <dgm:pt modelId="{451827A1-A6C5-470D-BE21-01291827D7E7}" type="pres">
      <dgm:prSet presAssocID="{9C7DC1B2-3664-4319-9DD2-218EE96FE24F}" presName="rootText1" presStyleLbl="node0" presStyleIdx="0" presStyleCnt="1">
        <dgm:presLayoutVars>
          <dgm:chPref val="3"/>
        </dgm:presLayoutVars>
      </dgm:prSet>
      <dgm:spPr/>
    </dgm:pt>
    <dgm:pt modelId="{DB30F90C-FE21-4440-858E-4134150C05EB}" type="pres">
      <dgm:prSet presAssocID="{9C7DC1B2-3664-4319-9DD2-218EE96FE24F}" presName="rootConnector1" presStyleLbl="node1" presStyleIdx="0" presStyleCnt="0"/>
      <dgm:spPr/>
    </dgm:pt>
    <dgm:pt modelId="{96CC941F-8DFB-4699-A088-218704E7CE31}" type="pres">
      <dgm:prSet presAssocID="{9C7DC1B2-3664-4319-9DD2-218EE96FE24F}" presName="hierChild2" presStyleCnt="0"/>
      <dgm:spPr/>
    </dgm:pt>
    <dgm:pt modelId="{6D0D2654-6F8C-4A6A-97E9-8330D44B4172}" type="pres">
      <dgm:prSet presAssocID="{13EBFCA2-E7F2-4809-89D0-6242886EA8FE}" presName="Name37" presStyleLbl="parChTrans1D2" presStyleIdx="0" presStyleCnt="7"/>
      <dgm:spPr/>
    </dgm:pt>
    <dgm:pt modelId="{0D03EAE6-4853-4B01-9008-2ACA27AF6717}" type="pres">
      <dgm:prSet presAssocID="{FCAD8365-42F2-4628-AB99-2C159AACC0C9}" presName="hierRoot2" presStyleCnt="0">
        <dgm:presLayoutVars>
          <dgm:hierBranch val="init"/>
        </dgm:presLayoutVars>
      </dgm:prSet>
      <dgm:spPr/>
    </dgm:pt>
    <dgm:pt modelId="{A638832E-2F6C-44BB-A211-82A270CC89D5}" type="pres">
      <dgm:prSet presAssocID="{FCAD8365-42F2-4628-AB99-2C159AACC0C9}" presName="rootComposite" presStyleCnt="0"/>
      <dgm:spPr/>
    </dgm:pt>
    <dgm:pt modelId="{614F66B1-CC1D-407B-8393-5DA108CA4A88}" type="pres">
      <dgm:prSet presAssocID="{FCAD8365-42F2-4628-AB99-2C159AACC0C9}" presName="rootText" presStyleLbl="node2" presStyleIdx="0" presStyleCnt="7">
        <dgm:presLayoutVars>
          <dgm:chPref val="3"/>
        </dgm:presLayoutVars>
      </dgm:prSet>
      <dgm:spPr/>
    </dgm:pt>
    <dgm:pt modelId="{267BA350-55F9-49B2-A31C-93886D1E5705}" type="pres">
      <dgm:prSet presAssocID="{FCAD8365-42F2-4628-AB99-2C159AACC0C9}" presName="rootConnector" presStyleLbl="node2" presStyleIdx="0" presStyleCnt="7"/>
      <dgm:spPr/>
    </dgm:pt>
    <dgm:pt modelId="{BB95A05A-6013-4EA4-99A8-53DF10157B08}" type="pres">
      <dgm:prSet presAssocID="{FCAD8365-42F2-4628-AB99-2C159AACC0C9}" presName="hierChild4" presStyleCnt="0"/>
      <dgm:spPr/>
    </dgm:pt>
    <dgm:pt modelId="{04B1A829-C946-4E34-A922-D33930E4D2D1}" type="pres">
      <dgm:prSet presAssocID="{6EE42D0C-56D1-40CA-AAD3-D820BCD28E2B}" presName="Name37" presStyleLbl="parChTrans1D3" presStyleIdx="0" presStyleCnt="11"/>
      <dgm:spPr/>
    </dgm:pt>
    <dgm:pt modelId="{C3515C52-B567-4969-B9CF-634130B9778D}" type="pres">
      <dgm:prSet presAssocID="{FF441518-3509-4C1F-8B92-383559E9170D}" presName="hierRoot2" presStyleCnt="0">
        <dgm:presLayoutVars>
          <dgm:hierBranch val="init"/>
        </dgm:presLayoutVars>
      </dgm:prSet>
      <dgm:spPr/>
    </dgm:pt>
    <dgm:pt modelId="{339B08A5-CF0C-4386-A44A-C2AC762824B3}" type="pres">
      <dgm:prSet presAssocID="{FF441518-3509-4C1F-8B92-383559E9170D}" presName="rootComposite" presStyleCnt="0"/>
      <dgm:spPr/>
    </dgm:pt>
    <dgm:pt modelId="{53C92996-B48B-4624-9F58-5B04C5013CA7}" type="pres">
      <dgm:prSet presAssocID="{FF441518-3509-4C1F-8B92-383559E9170D}" presName="rootText" presStyleLbl="node3" presStyleIdx="0" presStyleCnt="11">
        <dgm:presLayoutVars>
          <dgm:chPref val="3"/>
        </dgm:presLayoutVars>
      </dgm:prSet>
      <dgm:spPr/>
    </dgm:pt>
    <dgm:pt modelId="{1E737A7A-DED1-4E4A-9941-9D8903DA4EA0}" type="pres">
      <dgm:prSet presAssocID="{FF441518-3509-4C1F-8B92-383559E9170D}" presName="rootConnector" presStyleLbl="node3" presStyleIdx="0" presStyleCnt="11"/>
      <dgm:spPr/>
    </dgm:pt>
    <dgm:pt modelId="{B1A7C295-6B55-4B57-9C7B-CA224B3D31BE}" type="pres">
      <dgm:prSet presAssocID="{FF441518-3509-4C1F-8B92-383559E9170D}" presName="hierChild4" presStyleCnt="0"/>
      <dgm:spPr/>
    </dgm:pt>
    <dgm:pt modelId="{6D8CA2C0-93BD-4F7D-9B37-376F2FF8C738}" type="pres">
      <dgm:prSet presAssocID="{FF441518-3509-4C1F-8B92-383559E9170D}" presName="hierChild5" presStyleCnt="0"/>
      <dgm:spPr/>
    </dgm:pt>
    <dgm:pt modelId="{B566E78F-E014-412D-9EE9-9A201BA1C04E}" type="pres">
      <dgm:prSet presAssocID="{FCAD8365-42F2-4628-AB99-2C159AACC0C9}" presName="hierChild5" presStyleCnt="0"/>
      <dgm:spPr/>
    </dgm:pt>
    <dgm:pt modelId="{9083FD3F-8328-4D64-BFD0-9F45EC8565D7}" type="pres">
      <dgm:prSet presAssocID="{B67B7AB0-A941-4A26-995E-23CA2B25E6AE}" presName="Name37" presStyleLbl="parChTrans1D2" presStyleIdx="1" presStyleCnt="7"/>
      <dgm:spPr/>
    </dgm:pt>
    <dgm:pt modelId="{75034C72-5675-4F13-B6C9-DAC96655A332}" type="pres">
      <dgm:prSet presAssocID="{409E6F46-FED8-4F29-A0F7-3C806E91FFED}" presName="hierRoot2" presStyleCnt="0">
        <dgm:presLayoutVars>
          <dgm:hierBranch val="init"/>
        </dgm:presLayoutVars>
      </dgm:prSet>
      <dgm:spPr/>
    </dgm:pt>
    <dgm:pt modelId="{7C279C4A-E607-4525-919A-97E346975368}" type="pres">
      <dgm:prSet presAssocID="{409E6F46-FED8-4F29-A0F7-3C806E91FFED}" presName="rootComposite" presStyleCnt="0"/>
      <dgm:spPr/>
    </dgm:pt>
    <dgm:pt modelId="{4AAD9AC3-89C0-419A-A88B-63444226118F}" type="pres">
      <dgm:prSet presAssocID="{409E6F46-FED8-4F29-A0F7-3C806E91FFED}" presName="rootText" presStyleLbl="node2" presStyleIdx="1" presStyleCnt="7">
        <dgm:presLayoutVars>
          <dgm:chPref val="3"/>
        </dgm:presLayoutVars>
      </dgm:prSet>
      <dgm:spPr/>
    </dgm:pt>
    <dgm:pt modelId="{83EFBBCC-229D-49BF-8665-C4D572F59EA2}" type="pres">
      <dgm:prSet presAssocID="{409E6F46-FED8-4F29-A0F7-3C806E91FFED}" presName="rootConnector" presStyleLbl="node2" presStyleIdx="1" presStyleCnt="7"/>
      <dgm:spPr/>
    </dgm:pt>
    <dgm:pt modelId="{F9AF64E7-88E1-47F4-B776-B2C69E79730C}" type="pres">
      <dgm:prSet presAssocID="{409E6F46-FED8-4F29-A0F7-3C806E91FFED}" presName="hierChild4" presStyleCnt="0"/>
      <dgm:spPr/>
    </dgm:pt>
    <dgm:pt modelId="{547C0776-4E2B-439B-BDBF-83EED55755E9}" type="pres">
      <dgm:prSet presAssocID="{409E6F46-FED8-4F29-A0F7-3C806E91FFED}" presName="hierChild5" presStyleCnt="0"/>
      <dgm:spPr/>
    </dgm:pt>
    <dgm:pt modelId="{EB67EA90-1D21-47B9-8245-42DA81508ABB}" type="pres">
      <dgm:prSet presAssocID="{95DE1BC5-146B-4F18-AF23-9DA87FDA3B1A}" presName="Name37" presStyleLbl="parChTrans1D2" presStyleIdx="2" presStyleCnt="7"/>
      <dgm:spPr/>
    </dgm:pt>
    <dgm:pt modelId="{319E4FC9-7535-405E-AB10-4B5B90323157}" type="pres">
      <dgm:prSet presAssocID="{E12AB3D5-BECE-480A-9ED8-DA4D26E23425}" presName="hierRoot2" presStyleCnt="0">
        <dgm:presLayoutVars>
          <dgm:hierBranch val="init"/>
        </dgm:presLayoutVars>
      </dgm:prSet>
      <dgm:spPr/>
    </dgm:pt>
    <dgm:pt modelId="{33C63E99-C410-4A08-A873-AC133C0CF15D}" type="pres">
      <dgm:prSet presAssocID="{E12AB3D5-BECE-480A-9ED8-DA4D26E23425}" presName="rootComposite" presStyleCnt="0"/>
      <dgm:spPr/>
    </dgm:pt>
    <dgm:pt modelId="{44B12A41-DDBA-456B-A86B-84020C89148A}" type="pres">
      <dgm:prSet presAssocID="{E12AB3D5-BECE-480A-9ED8-DA4D26E23425}" presName="rootText" presStyleLbl="node2" presStyleIdx="2" presStyleCnt="7">
        <dgm:presLayoutVars>
          <dgm:chPref val="3"/>
        </dgm:presLayoutVars>
      </dgm:prSet>
      <dgm:spPr/>
    </dgm:pt>
    <dgm:pt modelId="{2CF31828-DAF3-4622-A9D0-2F26C480E6B1}" type="pres">
      <dgm:prSet presAssocID="{E12AB3D5-BECE-480A-9ED8-DA4D26E23425}" presName="rootConnector" presStyleLbl="node2" presStyleIdx="2" presStyleCnt="7"/>
      <dgm:spPr/>
    </dgm:pt>
    <dgm:pt modelId="{7054C03A-97D0-4D6C-8050-C20F387618C9}" type="pres">
      <dgm:prSet presAssocID="{E12AB3D5-BECE-480A-9ED8-DA4D26E23425}" presName="hierChild4" presStyleCnt="0"/>
      <dgm:spPr/>
    </dgm:pt>
    <dgm:pt modelId="{64A552D0-DE4F-4157-88A0-554DE97D7F53}" type="pres">
      <dgm:prSet presAssocID="{B11D5330-3079-4EA0-8446-1F736CBB33E1}" presName="Name37" presStyleLbl="parChTrans1D3" presStyleIdx="1" presStyleCnt="11"/>
      <dgm:spPr/>
    </dgm:pt>
    <dgm:pt modelId="{3F07ABF2-0B6D-4EC8-B903-02DCEF138C73}" type="pres">
      <dgm:prSet presAssocID="{2A2D48B5-C5F5-42B5-99DD-BFE194D69A5E}" presName="hierRoot2" presStyleCnt="0">
        <dgm:presLayoutVars>
          <dgm:hierBranch val="init"/>
        </dgm:presLayoutVars>
      </dgm:prSet>
      <dgm:spPr/>
    </dgm:pt>
    <dgm:pt modelId="{079A6665-17CA-4671-A7CF-95934365AF4C}" type="pres">
      <dgm:prSet presAssocID="{2A2D48B5-C5F5-42B5-99DD-BFE194D69A5E}" presName="rootComposite" presStyleCnt="0"/>
      <dgm:spPr/>
    </dgm:pt>
    <dgm:pt modelId="{D7C6F6A2-77C7-4FB0-BF9B-6BD259D8B23A}" type="pres">
      <dgm:prSet presAssocID="{2A2D48B5-C5F5-42B5-99DD-BFE194D69A5E}" presName="rootText" presStyleLbl="node3" presStyleIdx="1" presStyleCnt="11">
        <dgm:presLayoutVars>
          <dgm:chPref val="3"/>
        </dgm:presLayoutVars>
      </dgm:prSet>
      <dgm:spPr/>
    </dgm:pt>
    <dgm:pt modelId="{044D715F-FAD2-466B-92FA-FF51FF2B268B}" type="pres">
      <dgm:prSet presAssocID="{2A2D48B5-C5F5-42B5-99DD-BFE194D69A5E}" presName="rootConnector" presStyleLbl="node3" presStyleIdx="1" presStyleCnt="11"/>
      <dgm:spPr/>
    </dgm:pt>
    <dgm:pt modelId="{1E133787-5BA8-4FAD-8FC9-AC02BEC14E65}" type="pres">
      <dgm:prSet presAssocID="{2A2D48B5-C5F5-42B5-99DD-BFE194D69A5E}" presName="hierChild4" presStyleCnt="0"/>
      <dgm:spPr/>
    </dgm:pt>
    <dgm:pt modelId="{68643BD5-49D1-47D5-844D-F26DAB1EA7E2}" type="pres">
      <dgm:prSet presAssocID="{9DAF579E-6D2D-483A-BFC1-A1AAC44260B8}" presName="Name37" presStyleLbl="parChTrans1D4" presStyleIdx="0" presStyleCnt="15"/>
      <dgm:spPr/>
    </dgm:pt>
    <dgm:pt modelId="{EE7D15F5-0462-4A5A-B118-F8A923250C93}" type="pres">
      <dgm:prSet presAssocID="{D15034A5-E3E5-4D55-ADF0-8834B28C4282}" presName="hierRoot2" presStyleCnt="0">
        <dgm:presLayoutVars>
          <dgm:hierBranch val="init"/>
        </dgm:presLayoutVars>
      </dgm:prSet>
      <dgm:spPr/>
    </dgm:pt>
    <dgm:pt modelId="{E9A0D44E-70AE-4AE8-960A-C7D0606F2847}" type="pres">
      <dgm:prSet presAssocID="{D15034A5-E3E5-4D55-ADF0-8834B28C4282}" presName="rootComposite" presStyleCnt="0"/>
      <dgm:spPr/>
    </dgm:pt>
    <dgm:pt modelId="{D64C0CC4-D281-4C2F-BA44-4997D47BF02F}" type="pres">
      <dgm:prSet presAssocID="{D15034A5-E3E5-4D55-ADF0-8834B28C4282}" presName="rootText" presStyleLbl="node4" presStyleIdx="0" presStyleCnt="15">
        <dgm:presLayoutVars>
          <dgm:chPref val="3"/>
        </dgm:presLayoutVars>
      </dgm:prSet>
      <dgm:spPr/>
    </dgm:pt>
    <dgm:pt modelId="{C2F3B7BC-0602-4454-AD8F-8AAD03D39A67}" type="pres">
      <dgm:prSet presAssocID="{D15034A5-E3E5-4D55-ADF0-8834B28C4282}" presName="rootConnector" presStyleLbl="node4" presStyleIdx="0" presStyleCnt="15"/>
      <dgm:spPr/>
    </dgm:pt>
    <dgm:pt modelId="{CC1B15BE-4AD1-47F7-83AC-7B6761B6A534}" type="pres">
      <dgm:prSet presAssocID="{D15034A5-E3E5-4D55-ADF0-8834B28C4282}" presName="hierChild4" presStyleCnt="0"/>
      <dgm:spPr/>
    </dgm:pt>
    <dgm:pt modelId="{1F6F02D1-5641-4CFC-B179-0DEA63B46340}" type="pres">
      <dgm:prSet presAssocID="{D15034A5-E3E5-4D55-ADF0-8834B28C4282}" presName="hierChild5" presStyleCnt="0"/>
      <dgm:spPr/>
    </dgm:pt>
    <dgm:pt modelId="{FD863CAF-CF93-49F5-9C0F-8A4B5D825B24}" type="pres">
      <dgm:prSet presAssocID="{FB413537-F292-4B69-98D9-2C2084946149}" presName="Name37" presStyleLbl="parChTrans1D4" presStyleIdx="1" presStyleCnt="15"/>
      <dgm:spPr/>
    </dgm:pt>
    <dgm:pt modelId="{AA6D5DA8-26AD-435B-B782-7AEA8A76A1DC}" type="pres">
      <dgm:prSet presAssocID="{5F9E929A-F98F-4CC3-BB44-5D1D23CED490}" presName="hierRoot2" presStyleCnt="0">
        <dgm:presLayoutVars>
          <dgm:hierBranch val="init"/>
        </dgm:presLayoutVars>
      </dgm:prSet>
      <dgm:spPr/>
    </dgm:pt>
    <dgm:pt modelId="{46765627-6F31-4BCC-8F39-33C6EF492E15}" type="pres">
      <dgm:prSet presAssocID="{5F9E929A-F98F-4CC3-BB44-5D1D23CED490}" presName="rootComposite" presStyleCnt="0"/>
      <dgm:spPr/>
    </dgm:pt>
    <dgm:pt modelId="{175A39A1-AC3F-4D40-B713-EBFF3952B1D6}" type="pres">
      <dgm:prSet presAssocID="{5F9E929A-F98F-4CC3-BB44-5D1D23CED490}" presName="rootText" presStyleLbl="node4" presStyleIdx="1" presStyleCnt="15">
        <dgm:presLayoutVars>
          <dgm:chPref val="3"/>
        </dgm:presLayoutVars>
      </dgm:prSet>
      <dgm:spPr/>
    </dgm:pt>
    <dgm:pt modelId="{3CA7D59F-E286-4467-B56D-DBD062C9885B}" type="pres">
      <dgm:prSet presAssocID="{5F9E929A-F98F-4CC3-BB44-5D1D23CED490}" presName="rootConnector" presStyleLbl="node4" presStyleIdx="1" presStyleCnt="15"/>
      <dgm:spPr/>
    </dgm:pt>
    <dgm:pt modelId="{46C0DFE0-F473-4C84-87E1-CC03FBE5BE57}" type="pres">
      <dgm:prSet presAssocID="{5F9E929A-F98F-4CC3-BB44-5D1D23CED490}" presName="hierChild4" presStyleCnt="0"/>
      <dgm:spPr/>
    </dgm:pt>
    <dgm:pt modelId="{9B5DF875-E5BD-4A7F-9ED6-066E4D88789E}" type="pres">
      <dgm:prSet presAssocID="{5F9E929A-F98F-4CC3-BB44-5D1D23CED490}" presName="hierChild5" presStyleCnt="0"/>
      <dgm:spPr/>
    </dgm:pt>
    <dgm:pt modelId="{A12A1466-DF9E-4E83-BB8E-B4BEF7398E6A}" type="pres">
      <dgm:prSet presAssocID="{553B077F-D8EA-46E8-ACA1-32CC1D76C652}" presName="Name37" presStyleLbl="parChTrans1D4" presStyleIdx="2" presStyleCnt="15"/>
      <dgm:spPr/>
    </dgm:pt>
    <dgm:pt modelId="{53F229B1-D7D6-4823-BB31-4FD1EB2AE9AC}" type="pres">
      <dgm:prSet presAssocID="{69510B57-CBE2-4DD9-AC61-2DBE520D2884}" presName="hierRoot2" presStyleCnt="0">
        <dgm:presLayoutVars>
          <dgm:hierBranch val="init"/>
        </dgm:presLayoutVars>
      </dgm:prSet>
      <dgm:spPr/>
    </dgm:pt>
    <dgm:pt modelId="{012F3295-02FA-4F41-BAD4-2DA53B6340EF}" type="pres">
      <dgm:prSet presAssocID="{69510B57-CBE2-4DD9-AC61-2DBE520D2884}" presName="rootComposite" presStyleCnt="0"/>
      <dgm:spPr/>
    </dgm:pt>
    <dgm:pt modelId="{E5622A9E-8102-4A0E-823F-8FB79120E693}" type="pres">
      <dgm:prSet presAssocID="{69510B57-CBE2-4DD9-AC61-2DBE520D2884}" presName="rootText" presStyleLbl="node4" presStyleIdx="2" presStyleCnt="15">
        <dgm:presLayoutVars>
          <dgm:chPref val="3"/>
        </dgm:presLayoutVars>
      </dgm:prSet>
      <dgm:spPr/>
    </dgm:pt>
    <dgm:pt modelId="{1C397102-5188-4103-B328-AC5F83E53DBF}" type="pres">
      <dgm:prSet presAssocID="{69510B57-CBE2-4DD9-AC61-2DBE520D2884}" presName="rootConnector" presStyleLbl="node4" presStyleIdx="2" presStyleCnt="15"/>
      <dgm:spPr/>
    </dgm:pt>
    <dgm:pt modelId="{281D3CF0-BD69-4C64-9A11-14BFE42AFE2E}" type="pres">
      <dgm:prSet presAssocID="{69510B57-CBE2-4DD9-AC61-2DBE520D2884}" presName="hierChild4" presStyleCnt="0"/>
      <dgm:spPr/>
    </dgm:pt>
    <dgm:pt modelId="{925183BD-3E39-4085-B072-EEB28FF6C95F}" type="pres">
      <dgm:prSet presAssocID="{69510B57-CBE2-4DD9-AC61-2DBE520D2884}" presName="hierChild5" presStyleCnt="0"/>
      <dgm:spPr/>
    </dgm:pt>
    <dgm:pt modelId="{71FF3D13-B10A-49E8-B834-AFF9B1FA51DF}" type="pres">
      <dgm:prSet presAssocID="{2A2D48B5-C5F5-42B5-99DD-BFE194D69A5E}" presName="hierChild5" presStyleCnt="0"/>
      <dgm:spPr/>
    </dgm:pt>
    <dgm:pt modelId="{93344E81-C6AF-4301-9299-EF81C630A4F3}" type="pres">
      <dgm:prSet presAssocID="{5E7AF2CD-4A32-404F-BB2F-95F42A4A342C}" presName="Name37" presStyleLbl="parChTrans1D3" presStyleIdx="2" presStyleCnt="11"/>
      <dgm:spPr/>
    </dgm:pt>
    <dgm:pt modelId="{BC003D12-273F-48D3-ABA6-2DBFA984B438}" type="pres">
      <dgm:prSet presAssocID="{4948B1A9-FD10-4671-98CA-529F8D165836}" presName="hierRoot2" presStyleCnt="0">
        <dgm:presLayoutVars>
          <dgm:hierBranch val="init"/>
        </dgm:presLayoutVars>
      </dgm:prSet>
      <dgm:spPr/>
    </dgm:pt>
    <dgm:pt modelId="{FDD2D184-CB62-4FFB-BE5B-912DAA99E28D}" type="pres">
      <dgm:prSet presAssocID="{4948B1A9-FD10-4671-98CA-529F8D165836}" presName="rootComposite" presStyleCnt="0"/>
      <dgm:spPr/>
    </dgm:pt>
    <dgm:pt modelId="{B291A1E7-F342-4FBB-9DA4-1FFF8095AFD2}" type="pres">
      <dgm:prSet presAssocID="{4948B1A9-FD10-4671-98CA-529F8D165836}" presName="rootText" presStyleLbl="node3" presStyleIdx="2" presStyleCnt="11">
        <dgm:presLayoutVars>
          <dgm:chPref val="3"/>
        </dgm:presLayoutVars>
      </dgm:prSet>
      <dgm:spPr/>
    </dgm:pt>
    <dgm:pt modelId="{26220005-053B-4E75-93C6-3D11E1F203FC}" type="pres">
      <dgm:prSet presAssocID="{4948B1A9-FD10-4671-98CA-529F8D165836}" presName="rootConnector" presStyleLbl="node3" presStyleIdx="2" presStyleCnt="11"/>
      <dgm:spPr/>
    </dgm:pt>
    <dgm:pt modelId="{E09A7EA5-BA94-46D8-998A-321BB5FC8F1D}" type="pres">
      <dgm:prSet presAssocID="{4948B1A9-FD10-4671-98CA-529F8D165836}" presName="hierChild4" presStyleCnt="0"/>
      <dgm:spPr/>
    </dgm:pt>
    <dgm:pt modelId="{8825258A-0053-4AC6-AD8B-B290DB41B252}" type="pres">
      <dgm:prSet presAssocID="{F20CFE1C-6573-4E14-8117-737D25C9B2CF}" presName="Name37" presStyleLbl="parChTrans1D4" presStyleIdx="3" presStyleCnt="15"/>
      <dgm:spPr/>
    </dgm:pt>
    <dgm:pt modelId="{D8376025-FEDC-4898-A9C8-BEEF5C16A405}" type="pres">
      <dgm:prSet presAssocID="{57E7F9ED-B119-4C71-84AD-FE790B0168CA}" presName="hierRoot2" presStyleCnt="0">
        <dgm:presLayoutVars>
          <dgm:hierBranch val="init"/>
        </dgm:presLayoutVars>
      </dgm:prSet>
      <dgm:spPr/>
    </dgm:pt>
    <dgm:pt modelId="{839E1522-DABB-411C-8DF4-974F7653530B}" type="pres">
      <dgm:prSet presAssocID="{57E7F9ED-B119-4C71-84AD-FE790B0168CA}" presName="rootComposite" presStyleCnt="0"/>
      <dgm:spPr/>
    </dgm:pt>
    <dgm:pt modelId="{E733DAAE-33C4-47AC-84FD-2350C897A29E}" type="pres">
      <dgm:prSet presAssocID="{57E7F9ED-B119-4C71-84AD-FE790B0168CA}" presName="rootText" presStyleLbl="node4" presStyleIdx="3" presStyleCnt="15">
        <dgm:presLayoutVars>
          <dgm:chPref val="3"/>
        </dgm:presLayoutVars>
      </dgm:prSet>
      <dgm:spPr/>
    </dgm:pt>
    <dgm:pt modelId="{F0DF47DE-1532-48DA-BF0D-04DF5DDBEE46}" type="pres">
      <dgm:prSet presAssocID="{57E7F9ED-B119-4C71-84AD-FE790B0168CA}" presName="rootConnector" presStyleLbl="node4" presStyleIdx="3" presStyleCnt="15"/>
      <dgm:spPr/>
    </dgm:pt>
    <dgm:pt modelId="{7F7D747F-434E-428C-9875-D26643886155}" type="pres">
      <dgm:prSet presAssocID="{57E7F9ED-B119-4C71-84AD-FE790B0168CA}" presName="hierChild4" presStyleCnt="0"/>
      <dgm:spPr/>
    </dgm:pt>
    <dgm:pt modelId="{41D62EE9-22C8-4390-862D-DCEC2D5C377A}" type="pres">
      <dgm:prSet presAssocID="{57E7F9ED-B119-4C71-84AD-FE790B0168CA}" presName="hierChild5" presStyleCnt="0"/>
      <dgm:spPr/>
    </dgm:pt>
    <dgm:pt modelId="{65D1437F-58FE-45CA-9FB4-394A50D4F6E9}" type="pres">
      <dgm:prSet presAssocID="{6AB8929B-2DB4-4F67-8E1A-96F6585F9C2E}" presName="Name37" presStyleLbl="parChTrans1D4" presStyleIdx="4" presStyleCnt="15"/>
      <dgm:spPr/>
    </dgm:pt>
    <dgm:pt modelId="{7DD3C321-1062-4E9F-B087-71E41A321637}" type="pres">
      <dgm:prSet presAssocID="{A1393F9E-2B3C-4B60-B2A1-E125DED806D0}" presName="hierRoot2" presStyleCnt="0">
        <dgm:presLayoutVars>
          <dgm:hierBranch val="init"/>
        </dgm:presLayoutVars>
      </dgm:prSet>
      <dgm:spPr/>
    </dgm:pt>
    <dgm:pt modelId="{84301420-48C6-42EF-9FB8-A77C93B225CA}" type="pres">
      <dgm:prSet presAssocID="{A1393F9E-2B3C-4B60-B2A1-E125DED806D0}" presName="rootComposite" presStyleCnt="0"/>
      <dgm:spPr/>
    </dgm:pt>
    <dgm:pt modelId="{6C9E3D54-4DEB-450D-82D5-7C30DF96AFEE}" type="pres">
      <dgm:prSet presAssocID="{A1393F9E-2B3C-4B60-B2A1-E125DED806D0}" presName="rootText" presStyleLbl="node4" presStyleIdx="4" presStyleCnt="15">
        <dgm:presLayoutVars>
          <dgm:chPref val="3"/>
        </dgm:presLayoutVars>
      </dgm:prSet>
      <dgm:spPr/>
    </dgm:pt>
    <dgm:pt modelId="{25C44D9E-A880-4A22-8BCF-A29E8551974B}" type="pres">
      <dgm:prSet presAssocID="{A1393F9E-2B3C-4B60-B2A1-E125DED806D0}" presName="rootConnector" presStyleLbl="node4" presStyleIdx="4" presStyleCnt="15"/>
      <dgm:spPr/>
    </dgm:pt>
    <dgm:pt modelId="{CAE73ACB-C53B-4653-81BA-78CEEE23CC5F}" type="pres">
      <dgm:prSet presAssocID="{A1393F9E-2B3C-4B60-B2A1-E125DED806D0}" presName="hierChild4" presStyleCnt="0"/>
      <dgm:spPr/>
    </dgm:pt>
    <dgm:pt modelId="{FDD569B2-927B-49C6-872E-D019D7F9EA9D}" type="pres">
      <dgm:prSet presAssocID="{A1393F9E-2B3C-4B60-B2A1-E125DED806D0}" presName="hierChild5" presStyleCnt="0"/>
      <dgm:spPr/>
    </dgm:pt>
    <dgm:pt modelId="{8C89FD13-5A8B-4E92-B7AE-7959E7A66C25}" type="pres">
      <dgm:prSet presAssocID="{4948B1A9-FD10-4671-98CA-529F8D165836}" presName="hierChild5" presStyleCnt="0"/>
      <dgm:spPr/>
    </dgm:pt>
    <dgm:pt modelId="{DD69C181-50FA-4896-BA86-049EC1C37713}" type="pres">
      <dgm:prSet presAssocID="{E12AB3D5-BECE-480A-9ED8-DA4D26E23425}" presName="hierChild5" presStyleCnt="0"/>
      <dgm:spPr/>
    </dgm:pt>
    <dgm:pt modelId="{4B8D804D-EA56-4424-B9D1-69763F45B26E}" type="pres">
      <dgm:prSet presAssocID="{869C00C0-F249-4BB1-B836-E06F13C9D346}" presName="Name37" presStyleLbl="parChTrans1D2" presStyleIdx="3" presStyleCnt="7"/>
      <dgm:spPr/>
    </dgm:pt>
    <dgm:pt modelId="{E7F00A51-EA71-46E1-92C2-D323B9EB19BA}" type="pres">
      <dgm:prSet presAssocID="{A1DC4286-ECBB-4C88-86C0-C6BEDBC4C8E6}" presName="hierRoot2" presStyleCnt="0">
        <dgm:presLayoutVars>
          <dgm:hierBranch val="init"/>
        </dgm:presLayoutVars>
      </dgm:prSet>
      <dgm:spPr/>
    </dgm:pt>
    <dgm:pt modelId="{DC43125F-1A8D-4734-8CE2-80CFB0FE8C49}" type="pres">
      <dgm:prSet presAssocID="{A1DC4286-ECBB-4C88-86C0-C6BEDBC4C8E6}" presName="rootComposite" presStyleCnt="0"/>
      <dgm:spPr/>
    </dgm:pt>
    <dgm:pt modelId="{42762851-6974-4F29-BF21-2E46ADADB65C}" type="pres">
      <dgm:prSet presAssocID="{A1DC4286-ECBB-4C88-86C0-C6BEDBC4C8E6}" presName="rootText" presStyleLbl="node2" presStyleIdx="3" presStyleCnt="7">
        <dgm:presLayoutVars>
          <dgm:chPref val="3"/>
        </dgm:presLayoutVars>
      </dgm:prSet>
      <dgm:spPr/>
    </dgm:pt>
    <dgm:pt modelId="{A3B77CFF-305C-4149-9741-5A2AF9A5DF88}" type="pres">
      <dgm:prSet presAssocID="{A1DC4286-ECBB-4C88-86C0-C6BEDBC4C8E6}" presName="rootConnector" presStyleLbl="node2" presStyleIdx="3" presStyleCnt="7"/>
      <dgm:spPr/>
    </dgm:pt>
    <dgm:pt modelId="{ADD4901C-0C64-4CE5-8AFC-33E15D7A18D7}" type="pres">
      <dgm:prSet presAssocID="{A1DC4286-ECBB-4C88-86C0-C6BEDBC4C8E6}" presName="hierChild4" presStyleCnt="0"/>
      <dgm:spPr/>
    </dgm:pt>
    <dgm:pt modelId="{CDEEF0C7-603A-44E1-800E-582DE195F811}" type="pres">
      <dgm:prSet presAssocID="{0DAF15B2-ED57-4DBD-A70C-3BFCAAAEA06E}" presName="Name37" presStyleLbl="parChTrans1D3" presStyleIdx="3" presStyleCnt="11"/>
      <dgm:spPr/>
    </dgm:pt>
    <dgm:pt modelId="{444C6DE2-996C-4EED-BB06-1220E2FC8043}" type="pres">
      <dgm:prSet presAssocID="{DE0126C5-F653-45A9-A5C0-724C71878F97}" presName="hierRoot2" presStyleCnt="0">
        <dgm:presLayoutVars>
          <dgm:hierBranch val="init"/>
        </dgm:presLayoutVars>
      </dgm:prSet>
      <dgm:spPr/>
    </dgm:pt>
    <dgm:pt modelId="{EC039739-94FB-4A80-A471-96AF77556ED0}" type="pres">
      <dgm:prSet presAssocID="{DE0126C5-F653-45A9-A5C0-724C71878F97}" presName="rootComposite" presStyleCnt="0"/>
      <dgm:spPr/>
    </dgm:pt>
    <dgm:pt modelId="{A2D24BE5-E710-456F-876D-E39B5B71D1A9}" type="pres">
      <dgm:prSet presAssocID="{DE0126C5-F653-45A9-A5C0-724C71878F97}" presName="rootText" presStyleLbl="node3" presStyleIdx="3" presStyleCnt="11">
        <dgm:presLayoutVars>
          <dgm:chPref val="3"/>
        </dgm:presLayoutVars>
      </dgm:prSet>
      <dgm:spPr/>
    </dgm:pt>
    <dgm:pt modelId="{DFC77B96-25CF-4684-9677-D71BD8AAAE48}" type="pres">
      <dgm:prSet presAssocID="{DE0126C5-F653-45A9-A5C0-724C71878F97}" presName="rootConnector" presStyleLbl="node3" presStyleIdx="3" presStyleCnt="11"/>
      <dgm:spPr/>
    </dgm:pt>
    <dgm:pt modelId="{EE7141A3-C444-48BE-84E3-46DB344C06F3}" type="pres">
      <dgm:prSet presAssocID="{DE0126C5-F653-45A9-A5C0-724C71878F97}" presName="hierChild4" presStyleCnt="0"/>
      <dgm:spPr/>
    </dgm:pt>
    <dgm:pt modelId="{A54676EC-A03D-4625-909C-EC3815605B96}" type="pres">
      <dgm:prSet presAssocID="{DE0126C5-F653-45A9-A5C0-724C71878F97}" presName="hierChild5" presStyleCnt="0"/>
      <dgm:spPr/>
    </dgm:pt>
    <dgm:pt modelId="{8EF71683-858B-404D-BE84-7641F1AD81E7}" type="pres">
      <dgm:prSet presAssocID="{A9E89B65-8AF0-487E-83FF-AEA3B167DE81}" presName="Name37" presStyleLbl="parChTrans1D3" presStyleIdx="4" presStyleCnt="11"/>
      <dgm:spPr/>
    </dgm:pt>
    <dgm:pt modelId="{5DDDB600-293F-4CA7-8D1A-B2950CB31DE2}" type="pres">
      <dgm:prSet presAssocID="{659F2D13-EA25-4B18-AF03-E618CFF2A5A2}" presName="hierRoot2" presStyleCnt="0">
        <dgm:presLayoutVars>
          <dgm:hierBranch val="init"/>
        </dgm:presLayoutVars>
      </dgm:prSet>
      <dgm:spPr/>
    </dgm:pt>
    <dgm:pt modelId="{11614CED-ECDE-4462-A4C3-47F0E3411488}" type="pres">
      <dgm:prSet presAssocID="{659F2D13-EA25-4B18-AF03-E618CFF2A5A2}" presName="rootComposite" presStyleCnt="0"/>
      <dgm:spPr/>
    </dgm:pt>
    <dgm:pt modelId="{30D78EB1-BD16-457E-81B8-FC01ABAB9206}" type="pres">
      <dgm:prSet presAssocID="{659F2D13-EA25-4B18-AF03-E618CFF2A5A2}" presName="rootText" presStyleLbl="node3" presStyleIdx="4" presStyleCnt="11">
        <dgm:presLayoutVars>
          <dgm:chPref val="3"/>
        </dgm:presLayoutVars>
      </dgm:prSet>
      <dgm:spPr/>
    </dgm:pt>
    <dgm:pt modelId="{868DE2E6-E418-4730-A9A9-05017E9C9D87}" type="pres">
      <dgm:prSet presAssocID="{659F2D13-EA25-4B18-AF03-E618CFF2A5A2}" presName="rootConnector" presStyleLbl="node3" presStyleIdx="4" presStyleCnt="11"/>
      <dgm:spPr/>
    </dgm:pt>
    <dgm:pt modelId="{5977F129-5BCA-422B-A4F7-C7B32C0C3BA2}" type="pres">
      <dgm:prSet presAssocID="{659F2D13-EA25-4B18-AF03-E618CFF2A5A2}" presName="hierChild4" presStyleCnt="0"/>
      <dgm:spPr/>
    </dgm:pt>
    <dgm:pt modelId="{3CE2D66F-9DCC-4930-BDA2-ACA2A7C64735}" type="pres">
      <dgm:prSet presAssocID="{73FDAF5D-BAC7-42A8-8CA8-F5014CBE19D2}" presName="Name37" presStyleLbl="parChTrans1D4" presStyleIdx="5" presStyleCnt="15"/>
      <dgm:spPr/>
    </dgm:pt>
    <dgm:pt modelId="{A5BEBC11-E316-4D0E-959C-CA43F6B51CFA}" type="pres">
      <dgm:prSet presAssocID="{ACBE9381-064F-4BB6-BE51-A42E2CE5ED88}" presName="hierRoot2" presStyleCnt="0">
        <dgm:presLayoutVars>
          <dgm:hierBranch val="init"/>
        </dgm:presLayoutVars>
      </dgm:prSet>
      <dgm:spPr/>
    </dgm:pt>
    <dgm:pt modelId="{B0C32217-99B8-454F-8320-D7D8B8FC1C39}" type="pres">
      <dgm:prSet presAssocID="{ACBE9381-064F-4BB6-BE51-A42E2CE5ED88}" presName="rootComposite" presStyleCnt="0"/>
      <dgm:spPr/>
    </dgm:pt>
    <dgm:pt modelId="{85EEB891-B971-443D-89FA-F78DEA6A7A89}" type="pres">
      <dgm:prSet presAssocID="{ACBE9381-064F-4BB6-BE51-A42E2CE5ED88}" presName="rootText" presStyleLbl="node4" presStyleIdx="5" presStyleCnt="15">
        <dgm:presLayoutVars>
          <dgm:chPref val="3"/>
        </dgm:presLayoutVars>
      </dgm:prSet>
      <dgm:spPr/>
    </dgm:pt>
    <dgm:pt modelId="{78617EE3-678E-4584-AF8C-38E6D78A6F04}" type="pres">
      <dgm:prSet presAssocID="{ACBE9381-064F-4BB6-BE51-A42E2CE5ED88}" presName="rootConnector" presStyleLbl="node4" presStyleIdx="5" presStyleCnt="15"/>
      <dgm:spPr/>
    </dgm:pt>
    <dgm:pt modelId="{259013FF-3B5C-46F6-BD05-31E83A65EE19}" type="pres">
      <dgm:prSet presAssocID="{ACBE9381-064F-4BB6-BE51-A42E2CE5ED88}" presName="hierChild4" presStyleCnt="0"/>
      <dgm:spPr/>
    </dgm:pt>
    <dgm:pt modelId="{CC4AAA9D-8BDE-49EB-84B4-E14603C0BC93}" type="pres">
      <dgm:prSet presAssocID="{ACBE9381-064F-4BB6-BE51-A42E2CE5ED88}" presName="hierChild5" presStyleCnt="0"/>
      <dgm:spPr/>
    </dgm:pt>
    <dgm:pt modelId="{8F5580AF-0E56-447C-9F8A-284DD1740CD5}" type="pres">
      <dgm:prSet presAssocID="{7950A9B3-C8F2-441A-A032-9F4A325E9D91}" presName="Name37" presStyleLbl="parChTrans1D4" presStyleIdx="6" presStyleCnt="15"/>
      <dgm:spPr/>
    </dgm:pt>
    <dgm:pt modelId="{A2C89907-AEA0-4232-BCC2-AA544D19B472}" type="pres">
      <dgm:prSet presAssocID="{32953135-A934-4D4F-9C7A-D0F2DF74DA79}" presName="hierRoot2" presStyleCnt="0">
        <dgm:presLayoutVars>
          <dgm:hierBranch val="init"/>
        </dgm:presLayoutVars>
      </dgm:prSet>
      <dgm:spPr/>
    </dgm:pt>
    <dgm:pt modelId="{9DF99761-F1A9-4C0D-B8D6-9AF587602407}" type="pres">
      <dgm:prSet presAssocID="{32953135-A934-4D4F-9C7A-D0F2DF74DA79}" presName="rootComposite" presStyleCnt="0"/>
      <dgm:spPr/>
    </dgm:pt>
    <dgm:pt modelId="{45DD70C8-D087-43F3-84FA-BFA4B0E9A89D}" type="pres">
      <dgm:prSet presAssocID="{32953135-A934-4D4F-9C7A-D0F2DF74DA79}" presName="rootText" presStyleLbl="node4" presStyleIdx="6" presStyleCnt="15">
        <dgm:presLayoutVars>
          <dgm:chPref val="3"/>
        </dgm:presLayoutVars>
      </dgm:prSet>
      <dgm:spPr/>
    </dgm:pt>
    <dgm:pt modelId="{D09B4A54-F5F8-4439-9B63-66EF4A0EE4F3}" type="pres">
      <dgm:prSet presAssocID="{32953135-A934-4D4F-9C7A-D0F2DF74DA79}" presName="rootConnector" presStyleLbl="node4" presStyleIdx="6" presStyleCnt="15"/>
      <dgm:spPr/>
    </dgm:pt>
    <dgm:pt modelId="{6665125D-34DD-4B6A-AEAB-6F72E6F3699F}" type="pres">
      <dgm:prSet presAssocID="{32953135-A934-4D4F-9C7A-D0F2DF74DA79}" presName="hierChild4" presStyleCnt="0"/>
      <dgm:spPr/>
    </dgm:pt>
    <dgm:pt modelId="{1D0C564C-EB48-4F27-A990-44F2199476D5}" type="pres">
      <dgm:prSet presAssocID="{32953135-A934-4D4F-9C7A-D0F2DF74DA79}" presName="hierChild5" presStyleCnt="0"/>
      <dgm:spPr/>
    </dgm:pt>
    <dgm:pt modelId="{9AFB6A5F-0085-4E5F-810D-7DBB696D14B3}" type="pres">
      <dgm:prSet presAssocID="{659F2D13-EA25-4B18-AF03-E618CFF2A5A2}" presName="hierChild5" presStyleCnt="0"/>
      <dgm:spPr/>
    </dgm:pt>
    <dgm:pt modelId="{D19E3B80-1412-4DA5-BD9C-960A943E67D2}" type="pres">
      <dgm:prSet presAssocID="{1424FAFA-C9BE-41A4-824A-0CFAC047B095}" presName="Name37" presStyleLbl="parChTrans1D3" presStyleIdx="5" presStyleCnt="11"/>
      <dgm:spPr/>
    </dgm:pt>
    <dgm:pt modelId="{A2858144-4423-4704-8355-3BADECE8ED40}" type="pres">
      <dgm:prSet presAssocID="{87850A9F-F65C-4BDF-A9DD-7E135B06BA13}" presName="hierRoot2" presStyleCnt="0">
        <dgm:presLayoutVars>
          <dgm:hierBranch val="init"/>
        </dgm:presLayoutVars>
      </dgm:prSet>
      <dgm:spPr/>
    </dgm:pt>
    <dgm:pt modelId="{FD73EE06-A7F2-4D0B-9A67-D9DA8B663384}" type="pres">
      <dgm:prSet presAssocID="{87850A9F-F65C-4BDF-A9DD-7E135B06BA13}" presName="rootComposite" presStyleCnt="0"/>
      <dgm:spPr/>
    </dgm:pt>
    <dgm:pt modelId="{D184BF6F-1F52-43C1-8D28-F58EA77F4057}" type="pres">
      <dgm:prSet presAssocID="{87850A9F-F65C-4BDF-A9DD-7E135B06BA13}" presName="rootText" presStyleLbl="node3" presStyleIdx="5" presStyleCnt="11">
        <dgm:presLayoutVars>
          <dgm:chPref val="3"/>
        </dgm:presLayoutVars>
      </dgm:prSet>
      <dgm:spPr/>
    </dgm:pt>
    <dgm:pt modelId="{583E730F-FDFC-4B51-87FB-49E1F7A385DF}" type="pres">
      <dgm:prSet presAssocID="{87850A9F-F65C-4BDF-A9DD-7E135B06BA13}" presName="rootConnector" presStyleLbl="node3" presStyleIdx="5" presStyleCnt="11"/>
      <dgm:spPr/>
    </dgm:pt>
    <dgm:pt modelId="{DF444069-F3FB-4CF7-8439-962274BA9C55}" type="pres">
      <dgm:prSet presAssocID="{87850A9F-F65C-4BDF-A9DD-7E135B06BA13}" presName="hierChild4" presStyleCnt="0"/>
      <dgm:spPr/>
    </dgm:pt>
    <dgm:pt modelId="{FBA7097D-4FDE-47CB-858F-DC85655A3D63}" type="pres">
      <dgm:prSet presAssocID="{87850A9F-F65C-4BDF-A9DD-7E135B06BA13}" presName="hierChild5" presStyleCnt="0"/>
      <dgm:spPr/>
    </dgm:pt>
    <dgm:pt modelId="{30D45D3A-F032-4865-8753-6F5635A0A1CA}" type="pres">
      <dgm:prSet presAssocID="{A1DC4286-ECBB-4C88-86C0-C6BEDBC4C8E6}" presName="hierChild5" presStyleCnt="0"/>
      <dgm:spPr/>
    </dgm:pt>
    <dgm:pt modelId="{0E1A5BFF-2A1E-4314-A602-0D565CE37FED}" type="pres">
      <dgm:prSet presAssocID="{FA8D14B7-C451-4ECA-B6E5-8B258C833DE2}" presName="Name37" presStyleLbl="parChTrans1D2" presStyleIdx="4" presStyleCnt="7"/>
      <dgm:spPr/>
    </dgm:pt>
    <dgm:pt modelId="{03FF1026-0B59-44EC-B3AF-BCD646BE3054}" type="pres">
      <dgm:prSet presAssocID="{C1BE4029-7578-48EC-ACF2-4FA50B4306BD}" presName="hierRoot2" presStyleCnt="0">
        <dgm:presLayoutVars>
          <dgm:hierBranch val="init"/>
        </dgm:presLayoutVars>
      </dgm:prSet>
      <dgm:spPr/>
    </dgm:pt>
    <dgm:pt modelId="{90DB321F-1803-49B3-896E-D66E2A0BF29E}" type="pres">
      <dgm:prSet presAssocID="{C1BE4029-7578-48EC-ACF2-4FA50B4306BD}" presName="rootComposite" presStyleCnt="0"/>
      <dgm:spPr/>
    </dgm:pt>
    <dgm:pt modelId="{C77ADF66-B4E4-4C9A-8E7A-54D276FE5793}" type="pres">
      <dgm:prSet presAssocID="{C1BE4029-7578-48EC-ACF2-4FA50B4306BD}" presName="rootText" presStyleLbl="node2" presStyleIdx="4" presStyleCnt="7">
        <dgm:presLayoutVars>
          <dgm:chPref val="3"/>
        </dgm:presLayoutVars>
      </dgm:prSet>
      <dgm:spPr/>
    </dgm:pt>
    <dgm:pt modelId="{E22274D0-6DED-47C7-84AC-A754C460BC5A}" type="pres">
      <dgm:prSet presAssocID="{C1BE4029-7578-48EC-ACF2-4FA50B4306BD}" presName="rootConnector" presStyleLbl="node2" presStyleIdx="4" presStyleCnt="7"/>
      <dgm:spPr/>
    </dgm:pt>
    <dgm:pt modelId="{4A8A7A66-BC7F-4789-952D-B270A93747A8}" type="pres">
      <dgm:prSet presAssocID="{C1BE4029-7578-48EC-ACF2-4FA50B4306BD}" presName="hierChild4" presStyleCnt="0"/>
      <dgm:spPr/>
    </dgm:pt>
    <dgm:pt modelId="{8F28C04E-8909-4EF1-BC3E-322781AE2A3C}" type="pres">
      <dgm:prSet presAssocID="{70FEB6FF-E60C-4279-925E-86D8D237F01E}" presName="Name37" presStyleLbl="parChTrans1D3" presStyleIdx="6" presStyleCnt="11"/>
      <dgm:spPr/>
    </dgm:pt>
    <dgm:pt modelId="{77EE67C6-6702-422B-B2FC-D87FAE7FD680}" type="pres">
      <dgm:prSet presAssocID="{CB4F59FF-1A1D-411C-8682-4C8CCAB6FFA7}" presName="hierRoot2" presStyleCnt="0">
        <dgm:presLayoutVars>
          <dgm:hierBranch val="init"/>
        </dgm:presLayoutVars>
      </dgm:prSet>
      <dgm:spPr/>
    </dgm:pt>
    <dgm:pt modelId="{778A6F9D-EC51-4326-852F-A3F54EE34F33}" type="pres">
      <dgm:prSet presAssocID="{CB4F59FF-1A1D-411C-8682-4C8CCAB6FFA7}" presName="rootComposite" presStyleCnt="0"/>
      <dgm:spPr/>
    </dgm:pt>
    <dgm:pt modelId="{70127B5A-E36A-4275-893E-5667CC2A53D7}" type="pres">
      <dgm:prSet presAssocID="{CB4F59FF-1A1D-411C-8682-4C8CCAB6FFA7}" presName="rootText" presStyleLbl="node3" presStyleIdx="6" presStyleCnt="11">
        <dgm:presLayoutVars>
          <dgm:chPref val="3"/>
        </dgm:presLayoutVars>
      </dgm:prSet>
      <dgm:spPr/>
    </dgm:pt>
    <dgm:pt modelId="{1C5877C2-5BC2-4BE3-B0D7-E7BBD828520E}" type="pres">
      <dgm:prSet presAssocID="{CB4F59FF-1A1D-411C-8682-4C8CCAB6FFA7}" presName="rootConnector" presStyleLbl="node3" presStyleIdx="6" presStyleCnt="11"/>
      <dgm:spPr/>
    </dgm:pt>
    <dgm:pt modelId="{85550035-C2C6-4A26-8471-5052C816BE1C}" type="pres">
      <dgm:prSet presAssocID="{CB4F59FF-1A1D-411C-8682-4C8CCAB6FFA7}" presName="hierChild4" presStyleCnt="0"/>
      <dgm:spPr/>
    </dgm:pt>
    <dgm:pt modelId="{C4956FCD-9802-400D-8303-2A004D2B732C}" type="pres">
      <dgm:prSet presAssocID="{D1AEEC63-3CA8-4D4F-B89D-B8DBC13646F6}" presName="Name37" presStyleLbl="parChTrans1D4" presStyleIdx="7" presStyleCnt="15"/>
      <dgm:spPr/>
    </dgm:pt>
    <dgm:pt modelId="{9DE39ED2-B1AA-4AB5-8152-8D99D64FEDB5}" type="pres">
      <dgm:prSet presAssocID="{A01359FF-63D2-43C5-823E-3A0F18975B87}" presName="hierRoot2" presStyleCnt="0">
        <dgm:presLayoutVars>
          <dgm:hierBranch val="init"/>
        </dgm:presLayoutVars>
      </dgm:prSet>
      <dgm:spPr/>
    </dgm:pt>
    <dgm:pt modelId="{0BB6395C-624A-4CA8-B811-F97079FCB44A}" type="pres">
      <dgm:prSet presAssocID="{A01359FF-63D2-43C5-823E-3A0F18975B87}" presName="rootComposite" presStyleCnt="0"/>
      <dgm:spPr/>
    </dgm:pt>
    <dgm:pt modelId="{D50D7F8E-5872-473E-A1D1-F867D178DE52}" type="pres">
      <dgm:prSet presAssocID="{A01359FF-63D2-43C5-823E-3A0F18975B87}" presName="rootText" presStyleLbl="node4" presStyleIdx="7" presStyleCnt="15">
        <dgm:presLayoutVars>
          <dgm:chPref val="3"/>
        </dgm:presLayoutVars>
      </dgm:prSet>
      <dgm:spPr/>
    </dgm:pt>
    <dgm:pt modelId="{318CFBDA-9A0E-4C15-9CDE-0B7A54D04481}" type="pres">
      <dgm:prSet presAssocID="{A01359FF-63D2-43C5-823E-3A0F18975B87}" presName="rootConnector" presStyleLbl="node4" presStyleIdx="7" presStyleCnt="15"/>
      <dgm:spPr/>
    </dgm:pt>
    <dgm:pt modelId="{00826DB6-B47D-4992-8E95-5A7677946B7D}" type="pres">
      <dgm:prSet presAssocID="{A01359FF-63D2-43C5-823E-3A0F18975B87}" presName="hierChild4" presStyleCnt="0"/>
      <dgm:spPr/>
    </dgm:pt>
    <dgm:pt modelId="{FA44D8EE-2463-44FA-A625-27E303F5ABE2}" type="pres">
      <dgm:prSet presAssocID="{A01359FF-63D2-43C5-823E-3A0F18975B87}" presName="hierChild5" presStyleCnt="0"/>
      <dgm:spPr/>
    </dgm:pt>
    <dgm:pt modelId="{8DBC9B05-9D8B-48AE-AA3D-C7A9B0B69876}" type="pres">
      <dgm:prSet presAssocID="{668902F8-648A-4827-B9DC-E13F633E66D4}" presName="Name37" presStyleLbl="parChTrans1D4" presStyleIdx="8" presStyleCnt="15"/>
      <dgm:spPr/>
    </dgm:pt>
    <dgm:pt modelId="{CC6363E2-2F3F-419B-B370-E5094A37E220}" type="pres">
      <dgm:prSet presAssocID="{EEE4DDD6-18F7-4A7C-A27A-4142F7C32E1D}" presName="hierRoot2" presStyleCnt="0">
        <dgm:presLayoutVars>
          <dgm:hierBranch val="init"/>
        </dgm:presLayoutVars>
      </dgm:prSet>
      <dgm:spPr/>
    </dgm:pt>
    <dgm:pt modelId="{DF3D7EF7-6FD5-4F66-A97A-D38E4DAA5804}" type="pres">
      <dgm:prSet presAssocID="{EEE4DDD6-18F7-4A7C-A27A-4142F7C32E1D}" presName="rootComposite" presStyleCnt="0"/>
      <dgm:spPr/>
    </dgm:pt>
    <dgm:pt modelId="{D374AB8B-E6AA-4096-974F-0C4C7BFC8E24}" type="pres">
      <dgm:prSet presAssocID="{EEE4DDD6-18F7-4A7C-A27A-4142F7C32E1D}" presName="rootText" presStyleLbl="node4" presStyleIdx="8" presStyleCnt="15">
        <dgm:presLayoutVars>
          <dgm:chPref val="3"/>
        </dgm:presLayoutVars>
      </dgm:prSet>
      <dgm:spPr/>
    </dgm:pt>
    <dgm:pt modelId="{9D419B3C-0E09-4199-9ACF-34DDEADD0E94}" type="pres">
      <dgm:prSet presAssocID="{EEE4DDD6-18F7-4A7C-A27A-4142F7C32E1D}" presName="rootConnector" presStyleLbl="node4" presStyleIdx="8" presStyleCnt="15"/>
      <dgm:spPr/>
    </dgm:pt>
    <dgm:pt modelId="{1093CF80-C148-4B8B-92D0-350C6FA0F1CE}" type="pres">
      <dgm:prSet presAssocID="{EEE4DDD6-18F7-4A7C-A27A-4142F7C32E1D}" presName="hierChild4" presStyleCnt="0"/>
      <dgm:spPr/>
    </dgm:pt>
    <dgm:pt modelId="{18D1C136-CC37-47E6-AE62-A42357D95BB5}" type="pres">
      <dgm:prSet presAssocID="{EEE4DDD6-18F7-4A7C-A27A-4142F7C32E1D}" presName="hierChild5" presStyleCnt="0"/>
      <dgm:spPr/>
    </dgm:pt>
    <dgm:pt modelId="{8C0C2A70-A2FF-4EEE-AFA2-C008E710F2B6}" type="pres">
      <dgm:prSet presAssocID="{7D1ABE66-5AC6-4258-AFEB-CA12C4EF95D4}" presName="Name37" presStyleLbl="parChTrans1D4" presStyleIdx="9" presStyleCnt="15"/>
      <dgm:spPr/>
    </dgm:pt>
    <dgm:pt modelId="{AC1F2A3C-B426-48D5-8DA1-B20BC629902B}" type="pres">
      <dgm:prSet presAssocID="{A4CFAF42-6E59-4673-AC79-EA4C1C96239E}" presName="hierRoot2" presStyleCnt="0">
        <dgm:presLayoutVars>
          <dgm:hierBranch val="init"/>
        </dgm:presLayoutVars>
      </dgm:prSet>
      <dgm:spPr/>
    </dgm:pt>
    <dgm:pt modelId="{B4E6E388-AD16-4D76-A9E0-2E1A4B79BE59}" type="pres">
      <dgm:prSet presAssocID="{A4CFAF42-6E59-4673-AC79-EA4C1C96239E}" presName="rootComposite" presStyleCnt="0"/>
      <dgm:spPr/>
    </dgm:pt>
    <dgm:pt modelId="{9C95DBF9-46EC-4167-AA50-AA1C197B207F}" type="pres">
      <dgm:prSet presAssocID="{A4CFAF42-6E59-4673-AC79-EA4C1C96239E}" presName="rootText" presStyleLbl="node4" presStyleIdx="9" presStyleCnt="15">
        <dgm:presLayoutVars>
          <dgm:chPref val="3"/>
        </dgm:presLayoutVars>
      </dgm:prSet>
      <dgm:spPr/>
    </dgm:pt>
    <dgm:pt modelId="{EBAD2013-82A9-4B99-9BD1-D49B9692852F}" type="pres">
      <dgm:prSet presAssocID="{A4CFAF42-6E59-4673-AC79-EA4C1C96239E}" presName="rootConnector" presStyleLbl="node4" presStyleIdx="9" presStyleCnt="15"/>
      <dgm:spPr/>
    </dgm:pt>
    <dgm:pt modelId="{C55797B4-B7C8-4F81-9B26-3D4ADDAD8989}" type="pres">
      <dgm:prSet presAssocID="{A4CFAF42-6E59-4673-AC79-EA4C1C96239E}" presName="hierChild4" presStyleCnt="0"/>
      <dgm:spPr/>
    </dgm:pt>
    <dgm:pt modelId="{30AEF72A-B8E2-4367-9FF6-C504209705AE}" type="pres">
      <dgm:prSet presAssocID="{A4CFAF42-6E59-4673-AC79-EA4C1C96239E}" presName="hierChild5" presStyleCnt="0"/>
      <dgm:spPr/>
    </dgm:pt>
    <dgm:pt modelId="{B22FEE4D-6395-4FCD-ACB6-FAFB2FABA294}" type="pres">
      <dgm:prSet presAssocID="{262FFE95-DFCC-40E5-BE48-8C680CA712D0}" presName="Name37" presStyleLbl="parChTrans1D4" presStyleIdx="10" presStyleCnt="15"/>
      <dgm:spPr/>
    </dgm:pt>
    <dgm:pt modelId="{A392FDCF-E929-4C64-A330-7AAAA7E4076F}" type="pres">
      <dgm:prSet presAssocID="{66168E63-4748-471A-BCB5-2182916FD8B9}" presName="hierRoot2" presStyleCnt="0">
        <dgm:presLayoutVars>
          <dgm:hierBranch val="init"/>
        </dgm:presLayoutVars>
      </dgm:prSet>
      <dgm:spPr/>
    </dgm:pt>
    <dgm:pt modelId="{7EE847F9-12F0-465E-AECA-3076A4BA4FA4}" type="pres">
      <dgm:prSet presAssocID="{66168E63-4748-471A-BCB5-2182916FD8B9}" presName="rootComposite" presStyleCnt="0"/>
      <dgm:spPr/>
    </dgm:pt>
    <dgm:pt modelId="{D9435A36-49A2-4E1B-8DB9-E7CBA6FA0F72}" type="pres">
      <dgm:prSet presAssocID="{66168E63-4748-471A-BCB5-2182916FD8B9}" presName="rootText" presStyleLbl="node4" presStyleIdx="10" presStyleCnt="15">
        <dgm:presLayoutVars>
          <dgm:chPref val="3"/>
        </dgm:presLayoutVars>
      </dgm:prSet>
      <dgm:spPr/>
    </dgm:pt>
    <dgm:pt modelId="{96E55B10-774D-4EA4-8EAB-EB433F88C879}" type="pres">
      <dgm:prSet presAssocID="{66168E63-4748-471A-BCB5-2182916FD8B9}" presName="rootConnector" presStyleLbl="node4" presStyleIdx="10" presStyleCnt="15"/>
      <dgm:spPr/>
    </dgm:pt>
    <dgm:pt modelId="{D1EDB5A0-9ED0-4B28-91FB-07D69E6E96FB}" type="pres">
      <dgm:prSet presAssocID="{66168E63-4748-471A-BCB5-2182916FD8B9}" presName="hierChild4" presStyleCnt="0"/>
      <dgm:spPr/>
    </dgm:pt>
    <dgm:pt modelId="{10008038-D0C5-4DF6-A291-2FBFA972A83C}" type="pres">
      <dgm:prSet presAssocID="{66168E63-4748-471A-BCB5-2182916FD8B9}" presName="hierChild5" presStyleCnt="0"/>
      <dgm:spPr/>
    </dgm:pt>
    <dgm:pt modelId="{47F3BC6A-F549-4BA0-8BC1-CD2B42E81556}" type="pres">
      <dgm:prSet presAssocID="{CB4F59FF-1A1D-411C-8682-4C8CCAB6FFA7}" presName="hierChild5" presStyleCnt="0"/>
      <dgm:spPr/>
    </dgm:pt>
    <dgm:pt modelId="{9D645FC6-B8F8-4F4D-9A75-EA875D9DF2F4}" type="pres">
      <dgm:prSet presAssocID="{B403C8A5-BD0D-4A5D-9738-F5F2E3C5ADDA}" presName="Name37" presStyleLbl="parChTrans1D3" presStyleIdx="7" presStyleCnt="11"/>
      <dgm:spPr/>
    </dgm:pt>
    <dgm:pt modelId="{9C7841CD-F705-49C1-945E-E5056A4025D5}" type="pres">
      <dgm:prSet presAssocID="{20DEDEB9-EF43-482A-8932-6DEE77BF1E38}" presName="hierRoot2" presStyleCnt="0">
        <dgm:presLayoutVars>
          <dgm:hierBranch val="init"/>
        </dgm:presLayoutVars>
      </dgm:prSet>
      <dgm:spPr/>
    </dgm:pt>
    <dgm:pt modelId="{363809B8-E47E-470F-A4EC-7E1A14102A32}" type="pres">
      <dgm:prSet presAssocID="{20DEDEB9-EF43-482A-8932-6DEE77BF1E38}" presName="rootComposite" presStyleCnt="0"/>
      <dgm:spPr/>
    </dgm:pt>
    <dgm:pt modelId="{D2BD4CA1-0058-4FFA-903B-6F1A40B7C6D3}" type="pres">
      <dgm:prSet presAssocID="{20DEDEB9-EF43-482A-8932-6DEE77BF1E38}" presName="rootText" presStyleLbl="node3" presStyleIdx="7" presStyleCnt="11">
        <dgm:presLayoutVars>
          <dgm:chPref val="3"/>
        </dgm:presLayoutVars>
      </dgm:prSet>
      <dgm:spPr/>
    </dgm:pt>
    <dgm:pt modelId="{28C3FD21-C491-4327-B14C-5A9AE1F6D877}" type="pres">
      <dgm:prSet presAssocID="{20DEDEB9-EF43-482A-8932-6DEE77BF1E38}" presName="rootConnector" presStyleLbl="node3" presStyleIdx="7" presStyleCnt="11"/>
      <dgm:spPr/>
    </dgm:pt>
    <dgm:pt modelId="{FB4B5B3F-B409-4C46-B5BF-F3976F00B2C6}" type="pres">
      <dgm:prSet presAssocID="{20DEDEB9-EF43-482A-8932-6DEE77BF1E38}" presName="hierChild4" presStyleCnt="0"/>
      <dgm:spPr/>
    </dgm:pt>
    <dgm:pt modelId="{E1DD0FBD-E8A6-4FEA-8040-1A7C2BE46CBF}" type="pres">
      <dgm:prSet presAssocID="{20DEDEB9-EF43-482A-8932-6DEE77BF1E38}" presName="hierChild5" presStyleCnt="0"/>
      <dgm:spPr/>
    </dgm:pt>
    <dgm:pt modelId="{A51677B3-5F1B-488E-92A6-784E6CFD6EC6}" type="pres">
      <dgm:prSet presAssocID="{C1BE4029-7578-48EC-ACF2-4FA50B4306BD}" presName="hierChild5" presStyleCnt="0"/>
      <dgm:spPr/>
    </dgm:pt>
    <dgm:pt modelId="{AB9C93D6-7B63-4156-9191-C2693E14E367}" type="pres">
      <dgm:prSet presAssocID="{F6FC5D94-AEAE-4959-A795-D53AE284BE80}" presName="Name37" presStyleLbl="parChTrans1D2" presStyleIdx="5" presStyleCnt="7"/>
      <dgm:spPr/>
    </dgm:pt>
    <dgm:pt modelId="{DD46E2DC-0C1C-461E-B6BF-B55AC484847A}" type="pres">
      <dgm:prSet presAssocID="{B0400146-0E58-4489-BFEB-3C80FB19832F}" presName="hierRoot2" presStyleCnt="0">
        <dgm:presLayoutVars>
          <dgm:hierBranch val="init"/>
        </dgm:presLayoutVars>
      </dgm:prSet>
      <dgm:spPr/>
    </dgm:pt>
    <dgm:pt modelId="{C5749E9F-8FF3-413F-8EC8-A2FB83C8B5A9}" type="pres">
      <dgm:prSet presAssocID="{B0400146-0E58-4489-BFEB-3C80FB19832F}" presName="rootComposite" presStyleCnt="0"/>
      <dgm:spPr/>
    </dgm:pt>
    <dgm:pt modelId="{874E3E8D-9C03-4FD3-8CED-83C6B4EE0C88}" type="pres">
      <dgm:prSet presAssocID="{B0400146-0E58-4489-BFEB-3C80FB19832F}" presName="rootText" presStyleLbl="node2" presStyleIdx="5" presStyleCnt="7">
        <dgm:presLayoutVars>
          <dgm:chPref val="3"/>
        </dgm:presLayoutVars>
      </dgm:prSet>
      <dgm:spPr/>
    </dgm:pt>
    <dgm:pt modelId="{A14C7B48-ED9F-49E4-9920-BB5EA51E5FFF}" type="pres">
      <dgm:prSet presAssocID="{B0400146-0E58-4489-BFEB-3C80FB19832F}" presName="rootConnector" presStyleLbl="node2" presStyleIdx="5" presStyleCnt="7"/>
      <dgm:spPr/>
    </dgm:pt>
    <dgm:pt modelId="{86A4177D-BDC2-4E0A-9C4E-4025BDEB8B17}" type="pres">
      <dgm:prSet presAssocID="{B0400146-0E58-4489-BFEB-3C80FB19832F}" presName="hierChild4" presStyleCnt="0"/>
      <dgm:spPr/>
    </dgm:pt>
    <dgm:pt modelId="{0C17BED3-10FA-47C8-B873-25D080766E72}" type="pres">
      <dgm:prSet presAssocID="{DE1232D7-9796-4217-B508-A3D0A50009B8}" presName="Name37" presStyleLbl="parChTrans1D3" presStyleIdx="8" presStyleCnt="11"/>
      <dgm:spPr/>
    </dgm:pt>
    <dgm:pt modelId="{E65C66D2-4872-40E4-82C9-54F03FBCA9F3}" type="pres">
      <dgm:prSet presAssocID="{E660411A-C926-4BFB-8689-5856ED052374}" presName="hierRoot2" presStyleCnt="0">
        <dgm:presLayoutVars>
          <dgm:hierBranch val="init"/>
        </dgm:presLayoutVars>
      </dgm:prSet>
      <dgm:spPr/>
    </dgm:pt>
    <dgm:pt modelId="{857EEA53-F13E-4E4C-8BA0-EDCD4F17533A}" type="pres">
      <dgm:prSet presAssocID="{E660411A-C926-4BFB-8689-5856ED052374}" presName="rootComposite" presStyleCnt="0"/>
      <dgm:spPr/>
    </dgm:pt>
    <dgm:pt modelId="{26A66FAB-0B2F-48D3-B084-9FCBCE994D57}" type="pres">
      <dgm:prSet presAssocID="{E660411A-C926-4BFB-8689-5856ED052374}" presName="rootText" presStyleLbl="node3" presStyleIdx="8" presStyleCnt="11">
        <dgm:presLayoutVars>
          <dgm:chPref val="3"/>
        </dgm:presLayoutVars>
      </dgm:prSet>
      <dgm:spPr/>
    </dgm:pt>
    <dgm:pt modelId="{773562E0-3FBF-4612-94E1-B7E6D4234AC5}" type="pres">
      <dgm:prSet presAssocID="{E660411A-C926-4BFB-8689-5856ED052374}" presName="rootConnector" presStyleLbl="node3" presStyleIdx="8" presStyleCnt="11"/>
      <dgm:spPr/>
    </dgm:pt>
    <dgm:pt modelId="{A8567BB5-B8A7-4202-8C37-D755AE12A571}" type="pres">
      <dgm:prSet presAssocID="{E660411A-C926-4BFB-8689-5856ED052374}" presName="hierChild4" presStyleCnt="0"/>
      <dgm:spPr/>
    </dgm:pt>
    <dgm:pt modelId="{8E6D6993-F573-40FE-86D5-EC515D1D1C6B}" type="pres">
      <dgm:prSet presAssocID="{F2D122D6-8EB9-45A1-BC9E-8A2412C251E7}" presName="Name37" presStyleLbl="parChTrans1D4" presStyleIdx="11" presStyleCnt="15"/>
      <dgm:spPr/>
    </dgm:pt>
    <dgm:pt modelId="{79AD1401-C0C8-4066-B371-A590737B06E3}" type="pres">
      <dgm:prSet presAssocID="{3E0CD78E-42F0-4BD3-AB93-07B38537214B}" presName="hierRoot2" presStyleCnt="0">
        <dgm:presLayoutVars>
          <dgm:hierBranch val="init"/>
        </dgm:presLayoutVars>
      </dgm:prSet>
      <dgm:spPr/>
    </dgm:pt>
    <dgm:pt modelId="{77A4512E-CF1D-4393-84A1-77DC7BC3CDE8}" type="pres">
      <dgm:prSet presAssocID="{3E0CD78E-42F0-4BD3-AB93-07B38537214B}" presName="rootComposite" presStyleCnt="0"/>
      <dgm:spPr/>
    </dgm:pt>
    <dgm:pt modelId="{5CBCBA43-D317-4236-9BF5-6CBB9814CC3D}" type="pres">
      <dgm:prSet presAssocID="{3E0CD78E-42F0-4BD3-AB93-07B38537214B}" presName="rootText" presStyleLbl="node4" presStyleIdx="11" presStyleCnt="15">
        <dgm:presLayoutVars>
          <dgm:chPref val="3"/>
        </dgm:presLayoutVars>
      </dgm:prSet>
      <dgm:spPr/>
    </dgm:pt>
    <dgm:pt modelId="{9AB90290-58B0-4A8C-91B5-C62201266F02}" type="pres">
      <dgm:prSet presAssocID="{3E0CD78E-42F0-4BD3-AB93-07B38537214B}" presName="rootConnector" presStyleLbl="node4" presStyleIdx="11" presStyleCnt="15"/>
      <dgm:spPr/>
    </dgm:pt>
    <dgm:pt modelId="{12144AC2-A374-4C97-9956-521D4E2506B2}" type="pres">
      <dgm:prSet presAssocID="{3E0CD78E-42F0-4BD3-AB93-07B38537214B}" presName="hierChild4" presStyleCnt="0"/>
      <dgm:spPr/>
    </dgm:pt>
    <dgm:pt modelId="{2DEC4960-1B28-475D-B91B-9C312FDC572B}" type="pres">
      <dgm:prSet presAssocID="{3E0CD78E-42F0-4BD3-AB93-07B38537214B}" presName="hierChild5" presStyleCnt="0"/>
      <dgm:spPr/>
    </dgm:pt>
    <dgm:pt modelId="{A8C8620C-3C7F-44B4-B62C-79066BA8F27B}" type="pres">
      <dgm:prSet presAssocID="{E660411A-C926-4BFB-8689-5856ED052374}" presName="hierChild5" presStyleCnt="0"/>
      <dgm:spPr/>
    </dgm:pt>
    <dgm:pt modelId="{A5CB4847-FC28-4377-B0E8-42A38BE5B6F8}" type="pres">
      <dgm:prSet presAssocID="{B0400146-0E58-4489-BFEB-3C80FB19832F}" presName="hierChild5" presStyleCnt="0"/>
      <dgm:spPr/>
    </dgm:pt>
    <dgm:pt modelId="{CCC4125A-21E7-4C8A-ACE8-2939BC24213B}" type="pres">
      <dgm:prSet presAssocID="{67B76796-BB45-4F2A-9A08-58D5546D70A3}" presName="Name37" presStyleLbl="parChTrans1D2" presStyleIdx="6" presStyleCnt="7"/>
      <dgm:spPr/>
    </dgm:pt>
    <dgm:pt modelId="{FE5E9AAE-163D-4399-9C3F-FD74F437C266}" type="pres">
      <dgm:prSet presAssocID="{15E786EE-F836-479C-8F6D-B497DD5BBB46}" presName="hierRoot2" presStyleCnt="0">
        <dgm:presLayoutVars>
          <dgm:hierBranch val="init"/>
        </dgm:presLayoutVars>
      </dgm:prSet>
      <dgm:spPr/>
    </dgm:pt>
    <dgm:pt modelId="{A675C5FD-7616-4D54-857F-A4286DCC52AB}" type="pres">
      <dgm:prSet presAssocID="{15E786EE-F836-479C-8F6D-B497DD5BBB46}" presName="rootComposite" presStyleCnt="0"/>
      <dgm:spPr/>
    </dgm:pt>
    <dgm:pt modelId="{326943E3-B937-429A-AEC2-8DF50FBA96F2}" type="pres">
      <dgm:prSet presAssocID="{15E786EE-F836-479C-8F6D-B497DD5BBB46}" presName="rootText" presStyleLbl="node2" presStyleIdx="6" presStyleCnt="7">
        <dgm:presLayoutVars>
          <dgm:chPref val="3"/>
        </dgm:presLayoutVars>
      </dgm:prSet>
      <dgm:spPr/>
    </dgm:pt>
    <dgm:pt modelId="{C47A4480-4711-4CD5-B0CA-A945ACCDA1F3}" type="pres">
      <dgm:prSet presAssocID="{15E786EE-F836-479C-8F6D-B497DD5BBB46}" presName="rootConnector" presStyleLbl="node2" presStyleIdx="6" presStyleCnt="7"/>
      <dgm:spPr/>
    </dgm:pt>
    <dgm:pt modelId="{24B50496-42BC-4279-AA10-BFA6D81A80C8}" type="pres">
      <dgm:prSet presAssocID="{15E786EE-F836-479C-8F6D-B497DD5BBB46}" presName="hierChild4" presStyleCnt="0"/>
      <dgm:spPr/>
    </dgm:pt>
    <dgm:pt modelId="{A58CAD9A-8261-42AC-A61A-4E364AC5907F}" type="pres">
      <dgm:prSet presAssocID="{24316E33-9231-490C-A789-15CF0BE6202C}" presName="Name37" presStyleLbl="parChTrans1D3" presStyleIdx="9" presStyleCnt="11"/>
      <dgm:spPr/>
    </dgm:pt>
    <dgm:pt modelId="{15688E4D-5450-447C-B969-FF5AA7C75018}" type="pres">
      <dgm:prSet presAssocID="{C5C61190-AEEF-4DF7-81DE-0812AB35E3EB}" presName="hierRoot2" presStyleCnt="0">
        <dgm:presLayoutVars>
          <dgm:hierBranch val="init"/>
        </dgm:presLayoutVars>
      </dgm:prSet>
      <dgm:spPr/>
    </dgm:pt>
    <dgm:pt modelId="{B0EB8367-1671-4A42-91D8-42139B374C97}" type="pres">
      <dgm:prSet presAssocID="{C5C61190-AEEF-4DF7-81DE-0812AB35E3EB}" presName="rootComposite" presStyleCnt="0"/>
      <dgm:spPr/>
    </dgm:pt>
    <dgm:pt modelId="{5BE86B23-33F5-4542-BE75-A9F49CF2B328}" type="pres">
      <dgm:prSet presAssocID="{C5C61190-AEEF-4DF7-81DE-0812AB35E3EB}" presName="rootText" presStyleLbl="node3" presStyleIdx="9" presStyleCnt="11">
        <dgm:presLayoutVars>
          <dgm:chPref val="3"/>
        </dgm:presLayoutVars>
      </dgm:prSet>
      <dgm:spPr/>
    </dgm:pt>
    <dgm:pt modelId="{702F8EF4-7A4D-496F-97F0-248F84AD292E}" type="pres">
      <dgm:prSet presAssocID="{C5C61190-AEEF-4DF7-81DE-0812AB35E3EB}" presName="rootConnector" presStyleLbl="node3" presStyleIdx="9" presStyleCnt="11"/>
      <dgm:spPr/>
    </dgm:pt>
    <dgm:pt modelId="{E5786E27-9BDB-4BBE-8B61-B9F1FC6CF355}" type="pres">
      <dgm:prSet presAssocID="{C5C61190-AEEF-4DF7-81DE-0812AB35E3EB}" presName="hierChild4" presStyleCnt="0"/>
      <dgm:spPr/>
    </dgm:pt>
    <dgm:pt modelId="{5B7D98F4-8018-4AB7-B95E-66A16084BE59}" type="pres">
      <dgm:prSet presAssocID="{03C5FBE5-7459-4FC3-AE88-6A62F10E860E}" presName="Name37" presStyleLbl="parChTrans1D4" presStyleIdx="12" presStyleCnt="15"/>
      <dgm:spPr/>
    </dgm:pt>
    <dgm:pt modelId="{C840A21C-28DC-492B-876C-0D229DDEDBEC}" type="pres">
      <dgm:prSet presAssocID="{05D17D5B-9FBD-4401-937F-17DF889686F9}" presName="hierRoot2" presStyleCnt="0">
        <dgm:presLayoutVars>
          <dgm:hierBranch val="init"/>
        </dgm:presLayoutVars>
      </dgm:prSet>
      <dgm:spPr/>
    </dgm:pt>
    <dgm:pt modelId="{D91BD737-8EF4-4344-8CCF-7D203F16EB06}" type="pres">
      <dgm:prSet presAssocID="{05D17D5B-9FBD-4401-937F-17DF889686F9}" presName="rootComposite" presStyleCnt="0"/>
      <dgm:spPr/>
    </dgm:pt>
    <dgm:pt modelId="{10322DA6-C66D-4985-9FEC-660699DBDD8E}" type="pres">
      <dgm:prSet presAssocID="{05D17D5B-9FBD-4401-937F-17DF889686F9}" presName="rootText" presStyleLbl="node4" presStyleIdx="12" presStyleCnt="15">
        <dgm:presLayoutVars>
          <dgm:chPref val="3"/>
        </dgm:presLayoutVars>
      </dgm:prSet>
      <dgm:spPr/>
    </dgm:pt>
    <dgm:pt modelId="{77F88D4C-4685-4F99-83ED-43D394D8B638}" type="pres">
      <dgm:prSet presAssocID="{05D17D5B-9FBD-4401-937F-17DF889686F9}" presName="rootConnector" presStyleLbl="node4" presStyleIdx="12" presStyleCnt="15"/>
      <dgm:spPr/>
    </dgm:pt>
    <dgm:pt modelId="{C0FF7BB6-0B13-4230-A084-72DA7AADC863}" type="pres">
      <dgm:prSet presAssocID="{05D17D5B-9FBD-4401-937F-17DF889686F9}" presName="hierChild4" presStyleCnt="0"/>
      <dgm:spPr/>
    </dgm:pt>
    <dgm:pt modelId="{E1C50A2B-803A-487B-9136-D87DAE888D7A}" type="pres">
      <dgm:prSet presAssocID="{05D17D5B-9FBD-4401-937F-17DF889686F9}" presName="hierChild5" presStyleCnt="0"/>
      <dgm:spPr/>
    </dgm:pt>
    <dgm:pt modelId="{706C1770-9811-47B6-B66C-C623E03059A7}" type="pres">
      <dgm:prSet presAssocID="{34D50146-EB17-4E16-858D-96E9CBED9D6E}" presName="Name37" presStyleLbl="parChTrans1D4" presStyleIdx="13" presStyleCnt="15"/>
      <dgm:spPr/>
    </dgm:pt>
    <dgm:pt modelId="{0A939427-30D2-4BB6-8E8E-E03FBF677965}" type="pres">
      <dgm:prSet presAssocID="{A8358781-7B37-41EA-9A49-73842B1AADE4}" presName="hierRoot2" presStyleCnt="0">
        <dgm:presLayoutVars>
          <dgm:hierBranch val="init"/>
        </dgm:presLayoutVars>
      </dgm:prSet>
      <dgm:spPr/>
    </dgm:pt>
    <dgm:pt modelId="{178FAF90-D07C-4398-B098-F94B22211D46}" type="pres">
      <dgm:prSet presAssocID="{A8358781-7B37-41EA-9A49-73842B1AADE4}" presName="rootComposite" presStyleCnt="0"/>
      <dgm:spPr/>
    </dgm:pt>
    <dgm:pt modelId="{D276F73E-C587-4D85-A2A6-7174F35E6A7F}" type="pres">
      <dgm:prSet presAssocID="{A8358781-7B37-41EA-9A49-73842B1AADE4}" presName="rootText" presStyleLbl="node4" presStyleIdx="13" presStyleCnt="15">
        <dgm:presLayoutVars>
          <dgm:chPref val="3"/>
        </dgm:presLayoutVars>
      </dgm:prSet>
      <dgm:spPr/>
    </dgm:pt>
    <dgm:pt modelId="{BBB178A1-B7C2-49AD-A459-0A04495D8403}" type="pres">
      <dgm:prSet presAssocID="{A8358781-7B37-41EA-9A49-73842B1AADE4}" presName="rootConnector" presStyleLbl="node4" presStyleIdx="13" presStyleCnt="15"/>
      <dgm:spPr/>
    </dgm:pt>
    <dgm:pt modelId="{7BE8DF0F-AA5C-4194-8A34-C6B62CF31C29}" type="pres">
      <dgm:prSet presAssocID="{A8358781-7B37-41EA-9A49-73842B1AADE4}" presName="hierChild4" presStyleCnt="0"/>
      <dgm:spPr/>
    </dgm:pt>
    <dgm:pt modelId="{CBB3ABBD-0551-4E2E-8260-0C2E66A69764}" type="pres">
      <dgm:prSet presAssocID="{A8358781-7B37-41EA-9A49-73842B1AADE4}" presName="hierChild5" presStyleCnt="0"/>
      <dgm:spPr/>
    </dgm:pt>
    <dgm:pt modelId="{D45212C2-7519-40CC-BAC7-5B78A8AEF35A}" type="pres">
      <dgm:prSet presAssocID="{5CD6323A-7B83-4377-B604-EEBCD29BB2BE}" presName="Name37" presStyleLbl="parChTrans1D4" presStyleIdx="14" presStyleCnt="15"/>
      <dgm:spPr/>
    </dgm:pt>
    <dgm:pt modelId="{45B7D472-70A4-40E7-AFF0-49A9E0FE573A}" type="pres">
      <dgm:prSet presAssocID="{B1C5C9FF-AD4A-4FEA-8351-5D87DC8B0DC7}" presName="hierRoot2" presStyleCnt="0">
        <dgm:presLayoutVars>
          <dgm:hierBranch val="init"/>
        </dgm:presLayoutVars>
      </dgm:prSet>
      <dgm:spPr/>
    </dgm:pt>
    <dgm:pt modelId="{460F8E07-6BB7-469E-ADC5-7A29C4B5C8A2}" type="pres">
      <dgm:prSet presAssocID="{B1C5C9FF-AD4A-4FEA-8351-5D87DC8B0DC7}" presName="rootComposite" presStyleCnt="0"/>
      <dgm:spPr/>
    </dgm:pt>
    <dgm:pt modelId="{2FA3E432-4865-41F7-ACE0-28A97AC2366C}" type="pres">
      <dgm:prSet presAssocID="{B1C5C9FF-AD4A-4FEA-8351-5D87DC8B0DC7}" presName="rootText" presStyleLbl="node4" presStyleIdx="14" presStyleCnt="15">
        <dgm:presLayoutVars>
          <dgm:chPref val="3"/>
        </dgm:presLayoutVars>
      </dgm:prSet>
      <dgm:spPr/>
    </dgm:pt>
    <dgm:pt modelId="{A8F74EDA-699A-41E3-AB1D-08426494D2DB}" type="pres">
      <dgm:prSet presAssocID="{B1C5C9FF-AD4A-4FEA-8351-5D87DC8B0DC7}" presName="rootConnector" presStyleLbl="node4" presStyleIdx="14" presStyleCnt="15"/>
      <dgm:spPr/>
    </dgm:pt>
    <dgm:pt modelId="{01A43437-4328-4E89-83DC-2BDC8C94A8C2}" type="pres">
      <dgm:prSet presAssocID="{B1C5C9FF-AD4A-4FEA-8351-5D87DC8B0DC7}" presName="hierChild4" presStyleCnt="0"/>
      <dgm:spPr/>
    </dgm:pt>
    <dgm:pt modelId="{59BE91E4-7A1C-477A-B1D0-925D9C458BEA}" type="pres">
      <dgm:prSet presAssocID="{B1C5C9FF-AD4A-4FEA-8351-5D87DC8B0DC7}" presName="hierChild5" presStyleCnt="0"/>
      <dgm:spPr/>
    </dgm:pt>
    <dgm:pt modelId="{50855C68-C53C-47BC-AE96-29C4F007ABE0}" type="pres">
      <dgm:prSet presAssocID="{C5C61190-AEEF-4DF7-81DE-0812AB35E3EB}" presName="hierChild5" presStyleCnt="0"/>
      <dgm:spPr/>
    </dgm:pt>
    <dgm:pt modelId="{5B4F0D5F-7635-48D8-8CF8-19B1C38ADC08}" type="pres">
      <dgm:prSet presAssocID="{292C2E87-3F1F-4894-B644-5C70B81CF469}" presName="Name37" presStyleLbl="parChTrans1D3" presStyleIdx="10" presStyleCnt="11"/>
      <dgm:spPr/>
    </dgm:pt>
    <dgm:pt modelId="{53D811BC-F9AE-4E72-AF51-7B03573A470D}" type="pres">
      <dgm:prSet presAssocID="{61E81748-0B22-41D9-A14D-2458EA165CFE}" presName="hierRoot2" presStyleCnt="0">
        <dgm:presLayoutVars>
          <dgm:hierBranch val="init"/>
        </dgm:presLayoutVars>
      </dgm:prSet>
      <dgm:spPr/>
    </dgm:pt>
    <dgm:pt modelId="{A193722D-0B24-43CD-8600-EFB696CE61DC}" type="pres">
      <dgm:prSet presAssocID="{61E81748-0B22-41D9-A14D-2458EA165CFE}" presName="rootComposite" presStyleCnt="0"/>
      <dgm:spPr/>
    </dgm:pt>
    <dgm:pt modelId="{1056C642-6916-4F92-AF5A-5323807B67A6}" type="pres">
      <dgm:prSet presAssocID="{61E81748-0B22-41D9-A14D-2458EA165CFE}" presName="rootText" presStyleLbl="node3" presStyleIdx="10" presStyleCnt="11">
        <dgm:presLayoutVars>
          <dgm:chPref val="3"/>
        </dgm:presLayoutVars>
      </dgm:prSet>
      <dgm:spPr/>
    </dgm:pt>
    <dgm:pt modelId="{47699986-AB24-4C3B-8485-BA4EADDD5E4B}" type="pres">
      <dgm:prSet presAssocID="{61E81748-0B22-41D9-A14D-2458EA165CFE}" presName="rootConnector" presStyleLbl="node3" presStyleIdx="10" presStyleCnt="11"/>
      <dgm:spPr/>
    </dgm:pt>
    <dgm:pt modelId="{C5B85B29-D5F6-48CD-954B-2301D433D4F5}" type="pres">
      <dgm:prSet presAssocID="{61E81748-0B22-41D9-A14D-2458EA165CFE}" presName="hierChild4" presStyleCnt="0"/>
      <dgm:spPr/>
    </dgm:pt>
    <dgm:pt modelId="{0672A990-66A6-4D7D-82B0-A03576FB6399}" type="pres">
      <dgm:prSet presAssocID="{61E81748-0B22-41D9-A14D-2458EA165CFE}" presName="hierChild5" presStyleCnt="0"/>
      <dgm:spPr/>
    </dgm:pt>
    <dgm:pt modelId="{80FD323C-986B-4249-8D74-762495B24F33}" type="pres">
      <dgm:prSet presAssocID="{15E786EE-F836-479C-8F6D-B497DD5BBB46}" presName="hierChild5" presStyleCnt="0"/>
      <dgm:spPr/>
    </dgm:pt>
    <dgm:pt modelId="{7C6C52FE-7DD4-466C-AF27-AB9FD0538510}" type="pres">
      <dgm:prSet presAssocID="{9C7DC1B2-3664-4319-9DD2-218EE96FE24F}" presName="hierChild3" presStyleCnt="0"/>
      <dgm:spPr/>
    </dgm:pt>
  </dgm:ptLst>
  <dgm:cxnLst>
    <dgm:cxn modelId="{9350C801-38B7-47ED-A659-5631EE122FA0}" srcId="{9C7DC1B2-3664-4319-9DD2-218EE96FE24F}" destId="{B0400146-0E58-4489-BFEB-3C80FB19832F}" srcOrd="5" destOrd="0" parTransId="{F6FC5D94-AEAE-4959-A795-D53AE284BE80}" sibTransId="{7188BCA0-5C1A-42F3-9BF8-0DAFCA73F421}"/>
    <dgm:cxn modelId="{EEABA602-E993-4687-89BA-73059885AE21}" type="presOf" srcId="{4948B1A9-FD10-4671-98CA-529F8D165836}" destId="{26220005-053B-4E75-93C6-3D11E1F203FC}" srcOrd="1" destOrd="0" presId="urn:microsoft.com/office/officeart/2005/8/layout/orgChart1"/>
    <dgm:cxn modelId="{51127105-FCBC-409D-BF8B-33EFA5BD4F3B}" srcId="{CB4F59FF-1A1D-411C-8682-4C8CCAB6FFA7}" destId="{A4CFAF42-6E59-4673-AC79-EA4C1C96239E}" srcOrd="2" destOrd="0" parTransId="{7D1ABE66-5AC6-4258-AFEB-CA12C4EF95D4}" sibTransId="{137D8C77-A669-45DD-B3EA-99BA36C5935C}"/>
    <dgm:cxn modelId="{20D91506-8852-4D0D-B64E-98D7F8355358}" type="presOf" srcId="{15E786EE-F836-479C-8F6D-B497DD5BBB46}" destId="{C47A4480-4711-4CD5-B0CA-A945ACCDA1F3}" srcOrd="1" destOrd="0" presId="urn:microsoft.com/office/officeart/2005/8/layout/orgChart1"/>
    <dgm:cxn modelId="{EBCA1E0C-26F8-4D8F-9B02-1FC58FD741D8}" type="presOf" srcId="{FCAD8365-42F2-4628-AB99-2C159AACC0C9}" destId="{614F66B1-CC1D-407B-8393-5DA108CA4A88}" srcOrd="0" destOrd="0" presId="urn:microsoft.com/office/officeart/2005/8/layout/orgChart1"/>
    <dgm:cxn modelId="{C0FB1D0D-509C-47CE-A64C-8898AB2EFD3D}" type="presOf" srcId="{B403C8A5-BD0D-4A5D-9738-F5F2E3C5ADDA}" destId="{9D645FC6-B8F8-4F4D-9A75-EA875D9DF2F4}" srcOrd="0" destOrd="0" presId="urn:microsoft.com/office/officeart/2005/8/layout/orgChart1"/>
    <dgm:cxn modelId="{76BC2412-2D7E-41F6-9319-297363D999E7}" type="presOf" srcId="{DE0126C5-F653-45A9-A5C0-724C71878F97}" destId="{DFC77B96-25CF-4684-9677-D71BD8AAAE48}" srcOrd="1" destOrd="0" presId="urn:microsoft.com/office/officeart/2005/8/layout/orgChart1"/>
    <dgm:cxn modelId="{F32A3113-669C-46ED-8051-3C8DC17A133F}" type="presOf" srcId="{CB4F59FF-1A1D-411C-8682-4C8CCAB6FFA7}" destId="{70127B5A-E36A-4275-893E-5667CC2A53D7}" srcOrd="0" destOrd="0" presId="urn:microsoft.com/office/officeart/2005/8/layout/orgChart1"/>
    <dgm:cxn modelId="{CE9AF613-2CF0-4088-BE41-020B4AC8E500}" srcId="{4948B1A9-FD10-4671-98CA-529F8D165836}" destId="{A1393F9E-2B3C-4B60-B2A1-E125DED806D0}" srcOrd="1" destOrd="0" parTransId="{6AB8929B-2DB4-4F67-8E1A-96F6585F9C2E}" sibTransId="{8783466D-5FC7-4DCB-93E6-6325E1A3C533}"/>
    <dgm:cxn modelId="{DD100014-0010-4C9D-9271-A7FF3B57AF86}" srcId="{4948B1A9-FD10-4671-98CA-529F8D165836}" destId="{57E7F9ED-B119-4C71-84AD-FE790B0168CA}" srcOrd="0" destOrd="0" parTransId="{F20CFE1C-6573-4E14-8117-737D25C9B2CF}" sibTransId="{34D8680F-4CA5-4903-8BCF-B6B14A46C66B}"/>
    <dgm:cxn modelId="{EBEF2814-17AB-4E94-A8DA-EC87464E546D}" type="presOf" srcId="{0DAF15B2-ED57-4DBD-A70C-3BFCAAAEA06E}" destId="{CDEEF0C7-603A-44E1-800E-582DE195F811}" srcOrd="0" destOrd="0" presId="urn:microsoft.com/office/officeart/2005/8/layout/orgChart1"/>
    <dgm:cxn modelId="{068A7819-D4B5-4FB4-8742-879ECF8DE1A0}" srcId="{659F2D13-EA25-4B18-AF03-E618CFF2A5A2}" destId="{32953135-A934-4D4F-9C7A-D0F2DF74DA79}" srcOrd="1" destOrd="0" parTransId="{7950A9B3-C8F2-441A-A032-9F4A325E9D91}" sibTransId="{4585C2D3-1C4C-445C-833E-66EB2646EA84}"/>
    <dgm:cxn modelId="{5CA1E51A-0AC2-453E-8E26-850019A79F75}" type="presOf" srcId="{ACBE9381-064F-4BB6-BE51-A42E2CE5ED88}" destId="{85EEB891-B971-443D-89FA-F78DEA6A7A89}" srcOrd="0" destOrd="0" presId="urn:microsoft.com/office/officeart/2005/8/layout/orgChart1"/>
    <dgm:cxn modelId="{AE95221C-AC34-4929-98EB-74FB18F0057C}" type="presOf" srcId="{05D17D5B-9FBD-4401-937F-17DF889686F9}" destId="{77F88D4C-4685-4F99-83ED-43D394D8B638}" srcOrd="1" destOrd="0" presId="urn:microsoft.com/office/officeart/2005/8/layout/orgChart1"/>
    <dgm:cxn modelId="{56817E1C-C3CF-44B0-966C-1F4170A8D81C}" srcId="{C5C61190-AEEF-4DF7-81DE-0812AB35E3EB}" destId="{B1C5C9FF-AD4A-4FEA-8351-5D87DC8B0DC7}" srcOrd="2" destOrd="0" parTransId="{5CD6323A-7B83-4377-B604-EEBCD29BB2BE}" sibTransId="{E35DC9E7-2615-4F5A-916E-85CD7B64E550}"/>
    <dgm:cxn modelId="{1CC8DE22-6E29-4DBD-8DDB-E5EE4580224F}" type="presOf" srcId="{B67B7AB0-A941-4A26-995E-23CA2B25E6AE}" destId="{9083FD3F-8328-4D64-BFD0-9F45EC8565D7}" srcOrd="0" destOrd="0" presId="urn:microsoft.com/office/officeart/2005/8/layout/orgChart1"/>
    <dgm:cxn modelId="{B19AEF22-300E-4D0D-ACE4-9969EF475A8B}" type="presOf" srcId="{3E0CD78E-42F0-4BD3-AB93-07B38537214B}" destId="{5CBCBA43-D317-4236-9BF5-6CBB9814CC3D}" srcOrd="0" destOrd="0" presId="urn:microsoft.com/office/officeart/2005/8/layout/orgChart1"/>
    <dgm:cxn modelId="{386DFC25-D9FB-42C2-8A40-A2089C9BE918}" type="presOf" srcId="{E12AB3D5-BECE-480A-9ED8-DA4D26E23425}" destId="{44B12A41-DDBA-456B-A86B-84020C89148A}" srcOrd="0" destOrd="0" presId="urn:microsoft.com/office/officeart/2005/8/layout/orgChart1"/>
    <dgm:cxn modelId="{DAB33427-3CB5-4FCA-B645-B4B79F6FDF92}" srcId="{C1BE4029-7578-48EC-ACF2-4FA50B4306BD}" destId="{20DEDEB9-EF43-482A-8932-6DEE77BF1E38}" srcOrd="1" destOrd="0" parTransId="{B403C8A5-BD0D-4A5D-9738-F5F2E3C5ADDA}" sibTransId="{075440BA-BD77-4FA7-B9D2-10E8DC0D0F33}"/>
    <dgm:cxn modelId="{ADBF3A27-7A50-493A-AD0E-90DA48278164}" srcId="{2A2D48B5-C5F5-42B5-99DD-BFE194D69A5E}" destId="{69510B57-CBE2-4DD9-AC61-2DBE520D2884}" srcOrd="2" destOrd="0" parTransId="{553B077F-D8EA-46E8-ACA1-32CC1D76C652}" sibTransId="{AF25AB0B-E365-4710-8A20-03F29B7ACAD4}"/>
    <dgm:cxn modelId="{13A0312D-889C-4A54-A626-4D108593B0AC}" type="presOf" srcId="{24316E33-9231-490C-A789-15CF0BE6202C}" destId="{A58CAD9A-8261-42AC-A61A-4E364AC5907F}" srcOrd="0" destOrd="0" presId="urn:microsoft.com/office/officeart/2005/8/layout/orgChart1"/>
    <dgm:cxn modelId="{772E912D-C95F-403F-8BB5-5C727B385538}" srcId="{2A2D48B5-C5F5-42B5-99DD-BFE194D69A5E}" destId="{D15034A5-E3E5-4D55-ADF0-8834B28C4282}" srcOrd="0" destOrd="0" parTransId="{9DAF579E-6D2D-483A-BFC1-A1AAC44260B8}" sibTransId="{BB47B73B-B214-49D0-9A4C-F86AA6C2CF9E}"/>
    <dgm:cxn modelId="{F92D4A31-142B-4920-A5EA-9EAB16AB61AF}" type="presOf" srcId="{B0400146-0E58-4489-BFEB-3C80FB19832F}" destId="{874E3E8D-9C03-4FD3-8CED-83C6B4EE0C88}" srcOrd="0" destOrd="0" presId="urn:microsoft.com/office/officeart/2005/8/layout/orgChart1"/>
    <dgm:cxn modelId="{03043933-8C61-4FFE-9513-59F7FCC21DBC}" type="presOf" srcId="{B1C5C9FF-AD4A-4FEA-8351-5D87DC8B0DC7}" destId="{A8F74EDA-699A-41E3-AB1D-08426494D2DB}" srcOrd="1" destOrd="0" presId="urn:microsoft.com/office/officeart/2005/8/layout/orgChart1"/>
    <dgm:cxn modelId="{7FBC1E38-B853-4BF2-8619-1E43DF8AEAAE}" type="presOf" srcId="{EEE4DDD6-18F7-4A7C-A27A-4142F7C32E1D}" destId="{9D419B3C-0E09-4199-9ACF-34DDEADD0E94}" srcOrd="1" destOrd="0" presId="urn:microsoft.com/office/officeart/2005/8/layout/orgChart1"/>
    <dgm:cxn modelId="{D18E413C-7A63-4BC6-892E-3F4A1288E1FA}" type="presOf" srcId="{15E786EE-F836-479C-8F6D-B497DD5BBB46}" destId="{326943E3-B937-429A-AEC2-8DF50FBA96F2}" srcOrd="0" destOrd="0" presId="urn:microsoft.com/office/officeart/2005/8/layout/orgChart1"/>
    <dgm:cxn modelId="{EFE5895D-1ED7-40CA-B6AE-6E2C0960C3B4}" type="presOf" srcId="{A4CFAF42-6E59-4673-AC79-EA4C1C96239E}" destId="{EBAD2013-82A9-4B99-9BD1-D49B9692852F}" srcOrd="1" destOrd="0" presId="urn:microsoft.com/office/officeart/2005/8/layout/orgChart1"/>
    <dgm:cxn modelId="{A142075E-EE6F-4AAF-A364-F83B87F99DB6}" type="presOf" srcId="{A01359FF-63D2-43C5-823E-3A0F18975B87}" destId="{D50D7F8E-5872-473E-A1D1-F867D178DE52}" srcOrd="0" destOrd="0" presId="urn:microsoft.com/office/officeart/2005/8/layout/orgChart1"/>
    <dgm:cxn modelId="{4C5E565E-5862-4A73-81C7-C6731DC2EED9}" type="presOf" srcId="{57E7F9ED-B119-4C71-84AD-FE790B0168CA}" destId="{F0DF47DE-1532-48DA-BF0D-04DF5DDBEE46}" srcOrd="1" destOrd="0" presId="urn:microsoft.com/office/officeart/2005/8/layout/orgChart1"/>
    <dgm:cxn modelId="{3F81A75F-49ED-4DF0-93C7-FDAE38C160DA}" srcId="{83752960-DD88-4A1B-A464-AFD6B95419E7}" destId="{9C7DC1B2-3664-4319-9DD2-218EE96FE24F}" srcOrd="0" destOrd="0" parTransId="{13D1A763-0949-443D-9BE1-0EA4CBF2210F}" sibTransId="{1BE4B793-C243-4C00-B342-56269B859149}"/>
    <dgm:cxn modelId="{2D1DB841-FF0A-4A25-B518-3FEEFFFFB94E}" type="presOf" srcId="{6AB8929B-2DB4-4F67-8E1A-96F6585F9C2E}" destId="{65D1437F-58FE-45CA-9FB4-394A50D4F6E9}" srcOrd="0" destOrd="0" presId="urn:microsoft.com/office/officeart/2005/8/layout/orgChart1"/>
    <dgm:cxn modelId="{AB13CA62-54AA-4416-9C95-FF7DB1826BB2}" type="presOf" srcId="{A8358781-7B37-41EA-9A49-73842B1AADE4}" destId="{BBB178A1-B7C2-49AD-A459-0A04495D8403}" srcOrd="1" destOrd="0" presId="urn:microsoft.com/office/officeart/2005/8/layout/orgChart1"/>
    <dgm:cxn modelId="{1BAAA663-5C34-4A02-B207-792AD7B54F92}" type="presOf" srcId="{553B077F-D8EA-46E8-ACA1-32CC1D76C652}" destId="{A12A1466-DF9E-4E83-BB8E-B4BEF7398E6A}" srcOrd="0" destOrd="0" presId="urn:microsoft.com/office/officeart/2005/8/layout/orgChart1"/>
    <dgm:cxn modelId="{43A3BE66-C06D-45ED-94DE-7FE3F5586771}" type="presOf" srcId="{409E6F46-FED8-4F29-A0F7-3C806E91FFED}" destId="{4AAD9AC3-89C0-419A-A88B-63444226118F}" srcOrd="0" destOrd="0" presId="urn:microsoft.com/office/officeart/2005/8/layout/orgChart1"/>
    <dgm:cxn modelId="{965CB447-79DE-44AA-8567-6699E3DE352F}" type="presOf" srcId="{05D17D5B-9FBD-4401-937F-17DF889686F9}" destId="{10322DA6-C66D-4985-9FEC-660699DBDD8E}" srcOrd="0" destOrd="0" presId="urn:microsoft.com/office/officeart/2005/8/layout/orgChart1"/>
    <dgm:cxn modelId="{4D247E68-6A99-4B49-9895-B20BD4200813}" type="presOf" srcId="{A01359FF-63D2-43C5-823E-3A0F18975B87}" destId="{318CFBDA-9A0E-4C15-9CDE-0B7A54D04481}" srcOrd="1" destOrd="0" presId="urn:microsoft.com/office/officeart/2005/8/layout/orgChart1"/>
    <dgm:cxn modelId="{D9EA8248-0C76-47BB-BC9B-D344540569C9}" type="presOf" srcId="{D15034A5-E3E5-4D55-ADF0-8834B28C4282}" destId="{C2F3B7BC-0602-4454-AD8F-8AAD03D39A67}" srcOrd="1" destOrd="0" presId="urn:microsoft.com/office/officeart/2005/8/layout/orgChart1"/>
    <dgm:cxn modelId="{909CC668-5826-4367-B502-66E4F60C172A}" type="presOf" srcId="{668902F8-648A-4827-B9DC-E13F633E66D4}" destId="{8DBC9B05-9D8B-48AE-AA3D-C7A9B0B69876}" srcOrd="0" destOrd="0" presId="urn:microsoft.com/office/officeart/2005/8/layout/orgChart1"/>
    <dgm:cxn modelId="{9E5D5D49-3DB7-4CBC-A54B-97BCC20AC3CD}" srcId="{E12AB3D5-BECE-480A-9ED8-DA4D26E23425}" destId="{2A2D48B5-C5F5-42B5-99DD-BFE194D69A5E}" srcOrd="0" destOrd="0" parTransId="{B11D5330-3079-4EA0-8446-1F736CBB33E1}" sibTransId="{AB02D9A4-EFB5-4AFD-95AE-CA3D7029E549}"/>
    <dgm:cxn modelId="{2909D16A-AA8F-410C-BD5C-BE3550CE262A}" type="presOf" srcId="{7950A9B3-C8F2-441A-A032-9F4A325E9D91}" destId="{8F5580AF-0E56-447C-9F8A-284DD1740CD5}" srcOrd="0" destOrd="0" presId="urn:microsoft.com/office/officeart/2005/8/layout/orgChart1"/>
    <dgm:cxn modelId="{6DBC306C-2C10-4E7D-9641-4FBD08CB49B2}" type="presOf" srcId="{D15034A5-E3E5-4D55-ADF0-8834B28C4282}" destId="{D64C0CC4-D281-4C2F-BA44-4997D47BF02F}" srcOrd="0" destOrd="0" presId="urn:microsoft.com/office/officeart/2005/8/layout/orgChart1"/>
    <dgm:cxn modelId="{1AF4704C-E9C5-4507-AAC1-FAFA594B18EE}" srcId="{FCAD8365-42F2-4628-AB99-2C159AACC0C9}" destId="{FF441518-3509-4C1F-8B92-383559E9170D}" srcOrd="0" destOrd="0" parTransId="{6EE42D0C-56D1-40CA-AAD3-D820BCD28E2B}" sibTransId="{9C8FE911-E20B-495B-8AE7-71BF93221782}"/>
    <dgm:cxn modelId="{375E984C-2F29-4C50-A34F-EA92EC69F54B}" type="presOf" srcId="{32953135-A934-4D4F-9C7A-D0F2DF74DA79}" destId="{45DD70C8-D087-43F3-84FA-BFA4B0E9A89D}" srcOrd="0" destOrd="0" presId="urn:microsoft.com/office/officeart/2005/8/layout/orgChart1"/>
    <dgm:cxn modelId="{CB81656E-6458-48D3-80F5-8C195BD415E0}" type="presOf" srcId="{C5C61190-AEEF-4DF7-81DE-0812AB35E3EB}" destId="{5BE86B23-33F5-4542-BE75-A9F49CF2B328}" srcOrd="0" destOrd="0" presId="urn:microsoft.com/office/officeart/2005/8/layout/orgChart1"/>
    <dgm:cxn modelId="{3B937F6F-CF03-4B40-BE2C-8964734F86F0}" srcId="{C5C61190-AEEF-4DF7-81DE-0812AB35E3EB}" destId="{05D17D5B-9FBD-4401-937F-17DF889686F9}" srcOrd="0" destOrd="0" parTransId="{03C5FBE5-7459-4FC3-AE88-6A62F10E860E}" sibTransId="{EC174962-447F-486C-B37F-B758D34C26A3}"/>
    <dgm:cxn modelId="{33381250-CF45-4038-B7B9-0F8537C3875B}" type="presOf" srcId="{2A2D48B5-C5F5-42B5-99DD-BFE194D69A5E}" destId="{D7C6F6A2-77C7-4FB0-BF9B-6BD259D8B23A}" srcOrd="0" destOrd="0" presId="urn:microsoft.com/office/officeart/2005/8/layout/orgChart1"/>
    <dgm:cxn modelId="{24C5CB51-963B-46B9-85B4-9643E4627A54}" type="presOf" srcId="{A1DC4286-ECBB-4C88-86C0-C6BEDBC4C8E6}" destId="{42762851-6974-4F29-BF21-2E46ADADB65C}" srcOrd="0" destOrd="0" presId="urn:microsoft.com/office/officeart/2005/8/layout/orgChart1"/>
    <dgm:cxn modelId="{B0C70052-65C8-496D-BE98-D77A60330AAF}" type="presOf" srcId="{5CD6323A-7B83-4377-B604-EEBCD29BB2BE}" destId="{D45212C2-7519-40CC-BAC7-5B78A8AEF35A}" srcOrd="0" destOrd="0" presId="urn:microsoft.com/office/officeart/2005/8/layout/orgChart1"/>
    <dgm:cxn modelId="{151C0E73-1FBD-4CDB-A4C6-F2C54F5E061F}" type="presOf" srcId="{66168E63-4748-471A-BCB5-2182916FD8B9}" destId="{D9435A36-49A2-4E1B-8DB9-E7CBA6FA0F72}" srcOrd="0" destOrd="0" presId="urn:microsoft.com/office/officeart/2005/8/layout/orgChart1"/>
    <dgm:cxn modelId="{C8561754-D0E6-4B94-B0C4-4B7BA883722F}" type="presOf" srcId="{409E6F46-FED8-4F29-A0F7-3C806E91FFED}" destId="{83EFBBCC-229D-49BF-8665-C4D572F59EA2}" srcOrd="1" destOrd="0" presId="urn:microsoft.com/office/officeart/2005/8/layout/orgChart1"/>
    <dgm:cxn modelId="{03592674-6D26-444F-AC7A-FF6BC8C64203}" type="presOf" srcId="{03C5FBE5-7459-4FC3-AE88-6A62F10E860E}" destId="{5B7D98F4-8018-4AB7-B95E-66A16084BE59}" srcOrd="0" destOrd="0" presId="urn:microsoft.com/office/officeart/2005/8/layout/orgChart1"/>
    <dgm:cxn modelId="{53098054-D35B-441E-AD61-1711A0586742}" type="presOf" srcId="{4948B1A9-FD10-4671-98CA-529F8D165836}" destId="{B291A1E7-F342-4FBB-9DA4-1FFF8095AFD2}" srcOrd="0" destOrd="0" presId="urn:microsoft.com/office/officeart/2005/8/layout/orgChart1"/>
    <dgm:cxn modelId="{1B765875-B253-48FF-B69F-87F612CFEFCD}" srcId="{CB4F59FF-1A1D-411C-8682-4C8CCAB6FFA7}" destId="{EEE4DDD6-18F7-4A7C-A27A-4142F7C32E1D}" srcOrd="1" destOrd="0" parTransId="{668902F8-648A-4827-B9DC-E13F633E66D4}" sibTransId="{35A56EB2-E7EB-4232-B0C5-9ABB65D423E0}"/>
    <dgm:cxn modelId="{DF6D1576-E155-4585-B5A1-0429CE25A730}" type="presOf" srcId="{7D1ABE66-5AC6-4258-AFEB-CA12C4EF95D4}" destId="{8C0C2A70-A2FF-4EEE-AFA2-C008E710F2B6}" srcOrd="0" destOrd="0" presId="urn:microsoft.com/office/officeart/2005/8/layout/orgChart1"/>
    <dgm:cxn modelId="{BE814356-3D1F-42BC-AE59-220809D494DD}" type="presOf" srcId="{A1393F9E-2B3C-4B60-B2A1-E125DED806D0}" destId="{6C9E3D54-4DEB-450D-82D5-7C30DF96AFEE}" srcOrd="0" destOrd="0" presId="urn:microsoft.com/office/officeart/2005/8/layout/orgChart1"/>
    <dgm:cxn modelId="{1AABBB77-E9B4-4A90-9E61-B4E8E1D9C190}" type="presOf" srcId="{73FDAF5D-BAC7-42A8-8CA8-F5014CBE19D2}" destId="{3CE2D66F-9DCC-4930-BDA2-ACA2A7C64735}" srcOrd="0" destOrd="0" presId="urn:microsoft.com/office/officeart/2005/8/layout/orgChart1"/>
    <dgm:cxn modelId="{2116B159-FDF3-48B4-9AE8-B040020CB8BD}" type="presOf" srcId="{F6FC5D94-AEAE-4959-A795-D53AE284BE80}" destId="{AB9C93D6-7B63-4156-9191-C2693E14E367}" srcOrd="0" destOrd="0" presId="urn:microsoft.com/office/officeart/2005/8/layout/orgChart1"/>
    <dgm:cxn modelId="{F8AFD57B-563D-40DB-9867-F43824634883}" type="presOf" srcId="{EEE4DDD6-18F7-4A7C-A27A-4142F7C32E1D}" destId="{D374AB8B-E6AA-4096-974F-0C4C7BFC8E24}" srcOrd="0" destOrd="0" presId="urn:microsoft.com/office/officeart/2005/8/layout/orgChart1"/>
    <dgm:cxn modelId="{CCC0E17B-8215-4D0E-AFC4-4C89B2F79702}" type="presOf" srcId="{A1DC4286-ECBB-4C88-86C0-C6BEDBC4C8E6}" destId="{A3B77CFF-305C-4149-9741-5A2AF9A5DF88}" srcOrd="1" destOrd="0" presId="urn:microsoft.com/office/officeart/2005/8/layout/orgChart1"/>
    <dgm:cxn modelId="{EDE2B77C-9A9B-45D2-A092-2D1032530670}" type="presOf" srcId="{262FFE95-DFCC-40E5-BE48-8C680CA712D0}" destId="{B22FEE4D-6395-4FCD-ACB6-FAFB2FABA294}" srcOrd="0" destOrd="0" presId="urn:microsoft.com/office/officeart/2005/8/layout/orgChart1"/>
    <dgm:cxn modelId="{303F787E-39C4-4B86-9823-4DC502B41174}" type="presOf" srcId="{66168E63-4748-471A-BCB5-2182916FD8B9}" destId="{96E55B10-774D-4EA4-8EAB-EB433F88C879}" srcOrd="1" destOrd="0" presId="urn:microsoft.com/office/officeart/2005/8/layout/orgChart1"/>
    <dgm:cxn modelId="{C91B3380-654C-4AC8-8708-2455A7689CE4}" type="presOf" srcId="{6EE42D0C-56D1-40CA-AAD3-D820BCD28E2B}" destId="{04B1A829-C946-4E34-A922-D33930E4D2D1}" srcOrd="0" destOrd="0" presId="urn:microsoft.com/office/officeart/2005/8/layout/orgChart1"/>
    <dgm:cxn modelId="{6F343880-A48F-4F85-8D54-500CFF9467E3}" type="presOf" srcId="{A8358781-7B37-41EA-9A49-73842B1AADE4}" destId="{D276F73E-C587-4D85-A2A6-7174F35E6A7F}" srcOrd="0" destOrd="0" presId="urn:microsoft.com/office/officeart/2005/8/layout/orgChart1"/>
    <dgm:cxn modelId="{063AAF82-ADBF-4A6D-898E-6DB9FE6CECBC}" type="presOf" srcId="{E12AB3D5-BECE-480A-9ED8-DA4D26E23425}" destId="{2CF31828-DAF3-4622-A9D0-2F26C480E6B1}" srcOrd="1" destOrd="0" presId="urn:microsoft.com/office/officeart/2005/8/layout/orgChart1"/>
    <dgm:cxn modelId="{687B2883-0C04-4F2C-9BA9-1DE3EF55E3A8}" srcId="{9C7DC1B2-3664-4319-9DD2-218EE96FE24F}" destId="{C1BE4029-7578-48EC-ACF2-4FA50B4306BD}" srcOrd="4" destOrd="0" parTransId="{FA8D14B7-C451-4ECA-B6E5-8B258C833DE2}" sibTransId="{614A3737-5D9C-4893-9188-93BE1B64818B}"/>
    <dgm:cxn modelId="{783DCB83-10FE-40EE-89E6-8FD9730A995D}" type="presOf" srcId="{9C7DC1B2-3664-4319-9DD2-218EE96FE24F}" destId="{DB30F90C-FE21-4440-858E-4134150C05EB}" srcOrd="1" destOrd="0" presId="urn:microsoft.com/office/officeart/2005/8/layout/orgChart1"/>
    <dgm:cxn modelId="{E74E0884-3259-4D96-8764-AE9E996B0AD9}" type="presOf" srcId="{61E81748-0B22-41D9-A14D-2458EA165CFE}" destId="{1056C642-6916-4F92-AF5A-5323807B67A6}" srcOrd="0" destOrd="0" presId="urn:microsoft.com/office/officeart/2005/8/layout/orgChart1"/>
    <dgm:cxn modelId="{6BB47884-7ECE-4018-BA5F-6D534934D8B3}" type="presOf" srcId="{13EBFCA2-E7F2-4809-89D0-6242886EA8FE}" destId="{6D0D2654-6F8C-4A6A-97E9-8330D44B4172}" srcOrd="0" destOrd="0" presId="urn:microsoft.com/office/officeart/2005/8/layout/orgChart1"/>
    <dgm:cxn modelId="{EEAE1785-D449-4373-89E3-EE584C0CE0C1}" type="presOf" srcId="{E660411A-C926-4BFB-8689-5856ED052374}" destId="{773562E0-3FBF-4612-94E1-B7E6D4234AC5}" srcOrd="1" destOrd="0" presId="urn:microsoft.com/office/officeart/2005/8/layout/orgChart1"/>
    <dgm:cxn modelId="{0B4C5F88-7D47-4D37-8069-E0723962DDB2}" type="presOf" srcId="{69510B57-CBE2-4DD9-AC61-2DBE520D2884}" destId="{E5622A9E-8102-4A0E-823F-8FB79120E693}" srcOrd="0" destOrd="0" presId="urn:microsoft.com/office/officeart/2005/8/layout/orgChart1"/>
    <dgm:cxn modelId="{D0039A88-DB84-476F-BC7E-DAEE93DD8B7E}" srcId="{B0400146-0E58-4489-BFEB-3C80FB19832F}" destId="{E660411A-C926-4BFB-8689-5856ED052374}" srcOrd="0" destOrd="0" parTransId="{DE1232D7-9796-4217-B508-A3D0A50009B8}" sibTransId="{7E749427-11C2-4AEC-A71E-B51E528F9C14}"/>
    <dgm:cxn modelId="{AD7E408A-5D92-49C7-88CE-8CE8F294C907}" srcId="{9C7DC1B2-3664-4319-9DD2-218EE96FE24F}" destId="{15E786EE-F836-479C-8F6D-B497DD5BBB46}" srcOrd="6" destOrd="0" parTransId="{67B76796-BB45-4F2A-9A08-58D5546D70A3}" sibTransId="{DB1E2292-22B4-4E0E-8671-6676B833335D}"/>
    <dgm:cxn modelId="{A4D07590-176A-46FB-97E3-F8ACCED155F9}" type="presOf" srcId="{87850A9F-F65C-4BDF-A9DD-7E135B06BA13}" destId="{D184BF6F-1F52-43C1-8D28-F58EA77F4057}" srcOrd="0" destOrd="0" presId="urn:microsoft.com/office/officeart/2005/8/layout/orgChart1"/>
    <dgm:cxn modelId="{54F3FE90-E3B9-4BBE-9212-CDB32C8ED827}" type="presOf" srcId="{DE1232D7-9796-4217-B508-A3D0A50009B8}" destId="{0C17BED3-10FA-47C8-B873-25D080766E72}" srcOrd="0" destOrd="0" presId="urn:microsoft.com/office/officeart/2005/8/layout/orgChart1"/>
    <dgm:cxn modelId="{0295AB95-4F6A-42F1-ADD7-1E69B27B0A92}" type="presOf" srcId="{5F9E929A-F98F-4CC3-BB44-5D1D23CED490}" destId="{175A39A1-AC3F-4D40-B713-EBFF3952B1D6}" srcOrd="0" destOrd="0" presId="urn:microsoft.com/office/officeart/2005/8/layout/orgChart1"/>
    <dgm:cxn modelId="{26739796-0F3E-459A-86AE-0BDC1DF204F0}" type="presOf" srcId="{5E7AF2CD-4A32-404F-BB2F-95F42A4A342C}" destId="{93344E81-C6AF-4301-9299-EF81C630A4F3}" srcOrd="0" destOrd="0" presId="urn:microsoft.com/office/officeart/2005/8/layout/orgChart1"/>
    <dgm:cxn modelId="{11580B97-630A-4647-BCFF-88B711CE94D3}" type="presOf" srcId="{34D50146-EB17-4E16-858D-96E9CBED9D6E}" destId="{706C1770-9811-47B6-B66C-C623E03059A7}" srcOrd="0" destOrd="0" presId="urn:microsoft.com/office/officeart/2005/8/layout/orgChart1"/>
    <dgm:cxn modelId="{58796C97-1CC1-41EE-BE9A-B7D3552B5119}" type="presOf" srcId="{D1AEEC63-3CA8-4D4F-B89D-B8DBC13646F6}" destId="{C4956FCD-9802-400D-8303-2A004D2B732C}" srcOrd="0" destOrd="0" presId="urn:microsoft.com/office/officeart/2005/8/layout/orgChart1"/>
    <dgm:cxn modelId="{7FF1F498-5C76-4104-B5FD-DB5F87F814C3}" type="presOf" srcId="{C1BE4029-7578-48EC-ACF2-4FA50B4306BD}" destId="{C77ADF66-B4E4-4C9A-8E7A-54D276FE5793}" srcOrd="0" destOrd="0" presId="urn:microsoft.com/office/officeart/2005/8/layout/orgChart1"/>
    <dgm:cxn modelId="{E2AECB99-F29C-4E29-AC25-81F4AD987688}" type="presOf" srcId="{A4CFAF42-6E59-4673-AC79-EA4C1C96239E}" destId="{9C95DBF9-46EC-4167-AA50-AA1C197B207F}" srcOrd="0" destOrd="0" presId="urn:microsoft.com/office/officeart/2005/8/layout/orgChart1"/>
    <dgm:cxn modelId="{6D3BC19A-C10B-44A0-8092-5746CC09525C}" srcId="{9C7DC1B2-3664-4319-9DD2-218EE96FE24F}" destId="{A1DC4286-ECBB-4C88-86C0-C6BEDBC4C8E6}" srcOrd="3" destOrd="0" parTransId="{869C00C0-F249-4BB1-B836-E06F13C9D346}" sibTransId="{803E2325-DA9A-421B-9B26-DE56D3E7B8F9}"/>
    <dgm:cxn modelId="{565DC89B-25DE-4B46-9C09-4F4D269067E4}" type="presOf" srcId="{CB4F59FF-1A1D-411C-8682-4C8CCAB6FFA7}" destId="{1C5877C2-5BC2-4BE3-B0D7-E7BBD828520E}" srcOrd="1" destOrd="0" presId="urn:microsoft.com/office/officeart/2005/8/layout/orgChart1"/>
    <dgm:cxn modelId="{D7BD7B9C-8E64-4676-B770-1EB4C36273DB}" srcId="{15E786EE-F836-479C-8F6D-B497DD5BBB46}" destId="{61E81748-0B22-41D9-A14D-2458EA165CFE}" srcOrd="1" destOrd="0" parTransId="{292C2E87-3F1F-4894-B644-5C70B81CF469}" sibTransId="{A1502B6A-08B7-464D-B3BC-86BF6ABAC343}"/>
    <dgm:cxn modelId="{DF57D29C-5201-4ED1-91CD-2564AAD7DA0F}" type="presOf" srcId="{C1BE4029-7578-48EC-ACF2-4FA50B4306BD}" destId="{E22274D0-6DED-47C7-84AC-A754C460BC5A}" srcOrd="1" destOrd="0" presId="urn:microsoft.com/office/officeart/2005/8/layout/orgChart1"/>
    <dgm:cxn modelId="{68FA309D-1E2E-4ED2-9980-3B30C4CD20E0}" srcId="{A1DC4286-ECBB-4C88-86C0-C6BEDBC4C8E6}" destId="{87850A9F-F65C-4BDF-A9DD-7E135B06BA13}" srcOrd="2" destOrd="0" parTransId="{1424FAFA-C9BE-41A4-824A-0CFAC047B095}" sibTransId="{6B0EA41A-174E-4F31-B1D8-33F75FFCFF0A}"/>
    <dgm:cxn modelId="{9946469E-F444-403A-AC76-99EF25F9B7E7}" type="presOf" srcId="{659F2D13-EA25-4B18-AF03-E618CFF2A5A2}" destId="{30D78EB1-BD16-457E-81B8-FC01ABAB9206}" srcOrd="0" destOrd="0" presId="urn:microsoft.com/office/officeart/2005/8/layout/orgChart1"/>
    <dgm:cxn modelId="{FE3210A1-A571-4CB5-A083-ED577783FAEF}" type="presOf" srcId="{57E7F9ED-B119-4C71-84AD-FE790B0168CA}" destId="{E733DAAE-33C4-47AC-84FD-2350C897A29E}" srcOrd="0" destOrd="0" presId="urn:microsoft.com/office/officeart/2005/8/layout/orgChart1"/>
    <dgm:cxn modelId="{C03789A1-F367-47EB-909E-941B64EBF7ED}" type="presOf" srcId="{61E81748-0B22-41D9-A14D-2458EA165CFE}" destId="{47699986-AB24-4C3B-8485-BA4EADDD5E4B}" srcOrd="1" destOrd="0" presId="urn:microsoft.com/office/officeart/2005/8/layout/orgChart1"/>
    <dgm:cxn modelId="{B7085BA7-D386-4A4B-BDB4-533EA6C596CC}" type="presOf" srcId="{2A2D48B5-C5F5-42B5-99DD-BFE194D69A5E}" destId="{044D715F-FAD2-466B-92FA-FF51FF2B268B}" srcOrd="1" destOrd="0" presId="urn:microsoft.com/office/officeart/2005/8/layout/orgChart1"/>
    <dgm:cxn modelId="{351435AE-A974-41DE-9683-876ABF778F45}" type="presOf" srcId="{9DAF579E-6D2D-483A-BFC1-A1AAC44260B8}" destId="{68643BD5-49D1-47D5-844D-F26DAB1EA7E2}" srcOrd="0" destOrd="0" presId="urn:microsoft.com/office/officeart/2005/8/layout/orgChart1"/>
    <dgm:cxn modelId="{33047AB2-7E47-4FA9-A5B7-0ADD130B80D9}" srcId="{659F2D13-EA25-4B18-AF03-E618CFF2A5A2}" destId="{ACBE9381-064F-4BB6-BE51-A42E2CE5ED88}" srcOrd="0" destOrd="0" parTransId="{73FDAF5D-BAC7-42A8-8CA8-F5014CBE19D2}" sibTransId="{BAFD4896-E95F-4C64-AFE5-AD0D27D9495E}"/>
    <dgm:cxn modelId="{E25F9AB6-48F3-4B29-8313-082A5FCDFC30}" type="presOf" srcId="{B1C5C9FF-AD4A-4FEA-8351-5D87DC8B0DC7}" destId="{2FA3E432-4865-41F7-ACE0-28A97AC2366C}" srcOrd="0" destOrd="0" presId="urn:microsoft.com/office/officeart/2005/8/layout/orgChart1"/>
    <dgm:cxn modelId="{50300CB8-2DDA-4F8C-899E-CD746FE77AF0}" type="presOf" srcId="{A1393F9E-2B3C-4B60-B2A1-E125DED806D0}" destId="{25C44D9E-A880-4A22-8BCF-A29E8551974B}" srcOrd="1" destOrd="0" presId="urn:microsoft.com/office/officeart/2005/8/layout/orgChart1"/>
    <dgm:cxn modelId="{7164BCBC-8A56-4354-876D-1F4EF807C4DD}" type="presOf" srcId="{DE0126C5-F653-45A9-A5C0-724C71878F97}" destId="{A2D24BE5-E710-456F-876D-E39B5B71D1A9}" srcOrd="0" destOrd="0" presId="urn:microsoft.com/office/officeart/2005/8/layout/orgChart1"/>
    <dgm:cxn modelId="{1ADFBBC0-DA51-41BF-B148-4811E3D03074}" type="presOf" srcId="{FF441518-3509-4C1F-8B92-383559E9170D}" destId="{1E737A7A-DED1-4E4A-9941-9D8903DA4EA0}" srcOrd="1" destOrd="0" presId="urn:microsoft.com/office/officeart/2005/8/layout/orgChart1"/>
    <dgm:cxn modelId="{447CC0C1-BE47-4393-BC2A-A6896CD6D0D5}" srcId="{E12AB3D5-BECE-480A-9ED8-DA4D26E23425}" destId="{4948B1A9-FD10-4671-98CA-529F8D165836}" srcOrd="1" destOrd="0" parTransId="{5E7AF2CD-4A32-404F-BB2F-95F42A4A342C}" sibTransId="{A9AB714A-22E7-49C3-9A58-78B72F415AEC}"/>
    <dgm:cxn modelId="{47F112C3-1C67-443C-8F7C-22C5D8236FD5}" type="presOf" srcId="{E660411A-C926-4BFB-8689-5856ED052374}" destId="{26A66FAB-0B2F-48D3-B084-9FCBCE994D57}" srcOrd="0" destOrd="0" presId="urn:microsoft.com/office/officeart/2005/8/layout/orgChart1"/>
    <dgm:cxn modelId="{44ECAFC3-F3F9-4ACF-B1BD-A519C4799226}" type="presOf" srcId="{69510B57-CBE2-4DD9-AC61-2DBE520D2884}" destId="{1C397102-5188-4103-B328-AC5F83E53DBF}" srcOrd="1" destOrd="0" presId="urn:microsoft.com/office/officeart/2005/8/layout/orgChart1"/>
    <dgm:cxn modelId="{682BA0C5-395B-4F7F-803C-E26CBE9E416D}" type="presOf" srcId="{292C2E87-3F1F-4894-B644-5C70B81CF469}" destId="{5B4F0D5F-7635-48D8-8CF8-19B1C38ADC08}" srcOrd="0" destOrd="0" presId="urn:microsoft.com/office/officeart/2005/8/layout/orgChart1"/>
    <dgm:cxn modelId="{DFA105C9-2F7D-4591-8971-CC7274B2F0A0}" type="presOf" srcId="{67B76796-BB45-4F2A-9A08-58D5546D70A3}" destId="{CCC4125A-21E7-4C8A-ACE8-2939BC24213B}" srcOrd="0" destOrd="0" presId="urn:microsoft.com/office/officeart/2005/8/layout/orgChart1"/>
    <dgm:cxn modelId="{F8CDB1CA-0B0C-4595-91B5-A769703FAE27}" srcId="{15E786EE-F836-479C-8F6D-B497DD5BBB46}" destId="{C5C61190-AEEF-4DF7-81DE-0812AB35E3EB}" srcOrd="0" destOrd="0" parTransId="{24316E33-9231-490C-A789-15CF0BE6202C}" sibTransId="{A8C29B95-8C72-4963-9004-CCB4B70139E3}"/>
    <dgm:cxn modelId="{608522CB-16AE-4AF2-A367-968FD2B0A37A}" type="presOf" srcId="{5F9E929A-F98F-4CC3-BB44-5D1D23CED490}" destId="{3CA7D59F-E286-4467-B56D-DBD062C9885B}" srcOrd="1" destOrd="0" presId="urn:microsoft.com/office/officeart/2005/8/layout/orgChart1"/>
    <dgm:cxn modelId="{E6159BCB-6C35-4433-AD18-05C24FAC70DD}" srcId="{A1DC4286-ECBB-4C88-86C0-C6BEDBC4C8E6}" destId="{DE0126C5-F653-45A9-A5C0-724C71878F97}" srcOrd="0" destOrd="0" parTransId="{0DAF15B2-ED57-4DBD-A70C-3BFCAAAEA06E}" sibTransId="{2B81C9CD-DDCB-40E5-B791-06AE30B68D65}"/>
    <dgm:cxn modelId="{65122CCD-B354-48FA-BB13-1EC86246AAD4}" type="presOf" srcId="{20DEDEB9-EF43-482A-8932-6DEE77BF1E38}" destId="{D2BD4CA1-0058-4FFA-903B-6F1A40B7C6D3}" srcOrd="0" destOrd="0" presId="urn:microsoft.com/office/officeart/2005/8/layout/orgChart1"/>
    <dgm:cxn modelId="{801CE0CF-C398-42BF-A8D9-4475D3804D79}" type="presOf" srcId="{869C00C0-F249-4BB1-B836-E06F13C9D346}" destId="{4B8D804D-EA56-4424-B9D1-69763F45B26E}" srcOrd="0" destOrd="0" presId="urn:microsoft.com/office/officeart/2005/8/layout/orgChart1"/>
    <dgm:cxn modelId="{5F884DD1-8025-4E58-BE7C-2F5A96BB1A92}" type="presOf" srcId="{32953135-A934-4D4F-9C7A-D0F2DF74DA79}" destId="{D09B4A54-F5F8-4439-9B63-66EF4A0EE4F3}" srcOrd="1" destOrd="0" presId="urn:microsoft.com/office/officeart/2005/8/layout/orgChart1"/>
    <dgm:cxn modelId="{987204D4-F778-485F-8C6A-32A8E1C2AB64}" type="presOf" srcId="{B0400146-0E58-4489-BFEB-3C80FB19832F}" destId="{A14C7B48-ED9F-49E4-9920-BB5EA51E5FFF}" srcOrd="1" destOrd="0" presId="urn:microsoft.com/office/officeart/2005/8/layout/orgChart1"/>
    <dgm:cxn modelId="{E3E47BD5-84FD-47EF-839A-0C4EBE5A724D}" type="presOf" srcId="{ACBE9381-064F-4BB6-BE51-A42E2CE5ED88}" destId="{78617EE3-678E-4584-AF8C-38E6D78A6F04}" srcOrd="1" destOrd="0" presId="urn:microsoft.com/office/officeart/2005/8/layout/orgChart1"/>
    <dgm:cxn modelId="{493D2ED6-350F-4743-B01F-72FD172C2C42}" type="presOf" srcId="{87850A9F-F65C-4BDF-A9DD-7E135B06BA13}" destId="{583E730F-FDFC-4B51-87FB-49E1F7A385DF}" srcOrd="1" destOrd="0" presId="urn:microsoft.com/office/officeart/2005/8/layout/orgChart1"/>
    <dgm:cxn modelId="{B0653FD6-F97C-46D9-824D-CA338AE34AD5}" type="presOf" srcId="{B11D5330-3079-4EA0-8446-1F736CBB33E1}" destId="{64A552D0-DE4F-4157-88A0-554DE97D7F53}" srcOrd="0" destOrd="0" presId="urn:microsoft.com/office/officeart/2005/8/layout/orgChart1"/>
    <dgm:cxn modelId="{BE96F7D7-653F-4B8C-94EA-69F8EED88293}" type="presOf" srcId="{659F2D13-EA25-4B18-AF03-E618CFF2A5A2}" destId="{868DE2E6-E418-4730-A9A9-05017E9C9D87}" srcOrd="1" destOrd="0" presId="urn:microsoft.com/office/officeart/2005/8/layout/orgChart1"/>
    <dgm:cxn modelId="{D77659D8-47CE-41DF-9DF7-1432A09A496B}" type="presOf" srcId="{A9E89B65-8AF0-487E-83FF-AEA3B167DE81}" destId="{8EF71683-858B-404D-BE84-7641F1AD81E7}" srcOrd="0" destOrd="0" presId="urn:microsoft.com/office/officeart/2005/8/layout/orgChart1"/>
    <dgm:cxn modelId="{B78AB1D9-7910-4523-A130-64E1151E5D5D}" type="presOf" srcId="{70FEB6FF-E60C-4279-925E-86D8D237F01E}" destId="{8F28C04E-8909-4EF1-BC3E-322781AE2A3C}" srcOrd="0" destOrd="0" presId="urn:microsoft.com/office/officeart/2005/8/layout/orgChart1"/>
    <dgm:cxn modelId="{CB4BD4DA-D594-4493-8B6B-41C2966F48D5}" type="presOf" srcId="{3E0CD78E-42F0-4BD3-AB93-07B38537214B}" destId="{9AB90290-58B0-4A8C-91B5-C62201266F02}" srcOrd="1" destOrd="0" presId="urn:microsoft.com/office/officeart/2005/8/layout/orgChart1"/>
    <dgm:cxn modelId="{733C42DB-7276-4627-8056-EC91A69AB3E2}" type="presOf" srcId="{95DE1BC5-146B-4F18-AF23-9DA87FDA3B1A}" destId="{EB67EA90-1D21-47B9-8245-42DA81508ABB}" srcOrd="0" destOrd="0" presId="urn:microsoft.com/office/officeart/2005/8/layout/orgChart1"/>
    <dgm:cxn modelId="{1F064ADB-D802-4618-BDC9-8A6EFDF53DE9}" srcId="{9C7DC1B2-3664-4319-9DD2-218EE96FE24F}" destId="{FCAD8365-42F2-4628-AB99-2C159AACC0C9}" srcOrd="0" destOrd="0" parTransId="{13EBFCA2-E7F2-4809-89D0-6242886EA8FE}" sibTransId="{863D6F67-0FF5-4AB7-8D96-8DD81347A5D8}"/>
    <dgm:cxn modelId="{0E8B6FDE-61BA-4902-8810-C07A8B6521E8}" srcId="{E660411A-C926-4BFB-8689-5856ED052374}" destId="{3E0CD78E-42F0-4BD3-AB93-07B38537214B}" srcOrd="0" destOrd="0" parTransId="{F2D122D6-8EB9-45A1-BC9E-8A2412C251E7}" sibTransId="{F7F79473-E12D-4D9E-BC8C-16A4C8CC0A9F}"/>
    <dgm:cxn modelId="{E61454DF-5B9C-46DD-82AC-8D925ABA67ED}" type="presOf" srcId="{FB413537-F292-4B69-98D9-2C2084946149}" destId="{FD863CAF-CF93-49F5-9C0F-8A4B5D825B24}" srcOrd="0" destOrd="0" presId="urn:microsoft.com/office/officeart/2005/8/layout/orgChart1"/>
    <dgm:cxn modelId="{D40E09E1-2F1D-4FD4-8365-3623E2B4F4FE}" srcId="{9C7DC1B2-3664-4319-9DD2-218EE96FE24F}" destId="{409E6F46-FED8-4F29-A0F7-3C806E91FFED}" srcOrd="1" destOrd="0" parTransId="{B67B7AB0-A941-4A26-995E-23CA2B25E6AE}" sibTransId="{0DA8F1AD-98A0-4648-B6B5-40400FBE09FD}"/>
    <dgm:cxn modelId="{1E5277E1-490E-45D0-ABD0-1821B029216D}" srcId="{CB4F59FF-1A1D-411C-8682-4C8CCAB6FFA7}" destId="{A01359FF-63D2-43C5-823E-3A0F18975B87}" srcOrd="0" destOrd="0" parTransId="{D1AEEC63-3CA8-4D4F-B89D-B8DBC13646F6}" sibTransId="{B4A03C86-DE2B-4958-B5ED-B90C434B0141}"/>
    <dgm:cxn modelId="{EA6DEEE1-4450-45A4-87D7-6399D845AABC}" type="presOf" srcId="{1424FAFA-C9BE-41A4-824A-0CFAC047B095}" destId="{D19E3B80-1412-4DA5-BD9C-960A943E67D2}" srcOrd="0" destOrd="0" presId="urn:microsoft.com/office/officeart/2005/8/layout/orgChart1"/>
    <dgm:cxn modelId="{BE38A6E2-3C24-4BD1-9D8C-FC16CEEFE71D}" srcId="{C5C61190-AEEF-4DF7-81DE-0812AB35E3EB}" destId="{A8358781-7B37-41EA-9A49-73842B1AADE4}" srcOrd="1" destOrd="0" parTransId="{34D50146-EB17-4E16-858D-96E9CBED9D6E}" sibTransId="{CFED2051-0F3E-43C0-8EF7-2C38168287B7}"/>
    <dgm:cxn modelId="{231E7EE4-5DCD-40AC-B62E-055A0E448813}" type="presOf" srcId="{C5C61190-AEEF-4DF7-81DE-0812AB35E3EB}" destId="{702F8EF4-7A4D-496F-97F0-248F84AD292E}" srcOrd="1" destOrd="0" presId="urn:microsoft.com/office/officeart/2005/8/layout/orgChart1"/>
    <dgm:cxn modelId="{850960E6-5F0B-4BBB-884E-935BFB3F949A}" srcId="{9C7DC1B2-3664-4319-9DD2-218EE96FE24F}" destId="{E12AB3D5-BECE-480A-9ED8-DA4D26E23425}" srcOrd="2" destOrd="0" parTransId="{95DE1BC5-146B-4F18-AF23-9DA87FDA3B1A}" sibTransId="{15682001-FA4D-427B-8D6A-8F025C0F0B76}"/>
    <dgm:cxn modelId="{6581C8E8-40E4-461E-9004-41D05F2207E7}" type="presOf" srcId="{83752960-DD88-4A1B-A464-AFD6B95419E7}" destId="{03083CB9-7E5B-4955-B601-ACE156FB0B1D}" srcOrd="0" destOrd="0" presId="urn:microsoft.com/office/officeart/2005/8/layout/orgChart1"/>
    <dgm:cxn modelId="{281A4FE9-0DE2-4E5D-84E1-5FFBC09FAF74}" srcId="{A1DC4286-ECBB-4C88-86C0-C6BEDBC4C8E6}" destId="{659F2D13-EA25-4B18-AF03-E618CFF2A5A2}" srcOrd="1" destOrd="0" parTransId="{A9E89B65-8AF0-487E-83FF-AEA3B167DE81}" sibTransId="{D02D9D4D-2201-4892-A4EB-AF449B2A99B4}"/>
    <dgm:cxn modelId="{F49DAFE9-81A0-404B-9C3B-362F74341CBF}" type="presOf" srcId="{FCAD8365-42F2-4628-AB99-2C159AACC0C9}" destId="{267BA350-55F9-49B2-A31C-93886D1E5705}" srcOrd="1" destOrd="0" presId="urn:microsoft.com/office/officeart/2005/8/layout/orgChart1"/>
    <dgm:cxn modelId="{D72EBAEB-CA46-47CF-AD49-D7DAC9373B71}" srcId="{CB4F59FF-1A1D-411C-8682-4C8CCAB6FFA7}" destId="{66168E63-4748-471A-BCB5-2182916FD8B9}" srcOrd="3" destOrd="0" parTransId="{262FFE95-DFCC-40E5-BE48-8C680CA712D0}" sibTransId="{BBF3631F-FCCF-4457-BAE3-D313E1526B9B}"/>
    <dgm:cxn modelId="{4C9EA2ED-8BBA-479F-A810-73E2C634BB38}" type="presOf" srcId="{FA8D14B7-C451-4ECA-B6E5-8B258C833DE2}" destId="{0E1A5BFF-2A1E-4314-A602-0D565CE37FED}" srcOrd="0" destOrd="0" presId="urn:microsoft.com/office/officeart/2005/8/layout/orgChart1"/>
    <dgm:cxn modelId="{6C4E18EE-B3B2-4345-BCF2-F6913A65647C}" type="presOf" srcId="{20DEDEB9-EF43-482A-8932-6DEE77BF1E38}" destId="{28C3FD21-C491-4327-B14C-5A9AE1F6D877}" srcOrd="1" destOrd="0" presId="urn:microsoft.com/office/officeart/2005/8/layout/orgChart1"/>
    <dgm:cxn modelId="{A719F2EF-AA89-4F8A-8520-4C7C7B4CFB9A}" type="presOf" srcId="{9C7DC1B2-3664-4319-9DD2-218EE96FE24F}" destId="{451827A1-A6C5-470D-BE21-01291827D7E7}" srcOrd="0" destOrd="0" presId="urn:microsoft.com/office/officeart/2005/8/layout/orgChart1"/>
    <dgm:cxn modelId="{FEDC3CF0-90A8-40E7-8EBE-5FC45A06B5AD}" type="presOf" srcId="{F20CFE1C-6573-4E14-8117-737D25C9B2CF}" destId="{8825258A-0053-4AC6-AD8B-B290DB41B252}" srcOrd="0" destOrd="0" presId="urn:microsoft.com/office/officeart/2005/8/layout/orgChart1"/>
    <dgm:cxn modelId="{9D55C8F3-4020-40CF-B8E5-A0454BA56DAF}" srcId="{C1BE4029-7578-48EC-ACF2-4FA50B4306BD}" destId="{CB4F59FF-1A1D-411C-8682-4C8CCAB6FFA7}" srcOrd="0" destOrd="0" parTransId="{70FEB6FF-E60C-4279-925E-86D8D237F01E}" sibTransId="{5E78CEF8-178D-43DF-A7F8-8A475AAC8165}"/>
    <dgm:cxn modelId="{FDC68BF6-C562-4710-87DD-2DE69D4B922B}" type="presOf" srcId="{F2D122D6-8EB9-45A1-BC9E-8A2412C251E7}" destId="{8E6D6993-F573-40FE-86D5-EC515D1D1C6B}" srcOrd="0" destOrd="0" presId="urn:microsoft.com/office/officeart/2005/8/layout/orgChart1"/>
    <dgm:cxn modelId="{528E98F8-CDA9-4EC1-9387-3A0FCFA56C1F}" srcId="{2A2D48B5-C5F5-42B5-99DD-BFE194D69A5E}" destId="{5F9E929A-F98F-4CC3-BB44-5D1D23CED490}" srcOrd="1" destOrd="0" parTransId="{FB413537-F292-4B69-98D9-2C2084946149}" sibTransId="{805CD1D0-B9B6-4AB7-BC31-EC3EAFC866A5}"/>
    <dgm:cxn modelId="{57EBB6F9-343A-4468-AC73-753F5E05DDB0}" type="presOf" srcId="{FF441518-3509-4C1F-8B92-383559E9170D}" destId="{53C92996-B48B-4624-9F58-5B04C5013CA7}" srcOrd="0" destOrd="0" presId="urn:microsoft.com/office/officeart/2005/8/layout/orgChart1"/>
    <dgm:cxn modelId="{854178F7-2CE7-4440-AF10-8D6ECCD8BA54}" type="presParOf" srcId="{03083CB9-7E5B-4955-B601-ACE156FB0B1D}" destId="{9BB830B7-3CE3-4632-B542-7E4576881953}" srcOrd="0" destOrd="0" presId="urn:microsoft.com/office/officeart/2005/8/layout/orgChart1"/>
    <dgm:cxn modelId="{6B13C234-39A5-42F1-8E41-AA43BF058E98}" type="presParOf" srcId="{9BB830B7-3CE3-4632-B542-7E4576881953}" destId="{B2F290EC-73E1-4E10-AB9F-511E27F97FEF}" srcOrd="0" destOrd="0" presId="urn:microsoft.com/office/officeart/2005/8/layout/orgChart1"/>
    <dgm:cxn modelId="{31687B1A-D59B-4A2D-9A77-0BAE5CA70B13}" type="presParOf" srcId="{B2F290EC-73E1-4E10-AB9F-511E27F97FEF}" destId="{451827A1-A6C5-470D-BE21-01291827D7E7}" srcOrd="0" destOrd="0" presId="urn:microsoft.com/office/officeart/2005/8/layout/orgChart1"/>
    <dgm:cxn modelId="{CD643C18-7B4B-4559-957C-A269F9AF4E2A}" type="presParOf" srcId="{B2F290EC-73E1-4E10-AB9F-511E27F97FEF}" destId="{DB30F90C-FE21-4440-858E-4134150C05EB}" srcOrd="1" destOrd="0" presId="urn:microsoft.com/office/officeart/2005/8/layout/orgChart1"/>
    <dgm:cxn modelId="{1FA60F93-4F33-4F36-A5C8-8CC681D3E567}" type="presParOf" srcId="{9BB830B7-3CE3-4632-B542-7E4576881953}" destId="{96CC941F-8DFB-4699-A088-218704E7CE31}" srcOrd="1" destOrd="0" presId="urn:microsoft.com/office/officeart/2005/8/layout/orgChart1"/>
    <dgm:cxn modelId="{677050D2-45A9-4317-8D91-CF6608FDCFCB}" type="presParOf" srcId="{96CC941F-8DFB-4699-A088-218704E7CE31}" destId="{6D0D2654-6F8C-4A6A-97E9-8330D44B4172}" srcOrd="0" destOrd="0" presId="urn:microsoft.com/office/officeart/2005/8/layout/orgChart1"/>
    <dgm:cxn modelId="{076563B9-6AE0-4C44-9F92-066A14AC8068}" type="presParOf" srcId="{96CC941F-8DFB-4699-A088-218704E7CE31}" destId="{0D03EAE6-4853-4B01-9008-2ACA27AF6717}" srcOrd="1" destOrd="0" presId="urn:microsoft.com/office/officeart/2005/8/layout/orgChart1"/>
    <dgm:cxn modelId="{8DEF655F-469E-4489-9B93-DFFD581A85B6}" type="presParOf" srcId="{0D03EAE6-4853-4B01-9008-2ACA27AF6717}" destId="{A638832E-2F6C-44BB-A211-82A270CC89D5}" srcOrd="0" destOrd="0" presId="urn:microsoft.com/office/officeart/2005/8/layout/orgChart1"/>
    <dgm:cxn modelId="{A1FB0900-84F4-4DD5-B88D-00497EBEC920}" type="presParOf" srcId="{A638832E-2F6C-44BB-A211-82A270CC89D5}" destId="{614F66B1-CC1D-407B-8393-5DA108CA4A88}" srcOrd="0" destOrd="0" presId="urn:microsoft.com/office/officeart/2005/8/layout/orgChart1"/>
    <dgm:cxn modelId="{93CC3550-9B7D-43FC-9FC0-97724B972537}" type="presParOf" srcId="{A638832E-2F6C-44BB-A211-82A270CC89D5}" destId="{267BA350-55F9-49B2-A31C-93886D1E5705}" srcOrd="1" destOrd="0" presId="urn:microsoft.com/office/officeart/2005/8/layout/orgChart1"/>
    <dgm:cxn modelId="{13F3F64A-51BB-4FCA-8370-A2CBA489D143}" type="presParOf" srcId="{0D03EAE6-4853-4B01-9008-2ACA27AF6717}" destId="{BB95A05A-6013-4EA4-99A8-53DF10157B08}" srcOrd="1" destOrd="0" presId="urn:microsoft.com/office/officeart/2005/8/layout/orgChart1"/>
    <dgm:cxn modelId="{9F18B8E4-D50E-477E-B403-3813BF1404DA}" type="presParOf" srcId="{BB95A05A-6013-4EA4-99A8-53DF10157B08}" destId="{04B1A829-C946-4E34-A922-D33930E4D2D1}" srcOrd="0" destOrd="0" presId="urn:microsoft.com/office/officeart/2005/8/layout/orgChart1"/>
    <dgm:cxn modelId="{E3F3E31D-AFEA-4A77-975F-B403BE89F07D}" type="presParOf" srcId="{BB95A05A-6013-4EA4-99A8-53DF10157B08}" destId="{C3515C52-B567-4969-B9CF-634130B9778D}" srcOrd="1" destOrd="0" presId="urn:microsoft.com/office/officeart/2005/8/layout/orgChart1"/>
    <dgm:cxn modelId="{5C71F11B-7D7D-4220-B660-472E42448CCF}" type="presParOf" srcId="{C3515C52-B567-4969-B9CF-634130B9778D}" destId="{339B08A5-CF0C-4386-A44A-C2AC762824B3}" srcOrd="0" destOrd="0" presId="urn:microsoft.com/office/officeart/2005/8/layout/orgChart1"/>
    <dgm:cxn modelId="{2E4284E8-4B8B-4C83-8B6F-4AB8F6CC4AA7}" type="presParOf" srcId="{339B08A5-CF0C-4386-A44A-C2AC762824B3}" destId="{53C92996-B48B-4624-9F58-5B04C5013CA7}" srcOrd="0" destOrd="0" presId="urn:microsoft.com/office/officeart/2005/8/layout/orgChart1"/>
    <dgm:cxn modelId="{3A415A1C-6F83-46F6-9046-98ADEDECE3CE}" type="presParOf" srcId="{339B08A5-CF0C-4386-A44A-C2AC762824B3}" destId="{1E737A7A-DED1-4E4A-9941-9D8903DA4EA0}" srcOrd="1" destOrd="0" presId="urn:microsoft.com/office/officeart/2005/8/layout/orgChart1"/>
    <dgm:cxn modelId="{13C929F3-9315-4434-96AB-5EB82F8E3B3C}" type="presParOf" srcId="{C3515C52-B567-4969-B9CF-634130B9778D}" destId="{B1A7C295-6B55-4B57-9C7B-CA224B3D31BE}" srcOrd="1" destOrd="0" presId="urn:microsoft.com/office/officeart/2005/8/layout/orgChart1"/>
    <dgm:cxn modelId="{4CDF3E4D-43CA-4373-A358-6540BF6135DD}" type="presParOf" srcId="{C3515C52-B567-4969-B9CF-634130B9778D}" destId="{6D8CA2C0-93BD-4F7D-9B37-376F2FF8C738}" srcOrd="2" destOrd="0" presId="urn:microsoft.com/office/officeart/2005/8/layout/orgChart1"/>
    <dgm:cxn modelId="{1164A591-A659-4DA3-84E2-8EADB495B84A}" type="presParOf" srcId="{0D03EAE6-4853-4B01-9008-2ACA27AF6717}" destId="{B566E78F-E014-412D-9EE9-9A201BA1C04E}" srcOrd="2" destOrd="0" presId="urn:microsoft.com/office/officeart/2005/8/layout/orgChart1"/>
    <dgm:cxn modelId="{DA1304F7-81C4-48B5-B11C-C314C6C75F4B}" type="presParOf" srcId="{96CC941F-8DFB-4699-A088-218704E7CE31}" destId="{9083FD3F-8328-4D64-BFD0-9F45EC8565D7}" srcOrd="2" destOrd="0" presId="urn:microsoft.com/office/officeart/2005/8/layout/orgChart1"/>
    <dgm:cxn modelId="{D94439E9-BBC1-460E-A988-F6241EAF419D}" type="presParOf" srcId="{96CC941F-8DFB-4699-A088-218704E7CE31}" destId="{75034C72-5675-4F13-B6C9-DAC96655A332}" srcOrd="3" destOrd="0" presId="urn:microsoft.com/office/officeart/2005/8/layout/orgChart1"/>
    <dgm:cxn modelId="{A85D4F62-0801-4A1D-A075-0156526674AC}" type="presParOf" srcId="{75034C72-5675-4F13-B6C9-DAC96655A332}" destId="{7C279C4A-E607-4525-919A-97E346975368}" srcOrd="0" destOrd="0" presId="urn:microsoft.com/office/officeart/2005/8/layout/orgChart1"/>
    <dgm:cxn modelId="{E85C6411-55D3-4251-8BFF-6AB45E3DB285}" type="presParOf" srcId="{7C279C4A-E607-4525-919A-97E346975368}" destId="{4AAD9AC3-89C0-419A-A88B-63444226118F}" srcOrd="0" destOrd="0" presId="urn:microsoft.com/office/officeart/2005/8/layout/orgChart1"/>
    <dgm:cxn modelId="{8DC9C525-DFDE-46B9-9D4F-C2EE43BD2BF1}" type="presParOf" srcId="{7C279C4A-E607-4525-919A-97E346975368}" destId="{83EFBBCC-229D-49BF-8665-C4D572F59EA2}" srcOrd="1" destOrd="0" presId="urn:microsoft.com/office/officeart/2005/8/layout/orgChart1"/>
    <dgm:cxn modelId="{57C743E6-89EC-4470-8B08-D840152C902A}" type="presParOf" srcId="{75034C72-5675-4F13-B6C9-DAC96655A332}" destId="{F9AF64E7-88E1-47F4-B776-B2C69E79730C}" srcOrd="1" destOrd="0" presId="urn:microsoft.com/office/officeart/2005/8/layout/orgChart1"/>
    <dgm:cxn modelId="{F9998D3C-77E1-44DB-B5BF-B10706040B91}" type="presParOf" srcId="{75034C72-5675-4F13-B6C9-DAC96655A332}" destId="{547C0776-4E2B-439B-BDBF-83EED55755E9}" srcOrd="2" destOrd="0" presId="urn:microsoft.com/office/officeart/2005/8/layout/orgChart1"/>
    <dgm:cxn modelId="{F8533523-E9F6-4AD2-9641-F62F4E606872}" type="presParOf" srcId="{96CC941F-8DFB-4699-A088-218704E7CE31}" destId="{EB67EA90-1D21-47B9-8245-42DA81508ABB}" srcOrd="4" destOrd="0" presId="urn:microsoft.com/office/officeart/2005/8/layout/orgChart1"/>
    <dgm:cxn modelId="{C1A76F92-ECE7-44F2-9E31-DE13E0D07344}" type="presParOf" srcId="{96CC941F-8DFB-4699-A088-218704E7CE31}" destId="{319E4FC9-7535-405E-AB10-4B5B90323157}" srcOrd="5" destOrd="0" presId="urn:microsoft.com/office/officeart/2005/8/layout/orgChart1"/>
    <dgm:cxn modelId="{262CA89F-B48E-4298-AE27-B8906E33750E}" type="presParOf" srcId="{319E4FC9-7535-405E-AB10-4B5B90323157}" destId="{33C63E99-C410-4A08-A873-AC133C0CF15D}" srcOrd="0" destOrd="0" presId="urn:microsoft.com/office/officeart/2005/8/layout/orgChart1"/>
    <dgm:cxn modelId="{428D630C-1FB3-48DD-8DA4-2C814F1C0E04}" type="presParOf" srcId="{33C63E99-C410-4A08-A873-AC133C0CF15D}" destId="{44B12A41-DDBA-456B-A86B-84020C89148A}" srcOrd="0" destOrd="0" presId="urn:microsoft.com/office/officeart/2005/8/layout/orgChart1"/>
    <dgm:cxn modelId="{70FE94ED-11E1-43E3-956C-D4E886C38356}" type="presParOf" srcId="{33C63E99-C410-4A08-A873-AC133C0CF15D}" destId="{2CF31828-DAF3-4622-A9D0-2F26C480E6B1}" srcOrd="1" destOrd="0" presId="urn:microsoft.com/office/officeart/2005/8/layout/orgChart1"/>
    <dgm:cxn modelId="{4BF6241A-3072-4566-9D02-EBCE8346DD13}" type="presParOf" srcId="{319E4FC9-7535-405E-AB10-4B5B90323157}" destId="{7054C03A-97D0-4D6C-8050-C20F387618C9}" srcOrd="1" destOrd="0" presId="urn:microsoft.com/office/officeart/2005/8/layout/orgChart1"/>
    <dgm:cxn modelId="{7815249D-FD80-48CC-BAFA-7C5809F49A28}" type="presParOf" srcId="{7054C03A-97D0-4D6C-8050-C20F387618C9}" destId="{64A552D0-DE4F-4157-88A0-554DE97D7F53}" srcOrd="0" destOrd="0" presId="urn:microsoft.com/office/officeart/2005/8/layout/orgChart1"/>
    <dgm:cxn modelId="{2D37E5C9-34D1-48D4-AD87-08BB58577BD0}" type="presParOf" srcId="{7054C03A-97D0-4D6C-8050-C20F387618C9}" destId="{3F07ABF2-0B6D-4EC8-B903-02DCEF138C73}" srcOrd="1" destOrd="0" presId="urn:microsoft.com/office/officeart/2005/8/layout/orgChart1"/>
    <dgm:cxn modelId="{2FC90EB6-5977-46F4-A018-9CE8CEDD5708}" type="presParOf" srcId="{3F07ABF2-0B6D-4EC8-B903-02DCEF138C73}" destId="{079A6665-17CA-4671-A7CF-95934365AF4C}" srcOrd="0" destOrd="0" presId="urn:microsoft.com/office/officeart/2005/8/layout/orgChart1"/>
    <dgm:cxn modelId="{61FAD257-8A7E-42F1-93F2-A3DE65544113}" type="presParOf" srcId="{079A6665-17CA-4671-A7CF-95934365AF4C}" destId="{D7C6F6A2-77C7-4FB0-BF9B-6BD259D8B23A}" srcOrd="0" destOrd="0" presId="urn:microsoft.com/office/officeart/2005/8/layout/orgChart1"/>
    <dgm:cxn modelId="{A1F09A08-5F2F-40AD-86B0-C9E09A13024E}" type="presParOf" srcId="{079A6665-17CA-4671-A7CF-95934365AF4C}" destId="{044D715F-FAD2-466B-92FA-FF51FF2B268B}" srcOrd="1" destOrd="0" presId="urn:microsoft.com/office/officeart/2005/8/layout/orgChart1"/>
    <dgm:cxn modelId="{8E4587AD-A204-4BD5-95A8-47D1ACEDABEF}" type="presParOf" srcId="{3F07ABF2-0B6D-4EC8-B903-02DCEF138C73}" destId="{1E133787-5BA8-4FAD-8FC9-AC02BEC14E65}" srcOrd="1" destOrd="0" presId="urn:microsoft.com/office/officeart/2005/8/layout/orgChart1"/>
    <dgm:cxn modelId="{CDD170FF-75E3-465F-B136-4FBE3E8F9A7A}" type="presParOf" srcId="{1E133787-5BA8-4FAD-8FC9-AC02BEC14E65}" destId="{68643BD5-49D1-47D5-844D-F26DAB1EA7E2}" srcOrd="0" destOrd="0" presId="urn:microsoft.com/office/officeart/2005/8/layout/orgChart1"/>
    <dgm:cxn modelId="{DEACC286-A41B-48FB-8D1B-9CECA00BA424}" type="presParOf" srcId="{1E133787-5BA8-4FAD-8FC9-AC02BEC14E65}" destId="{EE7D15F5-0462-4A5A-B118-F8A923250C93}" srcOrd="1" destOrd="0" presId="urn:microsoft.com/office/officeart/2005/8/layout/orgChart1"/>
    <dgm:cxn modelId="{BE9A4AEB-A863-4D0F-B49D-58063EDBD235}" type="presParOf" srcId="{EE7D15F5-0462-4A5A-B118-F8A923250C93}" destId="{E9A0D44E-70AE-4AE8-960A-C7D0606F2847}" srcOrd="0" destOrd="0" presId="urn:microsoft.com/office/officeart/2005/8/layout/orgChart1"/>
    <dgm:cxn modelId="{C6EF5AED-4DEC-4DBE-B2E8-2BC957C9BDBC}" type="presParOf" srcId="{E9A0D44E-70AE-4AE8-960A-C7D0606F2847}" destId="{D64C0CC4-D281-4C2F-BA44-4997D47BF02F}" srcOrd="0" destOrd="0" presId="urn:microsoft.com/office/officeart/2005/8/layout/orgChart1"/>
    <dgm:cxn modelId="{81D54CEF-46CA-4021-8B28-8EFA1B546729}" type="presParOf" srcId="{E9A0D44E-70AE-4AE8-960A-C7D0606F2847}" destId="{C2F3B7BC-0602-4454-AD8F-8AAD03D39A67}" srcOrd="1" destOrd="0" presId="urn:microsoft.com/office/officeart/2005/8/layout/orgChart1"/>
    <dgm:cxn modelId="{D339AA55-E3C3-4357-A0E4-A093852F6C4C}" type="presParOf" srcId="{EE7D15F5-0462-4A5A-B118-F8A923250C93}" destId="{CC1B15BE-4AD1-47F7-83AC-7B6761B6A534}" srcOrd="1" destOrd="0" presId="urn:microsoft.com/office/officeart/2005/8/layout/orgChart1"/>
    <dgm:cxn modelId="{BA53114B-17D9-4F67-91E8-A64D7C25AF24}" type="presParOf" srcId="{EE7D15F5-0462-4A5A-B118-F8A923250C93}" destId="{1F6F02D1-5641-4CFC-B179-0DEA63B46340}" srcOrd="2" destOrd="0" presId="urn:microsoft.com/office/officeart/2005/8/layout/orgChart1"/>
    <dgm:cxn modelId="{C8502323-E66E-4ECD-A595-0C9AD99C82F3}" type="presParOf" srcId="{1E133787-5BA8-4FAD-8FC9-AC02BEC14E65}" destId="{FD863CAF-CF93-49F5-9C0F-8A4B5D825B24}" srcOrd="2" destOrd="0" presId="urn:microsoft.com/office/officeart/2005/8/layout/orgChart1"/>
    <dgm:cxn modelId="{9FA2DF94-46BB-4F3B-9045-484806B89AB7}" type="presParOf" srcId="{1E133787-5BA8-4FAD-8FC9-AC02BEC14E65}" destId="{AA6D5DA8-26AD-435B-B782-7AEA8A76A1DC}" srcOrd="3" destOrd="0" presId="urn:microsoft.com/office/officeart/2005/8/layout/orgChart1"/>
    <dgm:cxn modelId="{5F4B869F-F334-44F7-8BB6-BCA15B4AEC2B}" type="presParOf" srcId="{AA6D5DA8-26AD-435B-B782-7AEA8A76A1DC}" destId="{46765627-6F31-4BCC-8F39-33C6EF492E15}" srcOrd="0" destOrd="0" presId="urn:microsoft.com/office/officeart/2005/8/layout/orgChart1"/>
    <dgm:cxn modelId="{A0F0C168-34AD-4064-9EDC-A5F0C8F03EEA}" type="presParOf" srcId="{46765627-6F31-4BCC-8F39-33C6EF492E15}" destId="{175A39A1-AC3F-4D40-B713-EBFF3952B1D6}" srcOrd="0" destOrd="0" presId="urn:microsoft.com/office/officeart/2005/8/layout/orgChart1"/>
    <dgm:cxn modelId="{9DE83807-3B87-48BE-84BB-713687CDA7BA}" type="presParOf" srcId="{46765627-6F31-4BCC-8F39-33C6EF492E15}" destId="{3CA7D59F-E286-4467-B56D-DBD062C9885B}" srcOrd="1" destOrd="0" presId="urn:microsoft.com/office/officeart/2005/8/layout/orgChart1"/>
    <dgm:cxn modelId="{0C57299A-F978-4B47-94F0-352676281CA6}" type="presParOf" srcId="{AA6D5DA8-26AD-435B-B782-7AEA8A76A1DC}" destId="{46C0DFE0-F473-4C84-87E1-CC03FBE5BE57}" srcOrd="1" destOrd="0" presId="urn:microsoft.com/office/officeart/2005/8/layout/orgChart1"/>
    <dgm:cxn modelId="{40BF66A9-3C2D-450B-84FD-56C7E8F9122B}" type="presParOf" srcId="{AA6D5DA8-26AD-435B-B782-7AEA8A76A1DC}" destId="{9B5DF875-E5BD-4A7F-9ED6-066E4D88789E}" srcOrd="2" destOrd="0" presId="urn:microsoft.com/office/officeart/2005/8/layout/orgChart1"/>
    <dgm:cxn modelId="{214FB527-3FF6-4AED-98D0-2FE7BC62D7A7}" type="presParOf" srcId="{1E133787-5BA8-4FAD-8FC9-AC02BEC14E65}" destId="{A12A1466-DF9E-4E83-BB8E-B4BEF7398E6A}" srcOrd="4" destOrd="0" presId="urn:microsoft.com/office/officeart/2005/8/layout/orgChart1"/>
    <dgm:cxn modelId="{79642070-EF9A-4511-AFCB-0A2957F78E6B}" type="presParOf" srcId="{1E133787-5BA8-4FAD-8FC9-AC02BEC14E65}" destId="{53F229B1-D7D6-4823-BB31-4FD1EB2AE9AC}" srcOrd="5" destOrd="0" presId="urn:microsoft.com/office/officeart/2005/8/layout/orgChart1"/>
    <dgm:cxn modelId="{9ABC1734-032F-4068-9E9F-72CC559629E2}" type="presParOf" srcId="{53F229B1-D7D6-4823-BB31-4FD1EB2AE9AC}" destId="{012F3295-02FA-4F41-BAD4-2DA53B6340EF}" srcOrd="0" destOrd="0" presId="urn:microsoft.com/office/officeart/2005/8/layout/orgChart1"/>
    <dgm:cxn modelId="{C33C036F-F5E0-4CD0-A757-129D3B05247A}" type="presParOf" srcId="{012F3295-02FA-4F41-BAD4-2DA53B6340EF}" destId="{E5622A9E-8102-4A0E-823F-8FB79120E693}" srcOrd="0" destOrd="0" presId="urn:microsoft.com/office/officeart/2005/8/layout/orgChart1"/>
    <dgm:cxn modelId="{C78D81A1-4955-420F-A38D-6361085BFAF6}" type="presParOf" srcId="{012F3295-02FA-4F41-BAD4-2DA53B6340EF}" destId="{1C397102-5188-4103-B328-AC5F83E53DBF}" srcOrd="1" destOrd="0" presId="urn:microsoft.com/office/officeart/2005/8/layout/orgChart1"/>
    <dgm:cxn modelId="{17647A57-3622-4768-B44F-01710B9C5B11}" type="presParOf" srcId="{53F229B1-D7D6-4823-BB31-4FD1EB2AE9AC}" destId="{281D3CF0-BD69-4C64-9A11-14BFE42AFE2E}" srcOrd="1" destOrd="0" presId="urn:microsoft.com/office/officeart/2005/8/layout/orgChart1"/>
    <dgm:cxn modelId="{640115CC-D997-46C1-A425-46A13F3F7E32}" type="presParOf" srcId="{53F229B1-D7D6-4823-BB31-4FD1EB2AE9AC}" destId="{925183BD-3E39-4085-B072-EEB28FF6C95F}" srcOrd="2" destOrd="0" presId="urn:microsoft.com/office/officeart/2005/8/layout/orgChart1"/>
    <dgm:cxn modelId="{A3642F01-1A08-41D2-8830-F258F5DFEF98}" type="presParOf" srcId="{3F07ABF2-0B6D-4EC8-B903-02DCEF138C73}" destId="{71FF3D13-B10A-49E8-B834-AFF9B1FA51DF}" srcOrd="2" destOrd="0" presId="urn:microsoft.com/office/officeart/2005/8/layout/orgChart1"/>
    <dgm:cxn modelId="{11589BAC-69EF-4EDD-8C9B-4A0E843D154F}" type="presParOf" srcId="{7054C03A-97D0-4D6C-8050-C20F387618C9}" destId="{93344E81-C6AF-4301-9299-EF81C630A4F3}" srcOrd="2" destOrd="0" presId="urn:microsoft.com/office/officeart/2005/8/layout/orgChart1"/>
    <dgm:cxn modelId="{6B2ABA3D-9AFD-40F3-990E-30A5AD8BD5B2}" type="presParOf" srcId="{7054C03A-97D0-4D6C-8050-C20F387618C9}" destId="{BC003D12-273F-48D3-ABA6-2DBFA984B438}" srcOrd="3" destOrd="0" presId="urn:microsoft.com/office/officeart/2005/8/layout/orgChart1"/>
    <dgm:cxn modelId="{4AFF2832-55A8-43A2-B2EC-4D5D048CF03E}" type="presParOf" srcId="{BC003D12-273F-48D3-ABA6-2DBFA984B438}" destId="{FDD2D184-CB62-4FFB-BE5B-912DAA99E28D}" srcOrd="0" destOrd="0" presId="urn:microsoft.com/office/officeart/2005/8/layout/orgChart1"/>
    <dgm:cxn modelId="{04FFC464-9EBA-4852-AFE8-C3E96485647F}" type="presParOf" srcId="{FDD2D184-CB62-4FFB-BE5B-912DAA99E28D}" destId="{B291A1E7-F342-4FBB-9DA4-1FFF8095AFD2}" srcOrd="0" destOrd="0" presId="urn:microsoft.com/office/officeart/2005/8/layout/orgChart1"/>
    <dgm:cxn modelId="{92CCD1C6-DB34-40B5-B866-2D741E0C4748}" type="presParOf" srcId="{FDD2D184-CB62-4FFB-BE5B-912DAA99E28D}" destId="{26220005-053B-4E75-93C6-3D11E1F203FC}" srcOrd="1" destOrd="0" presId="urn:microsoft.com/office/officeart/2005/8/layout/orgChart1"/>
    <dgm:cxn modelId="{F9756B1F-F36E-4A8A-86C0-E73B17BBF821}" type="presParOf" srcId="{BC003D12-273F-48D3-ABA6-2DBFA984B438}" destId="{E09A7EA5-BA94-46D8-998A-321BB5FC8F1D}" srcOrd="1" destOrd="0" presId="urn:microsoft.com/office/officeart/2005/8/layout/orgChart1"/>
    <dgm:cxn modelId="{DD6F063F-D859-42E8-A504-BA06EDDE1323}" type="presParOf" srcId="{E09A7EA5-BA94-46D8-998A-321BB5FC8F1D}" destId="{8825258A-0053-4AC6-AD8B-B290DB41B252}" srcOrd="0" destOrd="0" presId="urn:microsoft.com/office/officeart/2005/8/layout/orgChart1"/>
    <dgm:cxn modelId="{BA98520D-8C0E-4648-9535-66AA976F1275}" type="presParOf" srcId="{E09A7EA5-BA94-46D8-998A-321BB5FC8F1D}" destId="{D8376025-FEDC-4898-A9C8-BEEF5C16A405}" srcOrd="1" destOrd="0" presId="urn:microsoft.com/office/officeart/2005/8/layout/orgChart1"/>
    <dgm:cxn modelId="{1422236D-40C4-4D5A-8125-BBD1872A484E}" type="presParOf" srcId="{D8376025-FEDC-4898-A9C8-BEEF5C16A405}" destId="{839E1522-DABB-411C-8DF4-974F7653530B}" srcOrd="0" destOrd="0" presId="urn:microsoft.com/office/officeart/2005/8/layout/orgChart1"/>
    <dgm:cxn modelId="{2D2DB642-2730-4007-B0C1-7833B9AB8418}" type="presParOf" srcId="{839E1522-DABB-411C-8DF4-974F7653530B}" destId="{E733DAAE-33C4-47AC-84FD-2350C897A29E}" srcOrd="0" destOrd="0" presId="urn:microsoft.com/office/officeart/2005/8/layout/orgChart1"/>
    <dgm:cxn modelId="{873553DC-304C-4EB2-96BB-B05A30EB412E}" type="presParOf" srcId="{839E1522-DABB-411C-8DF4-974F7653530B}" destId="{F0DF47DE-1532-48DA-BF0D-04DF5DDBEE46}" srcOrd="1" destOrd="0" presId="urn:microsoft.com/office/officeart/2005/8/layout/orgChart1"/>
    <dgm:cxn modelId="{D676416E-7324-4D2E-92A6-3A352F6768B8}" type="presParOf" srcId="{D8376025-FEDC-4898-A9C8-BEEF5C16A405}" destId="{7F7D747F-434E-428C-9875-D26643886155}" srcOrd="1" destOrd="0" presId="urn:microsoft.com/office/officeart/2005/8/layout/orgChart1"/>
    <dgm:cxn modelId="{01551B22-7A21-44A0-AA0B-F8921777EDA9}" type="presParOf" srcId="{D8376025-FEDC-4898-A9C8-BEEF5C16A405}" destId="{41D62EE9-22C8-4390-862D-DCEC2D5C377A}" srcOrd="2" destOrd="0" presId="urn:microsoft.com/office/officeart/2005/8/layout/orgChart1"/>
    <dgm:cxn modelId="{4FC14E0B-F014-4BB1-8761-9B552FCDD41C}" type="presParOf" srcId="{E09A7EA5-BA94-46D8-998A-321BB5FC8F1D}" destId="{65D1437F-58FE-45CA-9FB4-394A50D4F6E9}" srcOrd="2" destOrd="0" presId="urn:microsoft.com/office/officeart/2005/8/layout/orgChart1"/>
    <dgm:cxn modelId="{B0417999-7DCA-40AF-972A-ED68502E21E8}" type="presParOf" srcId="{E09A7EA5-BA94-46D8-998A-321BB5FC8F1D}" destId="{7DD3C321-1062-4E9F-B087-71E41A321637}" srcOrd="3" destOrd="0" presId="urn:microsoft.com/office/officeart/2005/8/layout/orgChart1"/>
    <dgm:cxn modelId="{0E5EE20B-97B3-4805-920F-AF53BB4CE1CD}" type="presParOf" srcId="{7DD3C321-1062-4E9F-B087-71E41A321637}" destId="{84301420-48C6-42EF-9FB8-A77C93B225CA}" srcOrd="0" destOrd="0" presId="urn:microsoft.com/office/officeart/2005/8/layout/orgChart1"/>
    <dgm:cxn modelId="{A436E5F9-E72E-4770-AF91-7C67E0340B82}" type="presParOf" srcId="{84301420-48C6-42EF-9FB8-A77C93B225CA}" destId="{6C9E3D54-4DEB-450D-82D5-7C30DF96AFEE}" srcOrd="0" destOrd="0" presId="urn:microsoft.com/office/officeart/2005/8/layout/orgChart1"/>
    <dgm:cxn modelId="{A2CC5F64-54FF-41F8-B38E-DECBF63F5214}" type="presParOf" srcId="{84301420-48C6-42EF-9FB8-A77C93B225CA}" destId="{25C44D9E-A880-4A22-8BCF-A29E8551974B}" srcOrd="1" destOrd="0" presId="urn:microsoft.com/office/officeart/2005/8/layout/orgChart1"/>
    <dgm:cxn modelId="{7568F53D-89AC-4858-951B-7D9A4D7A590A}" type="presParOf" srcId="{7DD3C321-1062-4E9F-B087-71E41A321637}" destId="{CAE73ACB-C53B-4653-81BA-78CEEE23CC5F}" srcOrd="1" destOrd="0" presId="urn:microsoft.com/office/officeart/2005/8/layout/orgChart1"/>
    <dgm:cxn modelId="{77950F08-25A9-4333-BF98-2BB0795EF8B9}" type="presParOf" srcId="{7DD3C321-1062-4E9F-B087-71E41A321637}" destId="{FDD569B2-927B-49C6-872E-D019D7F9EA9D}" srcOrd="2" destOrd="0" presId="urn:microsoft.com/office/officeart/2005/8/layout/orgChart1"/>
    <dgm:cxn modelId="{246C28DE-FF6C-49DE-8BCC-5AF53E8441C0}" type="presParOf" srcId="{BC003D12-273F-48D3-ABA6-2DBFA984B438}" destId="{8C89FD13-5A8B-4E92-B7AE-7959E7A66C25}" srcOrd="2" destOrd="0" presId="urn:microsoft.com/office/officeart/2005/8/layout/orgChart1"/>
    <dgm:cxn modelId="{86D8B197-500D-4434-BF1C-465F15503515}" type="presParOf" srcId="{319E4FC9-7535-405E-AB10-4B5B90323157}" destId="{DD69C181-50FA-4896-BA86-049EC1C37713}" srcOrd="2" destOrd="0" presId="urn:microsoft.com/office/officeart/2005/8/layout/orgChart1"/>
    <dgm:cxn modelId="{AC2EB41F-B8AC-4F89-B3F2-D2379DD9ABE7}" type="presParOf" srcId="{96CC941F-8DFB-4699-A088-218704E7CE31}" destId="{4B8D804D-EA56-4424-B9D1-69763F45B26E}" srcOrd="6" destOrd="0" presId="urn:microsoft.com/office/officeart/2005/8/layout/orgChart1"/>
    <dgm:cxn modelId="{C4EEBE5D-FF60-4523-BD52-9336AE818118}" type="presParOf" srcId="{96CC941F-8DFB-4699-A088-218704E7CE31}" destId="{E7F00A51-EA71-46E1-92C2-D323B9EB19BA}" srcOrd="7" destOrd="0" presId="urn:microsoft.com/office/officeart/2005/8/layout/orgChart1"/>
    <dgm:cxn modelId="{901A1C46-2A1C-487E-8946-C5DE245FD02B}" type="presParOf" srcId="{E7F00A51-EA71-46E1-92C2-D323B9EB19BA}" destId="{DC43125F-1A8D-4734-8CE2-80CFB0FE8C49}" srcOrd="0" destOrd="0" presId="urn:microsoft.com/office/officeart/2005/8/layout/orgChart1"/>
    <dgm:cxn modelId="{82D281FE-59B6-4D58-9D5E-0E81C76D9BF6}" type="presParOf" srcId="{DC43125F-1A8D-4734-8CE2-80CFB0FE8C49}" destId="{42762851-6974-4F29-BF21-2E46ADADB65C}" srcOrd="0" destOrd="0" presId="urn:microsoft.com/office/officeart/2005/8/layout/orgChart1"/>
    <dgm:cxn modelId="{E03AAC4C-7312-4E55-839A-5DF118D481C9}" type="presParOf" srcId="{DC43125F-1A8D-4734-8CE2-80CFB0FE8C49}" destId="{A3B77CFF-305C-4149-9741-5A2AF9A5DF88}" srcOrd="1" destOrd="0" presId="urn:microsoft.com/office/officeart/2005/8/layout/orgChart1"/>
    <dgm:cxn modelId="{1FB3F5D0-1741-48D6-8F55-ECA1FCE0FE39}" type="presParOf" srcId="{E7F00A51-EA71-46E1-92C2-D323B9EB19BA}" destId="{ADD4901C-0C64-4CE5-8AFC-33E15D7A18D7}" srcOrd="1" destOrd="0" presId="urn:microsoft.com/office/officeart/2005/8/layout/orgChart1"/>
    <dgm:cxn modelId="{0363B8FC-F8D8-43DD-972C-929F255CFDC2}" type="presParOf" srcId="{ADD4901C-0C64-4CE5-8AFC-33E15D7A18D7}" destId="{CDEEF0C7-603A-44E1-800E-582DE195F811}" srcOrd="0" destOrd="0" presId="urn:microsoft.com/office/officeart/2005/8/layout/orgChart1"/>
    <dgm:cxn modelId="{8B94E5ED-9B46-4920-B943-5D3CD01F4782}" type="presParOf" srcId="{ADD4901C-0C64-4CE5-8AFC-33E15D7A18D7}" destId="{444C6DE2-996C-4EED-BB06-1220E2FC8043}" srcOrd="1" destOrd="0" presId="urn:microsoft.com/office/officeart/2005/8/layout/orgChart1"/>
    <dgm:cxn modelId="{4F282882-6DDA-44D6-A589-4521F5E93ECA}" type="presParOf" srcId="{444C6DE2-996C-4EED-BB06-1220E2FC8043}" destId="{EC039739-94FB-4A80-A471-96AF77556ED0}" srcOrd="0" destOrd="0" presId="urn:microsoft.com/office/officeart/2005/8/layout/orgChart1"/>
    <dgm:cxn modelId="{81DAAFC4-1A5F-4671-911D-83F89874EB86}" type="presParOf" srcId="{EC039739-94FB-4A80-A471-96AF77556ED0}" destId="{A2D24BE5-E710-456F-876D-E39B5B71D1A9}" srcOrd="0" destOrd="0" presId="urn:microsoft.com/office/officeart/2005/8/layout/orgChart1"/>
    <dgm:cxn modelId="{ECFE019C-3672-4CCD-93D8-93B122A0EF6E}" type="presParOf" srcId="{EC039739-94FB-4A80-A471-96AF77556ED0}" destId="{DFC77B96-25CF-4684-9677-D71BD8AAAE48}" srcOrd="1" destOrd="0" presId="urn:microsoft.com/office/officeart/2005/8/layout/orgChart1"/>
    <dgm:cxn modelId="{BF2FA234-65F3-4990-A930-9CB6DE617B4B}" type="presParOf" srcId="{444C6DE2-996C-4EED-BB06-1220E2FC8043}" destId="{EE7141A3-C444-48BE-84E3-46DB344C06F3}" srcOrd="1" destOrd="0" presId="urn:microsoft.com/office/officeart/2005/8/layout/orgChart1"/>
    <dgm:cxn modelId="{FF4239B8-43F3-4857-A78C-82A28FFE94D4}" type="presParOf" srcId="{444C6DE2-996C-4EED-BB06-1220E2FC8043}" destId="{A54676EC-A03D-4625-909C-EC3815605B96}" srcOrd="2" destOrd="0" presId="urn:microsoft.com/office/officeart/2005/8/layout/orgChart1"/>
    <dgm:cxn modelId="{D7EA32FB-E0DA-46AD-ABA2-C2C79349704D}" type="presParOf" srcId="{ADD4901C-0C64-4CE5-8AFC-33E15D7A18D7}" destId="{8EF71683-858B-404D-BE84-7641F1AD81E7}" srcOrd="2" destOrd="0" presId="urn:microsoft.com/office/officeart/2005/8/layout/orgChart1"/>
    <dgm:cxn modelId="{F20B3A41-997E-4B03-92DF-CC296DFEEA25}" type="presParOf" srcId="{ADD4901C-0C64-4CE5-8AFC-33E15D7A18D7}" destId="{5DDDB600-293F-4CA7-8D1A-B2950CB31DE2}" srcOrd="3" destOrd="0" presId="urn:microsoft.com/office/officeart/2005/8/layout/orgChart1"/>
    <dgm:cxn modelId="{D333525E-7A01-4E53-A27F-5D1C7A083853}" type="presParOf" srcId="{5DDDB600-293F-4CA7-8D1A-B2950CB31DE2}" destId="{11614CED-ECDE-4462-A4C3-47F0E3411488}" srcOrd="0" destOrd="0" presId="urn:microsoft.com/office/officeart/2005/8/layout/orgChart1"/>
    <dgm:cxn modelId="{31F0937C-5B12-42C0-A127-8BC265E82E29}" type="presParOf" srcId="{11614CED-ECDE-4462-A4C3-47F0E3411488}" destId="{30D78EB1-BD16-457E-81B8-FC01ABAB9206}" srcOrd="0" destOrd="0" presId="urn:microsoft.com/office/officeart/2005/8/layout/orgChart1"/>
    <dgm:cxn modelId="{9892E0EF-4438-4E67-A898-FF25877CB4D2}" type="presParOf" srcId="{11614CED-ECDE-4462-A4C3-47F0E3411488}" destId="{868DE2E6-E418-4730-A9A9-05017E9C9D87}" srcOrd="1" destOrd="0" presId="urn:microsoft.com/office/officeart/2005/8/layout/orgChart1"/>
    <dgm:cxn modelId="{8EAB1C7C-70C1-4891-9CDD-F9986DBCC1FA}" type="presParOf" srcId="{5DDDB600-293F-4CA7-8D1A-B2950CB31DE2}" destId="{5977F129-5BCA-422B-A4F7-C7B32C0C3BA2}" srcOrd="1" destOrd="0" presId="urn:microsoft.com/office/officeart/2005/8/layout/orgChart1"/>
    <dgm:cxn modelId="{385FCE40-332E-49DE-A2F8-DADB731A7F8F}" type="presParOf" srcId="{5977F129-5BCA-422B-A4F7-C7B32C0C3BA2}" destId="{3CE2D66F-9DCC-4930-BDA2-ACA2A7C64735}" srcOrd="0" destOrd="0" presId="urn:microsoft.com/office/officeart/2005/8/layout/orgChart1"/>
    <dgm:cxn modelId="{7B54233A-2AD8-46A0-8F47-272F8FBC8C03}" type="presParOf" srcId="{5977F129-5BCA-422B-A4F7-C7B32C0C3BA2}" destId="{A5BEBC11-E316-4D0E-959C-CA43F6B51CFA}" srcOrd="1" destOrd="0" presId="urn:microsoft.com/office/officeart/2005/8/layout/orgChart1"/>
    <dgm:cxn modelId="{D58971DC-6219-4A6A-941F-599001FAC418}" type="presParOf" srcId="{A5BEBC11-E316-4D0E-959C-CA43F6B51CFA}" destId="{B0C32217-99B8-454F-8320-D7D8B8FC1C39}" srcOrd="0" destOrd="0" presId="urn:microsoft.com/office/officeart/2005/8/layout/orgChart1"/>
    <dgm:cxn modelId="{667C5504-542F-4841-BDA0-0E5B0DAF0551}" type="presParOf" srcId="{B0C32217-99B8-454F-8320-D7D8B8FC1C39}" destId="{85EEB891-B971-443D-89FA-F78DEA6A7A89}" srcOrd="0" destOrd="0" presId="urn:microsoft.com/office/officeart/2005/8/layout/orgChart1"/>
    <dgm:cxn modelId="{3F449C7E-702E-49CF-BC1E-9DAB99FF5713}" type="presParOf" srcId="{B0C32217-99B8-454F-8320-D7D8B8FC1C39}" destId="{78617EE3-678E-4584-AF8C-38E6D78A6F04}" srcOrd="1" destOrd="0" presId="urn:microsoft.com/office/officeart/2005/8/layout/orgChart1"/>
    <dgm:cxn modelId="{2BD6C223-1059-47FB-99E9-2E979E9FF4FE}" type="presParOf" srcId="{A5BEBC11-E316-4D0E-959C-CA43F6B51CFA}" destId="{259013FF-3B5C-46F6-BD05-31E83A65EE19}" srcOrd="1" destOrd="0" presId="urn:microsoft.com/office/officeart/2005/8/layout/orgChart1"/>
    <dgm:cxn modelId="{89A654E8-1F2B-422B-BE57-F0C2E5340FE9}" type="presParOf" srcId="{A5BEBC11-E316-4D0E-959C-CA43F6B51CFA}" destId="{CC4AAA9D-8BDE-49EB-84B4-E14603C0BC93}" srcOrd="2" destOrd="0" presId="urn:microsoft.com/office/officeart/2005/8/layout/orgChart1"/>
    <dgm:cxn modelId="{E1A517B7-4354-468E-8AE0-E1D3D4FDC72E}" type="presParOf" srcId="{5977F129-5BCA-422B-A4F7-C7B32C0C3BA2}" destId="{8F5580AF-0E56-447C-9F8A-284DD1740CD5}" srcOrd="2" destOrd="0" presId="urn:microsoft.com/office/officeart/2005/8/layout/orgChart1"/>
    <dgm:cxn modelId="{9EFF5056-0F47-459E-85C4-57BD35793F92}" type="presParOf" srcId="{5977F129-5BCA-422B-A4F7-C7B32C0C3BA2}" destId="{A2C89907-AEA0-4232-BCC2-AA544D19B472}" srcOrd="3" destOrd="0" presId="urn:microsoft.com/office/officeart/2005/8/layout/orgChart1"/>
    <dgm:cxn modelId="{5A623550-F7B5-49A3-A0F5-490740A2B9C2}" type="presParOf" srcId="{A2C89907-AEA0-4232-BCC2-AA544D19B472}" destId="{9DF99761-F1A9-4C0D-B8D6-9AF587602407}" srcOrd="0" destOrd="0" presId="urn:microsoft.com/office/officeart/2005/8/layout/orgChart1"/>
    <dgm:cxn modelId="{EB2B2FD6-19B0-472A-BEF0-17B9A34C8046}" type="presParOf" srcId="{9DF99761-F1A9-4C0D-B8D6-9AF587602407}" destId="{45DD70C8-D087-43F3-84FA-BFA4B0E9A89D}" srcOrd="0" destOrd="0" presId="urn:microsoft.com/office/officeart/2005/8/layout/orgChart1"/>
    <dgm:cxn modelId="{F9C2B81F-EF66-4E63-85BD-C4B0E327D88E}" type="presParOf" srcId="{9DF99761-F1A9-4C0D-B8D6-9AF587602407}" destId="{D09B4A54-F5F8-4439-9B63-66EF4A0EE4F3}" srcOrd="1" destOrd="0" presId="urn:microsoft.com/office/officeart/2005/8/layout/orgChart1"/>
    <dgm:cxn modelId="{313F6866-5CCB-4CDD-BFAE-CD4819795A98}" type="presParOf" srcId="{A2C89907-AEA0-4232-BCC2-AA544D19B472}" destId="{6665125D-34DD-4B6A-AEAB-6F72E6F3699F}" srcOrd="1" destOrd="0" presId="urn:microsoft.com/office/officeart/2005/8/layout/orgChart1"/>
    <dgm:cxn modelId="{20B98550-695B-4EA2-8125-16FE3F2D8574}" type="presParOf" srcId="{A2C89907-AEA0-4232-BCC2-AA544D19B472}" destId="{1D0C564C-EB48-4F27-A990-44F2199476D5}" srcOrd="2" destOrd="0" presId="urn:microsoft.com/office/officeart/2005/8/layout/orgChart1"/>
    <dgm:cxn modelId="{219D7F03-C8D3-4D3A-B974-02A7D6018E8F}" type="presParOf" srcId="{5DDDB600-293F-4CA7-8D1A-B2950CB31DE2}" destId="{9AFB6A5F-0085-4E5F-810D-7DBB696D14B3}" srcOrd="2" destOrd="0" presId="urn:microsoft.com/office/officeart/2005/8/layout/orgChart1"/>
    <dgm:cxn modelId="{EE0B3A7F-1F94-49D3-94DE-E4B876464F6F}" type="presParOf" srcId="{ADD4901C-0C64-4CE5-8AFC-33E15D7A18D7}" destId="{D19E3B80-1412-4DA5-BD9C-960A943E67D2}" srcOrd="4" destOrd="0" presId="urn:microsoft.com/office/officeart/2005/8/layout/orgChart1"/>
    <dgm:cxn modelId="{65B43F79-A030-4446-8405-48FD881C41DC}" type="presParOf" srcId="{ADD4901C-0C64-4CE5-8AFC-33E15D7A18D7}" destId="{A2858144-4423-4704-8355-3BADECE8ED40}" srcOrd="5" destOrd="0" presId="urn:microsoft.com/office/officeart/2005/8/layout/orgChart1"/>
    <dgm:cxn modelId="{1F97D48A-BAC3-4AC7-B89D-8E6E976D926F}" type="presParOf" srcId="{A2858144-4423-4704-8355-3BADECE8ED40}" destId="{FD73EE06-A7F2-4D0B-9A67-D9DA8B663384}" srcOrd="0" destOrd="0" presId="urn:microsoft.com/office/officeart/2005/8/layout/orgChart1"/>
    <dgm:cxn modelId="{944854A5-BE1C-4B1B-80B5-3ABDC8C9849B}" type="presParOf" srcId="{FD73EE06-A7F2-4D0B-9A67-D9DA8B663384}" destId="{D184BF6F-1F52-43C1-8D28-F58EA77F4057}" srcOrd="0" destOrd="0" presId="urn:microsoft.com/office/officeart/2005/8/layout/orgChart1"/>
    <dgm:cxn modelId="{76E1C2F4-A4FD-4587-ABA9-375C53CEB0D2}" type="presParOf" srcId="{FD73EE06-A7F2-4D0B-9A67-D9DA8B663384}" destId="{583E730F-FDFC-4B51-87FB-49E1F7A385DF}" srcOrd="1" destOrd="0" presId="urn:microsoft.com/office/officeart/2005/8/layout/orgChart1"/>
    <dgm:cxn modelId="{37ACBFD5-51C3-4EEC-9909-F8DBB04410BF}" type="presParOf" srcId="{A2858144-4423-4704-8355-3BADECE8ED40}" destId="{DF444069-F3FB-4CF7-8439-962274BA9C55}" srcOrd="1" destOrd="0" presId="urn:microsoft.com/office/officeart/2005/8/layout/orgChart1"/>
    <dgm:cxn modelId="{4D24E4C9-EE5A-4162-8944-E43EEEF531C8}" type="presParOf" srcId="{A2858144-4423-4704-8355-3BADECE8ED40}" destId="{FBA7097D-4FDE-47CB-858F-DC85655A3D63}" srcOrd="2" destOrd="0" presId="urn:microsoft.com/office/officeart/2005/8/layout/orgChart1"/>
    <dgm:cxn modelId="{FE66D61A-D593-4917-A0C8-5DC4B2FB9CA2}" type="presParOf" srcId="{E7F00A51-EA71-46E1-92C2-D323B9EB19BA}" destId="{30D45D3A-F032-4865-8753-6F5635A0A1CA}" srcOrd="2" destOrd="0" presId="urn:microsoft.com/office/officeart/2005/8/layout/orgChart1"/>
    <dgm:cxn modelId="{C100385C-2DB4-423A-BA18-855C4AF92AAC}" type="presParOf" srcId="{96CC941F-8DFB-4699-A088-218704E7CE31}" destId="{0E1A5BFF-2A1E-4314-A602-0D565CE37FED}" srcOrd="8" destOrd="0" presId="urn:microsoft.com/office/officeart/2005/8/layout/orgChart1"/>
    <dgm:cxn modelId="{B47A9A9A-4665-4C53-B339-9A15E8FA9B1D}" type="presParOf" srcId="{96CC941F-8DFB-4699-A088-218704E7CE31}" destId="{03FF1026-0B59-44EC-B3AF-BCD646BE3054}" srcOrd="9" destOrd="0" presId="urn:microsoft.com/office/officeart/2005/8/layout/orgChart1"/>
    <dgm:cxn modelId="{F768CDB8-8EFB-4CAD-B717-F10D2A74EAB8}" type="presParOf" srcId="{03FF1026-0B59-44EC-B3AF-BCD646BE3054}" destId="{90DB321F-1803-49B3-896E-D66E2A0BF29E}" srcOrd="0" destOrd="0" presId="urn:microsoft.com/office/officeart/2005/8/layout/orgChart1"/>
    <dgm:cxn modelId="{F1ACBDC1-3DEC-4EA8-922C-90F386523ABF}" type="presParOf" srcId="{90DB321F-1803-49B3-896E-D66E2A0BF29E}" destId="{C77ADF66-B4E4-4C9A-8E7A-54D276FE5793}" srcOrd="0" destOrd="0" presId="urn:microsoft.com/office/officeart/2005/8/layout/orgChart1"/>
    <dgm:cxn modelId="{21D219B1-1F59-4191-8A24-E5760CC58857}" type="presParOf" srcId="{90DB321F-1803-49B3-896E-D66E2A0BF29E}" destId="{E22274D0-6DED-47C7-84AC-A754C460BC5A}" srcOrd="1" destOrd="0" presId="urn:microsoft.com/office/officeart/2005/8/layout/orgChart1"/>
    <dgm:cxn modelId="{25B0122F-6ACD-4D0F-8D24-0CC21F0B1BCB}" type="presParOf" srcId="{03FF1026-0B59-44EC-B3AF-BCD646BE3054}" destId="{4A8A7A66-BC7F-4789-952D-B270A93747A8}" srcOrd="1" destOrd="0" presId="urn:microsoft.com/office/officeart/2005/8/layout/orgChart1"/>
    <dgm:cxn modelId="{5C34EFAA-FD5F-4466-BAE2-FDB773025A50}" type="presParOf" srcId="{4A8A7A66-BC7F-4789-952D-B270A93747A8}" destId="{8F28C04E-8909-4EF1-BC3E-322781AE2A3C}" srcOrd="0" destOrd="0" presId="urn:microsoft.com/office/officeart/2005/8/layout/orgChart1"/>
    <dgm:cxn modelId="{745E36FD-4972-49FC-8672-1AFABC91C453}" type="presParOf" srcId="{4A8A7A66-BC7F-4789-952D-B270A93747A8}" destId="{77EE67C6-6702-422B-B2FC-D87FAE7FD680}" srcOrd="1" destOrd="0" presId="urn:microsoft.com/office/officeart/2005/8/layout/orgChart1"/>
    <dgm:cxn modelId="{5E727DF4-5E35-443F-9AB4-17E443C9ECB2}" type="presParOf" srcId="{77EE67C6-6702-422B-B2FC-D87FAE7FD680}" destId="{778A6F9D-EC51-4326-852F-A3F54EE34F33}" srcOrd="0" destOrd="0" presId="urn:microsoft.com/office/officeart/2005/8/layout/orgChart1"/>
    <dgm:cxn modelId="{F16CCA47-892E-4866-AA4D-CFCC9419BD44}" type="presParOf" srcId="{778A6F9D-EC51-4326-852F-A3F54EE34F33}" destId="{70127B5A-E36A-4275-893E-5667CC2A53D7}" srcOrd="0" destOrd="0" presId="urn:microsoft.com/office/officeart/2005/8/layout/orgChart1"/>
    <dgm:cxn modelId="{F46C0ACB-5060-418D-97B1-63DF155D992E}" type="presParOf" srcId="{778A6F9D-EC51-4326-852F-A3F54EE34F33}" destId="{1C5877C2-5BC2-4BE3-B0D7-E7BBD828520E}" srcOrd="1" destOrd="0" presId="urn:microsoft.com/office/officeart/2005/8/layout/orgChart1"/>
    <dgm:cxn modelId="{9B5C89E1-91DB-4ADA-A92C-0D9DE735792E}" type="presParOf" srcId="{77EE67C6-6702-422B-B2FC-D87FAE7FD680}" destId="{85550035-C2C6-4A26-8471-5052C816BE1C}" srcOrd="1" destOrd="0" presId="urn:microsoft.com/office/officeart/2005/8/layout/orgChart1"/>
    <dgm:cxn modelId="{9485C32B-308F-444A-B907-98645F3A1999}" type="presParOf" srcId="{85550035-C2C6-4A26-8471-5052C816BE1C}" destId="{C4956FCD-9802-400D-8303-2A004D2B732C}" srcOrd="0" destOrd="0" presId="urn:microsoft.com/office/officeart/2005/8/layout/orgChart1"/>
    <dgm:cxn modelId="{B6AA642F-7E48-423D-8321-55024690DBFD}" type="presParOf" srcId="{85550035-C2C6-4A26-8471-5052C816BE1C}" destId="{9DE39ED2-B1AA-4AB5-8152-8D99D64FEDB5}" srcOrd="1" destOrd="0" presId="urn:microsoft.com/office/officeart/2005/8/layout/orgChart1"/>
    <dgm:cxn modelId="{A4E53AE5-DD49-4F98-BB1F-CCD7BD60F5D6}" type="presParOf" srcId="{9DE39ED2-B1AA-4AB5-8152-8D99D64FEDB5}" destId="{0BB6395C-624A-4CA8-B811-F97079FCB44A}" srcOrd="0" destOrd="0" presId="urn:microsoft.com/office/officeart/2005/8/layout/orgChart1"/>
    <dgm:cxn modelId="{AF842651-DE47-475E-BF7B-639C53D6D6E3}" type="presParOf" srcId="{0BB6395C-624A-4CA8-B811-F97079FCB44A}" destId="{D50D7F8E-5872-473E-A1D1-F867D178DE52}" srcOrd="0" destOrd="0" presId="urn:microsoft.com/office/officeart/2005/8/layout/orgChart1"/>
    <dgm:cxn modelId="{DC913A9E-9680-4F21-8BCF-270E4D5FFAE3}" type="presParOf" srcId="{0BB6395C-624A-4CA8-B811-F97079FCB44A}" destId="{318CFBDA-9A0E-4C15-9CDE-0B7A54D04481}" srcOrd="1" destOrd="0" presId="urn:microsoft.com/office/officeart/2005/8/layout/orgChart1"/>
    <dgm:cxn modelId="{639296C5-1CCB-4C31-A780-D515C01323F4}" type="presParOf" srcId="{9DE39ED2-B1AA-4AB5-8152-8D99D64FEDB5}" destId="{00826DB6-B47D-4992-8E95-5A7677946B7D}" srcOrd="1" destOrd="0" presId="urn:microsoft.com/office/officeart/2005/8/layout/orgChart1"/>
    <dgm:cxn modelId="{FB8A9E45-E354-45AF-9FFB-1AE176191C1F}" type="presParOf" srcId="{9DE39ED2-B1AA-4AB5-8152-8D99D64FEDB5}" destId="{FA44D8EE-2463-44FA-A625-27E303F5ABE2}" srcOrd="2" destOrd="0" presId="urn:microsoft.com/office/officeart/2005/8/layout/orgChart1"/>
    <dgm:cxn modelId="{30E9A8F9-5CFB-43DD-8B1B-3EFC12014FC1}" type="presParOf" srcId="{85550035-C2C6-4A26-8471-5052C816BE1C}" destId="{8DBC9B05-9D8B-48AE-AA3D-C7A9B0B69876}" srcOrd="2" destOrd="0" presId="urn:microsoft.com/office/officeart/2005/8/layout/orgChart1"/>
    <dgm:cxn modelId="{3DF8DB2A-6FB3-489F-A834-EBC6070D3A17}" type="presParOf" srcId="{85550035-C2C6-4A26-8471-5052C816BE1C}" destId="{CC6363E2-2F3F-419B-B370-E5094A37E220}" srcOrd="3" destOrd="0" presId="urn:microsoft.com/office/officeart/2005/8/layout/orgChart1"/>
    <dgm:cxn modelId="{92AE098C-2258-4CFE-B301-DA58273E9A56}" type="presParOf" srcId="{CC6363E2-2F3F-419B-B370-E5094A37E220}" destId="{DF3D7EF7-6FD5-4F66-A97A-D38E4DAA5804}" srcOrd="0" destOrd="0" presId="urn:microsoft.com/office/officeart/2005/8/layout/orgChart1"/>
    <dgm:cxn modelId="{4DAF756E-BC92-4EE2-95BB-B9BC1A265570}" type="presParOf" srcId="{DF3D7EF7-6FD5-4F66-A97A-D38E4DAA5804}" destId="{D374AB8B-E6AA-4096-974F-0C4C7BFC8E24}" srcOrd="0" destOrd="0" presId="urn:microsoft.com/office/officeart/2005/8/layout/orgChart1"/>
    <dgm:cxn modelId="{EFE73B52-8408-462F-8902-5E89E760B524}" type="presParOf" srcId="{DF3D7EF7-6FD5-4F66-A97A-D38E4DAA5804}" destId="{9D419B3C-0E09-4199-9ACF-34DDEADD0E94}" srcOrd="1" destOrd="0" presId="urn:microsoft.com/office/officeart/2005/8/layout/orgChart1"/>
    <dgm:cxn modelId="{366C33A8-1CC1-4E3B-9ABC-600F92984115}" type="presParOf" srcId="{CC6363E2-2F3F-419B-B370-E5094A37E220}" destId="{1093CF80-C148-4B8B-92D0-350C6FA0F1CE}" srcOrd="1" destOrd="0" presId="urn:microsoft.com/office/officeart/2005/8/layout/orgChart1"/>
    <dgm:cxn modelId="{B4210876-B157-48B2-8B42-F9A09E896465}" type="presParOf" srcId="{CC6363E2-2F3F-419B-B370-E5094A37E220}" destId="{18D1C136-CC37-47E6-AE62-A42357D95BB5}" srcOrd="2" destOrd="0" presId="urn:microsoft.com/office/officeart/2005/8/layout/orgChart1"/>
    <dgm:cxn modelId="{9ACCD638-AA15-4F3F-A900-127D354A49E2}" type="presParOf" srcId="{85550035-C2C6-4A26-8471-5052C816BE1C}" destId="{8C0C2A70-A2FF-4EEE-AFA2-C008E710F2B6}" srcOrd="4" destOrd="0" presId="urn:microsoft.com/office/officeart/2005/8/layout/orgChart1"/>
    <dgm:cxn modelId="{166B84A4-3265-4DAC-9D04-17B385796B15}" type="presParOf" srcId="{85550035-C2C6-4A26-8471-5052C816BE1C}" destId="{AC1F2A3C-B426-48D5-8DA1-B20BC629902B}" srcOrd="5" destOrd="0" presId="urn:microsoft.com/office/officeart/2005/8/layout/orgChart1"/>
    <dgm:cxn modelId="{E18CDD38-C586-4FF4-BC30-7949DC56C684}" type="presParOf" srcId="{AC1F2A3C-B426-48D5-8DA1-B20BC629902B}" destId="{B4E6E388-AD16-4D76-A9E0-2E1A4B79BE59}" srcOrd="0" destOrd="0" presId="urn:microsoft.com/office/officeart/2005/8/layout/orgChart1"/>
    <dgm:cxn modelId="{B48D20AF-A6AD-4D63-8094-EBB2328D5423}" type="presParOf" srcId="{B4E6E388-AD16-4D76-A9E0-2E1A4B79BE59}" destId="{9C95DBF9-46EC-4167-AA50-AA1C197B207F}" srcOrd="0" destOrd="0" presId="urn:microsoft.com/office/officeart/2005/8/layout/orgChart1"/>
    <dgm:cxn modelId="{D35D88E0-89C0-4D80-B236-AF0A568F5758}" type="presParOf" srcId="{B4E6E388-AD16-4D76-A9E0-2E1A4B79BE59}" destId="{EBAD2013-82A9-4B99-9BD1-D49B9692852F}" srcOrd="1" destOrd="0" presId="urn:microsoft.com/office/officeart/2005/8/layout/orgChart1"/>
    <dgm:cxn modelId="{449A3508-7D17-486B-A5DB-D8541E09A6DD}" type="presParOf" srcId="{AC1F2A3C-B426-48D5-8DA1-B20BC629902B}" destId="{C55797B4-B7C8-4F81-9B26-3D4ADDAD8989}" srcOrd="1" destOrd="0" presId="urn:microsoft.com/office/officeart/2005/8/layout/orgChart1"/>
    <dgm:cxn modelId="{B61340F2-E504-4B5C-B451-9578209B5F4D}" type="presParOf" srcId="{AC1F2A3C-B426-48D5-8DA1-B20BC629902B}" destId="{30AEF72A-B8E2-4367-9FF6-C504209705AE}" srcOrd="2" destOrd="0" presId="urn:microsoft.com/office/officeart/2005/8/layout/orgChart1"/>
    <dgm:cxn modelId="{CE1A237C-60F1-4DFA-9C47-80BD139B901A}" type="presParOf" srcId="{85550035-C2C6-4A26-8471-5052C816BE1C}" destId="{B22FEE4D-6395-4FCD-ACB6-FAFB2FABA294}" srcOrd="6" destOrd="0" presId="urn:microsoft.com/office/officeart/2005/8/layout/orgChart1"/>
    <dgm:cxn modelId="{521807D6-C732-4974-BD01-2DF7575D857D}" type="presParOf" srcId="{85550035-C2C6-4A26-8471-5052C816BE1C}" destId="{A392FDCF-E929-4C64-A330-7AAAA7E4076F}" srcOrd="7" destOrd="0" presId="urn:microsoft.com/office/officeart/2005/8/layout/orgChart1"/>
    <dgm:cxn modelId="{08E3A1DA-796F-4E53-BB3A-5410A9BB8E6C}" type="presParOf" srcId="{A392FDCF-E929-4C64-A330-7AAAA7E4076F}" destId="{7EE847F9-12F0-465E-AECA-3076A4BA4FA4}" srcOrd="0" destOrd="0" presId="urn:microsoft.com/office/officeart/2005/8/layout/orgChart1"/>
    <dgm:cxn modelId="{BF75BF00-3CC6-4609-B159-395E0C21462C}" type="presParOf" srcId="{7EE847F9-12F0-465E-AECA-3076A4BA4FA4}" destId="{D9435A36-49A2-4E1B-8DB9-E7CBA6FA0F72}" srcOrd="0" destOrd="0" presId="urn:microsoft.com/office/officeart/2005/8/layout/orgChart1"/>
    <dgm:cxn modelId="{5529CB54-A411-4FEE-9AB7-BAC4F5CDED2C}" type="presParOf" srcId="{7EE847F9-12F0-465E-AECA-3076A4BA4FA4}" destId="{96E55B10-774D-4EA4-8EAB-EB433F88C879}" srcOrd="1" destOrd="0" presId="urn:microsoft.com/office/officeart/2005/8/layout/orgChart1"/>
    <dgm:cxn modelId="{86EFDB65-FB3A-4EE8-9AD9-D2465D84C5D3}" type="presParOf" srcId="{A392FDCF-E929-4C64-A330-7AAAA7E4076F}" destId="{D1EDB5A0-9ED0-4B28-91FB-07D69E6E96FB}" srcOrd="1" destOrd="0" presId="urn:microsoft.com/office/officeart/2005/8/layout/orgChart1"/>
    <dgm:cxn modelId="{17BE73D5-D59E-4AFE-A4C1-64BBB0B10F8A}" type="presParOf" srcId="{A392FDCF-E929-4C64-A330-7AAAA7E4076F}" destId="{10008038-D0C5-4DF6-A291-2FBFA972A83C}" srcOrd="2" destOrd="0" presId="urn:microsoft.com/office/officeart/2005/8/layout/orgChart1"/>
    <dgm:cxn modelId="{7A15393B-B042-424B-9E4D-EBD0DC56F70E}" type="presParOf" srcId="{77EE67C6-6702-422B-B2FC-D87FAE7FD680}" destId="{47F3BC6A-F549-4BA0-8BC1-CD2B42E81556}" srcOrd="2" destOrd="0" presId="urn:microsoft.com/office/officeart/2005/8/layout/orgChart1"/>
    <dgm:cxn modelId="{901BF100-45EF-4B36-8725-8573A00C5A82}" type="presParOf" srcId="{4A8A7A66-BC7F-4789-952D-B270A93747A8}" destId="{9D645FC6-B8F8-4F4D-9A75-EA875D9DF2F4}" srcOrd="2" destOrd="0" presId="urn:microsoft.com/office/officeart/2005/8/layout/orgChart1"/>
    <dgm:cxn modelId="{DA4ACCC1-ABB4-4849-9BFC-901A8FC110DB}" type="presParOf" srcId="{4A8A7A66-BC7F-4789-952D-B270A93747A8}" destId="{9C7841CD-F705-49C1-945E-E5056A4025D5}" srcOrd="3" destOrd="0" presId="urn:microsoft.com/office/officeart/2005/8/layout/orgChart1"/>
    <dgm:cxn modelId="{804B2A41-AB23-4C46-B3B1-22DFFCC814A8}" type="presParOf" srcId="{9C7841CD-F705-49C1-945E-E5056A4025D5}" destId="{363809B8-E47E-470F-A4EC-7E1A14102A32}" srcOrd="0" destOrd="0" presId="urn:microsoft.com/office/officeart/2005/8/layout/orgChart1"/>
    <dgm:cxn modelId="{5067BE27-00C7-488F-A17D-D995F96DFDAA}" type="presParOf" srcId="{363809B8-E47E-470F-A4EC-7E1A14102A32}" destId="{D2BD4CA1-0058-4FFA-903B-6F1A40B7C6D3}" srcOrd="0" destOrd="0" presId="urn:microsoft.com/office/officeart/2005/8/layout/orgChart1"/>
    <dgm:cxn modelId="{B277AB48-04D9-422D-B1B9-E3DBEBCC0FD2}" type="presParOf" srcId="{363809B8-E47E-470F-A4EC-7E1A14102A32}" destId="{28C3FD21-C491-4327-B14C-5A9AE1F6D877}" srcOrd="1" destOrd="0" presId="urn:microsoft.com/office/officeart/2005/8/layout/orgChart1"/>
    <dgm:cxn modelId="{34D2D301-59E1-48BB-9952-B963A18150AD}" type="presParOf" srcId="{9C7841CD-F705-49C1-945E-E5056A4025D5}" destId="{FB4B5B3F-B409-4C46-B5BF-F3976F00B2C6}" srcOrd="1" destOrd="0" presId="urn:microsoft.com/office/officeart/2005/8/layout/orgChart1"/>
    <dgm:cxn modelId="{632E337A-9A28-443E-8732-54F4122C04A9}" type="presParOf" srcId="{9C7841CD-F705-49C1-945E-E5056A4025D5}" destId="{E1DD0FBD-E8A6-4FEA-8040-1A7C2BE46CBF}" srcOrd="2" destOrd="0" presId="urn:microsoft.com/office/officeart/2005/8/layout/orgChart1"/>
    <dgm:cxn modelId="{20CEE775-1FFB-41E3-AA68-F3914E40B07E}" type="presParOf" srcId="{03FF1026-0B59-44EC-B3AF-BCD646BE3054}" destId="{A51677B3-5F1B-488E-92A6-784E6CFD6EC6}" srcOrd="2" destOrd="0" presId="urn:microsoft.com/office/officeart/2005/8/layout/orgChart1"/>
    <dgm:cxn modelId="{13D69C91-0BB4-4823-A8CF-CECFEDC3BA6C}" type="presParOf" srcId="{96CC941F-8DFB-4699-A088-218704E7CE31}" destId="{AB9C93D6-7B63-4156-9191-C2693E14E367}" srcOrd="10" destOrd="0" presId="urn:microsoft.com/office/officeart/2005/8/layout/orgChart1"/>
    <dgm:cxn modelId="{E1723978-524D-4F76-BEBA-C140BAD02F01}" type="presParOf" srcId="{96CC941F-8DFB-4699-A088-218704E7CE31}" destId="{DD46E2DC-0C1C-461E-B6BF-B55AC484847A}" srcOrd="11" destOrd="0" presId="urn:microsoft.com/office/officeart/2005/8/layout/orgChart1"/>
    <dgm:cxn modelId="{07CF1D03-1F81-47C2-97D5-FA234DA7AE78}" type="presParOf" srcId="{DD46E2DC-0C1C-461E-B6BF-B55AC484847A}" destId="{C5749E9F-8FF3-413F-8EC8-A2FB83C8B5A9}" srcOrd="0" destOrd="0" presId="urn:microsoft.com/office/officeart/2005/8/layout/orgChart1"/>
    <dgm:cxn modelId="{AD5C9FED-9711-400C-AFD5-65FCDAF8815A}" type="presParOf" srcId="{C5749E9F-8FF3-413F-8EC8-A2FB83C8B5A9}" destId="{874E3E8D-9C03-4FD3-8CED-83C6B4EE0C88}" srcOrd="0" destOrd="0" presId="urn:microsoft.com/office/officeart/2005/8/layout/orgChart1"/>
    <dgm:cxn modelId="{45D03684-223C-4E7C-90AA-91DFE5D53B2E}" type="presParOf" srcId="{C5749E9F-8FF3-413F-8EC8-A2FB83C8B5A9}" destId="{A14C7B48-ED9F-49E4-9920-BB5EA51E5FFF}" srcOrd="1" destOrd="0" presId="urn:microsoft.com/office/officeart/2005/8/layout/orgChart1"/>
    <dgm:cxn modelId="{2771C64A-4C9E-4A68-B4A0-985B9B602A1A}" type="presParOf" srcId="{DD46E2DC-0C1C-461E-B6BF-B55AC484847A}" destId="{86A4177D-BDC2-4E0A-9C4E-4025BDEB8B17}" srcOrd="1" destOrd="0" presId="urn:microsoft.com/office/officeart/2005/8/layout/orgChart1"/>
    <dgm:cxn modelId="{C048DCD2-6D52-4082-B62D-D01496142112}" type="presParOf" srcId="{86A4177D-BDC2-4E0A-9C4E-4025BDEB8B17}" destId="{0C17BED3-10FA-47C8-B873-25D080766E72}" srcOrd="0" destOrd="0" presId="urn:microsoft.com/office/officeart/2005/8/layout/orgChart1"/>
    <dgm:cxn modelId="{3E2CB92D-4E28-45BF-908C-4FD6D4511503}" type="presParOf" srcId="{86A4177D-BDC2-4E0A-9C4E-4025BDEB8B17}" destId="{E65C66D2-4872-40E4-82C9-54F03FBCA9F3}" srcOrd="1" destOrd="0" presId="urn:microsoft.com/office/officeart/2005/8/layout/orgChart1"/>
    <dgm:cxn modelId="{ED84BED8-D538-41D3-83D2-150A78A86F93}" type="presParOf" srcId="{E65C66D2-4872-40E4-82C9-54F03FBCA9F3}" destId="{857EEA53-F13E-4E4C-8BA0-EDCD4F17533A}" srcOrd="0" destOrd="0" presId="urn:microsoft.com/office/officeart/2005/8/layout/orgChart1"/>
    <dgm:cxn modelId="{BF5C2F95-4635-48A2-AD6B-4DCBD48B880A}" type="presParOf" srcId="{857EEA53-F13E-4E4C-8BA0-EDCD4F17533A}" destId="{26A66FAB-0B2F-48D3-B084-9FCBCE994D57}" srcOrd="0" destOrd="0" presId="urn:microsoft.com/office/officeart/2005/8/layout/orgChart1"/>
    <dgm:cxn modelId="{AD6D76BD-2142-41A3-B569-B333CAA32CB8}" type="presParOf" srcId="{857EEA53-F13E-4E4C-8BA0-EDCD4F17533A}" destId="{773562E0-3FBF-4612-94E1-B7E6D4234AC5}" srcOrd="1" destOrd="0" presId="urn:microsoft.com/office/officeart/2005/8/layout/orgChart1"/>
    <dgm:cxn modelId="{32C6E69E-84E6-48A1-8D69-368622C70DEC}" type="presParOf" srcId="{E65C66D2-4872-40E4-82C9-54F03FBCA9F3}" destId="{A8567BB5-B8A7-4202-8C37-D755AE12A571}" srcOrd="1" destOrd="0" presId="urn:microsoft.com/office/officeart/2005/8/layout/orgChart1"/>
    <dgm:cxn modelId="{7A17EED6-6D6D-4F46-B353-75A32D8C4E45}" type="presParOf" srcId="{A8567BB5-B8A7-4202-8C37-D755AE12A571}" destId="{8E6D6993-F573-40FE-86D5-EC515D1D1C6B}" srcOrd="0" destOrd="0" presId="urn:microsoft.com/office/officeart/2005/8/layout/orgChart1"/>
    <dgm:cxn modelId="{6FB467CD-3544-4DB6-9F9A-A0615DBFCB8C}" type="presParOf" srcId="{A8567BB5-B8A7-4202-8C37-D755AE12A571}" destId="{79AD1401-C0C8-4066-B371-A590737B06E3}" srcOrd="1" destOrd="0" presId="urn:microsoft.com/office/officeart/2005/8/layout/orgChart1"/>
    <dgm:cxn modelId="{00ED3B3C-20FA-43D3-8B42-7CEB897FE095}" type="presParOf" srcId="{79AD1401-C0C8-4066-B371-A590737B06E3}" destId="{77A4512E-CF1D-4393-84A1-77DC7BC3CDE8}" srcOrd="0" destOrd="0" presId="urn:microsoft.com/office/officeart/2005/8/layout/orgChart1"/>
    <dgm:cxn modelId="{9794AB15-FA15-4B44-981A-3FAF77A46190}" type="presParOf" srcId="{77A4512E-CF1D-4393-84A1-77DC7BC3CDE8}" destId="{5CBCBA43-D317-4236-9BF5-6CBB9814CC3D}" srcOrd="0" destOrd="0" presId="urn:microsoft.com/office/officeart/2005/8/layout/orgChart1"/>
    <dgm:cxn modelId="{6F4B8856-9183-415E-AD67-CEB3897CC4D2}" type="presParOf" srcId="{77A4512E-CF1D-4393-84A1-77DC7BC3CDE8}" destId="{9AB90290-58B0-4A8C-91B5-C62201266F02}" srcOrd="1" destOrd="0" presId="urn:microsoft.com/office/officeart/2005/8/layout/orgChart1"/>
    <dgm:cxn modelId="{926019D7-5C00-4448-968E-2D9068386827}" type="presParOf" srcId="{79AD1401-C0C8-4066-B371-A590737B06E3}" destId="{12144AC2-A374-4C97-9956-521D4E2506B2}" srcOrd="1" destOrd="0" presId="urn:microsoft.com/office/officeart/2005/8/layout/orgChart1"/>
    <dgm:cxn modelId="{B61A52C7-3877-4576-8F1E-7B4646517B02}" type="presParOf" srcId="{79AD1401-C0C8-4066-B371-A590737B06E3}" destId="{2DEC4960-1B28-475D-B91B-9C312FDC572B}" srcOrd="2" destOrd="0" presId="urn:microsoft.com/office/officeart/2005/8/layout/orgChart1"/>
    <dgm:cxn modelId="{FE985A54-B00C-45C0-9B00-1AF2D5E6104F}" type="presParOf" srcId="{E65C66D2-4872-40E4-82C9-54F03FBCA9F3}" destId="{A8C8620C-3C7F-44B4-B62C-79066BA8F27B}" srcOrd="2" destOrd="0" presId="urn:microsoft.com/office/officeart/2005/8/layout/orgChart1"/>
    <dgm:cxn modelId="{B7ED4A42-C631-4F06-9E15-B3D61DDFF2B1}" type="presParOf" srcId="{DD46E2DC-0C1C-461E-B6BF-B55AC484847A}" destId="{A5CB4847-FC28-4377-B0E8-42A38BE5B6F8}" srcOrd="2" destOrd="0" presId="urn:microsoft.com/office/officeart/2005/8/layout/orgChart1"/>
    <dgm:cxn modelId="{63B317A3-A56B-40E1-8816-A3E4B6564D64}" type="presParOf" srcId="{96CC941F-8DFB-4699-A088-218704E7CE31}" destId="{CCC4125A-21E7-4C8A-ACE8-2939BC24213B}" srcOrd="12" destOrd="0" presId="urn:microsoft.com/office/officeart/2005/8/layout/orgChart1"/>
    <dgm:cxn modelId="{AAB03A06-C6BD-4DE9-AA91-510A6163EE00}" type="presParOf" srcId="{96CC941F-8DFB-4699-A088-218704E7CE31}" destId="{FE5E9AAE-163D-4399-9C3F-FD74F437C266}" srcOrd="13" destOrd="0" presId="urn:microsoft.com/office/officeart/2005/8/layout/orgChart1"/>
    <dgm:cxn modelId="{75232621-072F-4959-AD5B-D7929AE18DC4}" type="presParOf" srcId="{FE5E9AAE-163D-4399-9C3F-FD74F437C266}" destId="{A675C5FD-7616-4D54-857F-A4286DCC52AB}" srcOrd="0" destOrd="0" presId="urn:microsoft.com/office/officeart/2005/8/layout/orgChart1"/>
    <dgm:cxn modelId="{69CC4088-912E-48DD-B2D4-39BF295B3FD5}" type="presParOf" srcId="{A675C5FD-7616-4D54-857F-A4286DCC52AB}" destId="{326943E3-B937-429A-AEC2-8DF50FBA96F2}" srcOrd="0" destOrd="0" presId="urn:microsoft.com/office/officeart/2005/8/layout/orgChart1"/>
    <dgm:cxn modelId="{955CA05E-A906-40E9-854B-9EE02D3E65E1}" type="presParOf" srcId="{A675C5FD-7616-4D54-857F-A4286DCC52AB}" destId="{C47A4480-4711-4CD5-B0CA-A945ACCDA1F3}" srcOrd="1" destOrd="0" presId="urn:microsoft.com/office/officeart/2005/8/layout/orgChart1"/>
    <dgm:cxn modelId="{22D3D767-1376-46AA-893A-B6AF90E43860}" type="presParOf" srcId="{FE5E9AAE-163D-4399-9C3F-FD74F437C266}" destId="{24B50496-42BC-4279-AA10-BFA6D81A80C8}" srcOrd="1" destOrd="0" presId="urn:microsoft.com/office/officeart/2005/8/layout/orgChart1"/>
    <dgm:cxn modelId="{4FCAF2F4-6A43-4B73-B46C-4800F3789E72}" type="presParOf" srcId="{24B50496-42BC-4279-AA10-BFA6D81A80C8}" destId="{A58CAD9A-8261-42AC-A61A-4E364AC5907F}" srcOrd="0" destOrd="0" presId="urn:microsoft.com/office/officeart/2005/8/layout/orgChart1"/>
    <dgm:cxn modelId="{1CADB3C3-5396-4C15-A747-2B05FD333DC6}" type="presParOf" srcId="{24B50496-42BC-4279-AA10-BFA6D81A80C8}" destId="{15688E4D-5450-447C-B969-FF5AA7C75018}" srcOrd="1" destOrd="0" presId="urn:microsoft.com/office/officeart/2005/8/layout/orgChart1"/>
    <dgm:cxn modelId="{36034112-1D0A-4F7A-9973-509F686D3178}" type="presParOf" srcId="{15688E4D-5450-447C-B969-FF5AA7C75018}" destId="{B0EB8367-1671-4A42-91D8-42139B374C97}" srcOrd="0" destOrd="0" presId="urn:microsoft.com/office/officeart/2005/8/layout/orgChart1"/>
    <dgm:cxn modelId="{6C35CD69-574E-46C8-BF43-DCD236D67FA2}" type="presParOf" srcId="{B0EB8367-1671-4A42-91D8-42139B374C97}" destId="{5BE86B23-33F5-4542-BE75-A9F49CF2B328}" srcOrd="0" destOrd="0" presId="urn:microsoft.com/office/officeart/2005/8/layout/orgChart1"/>
    <dgm:cxn modelId="{92EDEA20-C5F8-4B7D-9871-01C74C0BDC75}" type="presParOf" srcId="{B0EB8367-1671-4A42-91D8-42139B374C97}" destId="{702F8EF4-7A4D-496F-97F0-248F84AD292E}" srcOrd="1" destOrd="0" presId="urn:microsoft.com/office/officeart/2005/8/layout/orgChart1"/>
    <dgm:cxn modelId="{0C75649B-9CAA-431A-A454-A90F4439E12C}" type="presParOf" srcId="{15688E4D-5450-447C-B969-FF5AA7C75018}" destId="{E5786E27-9BDB-4BBE-8B61-B9F1FC6CF355}" srcOrd="1" destOrd="0" presId="urn:microsoft.com/office/officeart/2005/8/layout/orgChart1"/>
    <dgm:cxn modelId="{DB8F484F-ED33-48DA-A2F2-79A53F8D6074}" type="presParOf" srcId="{E5786E27-9BDB-4BBE-8B61-B9F1FC6CF355}" destId="{5B7D98F4-8018-4AB7-B95E-66A16084BE59}" srcOrd="0" destOrd="0" presId="urn:microsoft.com/office/officeart/2005/8/layout/orgChart1"/>
    <dgm:cxn modelId="{3BF0D7CC-2FB1-4142-87F1-17821B66D8FB}" type="presParOf" srcId="{E5786E27-9BDB-4BBE-8B61-B9F1FC6CF355}" destId="{C840A21C-28DC-492B-876C-0D229DDEDBEC}" srcOrd="1" destOrd="0" presId="urn:microsoft.com/office/officeart/2005/8/layout/orgChart1"/>
    <dgm:cxn modelId="{138D9BFD-5EE8-4B4B-8DBA-1D1044D9E71C}" type="presParOf" srcId="{C840A21C-28DC-492B-876C-0D229DDEDBEC}" destId="{D91BD737-8EF4-4344-8CCF-7D203F16EB06}" srcOrd="0" destOrd="0" presId="urn:microsoft.com/office/officeart/2005/8/layout/orgChart1"/>
    <dgm:cxn modelId="{EED19051-DBA5-4AEB-8634-9BCDCC3006EE}" type="presParOf" srcId="{D91BD737-8EF4-4344-8CCF-7D203F16EB06}" destId="{10322DA6-C66D-4985-9FEC-660699DBDD8E}" srcOrd="0" destOrd="0" presId="urn:microsoft.com/office/officeart/2005/8/layout/orgChart1"/>
    <dgm:cxn modelId="{E3DE5C58-EDED-4547-A86C-43477D0B22D9}" type="presParOf" srcId="{D91BD737-8EF4-4344-8CCF-7D203F16EB06}" destId="{77F88D4C-4685-4F99-83ED-43D394D8B638}" srcOrd="1" destOrd="0" presId="urn:microsoft.com/office/officeart/2005/8/layout/orgChart1"/>
    <dgm:cxn modelId="{DEBCBD2D-134F-4D92-B32D-8C3F56E3DE49}" type="presParOf" srcId="{C840A21C-28DC-492B-876C-0D229DDEDBEC}" destId="{C0FF7BB6-0B13-4230-A084-72DA7AADC863}" srcOrd="1" destOrd="0" presId="urn:microsoft.com/office/officeart/2005/8/layout/orgChart1"/>
    <dgm:cxn modelId="{A1DD5D4B-068B-4CFA-9323-3FCDF1D6C90E}" type="presParOf" srcId="{C840A21C-28DC-492B-876C-0D229DDEDBEC}" destId="{E1C50A2B-803A-487B-9136-D87DAE888D7A}" srcOrd="2" destOrd="0" presId="urn:microsoft.com/office/officeart/2005/8/layout/orgChart1"/>
    <dgm:cxn modelId="{484D949D-9D96-463B-B17C-DC0741300E3D}" type="presParOf" srcId="{E5786E27-9BDB-4BBE-8B61-B9F1FC6CF355}" destId="{706C1770-9811-47B6-B66C-C623E03059A7}" srcOrd="2" destOrd="0" presId="urn:microsoft.com/office/officeart/2005/8/layout/orgChart1"/>
    <dgm:cxn modelId="{5F4357DC-C1A5-49E9-B17C-3C7A64407217}" type="presParOf" srcId="{E5786E27-9BDB-4BBE-8B61-B9F1FC6CF355}" destId="{0A939427-30D2-4BB6-8E8E-E03FBF677965}" srcOrd="3" destOrd="0" presId="urn:microsoft.com/office/officeart/2005/8/layout/orgChart1"/>
    <dgm:cxn modelId="{FCB5FFB4-5DF2-4465-A0E9-3F6DF1681D72}" type="presParOf" srcId="{0A939427-30D2-4BB6-8E8E-E03FBF677965}" destId="{178FAF90-D07C-4398-B098-F94B22211D46}" srcOrd="0" destOrd="0" presId="urn:microsoft.com/office/officeart/2005/8/layout/orgChart1"/>
    <dgm:cxn modelId="{B659C700-C0C8-4EAB-BDDC-19DE671716EE}" type="presParOf" srcId="{178FAF90-D07C-4398-B098-F94B22211D46}" destId="{D276F73E-C587-4D85-A2A6-7174F35E6A7F}" srcOrd="0" destOrd="0" presId="urn:microsoft.com/office/officeart/2005/8/layout/orgChart1"/>
    <dgm:cxn modelId="{D105FA29-F12D-401F-A281-D84DFC7162FB}" type="presParOf" srcId="{178FAF90-D07C-4398-B098-F94B22211D46}" destId="{BBB178A1-B7C2-49AD-A459-0A04495D8403}" srcOrd="1" destOrd="0" presId="urn:microsoft.com/office/officeart/2005/8/layout/orgChart1"/>
    <dgm:cxn modelId="{DD57BDFA-089B-4D6F-9955-E1C32B022A45}" type="presParOf" srcId="{0A939427-30D2-4BB6-8E8E-E03FBF677965}" destId="{7BE8DF0F-AA5C-4194-8A34-C6B62CF31C29}" srcOrd="1" destOrd="0" presId="urn:microsoft.com/office/officeart/2005/8/layout/orgChart1"/>
    <dgm:cxn modelId="{F91062AE-FCE6-43ED-ADC0-436D1E459C03}" type="presParOf" srcId="{0A939427-30D2-4BB6-8E8E-E03FBF677965}" destId="{CBB3ABBD-0551-4E2E-8260-0C2E66A69764}" srcOrd="2" destOrd="0" presId="urn:microsoft.com/office/officeart/2005/8/layout/orgChart1"/>
    <dgm:cxn modelId="{BF7A136F-D440-4C36-876B-36118A8B2618}" type="presParOf" srcId="{E5786E27-9BDB-4BBE-8B61-B9F1FC6CF355}" destId="{D45212C2-7519-40CC-BAC7-5B78A8AEF35A}" srcOrd="4" destOrd="0" presId="urn:microsoft.com/office/officeart/2005/8/layout/orgChart1"/>
    <dgm:cxn modelId="{88C9A542-1F39-48A2-B06C-B6004489D945}" type="presParOf" srcId="{E5786E27-9BDB-4BBE-8B61-B9F1FC6CF355}" destId="{45B7D472-70A4-40E7-AFF0-49A9E0FE573A}" srcOrd="5" destOrd="0" presId="urn:microsoft.com/office/officeart/2005/8/layout/orgChart1"/>
    <dgm:cxn modelId="{4805390D-282B-486E-9D26-B6C152C32849}" type="presParOf" srcId="{45B7D472-70A4-40E7-AFF0-49A9E0FE573A}" destId="{460F8E07-6BB7-469E-ADC5-7A29C4B5C8A2}" srcOrd="0" destOrd="0" presId="urn:microsoft.com/office/officeart/2005/8/layout/orgChart1"/>
    <dgm:cxn modelId="{F284D135-4897-4434-BB10-687B25AB8863}" type="presParOf" srcId="{460F8E07-6BB7-469E-ADC5-7A29C4B5C8A2}" destId="{2FA3E432-4865-41F7-ACE0-28A97AC2366C}" srcOrd="0" destOrd="0" presId="urn:microsoft.com/office/officeart/2005/8/layout/orgChart1"/>
    <dgm:cxn modelId="{FABCDD59-A8AF-4860-A179-CCC19A7194F6}" type="presParOf" srcId="{460F8E07-6BB7-469E-ADC5-7A29C4B5C8A2}" destId="{A8F74EDA-699A-41E3-AB1D-08426494D2DB}" srcOrd="1" destOrd="0" presId="urn:microsoft.com/office/officeart/2005/8/layout/orgChart1"/>
    <dgm:cxn modelId="{68BF18BE-CA8B-4D01-9AE6-F16810C4ADB3}" type="presParOf" srcId="{45B7D472-70A4-40E7-AFF0-49A9E0FE573A}" destId="{01A43437-4328-4E89-83DC-2BDC8C94A8C2}" srcOrd="1" destOrd="0" presId="urn:microsoft.com/office/officeart/2005/8/layout/orgChart1"/>
    <dgm:cxn modelId="{00316961-1A6B-4922-B9DF-EE4929E33746}" type="presParOf" srcId="{45B7D472-70A4-40E7-AFF0-49A9E0FE573A}" destId="{59BE91E4-7A1C-477A-B1D0-925D9C458BEA}" srcOrd="2" destOrd="0" presId="urn:microsoft.com/office/officeart/2005/8/layout/orgChart1"/>
    <dgm:cxn modelId="{89DB8CDD-762F-4582-ADE0-68344A8EBF9D}" type="presParOf" srcId="{15688E4D-5450-447C-B969-FF5AA7C75018}" destId="{50855C68-C53C-47BC-AE96-29C4F007ABE0}" srcOrd="2" destOrd="0" presId="urn:microsoft.com/office/officeart/2005/8/layout/orgChart1"/>
    <dgm:cxn modelId="{84CA37F5-4879-458E-A7E0-800CBB3D26DF}" type="presParOf" srcId="{24B50496-42BC-4279-AA10-BFA6D81A80C8}" destId="{5B4F0D5F-7635-48D8-8CF8-19B1C38ADC08}" srcOrd="2" destOrd="0" presId="urn:microsoft.com/office/officeart/2005/8/layout/orgChart1"/>
    <dgm:cxn modelId="{CCE7C17C-B9D7-42EB-82DC-A72F2D917F07}" type="presParOf" srcId="{24B50496-42BC-4279-AA10-BFA6D81A80C8}" destId="{53D811BC-F9AE-4E72-AF51-7B03573A470D}" srcOrd="3" destOrd="0" presId="urn:microsoft.com/office/officeart/2005/8/layout/orgChart1"/>
    <dgm:cxn modelId="{778A6E98-8DCF-4274-AD91-3701943DED89}" type="presParOf" srcId="{53D811BC-F9AE-4E72-AF51-7B03573A470D}" destId="{A193722D-0B24-43CD-8600-EFB696CE61DC}" srcOrd="0" destOrd="0" presId="urn:microsoft.com/office/officeart/2005/8/layout/orgChart1"/>
    <dgm:cxn modelId="{71E16E2C-D343-4B0C-B882-E2E0BDE25153}" type="presParOf" srcId="{A193722D-0B24-43CD-8600-EFB696CE61DC}" destId="{1056C642-6916-4F92-AF5A-5323807B67A6}" srcOrd="0" destOrd="0" presId="urn:microsoft.com/office/officeart/2005/8/layout/orgChart1"/>
    <dgm:cxn modelId="{C7B6E9C1-1F1B-41FB-8949-C7C5050A1087}" type="presParOf" srcId="{A193722D-0B24-43CD-8600-EFB696CE61DC}" destId="{47699986-AB24-4C3B-8485-BA4EADDD5E4B}" srcOrd="1" destOrd="0" presId="urn:microsoft.com/office/officeart/2005/8/layout/orgChart1"/>
    <dgm:cxn modelId="{45F377E1-CAD5-4A13-8CBA-4E9D1470069B}" type="presParOf" srcId="{53D811BC-F9AE-4E72-AF51-7B03573A470D}" destId="{C5B85B29-D5F6-48CD-954B-2301D433D4F5}" srcOrd="1" destOrd="0" presId="urn:microsoft.com/office/officeart/2005/8/layout/orgChart1"/>
    <dgm:cxn modelId="{2363F8CE-5E29-4610-B923-E3C218C8AC50}" type="presParOf" srcId="{53D811BC-F9AE-4E72-AF51-7B03573A470D}" destId="{0672A990-66A6-4D7D-82B0-A03576FB6399}" srcOrd="2" destOrd="0" presId="urn:microsoft.com/office/officeart/2005/8/layout/orgChart1"/>
    <dgm:cxn modelId="{50F72A4E-5690-4799-B894-4FE43ADE52A1}" type="presParOf" srcId="{FE5E9AAE-163D-4399-9C3F-FD74F437C266}" destId="{80FD323C-986B-4249-8D74-762495B24F33}" srcOrd="2" destOrd="0" presId="urn:microsoft.com/office/officeart/2005/8/layout/orgChart1"/>
    <dgm:cxn modelId="{C39B8C1B-CDC0-4B99-9870-29896BB01A5C}" type="presParOf" srcId="{9BB830B7-3CE3-4632-B542-7E4576881953}" destId="{7C6C52FE-7DD4-466C-AF27-AB9FD05385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157E7D-BBDE-48E9-B64E-214B5C716097}" type="doc">
      <dgm:prSet loTypeId="urn:microsoft.com/office/officeart/2005/8/layout/hProcess11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zh-TW" altLang="en-US"/>
        </a:p>
      </dgm:t>
    </dgm:pt>
    <dgm:pt modelId="{6931ABFC-C91A-4426-8185-893B843F5BCA}">
      <dgm:prSet phldrT="[文字]"/>
      <dgm:spPr/>
      <dgm:t>
        <a:bodyPr/>
        <a:lstStyle/>
        <a:p>
          <a:r>
            <a:rPr lang="zh-TW" altLang="en-US" dirty="0"/>
            <a:t>資料收集</a:t>
          </a:r>
        </a:p>
      </dgm:t>
    </dgm:pt>
    <dgm:pt modelId="{A83E4D10-37BF-4C11-8945-FE6FFC8E4825}" type="parTrans" cxnId="{637810FB-E0DC-462D-866F-7E3162564DAE}">
      <dgm:prSet/>
      <dgm:spPr/>
      <dgm:t>
        <a:bodyPr/>
        <a:lstStyle/>
        <a:p>
          <a:endParaRPr lang="zh-TW" altLang="en-US"/>
        </a:p>
      </dgm:t>
    </dgm:pt>
    <dgm:pt modelId="{26C6AFE6-19B0-4374-B9A0-83965E6BDF5B}" type="sibTrans" cxnId="{637810FB-E0DC-462D-866F-7E3162564DAE}">
      <dgm:prSet/>
      <dgm:spPr/>
      <dgm:t>
        <a:bodyPr/>
        <a:lstStyle/>
        <a:p>
          <a:endParaRPr lang="zh-TW" altLang="en-US"/>
        </a:p>
      </dgm:t>
    </dgm:pt>
    <dgm:pt modelId="{BF0B48B8-8162-410E-93B1-1ABAFEF916D5}">
      <dgm:prSet phldrT="[文字]"/>
      <dgm:spPr/>
      <dgm:t>
        <a:bodyPr/>
        <a:lstStyle/>
        <a:p>
          <a:r>
            <a:rPr lang="zh-TW" altLang="en-US" dirty="0"/>
            <a:t>物件收集</a:t>
          </a:r>
        </a:p>
      </dgm:t>
    </dgm:pt>
    <dgm:pt modelId="{D5AE3C14-528E-4A92-8B15-591BD38D19FC}" type="parTrans" cxnId="{68416268-14B8-474B-A1A3-BE957F43C268}">
      <dgm:prSet/>
      <dgm:spPr/>
      <dgm:t>
        <a:bodyPr/>
        <a:lstStyle/>
        <a:p>
          <a:endParaRPr lang="zh-TW" altLang="en-US"/>
        </a:p>
      </dgm:t>
    </dgm:pt>
    <dgm:pt modelId="{9178DD9D-9009-4A7D-A80B-019CF4F8D728}" type="sibTrans" cxnId="{68416268-14B8-474B-A1A3-BE957F43C268}">
      <dgm:prSet/>
      <dgm:spPr/>
      <dgm:t>
        <a:bodyPr/>
        <a:lstStyle/>
        <a:p>
          <a:endParaRPr lang="zh-TW" altLang="en-US"/>
        </a:p>
      </dgm:t>
    </dgm:pt>
    <dgm:pt modelId="{78C6461A-0DA7-426D-A101-9344401DE6F4}">
      <dgm:prSet phldrT="[文字]"/>
      <dgm:spPr/>
      <dgm:t>
        <a:bodyPr/>
        <a:lstStyle/>
        <a:p>
          <a:r>
            <a:rPr lang="zh-TW" altLang="en-US" dirty="0"/>
            <a:t>資料預處理</a:t>
          </a:r>
        </a:p>
      </dgm:t>
    </dgm:pt>
    <dgm:pt modelId="{64FAF18B-D846-46D9-9337-7A532A3AF8E4}" type="parTrans" cxnId="{92BC5BA3-19D9-45F4-8569-7BADAC33353D}">
      <dgm:prSet/>
      <dgm:spPr/>
      <dgm:t>
        <a:bodyPr/>
        <a:lstStyle/>
        <a:p>
          <a:endParaRPr lang="zh-TW" altLang="en-US"/>
        </a:p>
      </dgm:t>
    </dgm:pt>
    <dgm:pt modelId="{2A75AD59-0DD7-44FB-9681-C3789635865E}" type="sibTrans" cxnId="{92BC5BA3-19D9-45F4-8569-7BADAC33353D}">
      <dgm:prSet/>
      <dgm:spPr/>
      <dgm:t>
        <a:bodyPr/>
        <a:lstStyle/>
        <a:p>
          <a:endParaRPr lang="zh-TW" altLang="en-US"/>
        </a:p>
      </dgm:t>
    </dgm:pt>
    <dgm:pt modelId="{CC951F9B-3F47-4D79-BAB9-AAB62F4D31D2}">
      <dgm:prSet phldrT="[文字]"/>
      <dgm:spPr/>
      <dgm:t>
        <a:bodyPr/>
        <a:lstStyle/>
        <a:p>
          <a:r>
            <a:rPr lang="zh-TW" altLang="en-US" dirty="0"/>
            <a:t>影像前處理</a:t>
          </a:r>
        </a:p>
      </dgm:t>
    </dgm:pt>
    <dgm:pt modelId="{69AF709A-D285-46BE-B16E-CCD333F029DC}" type="parTrans" cxnId="{3B75D25F-ECDD-4DCD-8E8F-F303D227E0FB}">
      <dgm:prSet/>
      <dgm:spPr/>
      <dgm:t>
        <a:bodyPr/>
        <a:lstStyle/>
        <a:p>
          <a:endParaRPr lang="zh-TW" altLang="en-US"/>
        </a:p>
      </dgm:t>
    </dgm:pt>
    <dgm:pt modelId="{61770EE4-104C-4BE7-B052-8181C55878E3}" type="sibTrans" cxnId="{3B75D25F-ECDD-4DCD-8E8F-F303D227E0FB}">
      <dgm:prSet/>
      <dgm:spPr/>
      <dgm:t>
        <a:bodyPr/>
        <a:lstStyle/>
        <a:p>
          <a:endParaRPr lang="zh-TW" altLang="en-US"/>
        </a:p>
      </dgm:t>
    </dgm:pt>
    <dgm:pt modelId="{8B9D0D0B-31EB-458C-8D40-F0EBBA773123}">
      <dgm:prSet phldrT="[文字]"/>
      <dgm:spPr/>
      <dgm:t>
        <a:bodyPr/>
        <a:lstStyle/>
        <a:p>
          <a:r>
            <a:rPr lang="zh-TW" altLang="en-US" dirty="0"/>
            <a:t>背景分割</a:t>
          </a:r>
        </a:p>
      </dgm:t>
    </dgm:pt>
    <dgm:pt modelId="{FDD9710E-2769-4E15-AE34-951D34B4311F}" type="parTrans" cxnId="{7D9B23BF-7289-4332-80A5-EF7B722FD15B}">
      <dgm:prSet/>
      <dgm:spPr/>
      <dgm:t>
        <a:bodyPr/>
        <a:lstStyle/>
        <a:p>
          <a:endParaRPr lang="zh-TW" altLang="en-US"/>
        </a:p>
      </dgm:t>
    </dgm:pt>
    <dgm:pt modelId="{2160F8B2-282B-4465-97C4-C57623129361}" type="sibTrans" cxnId="{7D9B23BF-7289-4332-80A5-EF7B722FD15B}">
      <dgm:prSet/>
      <dgm:spPr/>
      <dgm:t>
        <a:bodyPr/>
        <a:lstStyle/>
        <a:p>
          <a:endParaRPr lang="zh-TW" altLang="en-US"/>
        </a:p>
      </dgm:t>
    </dgm:pt>
    <dgm:pt modelId="{D85EEF3B-FBF3-4A0D-BD06-4790D1530D26}">
      <dgm:prSet phldrT="[文字]"/>
      <dgm:spPr/>
      <dgm:t>
        <a:bodyPr/>
        <a:lstStyle/>
        <a:p>
          <a:r>
            <a:rPr lang="zh-TW" altLang="en-US" dirty="0"/>
            <a:t>深度圖</a:t>
          </a:r>
        </a:p>
      </dgm:t>
    </dgm:pt>
    <dgm:pt modelId="{814D8B35-4D33-4467-8850-9ED8A04E8232}" type="parTrans" cxnId="{9D23EF1E-89D6-44F1-A293-0F33E00A5331}">
      <dgm:prSet/>
      <dgm:spPr/>
      <dgm:t>
        <a:bodyPr/>
        <a:lstStyle/>
        <a:p>
          <a:endParaRPr lang="zh-TW" altLang="en-US"/>
        </a:p>
      </dgm:t>
    </dgm:pt>
    <dgm:pt modelId="{CD1D98B7-EA50-43F3-9478-A115B2810F6B}" type="sibTrans" cxnId="{9D23EF1E-89D6-44F1-A293-0F33E00A5331}">
      <dgm:prSet/>
      <dgm:spPr/>
      <dgm:t>
        <a:bodyPr/>
        <a:lstStyle/>
        <a:p>
          <a:endParaRPr lang="zh-TW" altLang="en-US"/>
        </a:p>
      </dgm:t>
    </dgm:pt>
    <dgm:pt modelId="{47A1FEF4-D255-48A7-BC37-83743E246F8A}">
      <dgm:prSet phldrT="[文字]"/>
      <dgm:spPr/>
      <dgm:t>
        <a:bodyPr/>
        <a:lstStyle/>
        <a:p>
          <a:r>
            <a:rPr lang="zh-TW" altLang="en-US" dirty="0"/>
            <a:t>光流計算</a:t>
          </a:r>
        </a:p>
      </dgm:t>
    </dgm:pt>
    <dgm:pt modelId="{85AFFB49-3C02-40B0-9103-ECC07D00FF37}" type="parTrans" cxnId="{C856B2B8-4D1A-4AA4-86B6-7365200F952B}">
      <dgm:prSet/>
      <dgm:spPr/>
      <dgm:t>
        <a:bodyPr/>
        <a:lstStyle/>
        <a:p>
          <a:endParaRPr lang="zh-TW" altLang="en-US"/>
        </a:p>
      </dgm:t>
    </dgm:pt>
    <dgm:pt modelId="{283482C8-CE3A-47AC-B309-B966D6CDB452}" type="sibTrans" cxnId="{C856B2B8-4D1A-4AA4-86B6-7365200F952B}">
      <dgm:prSet/>
      <dgm:spPr/>
      <dgm:t>
        <a:bodyPr/>
        <a:lstStyle/>
        <a:p>
          <a:endParaRPr lang="zh-TW" altLang="en-US"/>
        </a:p>
      </dgm:t>
    </dgm:pt>
    <dgm:pt modelId="{C73C3D60-63FC-4556-A306-7A9286829917}">
      <dgm:prSet phldrT="[文字]"/>
      <dgm:spPr/>
      <dgm:t>
        <a:bodyPr/>
        <a:lstStyle/>
        <a:p>
          <a:r>
            <a:rPr lang="en-US" altLang="zh-TW" dirty="0"/>
            <a:t>FOE</a:t>
          </a:r>
          <a:endParaRPr lang="zh-TW" altLang="en-US" dirty="0"/>
        </a:p>
      </dgm:t>
    </dgm:pt>
    <dgm:pt modelId="{1C2AF39E-68C3-4C8D-8928-7460E7BD964E}" type="parTrans" cxnId="{95B42999-5D2C-4759-8285-959501B8A058}">
      <dgm:prSet/>
      <dgm:spPr/>
      <dgm:t>
        <a:bodyPr/>
        <a:lstStyle/>
        <a:p>
          <a:endParaRPr lang="zh-TW" altLang="en-US"/>
        </a:p>
      </dgm:t>
    </dgm:pt>
    <dgm:pt modelId="{78BA3C49-A250-4384-B6F5-F84328BDE382}" type="sibTrans" cxnId="{95B42999-5D2C-4759-8285-959501B8A058}">
      <dgm:prSet/>
      <dgm:spPr/>
      <dgm:t>
        <a:bodyPr/>
        <a:lstStyle/>
        <a:p>
          <a:endParaRPr lang="zh-TW" altLang="en-US"/>
        </a:p>
      </dgm:t>
    </dgm:pt>
    <dgm:pt modelId="{8EB439F6-B98E-4D8E-945D-CC85EFD155A8}">
      <dgm:prSet/>
      <dgm:spPr/>
      <dgm:t>
        <a:bodyPr/>
        <a:lstStyle/>
        <a:p>
          <a:r>
            <a:rPr lang="en-US" altLang="zh-TW" dirty="0"/>
            <a:t>3D</a:t>
          </a:r>
          <a:r>
            <a:rPr lang="zh-TW" altLang="en-US" dirty="0"/>
            <a:t>網格生成</a:t>
          </a:r>
          <a:endParaRPr lang="en-US" altLang="zh-TW" dirty="0"/>
        </a:p>
      </dgm:t>
    </dgm:pt>
    <dgm:pt modelId="{15974BA1-2058-446E-B646-2E7AC724057C}" type="parTrans" cxnId="{AC21A00C-357D-4D5E-840D-78A302D295C7}">
      <dgm:prSet/>
      <dgm:spPr/>
      <dgm:t>
        <a:bodyPr/>
        <a:lstStyle/>
        <a:p>
          <a:endParaRPr lang="zh-TW" altLang="en-US"/>
        </a:p>
      </dgm:t>
    </dgm:pt>
    <dgm:pt modelId="{317BBE4D-C496-495E-9115-82E741407586}" type="sibTrans" cxnId="{AC21A00C-357D-4D5E-840D-78A302D295C7}">
      <dgm:prSet/>
      <dgm:spPr/>
      <dgm:t>
        <a:bodyPr/>
        <a:lstStyle/>
        <a:p>
          <a:endParaRPr lang="zh-TW" altLang="en-US"/>
        </a:p>
      </dgm:t>
    </dgm:pt>
    <dgm:pt modelId="{E6B60065-9F23-429A-8500-A3E821E9AEA5}">
      <dgm:prSet/>
      <dgm:spPr/>
      <dgm:t>
        <a:bodyPr/>
        <a:lstStyle/>
        <a:p>
          <a:r>
            <a:rPr lang="zh-TW" altLang="en-US" dirty="0"/>
            <a:t>計算高度</a:t>
          </a:r>
        </a:p>
      </dgm:t>
    </dgm:pt>
    <dgm:pt modelId="{025A18A5-1F57-4D96-BD1F-D2A265D5C505}" type="parTrans" cxnId="{F9FEA9F9-4BFB-4B57-9E76-0049490E73D6}">
      <dgm:prSet/>
      <dgm:spPr/>
      <dgm:t>
        <a:bodyPr/>
        <a:lstStyle/>
        <a:p>
          <a:endParaRPr lang="zh-TW" altLang="en-US"/>
        </a:p>
      </dgm:t>
    </dgm:pt>
    <dgm:pt modelId="{E7789B1B-424B-4ADB-BDB9-D9B313E39278}" type="sibTrans" cxnId="{F9FEA9F9-4BFB-4B57-9E76-0049490E73D6}">
      <dgm:prSet/>
      <dgm:spPr/>
      <dgm:t>
        <a:bodyPr/>
        <a:lstStyle/>
        <a:p>
          <a:endParaRPr lang="zh-TW" altLang="en-US"/>
        </a:p>
      </dgm:t>
    </dgm:pt>
    <dgm:pt modelId="{7DFA2AA6-A03B-4AEF-A306-608E836287EC}">
      <dgm:prSet/>
      <dgm:spPr/>
      <dgm:t>
        <a:bodyPr/>
        <a:lstStyle/>
        <a:p>
          <a:r>
            <a:rPr lang="en-US" altLang="zh-TW" dirty="0"/>
            <a:t>3D</a:t>
          </a:r>
          <a:r>
            <a:rPr lang="zh-TW" altLang="en-US" dirty="0"/>
            <a:t>網格構建</a:t>
          </a:r>
        </a:p>
      </dgm:t>
    </dgm:pt>
    <dgm:pt modelId="{56F6DBB4-1079-4C69-8076-8A650CD73D81}" type="parTrans" cxnId="{4B59B6AA-70E2-4673-8EE4-07DEB6506164}">
      <dgm:prSet/>
      <dgm:spPr/>
      <dgm:t>
        <a:bodyPr/>
        <a:lstStyle/>
        <a:p>
          <a:endParaRPr lang="zh-TW" altLang="en-US"/>
        </a:p>
      </dgm:t>
    </dgm:pt>
    <dgm:pt modelId="{368288FE-FAB7-4564-91F5-E6DA791740D5}" type="sibTrans" cxnId="{4B59B6AA-70E2-4673-8EE4-07DEB6506164}">
      <dgm:prSet/>
      <dgm:spPr/>
      <dgm:t>
        <a:bodyPr/>
        <a:lstStyle/>
        <a:p>
          <a:endParaRPr lang="zh-TW" altLang="en-US"/>
        </a:p>
      </dgm:t>
    </dgm:pt>
    <dgm:pt modelId="{87E1DFE8-34BE-4936-AA99-F62EA577951A}">
      <dgm:prSet phldrT="[文字]"/>
      <dgm:spPr/>
      <dgm:t>
        <a:bodyPr/>
        <a:lstStyle/>
        <a:p>
          <a:r>
            <a:rPr lang="zh-TW" altLang="en-US" dirty="0"/>
            <a:t>影片收集</a:t>
          </a:r>
        </a:p>
      </dgm:t>
    </dgm:pt>
    <dgm:pt modelId="{7FDC2A51-8865-4648-9898-47B2A64123AA}" type="sibTrans" cxnId="{A60B7E80-28C6-495D-BD11-CB70FF85C203}">
      <dgm:prSet/>
      <dgm:spPr/>
      <dgm:t>
        <a:bodyPr/>
        <a:lstStyle/>
        <a:p>
          <a:endParaRPr lang="zh-TW" altLang="en-US"/>
        </a:p>
      </dgm:t>
    </dgm:pt>
    <dgm:pt modelId="{4C41667E-17ED-41C3-8045-7331A0E93F6A}" type="parTrans" cxnId="{A60B7E80-28C6-495D-BD11-CB70FF85C203}">
      <dgm:prSet/>
      <dgm:spPr/>
      <dgm:t>
        <a:bodyPr/>
        <a:lstStyle/>
        <a:p>
          <a:endParaRPr lang="zh-TW" altLang="en-US"/>
        </a:p>
      </dgm:t>
    </dgm:pt>
    <dgm:pt modelId="{59C4CE23-4185-4475-97BC-083950523891}">
      <dgm:prSet/>
      <dgm:spPr/>
      <dgm:t>
        <a:bodyPr/>
        <a:lstStyle/>
        <a:p>
          <a:r>
            <a:rPr lang="en-US" altLang="zh-TW" dirty="0"/>
            <a:t>UI</a:t>
          </a:r>
          <a:endParaRPr lang="zh-TW" altLang="en-US" dirty="0"/>
        </a:p>
      </dgm:t>
    </dgm:pt>
    <dgm:pt modelId="{F44598EC-96B0-4F0C-AEAE-91DBDC3D2068}" type="parTrans" cxnId="{6FBA0170-2570-476F-A4B9-CB684DDE4B79}">
      <dgm:prSet/>
      <dgm:spPr/>
      <dgm:t>
        <a:bodyPr/>
        <a:lstStyle/>
        <a:p>
          <a:endParaRPr lang="zh-TW" altLang="en-US"/>
        </a:p>
      </dgm:t>
    </dgm:pt>
    <dgm:pt modelId="{FEEE355B-77A9-4413-93BB-00016C13181A}" type="sibTrans" cxnId="{6FBA0170-2570-476F-A4B9-CB684DDE4B79}">
      <dgm:prSet/>
      <dgm:spPr/>
      <dgm:t>
        <a:bodyPr/>
        <a:lstStyle/>
        <a:p>
          <a:endParaRPr lang="zh-TW" altLang="en-US"/>
        </a:p>
      </dgm:t>
    </dgm:pt>
    <dgm:pt modelId="{59ED7D55-7DB5-4B16-8536-EF43F7D97293}">
      <dgm:prSet/>
      <dgm:spPr/>
      <dgm:t>
        <a:bodyPr/>
        <a:lstStyle/>
        <a:p>
          <a:pPr algn="l"/>
          <a:r>
            <a:rPr lang="zh-TW" altLang="en-US" dirty="0"/>
            <a:t>硬幣和紙鈔辨識</a:t>
          </a:r>
        </a:p>
      </dgm:t>
    </dgm:pt>
    <dgm:pt modelId="{097650F0-4E33-4D8A-A86E-5ED9B2E68956}" type="parTrans" cxnId="{540A25DB-F107-4AC5-9188-086CBA4C7680}">
      <dgm:prSet/>
      <dgm:spPr/>
      <dgm:t>
        <a:bodyPr/>
        <a:lstStyle/>
        <a:p>
          <a:endParaRPr lang="zh-TW" altLang="en-US"/>
        </a:p>
      </dgm:t>
    </dgm:pt>
    <dgm:pt modelId="{43884FD0-3E31-49C3-AF1D-D8D53B528644}" type="sibTrans" cxnId="{540A25DB-F107-4AC5-9188-086CBA4C7680}">
      <dgm:prSet/>
      <dgm:spPr/>
      <dgm:t>
        <a:bodyPr/>
        <a:lstStyle/>
        <a:p>
          <a:endParaRPr lang="zh-TW" altLang="en-US"/>
        </a:p>
      </dgm:t>
    </dgm:pt>
    <dgm:pt modelId="{E97E2A12-D8CE-430F-A382-DD4F145F831A}">
      <dgm:prSet/>
      <dgm:spPr/>
      <dgm:t>
        <a:bodyPr/>
        <a:lstStyle/>
        <a:p>
          <a:pPr algn="l"/>
          <a:r>
            <a:rPr lang="zh-TW" altLang="en-US"/>
            <a:t>幾何特徵提取</a:t>
          </a:r>
          <a:endParaRPr lang="zh-TW" altLang="en-US" dirty="0"/>
        </a:p>
      </dgm:t>
    </dgm:pt>
    <dgm:pt modelId="{326AA6FA-BBCD-4CEB-BCB3-6547F27477ED}" type="parTrans" cxnId="{D031D731-F4F3-400C-8007-648486821969}">
      <dgm:prSet/>
      <dgm:spPr/>
      <dgm:t>
        <a:bodyPr/>
        <a:lstStyle/>
        <a:p>
          <a:endParaRPr lang="zh-TW" altLang="en-US"/>
        </a:p>
      </dgm:t>
    </dgm:pt>
    <dgm:pt modelId="{A265DBFD-8F62-4513-B732-091C3313382E}" type="sibTrans" cxnId="{D031D731-F4F3-400C-8007-648486821969}">
      <dgm:prSet/>
      <dgm:spPr/>
      <dgm:t>
        <a:bodyPr/>
        <a:lstStyle/>
        <a:p>
          <a:endParaRPr lang="zh-TW" altLang="en-US"/>
        </a:p>
      </dgm:t>
    </dgm:pt>
    <dgm:pt modelId="{F8CF93E2-4B56-4A48-8CF8-3E4C3A4D7D46}">
      <dgm:prSet/>
      <dgm:spPr/>
      <dgm:t>
        <a:bodyPr/>
        <a:lstStyle/>
        <a:p>
          <a:pPr algn="l"/>
          <a:r>
            <a:rPr lang="zh-TW" altLang="en-US"/>
            <a:t>面值辨識</a:t>
          </a:r>
          <a:endParaRPr lang="zh-TW" altLang="en-US" dirty="0"/>
        </a:p>
      </dgm:t>
    </dgm:pt>
    <dgm:pt modelId="{AADDE4EB-CFF3-483D-8C21-058B3FC266BA}" type="parTrans" cxnId="{426951A1-ABD7-4C71-8442-AE3C2ADC1D66}">
      <dgm:prSet/>
      <dgm:spPr/>
      <dgm:t>
        <a:bodyPr/>
        <a:lstStyle/>
        <a:p>
          <a:endParaRPr lang="zh-TW" altLang="en-US"/>
        </a:p>
      </dgm:t>
    </dgm:pt>
    <dgm:pt modelId="{B144EC33-7633-4561-87C2-2FDD8D540B3E}" type="sibTrans" cxnId="{426951A1-ABD7-4C71-8442-AE3C2ADC1D66}">
      <dgm:prSet/>
      <dgm:spPr/>
      <dgm:t>
        <a:bodyPr/>
        <a:lstStyle/>
        <a:p>
          <a:endParaRPr lang="zh-TW" altLang="en-US"/>
        </a:p>
      </dgm:t>
    </dgm:pt>
    <dgm:pt modelId="{2C393877-1E90-4AAD-A8DA-887ABB22212B}">
      <dgm:prSet/>
      <dgm:spPr/>
      <dgm:t>
        <a:bodyPr/>
        <a:lstStyle/>
        <a:p>
          <a:r>
            <a:rPr lang="en-US" altLang="zh-TW" dirty="0"/>
            <a:t>TK</a:t>
          </a:r>
          <a:r>
            <a:rPr lang="zh-TW" altLang="en-US" dirty="0"/>
            <a:t>顯示結果</a:t>
          </a:r>
        </a:p>
      </dgm:t>
    </dgm:pt>
    <dgm:pt modelId="{5142B7FF-153A-4669-A687-45D13155F2E2}" type="parTrans" cxnId="{80343CB5-80F8-429A-8C2D-A96A2B9EBF8B}">
      <dgm:prSet/>
      <dgm:spPr/>
      <dgm:t>
        <a:bodyPr/>
        <a:lstStyle/>
        <a:p>
          <a:endParaRPr lang="zh-TW" altLang="en-US"/>
        </a:p>
      </dgm:t>
    </dgm:pt>
    <dgm:pt modelId="{0A4EC331-7F2C-4F22-AE89-538E747AE006}" type="sibTrans" cxnId="{80343CB5-80F8-429A-8C2D-A96A2B9EBF8B}">
      <dgm:prSet/>
      <dgm:spPr/>
      <dgm:t>
        <a:bodyPr/>
        <a:lstStyle/>
        <a:p>
          <a:endParaRPr lang="zh-TW" altLang="en-US"/>
        </a:p>
      </dgm:t>
    </dgm:pt>
    <dgm:pt modelId="{2F1E94FE-084E-4D96-BE66-60BE8EC0F27A}">
      <dgm:prSet/>
      <dgm:spPr/>
      <dgm:t>
        <a:bodyPr/>
        <a:lstStyle/>
        <a:p>
          <a:r>
            <a:rPr lang="zh-TW" altLang="en-US" dirty="0"/>
            <a:t>演算法</a:t>
          </a:r>
        </a:p>
      </dgm:t>
    </dgm:pt>
    <dgm:pt modelId="{AE39DD65-E9C4-42D1-AD0B-D7A88C3A0C0C}" type="parTrans" cxnId="{4173D908-9A47-44AF-A596-EFBC2FFD57E7}">
      <dgm:prSet/>
      <dgm:spPr/>
      <dgm:t>
        <a:bodyPr/>
        <a:lstStyle/>
        <a:p>
          <a:endParaRPr lang="zh-TW" altLang="en-US"/>
        </a:p>
      </dgm:t>
    </dgm:pt>
    <dgm:pt modelId="{20132FD1-36DE-453E-B1B6-DC06DD84A2EB}" type="sibTrans" cxnId="{4173D908-9A47-44AF-A596-EFBC2FFD57E7}">
      <dgm:prSet/>
      <dgm:spPr/>
      <dgm:t>
        <a:bodyPr/>
        <a:lstStyle/>
        <a:p>
          <a:endParaRPr lang="zh-TW" altLang="en-US"/>
        </a:p>
      </dgm:t>
    </dgm:pt>
    <dgm:pt modelId="{A6261B88-8833-4260-A38F-C68449354E5F}" type="pres">
      <dgm:prSet presAssocID="{10157E7D-BBDE-48E9-B64E-214B5C716097}" presName="Name0" presStyleCnt="0">
        <dgm:presLayoutVars>
          <dgm:dir/>
          <dgm:resizeHandles val="exact"/>
        </dgm:presLayoutVars>
      </dgm:prSet>
      <dgm:spPr/>
    </dgm:pt>
    <dgm:pt modelId="{F4A52F2E-B76C-4D92-83C1-9504BA784825}" type="pres">
      <dgm:prSet presAssocID="{10157E7D-BBDE-48E9-B64E-214B5C716097}" presName="arrow" presStyleLbl="bgShp" presStyleIdx="0" presStyleCnt="1"/>
      <dgm:spPr/>
    </dgm:pt>
    <dgm:pt modelId="{6CA65AD8-94DF-4CBC-9D29-BFD44B0EE132}" type="pres">
      <dgm:prSet presAssocID="{10157E7D-BBDE-48E9-B64E-214B5C716097}" presName="points" presStyleCnt="0"/>
      <dgm:spPr/>
    </dgm:pt>
    <dgm:pt modelId="{9FCEBD07-6BCF-46BB-BE6D-9F0302740655}" type="pres">
      <dgm:prSet presAssocID="{6931ABFC-C91A-4426-8185-893B843F5BCA}" presName="compositeA" presStyleCnt="0"/>
      <dgm:spPr/>
    </dgm:pt>
    <dgm:pt modelId="{B3A3D608-8C1A-468B-8745-BC556494AEA5}" type="pres">
      <dgm:prSet presAssocID="{6931ABFC-C91A-4426-8185-893B843F5BCA}" presName="textA" presStyleLbl="revTx" presStyleIdx="0" presStyleCnt="7" custScaleX="125225">
        <dgm:presLayoutVars>
          <dgm:bulletEnabled val="1"/>
        </dgm:presLayoutVars>
      </dgm:prSet>
      <dgm:spPr/>
    </dgm:pt>
    <dgm:pt modelId="{D3CB7F7A-0140-429B-93F4-4A445F7141CF}" type="pres">
      <dgm:prSet presAssocID="{6931ABFC-C91A-4426-8185-893B843F5BCA}" presName="circleA" presStyleLbl="node1" presStyleIdx="0" presStyleCnt="7"/>
      <dgm:spPr/>
    </dgm:pt>
    <dgm:pt modelId="{62C2E175-2AB4-46BB-8782-27D10051C574}" type="pres">
      <dgm:prSet presAssocID="{6931ABFC-C91A-4426-8185-893B843F5BCA}" presName="spaceA" presStyleCnt="0"/>
      <dgm:spPr/>
    </dgm:pt>
    <dgm:pt modelId="{26DDB990-6779-42CD-9175-852FFE3C1BB0}" type="pres">
      <dgm:prSet presAssocID="{26C6AFE6-19B0-4374-B9A0-83965E6BDF5B}" presName="space" presStyleCnt="0"/>
      <dgm:spPr/>
    </dgm:pt>
    <dgm:pt modelId="{5CE1F438-1BED-452F-9E8F-CA3BAB3B538A}" type="pres">
      <dgm:prSet presAssocID="{78C6461A-0DA7-426D-A101-9344401DE6F4}" presName="compositeB" presStyleCnt="0"/>
      <dgm:spPr/>
    </dgm:pt>
    <dgm:pt modelId="{65C19C1A-21DA-4724-A8AD-D3F603DEE61B}" type="pres">
      <dgm:prSet presAssocID="{78C6461A-0DA7-426D-A101-9344401DE6F4}" presName="textB" presStyleLbl="revTx" presStyleIdx="1" presStyleCnt="7" custScaleX="162759" custLinFactNeighborX="19539" custLinFactNeighborY="-694">
        <dgm:presLayoutVars>
          <dgm:bulletEnabled val="1"/>
        </dgm:presLayoutVars>
      </dgm:prSet>
      <dgm:spPr/>
    </dgm:pt>
    <dgm:pt modelId="{C09C693C-A9BC-473C-B720-05C6CCED5E1D}" type="pres">
      <dgm:prSet presAssocID="{78C6461A-0DA7-426D-A101-9344401DE6F4}" presName="circleB" presStyleLbl="node1" presStyleIdx="1" presStyleCnt="7" custLinFactNeighborX="42209" custLinFactNeighborY="-4122"/>
      <dgm:spPr/>
    </dgm:pt>
    <dgm:pt modelId="{D2EA9D02-5782-4B3F-8F12-CE1932FAC6CB}" type="pres">
      <dgm:prSet presAssocID="{78C6461A-0DA7-426D-A101-9344401DE6F4}" presName="spaceB" presStyleCnt="0"/>
      <dgm:spPr/>
    </dgm:pt>
    <dgm:pt modelId="{16705E99-0A5D-403C-9EEF-5B7F50165834}" type="pres">
      <dgm:prSet presAssocID="{2A75AD59-0DD7-44FB-9681-C3789635865E}" presName="space" presStyleCnt="0"/>
      <dgm:spPr/>
    </dgm:pt>
    <dgm:pt modelId="{447923F0-0EB1-4ED7-A99E-9FE48847FABB}" type="pres">
      <dgm:prSet presAssocID="{D85EEF3B-FBF3-4A0D-BD06-4790D1530D26}" presName="compositeA" presStyleCnt="0"/>
      <dgm:spPr/>
    </dgm:pt>
    <dgm:pt modelId="{A8C215AA-EDFE-4F21-B164-D176E3286D51}" type="pres">
      <dgm:prSet presAssocID="{D85EEF3B-FBF3-4A0D-BD06-4790D1530D26}" presName="textA" presStyleLbl="revTx" presStyleIdx="2" presStyleCnt="7" custScaleX="132121" custScaleY="59407" custLinFactNeighborX="50938" custLinFactNeighborY="12356">
        <dgm:presLayoutVars>
          <dgm:bulletEnabled val="1"/>
        </dgm:presLayoutVars>
      </dgm:prSet>
      <dgm:spPr/>
    </dgm:pt>
    <dgm:pt modelId="{79F9A82F-0F96-41F9-9397-80713D6583EF}" type="pres">
      <dgm:prSet presAssocID="{D85EEF3B-FBF3-4A0D-BD06-4790D1530D26}" presName="circleA" presStyleLbl="node1" presStyleIdx="2" presStyleCnt="7" custLinFactNeighborX="86483" custLinFactNeighborY="-73105"/>
      <dgm:spPr/>
    </dgm:pt>
    <dgm:pt modelId="{53736B4C-EF08-4288-BF8F-39A84BE972C3}" type="pres">
      <dgm:prSet presAssocID="{D85EEF3B-FBF3-4A0D-BD06-4790D1530D26}" presName="spaceA" presStyleCnt="0"/>
      <dgm:spPr/>
    </dgm:pt>
    <dgm:pt modelId="{8529989B-89D1-4F79-8FBD-F59CCCF13643}" type="pres">
      <dgm:prSet presAssocID="{CD1D98B7-EA50-43F3-9478-A115B2810F6B}" presName="space" presStyleCnt="0"/>
      <dgm:spPr/>
    </dgm:pt>
    <dgm:pt modelId="{61014240-4F35-46B5-9CC9-AE6D80383255}" type="pres">
      <dgm:prSet presAssocID="{8EB439F6-B98E-4D8E-945D-CC85EFD155A8}" presName="compositeB" presStyleCnt="0"/>
      <dgm:spPr/>
    </dgm:pt>
    <dgm:pt modelId="{A8AB8077-8703-4E07-8CF1-8C9C1ED079ED}" type="pres">
      <dgm:prSet presAssocID="{8EB439F6-B98E-4D8E-945D-CC85EFD155A8}" presName="textB" presStyleLbl="revTx" presStyleIdx="3" presStyleCnt="7" custScaleX="179705" custScaleY="59218" custLinFactNeighborX="-99156" custLinFactNeighborY="-10196">
        <dgm:presLayoutVars>
          <dgm:bulletEnabled val="1"/>
        </dgm:presLayoutVars>
      </dgm:prSet>
      <dgm:spPr/>
    </dgm:pt>
    <dgm:pt modelId="{BC36953A-89EB-4F72-948D-531000A798A5}" type="pres">
      <dgm:prSet presAssocID="{8EB439F6-B98E-4D8E-945D-CC85EFD155A8}" presName="circleB" presStyleLbl="node1" presStyleIdx="3" presStyleCnt="7" custLinFactX="-69089" custLinFactNeighborX="-100000" custLinFactNeighborY="77808"/>
      <dgm:spPr/>
    </dgm:pt>
    <dgm:pt modelId="{4E055A15-C39E-4ADC-9B77-5C045BA6DEB5}" type="pres">
      <dgm:prSet presAssocID="{8EB439F6-B98E-4D8E-945D-CC85EFD155A8}" presName="spaceB" presStyleCnt="0"/>
      <dgm:spPr/>
    </dgm:pt>
    <dgm:pt modelId="{6442C904-961C-4E26-AB6E-9328811BC970}" type="pres">
      <dgm:prSet presAssocID="{317BBE4D-C496-495E-9115-82E741407586}" presName="space" presStyleCnt="0"/>
      <dgm:spPr/>
    </dgm:pt>
    <dgm:pt modelId="{944DE6D8-7107-41A6-836D-65B06C0D856F}" type="pres">
      <dgm:prSet presAssocID="{E6B60065-9F23-429A-8500-A3E821E9AEA5}" presName="compositeA" presStyleCnt="0"/>
      <dgm:spPr/>
    </dgm:pt>
    <dgm:pt modelId="{FAEA88A1-D709-40A8-935D-32B14CCEC805}" type="pres">
      <dgm:prSet presAssocID="{E6B60065-9F23-429A-8500-A3E821E9AEA5}" presName="textA" presStyleLbl="revTx" presStyleIdx="4" presStyleCnt="7" custScaleX="147844" custScaleY="39422" custLinFactNeighborX="41491" custLinFactNeighborY="37135">
        <dgm:presLayoutVars>
          <dgm:bulletEnabled val="1"/>
        </dgm:presLayoutVars>
      </dgm:prSet>
      <dgm:spPr/>
    </dgm:pt>
    <dgm:pt modelId="{F0CFCD81-2FAD-47EF-886D-5E278F025DBD}" type="pres">
      <dgm:prSet presAssocID="{E6B60065-9F23-429A-8500-A3E821E9AEA5}" presName="circleA" presStyleLbl="node1" presStyleIdx="4" presStyleCnt="7" custLinFactNeighborX="64331" custLinFactNeighborY="61829"/>
      <dgm:spPr/>
    </dgm:pt>
    <dgm:pt modelId="{878C0192-8518-4C3C-BCC9-1972649CCAF9}" type="pres">
      <dgm:prSet presAssocID="{E6B60065-9F23-429A-8500-A3E821E9AEA5}" presName="spaceA" presStyleCnt="0"/>
      <dgm:spPr/>
    </dgm:pt>
    <dgm:pt modelId="{F53C4593-6DB2-4C1F-95F9-3FA80B1AD3B8}" type="pres">
      <dgm:prSet presAssocID="{E7789B1B-424B-4ADB-BDB9-D9B313E39278}" presName="space" presStyleCnt="0"/>
      <dgm:spPr/>
    </dgm:pt>
    <dgm:pt modelId="{9F2C5547-C017-4538-8591-0F1E8F739ADD}" type="pres">
      <dgm:prSet presAssocID="{59ED7D55-7DB5-4B16-8536-EF43F7D97293}" presName="compositeB" presStyleCnt="0"/>
      <dgm:spPr/>
    </dgm:pt>
    <dgm:pt modelId="{0210CC34-0118-4709-9973-9C1ABDCAB1F4}" type="pres">
      <dgm:prSet presAssocID="{59ED7D55-7DB5-4B16-8536-EF43F7D97293}" presName="textB" presStyleLbl="revTx" presStyleIdx="5" presStyleCnt="7" custScaleX="210670" custLinFactNeighborX="7861" custLinFactNeighborY="-1183">
        <dgm:presLayoutVars>
          <dgm:bulletEnabled val="1"/>
        </dgm:presLayoutVars>
      </dgm:prSet>
      <dgm:spPr/>
    </dgm:pt>
    <dgm:pt modelId="{07AA5E3C-33D0-49E5-88C7-D486D3C70348}" type="pres">
      <dgm:prSet presAssocID="{59ED7D55-7DB5-4B16-8536-EF43F7D97293}" presName="circleB" presStyleLbl="node1" presStyleIdx="5" presStyleCnt="7" custLinFactNeighborX="18791"/>
      <dgm:spPr/>
    </dgm:pt>
    <dgm:pt modelId="{4CAE9F46-9AAB-44C3-BFBA-FA430669C2F1}" type="pres">
      <dgm:prSet presAssocID="{59ED7D55-7DB5-4B16-8536-EF43F7D97293}" presName="spaceB" presStyleCnt="0"/>
      <dgm:spPr/>
    </dgm:pt>
    <dgm:pt modelId="{626130A6-E223-4AB9-BDF0-518935663CCF}" type="pres">
      <dgm:prSet presAssocID="{43884FD0-3E31-49C3-AF1D-D8D53B528644}" presName="space" presStyleCnt="0"/>
      <dgm:spPr/>
    </dgm:pt>
    <dgm:pt modelId="{C6D89933-0908-4032-AAD2-EA73A3AEF56C}" type="pres">
      <dgm:prSet presAssocID="{59C4CE23-4185-4475-97BC-083950523891}" presName="compositeA" presStyleCnt="0"/>
      <dgm:spPr/>
    </dgm:pt>
    <dgm:pt modelId="{22058668-3127-4D46-9033-56B84156FF45}" type="pres">
      <dgm:prSet presAssocID="{59C4CE23-4185-4475-97BC-083950523891}" presName="textA" presStyleLbl="revTx" presStyleIdx="6" presStyleCnt="7" custScaleX="148172">
        <dgm:presLayoutVars>
          <dgm:bulletEnabled val="1"/>
        </dgm:presLayoutVars>
      </dgm:prSet>
      <dgm:spPr/>
    </dgm:pt>
    <dgm:pt modelId="{F9499CEA-55C1-4B18-A568-3BED42D7ED54}" type="pres">
      <dgm:prSet presAssocID="{59C4CE23-4185-4475-97BC-083950523891}" presName="circleA" presStyleLbl="node1" presStyleIdx="6" presStyleCnt="7"/>
      <dgm:spPr/>
    </dgm:pt>
    <dgm:pt modelId="{BD9D8B21-201B-4AD4-B622-E649618872C0}" type="pres">
      <dgm:prSet presAssocID="{59C4CE23-4185-4475-97BC-083950523891}" presName="spaceA" presStyleCnt="0"/>
      <dgm:spPr/>
    </dgm:pt>
  </dgm:ptLst>
  <dgm:cxnLst>
    <dgm:cxn modelId="{0A0CF102-2DF7-458D-B008-BA58F93FE56C}" type="presOf" srcId="{CC951F9B-3F47-4D79-BAB9-AAB62F4D31D2}" destId="{65C19C1A-21DA-4724-A8AD-D3F603DEE61B}" srcOrd="0" destOrd="1" presId="urn:microsoft.com/office/officeart/2005/8/layout/hProcess11"/>
    <dgm:cxn modelId="{EEE2AC08-D7A9-41CD-84AB-A6854E0B6191}" type="presOf" srcId="{47A1FEF4-D255-48A7-BC37-83743E246F8A}" destId="{A8C215AA-EDFE-4F21-B164-D176E3286D51}" srcOrd="0" destOrd="1" presId="urn:microsoft.com/office/officeart/2005/8/layout/hProcess11"/>
    <dgm:cxn modelId="{4173D908-9A47-44AF-A596-EFBC2FFD57E7}" srcId="{E6B60065-9F23-429A-8500-A3E821E9AEA5}" destId="{2F1E94FE-084E-4D96-BE66-60BE8EC0F27A}" srcOrd="0" destOrd="0" parTransId="{AE39DD65-E9C4-42D1-AD0B-D7A88C3A0C0C}" sibTransId="{20132FD1-36DE-453E-B1B6-DC06DD84A2EB}"/>
    <dgm:cxn modelId="{AC21A00C-357D-4D5E-840D-78A302D295C7}" srcId="{10157E7D-BBDE-48E9-B64E-214B5C716097}" destId="{8EB439F6-B98E-4D8E-945D-CC85EFD155A8}" srcOrd="3" destOrd="0" parTransId="{15974BA1-2058-446E-B646-2E7AC724057C}" sibTransId="{317BBE4D-C496-495E-9115-82E741407586}"/>
    <dgm:cxn modelId="{132EEE12-309D-4BB3-84E0-8900C79324A5}" type="presOf" srcId="{E97E2A12-D8CE-430F-A382-DD4F145F831A}" destId="{0210CC34-0118-4709-9973-9C1ABDCAB1F4}" srcOrd="0" destOrd="1" presId="urn:microsoft.com/office/officeart/2005/8/layout/hProcess11"/>
    <dgm:cxn modelId="{1CD7571E-E9BF-435F-A32C-1CA56A192E4C}" type="presOf" srcId="{D85EEF3B-FBF3-4A0D-BD06-4790D1530D26}" destId="{A8C215AA-EDFE-4F21-B164-D176E3286D51}" srcOrd="0" destOrd="0" presId="urn:microsoft.com/office/officeart/2005/8/layout/hProcess11"/>
    <dgm:cxn modelId="{9D23EF1E-89D6-44F1-A293-0F33E00A5331}" srcId="{10157E7D-BBDE-48E9-B64E-214B5C716097}" destId="{D85EEF3B-FBF3-4A0D-BD06-4790D1530D26}" srcOrd="2" destOrd="0" parTransId="{814D8B35-4D33-4467-8850-9ED8A04E8232}" sibTransId="{CD1D98B7-EA50-43F3-9478-A115B2810F6B}"/>
    <dgm:cxn modelId="{D031D731-F4F3-400C-8007-648486821969}" srcId="{59ED7D55-7DB5-4B16-8536-EF43F7D97293}" destId="{E97E2A12-D8CE-430F-A382-DD4F145F831A}" srcOrd="0" destOrd="0" parTransId="{326AA6FA-BBCD-4CEB-BCB3-6547F27477ED}" sibTransId="{A265DBFD-8F62-4513-B732-091C3313382E}"/>
    <dgm:cxn modelId="{08A7AC3B-1296-4E87-9820-1777958860C3}" type="presOf" srcId="{8B9D0D0B-31EB-458C-8D40-F0EBBA773123}" destId="{65C19C1A-21DA-4724-A8AD-D3F603DEE61B}" srcOrd="0" destOrd="2" presId="urn:microsoft.com/office/officeart/2005/8/layout/hProcess11"/>
    <dgm:cxn modelId="{3B75D25F-ECDD-4DCD-8E8F-F303D227E0FB}" srcId="{78C6461A-0DA7-426D-A101-9344401DE6F4}" destId="{CC951F9B-3F47-4D79-BAB9-AAB62F4D31D2}" srcOrd="0" destOrd="0" parTransId="{69AF709A-D285-46BE-B16E-CCD333F029DC}" sibTransId="{61770EE4-104C-4BE7-B052-8181C55878E3}"/>
    <dgm:cxn modelId="{D0ABF244-11FF-4369-899D-A545B6E19758}" type="presOf" srcId="{59ED7D55-7DB5-4B16-8536-EF43F7D97293}" destId="{0210CC34-0118-4709-9973-9C1ABDCAB1F4}" srcOrd="0" destOrd="0" presId="urn:microsoft.com/office/officeart/2005/8/layout/hProcess11"/>
    <dgm:cxn modelId="{3E8DA146-5F1F-4F21-BD59-D3E6CBF80624}" type="presOf" srcId="{8EB439F6-B98E-4D8E-945D-CC85EFD155A8}" destId="{A8AB8077-8703-4E07-8CF1-8C9C1ED079ED}" srcOrd="0" destOrd="0" presId="urn:microsoft.com/office/officeart/2005/8/layout/hProcess11"/>
    <dgm:cxn modelId="{17C00967-A688-4FBF-A73E-7CF8B25A3BBC}" type="presOf" srcId="{E6B60065-9F23-429A-8500-A3E821E9AEA5}" destId="{FAEA88A1-D709-40A8-935D-32B14CCEC805}" srcOrd="0" destOrd="0" presId="urn:microsoft.com/office/officeart/2005/8/layout/hProcess11"/>
    <dgm:cxn modelId="{68416268-14B8-474B-A1A3-BE957F43C268}" srcId="{6931ABFC-C91A-4426-8185-893B843F5BCA}" destId="{BF0B48B8-8162-410E-93B1-1ABAFEF916D5}" srcOrd="1" destOrd="0" parTransId="{D5AE3C14-528E-4A92-8B15-591BD38D19FC}" sibTransId="{9178DD9D-9009-4A7D-A80B-019CF4F8D728}"/>
    <dgm:cxn modelId="{6FBA0170-2570-476F-A4B9-CB684DDE4B79}" srcId="{10157E7D-BBDE-48E9-B64E-214B5C716097}" destId="{59C4CE23-4185-4475-97BC-083950523891}" srcOrd="6" destOrd="0" parTransId="{F44598EC-96B0-4F0C-AEAE-91DBDC3D2068}" sibTransId="{FEEE355B-77A9-4413-93BB-00016C13181A}"/>
    <dgm:cxn modelId="{A4287159-FD7C-4C04-BE78-711AC3F3F912}" type="presOf" srcId="{2F1E94FE-084E-4D96-BE66-60BE8EC0F27A}" destId="{FAEA88A1-D709-40A8-935D-32B14CCEC805}" srcOrd="0" destOrd="1" presId="urn:microsoft.com/office/officeart/2005/8/layout/hProcess11"/>
    <dgm:cxn modelId="{A60B7E80-28C6-495D-BD11-CB70FF85C203}" srcId="{6931ABFC-C91A-4426-8185-893B843F5BCA}" destId="{87E1DFE8-34BE-4936-AA99-F62EA577951A}" srcOrd="0" destOrd="0" parTransId="{4C41667E-17ED-41C3-8045-7331A0E93F6A}" sibTransId="{7FDC2A51-8865-4648-9898-47B2A64123AA}"/>
    <dgm:cxn modelId="{D1645788-2107-4EA7-AD18-5BA2D2D82B22}" type="presOf" srcId="{C73C3D60-63FC-4556-A306-7A9286829917}" destId="{A8C215AA-EDFE-4F21-B164-D176E3286D51}" srcOrd="0" destOrd="2" presId="urn:microsoft.com/office/officeart/2005/8/layout/hProcess11"/>
    <dgm:cxn modelId="{3DFA6D8E-9125-4AC0-BAB6-4261EF2300FB}" type="presOf" srcId="{6931ABFC-C91A-4426-8185-893B843F5BCA}" destId="{B3A3D608-8C1A-468B-8745-BC556494AEA5}" srcOrd="0" destOrd="0" presId="urn:microsoft.com/office/officeart/2005/8/layout/hProcess11"/>
    <dgm:cxn modelId="{95B42999-5D2C-4759-8285-959501B8A058}" srcId="{D85EEF3B-FBF3-4A0D-BD06-4790D1530D26}" destId="{C73C3D60-63FC-4556-A306-7A9286829917}" srcOrd="1" destOrd="0" parTransId="{1C2AF39E-68C3-4C8D-8928-7460E7BD964E}" sibTransId="{78BA3C49-A250-4384-B6F5-F84328BDE382}"/>
    <dgm:cxn modelId="{E0F8C7A0-5747-46CF-8AA5-826385DD175A}" type="presOf" srcId="{59C4CE23-4185-4475-97BC-083950523891}" destId="{22058668-3127-4D46-9033-56B84156FF45}" srcOrd="0" destOrd="0" presId="urn:microsoft.com/office/officeart/2005/8/layout/hProcess11"/>
    <dgm:cxn modelId="{426951A1-ABD7-4C71-8442-AE3C2ADC1D66}" srcId="{59ED7D55-7DB5-4B16-8536-EF43F7D97293}" destId="{F8CF93E2-4B56-4A48-8CF8-3E4C3A4D7D46}" srcOrd="1" destOrd="0" parTransId="{AADDE4EB-CFF3-483D-8C21-058B3FC266BA}" sibTransId="{B144EC33-7633-4561-87C2-2FDD8D540B3E}"/>
    <dgm:cxn modelId="{92BC5BA3-19D9-45F4-8569-7BADAC33353D}" srcId="{10157E7D-BBDE-48E9-B64E-214B5C716097}" destId="{78C6461A-0DA7-426D-A101-9344401DE6F4}" srcOrd="1" destOrd="0" parTransId="{64FAF18B-D846-46D9-9337-7A532A3AF8E4}" sibTransId="{2A75AD59-0DD7-44FB-9681-C3789635865E}"/>
    <dgm:cxn modelId="{4B59B6AA-70E2-4673-8EE4-07DEB6506164}" srcId="{8EB439F6-B98E-4D8E-945D-CC85EFD155A8}" destId="{7DFA2AA6-A03B-4AEF-A306-608E836287EC}" srcOrd="0" destOrd="0" parTransId="{56F6DBB4-1079-4C69-8076-8A650CD73D81}" sibTransId="{368288FE-FAB7-4564-91F5-E6DA791740D5}"/>
    <dgm:cxn modelId="{BB14C2B2-7B49-4982-9746-7BCE34C7A193}" type="presOf" srcId="{87E1DFE8-34BE-4936-AA99-F62EA577951A}" destId="{B3A3D608-8C1A-468B-8745-BC556494AEA5}" srcOrd="0" destOrd="1" presId="urn:microsoft.com/office/officeart/2005/8/layout/hProcess11"/>
    <dgm:cxn modelId="{80343CB5-80F8-429A-8C2D-A96A2B9EBF8B}" srcId="{59C4CE23-4185-4475-97BC-083950523891}" destId="{2C393877-1E90-4AAD-A8DA-887ABB22212B}" srcOrd="0" destOrd="0" parTransId="{5142B7FF-153A-4669-A687-45D13155F2E2}" sibTransId="{0A4EC331-7F2C-4F22-AE89-538E747AE006}"/>
    <dgm:cxn modelId="{C856B2B8-4D1A-4AA4-86B6-7365200F952B}" srcId="{D85EEF3B-FBF3-4A0D-BD06-4790D1530D26}" destId="{47A1FEF4-D255-48A7-BC37-83743E246F8A}" srcOrd="0" destOrd="0" parTransId="{85AFFB49-3C02-40B0-9103-ECC07D00FF37}" sibTransId="{283482C8-CE3A-47AC-B309-B966D6CDB452}"/>
    <dgm:cxn modelId="{F11F10BC-9893-4EB4-B9AD-CE1EA3DCBD6C}" type="presOf" srcId="{78C6461A-0DA7-426D-A101-9344401DE6F4}" destId="{65C19C1A-21DA-4724-A8AD-D3F603DEE61B}" srcOrd="0" destOrd="0" presId="urn:microsoft.com/office/officeart/2005/8/layout/hProcess11"/>
    <dgm:cxn modelId="{7D9B23BF-7289-4332-80A5-EF7B722FD15B}" srcId="{78C6461A-0DA7-426D-A101-9344401DE6F4}" destId="{8B9D0D0B-31EB-458C-8D40-F0EBBA773123}" srcOrd="1" destOrd="0" parTransId="{FDD9710E-2769-4E15-AE34-951D34B4311F}" sibTransId="{2160F8B2-282B-4465-97C4-C57623129361}"/>
    <dgm:cxn modelId="{778DFCC6-FCD6-425D-BFCC-205DA43A5E39}" type="presOf" srcId="{F8CF93E2-4B56-4A48-8CF8-3E4C3A4D7D46}" destId="{0210CC34-0118-4709-9973-9C1ABDCAB1F4}" srcOrd="0" destOrd="2" presId="urn:microsoft.com/office/officeart/2005/8/layout/hProcess11"/>
    <dgm:cxn modelId="{542DA4CB-75EF-4C46-90D7-6F6109C12AD4}" type="presOf" srcId="{2C393877-1E90-4AAD-A8DA-887ABB22212B}" destId="{22058668-3127-4D46-9033-56B84156FF45}" srcOrd="0" destOrd="1" presId="urn:microsoft.com/office/officeart/2005/8/layout/hProcess11"/>
    <dgm:cxn modelId="{10C3E7CD-A5D0-4F97-8B9E-3F7F84675D0A}" type="presOf" srcId="{7DFA2AA6-A03B-4AEF-A306-608E836287EC}" destId="{A8AB8077-8703-4E07-8CF1-8C9C1ED079ED}" srcOrd="0" destOrd="1" presId="urn:microsoft.com/office/officeart/2005/8/layout/hProcess11"/>
    <dgm:cxn modelId="{B382A2DA-9ECE-41CB-826C-6127CC60B540}" type="presOf" srcId="{BF0B48B8-8162-410E-93B1-1ABAFEF916D5}" destId="{B3A3D608-8C1A-468B-8745-BC556494AEA5}" srcOrd="0" destOrd="2" presId="urn:microsoft.com/office/officeart/2005/8/layout/hProcess11"/>
    <dgm:cxn modelId="{540A25DB-F107-4AC5-9188-086CBA4C7680}" srcId="{10157E7D-BBDE-48E9-B64E-214B5C716097}" destId="{59ED7D55-7DB5-4B16-8536-EF43F7D97293}" srcOrd="5" destOrd="0" parTransId="{097650F0-4E33-4D8A-A86E-5ED9B2E68956}" sibTransId="{43884FD0-3E31-49C3-AF1D-D8D53B528644}"/>
    <dgm:cxn modelId="{015FC0E3-0BA9-458D-A255-4AD1DBB53D4B}" type="presOf" srcId="{10157E7D-BBDE-48E9-B64E-214B5C716097}" destId="{A6261B88-8833-4260-A38F-C68449354E5F}" srcOrd="0" destOrd="0" presId="urn:microsoft.com/office/officeart/2005/8/layout/hProcess11"/>
    <dgm:cxn modelId="{F9FEA9F9-4BFB-4B57-9E76-0049490E73D6}" srcId="{10157E7D-BBDE-48E9-B64E-214B5C716097}" destId="{E6B60065-9F23-429A-8500-A3E821E9AEA5}" srcOrd="4" destOrd="0" parTransId="{025A18A5-1F57-4D96-BD1F-D2A265D5C505}" sibTransId="{E7789B1B-424B-4ADB-BDB9-D9B313E39278}"/>
    <dgm:cxn modelId="{637810FB-E0DC-462D-866F-7E3162564DAE}" srcId="{10157E7D-BBDE-48E9-B64E-214B5C716097}" destId="{6931ABFC-C91A-4426-8185-893B843F5BCA}" srcOrd="0" destOrd="0" parTransId="{A83E4D10-37BF-4C11-8945-FE6FFC8E4825}" sibTransId="{26C6AFE6-19B0-4374-B9A0-83965E6BDF5B}"/>
    <dgm:cxn modelId="{854567C6-858A-45BB-AC2C-C4545C82E6DD}" type="presParOf" srcId="{A6261B88-8833-4260-A38F-C68449354E5F}" destId="{F4A52F2E-B76C-4D92-83C1-9504BA784825}" srcOrd="0" destOrd="0" presId="urn:microsoft.com/office/officeart/2005/8/layout/hProcess11"/>
    <dgm:cxn modelId="{188E9F53-CA6C-43C7-8557-C6FB47C43BD3}" type="presParOf" srcId="{A6261B88-8833-4260-A38F-C68449354E5F}" destId="{6CA65AD8-94DF-4CBC-9D29-BFD44B0EE132}" srcOrd="1" destOrd="0" presId="urn:microsoft.com/office/officeart/2005/8/layout/hProcess11"/>
    <dgm:cxn modelId="{9AD96CCF-18A2-47F5-AB31-109FEC2D1AF8}" type="presParOf" srcId="{6CA65AD8-94DF-4CBC-9D29-BFD44B0EE132}" destId="{9FCEBD07-6BCF-46BB-BE6D-9F0302740655}" srcOrd="0" destOrd="0" presId="urn:microsoft.com/office/officeart/2005/8/layout/hProcess11"/>
    <dgm:cxn modelId="{6D582EE2-79EE-4052-A3E4-1D7C070EEF16}" type="presParOf" srcId="{9FCEBD07-6BCF-46BB-BE6D-9F0302740655}" destId="{B3A3D608-8C1A-468B-8745-BC556494AEA5}" srcOrd="0" destOrd="0" presId="urn:microsoft.com/office/officeart/2005/8/layout/hProcess11"/>
    <dgm:cxn modelId="{9DACAE36-B47D-4C93-B4F7-3A284DED5D45}" type="presParOf" srcId="{9FCEBD07-6BCF-46BB-BE6D-9F0302740655}" destId="{D3CB7F7A-0140-429B-93F4-4A445F7141CF}" srcOrd="1" destOrd="0" presId="urn:microsoft.com/office/officeart/2005/8/layout/hProcess11"/>
    <dgm:cxn modelId="{73EAB0CC-F3D9-416B-86AC-854E6C07BBB6}" type="presParOf" srcId="{9FCEBD07-6BCF-46BB-BE6D-9F0302740655}" destId="{62C2E175-2AB4-46BB-8782-27D10051C574}" srcOrd="2" destOrd="0" presId="urn:microsoft.com/office/officeart/2005/8/layout/hProcess11"/>
    <dgm:cxn modelId="{63A6BB14-7F1E-491B-8E25-168DEED46255}" type="presParOf" srcId="{6CA65AD8-94DF-4CBC-9D29-BFD44B0EE132}" destId="{26DDB990-6779-42CD-9175-852FFE3C1BB0}" srcOrd="1" destOrd="0" presId="urn:microsoft.com/office/officeart/2005/8/layout/hProcess11"/>
    <dgm:cxn modelId="{162C519B-BEDF-4C27-8AE6-96EA55287C0D}" type="presParOf" srcId="{6CA65AD8-94DF-4CBC-9D29-BFD44B0EE132}" destId="{5CE1F438-1BED-452F-9E8F-CA3BAB3B538A}" srcOrd="2" destOrd="0" presId="urn:microsoft.com/office/officeart/2005/8/layout/hProcess11"/>
    <dgm:cxn modelId="{5BD3A439-067F-4F89-8886-5290434BFB8B}" type="presParOf" srcId="{5CE1F438-1BED-452F-9E8F-CA3BAB3B538A}" destId="{65C19C1A-21DA-4724-A8AD-D3F603DEE61B}" srcOrd="0" destOrd="0" presId="urn:microsoft.com/office/officeart/2005/8/layout/hProcess11"/>
    <dgm:cxn modelId="{774BFFD8-8942-43FD-A139-CF3613526D89}" type="presParOf" srcId="{5CE1F438-1BED-452F-9E8F-CA3BAB3B538A}" destId="{C09C693C-A9BC-473C-B720-05C6CCED5E1D}" srcOrd="1" destOrd="0" presId="urn:microsoft.com/office/officeart/2005/8/layout/hProcess11"/>
    <dgm:cxn modelId="{5E6AE8D9-1283-4A48-8B98-18F4970B9C55}" type="presParOf" srcId="{5CE1F438-1BED-452F-9E8F-CA3BAB3B538A}" destId="{D2EA9D02-5782-4B3F-8F12-CE1932FAC6CB}" srcOrd="2" destOrd="0" presId="urn:microsoft.com/office/officeart/2005/8/layout/hProcess11"/>
    <dgm:cxn modelId="{CB30935D-5070-4395-962B-FB61827DF67B}" type="presParOf" srcId="{6CA65AD8-94DF-4CBC-9D29-BFD44B0EE132}" destId="{16705E99-0A5D-403C-9EEF-5B7F50165834}" srcOrd="3" destOrd="0" presId="urn:microsoft.com/office/officeart/2005/8/layout/hProcess11"/>
    <dgm:cxn modelId="{73C7658A-DC92-430E-8AA3-FA44A3B2BACC}" type="presParOf" srcId="{6CA65AD8-94DF-4CBC-9D29-BFD44B0EE132}" destId="{447923F0-0EB1-4ED7-A99E-9FE48847FABB}" srcOrd="4" destOrd="0" presId="urn:microsoft.com/office/officeart/2005/8/layout/hProcess11"/>
    <dgm:cxn modelId="{0A0EDCE7-5147-4E64-BCD7-A618FA11B05B}" type="presParOf" srcId="{447923F0-0EB1-4ED7-A99E-9FE48847FABB}" destId="{A8C215AA-EDFE-4F21-B164-D176E3286D51}" srcOrd="0" destOrd="0" presId="urn:microsoft.com/office/officeart/2005/8/layout/hProcess11"/>
    <dgm:cxn modelId="{B6516022-A98F-4F6F-8C8D-CE48B1443E84}" type="presParOf" srcId="{447923F0-0EB1-4ED7-A99E-9FE48847FABB}" destId="{79F9A82F-0F96-41F9-9397-80713D6583EF}" srcOrd="1" destOrd="0" presId="urn:microsoft.com/office/officeart/2005/8/layout/hProcess11"/>
    <dgm:cxn modelId="{3908D2C2-7285-48E8-BFE8-D6470E5B39E1}" type="presParOf" srcId="{447923F0-0EB1-4ED7-A99E-9FE48847FABB}" destId="{53736B4C-EF08-4288-BF8F-39A84BE972C3}" srcOrd="2" destOrd="0" presId="urn:microsoft.com/office/officeart/2005/8/layout/hProcess11"/>
    <dgm:cxn modelId="{6F9748C2-D009-4850-9931-D9924281F5E8}" type="presParOf" srcId="{6CA65AD8-94DF-4CBC-9D29-BFD44B0EE132}" destId="{8529989B-89D1-4F79-8FBD-F59CCCF13643}" srcOrd="5" destOrd="0" presId="urn:microsoft.com/office/officeart/2005/8/layout/hProcess11"/>
    <dgm:cxn modelId="{A0BDB672-1B0C-4533-98C8-523566C5C8A6}" type="presParOf" srcId="{6CA65AD8-94DF-4CBC-9D29-BFD44B0EE132}" destId="{61014240-4F35-46B5-9CC9-AE6D80383255}" srcOrd="6" destOrd="0" presId="urn:microsoft.com/office/officeart/2005/8/layout/hProcess11"/>
    <dgm:cxn modelId="{640E4B0B-7601-4A5E-94AA-00F09ABF6034}" type="presParOf" srcId="{61014240-4F35-46B5-9CC9-AE6D80383255}" destId="{A8AB8077-8703-4E07-8CF1-8C9C1ED079ED}" srcOrd="0" destOrd="0" presId="urn:microsoft.com/office/officeart/2005/8/layout/hProcess11"/>
    <dgm:cxn modelId="{9630DFF8-0D4D-4870-A13F-394115007A65}" type="presParOf" srcId="{61014240-4F35-46B5-9CC9-AE6D80383255}" destId="{BC36953A-89EB-4F72-948D-531000A798A5}" srcOrd="1" destOrd="0" presId="urn:microsoft.com/office/officeart/2005/8/layout/hProcess11"/>
    <dgm:cxn modelId="{AE26BD37-2E1C-4005-8DC6-F8DF66A9256B}" type="presParOf" srcId="{61014240-4F35-46B5-9CC9-AE6D80383255}" destId="{4E055A15-C39E-4ADC-9B77-5C045BA6DEB5}" srcOrd="2" destOrd="0" presId="urn:microsoft.com/office/officeart/2005/8/layout/hProcess11"/>
    <dgm:cxn modelId="{054E7F3A-86EA-4232-A887-0F231DD80BBE}" type="presParOf" srcId="{6CA65AD8-94DF-4CBC-9D29-BFD44B0EE132}" destId="{6442C904-961C-4E26-AB6E-9328811BC970}" srcOrd="7" destOrd="0" presId="urn:microsoft.com/office/officeart/2005/8/layout/hProcess11"/>
    <dgm:cxn modelId="{898C7A22-DF19-44C5-BF83-D258101BB09D}" type="presParOf" srcId="{6CA65AD8-94DF-4CBC-9D29-BFD44B0EE132}" destId="{944DE6D8-7107-41A6-836D-65B06C0D856F}" srcOrd="8" destOrd="0" presId="urn:microsoft.com/office/officeart/2005/8/layout/hProcess11"/>
    <dgm:cxn modelId="{AF1B2298-6984-43F5-9940-76C767E44E2C}" type="presParOf" srcId="{944DE6D8-7107-41A6-836D-65B06C0D856F}" destId="{FAEA88A1-D709-40A8-935D-32B14CCEC805}" srcOrd="0" destOrd="0" presId="urn:microsoft.com/office/officeart/2005/8/layout/hProcess11"/>
    <dgm:cxn modelId="{7D39003A-ADF2-4E3B-A901-5E0D65762590}" type="presParOf" srcId="{944DE6D8-7107-41A6-836D-65B06C0D856F}" destId="{F0CFCD81-2FAD-47EF-886D-5E278F025DBD}" srcOrd="1" destOrd="0" presId="urn:microsoft.com/office/officeart/2005/8/layout/hProcess11"/>
    <dgm:cxn modelId="{D92A292C-8EBB-42BD-A55F-EA3FEE5346E8}" type="presParOf" srcId="{944DE6D8-7107-41A6-836D-65B06C0D856F}" destId="{878C0192-8518-4C3C-BCC9-1972649CCAF9}" srcOrd="2" destOrd="0" presId="urn:microsoft.com/office/officeart/2005/8/layout/hProcess11"/>
    <dgm:cxn modelId="{A81F7DD5-24A6-4828-AB34-762F757C0D05}" type="presParOf" srcId="{6CA65AD8-94DF-4CBC-9D29-BFD44B0EE132}" destId="{F53C4593-6DB2-4C1F-95F9-3FA80B1AD3B8}" srcOrd="9" destOrd="0" presId="urn:microsoft.com/office/officeart/2005/8/layout/hProcess11"/>
    <dgm:cxn modelId="{D83FFB91-08A9-4E13-9399-13D28592BAF6}" type="presParOf" srcId="{6CA65AD8-94DF-4CBC-9D29-BFD44B0EE132}" destId="{9F2C5547-C017-4538-8591-0F1E8F739ADD}" srcOrd="10" destOrd="0" presId="urn:microsoft.com/office/officeart/2005/8/layout/hProcess11"/>
    <dgm:cxn modelId="{F083AB08-1FD1-4A8E-B554-135EB17A622C}" type="presParOf" srcId="{9F2C5547-C017-4538-8591-0F1E8F739ADD}" destId="{0210CC34-0118-4709-9973-9C1ABDCAB1F4}" srcOrd="0" destOrd="0" presId="urn:microsoft.com/office/officeart/2005/8/layout/hProcess11"/>
    <dgm:cxn modelId="{ECC13AAF-DE75-4448-B5E0-A85C047D61D4}" type="presParOf" srcId="{9F2C5547-C017-4538-8591-0F1E8F739ADD}" destId="{07AA5E3C-33D0-49E5-88C7-D486D3C70348}" srcOrd="1" destOrd="0" presId="urn:microsoft.com/office/officeart/2005/8/layout/hProcess11"/>
    <dgm:cxn modelId="{5B69286C-6720-4AB0-9C51-65045B7BD7C9}" type="presParOf" srcId="{9F2C5547-C017-4538-8591-0F1E8F739ADD}" destId="{4CAE9F46-9AAB-44C3-BFBA-FA430669C2F1}" srcOrd="2" destOrd="0" presId="urn:microsoft.com/office/officeart/2005/8/layout/hProcess11"/>
    <dgm:cxn modelId="{0B20FA07-B71B-490A-BC3D-10B68A07F351}" type="presParOf" srcId="{6CA65AD8-94DF-4CBC-9D29-BFD44B0EE132}" destId="{626130A6-E223-4AB9-BDF0-518935663CCF}" srcOrd="11" destOrd="0" presId="urn:microsoft.com/office/officeart/2005/8/layout/hProcess11"/>
    <dgm:cxn modelId="{87826695-59C6-412C-8826-5E335C1EB828}" type="presParOf" srcId="{6CA65AD8-94DF-4CBC-9D29-BFD44B0EE132}" destId="{C6D89933-0908-4032-AAD2-EA73A3AEF56C}" srcOrd="12" destOrd="0" presId="urn:microsoft.com/office/officeart/2005/8/layout/hProcess11"/>
    <dgm:cxn modelId="{306C7C45-2793-40C5-AB14-3805DDE34466}" type="presParOf" srcId="{C6D89933-0908-4032-AAD2-EA73A3AEF56C}" destId="{22058668-3127-4D46-9033-56B84156FF45}" srcOrd="0" destOrd="0" presId="urn:microsoft.com/office/officeart/2005/8/layout/hProcess11"/>
    <dgm:cxn modelId="{EEB65B79-C442-4B2A-B9BE-AFEF294E880B}" type="presParOf" srcId="{C6D89933-0908-4032-AAD2-EA73A3AEF56C}" destId="{F9499CEA-55C1-4B18-A568-3BED42D7ED54}" srcOrd="1" destOrd="0" presId="urn:microsoft.com/office/officeart/2005/8/layout/hProcess11"/>
    <dgm:cxn modelId="{E7E37565-9266-4F80-B6E5-EB09936F47D6}" type="presParOf" srcId="{C6D89933-0908-4032-AAD2-EA73A3AEF56C}" destId="{BD9D8B21-201B-4AD4-B622-E649618872C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F0D5F-7635-48D8-8CF8-19B1C38ADC08}">
      <dsp:nvSpPr>
        <dsp:cNvPr id="0" name=""/>
        <dsp:cNvSpPr/>
      </dsp:nvSpPr>
      <dsp:spPr>
        <a:xfrm>
          <a:off x="10821713" y="1418503"/>
          <a:ext cx="519501" cy="180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61"/>
              </a:lnTo>
              <a:lnTo>
                <a:pt x="519501" y="90161"/>
              </a:lnTo>
              <a:lnTo>
                <a:pt x="519501" y="1803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212C2-7519-40CC-BAC7-5B78A8AEF35A}">
      <dsp:nvSpPr>
        <dsp:cNvPr id="0" name=""/>
        <dsp:cNvSpPr/>
      </dsp:nvSpPr>
      <dsp:spPr>
        <a:xfrm>
          <a:off x="9958739" y="2028166"/>
          <a:ext cx="128802" cy="1614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4318"/>
              </a:lnTo>
              <a:lnTo>
                <a:pt x="128802" y="161431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6C1770-9811-47B6-B66C-C623E03059A7}">
      <dsp:nvSpPr>
        <dsp:cNvPr id="0" name=""/>
        <dsp:cNvSpPr/>
      </dsp:nvSpPr>
      <dsp:spPr>
        <a:xfrm>
          <a:off x="9958739" y="2028166"/>
          <a:ext cx="128802" cy="1004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4655"/>
              </a:lnTo>
              <a:lnTo>
                <a:pt x="128802" y="100465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D98F4-8018-4AB7-B95E-66A16084BE59}">
      <dsp:nvSpPr>
        <dsp:cNvPr id="0" name=""/>
        <dsp:cNvSpPr/>
      </dsp:nvSpPr>
      <dsp:spPr>
        <a:xfrm>
          <a:off x="9958739" y="2028166"/>
          <a:ext cx="128802" cy="394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992"/>
              </a:lnTo>
              <a:lnTo>
                <a:pt x="128802" y="39499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8CAD9A-8261-42AC-A61A-4E364AC5907F}">
      <dsp:nvSpPr>
        <dsp:cNvPr id="0" name=""/>
        <dsp:cNvSpPr/>
      </dsp:nvSpPr>
      <dsp:spPr>
        <a:xfrm>
          <a:off x="10302211" y="1418503"/>
          <a:ext cx="519501" cy="180322"/>
        </a:xfrm>
        <a:custGeom>
          <a:avLst/>
          <a:gdLst/>
          <a:ahLst/>
          <a:cxnLst/>
          <a:rect l="0" t="0" r="0" b="0"/>
          <a:pathLst>
            <a:path>
              <a:moveTo>
                <a:pt x="519501" y="0"/>
              </a:moveTo>
              <a:lnTo>
                <a:pt x="519501" y="90161"/>
              </a:lnTo>
              <a:lnTo>
                <a:pt x="0" y="90161"/>
              </a:lnTo>
              <a:lnTo>
                <a:pt x="0" y="1803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4125A-21E7-4C8A-ACE8-2939BC24213B}">
      <dsp:nvSpPr>
        <dsp:cNvPr id="0" name=""/>
        <dsp:cNvSpPr/>
      </dsp:nvSpPr>
      <dsp:spPr>
        <a:xfrm>
          <a:off x="5626698" y="808840"/>
          <a:ext cx="5195014" cy="180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61"/>
              </a:lnTo>
              <a:lnTo>
                <a:pt x="5195014" y="90161"/>
              </a:lnTo>
              <a:lnTo>
                <a:pt x="5195014" y="18032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6D6993-F573-40FE-86D5-EC515D1D1C6B}">
      <dsp:nvSpPr>
        <dsp:cNvPr id="0" name=""/>
        <dsp:cNvSpPr/>
      </dsp:nvSpPr>
      <dsp:spPr>
        <a:xfrm>
          <a:off x="8919736" y="2028166"/>
          <a:ext cx="128802" cy="394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992"/>
              </a:lnTo>
              <a:lnTo>
                <a:pt x="128802" y="39499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7BED3-10FA-47C8-B873-25D080766E72}">
      <dsp:nvSpPr>
        <dsp:cNvPr id="0" name=""/>
        <dsp:cNvSpPr/>
      </dsp:nvSpPr>
      <dsp:spPr>
        <a:xfrm>
          <a:off x="9217488" y="1418503"/>
          <a:ext cx="91440" cy="1803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03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9C93D6-7B63-4156-9191-C2693E14E367}">
      <dsp:nvSpPr>
        <dsp:cNvPr id="0" name=""/>
        <dsp:cNvSpPr/>
      </dsp:nvSpPr>
      <dsp:spPr>
        <a:xfrm>
          <a:off x="5626698" y="808840"/>
          <a:ext cx="3636510" cy="180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61"/>
              </a:lnTo>
              <a:lnTo>
                <a:pt x="3636510" y="90161"/>
              </a:lnTo>
              <a:lnTo>
                <a:pt x="3636510" y="18032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645FC6-B8F8-4F4D-9A75-EA875D9DF2F4}">
      <dsp:nvSpPr>
        <dsp:cNvPr id="0" name=""/>
        <dsp:cNvSpPr/>
      </dsp:nvSpPr>
      <dsp:spPr>
        <a:xfrm>
          <a:off x="7704704" y="1418503"/>
          <a:ext cx="519501" cy="180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61"/>
              </a:lnTo>
              <a:lnTo>
                <a:pt x="519501" y="90161"/>
              </a:lnTo>
              <a:lnTo>
                <a:pt x="519501" y="1803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2FEE4D-6395-4FCD-ACB6-FAFB2FABA294}">
      <dsp:nvSpPr>
        <dsp:cNvPr id="0" name=""/>
        <dsp:cNvSpPr/>
      </dsp:nvSpPr>
      <dsp:spPr>
        <a:xfrm>
          <a:off x="6841731" y="2028166"/>
          <a:ext cx="128802" cy="2223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3981"/>
              </a:lnTo>
              <a:lnTo>
                <a:pt x="128802" y="22239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0C2A70-A2FF-4EEE-AFA2-C008E710F2B6}">
      <dsp:nvSpPr>
        <dsp:cNvPr id="0" name=""/>
        <dsp:cNvSpPr/>
      </dsp:nvSpPr>
      <dsp:spPr>
        <a:xfrm>
          <a:off x="6841731" y="2028166"/>
          <a:ext cx="128802" cy="1614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4318"/>
              </a:lnTo>
              <a:lnTo>
                <a:pt x="128802" y="161431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C9B05-9D8B-48AE-AA3D-C7A9B0B69876}">
      <dsp:nvSpPr>
        <dsp:cNvPr id="0" name=""/>
        <dsp:cNvSpPr/>
      </dsp:nvSpPr>
      <dsp:spPr>
        <a:xfrm>
          <a:off x="6841731" y="2028166"/>
          <a:ext cx="128802" cy="1004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4655"/>
              </a:lnTo>
              <a:lnTo>
                <a:pt x="128802" y="100465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956FCD-9802-400D-8303-2A004D2B732C}">
      <dsp:nvSpPr>
        <dsp:cNvPr id="0" name=""/>
        <dsp:cNvSpPr/>
      </dsp:nvSpPr>
      <dsp:spPr>
        <a:xfrm>
          <a:off x="6841731" y="2028166"/>
          <a:ext cx="128802" cy="394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992"/>
              </a:lnTo>
              <a:lnTo>
                <a:pt x="128802" y="39499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28C04E-8909-4EF1-BC3E-322781AE2A3C}">
      <dsp:nvSpPr>
        <dsp:cNvPr id="0" name=""/>
        <dsp:cNvSpPr/>
      </dsp:nvSpPr>
      <dsp:spPr>
        <a:xfrm>
          <a:off x="7185203" y="1418503"/>
          <a:ext cx="519501" cy="180322"/>
        </a:xfrm>
        <a:custGeom>
          <a:avLst/>
          <a:gdLst/>
          <a:ahLst/>
          <a:cxnLst/>
          <a:rect l="0" t="0" r="0" b="0"/>
          <a:pathLst>
            <a:path>
              <a:moveTo>
                <a:pt x="519501" y="0"/>
              </a:moveTo>
              <a:lnTo>
                <a:pt x="519501" y="90161"/>
              </a:lnTo>
              <a:lnTo>
                <a:pt x="0" y="90161"/>
              </a:lnTo>
              <a:lnTo>
                <a:pt x="0" y="1803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A5BFF-2A1E-4314-A602-0D565CE37FED}">
      <dsp:nvSpPr>
        <dsp:cNvPr id="0" name=""/>
        <dsp:cNvSpPr/>
      </dsp:nvSpPr>
      <dsp:spPr>
        <a:xfrm>
          <a:off x="5626698" y="808840"/>
          <a:ext cx="2078005" cy="180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61"/>
              </a:lnTo>
              <a:lnTo>
                <a:pt x="2078005" y="90161"/>
              </a:lnTo>
              <a:lnTo>
                <a:pt x="2078005" y="18032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E3B80-1412-4DA5-BD9C-960A943E67D2}">
      <dsp:nvSpPr>
        <dsp:cNvPr id="0" name=""/>
        <dsp:cNvSpPr/>
      </dsp:nvSpPr>
      <dsp:spPr>
        <a:xfrm>
          <a:off x="5107197" y="1418503"/>
          <a:ext cx="1039002" cy="180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61"/>
              </a:lnTo>
              <a:lnTo>
                <a:pt x="1039002" y="90161"/>
              </a:lnTo>
              <a:lnTo>
                <a:pt x="1039002" y="1803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580AF-0E56-447C-9F8A-284DD1740CD5}">
      <dsp:nvSpPr>
        <dsp:cNvPr id="0" name=""/>
        <dsp:cNvSpPr/>
      </dsp:nvSpPr>
      <dsp:spPr>
        <a:xfrm>
          <a:off x="4763725" y="2028166"/>
          <a:ext cx="128802" cy="1004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4655"/>
              </a:lnTo>
              <a:lnTo>
                <a:pt x="128802" y="100465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2D66F-9DCC-4930-BDA2-ACA2A7C64735}">
      <dsp:nvSpPr>
        <dsp:cNvPr id="0" name=""/>
        <dsp:cNvSpPr/>
      </dsp:nvSpPr>
      <dsp:spPr>
        <a:xfrm>
          <a:off x="4763725" y="2028166"/>
          <a:ext cx="128802" cy="394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992"/>
              </a:lnTo>
              <a:lnTo>
                <a:pt x="128802" y="39499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71683-858B-404D-BE84-7641F1AD81E7}">
      <dsp:nvSpPr>
        <dsp:cNvPr id="0" name=""/>
        <dsp:cNvSpPr/>
      </dsp:nvSpPr>
      <dsp:spPr>
        <a:xfrm>
          <a:off x="5061477" y="1418503"/>
          <a:ext cx="91440" cy="1803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03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EEF0C7-603A-44E1-800E-582DE195F811}">
      <dsp:nvSpPr>
        <dsp:cNvPr id="0" name=""/>
        <dsp:cNvSpPr/>
      </dsp:nvSpPr>
      <dsp:spPr>
        <a:xfrm>
          <a:off x="4068194" y="1418503"/>
          <a:ext cx="1039002" cy="180322"/>
        </a:xfrm>
        <a:custGeom>
          <a:avLst/>
          <a:gdLst/>
          <a:ahLst/>
          <a:cxnLst/>
          <a:rect l="0" t="0" r="0" b="0"/>
          <a:pathLst>
            <a:path>
              <a:moveTo>
                <a:pt x="1039002" y="0"/>
              </a:moveTo>
              <a:lnTo>
                <a:pt x="1039002" y="90161"/>
              </a:lnTo>
              <a:lnTo>
                <a:pt x="0" y="90161"/>
              </a:lnTo>
              <a:lnTo>
                <a:pt x="0" y="1803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D804D-EA56-4424-B9D1-69763F45B26E}">
      <dsp:nvSpPr>
        <dsp:cNvPr id="0" name=""/>
        <dsp:cNvSpPr/>
      </dsp:nvSpPr>
      <dsp:spPr>
        <a:xfrm>
          <a:off x="5107197" y="808840"/>
          <a:ext cx="519501" cy="180322"/>
        </a:xfrm>
        <a:custGeom>
          <a:avLst/>
          <a:gdLst/>
          <a:ahLst/>
          <a:cxnLst/>
          <a:rect l="0" t="0" r="0" b="0"/>
          <a:pathLst>
            <a:path>
              <a:moveTo>
                <a:pt x="519501" y="0"/>
              </a:moveTo>
              <a:lnTo>
                <a:pt x="519501" y="90161"/>
              </a:lnTo>
              <a:lnTo>
                <a:pt x="0" y="90161"/>
              </a:lnTo>
              <a:lnTo>
                <a:pt x="0" y="18032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1437F-58FE-45CA-9FB4-394A50D4F6E9}">
      <dsp:nvSpPr>
        <dsp:cNvPr id="0" name=""/>
        <dsp:cNvSpPr/>
      </dsp:nvSpPr>
      <dsp:spPr>
        <a:xfrm>
          <a:off x="2685719" y="2028166"/>
          <a:ext cx="128802" cy="1004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4655"/>
              </a:lnTo>
              <a:lnTo>
                <a:pt x="128802" y="100465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25258A-0053-4AC6-AD8B-B290DB41B252}">
      <dsp:nvSpPr>
        <dsp:cNvPr id="0" name=""/>
        <dsp:cNvSpPr/>
      </dsp:nvSpPr>
      <dsp:spPr>
        <a:xfrm>
          <a:off x="2685719" y="2028166"/>
          <a:ext cx="128802" cy="394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992"/>
              </a:lnTo>
              <a:lnTo>
                <a:pt x="128802" y="39499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44E81-C6AF-4301-9299-EF81C630A4F3}">
      <dsp:nvSpPr>
        <dsp:cNvPr id="0" name=""/>
        <dsp:cNvSpPr/>
      </dsp:nvSpPr>
      <dsp:spPr>
        <a:xfrm>
          <a:off x="2509690" y="1418503"/>
          <a:ext cx="519501" cy="180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61"/>
              </a:lnTo>
              <a:lnTo>
                <a:pt x="519501" y="90161"/>
              </a:lnTo>
              <a:lnTo>
                <a:pt x="519501" y="1803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2A1466-DF9E-4E83-BB8E-B4BEF7398E6A}">
      <dsp:nvSpPr>
        <dsp:cNvPr id="0" name=""/>
        <dsp:cNvSpPr/>
      </dsp:nvSpPr>
      <dsp:spPr>
        <a:xfrm>
          <a:off x="1646716" y="2028166"/>
          <a:ext cx="128802" cy="1614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4318"/>
              </a:lnTo>
              <a:lnTo>
                <a:pt x="128802" y="161431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63CAF-CF93-49F5-9C0F-8A4B5D825B24}">
      <dsp:nvSpPr>
        <dsp:cNvPr id="0" name=""/>
        <dsp:cNvSpPr/>
      </dsp:nvSpPr>
      <dsp:spPr>
        <a:xfrm>
          <a:off x="1646716" y="2028166"/>
          <a:ext cx="128802" cy="1004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4655"/>
              </a:lnTo>
              <a:lnTo>
                <a:pt x="128802" y="100465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43BD5-49D1-47D5-844D-F26DAB1EA7E2}">
      <dsp:nvSpPr>
        <dsp:cNvPr id="0" name=""/>
        <dsp:cNvSpPr/>
      </dsp:nvSpPr>
      <dsp:spPr>
        <a:xfrm>
          <a:off x="1646716" y="2028166"/>
          <a:ext cx="128802" cy="394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992"/>
              </a:lnTo>
              <a:lnTo>
                <a:pt x="128802" y="39499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552D0-DE4F-4157-88A0-554DE97D7F53}">
      <dsp:nvSpPr>
        <dsp:cNvPr id="0" name=""/>
        <dsp:cNvSpPr/>
      </dsp:nvSpPr>
      <dsp:spPr>
        <a:xfrm>
          <a:off x="1990188" y="1418503"/>
          <a:ext cx="519501" cy="180322"/>
        </a:xfrm>
        <a:custGeom>
          <a:avLst/>
          <a:gdLst/>
          <a:ahLst/>
          <a:cxnLst/>
          <a:rect l="0" t="0" r="0" b="0"/>
          <a:pathLst>
            <a:path>
              <a:moveTo>
                <a:pt x="519501" y="0"/>
              </a:moveTo>
              <a:lnTo>
                <a:pt x="519501" y="90161"/>
              </a:lnTo>
              <a:lnTo>
                <a:pt x="0" y="90161"/>
              </a:lnTo>
              <a:lnTo>
                <a:pt x="0" y="1803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7EA90-1D21-47B9-8245-42DA81508ABB}">
      <dsp:nvSpPr>
        <dsp:cNvPr id="0" name=""/>
        <dsp:cNvSpPr/>
      </dsp:nvSpPr>
      <dsp:spPr>
        <a:xfrm>
          <a:off x="2509690" y="808840"/>
          <a:ext cx="3117008" cy="180322"/>
        </a:xfrm>
        <a:custGeom>
          <a:avLst/>
          <a:gdLst/>
          <a:ahLst/>
          <a:cxnLst/>
          <a:rect l="0" t="0" r="0" b="0"/>
          <a:pathLst>
            <a:path>
              <a:moveTo>
                <a:pt x="3117008" y="0"/>
              </a:moveTo>
              <a:lnTo>
                <a:pt x="3117008" y="90161"/>
              </a:lnTo>
              <a:lnTo>
                <a:pt x="0" y="90161"/>
              </a:lnTo>
              <a:lnTo>
                <a:pt x="0" y="18032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3FD3F-8328-4D64-BFD0-9F45EC8565D7}">
      <dsp:nvSpPr>
        <dsp:cNvPr id="0" name=""/>
        <dsp:cNvSpPr/>
      </dsp:nvSpPr>
      <dsp:spPr>
        <a:xfrm>
          <a:off x="1470687" y="808840"/>
          <a:ext cx="4156011" cy="180322"/>
        </a:xfrm>
        <a:custGeom>
          <a:avLst/>
          <a:gdLst/>
          <a:ahLst/>
          <a:cxnLst/>
          <a:rect l="0" t="0" r="0" b="0"/>
          <a:pathLst>
            <a:path>
              <a:moveTo>
                <a:pt x="4156011" y="0"/>
              </a:moveTo>
              <a:lnTo>
                <a:pt x="4156011" y="90161"/>
              </a:lnTo>
              <a:lnTo>
                <a:pt x="0" y="90161"/>
              </a:lnTo>
              <a:lnTo>
                <a:pt x="0" y="18032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B1A829-C946-4E34-A922-D33930E4D2D1}">
      <dsp:nvSpPr>
        <dsp:cNvPr id="0" name=""/>
        <dsp:cNvSpPr/>
      </dsp:nvSpPr>
      <dsp:spPr>
        <a:xfrm>
          <a:off x="88212" y="1418503"/>
          <a:ext cx="128802" cy="394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992"/>
              </a:lnTo>
              <a:lnTo>
                <a:pt x="128802" y="3949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D2654-6F8C-4A6A-97E9-8330D44B4172}">
      <dsp:nvSpPr>
        <dsp:cNvPr id="0" name=""/>
        <dsp:cNvSpPr/>
      </dsp:nvSpPr>
      <dsp:spPr>
        <a:xfrm>
          <a:off x="431684" y="808840"/>
          <a:ext cx="5195014" cy="180322"/>
        </a:xfrm>
        <a:custGeom>
          <a:avLst/>
          <a:gdLst/>
          <a:ahLst/>
          <a:cxnLst/>
          <a:rect l="0" t="0" r="0" b="0"/>
          <a:pathLst>
            <a:path>
              <a:moveTo>
                <a:pt x="5195014" y="0"/>
              </a:moveTo>
              <a:lnTo>
                <a:pt x="5195014" y="90161"/>
              </a:lnTo>
              <a:lnTo>
                <a:pt x="0" y="90161"/>
              </a:lnTo>
              <a:lnTo>
                <a:pt x="0" y="18032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1827A1-A6C5-470D-BE21-01291827D7E7}">
      <dsp:nvSpPr>
        <dsp:cNvPr id="0" name=""/>
        <dsp:cNvSpPr/>
      </dsp:nvSpPr>
      <dsp:spPr>
        <a:xfrm>
          <a:off x="5197358" y="379500"/>
          <a:ext cx="858680" cy="4293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幣值辨識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5197358" y="379500"/>
        <a:ext cx="858680" cy="429340"/>
      </dsp:txXfrm>
    </dsp:sp>
    <dsp:sp modelId="{614F66B1-CC1D-407B-8393-5DA108CA4A88}">
      <dsp:nvSpPr>
        <dsp:cNvPr id="0" name=""/>
        <dsp:cNvSpPr/>
      </dsp:nvSpPr>
      <dsp:spPr>
        <a:xfrm>
          <a:off x="2344" y="989163"/>
          <a:ext cx="858680" cy="4293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UI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344" y="989163"/>
        <a:ext cx="858680" cy="429340"/>
      </dsp:txXfrm>
    </dsp:sp>
    <dsp:sp modelId="{53C92996-B48B-4624-9F58-5B04C5013CA7}">
      <dsp:nvSpPr>
        <dsp:cNvPr id="0" name=""/>
        <dsp:cNvSpPr/>
      </dsp:nvSpPr>
      <dsp:spPr>
        <a:xfrm>
          <a:off x="217014" y="1598826"/>
          <a:ext cx="858680" cy="4293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TK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17014" y="1598826"/>
        <a:ext cx="858680" cy="429340"/>
      </dsp:txXfrm>
    </dsp:sp>
    <dsp:sp modelId="{4AAD9AC3-89C0-419A-A88B-63444226118F}">
      <dsp:nvSpPr>
        <dsp:cNvPr id="0" name=""/>
        <dsp:cNvSpPr/>
      </dsp:nvSpPr>
      <dsp:spPr>
        <a:xfrm>
          <a:off x="1041347" y="989163"/>
          <a:ext cx="858680" cy="4293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網路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041347" y="989163"/>
        <a:ext cx="858680" cy="429340"/>
      </dsp:txXfrm>
    </dsp:sp>
    <dsp:sp modelId="{44B12A41-DDBA-456B-A86B-84020C89148A}">
      <dsp:nvSpPr>
        <dsp:cNvPr id="0" name=""/>
        <dsp:cNvSpPr/>
      </dsp:nvSpPr>
      <dsp:spPr>
        <a:xfrm>
          <a:off x="2080350" y="989163"/>
          <a:ext cx="858680" cy="4293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資料蒐集與準備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080350" y="989163"/>
        <a:ext cx="858680" cy="429340"/>
      </dsp:txXfrm>
    </dsp:sp>
    <dsp:sp modelId="{D7C6F6A2-77C7-4FB0-BF9B-6BD259D8B23A}">
      <dsp:nvSpPr>
        <dsp:cNvPr id="0" name=""/>
        <dsp:cNvSpPr/>
      </dsp:nvSpPr>
      <dsp:spPr>
        <a:xfrm>
          <a:off x="1560848" y="1598826"/>
          <a:ext cx="858680" cy="4293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影片蒐集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560848" y="1598826"/>
        <a:ext cx="858680" cy="429340"/>
      </dsp:txXfrm>
    </dsp:sp>
    <dsp:sp modelId="{D64C0CC4-D281-4C2F-BA44-4997D47BF02F}">
      <dsp:nvSpPr>
        <dsp:cNvPr id="0" name=""/>
        <dsp:cNvSpPr/>
      </dsp:nvSpPr>
      <dsp:spPr>
        <a:xfrm>
          <a:off x="1775518" y="2208489"/>
          <a:ext cx="858680" cy="4293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攝影機設定（</a:t>
          </a:r>
          <a:r>
            <a:rPr lang="zh-TW" altLang="en-US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傾斜</a:t>
          </a:r>
          <a:r>
            <a:rPr lang="zh-TW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向下）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775518" y="2208489"/>
        <a:ext cx="858680" cy="429340"/>
      </dsp:txXfrm>
    </dsp:sp>
    <dsp:sp modelId="{175A39A1-AC3F-4D40-B713-EBFF3952B1D6}">
      <dsp:nvSpPr>
        <dsp:cNvPr id="0" name=""/>
        <dsp:cNvSpPr/>
      </dsp:nvSpPr>
      <dsp:spPr>
        <a:xfrm>
          <a:off x="1775518" y="2818152"/>
          <a:ext cx="858680" cy="4293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100" kern="1200" baseline="0">
              <a:latin typeface="Times New Roman" panose="02020603050405020304" pitchFamily="18" charset="0"/>
              <a:ea typeface="標楷體" panose="03000509000000000000" pitchFamily="65" charset="-120"/>
            </a:rPr>
            <a:t>光照條件</a:t>
          </a:r>
          <a:endParaRPr lang="en-US" sz="11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775518" y="2818152"/>
        <a:ext cx="858680" cy="429340"/>
      </dsp:txXfrm>
    </dsp:sp>
    <dsp:sp modelId="{E5622A9E-8102-4A0E-823F-8FB79120E693}">
      <dsp:nvSpPr>
        <dsp:cNvPr id="0" name=""/>
        <dsp:cNvSpPr/>
      </dsp:nvSpPr>
      <dsp:spPr>
        <a:xfrm>
          <a:off x="1775518" y="3427815"/>
          <a:ext cx="858680" cy="4293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乾淨背景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775518" y="3427815"/>
        <a:ext cx="858680" cy="429340"/>
      </dsp:txXfrm>
    </dsp:sp>
    <dsp:sp modelId="{B291A1E7-F342-4FBB-9DA4-1FFF8095AFD2}">
      <dsp:nvSpPr>
        <dsp:cNvPr id="0" name=""/>
        <dsp:cNvSpPr/>
      </dsp:nvSpPr>
      <dsp:spPr>
        <a:xfrm>
          <a:off x="2599851" y="1598826"/>
          <a:ext cx="858680" cy="4293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100" kern="1200" baseline="0">
              <a:latin typeface="Times New Roman" panose="02020603050405020304" pitchFamily="18" charset="0"/>
              <a:ea typeface="標楷體" panose="03000509000000000000" pitchFamily="65" charset="-120"/>
            </a:rPr>
            <a:t>資料收集</a:t>
          </a:r>
          <a:endParaRPr lang="en-US" sz="11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599851" y="1598826"/>
        <a:ext cx="858680" cy="429340"/>
      </dsp:txXfrm>
    </dsp:sp>
    <dsp:sp modelId="{E733DAAE-33C4-47AC-84FD-2350C897A29E}">
      <dsp:nvSpPr>
        <dsp:cNvPr id="0" name=""/>
        <dsp:cNvSpPr/>
      </dsp:nvSpPr>
      <dsp:spPr>
        <a:xfrm>
          <a:off x="2814521" y="2208489"/>
          <a:ext cx="858680" cy="4293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拍攝硬幣和紙鈔的影片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814521" y="2208489"/>
        <a:ext cx="858680" cy="429340"/>
      </dsp:txXfrm>
    </dsp:sp>
    <dsp:sp modelId="{6C9E3D54-4DEB-450D-82D5-7C30DF96AFEE}">
      <dsp:nvSpPr>
        <dsp:cNvPr id="0" name=""/>
        <dsp:cNvSpPr/>
      </dsp:nvSpPr>
      <dsp:spPr>
        <a:xfrm>
          <a:off x="2814521" y="2818152"/>
          <a:ext cx="858680" cy="4293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包含堆疊情況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814521" y="2818152"/>
        <a:ext cx="858680" cy="429340"/>
      </dsp:txXfrm>
    </dsp:sp>
    <dsp:sp modelId="{42762851-6974-4F29-BF21-2E46ADADB65C}">
      <dsp:nvSpPr>
        <dsp:cNvPr id="0" name=""/>
        <dsp:cNvSpPr/>
      </dsp:nvSpPr>
      <dsp:spPr>
        <a:xfrm>
          <a:off x="4677857" y="989163"/>
          <a:ext cx="858680" cy="4293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100" kern="1200" baseline="0">
              <a:latin typeface="Times New Roman" panose="02020603050405020304" pitchFamily="18" charset="0"/>
              <a:ea typeface="標楷體" panose="03000509000000000000" pitchFamily="65" charset="-120"/>
            </a:rPr>
            <a:t>資料預處理</a:t>
          </a:r>
          <a:endParaRPr lang="en-US" sz="11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4677857" y="989163"/>
        <a:ext cx="858680" cy="429340"/>
      </dsp:txXfrm>
    </dsp:sp>
    <dsp:sp modelId="{A2D24BE5-E710-456F-876D-E39B5B71D1A9}">
      <dsp:nvSpPr>
        <dsp:cNvPr id="0" name=""/>
        <dsp:cNvSpPr/>
      </dsp:nvSpPr>
      <dsp:spPr>
        <a:xfrm>
          <a:off x="3638854" y="1598826"/>
          <a:ext cx="858680" cy="4293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100" kern="1200" baseline="0">
              <a:latin typeface="Times New Roman" panose="02020603050405020304" pitchFamily="18" charset="0"/>
              <a:ea typeface="標楷體" panose="03000509000000000000" pitchFamily="65" charset="-120"/>
            </a:rPr>
            <a:t>背景消除</a:t>
          </a:r>
          <a:endParaRPr lang="en-US" sz="11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3638854" y="1598826"/>
        <a:ext cx="858680" cy="429340"/>
      </dsp:txXfrm>
    </dsp:sp>
    <dsp:sp modelId="{30D78EB1-BD16-457E-81B8-FC01ABAB9206}">
      <dsp:nvSpPr>
        <dsp:cNvPr id="0" name=""/>
        <dsp:cNvSpPr/>
      </dsp:nvSpPr>
      <dsp:spPr>
        <a:xfrm>
          <a:off x="4677857" y="1598826"/>
          <a:ext cx="858680" cy="4293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100" kern="1200" baseline="0">
              <a:latin typeface="Times New Roman" panose="02020603050405020304" pitchFamily="18" charset="0"/>
              <a:ea typeface="標楷體" panose="03000509000000000000" pitchFamily="65" charset="-120"/>
            </a:rPr>
            <a:t>影像增強</a:t>
          </a:r>
          <a:endParaRPr lang="en-US" sz="11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4677857" y="1598826"/>
        <a:ext cx="858680" cy="429340"/>
      </dsp:txXfrm>
    </dsp:sp>
    <dsp:sp modelId="{85EEB891-B971-443D-89FA-F78DEA6A7A89}">
      <dsp:nvSpPr>
        <dsp:cNvPr id="0" name=""/>
        <dsp:cNvSpPr/>
      </dsp:nvSpPr>
      <dsp:spPr>
        <a:xfrm>
          <a:off x="4892527" y="2208489"/>
          <a:ext cx="858680" cy="4293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100" kern="1200" baseline="0">
              <a:latin typeface="Times New Roman" panose="02020603050405020304" pitchFamily="18" charset="0"/>
              <a:ea typeface="標楷體" panose="03000509000000000000" pitchFamily="65" charset="-120"/>
            </a:rPr>
            <a:t>亮度調整</a:t>
          </a:r>
          <a:endParaRPr lang="en-US" sz="11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4892527" y="2208489"/>
        <a:ext cx="858680" cy="429340"/>
      </dsp:txXfrm>
    </dsp:sp>
    <dsp:sp modelId="{45DD70C8-D087-43F3-84FA-BFA4B0E9A89D}">
      <dsp:nvSpPr>
        <dsp:cNvPr id="0" name=""/>
        <dsp:cNvSpPr/>
      </dsp:nvSpPr>
      <dsp:spPr>
        <a:xfrm>
          <a:off x="4892527" y="2818152"/>
          <a:ext cx="858680" cy="4293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對比度調整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4892527" y="2818152"/>
        <a:ext cx="858680" cy="429340"/>
      </dsp:txXfrm>
    </dsp:sp>
    <dsp:sp modelId="{D184BF6F-1F52-43C1-8D28-F58EA77F4057}">
      <dsp:nvSpPr>
        <dsp:cNvPr id="0" name=""/>
        <dsp:cNvSpPr/>
      </dsp:nvSpPr>
      <dsp:spPr>
        <a:xfrm>
          <a:off x="5716860" y="1598826"/>
          <a:ext cx="858680" cy="4293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100" kern="1200" baseline="0">
              <a:latin typeface="Times New Roman" panose="02020603050405020304" pitchFamily="18" charset="0"/>
              <a:ea typeface="標楷體" panose="03000509000000000000" pitchFamily="65" charset="-120"/>
            </a:rPr>
            <a:t>降噪處理</a:t>
          </a:r>
          <a:endParaRPr lang="en-US" sz="11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5716860" y="1598826"/>
        <a:ext cx="858680" cy="429340"/>
      </dsp:txXfrm>
    </dsp:sp>
    <dsp:sp modelId="{C77ADF66-B4E4-4C9A-8E7A-54D276FE5793}">
      <dsp:nvSpPr>
        <dsp:cNvPr id="0" name=""/>
        <dsp:cNvSpPr/>
      </dsp:nvSpPr>
      <dsp:spPr>
        <a:xfrm>
          <a:off x="7275364" y="989163"/>
          <a:ext cx="858680" cy="4293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深度圖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7275364" y="989163"/>
        <a:ext cx="858680" cy="429340"/>
      </dsp:txXfrm>
    </dsp:sp>
    <dsp:sp modelId="{70127B5A-E36A-4275-893E-5667CC2A53D7}">
      <dsp:nvSpPr>
        <dsp:cNvPr id="0" name=""/>
        <dsp:cNvSpPr/>
      </dsp:nvSpPr>
      <dsp:spPr>
        <a:xfrm>
          <a:off x="6755863" y="1598826"/>
          <a:ext cx="858680" cy="4293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光流計算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6755863" y="1598826"/>
        <a:ext cx="858680" cy="429340"/>
      </dsp:txXfrm>
    </dsp:sp>
    <dsp:sp modelId="{D50D7F8E-5872-473E-A1D1-F867D178DE52}">
      <dsp:nvSpPr>
        <dsp:cNvPr id="0" name=""/>
        <dsp:cNvSpPr/>
      </dsp:nvSpPr>
      <dsp:spPr>
        <a:xfrm>
          <a:off x="6970533" y="2208489"/>
          <a:ext cx="858680" cy="4293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Lucas-Kanade</a:t>
          </a:r>
          <a:r>
            <a:rPr lang="zh-TW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演算法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6970533" y="2208489"/>
        <a:ext cx="858680" cy="429340"/>
      </dsp:txXfrm>
    </dsp:sp>
    <dsp:sp modelId="{D374AB8B-E6AA-4096-974F-0C4C7BFC8E24}">
      <dsp:nvSpPr>
        <dsp:cNvPr id="0" name=""/>
        <dsp:cNvSpPr/>
      </dsp:nvSpPr>
      <dsp:spPr>
        <a:xfrm>
          <a:off x="6970533" y="2818152"/>
          <a:ext cx="858680" cy="4293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 err="1">
              <a:latin typeface="Times New Roman" panose="02020603050405020304" pitchFamily="18" charset="0"/>
              <a:ea typeface="標楷體" panose="03000509000000000000" pitchFamily="65" charset="-120"/>
            </a:rPr>
            <a:t>Farneback</a:t>
          </a:r>
          <a:r>
            <a:rPr lang="zh-TW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演算法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6970533" y="2818152"/>
        <a:ext cx="858680" cy="429340"/>
      </dsp:txXfrm>
    </dsp:sp>
    <dsp:sp modelId="{9C95DBF9-46EC-4167-AA50-AA1C197B207F}">
      <dsp:nvSpPr>
        <dsp:cNvPr id="0" name=""/>
        <dsp:cNvSpPr/>
      </dsp:nvSpPr>
      <dsp:spPr>
        <a:xfrm>
          <a:off x="6970533" y="3427815"/>
          <a:ext cx="858680" cy="4293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>
              <a:latin typeface="Times New Roman" panose="02020603050405020304" pitchFamily="18" charset="0"/>
              <a:ea typeface="標楷體" panose="03000509000000000000" pitchFamily="65" charset="-120"/>
            </a:rPr>
            <a:t>Harris 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6970533" y="3427815"/>
        <a:ext cx="858680" cy="429340"/>
      </dsp:txXfrm>
    </dsp:sp>
    <dsp:sp modelId="{D9435A36-49A2-4E1B-8DB9-E7CBA6FA0F72}">
      <dsp:nvSpPr>
        <dsp:cNvPr id="0" name=""/>
        <dsp:cNvSpPr/>
      </dsp:nvSpPr>
      <dsp:spPr>
        <a:xfrm>
          <a:off x="6970533" y="4037478"/>
          <a:ext cx="858680" cy="4293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ORB</a:t>
          </a:r>
        </a:p>
      </dsp:txBody>
      <dsp:txXfrm>
        <a:off x="6970533" y="4037478"/>
        <a:ext cx="858680" cy="429340"/>
      </dsp:txXfrm>
    </dsp:sp>
    <dsp:sp modelId="{D2BD4CA1-0058-4FFA-903B-6F1A40B7C6D3}">
      <dsp:nvSpPr>
        <dsp:cNvPr id="0" name=""/>
        <dsp:cNvSpPr/>
      </dsp:nvSpPr>
      <dsp:spPr>
        <a:xfrm>
          <a:off x="7794865" y="1598826"/>
          <a:ext cx="858680" cy="4293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FOE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7794865" y="1598826"/>
        <a:ext cx="858680" cy="429340"/>
      </dsp:txXfrm>
    </dsp:sp>
    <dsp:sp modelId="{874E3E8D-9C03-4FD3-8CED-83C6B4EE0C88}">
      <dsp:nvSpPr>
        <dsp:cNvPr id="0" name=""/>
        <dsp:cNvSpPr/>
      </dsp:nvSpPr>
      <dsp:spPr>
        <a:xfrm>
          <a:off x="8833868" y="989163"/>
          <a:ext cx="858680" cy="4293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3D</a:t>
          </a:r>
          <a:r>
            <a:rPr lang="zh-TW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網格生成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8833868" y="989163"/>
        <a:ext cx="858680" cy="429340"/>
      </dsp:txXfrm>
    </dsp:sp>
    <dsp:sp modelId="{26A66FAB-0B2F-48D3-B084-9FCBCE994D57}">
      <dsp:nvSpPr>
        <dsp:cNvPr id="0" name=""/>
        <dsp:cNvSpPr/>
      </dsp:nvSpPr>
      <dsp:spPr>
        <a:xfrm>
          <a:off x="8833868" y="1598826"/>
          <a:ext cx="858680" cy="4293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3D</a:t>
          </a:r>
          <a:r>
            <a:rPr lang="zh-TW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網格構建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8833868" y="1598826"/>
        <a:ext cx="858680" cy="429340"/>
      </dsp:txXfrm>
    </dsp:sp>
    <dsp:sp modelId="{5CBCBA43-D317-4236-9BF5-6CBB9814CC3D}">
      <dsp:nvSpPr>
        <dsp:cNvPr id="0" name=""/>
        <dsp:cNvSpPr/>
      </dsp:nvSpPr>
      <dsp:spPr>
        <a:xfrm>
          <a:off x="9048538" y="2208489"/>
          <a:ext cx="858680" cy="4293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視線消失點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9048538" y="2208489"/>
        <a:ext cx="858680" cy="429340"/>
      </dsp:txXfrm>
    </dsp:sp>
    <dsp:sp modelId="{326943E3-B937-429A-AEC2-8DF50FBA96F2}">
      <dsp:nvSpPr>
        <dsp:cNvPr id="0" name=""/>
        <dsp:cNvSpPr/>
      </dsp:nvSpPr>
      <dsp:spPr>
        <a:xfrm>
          <a:off x="10392373" y="989163"/>
          <a:ext cx="858680" cy="4293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100" kern="1200" baseline="0">
              <a:latin typeface="Times New Roman" panose="02020603050405020304" pitchFamily="18" charset="0"/>
              <a:ea typeface="標楷體" panose="03000509000000000000" pitchFamily="65" charset="-120"/>
            </a:rPr>
            <a:t>硬幣和紙鈔辨識</a:t>
          </a:r>
          <a:endParaRPr lang="en-US" sz="11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0392373" y="989163"/>
        <a:ext cx="858680" cy="429340"/>
      </dsp:txXfrm>
    </dsp:sp>
    <dsp:sp modelId="{5BE86B23-33F5-4542-BE75-A9F49CF2B328}">
      <dsp:nvSpPr>
        <dsp:cNvPr id="0" name=""/>
        <dsp:cNvSpPr/>
      </dsp:nvSpPr>
      <dsp:spPr>
        <a:xfrm>
          <a:off x="9872871" y="1598826"/>
          <a:ext cx="858680" cy="4293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幾何</a:t>
          </a:r>
          <a:r>
            <a:rPr lang="zh-TW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特徵提取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9872871" y="1598826"/>
        <a:ext cx="858680" cy="429340"/>
      </dsp:txXfrm>
    </dsp:sp>
    <dsp:sp modelId="{10322DA6-C66D-4985-9FEC-660699DBDD8E}">
      <dsp:nvSpPr>
        <dsp:cNvPr id="0" name=""/>
        <dsp:cNvSpPr/>
      </dsp:nvSpPr>
      <dsp:spPr>
        <a:xfrm>
          <a:off x="10087541" y="2208489"/>
          <a:ext cx="858680" cy="4293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硬幣半徑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0087541" y="2208489"/>
        <a:ext cx="858680" cy="429340"/>
      </dsp:txXfrm>
    </dsp:sp>
    <dsp:sp modelId="{D276F73E-C587-4D85-A2A6-7174F35E6A7F}">
      <dsp:nvSpPr>
        <dsp:cNvPr id="0" name=""/>
        <dsp:cNvSpPr/>
      </dsp:nvSpPr>
      <dsp:spPr>
        <a:xfrm>
          <a:off x="10087541" y="2818152"/>
          <a:ext cx="858680" cy="4293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紙鈔的長寬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0087541" y="2818152"/>
        <a:ext cx="858680" cy="429340"/>
      </dsp:txXfrm>
    </dsp:sp>
    <dsp:sp modelId="{2FA3E432-4865-41F7-ACE0-28A97AC2366C}">
      <dsp:nvSpPr>
        <dsp:cNvPr id="0" name=""/>
        <dsp:cNvSpPr/>
      </dsp:nvSpPr>
      <dsp:spPr>
        <a:xfrm>
          <a:off x="10087541" y="3427815"/>
          <a:ext cx="858680" cy="4293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視角轉換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0087541" y="3427815"/>
        <a:ext cx="858680" cy="429340"/>
      </dsp:txXfrm>
    </dsp:sp>
    <dsp:sp modelId="{1056C642-6916-4F92-AF5A-5323807B67A6}">
      <dsp:nvSpPr>
        <dsp:cNvPr id="0" name=""/>
        <dsp:cNvSpPr/>
      </dsp:nvSpPr>
      <dsp:spPr>
        <a:xfrm>
          <a:off x="10911874" y="1598826"/>
          <a:ext cx="858680" cy="4293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面值辨識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0911874" y="1598826"/>
        <a:ext cx="858680" cy="4293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A52F2E-B76C-4D92-83C1-9504BA784825}">
      <dsp:nvSpPr>
        <dsp:cNvPr id="0" name=""/>
        <dsp:cNvSpPr/>
      </dsp:nvSpPr>
      <dsp:spPr>
        <a:xfrm>
          <a:off x="0" y="1511141"/>
          <a:ext cx="10515600" cy="2014854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A3D608-8C1A-468B-8745-BC556494AEA5}">
      <dsp:nvSpPr>
        <dsp:cNvPr id="0" name=""/>
        <dsp:cNvSpPr/>
      </dsp:nvSpPr>
      <dsp:spPr>
        <a:xfrm>
          <a:off x="5330" y="0"/>
          <a:ext cx="1041622" cy="2014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資料收集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200" kern="1200" dirty="0"/>
            <a:t>影片收集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200" kern="1200" dirty="0"/>
            <a:t>物件收集</a:t>
          </a:r>
        </a:p>
      </dsp:txBody>
      <dsp:txXfrm>
        <a:off x="5330" y="0"/>
        <a:ext cx="1041622" cy="2014854"/>
      </dsp:txXfrm>
    </dsp:sp>
    <dsp:sp modelId="{D3CB7F7A-0140-429B-93F4-4A445F7141CF}">
      <dsp:nvSpPr>
        <dsp:cNvPr id="0" name=""/>
        <dsp:cNvSpPr/>
      </dsp:nvSpPr>
      <dsp:spPr>
        <a:xfrm>
          <a:off x="274285" y="2266711"/>
          <a:ext cx="503713" cy="503713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19C1A-21DA-4724-A8AD-D3F603DEE61B}">
      <dsp:nvSpPr>
        <dsp:cNvPr id="0" name=""/>
        <dsp:cNvSpPr/>
      </dsp:nvSpPr>
      <dsp:spPr>
        <a:xfrm>
          <a:off x="1251068" y="3008299"/>
          <a:ext cx="1353829" cy="2014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資料預處理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200" kern="1200" dirty="0"/>
            <a:t>影像前處理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200" kern="1200" dirty="0"/>
            <a:t>背景分割</a:t>
          </a:r>
        </a:p>
      </dsp:txBody>
      <dsp:txXfrm>
        <a:off x="1251068" y="3008299"/>
        <a:ext cx="1353829" cy="2014854"/>
      </dsp:txXfrm>
    </dsp:sp>
    <dsp:sp modelId="{C09C693C-A9BC-473C-B720-05C6CCED5E1D}">
      <dsp:nvSpPr>
        <dsp:cNvPr id="0" name=""/>
        <dsp:cNvSpPr/>
      </dsp:nvSpPr>
      <dsp:spPr>
        <a:xfrm>
          <a:off x="1726213" y="2245948"/>
          <a:ext cx="503713" cy="503713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215AA-EDFE-4F21-B164-D176E3286D51}">
      <dsp:nvSpPr>
        <dsp:cNvPr id="0" name=""/>
        <dsp:cNvSpPr/>
      </dsp:nvSpPr>
      <dsp:spPr>
        <a:xfrm>
          <a:off x="2907665" y="453427"/>
          <a:ext cx="1098982" cy="1196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深度圖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200" kern="1200" dirty="0"/>
            <a:t>光流計算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200" kern="1200" dirty="0"/>
            <a:t>FOE</a:t>
          </a:r>
          <a:endParaRPr lang="zh-TW" altLang="en-US" sz="1200" kern="1200" dirty="0"/>
        </a:p>
      </dsp:txBody>
      <dsp:txXfrm>
        <a:off x="2907665" y="453427"/>
        <a:ext cx="1098982" cy="1196964"/>
      </dsp:txXfrm>
    </dsp:sp>
    <dsp:sp modelId="{79F9A82F-0F96-41F9-9397-80713D6583EF}">
      <dsp:nvSpPr>
        <dsp:cNvPr id="0" name=""/>
        <dsp:cNvSpPr/>
      </dsp:nvSpPr>
      <dsp:spPr>
        <a:xfrm>
          <a:off x="3217224" y="1693999"/>
          <a:ext cx="503713" cy="503713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B8077-8703-4E07-8CF1-8C9C1ED079ED}">
      <dsp:nvSpPr>
        <dsp:cNvPr id="0" name=""/>
        <dsp:cNvSpPr/>
      </dsp:nvSpPr>
      <dsp:spPr>
        <a:xfrm>
          <a:off x="2799756" y="3433121"/>
          <a:ext cx="1494786" cy="1193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3D</a:t>
          </a:r>
          <a:r>
            <a:rPr lang="zh-TW" altLang="en-US" sz="1600" kern="1200" dirty="0"/>
            <a:t>網格生成</a:t>
          </a:r>
          <a:endParaRPr lang="en-US" altLang="zh-TW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200" kern="1200" dirty="0"/>
            <a:t>3D</a:t>
          </a:r>
          <a:r>
            <a:rPr lang="zh-TW" altLang="en-US" sz="1200" kern="1200" dirty="0"/>
            <a:t>網格構建</a:t>
          </a:r>
        </a:p>
      </dsp:txBody>
      <dsp:txXfrm>
        <a:off x="2799756" y="3433121"/>
        <a:ext cx="1494786" cy="1193156"/>
      </dsp:txXfrm>
    </dsp:sp>
    <dsp:sp modelId="{BC36953A-89EB-4F72-948D-531000A798A5}">
      <dsp:nvSpPr>
        <dsp:cNvPr id="0" name=""/>
        <dsp:cNvSpPr/>
      </dsp:nvSpPr>
      <dsp:spPr>
        <a:xfrm>
          <a:off x="3268348" y="2864065"/>
          <a:ext cx="503713" cy="503713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A88A1-D709-40A8-935D-32B14CCEC805}">
      <dsp:nvSpPr>
        <dsp:cNvPr id="0" name=""/>
        <dsp:cNvSpPr/>
      </dsp:nvSpPr>
      <dsp:spPr>
        <a:xfrm>
          <a:off x="5506035" y="1053356"/>
          <a:ext cx="1229766" cy="79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計算高度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200" kern="1200" dirty="0"/>
            <a:t>演算法</a:t>
          </a:r>
        </a:p>
      </dsp:txBody>
      <dsp:txXfrm>
        <a:off x="5506035" y="1053356"/>
        <a:ext cx="1229766" cy="794296"/>
      </dsp:txXfrm>
    </dsp:sp>
    <dsp:sp modelId="{F0CFCD81-2FAD-47EF-886D-5E278F025DBD}">
      <dsp:nvSpPr>
        <dsp:cNvPr id="0" name=""/>
        <dsp:cNvSpPr/>
      </dsp:nvSpPr>
      <dsp:spPr>
        <a:xfrm>
          <a:off x="5847983" y="2273013"/>
          <a:ext cx="503713" cy="503713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0CC34-0118-4709-9973-9C1ABDCAB1F4}">
      <dsp:nvSpPr>
        <dsp:cNvPr id="0" name=""/>
        <dsp:cNvSpPr/>
      </dsp:nvSpPr>
      <dsp:spPr>
        <a:xfrm>
          <a:off x="6497657" y="2998446"/>
          <a:ext cx="1752353" cy="2014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硬幣和紙鈔辨識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200" kern="1200"/>
            <a:t>幾何特徵提取</a:t>
          </a:r>
          <a:endParaRPr lang="zh-TW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200" kern="1200"/>
            <a:t>面值辨識</a:t>
          </a:r>
          <a:endParaRPr lang="zh-TW" altLang="en-US" sz="1200" kern="1200" dirty="0"/>
        </a:p>
      </dsp:txBody>
      <dsp:txXfrm>
        <a:off x="6497657" y="2998446"/>
        <a:ext cx="1752353" cy="2014854"/>
      </dsp:txXfrm>
    </dsp:sp>
    <dsp:sp modelId="{07AA5E3C-33D0-49E5-88C7-D486D3C70348}">
      <dsp:nvSpPr>
        <dsp:cNvPr id="0" name=""/>
        <dsp:cNvSpPr/>
      </dsp:nvSpPr>
      <dsp:spPr>
        <a:xfrm>
          <a:off x="7151242" y="2266711"/>
          <a:ext cx="503713" cy="503713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3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58668-3127-4D46-9033-56B84156FF45}">
      <dsp:nvSpPr>
        <dsp:cNvPr id="0" name=""/>
        <dsp:cNvSpPr/>
      </dsp:nvSpPr>
      <dsp:spPr>
        <a:xfrm>
          <a:off x="8226213" y="0"/>
          <a:ext cx="1232495" cy="2014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UI</a:t>
          </a:r>
          <a:endParaRPr lang="zh-TW" alt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200" kern="1200" dirty="0"/>
            <a:t>TK</a:t>
          </a:r>
          <a:r>
            <a:rPr lang="zh-TW" altLang="en-US" sz="1200" kern="1200" dirty="0"/>
            <a:t>顯示結果</a:t>
          </a:r>
        </a:p>
      </dsp:txBody>
      <dsp:txXfrm>
        <a:off x="8226213" y="0"/>
        <a:ext cx="1232495" cy="2014854"/>
      </dsp:txXfrm>
    </dsp:sp>
    <dsp:sp modelId="{F9499CEA-55C1-4B18-A568-3BED42D7ED54}">
      <dsp:nvSpPr>
        <dsp:cNvPr id="0" name=""/>
        <dsp:cNvSpPr/>
      </dsp:nvSpPr>
      <dsp:spPr>
        <a:xfrm>
          <a:off x="8590604" y="2266711"/>
          <a:ext cx="503713" cy="503713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2024/12/11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2024/12/11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嵌入式影像處理</a:t>
            </a:r>
            <a:br>
              <a:rPr lang="en-US" altLang="zh-TW" sz="4000" b="0" dirty="0"/>
            </a:br>
            <a:r>
              <a:rPr lang="zh-TW" altLang="en-US" sz="4000" b="0" dirty="0"/>
              <a:t>貨幣辨識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r>
              <a:rPr lang="en-US" altLang="zh-TW" dirty="0"/>
              <a:t>F113112117</a:t>
            </a:r>
            <a:r>
              <a:rPr lang="zh-TW" altLang="en-US" dirty="0"/>
              <a:t> 張兆賢</a:t>
            </a:r>
            <a:endParaRPr lang="en-US" altLang="zh-TW" dirty="0"/>
          </a:p>
          <a:p>
            <a:r>
              <a:rPr lang="en-US" altLang="zh-TW" dirty="0"/>
              <a:t>F113112131</a:t>
            </a:r>
            <a:r>
              <a:rPr lang="zh-TW" altLang="en-US" dirty="0"/>
              <a:t> 歐育典</a:t>
            </a:r>
            <a:endParaRPr lang="en-US" altLang="zh-TW" dirty="0"/>
          </a:p>
          <a:p>
            <a:r>
              <a:rPr lang="en-US" altLang="zh-TW" dirty="0"/>
              <a:t>C109112107</a:t>
            </a:r>
            <a:r>
              <a:rPr lang="zh-TW" altLang="en-US" dirty="0"/>
              <a:t> 康佳元 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TW" altLang="en-US" sz="2000" dirty="0"/>
              <a:t>功能規格</a:t>
            </a:r>
            <a:endParaRPr lang="en-US" altLang="zh-TW" sz="2000" dirty="0"/>
          </a:p>
          <a:p>
            <a:r>
              <a:rPr lang="zh-TW" altLang="en-US" sz="2000" dirty="0"/>
              <a:t>鏡頭傾斜向下拍攝托盤上面硬幣以及紙鈔</a:t>
            </a:r>
            <a:r>
              <a:rPr lang="en-US" altLang="zh-TW" sz="2000" dirty="0"/>
              <a:t>(1,5,10</a:t>
            </a:r>
            <a:r>
              <a:rPr lang="zh-TW" altLang="en-US" sz="2000" dirty="0"/>
              <a:t>硬幣</a:t>
            </a:r>
            <a:r>
              <a:rPr lang="en-US" altLang="zh-TW" sz="2000" dirty="0"/>
              <a:t>100,500</a:t>
            </a:r>
            <a:r>
              <a:rPr lang="zh-TW" altLang="en-US" sz="2000" dirty="0"/>
              <a:t>紙鈔國外硬幣</a:t>
            </a:r>
            <a:r>
              <a:rPr lang="en-US" altLang="zh-TW" sz="2000" dirty="0"/>
              <a:t>(</a:t>
            </a:r>
            <a:r>
              <a:rPr lang="zh-TW" altLang="en-US" sz="2000" dirty="0"/>
              <a:t>歐元</a:t>
            </a:r>
            <a:r>
              <a:rPr lang="en-US" altLang="zh-TW" sz="2000" dirty="0"/>
              <a:t>))</a:t>
            </a:r>
          </a:p>
          <a:p>
            <a:r>
              <a:rPr lang="zh-TW" altLang="en-US" sz="2000" dirty="0"/>
              <a:t>切換不同幣值辨識</a:t>
            </a:r>
            <a:endParaRPr lang="en-US" altLang="zh-TW" sz="2000" dirty="0"/>
          </a:p>
          <a:p>
            <a:r>
              <a:rPr lang="zh-TW" altLang="en-US" sz="2000" dirty="0"/>
              <a:t>固定鏡頭拍攝托盤移動紙幣或硬幣過去</a:t>
            </a:r>
            <a:endParaRPr lang="en-US" altLang="zh-TW" sz="2000" dirty="0"/>
          </a:p>
          <a:p>
            <a:r>
              <a:rPr lang="zh-TW" altLang="en-US" sz="2000" dirty="0"/>
              <a:t>計算堆疊硬幣的總金額，畫面上看得到的幣值總額</a:t>
            </a:r>
            <a:endParaRPr lang="en-US" altLang="zh-TW" sz="2000" dirty="0"/>
          </a:p>
          <a:p>
            <a:r>
              <a:rPr lang="zh-TW" altLang="en-US" sz="2000" dirty="0"/>
              <a:t>硬幣跟鈔票彼此堆疊</a:t>
            </a:r>
            <a:endParaRPr lang="en-US" altLang="zh-TW" sz="2000" dirty="0"/>
          </a:p>
          <a:p>
            <a:r>
              <a:rPr lang="zh-TW" altLang="en-US" sz="2000" dirty="0"/>
              <a:t>支架固定手機拍攝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技術規格</a:t>
            </a:r>
            <a:endParaRPr lang="en-US" altLang="zh-TW" sz="2000" dirty="0"/>
          </a:p>
          <a:p>
            <a:r>
              <a:rPr lang="zh-TW" altLang="en-US" sz="2000" dirty="0"/>
              <a:t>空間辨識來辨別不同硬幣或紙鈔的大小</a:t>
            </a:r>
            <a:endParaRPr lang="en-US" altLang="zh-TW" sz="2000" dirty="0"/>
          </a:p>
          <a:p>
            <a:r>
              <a:rPr lang="zh-TW" altLang="en-US" sz="2000" dirty="0"/>
              <a:t>影片分析</a:t>
            </a:r>
            <a:endParaRPr lang="en-US" altLang="zh-TW" sz="2000" dirty="0"/>
          </a:p>
          <a:p>
            <a:r>
              <a:rPr lang="zh-TW" altLang="en-US" sz="2000" dirty="0"/>
              <a:t>測試</a:t>
            </a:r>
            <a:r>
              <a:rPr lang="en-US" altLang="zh-TW" sz="2000" dirty="0"/>
              <a:t>:</a:t>
            </a:r>
            <a:r>
              <a:rPr lang="zh-TW" altLang="en-US" sz="2000" dirty="0"/>
              <a:t>攝影機移動托盤不動或攝影機移動且托盤移動</a:t>
            </a:r>
            <a:endParaRPr lang="en-US" altLang="zh-TW" sz="2000" dirty="0"/>
          </a:p>
          <a:p>
            <a:r>
              <a:rPr lang="zh-TW" altLang="en-US" sz="2000" dirty="0"/>
              <a:t>托盤短暫遮擋可以辨識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效能</a:t>
            </a:r>
            <a:endParaRPr lang="en-US" altLang="zh-TW" sz="2000" dirty="0"/>
          </a:p>
          <a:p>
            <a:r>
              <a:rPr lang="zh-TW" altLang="en-US" sz="2000" dirty="0"/>
              <a:t>即時辨識 </a:t>
            </a:r>
            <a:r>
              <a:rPr lang="en-US" altLang="zh-TW" sz="2000" dirty="0"/>
              <a:t>: fps 30@FHD </a:t>
            </a:r>
            <a:r>
              <a:rPr lang="zh-TW" altLang="en-US" sz="2000" dirty="0"/>
              <a:t>，分析</a:t>
            </a:r>
            <a:r>
              <a:rPr lang="en-US" altLang="zh-TW" sz="2000" dirty="0"/>
              <a:t>10</a:t>
            </a:r>
            <a:r>
              <a:rPr lang="zh-TW" altLang="en-US" sz="2000" dirty="0"/>
              <a:t>張畫面</a:t>
            </a:r>
            <a:endParaRPr lang="en-US" altLang="zh-TW" sz="2000" dirty="0"/>
          </a:p>
          <a:p>
            <a:r>
              <a:rPr lang="zh-TW" altLang="en-US" sz="2000" dirty="0"/>
              <a:t>準確率 </a:t>
            </a:r>
            <a:r>
              <a:rPr lang="en-US" altLang="zh-TW" sz="2000" dirty="0"/>
              <a:t>:</a:t>
            </a:r>
            <a:r>
              <a:rPr lang="zh-TW" altLang="en-US" sz="2000" dirty="0"/>
              <a:t> 紙鈔大小  硬幣大小 硬幣堆疊高度誤差</a:t>
            </a:r>
            <a:r>
              <a:rPr lang="en-US" altLang="zh-TW" sz="2000" dirty="0"/>
              <a:t>(?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介面規格</a:t>
            </a:r>
            <a:endParaRPr lang="en-US" altLang="zh-TW" sz="2000" dirty="0"/>
          </a:p>
          <a:p>
            <a:r>
              <a:rPr lang="en-US" altLang="zh-TW" sz="2000" dirty="0"/>
              <a:t>UI</a:t>
            </a:r>
            <a:r>
              <a:rPr lang="zh-TW" altLang="en-US" sz="2000" dirty="0"/>
              <a:t>：</a:t>
            </a:r>
            <a:r>
              <a:rPr lang="en-US" altLang="zh-TW" sz="2000" dirty="0"/>
              <a:t>Tk</a:t>
            </a:r>
            <a:r>
              <a:rPr lang="zh-TW" altLang="en-US" sz="2000" dirty="0"/>
              <a:t>介面</a:t>
            </a:r>
            <a:endParaRPr lang="en-US" altLang="zh-TW" sz="2000" dirty="0"/>
          </a:p>
          <a:p>
            <a:r>
              <a:rPr lang="en-US" altLang="zh-TW" sz="2000" dirty="0"/>
              <a:t>WIFI</a:t>
            </a:r>
            <a:r>
              <a:rPr lang="zh-TW" altLang="en-US" sz="2000" dirty="0"/>
              <a:t>傳輸 </a:t>
            </a:r>
            <a:r>
              <a:rPr lang="en-US" altLang="zh-TW" sz="2000" dirty="0"/>
              <a:t>: </a:t>
            </a:r>
            <a:r>
              <a:rPr lang="zh-TW" altLang="en-US" sz="2000" dirty="0"/>
              <a:t>手機攝影機傳輸影片到</a:t>
            </a:r>
            <a:r>
              <a:rPr lang="en-US" altLang="zh-TW" sz="2000" dirty="0"/>
              <a:t>PC</a:t>
            </a:r>
          </a:p>
          <a:p>
            <a:pPr marL="0" indent="0">
              <a:buNone/>
            </a:pPr>
            <a:r>
              <a:rPr lang="zh-TW" altLang="en-US" sz="2000" dirty="0"/>
              <a:t>限制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手機攝影角度</a:t>
            </a:r>
            <a:r>
              <a:rPr lang="en-US" altLang="zh-TW" sz="2000" dirty="0"/>
              <a:t>(</a:t>
            </a:r>
            <a:r>
              <a:rPr lang="zh-TW" altLang="en-US" sz="2000" dirty="0"/>
              <a:t>大約</a:t>
            </a:r>
            <a:r>
              <a:rPr lang="en-US" altLang="zh-TW" sz="2000" dirty="0"/>
              <a:t>120</a:t>
            </a:r>
            <a:r>
              <a:rPr lang="zh-TW" altLang="en-US" sz="2000" dirty="0"/>
              <a:t>度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r>
              <a:rPr lang="zh-TW" altLang="en-US" sz="2000" dirty="0"/>
              <a:t>光影變化</a:t>
            </a:r>
            <a:r>
              <a:rPr lang="en-US" altLang="zh-TW" sz="2000" dirty="0"/>
              <a:t>(</a:t>
            </a:r>
            <a:r>
              <a:rPr lang="zh-TW" altLang="en-US" sz="2000" dirty="0"/>
              <a:t>恆亮，不閃爍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r>
              <a:rPr lang="zh-TW" altLang="en-US" sz="2000" dirty="0"/>
              <a:t>托盤 </a:t>
            </a:r>
            <a:r>
              <a:rPr lang="en-US" altLang="zh-TW" sz="2000" dirty="0"/>
              <a:t>:</a:t>
            </a:r>
            <a:r>
              <a:rPr lang="zh-TW" altLang="en-US" sz="2000" dirty="0"/>
              <a:t> 背景咖啡色或深色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需求 </a:t>
            </a:r>
            <a:r>
              <a:rPr lang="en-US" altLang="zh-TW" dirty="0"/>
              <a:t>(2024/12/05)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296376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</a:t>
            </a: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A0B3468-4E94-4C87-83E5-7571196E9226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/>
              <a:t>硬體列表：</a:t>
            </a:r>
            <a:endParaRPr lang="en-US" altLang="zh-TW" sz="2000" dirty="0"/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47375-7DC6-7B0C-2348-2C84E4F9C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EB592D2-2EDE-272D-3B28-A1E0C6CA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</a:t>
            </a:r>
            <a:r>
              <a:rPr lang="zh-TW" altLang="en-US" sz="3600" dirty="0"/>
              <a:t> 環境需求</a:t>
            </a:r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43D3056F-7038-034F-3D0E-1B99CF10054E}"/>
              </a:ext>
            </a:extLst>
          </p:cNvPr>
          <p:cNvSpPr txBox="1">
            <a:spLocks/>
          </p:cNvSpPr>
          <p:nvPr/>
        </p:nvSpPr>
        <p:spPr>
          <a:xfrm>
            <a:off x="838200" y="1247206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作業系統：</a:t>
            </a:r>
            <a:r>
              <a:rPr lang="en-US" altLang="zh-TW" dirty="0"/>
              <a:t>windows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環境設定：</a:t>
            </a:r>
            <a:r>
              <a:rPr lang="en-US" altLang="zh-TW" dirty="0"/>
              <a:t>python 3.8</a:t>
            </a:r>
            <a:r>
              <a:rPr lang="zh-TW" altLang="en-US" dirty="0"/>
              <a:t> ，</a:t>
            </a:r>
            <a:r>
              <a:rPr lang="en-US" altLang="zh-TW" dirty="0"/>
              <a:t>OpenCV</a:t>
            </a:r>
          </a:p>
          <a:p>
            <a:pPr marL="884700" lvl="1" indent="-342900"/>
            <a:endParaRPr lang="en-US" altLang="zh-TW" dirty="0"/>
          </a:p>
          <a:p>
            <a:pPr marL="884700" lvl="1" indent="-342900"/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其他工具：</a:t>
            </a:r>
            <a:endParaRPr lang="en-US" altLang="zh-TW" dirty="0"/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48157F6-43DC-E387-3BC8-FD77FC133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856" y="1876290"/>
            <a:ext cx="6534451" cy="31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2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專案架構圖</a:t>
            </a: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A35EE887-B85F-4C2B-8EA4-2773CE8006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0152312"/>
              </p:ext>
            </p:extLst>
          </p:nvPr>
        </p:nvGraphicFramePr>
        <p:xfrm>
          <a:off x="335280" y="1264920"/>
          <a:ext cx="11772899" cy="4846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E2A67897-2986-419A-88DE-FAECFBE2C7DD}"/>
              </a:ext>
            </a:extLst>
          </p:cNvPr>
          <p:cNvSpPr/>
          <p:nvPr/>
        </p:nvSpPr>
        <p:spPr>
          <a:xfrm>
            <a:off x="7112000" y="4615543"/>
            <a:ext cx="1161143" cy="12337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60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8BB6946A-86D4-48C7-AF8D-41CBC2C8D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978185"/>
              </p:ext>
            </p:extLst>
          </p:nvPr>
        </p:nvGraphicFramePr>
        <p:xfrm>
          <a:off x="838200" y="1201738"/>
          <a:ext cx="10515600" cy="503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950A74A8-D40E-4E43-8DC2-7DE533BA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架構流程圖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5C375CC-0E33-45A2-B1C2-64C3454CEE02}"/>
              </a:ext>
            </a:extLst>
          </p:cNvPr>
          <p:cNvCxnSpPr>
            <a:cxnSpLocks/>
          </p:cNvCxnSpPr>
          <p:nvPr/>
        </p:nvCxnSpPr>
        <p:spPr>
          <a:xfrm>
            <a:off x="1770077" y="3684165"/>
            <a:ext cx="755184" cy="153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8851D18-F469-4F8D-9750-683DA70DBCE5}"/>
              </a:ext>
            </a:extLst>
          </p:cNvPr>
          <p:cNvCxnSpPr>
            <a:cxnSpLocks/>
          </p:cNvCxnSpPr>
          <p:nvPr/>
        </p:nvCxnSpPr>
        <p:spPr>
          <a:xfrm>
            <a:off x="3273105" y="3724289"/>
            <a:ext cx="922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FE632A0-3C2A-4212-A03D-A86CE09B7E53}"/>
              </a:ext>
            </a:extLst>
          </p:cNvPr>
          <p:cNvCxnSpPr>
            <a:cxnSpLocks/>
          </p:cNvCxnSpPr>
          <p:nvPr/>
        </p:nvCxnSpPr>
        <p:spPr>
          <a:xfrm>
            <a:off x="4858273" y="3196813"/>
            <a:ext cx="1608940" cy="4068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C9CA2F9-4059-4573-8303-F75C65AA57DC}"/>
              </a:ext>
            </a:extLst>
          </p:cNvPr>
          <p:cNvCxnSpPr>
            <a:cxnSpLocks/>
          </p:cNvCxnSpPr>
          <p:nvPr/>
        </p:nvCxnSpPr>
        <p:spPr>
          <a:xfrm flipV="1">
            <a:off x="4858273" y="3808602"/>
            <a:ext cx="1608940" cy="3915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A39B294-6181-4175-AA09-7B28AE66E7FA}"/>
              </a:ext>
            </a:extLst>
          </p:cNvPr>
          <p:cNvCxnSpPr>
            <a:cxnSpLocks/>
          </p:cNvCxnSpPr>
          <p:nvPr/>
        </p:nvCxnSpPr>
        <p:spPr>
          <a:xfrm>
            <a:off x="8507835" y="3699545"/>
            <a:ext cx="9046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F0C1C83-F98B-4727-8AE2-7BBEC7FDEA61}"/>
              </a:ext>
            </a:extLst>
          </p:cNvPr>
          <p:cNvSpPr txBox="1"/>
          <p:nvPr/>
        </p:nvSpPr>
        <p:spPr>
          <a:xfrm>
            <a:off x="1879309" y="3299720"/>
            <a:ext cx="645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原</a:t>
            </a:r>
            <a:r>
              <a:rPr lang="en-US" altLang="zh-TW" sz="1400" dirty="0" err="1"/>
              <a:t>img</a:t>
            </a:r>
            <a:endParaRPr lang="zh-TW" altLang="en-US" sz="1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9A355CF-8ED5-45A6-8EEF-A2BAB77D0D1C}"/>
              </a:ext>
            </a:extLst>
          </p:cNvPr>
          <p:cNvSpPr txBox="1"/>
          <p:nvPr/>
        </p:nvSpPr>
        <p:spPr>
          <a:xfrm>
            <a:off x="3245140" y="3295916"/>
            <a:ext cx="92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物件前景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FCF2EF7-B03D-4861-892F-C09E7FE7996F}"/>
              </a:ext>
            </a:extLst>
          </p:cNvPr>
          <p:cNvSpPr txBox="1"/>
          <p:nvPr/>
        </p:nvSpPr>
        <p:spPr>
          <a:xfrm>
            <a:off x="5357070" y="2991944"/>
            <a:ext cx="111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物件深度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A4CED49-0CB2-4295-82CC-905DEF470C9E}"/>
              </a:ext>
            </a:extLst>
          </p:cNvPr>
          <p:cNvSpPr txBox="1"/>
          <p:nvPr/>
        </p:nvSpPr>
        <p:spPr>
          <a:xfrm>
            <a:off x="5459047" y="4097314"/>
            <a:ext cx="906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網格畫面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74428FE8-5704-4373-A3C4-72625BB3ACD1}"/>
              </a:ext>
            </a:extLst>
          </p:cNvPr>
          <p:cNvCxnSpPr>
            <a:cxnSpLocks/>
          </p:cNvCxnSpPr>
          <p:nvPr/>
        </p:nvCxnSpPr>
        <p:spPr>
          <a:xfrm flipV="1">
            <a:off x="7266790" y="3699545"/>
            <a:ext cx="676711" cy="39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821C99DC-B222-429B-8205-4D9364E9C613}"/>
              </a:ext>
            </a:extLst>
          </p:cNvPr>
          <p:cNvSpPr txBox="1"/>
          <p:nvPr/>
        </p:nvSpPr>
        <p:spPr>
          <a:xfrm>
            <a:off x="7141827" y="3299720"/>
            <a:ext cx="926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物件數量</a:t>
            </a:r>
          </a:p>
        </p:txBody>
      </p:sp>
    </p:spTree>
    <p:extLst>
      <p:ext uri="{BB962C8B-B14F-4D97-AF65-F5344CB8AC3E}">
        <p14:creationId xmlns:p14="http://schemas.microsoft.com/office/powerpoint/2010/main" val="45373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84354</TotalTime>
  <Words>354</Words>
  <Application>Microsoft Office PowerPoint</Application>
  <PresentationFormat>寬螢幕</PresentationFormat>
  <Paragraphs>98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標楷體</vt:lpstr>
      <vt:lpstr>Arial</vt:lpstr>
      <vt:lpstr>Calibri</vt:lpstr>
      <vt:lpstr>Times New Roman</vt:lpstr>
      <vt:lpstr>Office 佈景主題</vt:lpstr>
      <vt:lpstr>嵌入式影像處理 貨幣辨識</vt:lpstr>
      <vt:lpstr>需求 (2024/12/05)</vt:lpstr>
      <vt:lpstr>需求列表 – 硬體</vt:lpstr>
      <vt:lpstr>需求列表 – 環境需求</vt:lpstr>
      <vt:lpstr>專案架構圖</vt:lpstr>
      <vt:lpstr>架構流程圖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張兆賢</cp:lastModifiedBy>
  <cp:revision>3163</cp:revision>
  <dcterms:created xsi:type="dcterms:W3CDTF">2019-03-11T13:47:46Z</dcterms:created>
  <dcterms:modified xsi:type="dcterms:W3CDTF">2024-12-11T11:07:49Z</dcterms:modified>
</cp:coreProperties>
</file>