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2"/>
    <p:sldId id="1142" r:id="rId3"/>
    <p:sldId id="269" r:id="rId4"/>
    <p:sldId id="1253" r:id="rId5"/>
    <p:sldId id="1136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需求列表" id="{DE023DAD-9EED-426D-8EB3-17248E4D00C3}">
          <p14:sldIdLst>
            <p14:sldId id="1142"/>
            <p14:sldId id="269"/>
            <p14:sldId id="1253"/>
          </p14:sldIdLst>
        </p14:section>
        <p14:section name="專案架構" id="{1EBCE073-09FA-4CD3-BDCF-56A4EDB986FF}">
          <p14:sldIdLst>
            <p14:sldId id="113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11" d="100"/>
          <a:sy n="111" d="100"/>
        </p:scale>
        <p:origin x="73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752960-DD88-4A1B-A464-AFD6B95419E7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C7DC1B2-3664-4319-9DD2-218EE96FE24F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幣值辨識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13D1A763-0949-443D-9BE1-0EA4CBF2210F}" type="parTrans" cxnId="{3F81A75F-49ED-4DF0-93C7-FDAE38C160DA}">
      <dgm:prSet/>
      <dgm:spPr/>
      <dgm:t>
        <a:bodyPr/>
        <a:lstStyle/>
        <a:p>
          <a:endParaRPr lang="en-US"/>
        </a:p>
      </dgm:t>
    </dgm:pt>
    <dgm:pt modelId="{1BE4B793-C243-4C00-B342-56269B859149}" type="sibTrans" cxnId="{3F81A75F-49ED-4DF0-93C7-FDAE38C160DA}">
      <dgm:prSet/>
      <dgm:spPr/>
      <dgm:t>
        <a:bodyPr/>
        <a:lstStyle/>
        <a:p>
          <a:endParaRPr lang="en-US"/>
        </a:p>
      </dgm:t>
    </dgm:pt>
    <dgm:pt modelId="{E12AB3D5-BECE-480A-9ED8-DA4D26E23425}">
      <dgm:prSet/>
      <dgm:spPr/>
      <dgm:t>
        <a:bodyPr/>
        <a:lstStyle/>
        <a:p>
          <a:r>
            <a:rPr lang="zh-TW" baseline="0">
              <a:latin typeface="Times New Roman" panose="02020603050405020304" pitchFamily="18" charset="0"/>
              <a:ea typeface="標楷體" panose="03000509000000000000" pitchFamily="65" charset="-120"/>
            </a:rPr>
            <a:t>資料蒐集與準備</a:t>
          </a:r>
          <a:endParaRPr lang="en-US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95DE1BC5-146B-4F18-AF23-9DA87FDA3B1A}" type="parTrans" cxnId="{850960E6-5F0B-4BBB-884E-935BFB3F949A}">
      <dgm:prSet/>
      <dgm:spPr/>
      <dgm:t>
        <a:bodyPr/>
        <a:lstStyle/>
        <a:p>
          <a:endParaRPr lang="en-US"/>
        </a:p>
      </dgm:t>
    </dgm:pt>
    <dgm:pt modelId="{15682001-FA4D-427B-8D6A-8F025C0F0B76}" type="sibTrans" cxnId="{850960E6-5F0B-4BBB-884E-935BFB3F949A}">
      <dgm:prSet/>
      <dgm:spPr/>
      <dgm:t>
        <a:bodyPr/>
        <a:lstStyle/>
        <a:p>
          <a:endParaRPr lang="en-US"/>
        </a:p>
      </dgm:t>
    </dgm:pt>
    <dgm:pt modelId="{2A2D48B5-C5F5-42B5-99DD-BFE194D69A5E}">
      <dgm:prSet/>
      <dgm:spPr/>
      <dgm:t>
        <a:bodyPr/>
        <a:lstStyle/>
        <a:p>
          <a:r>
            <a:rPr lang="zh-TW" baseline="0">
              <a:latin typeface="Times New Roman" panose="02020603050405020304" pitchFamily="18" charset="0"/>
              <a:ea typeface="標楷體" panose="03000509000000000000" pitchFamily="65" charset="-120"/>
            </a:rPr>
            <a:t>影片蒐集</a:t>
          </a:r>
          <a:endParaRPr lang="en-US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B11D5330-3079-4EA0-8446-1F736CBB33E1}" type="parTrans" cxnId="{9E5D5D49-3DB7-4CBC-A54B-97BCC20AC3CD}">
      <dgm:prSet/>
      <dgm:spPr/>
      <dgm:t>
        <a:bodyPr/>
        <a:lstStyle/>
        <a:p>
          <a:endParaRPr lang="en-US"/>
        </a:p>
      </dgm:t>
    </dgm:pt>
    <dgm:pt modelId="{AB02D9A4-EFB5-4AFD-95AE-CA3D7029E549}" type="sibTrans" cxnId="{9E5D5D49-3DB7-4CBC-A54B-97BCC20AC3CD}">
      <dgm:prSet/>
      <dgm:spPr/>
      <dgm:t>
        <a:bodyPr/>
        <a:lstStyle/>
        <a:p>
          <a:endParaRPr lang="en-US"/>
        </a:p>
      </dgm:t>
    </dgm:pt>
    <dgm:pt modelId="{D15034A5-E3E5-4D55-ADF0-8834B28C4282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攝影機設定（</a:t>
          </a:r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傾斜</a:t>
          </a:r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向下）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9DAF579E-6D2D-483A-BFC1-A1AAC44260B8}" type="parTrans" cxnId="{772E912D-C95F-403F-8BB5-5C727B385538}">
      <dgm:prSet/>
      <dgm:spPr/>
      <dgm:t>
        <a:bodyPr/>
        <a:lstStyle/>
        <a:p>
          <a:endParaRPr lang="en-US"/>
        </a:p>
      </dgm:t>
    </dgm:pt>
    <dgm:pt modelId="{BB47B73B-B214-49D0-9A4C-F86AA6C2CF9E}" type="sibTrans" cxnId="{772E912D-C95F-403F-8BB5-5C727B385538}">
      <dgm:prSet/>
      <dgm:spPr/>
      <dgm:t>
        <a:bodyPr/>
        <a:lstStyle/>
        <a:p>
          <a:endParaRPr lang="en-US"/>
        </a:p>
      </dgm:t>
    </dgm:pt>
    <dgm:pt modelId="{5F9E929A-F98F-4CC3-BB44-5D1D23CED490}">
      <dgm:prSet/>
      <dgm:spPr/>
      <dgm:t>
        <a:bodyPr/>
        <a:lstStyle/>
        <a:p>
          <a:r>
            <a:rPr lang="zh-TW" baseline="0">
              <a:latin typeface="Times New Roman" panose="02020603050405020304" pitchFamily="18" charset="0"/>
              <a:ea typeface="標楷體" panose="03000509000000000000" pitchFamily="65" charset="-120"/>
            </a:rPr>
            <a:t>光照條件</a:t>
          </a:r>
          <a:endParaRPr lang="en-US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FB413537-F292-4B69-98D9-2C2084946149}" type="parTrans" cxnId="{528E98F8-CDA9-4EC1-9387-3A0FCFA56C1F}">
      <dgm:prSet/>
      <dgm:spPr/>
      <dgm:t>
        <a:bodyPr/>
        <a:lstStyle/>
        <a:p>
          <a:endParaRPr lang="en-US"/>
        </a:p>
      </dgm:t>
    </dgm:pt>
    <dgm:pt modelId="{805CD1D0-B9B6-4AB7-BC31-EC3EAFC866A5}" type="sibTrans" cxnId="{528E98F8-CDA9-4EC1-9387-3A0FCFA56C1F}">
      <dgm:prSet/>
      <dgm:spPr/>
      <dgm:t>
        <a:bodyPr/>
        <a:lstStyle/>
        <a:p>
          <a:endParaRPr lang="en-US"/>
        </a:p>
      </dgm:t>
    </dgm:pt>
    <dgm:pt modelId="{69510B57-CBE2-4DD9-AC61-2DBE520D2884}">
      <dgm:prSet/>
      <dgm:spPr/>
      <dgm:t>
        <a:bodyPr/>
        <a:lstStyle/>
        <a:p>
          <a:r>
            <a:rPr lang="zh-TW" baseline="0">
              <a:latin typeface="Times New Roman" panose="02020603050405020304" pitchFamily="18" charset="0"/>
              <a:ea typeface="標楷體" panose="03000509000000000000" pitchFamily="65" charset="-120"/>
            </a:rPr>
            <a:t>乾淨背景</a:t>
          </a:r>
          <a:endParaRPr lang="en-US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553B077F-D8EA-46E8-ACA1-32CC1D76C652}" type="parTrans" cxnId="{ADBF3A27-7A50-493A-AD0E-90DA48278164}">
      <dgm:prSet/>
      <dgm:spPr/>
      <dgm:t>
        <a:bodyPr/>
        <a:lstStyle/>
        <a:p>
          <a:endParaRPr lang="en-US"/>
        </a:p>
      </dgm:t>
    </dgm:pt>
    <dgm:pt modelId="{AF25AB0B-E365-4710-8A20-03F29B7ACAD4}" type="sibTrans" cxnId="{ADBF3A27-7A50-493A-AD0E-90DA48278164}">
      <dgm:prSet/>
      <dgm:spPr/>
      <dgm:t>
        <a:bodyPr/>
        <a:lstStyle/>
        <a:p>
          <a:endParaRPr lang="en-US"/>
        </a:p>
      </dgm:t>
    </dgm:pt>
    <dgm:pt modelId="{4948B1A9-FD10-4671-98CA-529F8D165836}">
      <dgm:prSet/>
      <dgm:spPr/>
      <dgm:t>
        <a:bodyPr/>
        <a:lstStyle/>
        <a:p>
          <a:r>
            <a:rPr lang="zh-TW" baseline="0">
              <a:latin typeface="Times New Roman" panose="02020603050405020304" pitchFamily="18" charset="0"/>
              <a:ea typeface="標楷體" panose="03000509000000000000" pitchFamily="65" charset="-120"/>
            </a:rPr>
            <a:t>資料收集</a:t>
          </a:r>
          <a:endParaRPr lang="en-US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5E7AF2CD-4A32-404F-BB2F-95F42A4A342C}" type="parTrans" cxnId="{447CC0C1-BE47-4393-BC2A-A6896CD6D0D5}">
      <dgm:prSet/>
      <dgm:spPr/>
      <dgm:t>
        <a:bodyPr/>
        <a:lstStyle/>
        <a:p>
          <a:endParaRPr lang="en-US"/>
        </a:p>
      </dgm:t>
    </dgm:pt>
    <dgm:pt modelId="{A9AB714A-22E7-49C3-9A58-78B72F415AEC}" type="sibTrans" cxnId="{447CC0C1-BE47-4393-BC2A-A6896CD6D0D5}">
      <dgm:prSet/>
      <dgm:spPr/>
      <dgm:t>
        <a:bodyPr/>
        <a:lstStyle/>
        <a:p>
          <a:endParaRPr lang="en-US"/>
        </a:p>
      </dgm:t>
    </dgm:pt>
    <dgm:pt modelId="{57E7F9ED-B119-4C71-84AD-FE790B0168CA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拍攝硬幣和紙鈔的影片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F20CFE1C-6573-4E14-8117-737D25C9B2CF}" type="parTrans" cxnId="{DD100014-0010-4C9D-9271-A7FF3B57AF86}">
      <dgm:prSet/>
      <dgm:spPr/>
      <dgm:t>
        <a:bodyPr/>
        <a:lstStyle/>
        <a:p>
          <a:endParaRPr lang="en-US"/>
        </a:p>
      </dgm:t>
    </dgm:pt>
    <dgm:pt modelId="{34D8680F-4CA5-4903-8BCF-B6B14A46C66B}" type="sibTrans" cxnId="{DD100014-0010-4C9D-9271-A7FF3B57AF86}">
      <dgm:prSet/>
      <dgm:spPr/>
      <dgm:t>
        <a:bodyPr/>
        <a:lstStyle/>
        <a:p>
          <a:endParaRPr lang="en-US"/>
        </a:p>
      </dgm:t>
    </dgm:pt>
    <dgm:pt modelId="{A1393F9E-2B3C-4B60-B2A1-E125DED806D0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包含堆疊情況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6AB8929B-2DB4-4F67-8E1A-96F6585F9C2E}" type="parTrans" cxnId="{CE9AF613-2CF0-4088-BE41-020B4AC8E500}">
      <dgm:prSet/>
      <dgm:spPr/>
      <dgm:t>
        <a:bodyPr/>
        <a:lstStyle/>
        <a:p>
          <a:endParaRPr lang="en-US"/>
        </a:p>
      </dgm:t>
    </dgm:pt>
    <dgm:pt modelId="{8783466D-5FC7-4DCB-93E6-6325E1A3C533}" type="sibTrans" cxnId="{CE9AF613-2CF0-4088-BE41-020B4AC8E500}">
      <dgm:prSet/>
      <dgm:spPr/>
      <dgm:t>
        <a:bodyPr/>
        <a:lstStyle/>
        <a:p>
          <a:endParaRPr lang="en-US"/>
        </a:p>
      </dgm:t>
    </dgm:pt>
    <dgm:pt modelId="{A1DC4286-ECBB-4C88-86C0-C6BEDBC4C8E6}">
      <dgm:prSet/>
      <dgm:spPr/>
      <dgm:t>
        <a:bodyPr/>
        <a:lstStyle/>
        <a:p>
          <a:r>
            <a:rPr lang="zh-TW" baseline="0">
              <a:latin typeface="Times New Roman" panose="02020603050405020304" pitchFamily="18" charset="0"/>
              <a:ea typeface="標楷體" panose="03000509000000000000" pitchFamily="65" charset="-120"/>
            </a:rPr>
            <a:t>資料預處理</a:t>
          </a:r>
          <a:endParaRPr lang="en-US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869C00C0-F249-4BB1-B836-E06F13C9D346}" type="parTrans" cxnId="{6D3BC19A-C10B-44A0-8092-5746CC09525C}">
      <dgm:prSet/>
      <dgm:spPr/>
      <dgm:t>
        <a:bodyPr/>
        <a:lstStyle/>
        <a:p>
          <a:endParaRPr lang="en-US"/>
        </a:p>
      </dgm:t>
    </dgm:pt>
    <dgm:pt modelId="{803E2325-DA9A-421B-9B26-DE56D3E7B8F9}" type="sibTrans" cxnId="{6D3BC19A-C10B-44A0-8092-5746CC09525C}">
      <dgm:prSet/>
      <dgm:spPr/>
      <dgm:t>
        <a:bodyPr/>
        <a:lstStyle/>
        <a:p>
          <a:endParaRPr lang="en-US"/>
        </a:p>
      </dgm:t>
    </dgm:pt>
    <dgm:pt modelId="{DE0126C5-F653-45A9-A5C0-724C71878F97}">
      <dgm:prSet/>
      <dgm:spPr/>
      <dgm:t>
        <a:bodyPr/>
        <a:lstStyle/>
        <a:p>
          <a:r>
            <a:rPr lang="zh-TW" baseline="0">
              <a:latin typeface="Times New Roman" panose="02020603050405020304" pitchFamily="18" charset="0"/>
              <a:ea typeface="標楷體" panose="03000509000000000000" pitchFamily="65" charset="-120"/>
            </a:rPr>
            <a:t>背景消除</a:t>
          </a:r>
          <a:endParaRPr lang="en-US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0DAF15B2-ED57-4DBD-A70C-3BFCAAAEA06E}" type="parTrans" cxnId="{E6159BCB-6C35-4433-AD18-05C24FAC70DD}">
      <dgm:prSet/>
      <dgm:spPr/>
      <dgm:t>
        <a:bodyPr/>
        <a:lstStyle/>
        <a:p>
          <a:endParaRPr lang="en-US"/>
        </a:p>
      </dgm:t>
    </dgm:pt>
    <dgm:pt modelId="{2B81C9CD-DDCB-40E5-B791-06AE30B68D65}" type="sibTrans" cxnId="{E6159BCB-6C35-4433-AD18-05C24FAC70DD}">
      <dgm:prSet/>
      <dgm:spPr/>
      <dgm:t>
        <a:bodyPr/>
        <a:lstStyle/>
        <a:p>
          <a:endParaRPr lang="en-US"/>
        </a:p>
      </dgm:t>
    </dgm:pt>
    <dgm:pt modelId="{659F2D13-EA25-4B18-AF03-E618CFF2A5A2}">
      <dgm:prSet/>
      <dgm:spPr/>
      <dgm:t>
        <a:bodyPr/>
        <a:lstStyle/>
        <a:p>
          <a:r>
            <a:rPr lang="zh-TW" baseline="0">
              <a:latin typeface="Times New Roman" panose="02020603050405020304" pitchFamily="18" charset="0"/>
              <a:ea typeface="標楷體" panose="03000509000000000000" pitchFamily="65" charset="-120"/>
            </a:rPr>
            <a:t>影像增強</a:t>
          </a:r>
          <a:endParaRPr lang="en-US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A9E89B65-8AF0-487E-83FF-AEA3B167DE81}" type="parTrans" cxnId="{281A4FE9-0DE2-4E5D-84E1-5FFBC09FAF74}">
      <dgm:prSet/>
      <dgm:spPr/>
      <dgm:t>
        <a:bodyPr/>
        <a:lstStyle/>
        <a:p>
          <a:endParaRPr lang="en-US"/>
        </a:p>
      </dgm:t>
    </dgm:pt>
    <dgm:pt modelId="{D02D9D4D-2201-4892-A4EB-AF449B2A99B4}" type="sibTrans" cxnId="{281A4FE9-0DE2-4E5D-84E1-5FFBC09FAF74}">
      <dgm:prSet/>
      <dgm:spPr/>
      <dgm:t>
        <a:bodyPr/>
        <a:lstStyle/>
        <a:p>
          <a:endParaRPr lang="en-US"/>
        </a:p>
      </dgm:t>
    </dgm:pt>
    <dgm:pt modelId="{ACBE9381-064F-4BB6-BE51-A42E2CE5ED88}">
      <dgm:prSet/>
      <dgm:spPr/>
      <dgm:t>
        <a:bodyPr/>
        <a:lstStyle/>
        <a:p>
          <a:r>
            <a:rPr lang="zh-TW" baseline="0">
              <a:latin typeface="Times New Roman" panose="02020603050405020304" pitchFamily="18" charset="0"/>
              <a:ea typeface="標楷體" panose="03000509000000000000" pitchFamily="65" charset="-120"/>
            </a:rPr>
            <a:t>亮度調整</a:t>
          </a:r>
          <a:endParaRPr lang="en-US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73FDAF5D-BAC7-42A8-8CA8-F5014CBE19D2}" type="parTrans" cxnId="{33047AB2-7E47-4FA9-A5B7-0ADD130B80D9}">
      <dgm:prSet/>
      <dgm:spPr/>
      <dgm:t>
        <a:bodyPr/>
        <a:lstStyle/>
        <a:p>
          <a:endParaRPr lang="en-US"/>
        </a:p>
      </dgm:t>
    </dgm:pt>
    <dgm:pt modelId="{BAFD4896-E95F-4C64-AFE5-AD0D27D9495E}" type="sibTrans" cxnId="{33047AB2-7E47-4FA9-A5B7-0ADD130B80D9}">
      <dgm:prSet/>
      <dgm:spPr/>
      <dgm:t>
        <a:bodyPr/>
        <a:lstStyle/>
        <a:p>
          <a:endParaRPr lang="en-US"/>
        </a:p>
      </dgm:t>
    </dgm:pt>
    <dgm:pt modelId="{32953135-A934-4D4F-9C7A-D0F2DF74DA79}">
      <dgm:prSet/>
      <dgm:spPr/>
      <dgm:t>
        <a:bodyPr/>
        <a:lstStyle/>
        <a:p>
          <a:r>
            <a:rPr lang="zh-TW" baseline="0">
              <a:latin typeface="Times New Roman" panose="02020603050405020304" pitchFamily="18" charset="0"/>
              <a:ea typeface="標楷體" panose="03000509000000000000" pitchFamily="65" charset="-120"/>
            </a:rPr>
            <a:t>對比度調整</a:t>
          </a:r>
          <a:endParaRPr lang="en-US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7950A9B3-C8F2-441A-A032-9F4A325E9D91}" type="parTrans" cxnId="{068A7819-D4B5-4FB4-8742-879ECF8DE1A0}">
      <dgm:prSet/>
      <dgm:spPr/>
      <dgm:t>
        <a:bodyPr/>
        <a:lstStyle/>
        <a:p>
          <a:endParaRPr lang="en-US"/>
        </a:p>
      </dgm:t>
    </dgm:pt>
    <dgm:pt modelId="{4585C2D3-1C4C-445C-833E-66EB2646EA84}" type="sibTrans" cxnId="{068A7819-D4B5-4FB4-8742-879ECF8DE1A0}">
      <dgm:prSet/>
      <dgm:spPr/>
      <dgm:t>
        <a:bodyPr/>
        <a:lstStyle/>
        <a:p>
          <a:endParaRPr lang="en-US"/>
        </a:p>
      </dgm:t>
    </dgm:pt>
    <dgm:pt modelId="{87850A9F-F65C-4BDF-A9DD-7E135B06BA13}">
      <dgm:prSet/>
      <dgm:spPr/>
      <dgm:t>
        <a:bodyPr/>
        <a:lstStyle/>
        <a:p>
          <a:r>
            <a:rPr lang="zh-TW" baseline="0">
              <a:latin typeface="Times New Roman" panose="02020603050405020304" pitchFamily="18" charset="0"/>
              <a:ea typeface="標楷體" panose="03000509000000000000" pitchFamily="65" charset="-120"/>
            </a:rPr>
            <a:t>降噪處理</a:t>
          </a:r>
          <a:endParaRPr lang="en-US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1424FAFA-C9BE-41A4-824A-0CFAC047B095}" type="parTrans" cxnId="{68FA309D-1E2E-4ED2-9980-3B30C4CD20E0}">
      <dgm:prSet/>
      <dgm:spPr/>
      <dgm:t>
        <a:bodyPr/>
        <a:lstStyle/>
        <a:p>
          <a:endParaRPr lang="en-US"/>
        </a:p>
      </dgm:t>
    </dgm:pt>
    <dgm:pt modelId="{6B0EA41A-174E-4F31-B1D8-33F75FFCFF0A}" type="sibTrans" cxnId="{68FA309D-1E2E-4ED2-9980-3B30C4CD20E0}">
      <dgm:prSet/>
      <dgm:spPr/>
      <dgm:t>
        <a:bodyPr/>
        <a:lstStyle/>
        <a:p>
          <a:endParaRPr lang="en-US"/>
        </a:p>
      </dgm:t>
    </dgm:pt>
    <dgm:pt modelId="{CB4F59FF-1A1D-411C-8682-4C8CCAB6FFA7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光流計算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70FEB6FF-E60C-4279-925E-86D8D237F01E}" type="parTrans" cxnId="{9D55C8F3-4020-40CF-B8E5-A0454BA56DAF}">
      <dgm:prSet/>
      <dgm:spPr/>
      <dgm:t>
        <a:bodyPr/>
        <a:lstStyle/>
        <a:p>
          <a:endParaRPr lang="en-US"/>
        </a:p>
      </dgm:t>
    </dgm:pt>
    <dgm:pt modelId="{5E78CEF8-178D-43DF-A7F8-8A475AAC8165}" type="sibTrans" cxnId="{9D55C8F3-4020-40CF-B8E5-A0454BA56DAF}">
      <dgm:prSet/>
      <dgm:spPr/>
      <dgm:t>
        <a:bodyPr/>
        <a:lstStyle/>
        <a:p>
          <a:endParaRPr lang="en-US"/>
        </a:p>
      </dgm:t>
    </dgm:pt>
    <dgm:pt modelId="{A01359FF-63D2-43C5-823E-3A0F18975B87}">
      <dgm:prSet/>
      <dgm:spPr/>
      <dgm:t>
        <a:bodyPr/>
        <a:lstStyle/>
        <a:p>
          <a:r>
            <a:rPr 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Lucas-Kanade</a:t>
          </a:r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演算法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D1AEEC63-3CA8-4D4F-B89D-B8DBC13646F6}" type="parTrans" cxnId="{1E5277E1-490E-45D0-ABD0-1821B029216D}">
      <dgm:prSet/>
      <dgm:spPr/>
      <dgm:t>
        <a:bodyPr/>
        <a:lstStyle/>
        <a:p>
          <a:endParaRPr lang="en-US"/>
        </a:p>
      </dgm:t>
    </dgm:pt>
    <dgm:pt modelId="{B4A03C86-DE2B-4958-B5ED-B90C434B0141}" type="sibTrans" cxnId="{1E5277E1-490E-45D0-ABD0-1821B029216D}">
      <dgm:prSet/>
      <dgm:spPr/>
      <dgm:t>
        <a:bodyPr/>
        <a:lstStyle/>
        <a:p>
          <a:endParaRPr lang="en-US"/>
        </a:p>
      </dgm:t>
    </dgm:pt>
    <dgm:pt modelId="{EEE4DDD6-18F7-4A7C-A27A-4142F7C32E1D}">
      <dgm:prSet/>
      <dgm:spPr/>
      <dgm:t>
        <a:bodyPr/>
        <a:lstStyle/>
        <a:p>
          <a:r>
            <a:rPr lang="en-US" baseline="0" dirty="0" err="1">
              <a:latin typeface="Times New Roman" panose="02020603050405020304" pitchFamily="18" charset="0"/>
              <a:ea typeface="標楷體" panose="03000509000000000000" pitchFamily="65" charset="-120"/>
            </a:rPr>
            <a:t>Farneback</a:t>
          </a:r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演算法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668902F8-648A-4827-B9DC-E13F633E66D4}" type="parTrans" cxnId="{1B765875-B253-48FF-B69F-87F612CFEFCD}">
      <dgm:prSet/>
      <dgm:spPr/>
      <dgm:t>
        <a:bodyPr/>
        <a:lstStyle/>
        <a:p>
          <a:endParaRPr lang="en-US"/>
        </a:p>
      </dgm:t>
    </dgm:pt>
    <dgm:pt modelId="{35A56EB2-E7EB-4232-B0C5-9ABB65D423E0}" type="sibTrans" cxnId="{1B765875-B253-48FF-B69F-87F612CFEFCD}">
      <dgm:prSet/>
      <dgm:spPr/>
      <dgm:t>
        <a:bodyPr/>
        <a:lstStyle/>
        <a:p>
          <a:endParaRPr lang="en-US"/>
        </a:p>
      </dgm:t>
    </dgm:pt>
    <dgm:pt modelId="{20DEDEB9-EF43-482A-8932-6DEE77BF1E38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視線消失點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B403C8A5-BD0D-4A5D-9738-F5F2E3C5ADDA}" type="parTrans" cxnId="{DAB33427-3CB5-4FCA-B645-B4B79F6FDF92}">
      <dgm:prSet/>
      <dgm:spPr/>
      <dgm:t>
        <a:bodyPr/>
        <a:lstStyle/>
        <a:p>
          <a:endParaRPr lang="en-US"/>
        </a:p>
      </dgm:t>
    </dgm:pt>
    <dgm:pt modelId="{075440BA-BD77-4FA7-B9D2-10E8DC0D0F33}" type="sibTrans" cxnId="{DAB33427-3CB5-4FCA-B645-B4B79F6FDF92}">
      <dgm:prSet/>
      <dgm:spPr/>
      <dgm:t>
        <a:bodyPr/>
        <a:lstStyle/>
        <a:p>
          <a:endParaRPr lang="en-US"/>
        </a:p>
      </dgm:t>
    </dgm:pt>
    <dgm:pt modelId="{B0400146-0E58-4489-BFEB-3C80FB19832F}">
      <dgm:prSet/>
      <dgm:spPr/>
      <dgm:t>
        <a:bodyPr/>
        <a:lstStyle/>
        <a:p>
          <a:r>
            <a:rPr 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3D</a:t>
          </a:r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網格生成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F6FC5D94-AEAE-4959-A795-D53AE284BE80}" type="parTrans" cxnId="{9350C801-38B7-47ED-A659-5631EE122FA0}">
      <dgm:prSet/>
      <dgm:spPr/>
      <dgm:t>
        <a:bodyPr/>
        <a:lstStyle/>
        <a:p>
          <a:endParaRPr lang="en-US"/>
        </a:p>
      </dgm:t>
    </dgm:pt>
    <dgm:pt modelId="{7188BCA0-5C1A-42F3-9BF8-0DAFCA73F421}" type="sibTrans" cxnId="{9350C801-38B7-47ED-A659-5631EE122FA0}">
      <dgm:prSet/>
      <dgm:spPr/>
      <dgm:t>
        <a:bodyPr/>
        <a:lstStyle/>
        <a:p>
          <a:endParaRPr lang="en-US"/>
        </a:p>
      </dgm:t>
    </dgm:pt>
    <dgm:pt modelId="{E660411A-C926-4BFB-8689-5856ED052374}">
      <dgm:prSet/>
      <dgm:spPr/>
      <dgm:t>
        <a:bodyPr/>
        <a:lstStyle/>
        <a:p>
          <a:r>
            <a:rPr 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3D</a:t>
          </a:r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網格構建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DE1232D7-9796-4217-B508-A3D0A50009B8}" type="parTrans" cxnId="{D0039A88-DB84-476F-BC7E-DAEE93DD8B7E}">
      <dgm:prSet/>
      <dgm:spPr/>
      <dgm:t>
        <a:bodyPr/>
        <a:lstStyle/>
        <a:p>
          <a:endParaRPr lang="en-US"/>
        </a:p>
      </dgm:t>
    </dgm:pt>
    <dgm:pt modelId="{7E749427-11C2-4AEC-A71E-B51E528F9C14}" type="sibTrans" cxnId="{D0039A88-DB84-476F-BC7E-DAEE93DD8B7E}">
      <dgm:prSet/>
      <dgm:spPr/>
      <dgm:t>
        <a:bodyPr/>
        <a:lstStyle/>
        <a:p>
          <a:endParaRPr lang="en-US"/>
        </a:p>
      </dgm:t>
    </dgm:pt>
    <dgm:pt modelId="{15E786EE-F836-479C-8F6D-B497DD5BBB46}">
      <dgm:prSet/>
      <dgm:spPr/>
      <dgm:t>
        <a:bodyPr/>
        <a:lstStyle/>
        <a:p>
          <a:r>
            <a:rPr lang="zh-TW" baseline="0">
              <a:latin typeface="Times New Roman" panose="02020603050405020304" pitchFamily="18" charset="0"/>
              <a:ea typeface="標楷體" panose="03000509000000000000" pitchFamily="65" charset="-120"/>
            </a:rPr>
            <a:t>硬幣和紙鈔辨識</a:t>
          </a:r>
          <a:endParaRPr lang="en-US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67B76796-BB45-4F2A-9A08-58D5546D70A3}" type="parTrans" cxnId="{AD7E408A-5D92-49C7-88CE-8CE8F294C907}">
      <dgm:prSet/>
      <dgm:spPr/>
      <dgm:t>
        <a:bodyPr/>
        <a:lstStyle/>
        <a:p>
          <a:endParaRPr lang="en-US"/>
        </a:p>
      </dgm:t>
    </dgm:pt>
    <dgm:pt modelId="{DB1E2292-22B4-4E0E-8671-6676B833335D}" type="sibTrans" cxnId="{AD7E408A-5D92-49C7-88CE-8CE8F294C907}">
      <dgm:prSet/>
      <dgm:spPr/>
      <dgm:t>
        <a:bodyPr/>
        <a:lstStyle/>
        <a:p>
          <a:endParaRPr lang="en-US"/>
        </a:p>
      </dgm:t>
    </dgm:pt>
    <dgm:pt modelId="{C5C61190-AEEF-4DF7-81DE-0812AB35E3EB}">
      <dgm:prSet/>
      <dgm:spPr/>
      <dgm:t>
        <a:bodyPr/>
        <a:lstStyle/>
        <a:p>
          <a:r>
            <a:rPr lang="zh-TW" baseline="0">
              <a:latin typeface="Times New Roman" panose="02020603050405020304" pitchFamily="18" charset="0"/>
              <a:ea typeface="標楷體" panose="03000509000000000000" pitchFamily="65" charset="-120"/>
            </a:rPr>
            <a:t>特徵提取</a:t>
          </a:r>
          <a:endParaRPr lang="en-US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24316E33-9231-490C-A789-15CF0BE6202C}" type="parTrans" cxnId="{F8CDB1CA-0B0C-4595-91B5-A769703FAE27}">
      <dgm:prSet/>
      <dgm:spPr/>
      <dgm:t>
        <a:bodyPr/>
        <a:lstStyle/>
        <a:p>
          <a:endParaRPr lang="en-US"/>
        </a:p>
      </dgm:t>
    </dgm:pt>
    <dgm:pt modelId="{A8C29B95-8C72-4963-9004-CCB4B70139E3}" type="sibTrans" cxnId="{F8CDB1CA-0B0C-4595-91B5-A769703FAE27}">
      <dgm:prSet/>
      <dgm:spPr/>
      <dgm:t>
        <a:bodyPr/>
        <a:lstStyle/>
        <a:p>
          <a:endParaRPr lang="en-US"/>
        </a:p>
      </dgm:t>
    </dgm:pt>
    <dgm:pt modelId="{4AE3F76D-4EBE-4736-9AAF-0C8F7BE7A8F2}">
      <dgm:prSet/>
      <dgm:spPr/>
      <dgm:t>
        <a:bodyPr/>
        <a:lstStyle/>
        <a:p>
          <a:r>
            <a:rPr 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Harris </a:t>
          </a:r>
        </a:p>
      </dgm:t>
    </dgm:pt>
    <dgm:pt modelId="{76CAB279-810F-40A6-A919-81D7CC4E7C14}" type="parTrans" cxnId="{61E9D225-695C-47C1-82B2-D286D5130CBA}">
      <dgm:prSet/>
      <dgm:spPr/>
      <dgm:t>
        <a:bodyPr/>
        <a:lstStyle/>
        <a:p>
          <a:endParaRPr lang="en-US"/>
        </a:p>
      </dgm:t>
    </dgm:pt>
    <dgm:pt modelId="{61BEED0A-C457-44EF-B999-1F11CC6BB54D}" type="sibTrans" cxnId="{61E9D225-695C-47C1-82B2-D286D5130CBA}">
      <dgm:prSet/>
      <dgm:spPr/>
      <dgm:t>
        <a:bodyPr/>
        <a:lstStyle/>
        <a:p>
          <a:endParaRPr lang="en-US"/>
        </a:p>
      </dgm:t>
    </dgm:pt>
    <dgm:pt modelId="{61E81748-0B22-41D9-A14D-2458EA165CFE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面值辨識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292C2E87-3F1F-4894-B644-5C70B81CF469}" type="parTrans" cxnId="{D7BD7B9C-8E64-4676-B770-1EB4C36273DB}">
      <dgm:prSet/>
      <dgm:spPr/>
      <dgm:t>
        <a:bodyPr/>
        <a:lstStyle/>
        <a:p>
          <a:endParaRPr lang="en-US"/>
        </a:p>
      </dgm:t>
    </dgm:pt>
    <dgm:pt modelId="{A1502B6A-08B7-464D-B3BC-86BF6ABAC343}" type="sibTrans" cxnId="{D7BD7B9C-8E64-4676-B770-1EB4C36273DB}">
      <dgm:prSet/>
      <dgm:spPr/>
      <dgm:t>
        <a:bodyPr/>
        <a:lstStyle/>
        <a:p>
          <a:endParaRPr lang="en-US"/>
        </a:p>
      </dgm:t>
    </dgm:pt>
    <dgm:pt modelId="{C1BE4029-7578-48EC-ACF2-4FA50B4306BD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深度圖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FA8D14B7-C451-4ECA-B6E5-8B258C833DE2}" type="parTrans" cxnId="{687B2883-0C04-4F2C-9BA9-1DE3EF55E3A8}">
      <dgm:prSet/>
      <dgm:spPr/>
      <dgm:t>
        <a:bodyPr/>
        <a:lstStyle/>
        <a:p>
          <a:endParaRPr lang="en-US"/>
        </a:p>
      </dgm:t>
    </dgm:pt>
    <dgm:pt modelId="{614A3737-5D9C-4893-9188-93BE1B64818B}" type="sibTrans" cxnId="{687B2883-0C04-4F2C-9BA9-1DE3EF55E3A8}">
      <dgm:prSet/>
      <dgm:spPr/>
      <dgm:t>
        <a:bodyPr/>
        <a:lstStyle/>
        <a:p>
          <a:endParaRPr lang="en-US"/>
        </a:p>
      </dgm:t>
    </dgm:pt>
    <dgm:pt modelId="{B881831A-4242-4BDC-B71F-393E60AAC3E6}">
      <dgm:prSet/>
      <dgm:spPr/>
      <dgm:t>
        <a:bodyPr/>
        <a:lstStyle/>
        <a:p>
          <a:r>
            <a:rPr 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ORB</a:t>
          </a:r>
        </a:p>
      </dgm:t>
    </dgm:pt>
    <dgm:pt modelId="{D3CCCF05-3C95-41D3-81D3-7931BD4155B3}" type="parTrans" cxnId="{0920F6D7-BCDD-4FD8-A510-8046C9C5667A}">
      <dgm:prSet/>
      <dgm:spPr/>
      <dgm:t>
        <a:bodyPr/>
        <a:lstStyle/>
        <a:p>
          <a:endParaRPr lang="en-US"/>
        </a:p>
      </dgm:t>
    </dgm:pt>
    <dgm:pt modelId="{FF24DAC8-20A4-426E-9A74-BFB036FB9137}" type="sibTrans" cxnId="{0920F6D7-BCDD-4FD8-A510-8046C9C5667A}">
      <dgm:prSet/>
      <dgm:spPr/>
      <dgm:t>
        <a:bodyPr/>
        <a:lstStyle/>
        <a:p>
          <a:endParaRPr lang="en-US"/>
        </a:p>
      </dgm:t>
    </dgm:pt>
    <dgm:pt modelId="{03083CB9-7E5B-4955-B601-ACE156FB0B1D}" type="pres">
      <dgm:prSet presAssocID="{83752960-DD88-4A1B-A464-AFD6B95419E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BB830B7-3CE3-4632-B542-7E4576881953}" type="pres">
      <dgm:prSet presAssocID="{9C7DC1B2-3664-4319-9DD2-218EE96FE24F}" presName="hierRoot1" presStyleCnt="0">
        <dgm:presLayoutVars>
          <dgm:hierBranch val="init"/>
        </dgm:presLayoutVars>
      </dgm:prSet>
      <dgm:spPr/>
    </dgm:pt>
    <dgm:pt modelId="{B2F290EC-73E1-4E10-AB9F-511E27F97FEF}" type="pres">
      <dgm:prSet presAssocID="{9C7DC1B2-3664-4319-9DD2-218EE96FE24F}" presName="rootComposite1" presStyleCnt="0"/>
      <dgm:spPr/>
    </dgm:pt>
    <dgm:pt modelId="{451827A1-A6C5-470D-BE21-01291827D7E7}" type="pres">
      <dgm:prSet presAssocID="{9C7DC1B2-3664-4319-9DD2-218EE96FE24F}" presName="rootText1" presStyleLbl="node0" presStyleIdx="0" presStyleCnt="1">
        <dgm:presLayoutVars>
          <dgm:chPref val="3"/>
        </dgm:presLayoutVars>
      </dgm:prSet>
      <dgm:spPr/>
    </dgm:pt>
    <dgm:pt modelId="{DB30F90C-FE21-4440-858E-4134150C05EB}" type="pres">
      <dgm:prSet presAssocID="{9C7DC1B2-3664-4319-9DD2-218EE96FE24F}" presName="rootConnector1" presStyleLbl="node1" presStyleIdx="0" presStyleCnt="0"/>
      <dgm:spPr/>
    </dgm:pt>
    <dgm:pt modelId="{96CC941F-8DFB-4699-A088-218704E7CE31}" type="pres">
      <dgm:prSet presAssocID="{9C7DC1B2-3664-4319-9DD2-218EE96FE24F}" presName="hierChild2" presStyleCnt="0"/>
      <dgm:spPr/>
    </dgm:pt>
    <dgm:pt modelId="{EB67EA90-1D21-47B9-8245-42DA81508ABB}" type="pres">
      <dgm:prSet presAssocID="{95DE1BC5-146B-4F18-AF23-9DA87FDA3B1A}" presName="Name37" presStyleLbl="parChTrans1D2" presStyleIdx="0" presStyleCnt="5"/>
      <dgm:spPr/>
    </dgm:pt>
    <dgm:pt modelId="{319E4FC9-7535-405E-AB10-4B5B90323157}" type="pres">
      <dgm:prSet presAssocID="{E12AB3D5-BECE-480A-9ED8-DA4D26E23425}" presName="hierRoot2" presStyleCnt="0">
        <dgm:presLayoutVars>
          <dgm:hierBranch val="init"/>
        </dgm:presLayoutVars>
      </dgm:prSet>
      <dgm:spPr/>
    </dgm:pt>
    <dgm:pt modelId="{33C63E99-C410-4A08-A873-AC133C0CF15D}" type="pres">
      <dgm:prSet presAssocID="{E12AB3D5-BECE-480A-9ED8-DA4D26E23425}" presName="rootComposite" presStyleCnt="0"/>
      <dgm:spPr/>
    </dgm:pt>
    <dgm:pt modelId="{44B12A41-DDBA-456B-A86B-84020C89148A}" type="pres">
      <dgm:prSet presAssocID="{E12AB3D5-BECE-480A-9ED8-DA4D26E23425}" presName="rootText" presStyleLbl="node2" presStyleIdx="0" presStyleCnt="5">
        <dgm:presLayoutVars>
          <dgm:chPref val="3"/>
        </dgm:presLayoutVars>
      </dgm:prSet>
      <dgm:spPr/>
    </dgm:pt>
    <dgm:pt modelId="{2CF31828-DAF3-4622-A9D0-2F26C480E6B1}" type="pres">
      <dgm:prSet presAssocID="{E12AB3D5-BECE-480A-9ED8-DA4D26E23425}" presName="rootConnector" presStyleLbl="node2" presStyleIdx="0" presStyleCnt="5"/>
      <dgm:spPr/>
    </dgm:pt>
    <dgm:pt modelId="{7054C03A-97D0-4D6C-8050-C20F387618C9}" type="pres">
      <dgm:prSet presAssocID="{E12AB3D5-BECE-480A-9ED8-DA4D26E23425}" presName="hierChild4" presStyleCnt="0"/>
      <dgm:spPr/>
    </dgm:pt>
    <dgm:pt modelId="{64A552D0-DE4F-4157-88A0-554DE97D7F53}" type="pres">
      <dgm:prSet presAssocID="{B11D5330-3079-4EA0-8446-1F736CBB33E1}" presName="Name37" presStyleLbl="parChTrans1D3" presStyleIdx="0" presStyleCnt="10"/>
      <dgm:spPr/>
    </dgm:pt>
    <dgm:pt modelId="{3F07ABF2-0B6D-4EC8-B903-02DCEF138C73}" type="pres">
      <dgm:prSet presAssocID="{2A2D48B5-C5F5-42B5-99DD-BFE194D69A5E}" presName="hierRoot2" presStyleCnt="0">
        <dgm:presLayoutVars>
          <dgm:hierBranch val="init"/>
        </dgm:presLayoutVars>
      </dgm:prSet>
      <dgm:spPr/>
    </dgm:pt>
    <dgm:pt modelId="{079A6665-17CA-4671-A7CF-95934365AF4C}" type="pres">
      <dgm:prSet presAssocID="{2A2D48B5-C5F5-42B5-99DD-BFE194D69A5E}" presName="rootComposite" presStyleCnt="0"/>
      <dgm:spPr/>
    </dgm:pt>
    <dgm:pt modelId="{D7C6F6A2-77C7-4FB0-BF9B-6BD259D8B23A}" type="pres">
      <dgm:prSet presAssocID="{2A2D48B5-C5F5-42B5-99DD-BFE194D69A5E}" presName="rootText" presStyleLbl="node3" presStyleIdx="0" presStyleCnt="10">
        <dgm:presLayoutVars>
          <dgm:chPref val="3"/>
        </dgm:presLayoutVars>
      </dgm:prSet>
      <dgm:spPr/>
    </dgm:pt>
    <dgm:pt modelId="{044D715F-FAD2-466B-92FA-FF51FF2B268B}" type="pres">
      <dgm:prSet presAssocID="{2A2D48B5-C5F5-42B5-99DD-BFE194D69A5E}" presName="rootConnector" presStyleLbl="node3" presStyleIdx="0" presStyleCnt="10"/>
      <dgm:spPr/>
    </dgm:pt>
    <dgm:pt modelId="{1E133787-5BA8-4FAD-8FC9-AC02BEC14E65}" type="pres">
      <dgm:prSet presAssocID="{2A2D48B5-C5F5-42B5-99DD-BFE194D69A5E}" presName="hierChild4" presStyleCnt="0"/>
      <dgm:spPr/>
    </dgm:pt>
    <dgm:pt modelId="{68643BD5-49D1-47D5-844D-F26DAB1EA7E2}" type="pres">
      <dgm:prSet presAssocID="{9DAF579E-6D2D-483A-BFC1-A1AAC44260B8}" presName="Name37" presStyleLbl="parChTrans1D4" presStyleIdx="0" presStyleCnt="11"/>
      <dgm:spPr/>
    </dgm:pt>
    <dgm:pt modelId="{EE7D15F5-0462-4A5A-B118-F8A923250C93}" type="pres">
      <dgm:prSet presAssocID="{D15034A5-E3E5-4D55-ADF0-8834B28C4282}" presName="hierRoot2" presStyleCnt="0">
        <dgm:presLayoutVars>
          <dgm:hierBranch val="init"/>
        </dgm:presLayoutVars>
      </dgm:prSet>
      <dgm:spPr/>
    </dgm:pt>
    <dgm:pt modelId="{E9A0D44E-70AE-4AE8-960A-C7D0606F2847}" type="pres">
      <dgm:prSet presAssocID="{D15034A5-E3E5-4D55-ADF0-8834B28C4282}" presName="rootComposite" presStyleCnt="0"/>
      <dgm:spPr/>
    </dgm:pt>
    <dgm:pt modelId="{D64C0CC4-D281-4C2F-BA44-4997D47BF02F}" type="pres">
      <dgm:prSet presAssocID="{D15034A5-E3E5-4D55-ADF0-8834B28C4282}" presName="rootText" presStyleLbl="node4" presStyleIdx="0" presStyleCnt="11">
        <dgm:presLayoutVars>
          <dgm:chPref val="3"/>
        </dgm:presLayoutVars>
      </dgm:prSet>
      <dgm:spPr/>
    </dgm:pt>
    <dgm:pt modelId="{C2F3B7BC-0602-4454-AD8F-8AAD03D39A67}" type="pres">
      <dgm:prSet presAssocID="{D15034A5-E3E5-4D55-ADF0-8834B28C4282}" presName="rootConnector" presStyleLbl="node4" presStyleIdx="0" presStyleCnt="11"/>
      <dgm:spPr/>
    </dgm:pt>
    <dgm:pt modelId="{CC1B15BE-4AD1-47F7-83AC-7B6761B6A534}" type="pres">
      <dgm:prSet presAssocID="{D15034A5-E3E5-4D55-ADF0-8834B28C4282}" presName="hierChild4" presStyleCnt="0"/>
      <dgm:spPr/>
    </dgm:pt>
    <dgm:pt modelId="{1F6F02D1-5641-4CFC-B179-0DEA63B46340}" type="pres">
      <dgm:prSet presAssocID="{D15034A5-E3E5-4D55-ADF0-8834B28C4282}" presName="hierChild5" presStyleCnt="0"/>
      <dgm:spPr/>
    </dgm:pt>
    <dgm:pt modelId="{FD863CAF-CF93-49F5-9C0F-8A4B5D825B24}" type="pres">
      <dgm:prSet presAssocID="{FB413537-F292-4B69-98D9-2C2084946149}" presName="Name37" presStyleLbl="parChTrans1D4" presStyleIdx="1" presStyleCnt="11"/>
      <dgm:spPr/>
    </dgm:pt>
    <dgm:pt modelId="{AA6D5DA8-26AD-435B-B782-7AEA8A76A1DC}" type="pres">
      <dgm:prSet presAssocID="{5F9E929A-F98F-4CC3-BB44-5D1D23CED490}" presName="hierRoot2" presStyleCnt="0">
        <dgm:presLayoutVars>
          <dgm:hierBranch val="init"/>
        </dgm:presLayoutVars>
      </dgm:prSet>
      <dgm:spPr/>
    </dgm:pt>
    <dgm:pt modelId="{46765627-6F31-4BCC-8F39-33C6EF492E15}" type="pres">
      <dgm:prSet presAssocID="{5F9E929A-F98F-4CC3-BB44-5D1D23CED490}" presName="rootComposite" presStyleCnt="0"/>
      <dgm:spPr/>
    </dgm:pt>
    <dgm:pt modelId="{175A39A1-AC3F-4D40-B713-EBFF3952B1D6}" type="pres">
      <dgm:prSet presAssocID="{5F9E929A-F98F-4CC3-BB44-5D1D23CED490}" presName="rootText" presStyleLbl="node4" presStyleIdx="1" presStyleCnt="11">
        <dgm:presLayoutVars>
          <dgm:chPref val="3"/>
        </dgm:presLayoutVars>
      </dgm:prSet>
      <dgm:spPr/>
    </dgm:pt>
    <dgm:pt modelId="{3CA7D59F-E286-4467-B56D-DBD062C9885B}" type="pres">
      <dgm:prSet presAssocID="{5F9E929A-F98F-4CC3-BB44-5D1D23CED490}" presName="rootConnector" presStyleLbl="node4" presStyleIdx="1" presStyleCnt="11"/>
      <dgm:spPr/>
    </dgm:pt>
    <dgm:pt modelId="{46C0DFE0-F473-4C84-87E1-CC03FBE5BE57}" type="pres">
      <dgm:prSet presAssocID="{5F9E929A-F98F-4CC3-BB44-5D1D23CED490}" presName="hierChild4" presStyleCnt="0"/>
      <dgm:spPr/>
    </dgm:pt>
    <dgm:pt modelId="{9B5DF875-E5BD-4A7F-9ED6-066E4D88789E}" type="pres">
      <dgm:prSet presAssocID="{5F9E929A-F98F-4CC3-BB44-5D1D23CED490}" presName="hierChild5" presStyleCnt="0"/>
      <dgm:spPr/>
    </dgm:pt>
    <dgm:pt modelId="{A12A1466-DF9E-4E83-BB8E-B4BEF7398E6A}" type="pres">
      <dgm:prSet presAssocID="{553B077F-D8EA-46E8-ACA1-32CC1D76C652}" presName="Name37" presStyleLbl="parChTrans1D4" presStyleIdx="2" presStyleCnt="11"/>
      <dgm:spPr/>
    </dgm:pt>
    <dgm:pt modelId="{53F229B1-D7D6-4823-BB31-4FD1EB2AE9AC}" type="pres">
      <dgm:prSet presAssocID="{69510B57-CBE2-4DD9-AC61-2DBE520D2884}" presName="hierRoot2" presStyleCnt="0">
        <dgm:presLayoutVars>
          <dgm:hierBranch val="init"/>
        </dgm:presLayoutVars>
      </dgm:prSet>
      <dgm:spPr/>
    </dgm:pt>
    <dgm:pt modelId="{012F3295-02FA-4F41-BAD4-2DA53B6340EF}" type="pres">
      <dgm:prSet presAssocID="{69510B57-CBE2-4DD9-AC61-2DBE520D2884}" presName="rootComposite" presStyleCnt="0"/>
      <dgm:spPr/>
    </dgm:pt>
    <dgm:pt modelId="{E5622A9E-8102-4A0E-823F-8FB79120E693}" type="pres">
      <dgm:prSet presAssocID="{69510B57-CBE2-4DD9-AC61-2DBE520D2884}" presName="rootText" presStyleLbl="node4" presStyleIdx="2" presStyleCnt="11">
        <dgm:presLayoutVars>
          <dgm:chPref val="3"/>
        </dgm:presLayoutVars>
      </dgm:prSet>
      <dgm:spPr/>
    </dgm:pt>
    <dgm:pt modelId="{1C397102-5188-4103-B328-AC5F83E53DBF}" type="pres">
      <dgm:prSet presAssocID="{69510B57-CBE2-4DD9-AC61-2DBE520D2884}" presName="rootConnector" presStyleLbl="node4" presStyleIdx="2" presStyleCnt="11"/>
      <dgm:spPr/>
    </dgm:pt>
    <dgm:pt modelId="{281D3CF0-BD69-4C64-9A11-14BFE42AFE2E}" type="pres">
      <dgm:prSet presAssocID="{69510B57-CBE2-4DD9-AC61-2DBE520D2884}" presName="hierChild4" presStyleCnt="0"/>
      <dgm:spPr/>
    </dgm:pt>
    <dgm:pt modelId="{925183BD-3E39-4085-B072-EEB28FF6C95F}" type="pres">
      <dgm:prSet presAssocID="{69510B57-CBE2-4DD9-AC61-2DBE520D2884}" presName="hierChild5" presStyleCnt="0"/>
      <dgm:spPr/>
    </dgm:pt>
    <dgm:pt modelId="{71FF3D13-B10A-49E8-B834-AFF9B1FA51DF}" type="pres">
      <dgm:prSet presAssocID="{2A2D48B5-C5F5-42B5-99DD-BFE194D69A5E}" presName="hierChild5" presStyleCnt="0"/>
      <dgm:spPr/>
    </dgm:pt>
    <dgm:pt modelId="{93344E81-C6AF-4301-9299-EF81C630A4F3}" type="pres">
      <dgm:prSet presAssocID="{5E7AF2CD-4A32-404F-BB2F-95F42A4A342C}" presName="Name37" presStyleLbl="parChTrans1D3" presStyleIdx="1" presStyleCnt="10"/>
      <dgm:spPr/>
    </dgm:pt>
    <dgm:pt modelId="{BC003D12-273F-48D3-ABA6-2DBFA984B438}" type="pres">
      <dgm:prSet presAssocID="{4948B1A9-FD10-4671-98CA-529F8D165836}" presName="hierRoot2" presStyleCnt="0">
        <dgm:presLayoutVars>
          <dgm:hierBranch val="init"/>
        </dgm:presLayoutVars>
      </dgm:prSet>
      <dgm:spPr/>
    </dgm:pt>
    <dgm:pt modelId="{FDD2D184-CB62-4FFB-BE5B-912DAA99E28D}" type="pres">
      <dgm:prSet presAssocID="{4948B1A9-FD10-4671-98CA-529F8D165836}" presName="rootComposite" presStyleCnt="0"/>
      <dgm:spPr/>
    </dgm:pt>
    <dgm:pt modelId="{B291A1E7-F342-4FBB-9DA4-1FFF8095AFD2}" type="pres">
      <dgm:prSet presAssocID="{4948B1A9-FD10-4671-98CA-529F8D165836}" presName="rootText" presStyleLbl="node3" presStyleIdx="1" presStyleCnt="10">
        <dgm:presLayoutVars>
          <dgm:chPref val="3"/>
        </dgm:presLayoutVars>
      </dgm:prSet>
      <dgm:spPr/>
    </dgm:pt>
    <dgm:pt modelId="{26220005-053B-4E75-93C6-3D11E1F203FC}" type="pres">
      <dgm:prSet presAssocID="{4948B1A9-FD10-4671-98CA-529F8D165836}" presName="rootConnector" presStyleLbl="node3" presStyleIdx="1" presStyleCnt="10"/>
      <dgm:spPr/>
    </dgm:pt>
    <dgm:pt modelId="{E09A7EA5-BA94-46D8-998A-321BB5FC8F1D}" type="pres">
      <dgm:prSet presAssocID="{4948B1A9-FD10-4671-98CA-529F8D165836}" presName="hierChild4" presStyleCnt="0"/>
      <dgm:spPr/>
    </dgm:pt>
    <dgm:pt modelId="{8825258A-0053-4AC6-AD8B-B290DB41B252}" type="pres">
      <dgm:prSet presAssocID="{F20CFE1C-6573-4E14-8117-737D25C9B2CF}" presName="Name37" presStyleLbl="parChTrans1D4" presStyleIdx="3" presStyleCnt="11"/>
      <dgm:spPr/>
    </dgm:pt>
    <dgm:pt modelId="{D8376025-FEDC-4898-A9C8-BEEF5C16A405}" type="pres">
      <dgm:prSet presAssocID="{57E7F9ED-B119-4C71-84AD-FE790B0168CA}" presName="hierRoot2" presStyleCnt="0">
        <dgm:presLayoutVars>
          <dgm:hierBranch val="init"/>
        </dgm:presLayoutVars>
      </dgm:prSet>
      <dgm:spPr/>
    </dgm:pt>
    <dgm:pt modelId="{839E1522-DABB-411C-8DF4-974F7653530B}" type="pres">
      <dgm:prSet presAssocID="{57E7F9ED-B119-4C71-84AD-FE790B0168CA}" presName="rootComposite" presStyleCnt="0"/>
      <dgm:spPr/>
    </dgm:pt>
    <dgm:pt modelId="{E733DAAE-33C4-47AC-84FD-2350C897A29E}" type="pres">
      <dgm:prSet presAssocID="{57E7F9ED-B119-4C71-84AD-FE790B0168CA}" presName="rootText" presStyleLbl="node4" presStyleIdx="3" presStyleCnt="11">
        <dgm:presLayoutVars>
          <dgm:chPref val="3"/>
        </dgm:presLayoutVars>
      </dgm:prSet>
      <dgm:spPr/>
    </dgm:pt>
    <dgm:pt modelId="{F0DF47DE-1532-48DA-BF0D-04DF5DDBEE46}" type="pres">
      <dgm:prSet presAssocID="{57E7F9ED-B119-4C71-84AD-FE790B0168CA}" presName="rootConnector" presStyleLbl="node4" presStyleIdx="3" presStyleCnt="11"/>
      <dgm:spPr/>
    </dgm:pt>
    <dgm:pt modelId="{7F7D747F-434E-428C-9875-D26643886155}" type="pres">
      <dgm:prSet presAssocID="{57E7F9ED-B119-4C71-84AD-FE790B0168CA}" presName="hierChild4" presStyleCnt="0"/>
      <dgm:spPr/>
    </dgm:pt>
    <dgm:pt modelId="{41D62EE9-22C8-4390-862D-DCEC2D5C377A}" type="pres">
      <dgm:prSet presAssocID="{57E7F9ED-B119-4C71-84AD-FE790B0168CA}" presName="hierChild5" presStyleCnt="0"/>
      <dgm:spPr/>
    </dgm:pt>
    <dgm:pt modelId="{65D1437F-58FE-45CA-9FB4-394A50D4F6E9}" type="pres">
      <dgm:prSet presAssocID="{6AB8929B-2DB4-4F67-8E1A-96F6585F9C2E}" presName="Name37" presStyleLbl="parChTrans1D4" presStyleIdx="4" presStyleCnt="11"/>
      <dgm:spPr/>
    </dgm:pt>
    <dgm:pt modelId="{7DD3C321-1062-4E9F-B087-71E41A321637}" type="pres">
      <dgm:prSet presAssocID="{A1393F9E-2B3C-4B60-B2A1-E125DED806D0}" presName="hierRoot2" presStyleCnt="0">
        <dgm:presLayoutVars>
          <dgm:hierBranch val="init"/>
        </dgm:presLayoutVars>
      </dgm:prSet>
      <dgm:spPr/>
    </dgm:pt>
    <dgm:pt modelId="{84301420-48C6-42EF-9FB8-A77C93B225CA}" type="pres">
      <dgm:prSet presAssocID="{A1393F9E-2B3C-4B60-B2A1-E125DED806D0}" presName="rootComposite" presStyleCnt="0"/>
      <dgm:spPr/>
    </dgm:pt>
    <dgm:pt modelId="{6C9E3D54-4DEB-450D-82D5-7C30DF96AFEE}" type="pres">
      <dgm:prSet presAssocID="{A1393F9E-2B3C-4B60-B2A1-E125DED806D0}" presName="rootText" presStyleLbl="node4" presStyleIdx="4" presStyleCnt="11">
        <dgm:presLayoutVars>
          <dgm:chPref val="3"/>
        </dgm:presLayoutVars>
      </dgm:prSet>
      <dgm:spPr/>
    </dgm:pt>
    <dgm:pt modelId="{25C44D9E-A880-4A22-8BCF-A29E8551974B}" type="pres">
      <dgm:prSet presAssocID="{A1393F9E-2B3C-4B60-B2A1-E125DED806D0}" presName="rootConnector" presStyleLbl="node4" presStyleIdx="4" presStyleCnt="11"/>
      <dgm:spPr/>
    </dgm:pt>
    <dgm:pt modelId="{CAE73ACB-C53B-4653-81BA-78CEEE23CC5F}" type="pres">
      <dgm:prSet presAssocID="{A1393F9E-2B3C-4B60-B2A1-E125DED806D0}" presName="hierChild4" presStyleCnt="0"/>
      <dgm:spPr/>
    </dgm:pt>
    <dgm:pt modelId="{FDD569B2-927B-49C6-872E-D019D7F9EA9D}" type="pres">
      <dgm:prSet presAssocID="{A1393F9E-2B3C-4B60-B2A1-E125DED806D0}" presName="hierChild5" presStyleCnt="0"/>
      <dgm:spPr/>
    </dgm:pt>
    <dgm:pt modelId="{8C89FD13-5A8B-4E92-B7AE-7959E7A66C25}" type="pres">
      <dgm:prSet presAssocID="{4948B1A9-FD10-4671-98CA-529F8D165836}" presName="hierChild5" presStyleCnt="0"/>
      <dgm:spPr/>
    </dgm:pt>
    <dgm:pt modelId="{DD69C181-50FA-4896-BA86-049EC1C37713}" type="pres">
      <dgm:prSet presAssocID="{E12AB3D5-BECE-480A-9ED8-DA4D26E23425}" presName="hierChild5" presStyleCnt="0"/>
      <dgm:spPr/>
    </dgm:pt>
    <dgm:pt modelId="{4B8D804D-EA56-4424-B9D1-69763F45B26E}" type="pres">
      <dgm:prSet presAssocID="{869C00C0-F249-4BB1-B836-E06F13C9D346}" presName="Name37" presStyleLbl="parChTrans1D2" presStyleIdx="1" presStyleCnt="5"/>
      <dgm:spPr/>
    </dgm:pt>
    <dgm:pt modelId="{E7F00A51-EA71-46E1-92C2-D323B9EB19BA}" type="pres">
      <dgm:prSet presAssocID="{A1DC4286-ECBB-4C88-86C0-C6BEDBC4C8E6}" presName="hierRoot2" presStyleCnt="0">
        <dgm:presLayoutVars>
          <dgm:hierBranch val="init"/>
        </dgm:presLayoutVars>
      </dgm:prSet>
      <dgm:spPr/>
    </dgm:pt>
    <dgm:pt modelId="{DC43125F-1A8D-4734-8CE2-80CFB0FE8C49}" type="pres">
      <dgm:prSet presAssocID="{A1DC4286-ECBB-4C88-86C0-C6BEDBC4C8E6}" presName="rootComposite" presStyleCnt="0"/>
      <dgm:spPr/>
    </dgm:pt>
    <dgm:pt modelId="{42762851-6974-4F29-BF21-2E46ADADB65C}" type="pres">
      <dgm:prSet presAssocID="{A1DC4286-ECBB-4C88-86C0-C6BEDBC4C8E6}" presName="rootText" presStyleLbl="node2" presStyleIdx="1" presStyleCnt="5">
        <dgm:presLayoutVars>
          <dgm:chPref val="3"/>
        </dgm:presLayoutVars>
      </dgm:prSet>
      <dgm:spPr/>
    </dgm:pt>
    <dgm:pt modelId="{A3B77CFF-305C-4149-9741-5A2AF9A5DF88}" type="pres">
      <dgm:prSet presAssocID="{A1DC4286-ECBB-4C88-86C0-C6BEDBC4C8E6}" presName="rootConnector" presStyleLbl="node2" presStyleIdx="1" presStyleCnt="5"/>
      <dgm:spPr/>
    </dgm:pt>
    <dgm:pt modelId="{ADD4901C-0C64-4CE5-8AFC-33E15D7A18D7}" type="pres">
      <dgm:prSet presAssocID="{A1DC4286-ECBB-4C88-86C0-C6BEDBC4C8E6}" presName="hierChild4" presStyleCnt="0"/>
      <dgm:spPr/>
    </dgm:pt>
    <dgm:pt modelId="{CDEEF0C7-603A-44E1-800E-582DE195F811}" type="pres">
      <dgm:prSet presAssocID="{0DAF15B2-ED57-4DBD-A70C-3BFCAAAEA06E}" presName="Name37" presStyleLbl="parChTrans1D3" presStyleIdx="2" presStyleCnt="10"/>
      <dgm:spPr/>
    </dgm:pt>
    <dgm:pt modelId="{444C6DE2-996C-4EED-BB06-1220E2FC8043}" type="pres">
      <dgm:prSet presAssocID="{DE0126C5-F653-45A9-A5C0-724C71878F97}" presName="hierRoot2" presStyleCnt="0">
        <dgm:presLayoutVars>
          <dgm:hierBranch val="init"/>
        </dgm:presLayoutVars>
      </dgm:prSet>
      <dgm:spPr/>
    </dgm:pt>
    <dgm:pt modelId="{EC039739-94FB-4A80-A471-96AF77556ED0}" type="pres">
      <dgm:prSet presAssocID="{DE0126C5-F653-45A9-A5C0-724C71878F97}" presName="rootComposite" presStyleCnt="0"/>
      <dgm:spPr/>
    </dgm:pt>
    <dgm:pt modelId="{A2D24BE5-E710-456F-876D-E39B5B71D1A9}" type="pres">
      <dgm:prSet presAssocID="{DE0126C5-F653-45A9-A5C0-724C71878F97}" presName="rootText" presStyleLbl="node3" presStyleIdx="2" presStyleCnt="10">
        <dgm:presLayoutVars>
          <dgm:chPref val="3"/>
        </dgm:presLayoutVars>
      </dgm:prSet>
      <dgm:spPr/>
    </dgm:pt>
    <dgm:pt modelId="{DFC77B96-25CF-4684-9677-D71BD8AAAE48}" type="pres">
      <dgm:prSet presAssocID="{DE0126C5-F653-45A9-A5C0-724C71878F97}" presName="rootConnector" presStyleLbl="node3" presStyleIdx="2" presStyleCnt="10"/>
      <dgm:spPr/>
    </dgm:pt>
    <dgm:pt modelId="{EE7141A3-C444-48BE-84E3-46DB344C06F3}" type="pres">
      <dgm:prSet presAssocID="{DE0126C5-F653-45A9-A5C0-724C71878F97}" presName="hierChild4" presStyleCnt="0"/>
      <dgm:spPr/>
    </dgm:pt>
    <dgm:pt modelId="{A54676EC-A03D-4625-909C-EC3815605B96}" type="pres">
      <dgm:prSet presAssocID="{DE0126C5-F653-45A9-A5C0-724C71878F97}" presName="hierChild5" presStyleCnt="0"/>
      <dgm:spPr/>
    </dgm:pt>
    <dgm:pt modelId="{8EF71683-858B-404D-BE84-7641F1AD81E7}" type="pres">
      <dgm:prSet presAssocID="{A9E89B65-8AF0-487E-83FF-AEA3B167DE81}" presName="Name37" presStyleLbl="parChTrans1D3" presStyleIdx="3" presStyleCnt="10"/>
      <dgm:spPr/>
    </dgm:pt>
    <dgm:pt modelId="{5DDDB600-293F-4CA7-8D1A-B2950CB31DE2}" type="pres">
      <dgm:prSet presAssocID="{659F2D13-EA25-4B18-AF03-E618CFF2A5A2}" presName="hierRoot2" presStyleCnt="0">
        <dgm:presLayoutVars>
          <dgm:hierBranch val="init"/>
        </dgm:presLayoutVars>
      </dgm:prSet>
      <dgm:spPr/>
    </dgm:pt>
    <dgm:pt modelId="{11614CED-ECDE-4462-A4C3-47F0E3411488}" type="pres">
      <dgm:prSet presAssocID="{659F2D13-EA25-4B18-AF03-E618CFF2A5A2}" presName="rootComposite" presStyleCnt="0"/>
      <dgm:spPr/>
    </dgm:pt>
    <dgm:pt modelId="{30D78EB1-BD16-457E-81B8-FC01ABAB9206}" type="pres">
      <dgm:prSet presAssocID="{659F2D13-EA25-4B18-AF03-E618CFF2A5A2}" presName="rootText" presStyleLbl="node3" presStyleIdx="3" presStyleCnt="10">
        <dgm:presLayoutVars>
          <dgm:chPref val="3"/>
        </dgm:presLayoutVars>
      </dgm:prSet>
      <dgm:spPr/>
    </dgm:pt>
    <dgm:pt modelId="{868DE2E6-E418-4730-A9A9-05017E9C9D87}" type="pres">
      <dgm:prSet presAssocID="{659F2D13-EA25-4B18-AF03-E618CFF2A5A2}" presName="rootConnector" presStyleLbl="node3" presStyleIdx="3" presStyleCnt="10"/>
      <dgm:spPr/>
    </dgm:pt>
    <dgm:pt modelId="{5977F129-5BCA-422B-A4F7-C7B32C0C3BA2}" type="pres">
      <dgm:prSet presAssocID="{659F2D13-EA25-4B18-AF03-E618CFF2A5A2}" presName="hierChild4" presStyleCnt="0"/>
      <dgm:spPr/>
    </dgm:pt>
    <dgm:pt modelId="{3CE2D66F-9DCC-4930-BDA2-ACA2A7C64735}" type="pres">
      <dgm:prSet presAssocID="{73FDAF5D-BAC7-42A8-8CA8-F5014CBE19D2}" presName="Name37" presStyleLbl="parChTrans1D4" presStyleIdx="5" presStyleCnt="11"/>
      <dgm:spPr/>
    </dgm:pt>
    <dgm:pt modelId="{A5BEBC11-E316-4D0E-959C-CA43F6B51CFA}" type="pres">
      <dgm:prSet presAssocID="{ACBE9381-064F-4BB6-BE51-A42E2CE5ED88}" presName="hierRoot2" presStyleCnt="0">
        <dgm:presLayoutVars>
          <dgm:hierBranch val="init"/>
        </dgm:presLayoutVars>
      </dgm:prSet>
      <dgm:spPr/>
    </dgm:pt>
    <dgm:pt modelId="{B0C32217-99B8-454F-8320-D7D8B8FC1C39}" type="pres">
      <dgm:prSet presAssocID="{ACBE9381-064F-4BB6-BE51-A42E2CE5ED88}" presName="rootComposite" presStyleCnt="0"/>
      <dgm:spPr/>
    </dgm:pt>
    <dgm:pt modelId="{85EEB891-B971-443D-89FA-F78DEA6A7A89}" type="pres">
      <dgm:prSet presAssocID="{ACBE9381-064F-4BB6-BE51-A42E2CE5ED88}" presName="rootText" presStyleLbl="node4" presStyleIdx="5" presStyleCnt="11">
        <dgm:presLayoutVars>
          <dgm:chPref val="3"/>
        </dgm:presLayoutVars>
      </dgm:prSet>
      <dgm:spPr/>
    </dgm:pt>
    <dgm:pt modelId="{78617EE3-678E-4584-AF8C-38E6D78A6F04}" type="pres">
      <dgm:prSet presAssocID="{ACBE9381-064F-4BB6-BE51-A42E2CE5ED88}" presName="rootConnector" presStyleLbl="node4" presStyleIdx="5" presStyleCnt="11"/>
      <dgm:spPr/>
    </dgm:pt>
    <dgm:pt modelId="{259013FF-3B5C-46F6-BD05-31E83A65EE19}" type="pres">
      <dgm:prSet presAssocID="{ACBE9381-064F-4BB6-BE51-A42E2CE5ED88}" presName="hierChild4" presStyleCnt="0"/>
      <dgm:spPr/>
    </dgm:pt>
    <dgm:pt modelId="{CC4AAA9D-8BDE-49EB-84B4-E14603C0BC93}" type="pres">
      <dgm:prSet presAssocID="{ACBE9381-064F-4BB6-BE51-A42E2CE5ED88}" presName="hierChild5" presStyleCnt="0"/>
      <dgm:spPr/>
    </dgm:pt>
    <dgm:pt modelId="{8F5580AF-0E56-447C-9F8A-284DD1740CD5}" type="pres">
      <dgm:prSet presAssocID="{7950A9B3-C8F2-441A-A032-9F4A325E9D91}" presName="Name37" presStyleLbl="parChTrans1D4" presStyleIdx="6" presStyleCnt="11"/>
      <dgm:spPr/>
    </dgm:pt>
    <dgm:pt modelId="{A2C89907-AEA0-4232-BCC2-AA544D19B472}" type="pres">
      <dgm:prSet presAssocID="{32953135-A934-4D4F-9C7A-D0F2DF74DA79}" presName="hierRoot2" presStyleCnt="0">
        <dgm:presLayoutVars>
          <dgm:hierBranch val="init"/>
        </dgm:presLayoutVars>
      </dgm:prSet>
      <dgm:spPr/>
    </dgm:pt>
    <dgm:pt modelId="{9DF99761-F1A9-4C0D-B8D6-9AF587602407}" type="pres">
      <dgm:prSet presAssocID="{32953135-A934-4D4F-9C7A-D0F2DF74DA79}" presName="rootComposite" presStyleCnt="0"/>
      <dgm:spPr/>
    </dgm:pt>
    <dgm:pt modelId="{45DD70C8-D087-43F3-84FA-BFA4B0E9A89D}" type="pres">
      <dgm:prSet presAssocID="{32953135-A934-4D4F-9C7A-D0F2DF74DA79}" presName="rootText" presStyleLbl="node4" presStyleIdx="6" presStyleCnt="11">
        <dgm:presLayoutVars>
          <dgm:chPref val="3"/>
        </dgm:presLayoutVars>
      </dgm:prSet>
      <dgm:spPr/>
    </dgm:pt>
    <dgm:pt modelId="{D09B4A54-F5F8-4439-9B63-66EF4A0EE4F3}" type="pres">
      <dgm:prSet presAssocID="{32953135-A934-4D4F-9C7A-D0F2DF74DA79}" presName="rootConnector" presStyleLbl="node4" presStyleIdx="6" presStyleCnt="11"/>
      <dgm:spPr/>
    </dgm:pt>
    <dgm:pt modelId="{6665125D-34DD-4B6A-AEAB-6F72E6F3699F}" type="pres">
      <dgm:prSet presAssocID="{32953135-A934-4D4F-9C7A-D0F2DF74DA79}" presName="hierChild4" presStyleCnt="0"/>
      <dgm:spPr/>
    </dgm:pt>
    <dgm:pt modelId="{1D0C564C-EB48-4F27-A990-44F2199476D5}" type="pres">
      <dgm:prSet presAssocID="{32953135-A934-4D4F-9C7A-D0F2DF74DA79}" presName="hierChild5" presStyleCnt="0"/>
      <dgm:spPr/>
    </dgm:pt>
    <dgm:pt modelId="{9AFB6A5F-0085-4E5F-810D-7DBB696D14B3}" type="pres">
      <dgm:prSet presAssocID="{659F2D13-EA25-4B18-AF03-E618CFF2A5A2}" presName="hierChild5" presStyleCnt="0"/>
      <dgm:spPr/>
    </dgm:pt>
    <dgm:pt modelId="{D19E3B80-1412-4DA5-BD9C-960A943E67D2}" type="pres">
      <dgm:prSet presAssocID="{1424FAFA-C9BE-41A4-824A-0CFAC047B095}" presName="Name37" presStyleLbl="parChTrans1D3" presStyleIdx="4" presStyleCnt="10"/>
      <dgm:spPr/>
    </dgm:pt>
    <dgm:pt modelId="{A2858144-4423-4704-8355-3BADECE8ED40}" type="pres">
      <dgm:prSet presAssocID="{87850A9F-F65C-4BDF-A9DD-7E135B06BA13}" presName="hierRoot2" presStyleCnt="0">
        <dgm:presLayoutVars>
          <dgm:hierBranch val="init"/>
        </dgm:presLayoutVars>
      </dgm:prSet>
      <dgm:spPr/>
    </dgm:pt>
    <dgm:pt modelId="{FD73EE06-A7F2-4D0B-9A67-D9DA8B663384}" type="pres">
      <dgm:prSet presAssocID="{87850A9F-F65C-4BDF-A9DD-7E135B06BA13}" presName="rootComposite" presStyleCnt="0"/>
      <dgm:spPr/>
    </dgm:pt>
    <dgm:pt modelId="{D184BF6F-1F52-43C1-8D28-F58EA77F4057}" type="pres">
      <dgm:prSet presAssocID="{87850A9F-F65C-4BDF-A9DD-7E135B06BA13}" presName="rootText" presStyleLbl="node3" presStyleIdx="4" presStyleCnt="10">
        <dgm:presLayoutVars>
          <dgm:chPref val="3"/>
        </dgm:presLayoutVars>
      </dgm:prSet>
      <dgm:spPr/>
    </dgm:pt>
    <dgm:pt modelId="{583E730F-FDFC-4B51-87FB-49E1F7A385DF}" type="pres">
      <dgm:prSet presAssocID="{87850A9F-F65C-4BDF-A9DD-7E135B06BA13}" presName="rootConnector" presStyleLbl="node3" presStyleIdx="4" presStyleCnt="10"/>
      <dgm:spPr/>
    </dgm:pt>
    <dgm:pt modelId="{DF444069-F3FB-4CF7-8439-962274BA9C55}" type="pres">
      <dgm:prSet presAssocID="{87850A9F-F65C-4BDF-A9DD-7E135B06BA13}" presName="hierChild4" presStyleCnt="0"/>
      <dgm:spPr/>
    </dgm:pt>
    <dgm:pt modelId="{FBA7097D-4FDE-47CB-858F-DC85655A3D63}" type="pres">
      <dgm:prSet presAssocID="{87850A9F-F65C-4BDF-A9DD-7E135B06BA13}" presName="hierChild5" presStyleCnt="0"/>
      <dgm:spPr/>
    </dgm:pt>
    <dgm:pt modelId="{30D45D3A-F032-4865-8753-6F5635A0A1CA}" type="pres">
      <dgm:prSet presAssocID="{A1DC4286-ECBB-4C88-86C0-C6BEDBC4C8E6}" presName="hierChild5" presStyleCnt="0"/>
      <dgm:spPr/>
    </dgm:pt>
    <dgm:pt modelId="{0E1A5BFF-2A1E-4314-A602-0D565CE37FED}" type="pres">
      <dgm:prSet presAssocID="{FA8D14B7-C451-4ECA-B6E5-8B258C833DE2}" presName="Name37" presStyleLbl="parChTrans1D2" presStyleIdx="2" presStyleCnt="5"/>
      <dgm:spPr/>
    </dgm:pt>
    <dgm:pt modelId="{03FF1026-0B59-44EC-B3AF-BCD646BE3054}" type="pres">
      <dgm:prSet presAssocID="{C1BE4029-7578-48EC-ACF2-4FA50B4306BD}" presName="hierRoot2" presStyleCnt="0">
        <dgm:presLayoutVars>
          <dgm:hierBranch val="init"/>
        </dgm:presLayoutVars>
      </dgm:prSet>
      <dgm:spPr/>
    </dgm:pt>
    <dgm:pt modelId="{90DB321F-1803-49B3-896E-D66E2A0BF29E}" type="pres">
      <dgm:prSet presAssocID="{C1BE4029-7578-48EC-ACF2-4FA50B4306BD}" presName="rootComposite" presStyleCnt="0"/>
      <dgm:spPr/>
    </dgm:pt>
    <dgm:pt modelId="{C77ADF66-B4E4-4C9A-8E7A-54D276FE5793}" type="pres">
      <dgm:prSet presAssocID="{C1BE4029-7578-48EC-ACF2-4FA50B4306BD}" presName="rootText" presStyleLbl="node2" presStyleIdx="2" presStyleCnt="5">
        <dgm:presLayoutVars>
          <dgm:chPref val="3"/>
        </dgm:presLayoutVars>
      </dgm:prSet>
      <dgm:spPr/>
    </dgm:pt>
    <dgm:pt modelId="{E22274D0-6DED-47C7-84AC-A754C460BC5A}" type="pres">
      <dgm:prSet presAssocID="{C1BE4029-7578-48EC-ACF2-4FA50B4306BD}" presName="rootConnector" presStyleLbl="node2" presStyleIdx="2" presStyleCnt="5"/>
      <dgm:spPr/>
    </dgm:pt>
    <dgm:pt modelId="{4A8A7A66-BC7F-4789-952D-B270A93747A8}" type="pres">
      <dgm:prSet presAssocID="{C1BE4029-7578-48EC-ACF2-4FA50B4306BD}" presName="hierChild4" presStyleCnt="0"/>
      <dgm:spPr/>
    </dgm:pt>
    <dgm:pt modelId="{8F28C04E-8909-4EF1-BC3E-322781AE2A3C}" type="pres">
      <dgm:prSet presAssocID="{70FEB6FF-E60C-4279-925E-86D8D237F01E}" presName="Name37" presStyleLbl="parChTrans1D3" presStyleIdx="5" presStyleCnt="10"/>
      <dgm:spPr/>
    </dgm:pt>
    <dgm:pt modelId="{77EE67C6-6702-422B-B2FC-D87FAE7FD680}" type="pres">
      <dgm:prSet presAssocID="{CB4F59FF-1A1D-411C-8682-4C8CCAB6FFA7}" presName="hierRoot2" presStyleCnt="0">
        <dgm:presLayoutVars>
          <dgm:hierBranch val="init"/>
        </dgm:presLayoutVars>
      </dgm:prSet>
      <dgm:spPr/>
    </dgm:pt>
    <dgm:pt modelId="{778A6F9D-EC51-4326-852F-A3F54EE34F33}" type="pres">
      <dgm:prSet presAssocID="{CB4F59FF-1A1D-411C-8682-4C8CCAB6FFA7}" presName="rootComposite" presStyleCnt="0"/>
      <dgm:spPr/>
    </dgm:pt>
    <dgm:pt modelId="{70127B5A-E36A-4275-893E-5667CC2A53D7}" type="pres">
      <dgm:prSet presAssocID="{CB4F59FF-1A1D-411C-8682-4C8CCAB6FFA7}" presName="rootText" presStyleLbl="node3" presStyleIdx="5" presStyleCnt="10">
        <dgm:presLayoutVars>
          <dgm:chPref val="3"/>
        </dgm:presLayoutVars>
      </dgm:prSet>
      <dgm:spPr/>
    </dgm:pt>
    <dgm:pt modelId="{1C5877C2-5BC2-4BE3-B0D7-E7BBD828520E}" type="pres">
      <dgm:prSet presAssocID="{CB4F59FF-1A1D-411C-8682-4C8CCAB6FFA7}" presName="rootConnector" presStyleLbl="node3" presStyleIdx="5" presStyleCnt="10"/>
      <dgm:spPr/>
    </dgm:pt>
    <dgm:pt modelId="{85550035-C2C6-4A26-8471-5052C816BE1C}" type="pres">
      <dgm:prSet presAssocID="{CB4F59FF-1A1D-411C-8682-4C8CCAB6FFA7}" presName="hierChild4" presStyleCnt="0"/>
      <dgm:spPr/>
    </dgm:pt>
    <dgm:pt modelId="{C4956FCD-9802-400D-8303-2A004D2B732C}" type="pres">
      <dgm:prSet presAssocID="{D1AEEC63-3CA8-4D4F-B89D-B8DBC13646F6}" presName="Name37" presStyleLbl="parChTrans1D4" presStyleIdx="7" presStyleCnt="11"/>
      <dgm:spPr/>
    </dgm:pt>
    <dgm:pt modelId="{9DE39ED2-B1AA-4AB5-8152-8D99D64FEDB5}" type="pres">
      <dgm:prSet presAssocID="{A01359FF-63D2-43C5-823E-3A0F18975B87}" presName="hierRoot2" presStyleCnt="0">
        <dgm:presLayoutVars>
          <dgm:hierBranch val="init"/>
        </dgm:presLayoutVars>
      </dgm:prSet>
      <dgm:spPr/>
    </dgm:pt>
    <dgm:pt modelId="{0BB6395C-624A-4CA8-B811-F97079FCB44A}" type="pres">
      <dgm:prSet presAssocID="{A01359FF-63D2-43C5-823E-3A0F18975B87}" presName="rootComposite" presStyleCnt="0"/>
      <dgm:spPr/>
    </dgm:pt>
    <dgm:pt modelId="{D50D7F8E-5872-473E-A1D1-F867D178DE52}" type="pres">
      <dgm:prSet presAssocID="{A01359FF-63D2-43C5-823E-3A0F18975B87}" presName="rootText" presStyleLbl="node4" presStyleIdx="7" presStyleCnt="11">
        <dgm:presLayoutVars>
          <dgm:chPref val="3"/>
        </dgm:presLayoutVars>
      </dgm:prSet>
      <dgm:spPr/>
    </dgm:pt>
    <dgm:pt modelId="{318CFBDA-9A0E-4C15-9CDE-0B7A54D04481}" type="pres">
      <dgm:prSet presAssocID="{A01359FF-63D2-43C5-823E-3A0F18975B87}" presName="rootConnector" presStyleLbl="node4" presStyleIdx="7" presStyleCnt="11"/>
      <dgm:spPr/>
    </dgm:pt>
    <dgm:pt modelId="{00826DB6-B47D-4992-8E95-5A7677946B7D}" type="pres">
      <dgm:prSet presAssocID="{A01359FF-63D2-43C5-823E-3A0F18975B87}" presName="hierChild4" presStyleCnt="0"/>
      <dgm:spPr/>
    </dgm:pt>
    <dgm:pt modelId="{FA44D8EE-2463-44FA-A625-27E303F5ABE2}" type="pres">
      <dgm:prSet presAssocID="{A01359FF-63D2-43C5-823E-3A0F18975B87}" presName="hierChild5" presStyleCnt="0"/>
      <dgm:spPr/>
    </dgm:pt>
    <dgm:pt modelId="{8DBC9B05-9D8B-48AE-AA3D-C7A9B0B69876}" type="pres">
      <dgm:prSet presAssocID="{668902F8-648A-4827-B9DC-E13F633E66D4}" presName="Name37" presStyleLbl="parChTrans1D4" presStyleIdx="8" presStyleCnt="11"/>
      <dgm:spPr/>
    </dgm:pt>
    <dgm:pt modelId="{CC6363E2-2F3F-419B-B370-E5094A37E220}" type="pres">
      <dgm:prSet presAssocID="{EEE4DDD6-18F7-4A7C-A27A-4142F7C32E1D}" presName="hierRoot2" presStyleCnt="0">
        <dgm:presLayoutVars>
          <dgm:hierBranch val="init"/>
        </dgm:presLayoutVars>
      </dgm:prSet>
      <dgm:spPr/>
    </dgm:pt>
    <dgm:pt modelId="{DF3D7EF7-6FD5-4F66-A97A-D38E4DAA5804}" type="pres">
      <dgm:prSet presAssocID="{EEE4DDD6-18F7-4A7C-A27A-4142F7C32E1D}" presName="rootComposite" presStyleCnt="0"/>
      <dgm:spPr/>
    </dgm:pt>
    <dgm:pt modelId="{D374AB8B-E6AA-4096-974F-0C4C7BFC8E24}" type="pres">
      <dgm:prSet presAssocID="{EEE4DDD6-18F7-4A7C-A27A-4142F7C32E1D}" presName="rootText" presStyleLbl="node4" presStyleIdx="8" presStyleCnt="11">
        <dgm:presLayoutVars>
          <dgm:chPref val="3"/>
        </dgm:presLayoutVars>
      </dgm:prSet>
      <dgm:spPr/>
    </dgm:pt>
    <dgm:pt modelId="{9D419B3C-0E09-4199-9ACF-34DDEADD0E94}" type="pres">
      <dgm:prSet presAssocID="{EEE4DDD6-18F7-4A7C-A27A-4142F7C32E1D}" presName="rootConnector" presStyleLbl="node4" presStyleIdx="8" presStyleCnt="11"/>
      <dgm:spPr/>
    </dgm:pt>
    <dgm:pt modelId="{1093CF80-C148-4B8B-92D0-350C6FA0F1CE}" type="pres">
      <dgm:prSet presAssocID="{EEE4DDD6-18F7-4A7C-A27A-4142F7C32E1D}" presName="hierChild4" presStyleCnt="0"/>
      <dgm:spPr/>
    </dgm:pt>
    <dgm:pt modelId="{18D1C136-CC37-47E6-AE62-A42357D95BB5}" type="pres">
      <dgm:prSet presAssocID="{EEE4DDD6-18F7-4A7C-A27A-4142F7C32E1D}" presName="hierChild5" presStyleCnt="0"/>
      <dgm:spPr/>
    </dgm:pt>
    <dgm:pt modelId="{47F3BC6A-F549-4BA0-8BC1-CD2B42E81556}" type="pres">
      <dgm:prSet presAssocID="{CB4F59FF-1A1D-411C-8682-4C8CCAB6FFA7}" presName="hierChild5" presStyleCnt="0"/>
      <dgm:spPr/>
    </dgm:pt>
    <dgm:pt modelId="{9D645FC6-B8F8-4F4D-9A75-EA875D9DF2F4}" type="pres">
      <dgm:prSet presAssocID="{B403C8A5-BD0D-4A5D-9738-F5F2E3C5ADDA}" presName="Name37" presStyleLbl="parChTrans1D3" presStyleIdx="6" presStyleCnt="10"/>
      <dgm:spPr/>
    </dgm:pt>
    <dgm:pt modelId="{9C7841CD-F705-49C1-945E-E5056A4025D5}" type="pres">
      <dgm:prSet presAssocID="{20DEDEB9-EF43-482A-8932-6DEE77BF1E38}" presName="hierRoot2" presStyleCnt="0">
        <dgm:presLayoutVars>
          <dgm:hierBranch val="init"/>
        </dgm:presLayoutVars>
      </dgm:prSet>
      <dgm:spPr/>
    </dgm:pt>
    <dgm:pt modelId="{363809B8-E47E-470F-A4EC-7E1A14102A32}" type="pres">
      <dgm:prSet presAssocID="{20DEDEB9-EF43-482A-8932-6DEE77BF1E38}" presName="rootComposite" presStyleCnt="0"/>
      <dgm:spPr/>
    </dgm:pt>
    <dgm:pt modelId="{D2BD4CA1-0058-4FFA-903B-6F1A40B7C6D3}" type="pres">
      <dgm:prSet presAssocID="{20DEDEB9-EF43-482A-8932-6DEE77BF1E38}" presName="rootText" presStyleLbl="node3" presStyleIdx="6" presStyleCnt="10">
        <dgm:presLayoutVars>
          <dgm:chPref val="3"/>
        </dgm:presLayoutVars>
      </dgm:prSet>
      <dgm:spPr/>
    </dgm:pt>
    <dgm:pt modelId="{28C3FD21-C491-4327-B14C-5A9AE1F6D877}" type="pres">
      <dgm:prSet presAssocID="{20DEDEB9-EF43-482A-8932-6DEE77BF1E38}" presName="rootConnector" presStyleLbl="node3" presStyleIdx="6" presStyleCnt="10"/>
      <dgm:spPr/>
    </dgm:pt>
    <dgm:pt modelId="{FB4B5B3F-B409-4C46-B5BF-F3976F00B2C6}" type="pres">
      <dgm:prSet presAssocID="{20DEDEB9-EF43-482A-8932-6DEE77BF1E38}" presName="hierChild4" presStyleCnt="0"/>
      <dgm:spPr/>
    </dgm:pt>
    <dgm:pt modelId="{E1DD0FBD-E8A6-4FEA-8040-1A7C2BE46CBF}" type="pres">
      <dgm:prSet presAssocID="{20DEDEB9-EF43-482A-8932-6DEE77BF1E38}" presName="hierChild5" presStyleCnt="0"/>
      <dgm:spPr/>
    </dgm:pt>
    <dgm:pt modelId="{A51677B3-5F1B-488E-92A6-784E6CFD6EC6}" type="pres">
      <dgm:prSet presAssocID="{C1BE4029-7578-48EC-ACF2-4FA50B4306BD}" presName="hierChild5" presStyleCnt="0"/>
      <dgm:spPr/>
    </dgm:pt>
    <dgm:pt modelId="{AB9C93D6-7B63-4156-9191-C2693E14E367}" type="pres">
      <dgm:prSet presAssocID="{F6FC5D94-AEAE-4959-A795-D53AE284BE80}" presName="Name37" presStyleLbl="parChTrans1D2" presStyleIdx="3" presStyleCnt="5"/>
      <dgm:spPr/>
    </dgm:pt>
    <dgm:pt modelId="{DD46E2DC-0C1C-461E-B6BF-B55AC484847A}" type="pres">
      <dgm:prSet presAssocID="{B0400146-0E58-4489-BFEB-3C80FB19832F}" presName="hierRoot2" presStyleCnt="0">
        <dgm:presLayoutVars>
          <dgm:hierBranch val="init"/>
        </dgm:presLayoutVars>
      </dgm:prSet>
      <dgm:spPr/>
    </dgm:pt>
    <dgm:pt modelId="{C5749E9F-8FF3-413F-8EC8-A2FB83C8B5A9}" type="pres">
      <dgm:prSet presAssocID="{B0400146-0E58-4489-BFEB-3C80FB19832F}" presName="rootComposite" presStyleCnt="0"/>
      <dgm:spPr/>
    </dgm:pt>
    <dgm:pt modelId="{874E3E8D-9C03-4FD3-8CED-83C6B4EE0C88}" type="pres">
      <dgm:prSet presAssocID="{B0400146-0E58-4489-BFEB-3C80FB19832F}" presName="rootText" presStyleLbl="node2" presStyleIdx="3" presStyleCnt="5">
        <dgm:presLayoutVars>
          <dgm:chPref val="3"/>
        </dgm:presLayoutVars>
      </dgm:prSet>
      <dgm:spPr/>
    </dgm:pt>
    <dgm:pt modelId="{A14C7B48-ED9F-49E4-9920-BB5EA51E5FFF}" type="pres">
      <dgm:prSet presAssocID="{B0400146-0E58-4489-BFEB-3C80FB19832F}" presName="rootConnector" presStyleLbl="node2" presStyleIdx="3" presStyleCnt="5"/>
      <dgm:spPr/>
    </dgm:pt>
    <dgm:pt modelId="{86A4177D-BDC2-4E0A-9C4E-4025BDEB8B17}" type="pres">
      <dgm:prSet presAssocID="{B0400146-0E58-4489-BFEB-3C80FB19832F}" presName="hierChild4" presStyleCnt="0"/>
      <dgm:spPr/>
    </dgm:pt>
    <dgm:pt modelId="{0C17BED3-10FA-47C8-B873-25D080766E72}" type="pres">
      <dgm:prSet presAssocID="{DE1232D7-9796-4217-B508-A3D0A50009B8}" presName="Name37" presStyleLbl="parChTrans1D3" presStyleIdx="7" presStyleCnt="10"/>
      <dgm:spPr/>
    </dgm:pt>
    <dgm:pt modelId="{E65C66D2-4872-40E4-82C9-54F03FBCA9F3}" type="pres">
      <dgm:prSet presAssocID="{E660411A-C926-4BFB-8689-5856ED052374}" presName="hierRoot2" presStyleCnt="0">
        <dgm:presLayoutVars>
          <dgm:hierBranch val="init"/>
        </dgm:presLayoutVars>
      </dgm:prSet>
      <dgm:spPr/>
    </dgm:pt>
    <dgm:pt modelId="{857EEA53-F13E-4E4C-8BA0-EDCD4F17533A}" type="pres">
      <dgm:prSet presAssocID="{E660411A-C926-4BFB-8689-5856ED052374}" presName="rootComposite" presStyleCnt="0"/>
      <dgm:spPr/>
    </dgm:pt>
    <dgm:pt modelId="{26A66FAB-0B2F-48D3-B084-9FCBCE994D57}" type="pres">
      <dgm:prSet presAssocID="{E660411A-C926-4BFB-8689-5856ED052374}" presName="rootText" presStyleLbl="node3" presStyleIdx="7" presStyleCnt="10">
        <dgm:presLayoutVars>
          <dgm:chPref val="3"/>
        </dgm:presLayoutVars>
      </dgm:prSet>
      <dgm:spPr/>
    </dgm:pt>
    <dgm:pt modelId="{773562E0-3FBF-4612-94E1-B7E6D4234AC5}" type="pres">
      <dgm:prSet presAssocID="{E660411A-C926-4BFB-8689-5856ED052374}" presName="rootConnector" presStyleLbl="node3" presStyleIdx="7" presStyleCnt="10"/>
      <dgm:spPr/>
    </dgm:pt>
    <dgm:pt modelId="{A8567BB5-B8A7-4202-8C37-D755AE12A571}" type="pres">
      <dgm:prSet presAssocID="{E660411A-C926-4BFB-8689-5856ED052374}" presName="hierChild4" presStyleCnt="0"/>
      <dgm:spPr/>
    </dgm:pt>
    <dgm:pt modelId="{A8C8620C-3C7F-44B4-B62C-79066BA8F27B}" type="pres">
      <dgm:prSet presAssocID="{E660411A-C926-4BFB-8689-5856ED052374}" presName="hierChild5" presStyleCnt="0"/>
      <dgm:spPr/>
    </dgm:pt>
    <dgm:pt modelId="{A5CB4847-FC28-4377-B0E8-42A38BE5B6F8}" type="pres">
      <dgm:prSet presAssocID="{B0400146-0E58-4489-BFEB-3C80FB19832F}" presName="hierChild5" presStyleCnt="0"/>
      <dgm:spPr/>
    </dgm:pt>
    <dgm:pt modelId="{CCC4125A-21E7-4C8A-ACE8-2939BC24213B}" type="pres">
      <dgm:prSet presAssocID="{67B76796-BB45-4F2A-9A08-58D5546D70A3}" presName="Name37" presStyleLbl="parChTrans1D2" presStyleIdx="4" presStyleCnt="5"/>
      <dgm:spPr/>
    </dgm:pt>
    <dgm:pt modelId="{FE5E9AAE-163D-4399-9C3F-FD74F437C266}" type="pres">
      <dgm:prSet presAssocID="{15E786EE-F836-479C-8F6D-B497DD5BBB46}" presName="hierRoot2" presStyleCnt="0">
        <dgm:presLayoutVars>
          <dgm:hierBranch val="init"/>
        </dgm:presLayoutVars>
      </dgm:prSet>
      <dgm:spPr/>
    </dgm:pt>
    <dgm:pt modelId="{A675C5FD-7616-4D54-857F-A4286DCC52AB}" type="pres">
      <dgm:prSet presAssocID="{15E786EE-F836-479C-8F6D-B497DD5BBB46}" presName="rootComposite" presStyleCnt="0"/>
      <dgm:spPr/>
    </dgm:pt>
    <dgm:pt modelId="{326943E3-B937-429A-AEC2-8DF50FBA96F2}" type="pres">
      <dgm:prSet presAssocID="{15E786EE-F836-479C-8F6D-B497DD5BBB46}" presName="rootText" presStyleLbl="node2" presStyleIdx="4" presStyleCnt="5">
        <dgm:presLayoutVars>
          <dgm:chPref val="3"/>
        </dgm:presLayoutVars>
      </dgm:prSet>
      <dgm:spPr/>
    </dgm:pt>
    <dgm:pt modelId="{C47A4480-4711-4CD5-B0CA-A945ACCDA1F3}" type="pres">
      <dgm:prSet presAssocID="{15E786EE-F836-479C-8F6D-B497DD5BBB46}" presName="rootConnector" presStyleLbl="node2" presStyleIdx="4" presStyleCnt="5"/>
      <dgm:spPr/>
    </dgm:pt>
    <dgm:pt modelId="{24B50496-42BC-4279-AA10-BFA6D81A80C8}" type="pres">
      <dgm:prSet presAssocID="{15E786EE-F836-479C-8F6D-B497DD5BBB46}" presName="hierChild4" presStyleCnt="0"/>
      <dgm:spPr/>
    </dgm:pt>
    <dgm:pt modelId="{A58CAD9A-8261-42AC-A61A-4E364AC5907F}" type="pres">
      <dgm:prSet presAssocID="{24316E33-9231-490C-A789-15CF0BE6202C}" presName="Name37" presStyleLbl="parChTrans1D3" presStyleIdx="8" presStyleCnt="10"/>
      <dgm:spPr/>
    </dgm:pt>
    <dgm:pt modelId="{15688E4D-5450-447C-B969-FF5AA7C75018}" type="pres">
      <dgm:prSet presAssocID="{C5C61190-AEEF-4DF7-81DE-0812AB35E3EB}" presName="hierRoot2" presStyleCnt="0">
        <dgm:presLayoutVars>
          <dgm:hierBranch val="init"/>
        </dgm:presLayoutVars>
      </dgm:prSet>
      <dgm:spPr/>
    </dgm:pt>
    <dgm:pt modelId="{B0EB8367-1671-4A42-91D8-42139B374C97}" type="pres">
      <dgm:prSet presAssocID="{C5C61190-AEEF-4DF7-81DE-0812AB35E3EB}" presName="rootComposite" presStyleCnt="0"/>
      <dgm:spPr/>
    </dgm:pt>
    <dgm:pt modelId="{5BE86B23-33F5-4542-BE75-A9F49CF2B328}" type="pres">
      <dgm:prSet presAssocID="{C5C61190-AEEF-4DF7-81DE-0812AB35E3EB}" presName="rootText" presStyleLbl="node3" presStyleIdx="8" presStyleCnt="10">
        <dgm:presLayoutVars>
          <dgm:chPref val="3"/>
        </dgm:presLayoutVars>
      </dgm:prSet>
      <dgm:spPr/>
    </dgm:pt>
    <dgm:pt modelId="{702F8EF4-7A4D-496F-97F0-248F84AD292E}" type="pres">
      <dgm:prSet presAssocID="{C5C61190-AEEF-4DF7-81DE-0812AB35E3EB}" presName="rootConnector" presStyleLbl="node3" presStyleIdx="8" presStyleCnt="10"/>
      <dgm:spPr/>
    </dgm:pt>
    <dgm:pt modelId="{E5786E27-9BDB-4BBE-8B61-B9F1FC6CF355}" type="pres">
      <dgm:prSet presAssocID="{C5C61190-AEEF-4DF7-81DE-0812AB35E3EB}" presName="hierChild4" presStyleCnt="0"/>
      <dgm:spPr/>
    </dgm:pt>
    <dgm:pt modelId="{7BD31502-5063-4EE1-93AB-4D3A7B9808A3}" type="pres">
      <dgm:prSet presAssocID="{76CAB279-810F-40A6-A919-81D7CC4E7C14}" presName="Name37" presStyleLbl="parChTrans1D4" presStyleIdx="9" presStyleCnt="11"/>
      <dgm:spPr/>
    </dgm:pt>
    <dgm:pt modelId="{1F7B01B4-87AA-4876-9C45-1C716D32CA55}" type="pres">
      <dgm:prSet presAssocID="{4AE3F76D-4EBE-4736-9AAF-0C8F7BE7A8F2}" presName="hierRoot2" presStyleCnt="0">
        <dgm:presLayoutVars>
          <dgm:hierBranch val="init"/>
        </dgm:presLayoutVars>
      </dgm:prSet>
      <dgm:spPr/>
    </dgm:pt>
    <dgm:pt modelId="{2882E337-D2BA-4732-B743-A9EFC29087DD}" type="pres">
      <dgm:prSet presAssocID="{4AE3F76D-4EBE-4736-9AAF-0C8F7BE7A8F2}" presName="rootComposite" presStyleCnt="0"/>
      <dgm:spPr/>
    </dgm:pt>
    <dgm:pt modelId="{D6CE4FDA-25C7-4147-BA20-17E9C4451314}" type="pres">
      <dgm:prSet presAssocID="{4AE3F76D-4EBE-4736-9AAF-0C8F7BE7A8F2}" presName="rootText" presStyleLbl="node4" presStyleIdx="9" presStyleCnt="11">
        <dgm:presLayoutVars>
          <dgm:chPref val="3"/>
        </dgm:presLayoutVars>
      </dgm:prSet>
      <dgm:spPr/>
    </dgm:pt>
    <dgm:pt modelId="{E1E1EC38-29BB-45FA-A444-D268FDBAA18E}" type="pres">
      <dgm:prSet presAssocID="{4AE3F76D-4EBE-4736-9AAF-0C8F7BE7A8F2}" presName="rootConnector" presStyleLbl="node4" presStyleIdx="9" presStyleCnt="11"/>
      <dgm:spPr/>
    </dgm:pt>
    <dgm:pt modelId="{776755EA-30D2-47C6-9C09-89143C6A0E6A}" type="pres">
      <dgm:prSet presAssocID="{4AE3F76D-4EBE-4736-9AAF-0C8F7BE7A8F2}" presName="hierChild4" presStyleCnt="0"/>
      <dgm:spPr/>
    </dgm:pt>
    <dgm:pt modelId="{2DF8A5D3-5779-420A-AE50-C8A05C69937A}" type="pres">
      <dgm:prSet presAssocID="{4AE3F76D-4EBE-4736-9AAF-0C8F7BE7A8F2}" presName="hierChild5" presStyleCnt="0"/>
      <dgm:spPr/>
    </dgm:pt>
    <dgm:pt modelId="{8C40BD12-CE8B-4166-8DE1-F816B1B41BB3}" type="pres">
      <dgm:prSet presAssocID="{D3CCCF05-3C95-41D3-81D3-7931BD4155B3}" presName="Name37" presStyleLbl="parChTrans1D4" presStyleIdx="10" presStyleCnt="11"/>
      <dgm:spPr/>
    </dgm:pt>
    <dgm:pt modelId="{B67CC88E-0E85-47D7-8596-1EBA3AB14DEB}" type="pres">
      <dgm:prSet presAssocID="{B881831A-4242-4BDC-B71F-393E60AAC3E6}" presName="hierRoot2" presStyleCnt="0">
        <dgm:presLayoutVars>
          <dgm:hierBranch val="init"/>
        </dgm:presLayoutVars>
      </dgm:prSet>
      <dgm:spPr/>
    </dgm:pt>
    <dgm:pt modelId="{99532D08-F7A5-4D17-BDE5-C44C9ADD11C5}" type="pres">
      <dgm:prSet presAssocID="{B881831A-4242-4BDC-B71F-393E60AAC3E6}" presName="rootComposite" presStyleCnt="0"/>
      <dgm:spPr/>
    </dgm:pt>
    <dgm:pt modelId="{AC317B08-A31A-41C7-AD3C-910DC801E4E5}" type="pres">
      <dgm:prSet presAssocID="{B881831A-4242-4BDC-B71F-393E60AAC3E6}" presName="rootText" presStyleLbl="node4" presStyleIdx="10" presStyleCnt="11">
        <dgm:presLayoutVars>
          <dgm:chPref val="3"/>
        </dgm:presLayoutVars>
      </dgm:prSet>
      <dgm:spPr/>
    </dgm:pt>
    <dgm:pt modelId="{078B090F-651C-4EE3-A970-4A9F5E740510}" type="pres">
      <dgm:prSet presAssocID="{B881831A-4242-4BDC-B71F-393E60AAC3E6}" presName="rootConnector" presStyleLbl="node4" presStyleIdx="10" presStyleCnt="11"/>
      <dgm:spPr/>
    </dgm:pt>
    <dgm:pt modelId="{6CF1181B-26C4-4854-B14B-64E5D390B231}" type="pres">
      <dgm:prSet presAssocID="{B881831A-4242-4BDC-B71F-393E60AAC3E6}" presName="hierChild4" presStyleCnt="0"/>
      <dgm:spPr/>
    </dgm:pt>
    <dgm:pt modelId="{9C989749-4C4A-4DC1-B137-0B0FF0A63616}" type="pres">
      <dgm:prSet presAssocID="{B881831A-4242-4BDC-B71F-393E60AAC3E6}" presName="hierChild5" presStyleCnt="0"/>
      <dgm:spPr/>
    </dgm:pt>
    <dgm:pt modelId="{50855C68-C53C-47BC-AE96-29C4F007ABE0}" type="pres">
      <dgm:prSet presAssocID="{C5C61190-AEEF-4DF7-81DE-0812AB35E3EB}" presName="hierChild5" presStyleCnt="0"/>
      <dgm:spPr/>
    </dgm:pt>
    <dgm:pt modelId="{5B4F0D5F-7635-48D8-8CF8-19B1C38ADC08}" type="pres">
      <dgm:prSet presAssocID="{292C2E87-3F1F-4894-B644-5C70B81CF469}" presName="Name37" presStyleLbl="parChTrans1D3" presStyleIdx="9" presStyleCnt="10"/>
      <dgm:spPr/>
    </dgm:pt>
    <dgm:pt modelId="{53D811BC-F9AE-4E72-AF51-7B03573A470D}" type="pres">
      <dgm:prSet presAssocID="{61E81748-0B22-41D9-A14D-2458EA165CFE}" presName="hierRoot2" presStyleCnt="0">
        <dgm:presLayoutVars>
          <dgm:hierBranch val="init"/>
        </dgm:presLayoutVars>
      </dgm:prSet>
      <dgm:spPr/>
    </dgm:pt>
    <dgm:pt modelId="{A193722D-0B24-43CD-8600-EFB696CE61DC}" type="pres">
      <dgm:prSet presAssocID="{61E81748-0B22-41D9-A14D-2458EA165CFE}" presName="rootComposite" presStyleCnt="0"/>
      <dgm:spPr/>
    </dgm:pt>
    <dgm:pt modelId="{1056C642-6916-4F92-AF5A-5323807B67A6}" type="pres">
      <dgm:prSet presAssocID="{61E81748-0B22-41D9-A14D-2458EA165CFE}" presName="rootText" presStyleLbl="node3" presStyleIdx="9" presStyleCnt="10">
        <dgm:presLayoutVars>
          <dgm:chPref val="3"/>
        </dgm:presLayoutVars>
      </dgm:prSet>
      <dgm:spPr/>
    </dgm:pt>
    <dgm:pt modelId="{47699986-AB24-4C3B-8485-BA4EADDD5E4B}" type="pres">
      <dgm:prSet presAssocID="{61E81748-0B22-41D9-A14D-2458EA165CFE}" presName="rootConnector" presStyleLbl="node3" presStyleIdx="9" presStyleCnt="10"/>
      <dgm:spPr/>
    </dgm:pt>
    <dgm:pt modelId="{C5B85B29-D5F6-48CD-954B-2301D433D4F5}" type="pres">
      <dgm:prSet presAssocID="{61E81748-0B22-41D9-A14D-2458EA165CFE}" presName="hierChild4" presStyleCnt="0"/>
      <dgm:spPr/>
    </dgm:pt>
    <dgm:pt modelId="{0672A990-66A6-4D7D-82B0-A03576FB6399}" type="pres">
      <dgm:prSet presAssocID="{61E81748-0B22-41D9-A14D-2458EA165CFE}" presName="hierChild5" presStyleCnt="0"/>
      <dgm:spPr/>
    </dgm:pt>
    <dgm:pt modelId="{80FD323C-986B-4249-8D74-762495B24F33}" type="pres">
      <dgm:prSet presAssocID="{15E786EE-F836-479C-8F6D-B497DD5BBB46}" presName="hierChild5" presStyleCnt="0"/>
      <dgm:spPr/>
    </dgm:pt>
    <dgm:pt modelId="{7C6C52FE-7DD4-466C-AF27-AB9FD0538510}" type="pres">
      <dgm:prSet presAssocID="{9C7DC1B2-3664-4319-9DD2-218EE96FE24F}" presName="hierChild3" presStyleCnt="0"/>
      <dgm:spPr/>
    </dgm:pt>
  </dgm:ptLst>
  <dgm:cxnLst>
    <dgm:cxn modelId="{9350C801-38B7-47ED-A659-5631EE122FA0}" srcId="{9C7DC1B2-3664-4319-9DD2-218EE96FE24F}" destId="{B0400146-0E58-4489-BFEB-3C80FB19832F}" srcOrd="3" destOrd="0" parTransId="{F6FC5D94-AEAE-4959-A795-D53AE284BE80}" sibTransId="{7188BCA0-5C1A-42F3-9BF8-0DAFCA73F421}"/>
    <dgm:cxn modelId="{E8DF4604-4BAC-447C-A403-DB0C7ED17B3E}" type="presOf" srcId="{553B077F-D8EA-46E8-ACA1-32CC1D76C652}" destId="{A12A1466-DF9E-4E83-BB8E-B4BEF7398E6A}" srcOrd="0" destOrd="0" presId="urn:microsoft.com/office/officeart/2005/8/layout/orgChart1"/>
    <dgm:cxn modelId="{4CAB9B04-F131-4131-8A53-46850847B707}" type="presOf" srcId="{F6FC5D94-AEAE-4959-A795-D53AE284BE80}" destId="{AB9C93D6-7B63-4156-9191-C2693E14E367}" srcOrd="0" destOrd="0" presId="urn:microsoft.com/office/officeart/2005/8/layout/orgChart1"/>
    <dgm:cxn modelId="{7A926709-C13F-4D03-87D1-BA3B2125C74D}" type="presOf" srcId="{5E7AF2CD-4A32-404F-BB2F-95F42A4A342C}" destId="{93344E81-C6AF-4301-9299-EF81C630A4F3}" srcOrd="0" destOrd="0" presId="urn:microsoft.com/office/officeart/2005/8/layout/orgChart1"/>
    <dgm:cxn modelId="{3741F309-D1E6-4829-8BC6-EC40B1200693}" type="presOf" srcId="{EEE4DDD6-18F7-4A7C-A27A-4142F7C32E1D}" destId="{D374AB8B-E6AA-4096-974F-0C4C7BFC8E24}" srcOrd="0" destOrd="0" presId="urn:microsoft.com/office/officeart/2005/8/layout/orgChart1"/>
    <dgm:cxn modelId="{6646220A-92E4-4666-B1F1-81E2791D6A81}" type="presOf" srcId="{A1393F9E-2B3C-4B60-B2A1-E125DED806D0}" destId="{25C44D9E-A880-4A22-8BCF-A29E8551974B}" srcOrd="1" destOrd="0" presId="urn:microsoft.com/office/officeart/2005/8/layout/orgChart1"/>
    <dgm:cxn modelId="{F6D5680B-9699-4644-AA15-AF7C5115D68F}" type="presOf" srcId="{69510B57-CBE2-4DD9-AC61-2DBE520D2884}" destId="{1C397102-5188-4103-B328-AC5F83E53DBF}" srcOrd="1" destOrd="0" presId="urn:microsoft.com/office/officeart/2005/8/layout/orgChart1"/>
    <dgm:cxn modelId="{46B1A50D-A563-4194-823F-B026B04008DC}" type="presOf" srcId="{E660411A-C926-4BFB-8689-5856ED052374}" destId="{773562E0-3FBF-4612-94E1-B7E6D4234AC5}" srcOrd="1" destOrd="0" presId="urn:microsoft.com/office/officeart/2005/8/layout/orgChart1"/>
    <dgm:cxn modelId="{3FA61D0E-7F10-4FD2-B5EE-7BD5567575A3}" type="presOf" srcId="{A1DC4286-ECBB-4C88-86C0-C6BEDBC4C8E6}" destId="{42762851-6974-4F29-BF21-2E46ADADB65C}" srcOrd="0" destOrd="0" presId="urn:microsoft.com/office/officeart/2005/8/layout/orgChart1"/>
    <dgm:cxn modelId="{44FC1210-2AE4-42CD-B461-ED5F05AC45F9}" type="presOf" srcId="{C1BE4029-7578-48EC-ACF2-4FA50B4306BD}" destId="{C77ADF66-B4E4-4C9A-8E7A-54D276FE5793}" srcOrd="0" destOrd="0" presId="urn:microsoft.com/office/officeart/2005/8/layout/orgChart1"/>
    <dgm:cxn modelId="{14099310-D65D-452E-8554-6DA3D6966CB1}" type="presOf" srcId="{B11D5330-3079-4EA0-8446-1F736CBB33E1}" destId="{64A552D0-DE4F-4157-88A0-554DE97D7F53}" srcOrd="0" destOrd="0" presId="urn:microsoft.com/office/officeart/2005/8/layout/orgChart1"/>
    <dgm:cxn modelId="{CE9AF613-2CF0-4088-BE41-020B4AC8E500}" srcId="{4948B1A9-FD10-4671-98CA-529F8D165836}" destId="{A1393F9E-2B3C-4B60-B2A1-E125DED806D0}" srcOrd="1" destOrd="0" parTransId="{6AB8929B-2DB4-4F67-8E1A-96F6585F9C2E}" sibTransId="{8783466D-5FC7-4DCB-93E6-6325E1A3C533}"/>
    <dgm:cxn modelId="{DD100014-0010-4C9D-9271-A7FF3B57AF86}" srcId="{4948B1A9-FD10-4671-98CA-529F8D165836}" destId="{57E7F9ED-B119-4C71-84AD-FE790B0168CA}" srcOrd="0" destOrd="0" parTransId="{F20CFE1C-6573-4E14-8117-737D25C9B2CF}" sibTransId="{34D8680F-4CA5-4903-8BCF-B6B14A46C66B}"/>
    <dgm:cxn modelId="{6776CD18-330F-4E91-9886-3719C9D513CC}" type="presOf" srcId="{6AB8929B-2DB4-4F67-8E1A-96F6585F9C2E}" destId="{65D1437F-58FE-45CA-9FB4-394A50D4F6E9}" srcOrd="0" destOrd="0" presId="urn:microsoft.com/office/officeart/2005/8/layout/orgChart1"/>
    <dgm:cxn modelId="{BEB94519-91A5-4253-BAD3-2A6155E6D126}" type="presOf" srcId="{20DEDEB9-EF43-482A-8932-6DEE77BF1E38}" destId="{D2BD4CA1-0058-4FFA-903B-6F1A40B7C6D3}" srcOrd="0" destOrd="0" presId="urn:microsoft.com/office/officeart/2005/8/layout/orgChart1"/>
    <dgm:cxn modelId="{068A7819-D4B5-4FB4-8742-879ECF8DE1A0}" srcId="{659F2D13-EA25-4B18-AF03-E618CFF2A5A2}" destId="{32953135-A934-4D4F-9C7A-D0F2DF74DA79}" srcOrd="1" destOrd="0" parTransId="{7950A9B3-C8F2-441A-A032-9F4A325E9D91}" sibTransId="{4585C2D3-1C4C-445C-833E-66EB2646EA84}"/>
    <dgm:cxn modelId="{0431B91E-BA2F-4CC9-9224-A25AC85DD443}" type="presOf" srcId="{61E81748-0B22-41D9-A14D-2458EA165CFE}" destId="{1056C642-6916-4F92-AF5A-5323807B67A6}" srcOrd="0" destOrd="0" presId="urn:microsoft.com/office/officeart/2005/8/layout/orgChart1"/>
    <dgm:cxn modelId="{72435C24-0E1E-48B1-B1F4-284580EAC1CF}" type="presOf" srcId="{70FEB6FF-E60C-4279-925E-86D8D237F01E}" destId="{8F28C04E-8909-4EF1-BC3E-322781AE2A3C}" srcOrd="0" destOrd="0" presId="urn:microsoft.com/office/officeart/2005/8/layout/orgChart1"/>
    <dgm:cxn modelId="{61E9D225-695C-47C1-82B2-D286D5130CBA}" srcId="{C5C61190-AEEF-4DF7-81DE-0812AB35E3EB}" destId="{4AE3F76D-4EBE-4736-9AAF-0C8F7BE7A8F2}" srcOrd="0" destOrd="0" parTransId="{76CAB279-810F-40A6-A919-81D7CC4E7C14}" sibTransId="{61BEED0A-C457-44EF-B999-1F11CC6BB54D}"/>
    <dgm:cxn modelId="{DAB33427-3CB5-4FCA-B645-B4B79F6FDF92}" srcId="{C1BE4029-7578-48EC-ACF2-4FA50B4306BD}" destId="{20DEDEB9-EF43-482A-8932-6DEE77BF1E38}" srcOrd="1" destOrd="0" parTransId="{B403C8A5-BD0D-4A5D-9738-F5F2E3C5ADDA}" sibTransId="{075440BA-BD77-4FA7-B9D2-10E8DC0D0F33}"/>
    <dgm:cxn modelId="{ADBF3A27-7A50-493A-AD0E-90DA48278164}" srcId="{2A2D48B5-C5F5-42B5-99DD-BFE194D69A5E}" destId="{69510B57-CBE2-4DD9-AC61-2DBE520D2884}" srcOrd="2" destOrd="0" parTransId="{553B077F-D8EA-46E8-ACA1-32CC1D76C652}" sibTransId="{AF25AB0B-E365-4710-8A20-03F29B7ACAD4}"/>
    <dgm:cxn modelId="{D3D07A2A-70C7-413F-BEE4-D2D6739E2897}" type="presOf" srcId="{C1BE4029-7578-48EC-ACF2-4FA50B4306BD}" destId="{E22274D0-6DED-47C7-84AC-A754C460BC5A}" srcOrd="1" destOrd="0" presId="urn:microsoft.com/office/officeart/2005/8/layout/orgChart1"/>
    <dgm:cxn modelId="{9DF3632C-FA8F-42F5-AFD7-351A4EE2BF60}" type="presOf" srcId="{FA8D14B7-C451-4ECA-B6E5-8B258C833DE2}" destId="{0E1A5BFF-2A1E-4314-A602-0D565CE37FED}" srcOrd="0" destOrd="0" presId="urn:microsoft.com/office/officeart/2005/8/layout/orgChart1"/>
    <dgm:cxn modelId="{772E912D-C95F-403F-8BB5-5C727B385538}" srcId="{2A2D48B5-C5F5-42B5-99DD-BFE194D69A5E}" destId="{D15034A5-E3E5-4D55-ADF0-8834B28C4282}" srcOrd="0" destOrd="0" parTransId="{9DAF579E-6D2D-483A-BFC1-A1AAC44260B8}" sibTransId="{BB47B73B-B214-49D0-9A4C-F86AA6C2CF9E}"/>
    <dgm:cxn modelId="{1159A62D-8B39-46B8-8C5A-E5ACD379CE54}" type="presOf" srcId="{69510B57-CBE2-4DD9-AC61-2DBE520D2884}" destId="{E5622A9E-8102-4A0E-823F-8FB79120E693}" srcOrd="0" destOrd="0" presId="urn:microsoft.com/office/officeart/2005/8/layout/orgChart1"/>
    <dgm:cxn modelId="{46D2D331-190E-4FAF-BD9D-D5198D370000}" type="presOf" srcId="{F20CFE1C-6573-4E14-8117-737D25C9B2CF}" destId="{8825258A-0053-4AC6-AD8B-B290DB41B252}" srcOrd="0" destOrd="0" presId="urn:microsoft.com/office/officeart/2005/8/layout/orgChart1"/>
    <dgm:cxn modelId="{B7C32F33-BD4D-4D1A-AD53-BAC7C57E8F94}" type="presOf" srcId="{ACBE9381-064F-4BB6-BE51-A42E2CE5ED88}" destId="{78617EE3-678E-4584-AF8C-38E6D78A6F04}" srcOrd="1" destOrd="0" presId="urn:microsoft.com/office/officeart/2005/8/layout/orgChart1"/>
    <dgm:cxn modelId="{DC937933-9C16-491B-A0F0-B4BB2AD54A2B}" type="presOf" srcId="{7950A9B3-C8F2-441A-A032-9F4A325E9D91}" destId="{8F5580AF-0E56-447C-9F8A-284DD1740CD5}" srcOrd="0" destOrd="0" presId="urn:microsoft.com/office/officeart/2005/8/layout/orgChart1"/>
    <dgm:cxn modelId="{885B8B3A-7D36-4EFD-AB23-7EFD2AA9570D}" type="presOf" srcId="{20DEDEB9-EF43-482A-8932-6DEE77BF1E38}" destId="{28C3FD21-C491-4327-B14C-5A9AE1F6D877}" srcOrd="1" destOrd="0" presId="urn:microsoft.com/office/officeart/2005/8/layout/orgChart1"/>
    <dgm:cxn modelId="{F14DA63B-DBAA-4080-A949-F92083423000}" type="presOf" srcId="{B0400146-0E58-4489-BFEB-3C80FB19832F}" destId="{A14C7B48-ED9F-49E4-9920-BB5EA51E5FFF}" srcOrd="1" destOrd="0" presId="urn:microsoft.com/office/officeart/2005/8/layout/orgChart1"/>
    <dgm:cxn modelId="{962BE93C-9422-4F2A-8C37-4ABF1526281A}" type="presOf" srcId="{869C00C0-F249-4BB1-B836-E06F13C9D346}" destId="{4B8D804D-EA56-4424-B9D1-69763F45B26E}" srcOrd="0" destOrd="0" presId="urn:microsoft.com/office/officeart/2005/8/layout/orgChart1"/>
    <dgm:cxn modelId="{289A613E-5ED3-4F74-A357-534606351738}" type="presOf" srcId="{A01359FF-63D2-43C5-823E-3A0F18975B87}" destId="{318CFBDA-9A0E-4C15-9CDE-0B7A54D04481}" srcOrd="1" destOrd="0" presId="urn:microsoft.com/office/officeart/2005/8/layout/orgChart1"/>
    <dgm:cxn modelId="{284C115F-BB54-4D7D-9630-45FD2C961978}" type="presOf" srcId="{4948B1A9-FD10-4671-98CA-529F8D165836}" destId="{B291A1E7-F342-4FBB-9DA4-1FFF8095AFD2}" srcOrd="0" destOrd="0" presId="urn:microsoft.com/office/officeart/2005/8/layout/orgChart1"/>
    <dgm:cxn modelId="{3F81A75F-49ED-4DF0-93C7-FDAE38C160DA}" srcId="{83752960-DD88-4A1B-A464-AFD6B95419E7}" destId="{9C7DC1B2-3664-4319-9DD2-218EE96FE24F}" srcOrd="0" destOrd="0" parTransId="{13D1A763-0949-443D-9BE1-0EA4CBF2210F}" sibTransId="{1BE4B793-C243-4C00-B342-56269B859149}"/>
    <dgm:cxn modelId="{25380165-B5F0-4653-915E-AA1DA5DBEEDD}" type="presOf" srcId="{73FDAF5D-BAC7-42A8-8CA8-F5014CBE19D2}" destId="{3CE2D66F-9DCC-4930-BDA2-ACA2A7C64735}" srcOrd="0" destOrd="0" presId="urn:microsoft.com/office/officeart/2005/8/layout/orgChart1"/>
    <dgm:cxn modelId="{22D93468-A43C-4423-8B9B-433BBAF5F33A}" type="presOf" srcId="{87850A9F-F65C-4BDF-A9DD-7E135B06BA13}" destId="{583E730F-FDFC-4B51-87FB-49E1F7A385DF}" srcOrd="1" destOrd="0" presId="urn:microsoft.com/office/officeart/2005/8/layout/orgChart1"/>
    <dgm:cxn modelId="{9E5D5D49-3DB7-4CBC-A54B-97BCC20AC3CD}" srcId="{E12AB3D5-BECE-480A-9ED8-DA4D26E23425}" destId="{2A2D48B5-C5F5-42B5-99DD-BFE194D69A5E}" srcOrd="0" destOrd="0" parTransId="{B11D5330-3079-4EA0-8446-1F736CBB33E1}" sibTransId="{AB02D9A4-EFB5-4AFD-95AE-CA3D7029E549}"/>
    <dgm:cxn modelId="{36DDCE6A-FB9B-4D97-9447-126FD52A72BE}" type="presOf" srcId="{D15034A5-E3E5-4D55-ADF0-8834B28C4282}" destId="{D64C0CC4-D281-4C2F-BA44-4997D47BF02F}" srcOrd="0" destOrd="0" presId="urn:microsoft.com/office/officeart/2005/8/layout/orgChart1"/>
    <dgm:cxn modelId="{D3852B4B-B350-41ED-852C-5662BE42C239}" type="presOf" srcId="{76CAB279-810F-40A6-A919-81D7CC4E7C14}" destId="{7BD31502-5063-4EE1-93AB-4D3A7B9808A3}" srcOrd="0" destOrd="0" presId="urn:microsoft.com/office/officeart/2005/8/layout/orgChart1"/>
    <dgm:cxn modelId="{2746F64B-B85A-4E04-B700-9EF76139EC38}" type="presOf" srcId="{67B76796-BB45-4F2A-9A08-58D5546D70A3}" destId="{CCC4125A-21E7-4C8A-ACE8-2939BC24213B}" srcOrd="0" destOrd="0" presId="urn:microsoft.com/office/officeart/2005/8/layout/orgChart1"/>
    <dgm:cxn modelId="{8025C46F-F926-45C5-B0C2-0480DD1533CB}" type="presOf" srcId="{CB4F59FF-1A1D-411C-8682-4C8CCAB6FFA7}" destId="{70127B5A-E36A-4275-893E-5667CC2A53D7}" srcOrd="0" destOrd="0" presId="urn:microsoft.com/office/officeart/2005/8/layout/orgChart1"/>
    <dgm:cxn modelId="{2C11F24F-741C-41F8-92A8-95BAFF23A877}" type="presOf" srcId="{668902F8-648A-4827-B9DC-E13F633E66D4}" destId="{8DBC9B05-9D8B-48AE-AA3D-C7A9B0B69876}" srcOrd="0" destOrd="0" presId="urn:microsoft.com/office/officeart/2005/8/layout/orgChart1"/>
    <dgm:cxn modelId="{6C188852-D501-4F8E-8CE7-BE25F59BDDA9}" type="presOf" srcId="{87850A9F-F65C-4BDF-A9DD-7E135B06BA13}" destId="{D184BF6F-1F52-43C1-8D28-F58EA77F4057}" srcOrd="0" destOrd="0" presId="urn:microsoft.com/office/officeart/2005/8/layout/orgChart1"/>
    <dgm:cxn modelId="{2C05C353-FB50-410C-AFA9-2659C7D658E1}" type="presOf" srcId="{2A2D48B5-C5F5-42B5-99DD-BFE194D69A5E}" destId="{044D715F-FAD2-466B-92FA-FF51FF2B268B}" srcOrd="1" destOrd="0" presId="urn:microsoft.com/office/officeart/2005/8/layout/orgChart1"/>
    <dgm:cxn modelId="{1B765875-B253-48FF-B69F-87F612CFEFCD}" srcId="{CB4F59FF-1A1D-411C-8682-4C8CCAB6FFA7}" destId="{EEE4DDD6-18F7-4A7C-A27A-4142F7C32E1D}" srcOrd="1" destOrd="0" parTransId="{668902F8-648A-4827-B9DC-E13F633E66D4}" sibTransId="{35A56EB2-E7EB-4232-B0C5-9ABB65D423E0}"/>
    <dgm:cxn modelId="{30D0B256-8B10-42A8-B74D-E8BE180B3CA3}" type="presOf" srcId="{C5C61190-AEEF-4DF7-81DE-0812AB35E3EB}" destId="{5BE86B23-33F5-4542-BE75-A9F49CF2B328}" srcOrd="0" destOrd="0" presId="urn:microsoft.com/office/officeart/2005/8/layout/orgChart1"/>
    <dgm:cxn modelId="{634EFD56-BC99-42BA-9A49-203248D7C627}" type="presOf" srcId="{2A2D48B5-C5F5-42B5-99DD-BFE194D69A5E}" destId="{D7C6F6A2-77C7-4FB0-BF9B-6BD259D8B23A}" srcOrd="0" destOrd="0" presId="urn:microsoft.com/office/officeart/2005/8/layout/orgChart1"/>
    <dgm:cxn modelId="{47195F79-2FF7-4B0F-BCCB-5B0380E54759}" type="presOf" srcId="{E12AB3D5-BECE-480A-9ED8-DA4D26E23425}" destId="{44B12A41-DDBA-456B-A86B-84020C89148A}" srcOrd="0" destOrd="0" presId="urn:microsoft.com/office/officeart/2005/8/layout/orgChart1"/>
    <dgm:cxn modelId="{E3A1257F-F99F-456A-8B2E-D997EE084475}" type="presOf" srcId="{A9E89B65-8AF0-487E-83FF-AEA3B167DE81}" destId="{8EF71683-858B-404D-BE84-7641F1AD81E7}" srcOrd="0" destOrd="0" presId="urn:microsoft.com/office/officeart/2005/8/layout/orgChart1"/>
    <dgm:cxn modelId="{687B2883-0C04-4F2C-9BA9-1DE3EF55E3A8}" srcId="{9C7DC1B2-3664-4319-9DD2-218EE96FE24F}" destId="{C1BE4029-7578-48EC-ACF2-4FA50B4306BD}" srcOrd="2" destOrd="0" parTransId="{FA8D14B7-C451-4ECA-B6E5-8B258C833DE2}" sibTransId="{614A3737-5D9C-4893-9188-93BE1B64818B}"/>
    <dgm:cxn modelId="{D4087283-31C3-42F7-A7A8-81845680CA4C}" type="presOf" srcId="{32953135-A934-4D4F-9C7A-D0F2DF74DA79}" destId="{45DD70C8-D087-43F3-84FA-BFA4B0E9A89D}" srcOrd="0" destOrd="0" presId="urn:microsoft.com/office/officeart/2005/8/layout/orgChart1"/>
    <dgm:cxn modelId="{783DCB83-10FE-40EE-89E6-8FD9730A995D}" type="presOf" srcId="{9C7DC1B2-3664-4319-9DD2-218EE96FE24F}" destId="{DB30F90C-FE21-4440-858E-4134150C05EB}" srcOrd="1" destOrd="0" presId="urn:microsoft.com/office/officeart/2005/8/layout/orgChart1"/>
    <dgm:cxn modelId="{85EFD083-9FC1-483C-B65D-A64DAC6EEFC1}" type="presOf" srcId="{292C2E87-3F1F-4894-B644-5C70B81CF469}" destId="{5B4F0D5F-7635-48D8-8CF8-19B1C38ADC08}" srcOrd="0" destOrd="0" presId="urn:microsoft.com/office/officeart/2005/8/layout/orgChart1"/>
    <dgm:cxn modelId="{D0039A88-DB84-476F-BC7E-DAEE93DD8B7E}" srcId="{B0400146-0E58-4489-BFEB-3C80FB19832F}" destId="{E660411A-C926-4BFB-8689-5856ED052374}" srcOrd="0" destOrd="0" parTransId="{DE1232D7-9796-4217-B508-A3D0A50009B8}" sibTransId="{7E749427-11C2-4AEC-A71E-B51E528F9C14}"/>
    <dgm:cxn modelId="{79F9A388-F7F5-47EF-9EDA-96CBBE3C5D72}" type="presOf" srcId="{E12AB3D5-BECE-480A-9ED8-DA4D26E23425}" destId="{2CF31828-DAF3-4622-A9D0-2F26C480E6B1}" srcOrd="1" destOrd="0" presId="urn:microsoft.com/office/officeart/2005/8/layout/orgChart1"/>
    <dgm:cxn modelId="{AD7E408A-5D92-49C7-88CE-8CE8F294C907}" srcId="{9C7DC1B2-3664-4319-9DD2-218EE96FE24F}" destId="{15E786EE-F836-479C-8F6D-B497DD5BBB46}" srcOrd="4" destOrd="0" parTransId="{67B76796-BB45-4F2A-9A08-58D5546D70A3}" sibTransId="{DB1E2292-22B4-4E0E-8671-6676B833335D}"/>
    <dgm:cxn modelId="{17840690-C095-40F6-BAAB-9D8D3F697C3D}" type="presOf" srcId="{4AE3F76D-4EBE-4736-9AAF-0C8F7BE7A8F2}" destId="{D6CE4FDA-25C7-4147-BA20-17E9C4451314}" srcOrd="0" destOrd="0" presId="urn:microsoft.com/office/officeart/2005/8/layout/orgChart1"/>
    <dgm:cxn modelId="{09EAC990-7BBC-4D06-86CA-84DE60F97CFB}" type="presOf" srcId="{D1AEEC63-3CA8-4D4F-B89D-B8DBC13646F6}" destId="{C4956FCD-9802-400D-8303-2A004D2B732C}" srcOrd="0" destOrd="0" presId="urn:microsoft.com/office/officeart/2005/8/layout/orgChart1"/>
    <dgm:cxn modelId="{5FCA6093-B8D0-4CE5-85EA-A6E3F2A8594B}" type="presOf" srcId="{E660411A-C926-4BFB-8689-5856ED052374}" destId="{26A66FAB-0B2F-48D3-B084-9FCBCE994D57}" srcOrd="0" destOrd="0" presId="urn:microsoft.com/office/officeart/2005/8/layout/orgChart1"/>
    <dgm:cxn modelId="{54D1FA93-71A5-44A3-8BD8-6557D34A015B}" type="presOf" srcId="{EEE4DDD6-18F7-4A7C-A27A-4142F7C32E1D}" destId="{9D419B3C-0E09-4199-9ACF-34DDEADD0E94}" srcOrd="1" destOrd="0" presId="urn:microsoft.com/office/officeart/2005/8/layout/orgChart1"/>
    <dgm:cxn modelId="{3BD10E96-511A-4CEB-91C9-B7AA8C4C2673}" type="presOf" srcId="{DE0126C5-F653-45A9-A5C0-724C71878F97}" destId="{A2D24BE5-E710-456F-876D-E39B5B71D1A9}" srcOrd="0" destOrd="0" presId="urn:microsoft.com/office/officeart/2005/8/layout/orgChart1"/>
    <dgm:cxn modelId="{6D3BC19A-C10B-44A0-8092-5746CC09525C}" srcId="{9C7DC1B2-3664-4319-9DD2-218EE96FE24F}" destId="{A1DC4286-ECBB-4C88-86C0-C6BEDBC4C8E6}" srcOrd="1" destOrd="0" parTransId="{869C00C0-F249-4BB1-B836-E06F13C9D346}" sibTransId="{803E2325-DA9A-421B-9B26-DE56D3E7B8F9}"/>
    <dgm:cxn modelId="{D7BD7B9C-8E64-4676-B770-1EB4C36273DB}" srcId="{15E786EE-F836-479C-8F6D-B497DD5BBB46}" destId="{61E81748-0B22-41D9-A14D-2458EA165CFE}" srcOrd="1" destOrd="0" parTransId="{292C2E87-3F1F-4894-B644-5C70B81CF469}" sibTransId="{A1502B6A-08B7-464D-B3BC-86BF6ABAC343}"/>
    <dgm:cxn modelId="{68FA309D-1E2E-4ED2-9980-3B30C4CD20E0}" srcId="{A1DC4286-ECBB-4C88-86C0-C6BEDBC4C8E6}" destId="{87850A9F-F65C-4BDF-A9DD-7E135B06BA13}" srcOrd="2" destOrd="0" parTransId="{1424FAFA-C9BE-41A4-824A-0CFAC047B095}" sibTransId="{6B0EA41A-174E-4F31-B1D8-33F75FFCFF0A}"/>
    <dgm:cxn modelId="{5307899D-9A08-4B7A-9BC6-3DF9DDF525ED}" type="presOf" srcId="{A1393F9E-2B3C-4B60-B2A1-E125DED806D0}" destId="{6C9E3D54-4DEB-450D-82D5-7C30DF96AFEE}" srcOrd="0" destOrd="0" presId="urn:microsoft.com/office/officeart/2005/8/layout/orgChart1"/>
    <dgm:cxn modelId="{374EB2A6-DB27-43FF-84E6-827EA2E5C3A5}" type="presOf" srcId="{A01359FF-63D2-43C5-823E-3A0F18975B87}" destId="{D50D7F8E-5872-473E-A1D1-F867D178DE52}" srcOrd="0" destOrd="0" presId="urn:microsoft.com/office/officeart/2005/8/layout/orgChart1"/>
    <dgm:cxn modelId="{39672CA7-650B-4A8F-B9A4-9E4D84A9513D}" type="presOf" srcId="{FB413537-F292-4B69-98D9-2C2084946149}" destId="{FD863CAF-CF93-49F5-9C0F-8A4B5D825B24}" srcOrd="0" destOrd="0" presId="urn:microsoft.com/office/officeart/2005/8/layout/orgChart1"/>
    <dgm:cxn modelId="{68EBCFA9-55C6-43A3-872D-23AC7EB768D1}" type="presOf" srcId="{24316E33-9231-490C-A789-15CF0BE6202C}" destId="{A58CAD9A-8261-42AC-A61A-4E364AC5907F}" srcOrd="0" destOrd="0" presId="urn:microsoft.com/office/officeart/2005/8/layout/orgChart1"/>
    <dgm:cxn modelId="{365D25AF-A71B-4D5A-8A46-BB49EEF91DF4}" type="presOf" srcId="{61E81748-0B22-41D9-A14D-2458EA165CFE}" destId="{47699986-AB24-4C3B-8485-BA4EADDD5E4B}" srcOrd="1" destOrd="0" presId="urn:microsoft.com/office/officeart/2005/8/layout/orgChart1"/>
    <dgm:cxn modelId="{33047AB2-7E47-4FA9-A5B7-0ADD130B80D9}" srcId="{659F2D13-EA25-4B18-AF03-E618CFF2A5A2}" destId="{ACBE9381-064F-4BB6-BE51-A42E2CE5ED88}" srcOrd="0" destOrd="0" parTransId="{73FDAF5D-BAC7-42A8-8CA8-F5014CBE19D2}" sibTransId="{BAFD4896-E95F-4C64-AFE5-AD0D27D9495E}"/>
    <dgm:cxn modelId="{B9E0CDB3-6CB9-4275-84C4-7FC44C898DC5}" type="presOf" srcId="{15E786EE-F836-479C-8F6D-B497DD5BBB46}" destId="{C47A4480-4711-4CD5-B0CA-A945ACCDA1F3}" srcOrd="1" destOrd="0" presId="urn:microsoft.com/office/officeart/2005/8/layout/orgChart1"/>
    <dgm:cxn modelId="{7DDBEFB4-025B-4049-8533-1C42F4CB047D}" type="presOf" srcId="{C5C61190-AEEF-4DF7-81DE-0812AB35E3EB}" destId="{702F8EF4-7A4D-496F-97F0-248F84AD292E}" srcOrd="1" destOrd="0" presId="urn:microsoft.com/office/officeart/2005/8/layout/orgChart1"/>
    <dgm:cxn modelId="{FC1FC0B5-8B0A-4626-868A-B19A23517578}" type="presOf" srcId="{659F2D13-EA25-4B18-AF03-E618CFF2A5A2}" destId="{868DE2E6-E418-4730-A9A9-05017E9C9D87}" srcOrd="1" destOrd="0" presId="urn:microsoft.com/office/officeart/2005/8/layout/orgChart1"/>
    <dgm:cxn modelId="{70F0E3B9-2814-4713-8EF4-73C728849C51}" type="presOf" srcId="{4AE3F76D-4EBE-4736-9AAF-0C8F7BE7A8F2}" destId="{E1E1EC38-29BB-45FA-A444-D268FDBAA18E}" srcOrd="1" destOrd="0" presId="urn:microsoft.com/office/officeart/2005/8/layout/orgChart1"/>
    <dgm:cxn modelId="{4747F8B9-61C2-4953-82C1-E92149E224CA}" type="presOf" srcId="{DE1232D7-9796-4217-B508-A3D0A50009B8}" destId="{0C17BED3-10FA-47C8-B873-25D080766E72}" srcOrd="0" destOrd="0" presId="urn:microsoft.com/office/officeart/2005/8/layout/orgChart1"/>
    <dgm:cxn modelId="{CFBFB6BA-B8FC-4056-B76F-CA8AB126ABAC}" type="presOf" srcId="{B881831A-4242-4BDC-B71F-393E60AAC3E6}" destId="{078B090F-651C-4EE3-A970-4A9F5E740510}" srcOrd="1" destOrd="0" presId="urn:microsoft.com/office/officeart/2005/8/layout/orgChart1"/>
    <dgm:cxn modelId="{BA8C70BB-511A-473B-B5B1-E196EEC6B839}" type="presOf" srcId="{D3CCCF05-3C95-41D3-81D3-7931BD4155B3}" destId="{8C40BD12-CE8B-4166-8DE1-F816B1B41BB3}" srcOrd="0" destOrd="0" presId="urn:microsoft.com/office/officeart/2005/8/layout/orgChart1"/>
    <dgm:cxn modelId="{C11A24BC-454F-486D-92D6-F8365E2E7F61}" type="presOf" srcId="{32953135-A934-4D4F-9C7A-D0F2DF74DA79}" destId="{D09B4A54-F5F8-4439-9B63-66EF4A0EE4F3}" srcOrd="1" destOrd="0" presId="urn:microsoft.com/office/officeart/2005/8/layout/orgChart1"/>
    <dgm:cxn modelId="{275B27BE-8CDE-4404-9B98-A00B9B16396A}" type="presOf" srcId="{5F9E929A-F98F-4CC3-BB44-5D1D23CED490}" destId="{175A39A1-AC3F-4D40-B713-EBFF3952B1D6}" srcOrd="0" destOrd="0" presId="urn:microsoft.com/office/officeart/2005/8/layout/orgChart1"/>
    <dgm:cxn modelId="{6A15FDBF-73B9-4654-85E2-65A1999A91A1}" type="presOf" srcId="{B0400146-0E58-4489-BFEB-3C80FB19832F}" destId="{874E3E8D-9C03-4FD3-8CED-83C6B4EE0C88}" srcOrd="0" destOrd="0" presId="urn:microsoft.com/office/officeart/2005/8/layout/orgChart1"/>
    <dgm:cxn modelId="{A9295FC0-DA4A-431F-A24F-16DDB4742E39}" type="presOf" srcId="{B881831A-4242-4BDC-B71F-393E60AAC3E6}" destId="{AC317B08-A31A-41C7-AD3C-910DC801E4E5}" srcOrd="0" destOrd="0" presId="urn:microsoft.com/office/officeart/2005/8/layout/orgChart1"/>
    <dgm:cxn modelId="{447CC0C1-BE47-4393-BC2A-A6896CD6D0D5}" srcId="{E12AB3D5-BECE-480A-9ED8-DA4D26E23425}" destId="{4948B1A9-FD10-4671-98CA-529F8D165836}" srcOrd="1" destOrd="0" parTransId="{5E7AF2CD-4A32-404F-BB2F-95F42A4A342C}" sibTransId="{A9AB714A-22E7-49C3-9A58-78B72F415AEC}"/>
    <dgm:cxn modelId="{D9F208C2-55D1-472E-9E54-99E6238E06C2}" type="presOf" srcId="{B403C8A5-BD0D-4A5D-9738-F5F2E3C5ADDA}" destId="{9D645FC6-B8F8-4F4D-9A75-EA875D9DF2F4}" srcOrd="0" destOrd="0" presId="urn:microsoft.com/office/officeart/2005/8/layout/orgChart1"/>
    <dgm:cxn modelId="{8329E5C5-2A70-475F-AA73-82942CFDD053}" type="presOf" srcId="{A1DC4286-ECBB-4C88-86C0-C6BEDBC4C8E6}" destId="{A3B77CFF-305C-4149-9741-5A2AF9A5DF88}" srcOrd="1" destOrd="0" presId="urn:microsoft.com/office/officeart/2005/8/layout/orgChart1"/>
    <dgm:cxn modelId="{F66C30CA-536B-4034-AC93-FB1C565E1B8A}" type="presOf" srcId="{9DAF579E-6D2D-483A-BFC1-A1AAC44260B8}" destId="{68643BD5-49D1-47D5-844D-F26DAB1EA7E2}" srcOrd="0" destOrd="0" presId="urn:microsoft.com/office/officeart/2005/8/layout/orgChart1"/>
    <dgm:cxn modelId="{F8CDB1CA-0B0C-4595-91B5-A769703FAE27}" srcId="{15E786EE-F836-479C-8F6D-B497DD5BBB46}" destId="{C5C61190-AEEF-4DF7-81DE-0812AB35E3EB}" srcOrd="0" destOrd="0" parTransId="{24316E33-9231-490C-A789-15CF0BE6202C}" sibTransId="{A8C29B95-8C72-4963-9004-CCB4B70139E3}"/>
    <dgm:cxn modelId="{E6159BCB-6C35-4433-AD18-05C24FAC70DD}" srcId="{A1DC4286-ECBB-4C88-86C0-C6BEDBC4C8E6}" destId="{DE0126C5-F653-45A9-A5C0-724C71878F97}" srcOrd="0" destOrd="0" parTransId="{0DAF15B2-ED57-4DBD-A70C-3BFCAAAEA06E}" sibTransId="{2B81C9CD-DDCB-40E5-B791-06AE30B68D65}"/>
    <dgm:cxn modelId="{54C7CDCC-54D3-47E5-9500-9668DC7875AF}" type="presOf" srcId="{95DE1BC5-146B-4F18-AF23-9DA87FDA3B1A}" destId="{EB67EA90-1D21-47B9-8245-42DA81508ABB}" srcOrd="0" destOrd="0" presId="urn:microsoft.com/office/officeart/2005/8/layout/orgChart1"/>
    <dgm:cxn modelId="{8FF16BCD-2104-447D-A4B7-D5C496E2B74C}" type="presOf" srcId="{15E786EE-F836-479C-8F6D-B497DD5BBB46}" destId="{326943E3-B937-429A-AEC2-8DF50FBA96F2}" srcOrd="0" destOrd="0" presId="urn:microsoft.com/office/officeart/2005/8/layout/orgChart1"/>
    <dgm:cxn modelId="{7C6F9CCD-D473-4B32-B4E3-04BDD84204D4}" type="presOf" srcId="{4948B1A9-FD10-4671-98CA-529F8D165836}" destId="{26220005-053B-4E75-93C6-3D11E1F203FC}" srcOrd="1" destOrd="0" presId="urn:microsoft.com/office/officeart/2005/8/layout/orgChart1"/>
    <dgm:cxn modelId="{327DE9CD-4166-42D3-8759-38DA1BD22F67}" type="presOf" srcId="{57E7F9ED-B119-4C71-84AD-FE790B0168CA}" destId="{F0DF47DE-1532-48DA-BF0D-04DF5DDBEE46}" srcOrd="1" destOrd="0" presId="urn:microsoft.com/office/officeart/2005/8/layout/orgChart1"/>
    <dgm:cxn modelId="{0920F6D7-BCDD-4FD8-A510-8046C9C5667A}" srcId="{C5C61190-AEEF-4DF7-81DE-0812AB35E3EB}" destId="{B881831A-4242-4BDC-B71F-393E60AAC3E6}" srcOrd="1" destOrd="0" parTransId="{D3CCCF05-3C95-41D3-81D3-7931BD4155B3}" sibTransId="{FF24DAC8-20A4-426E-9A74-BFB036FB9137}"/>
    <dgm:cxn modelId="{6E036CD9-B53C-4A50-9A8A-B0F90FC01E16}" type="presOf" srcId="{0DAF15B2-ED57-4DBD-A70C-3BFCAAAEA06E}" destId="{CDEEF0C7-603A-44E1-800E-582DE195F811}" srcOrd="0" destOrd="0" presId="urn:microsoft.com/office/officeart/2005/8/layout/orgChart1"/>
    <dgm:cxn modelId="{EB623DDF-B133-40AF-9DC7-D6A822286BFA}" type="presOf" srcId="{659F2D13-EA25-4B18-AF03-E618CFF2A5A2}" destId="{30D78EB1-BD16-457E-81B8-FC01ABAB9206}" srcOrd="0" destOrd="0" presId="urn:microsoft.com/office/officeart/2005/8/layout/orgChart1"/>
    <dgm:cxn modelId="{1E5277E1-490E-45D0-ABD0-1821B029216D}" srcId="{CB4F59FF-1A1D-411C-8682-4C8CCAB6FFA7}" destId="{A01359FF-63D2-43C5-823E-3A0F18975B87}" srcOrd="0" destOrd="0" parTransId="{D1AEEC63-3CA8-4D4F-B89D-B8DBC13646F6}" sibTransId="{B4A03C86-DE2B-4958-B5ED-B90C434B0141}"/>
    <dgm:cxn modelId="{613A1EE2-4C2F-48FD-A60E-D753F434DE98}" type="presOf" srcId="{CB4F59FF-1A1D-411C-8682-4C8CCAB6FFA7}" destId="{1C5877C2-5BC2-4BE3-B0D7-E7BBD828520E}" srcOrd="1" destOrd="0" presId="urn:microsoft.com/office/officeart/2005/8/layout/orgChart1"/>
    <dgm:cxn modelId="{850960E6-5F0B-4BBB-884E-935BFB3F949A}" srcId="{9C7DC1B2-3664-4319-9DD2-218EE96FE24F}" destId="{E12AB3D5-BECE-480A-9ED8-DA4D26E23425}" srcOrd="0" destOrd="0" parTransId="{95DE1BC5-146B-4F18-AF23-9DA87FDA3B1A}" sibTransId="{15682001-FA4D-427B-8D6A-8F025C0F0B76}"/>
    <dgm:cxn modelId="{6581C8E8-40E4-461E-9004-41D05F2207E7}" type="presOf" srcId="{83752960-DD88-4A1B-A464-AFD6B95419E7}" destId="{03083CB9-7E5B-4955-B601-ACE156FB0B1D}" srcOrd="0" destOrd="0" presId="urn:microsoft.com/office/officeart/2005/8/layout/orgChart1"/>
    <dgm:cxn modelId="{281A4FE9-0DE2-4E5D-84E1-5FFBC09FAF74}" srcId="{A1DC4286-ECBB-4C88-86C0-C6BEDBC4C8E6}" destId="{659F2D13-EA25-4B18-AF03-E618CFF2A5A2}" srcOrd="1" destOrd="0" parTransId="{A9E89B65-8AF0-487E-83FF-AEA3B167DE81}" sibTransId="{D02D9D4D-2201-4892-A4EB-AF449B2A99B4}"/>
    <dgm:cxn modelId="{DC5A63EB-6088-4A2C-9D72-F10B0A8850C9}" type="presOf" srcId="{D15034A5-E3E5-4D55-ADF0-8834B28C4282}" destId="{C2F3B7BC-0602-4454-AD8F-8AAD03D39A67}" srcOrd="1" destOrd="0" presId="urn:microsoft.com/office/officeart/2005/8/layout/orgChart1"/>
    <dgm:cxn modelId="{A719F2EF-AA89-4F8A-8520-4C7C7B4CFB9A}" type="presOf" srcId="{9C7DC1B2-3664-4319-9DD2-218EE96FE24F}" destId="{451827A1-A6C5-470D-BE21-01291827D7E7}" srcOrd="0" destOrd="0" presId="urn:microsoft.com/office/officeart/2005/8/layout/orgChart1"/>
    <dgm:cxn modelId="{485B3EF0-5072-4E59-BA56-2B01CF9153CA}" type="presOf" srcId="{57E7F9ED-B119-4C71-84AD-FE790B0168CA}" destId="{E733DAAE-33C4-47AC-84FD-2350C897A29E}" srcOrd="0" destOrd="0" presId="urn:microsoft.com/office/officeart/2005/8/layout/orgChart1"/>
    <dgm:cxn modelId="{9D55C8F3-4020-40CF-B8E5-A0454BA56DAF}" srcId="{C1BE4029-7578-48EC-ACF2-4FA50B4306BD}" destId="{CB4F59FF-1A1D-411C-8682-4C8CCAB6FFA7}" srcOrd="0" destOrd="0" parTransId="{70FEB6FF-E60C-4279-925E-86D8D237F01E}" sibTransId="{5E78CEF8-178D-43DF-A7F8-8A475AAC8165}"/>
    <dgm:cxn modelId="{E5AB00F5-3721-4A84-8BB1-360824291645}" type="presOf" srcId="{DE0126C5-F653-45A9-A5C0-724C71878F97}" destId="{DFC77B96-25CF-4684-9677-D71BD8AAAE48}" srcOrd="1" destOrd="0" presId="urn:microsoft.com/office/officeart/2005/8/layout/orgChart1"/>
    <dgm:cxn modelId="{333B43F7-6A6E-417B-AA60-FCD9558E743D}" type="presOf" srcId="{1424FAFA-C9BE-41A4-824A-0CFAC047B095}" destId="{D19E3B80-1412-4DA5-BD9C-960A943E67D2}" srcOrd="0" destOrd="0" presId="urn:microsoft.com/office/officeart/2005/8/layout/orgChart1"/>
    <dgm:cxn modelId="{528E98F8-CDA9-4EC1-9387-3A0FCFA56C1F}" srcId="{2A2D48B5-C5F5-42B5-99DD-BFE194D69A5E}" destId="{5F9E929A-F98F-4CC3-BB44-5D1D23CED490}" srcOrd="1" destOrd="0" parTransId="{FB413537-F292-4B69-98D9-2C2084946149}" sibTransId="{805CD1D0-B9B6-4AB7-BC31-EC3EAFC866A5}"/>
    <dgm:cxn modelId="{FABF54FC-85CA-446A-8E65-1472EFE7671C}" type="presOf" srcId="{ACBE9381-064F-4BB6-BE51-A42E2CE5ED88}" destId="{85EEB891-B971-443D-89FA-F78DEA6A7A89}" srcOrd="0" destOrd="0" presId="urn:microsoft.com/office/officeart/2005/8/layout/orgChart1"/>
    <dgm:cxn modelId="{1EFF0EFF-FF39-4D04-A6F3-77764D0A8061}" type="presOf" srcId="{5F9E929A-F98F-4CC3-BB44-5D1D23CED490}" destId="{3CA7D59F-E286-4467-B56D-DBD062C9885B}" srcOrd="1" destOrd="0" presId="urn:microsoft.com/office/officeart/2005/8/layout/orgChart1"/>
    <dgm:cxn modelId="{854178F7-2CE7-4440-AF10-8D6ECCD8BA54}" type="presParOf" srcId="{03083CB9-7E5B-4955-B601-ACE156FB0B1D}" destId="{9BB830B7-3CE3-4632-B542-7E4576881953}" srcOrd="0" destOrd="0" presId="urn:microsoft.com/office/officeart/2005/8/layout/orgChart1"/>
    <dgm:cxn modelId="{6B13C234-39A5-42F1-8E41-AA43BF058E98}" type="presParOf" srcId="{9BB830B7-3CE3-4632-B542-7E4576881953}" destId="{B2F290EC-73E1-4E10-AB9F-511E27F97FEF}" srcOrd="0" destOrd="0" presId="urn:microsoft.com/office/officeart/2005/8/layout/orgChart1"/>
    <dgm:cxn modelId="{31687B1A-D59B-4A2D-9A77-0BAE5CA70B13}" type="presParOf" srcId="{B2F290EC-73E1-4E10-AB9F-511E27F97FEF}" destId="{451827A1-A6C5-470D-BE21-01291827D7E7}" srcOrd="0" destOrd="0" presId="urn:microsoft.com/office/officeart/2005/8/layout/orgChart1"/>
    <dgm:cxn modelId="{CD643C18-7B4B-4559-957C-A269F9AF4E2A}" type="presParOf" srcId="{B2F290EC-73E1-4E10-AB9F-511E27F97FEF}" destId="{DB30F90C-FE21-4440-858E-4134150C05EB}" srcOrd="1" destOrd="0" presId="urn:microsoft.com/office/officeart/2005/8/layout/orgChart1"/>
    <dgm:cxn modelId="{1FA60F93-4F33-4F36-A5C8-8CC681D3E567}" type="presParOf" srcId="{9BB830B7-3CE3-4632-B542-7E4576881953}" destId="{96CC941F-8DFB-4699-A088-218704E7CE31}" srcOrd="1" destOrd="0" presId="urn:microsoft.com/office/officeart/2005/8/layout/orgChart1"/>
    <dgm:cxn modelId="{3932BB76-68A5-4D20-81B1-E4DA236E18FC}" type="presParOf" srcId="{96CC941F-8DFB-4699-A088-218704E7CE31}" destId="{EB67EA90-1D21-47B9-8245-42DA81508ABB}" srcOrd="0" destOrd="0" presId="urn:microsoft.com/office/officeart/2005/8/layout/orgChart1"/>
    <dgm:cxn modelId="{EDB35662-72C0-4948-B56B-AA6188091378}" type="presParOf" srcId="{96CC941F-8DFB-4699-A088-218704E7CE31}" destId="{319E4FC9-7535-405E-AB10-4B5B90323157}" srcOrd="1" destOrd="0" presId="urn:microsoft.com/office/officeart/2005/8/layout/orgChart1"/>
    <dgm:cxn modelId="{6DDDE053-F1CD-4162-9FBA-4BE2A8E12122}" type="presParOf" srcId="{319E4FC9-7535-405E-AB10-4B5B90323157}" destId="{33C63E99-C410-4A08-A873-AC133C0CF15D}" srcOrd="0" destOrd="0" presId="urn:microsoft.com/office/officeart/2005/8/layout/orgChart1"/>
    <dgm:cxn modelId="{7B160D75-717E-4779-9E1B-DA15152A7C38}" type="presParOf" srcId="{33C63E99-C410-4A08-A873-AC133C0CF15D}" destId="{44B12A41-DDBA-456B-A86B-84020C89148A}" srcOrd="0" destOrd="0" presId="urn:microsoft.com/office/officeart/2005/8/layout/orgChart1"/>
    <dgm:cxn modelId="{D0AD3D29-52BA-4289-9004-01B3D333FAB1}" type="presParOf" srcId="{33C63E99-C410-4A08-A873-AC133C0CF15D}" destId="{2CF31828-DAF3-4622-A9D0-2F26C480E6B1}" srcOrd="1" destOrd="0" presId="urn:microsoft.com/office/officeart/2005/8/layout/orgChart1"/>
    <dgm:cxn modelId="{A154D0F1-E399-4E71-B22A-7992C2CA2C7A}" type="presParOf" srcId="{319E4FC9-7535-405E-AB10-4B5B90323157}" destId="{7054C03A-97D0-4D6C-8050-C20F387618C9}" srcOrd="1" destOrd="0" presId="urn:microsoft.com/office/officeart/2005/8/layout/orgChart1"/>
    <dgm:cxn modelId="{DBF2721C-7A70-48D9-9878-ED652A364E50}" type="presParOf" srcId="{7054C03A-97D0-4D6C-8050-C20F387618C9}" destId="{64A552D0-DE4F-4157-88A0-554DE97D7F53}" srcOrd="0" destOrd="0" presId="urn:microsoft.com/office/officeart/2005/8/layout/orgChart1"/>
    <dgm:cxn modelId="{5A5913F1-BE48-415E-9ADE-F0151A47DF64}" type="presParOf" srcId="{7054C03A-97D0-4D6C-8050-C20F387618C9}" destId="{3F07ABF2-0B6D-4EC8-B903-02DCEF138C73}" srcOrd="1" destOrd="0" presId="urn:microsoft.com/office/officeart/2005/8/layout/orgChart1"/>
    <dgm:cxn modelId="{D0C727A3-4D44-4F88-B9E0-DBA64F4B877D}" type="presParOf" srcId="{3F07ABF2-0B6D-4EC8-B903-02DCEF138C73}" destId="{079A6665-17CA-4671-A7CF-95934365AF4C}" srcOrd="0" destOrd="0" presId="urn:microsoft.com/office/officeart/2005/8/layout/orgChart1"/>
    <dgm:cxn modelId="{059B8B16-2A5D-4636-98C0-BE304FA17F10}" type="presParOf" srcId="{079A6665-17CA-4671-A7CF-95934365AF4C}" destId="{D7C6F6A2-77C7-4FB0-BF9B-6BD259D8B23A}" srcOrd="0" destOrd="0" presId="urn:microsoft.com/office/officeart/2005/8/layout/orgChart1"/>
    <dgm:cxn modelId="{B2A6731D-82EF-40C6-8525-E1A892E1A565}" type="presParOf" srcId="{079A6665-17CA-4671-A7CF-95934365AF4C}" destId="{044D715F-FAD2-466B-92FA-FF51FF2B268B}" srcOrd="1" destOrd="0" presId="urn:microsoft.com/office/officeart/2005/8/layout/orgChart1"/>
    <dgm:cxn modelId="{EC916C6F-9EEA-46A7-B902-6CB2854823E2}" type="presParOf" srcId="{3F07ABF2-0B6D-4EC8-B903-02DCEF138C73}" destId="{1E133787-5BA8-4FAD-8FC9-AC02BEC14E65}" srcOrd="1" destOrd="0" presId="urn:microsoft.com/office/officeart/2005/8/layout/orgChart1"/>
    <dgm:cxn modelId="{96166BA3-6651-422C-A525-859E8AA8011A}" type="presParOf" srcId="{1E133787-5BA8-4FAD-8FC9-AC02BEC14E65}" destId="{68643BD5-49D1-47D5-844D-F26DAB1EA7E2}" srcOrd="0" destOrd="0" presId="urn:microsoft.com/office/officeart/2005/8/layout/orgChart1"/>
    <dgm:cxn modelId="{CA36CE37-93CA-4F45-A4A4-24BF2C5D0DB2}" type="presParOf" srcId="{1E133787-5BA8-4FAD-8FC9-AC02BEC14E65}" destId="{EE7D15F5-0462-4A5A-B118-F8A923250C93}" srcOrd="1" destOrd="0" presId="urn:microsoft.com/office/officeart/2005/8/layout/orgChart1"/>
    <dgm:cxn modelId="{F31012D5-5A49-45E7-B627-F4E2AD0AD432}" type="presParOf" srcId="{EE7D15F5-0462-4A5A-B118-F8A923250C93}" destId="{E9A0D44E-70AE-4AE8-960A-C7D0606F2847}" srcOrd="0" destOrd="0" presId="urn:microsoft.com/office/officeart/2005/8/layout/orgChart1"/>
    <dgm:cxn modelId="{5B64718E-93DF-4A73-BD08-5DD33971CABA}" type="presParOf" srcId="{E9A0D44E-70AE-4AE8-960A-C7D0606F2847}" destId="{D64C0CC4-D281-4C2F-BA44-4997D47BF02F}" srcOrd="0" destOrd="0" presId="urn:microsoft.com/office/officeart/2005/8/layout/orgChart1"/>
    <dgm:cxn modelId="{6D812DF9-4526-40A4-B053-2D190BBCDAC0}" type="presParOf" srcId="{E9A0D44E-70AE-4AE8-960A-C7D0606F2847}" destId="{C2F3B7BC-0602-4454-AD8F-8AAD03D39A67}" srcOrd="1" destOrd="0" presId="urn:microsoft.com/office/officeart/2005/8/layout/orgChart1"/>
    <dgm:cxn modelId="{CD2847DF-DF2A-4BC0-9728-F984E0AC077F}" type="presParOf" srcId="{EE7D15F5-0462-4A5A-B118-F8A923250C93}" destId="{CC1B15BE-4AD1-47F7-83AC-7B6761B6A534}" srcOrd="1" destOrd="0" presId="urn:microsoft.com/office/officeart/2005/8/layout/orgChart1"/>
    <dgm:cxn modelId="{144D0584-3478-4D78-AD5D-AFEF2AE9095D}" type="presParOf" srcId="{EE7D15F5-0462-4A5A-B118-F8A923250C93}" destId="{1F6F02D1-5641-4CFC-B179-0DEA63B46340}" srcOrd="2" destOrd="0" presId="urn:microsoft.com/office/officeart/2005/8/layout/orgChart1"/>
    <dgm:cxn modelId="{196E1E3D-C35F-4E46-A3E5-C3E46946292C}" type="presParOf" srcId="{1E133787-5BA8-4FAD-8FC9-AC02BEC14E65}" destId="{FD863CAF-CF93-49F5-9C0F-8A4B5D825B24}" srcOrd="2" destOrd="0" presId="urn:microsoft.com/office/officeart/2005/8/layout/orgChart1"/>
    <dgm:cxn modelId="{6572EF8B-D5CC-4ED5-A898-30A3D579C4EE}" type="presParOf" srcId="{1E133787-5BA8-4FAD-8FC9-AC02BEC14E65}" destId="{AA6D5DA8-26AD-435B-B782-7AEA8A76A1DC}" srcOrd="3" destOrd="0" presId="urn:microsoft.com/office/officeart/2005/8/layout/orgChart1"/>
    <dgm:cxn modelId="{232F60CC-29E0-43C0-B39A-E1276F2727A0}" type="presParOf" srcId="{AA6D5DA8-26AD-435B-B782-7AEA8A76A1DC}" destId="{46765627-6F31-4BCC-8F39-33C6EF492E15}" srcOrd="0" destOrd="0" presId="urn:microsoft.com/office/officeart/2005/8/layout/orgChart1"/>
    <dgm:cxn modelId="{4903343D-DCDD-4EF9-B1C9-2C18991D0E74}" type="presParOf" srcId="{46765627-6F31-4BCC-8F39-33C6EF492E15}" destId="{175A39A1-AC3F-4D40-B713-EBFF3952B1D6}" srcOrd="0" destOrd="0" presId="urn:microsoft.com/office/officeart/2005/8/layout/orgChart1"/>
    <dgm:cxn modelId="{9AE2D239-47B6-40CF-A7BE-FCE6A4BE0805}" type="presParOf" srcId="{46765627-6F31-4BCC-8F39-33C6EF492E15}" destId="{3CA7D59F-E286-4467-B56D-DBD062C9885B}" srcOrd="1" destOrd="0" presId="urn:microsoft.com/office/officeart/2005/8/layout/orgChart1"/>
    <dgm:cxn modelId="{6B442604-7CF2-49E8-A5E2-72C1628D57E6}" type="presParOf" srcId="{AA6D5DA8-26AD-435B-B782-7AEA8A76A1DC}" destId="{46C0DFE0-F473-4C84-87E1-CC03FBE5BE57}" srcOrd="1" destOrd="0" presId="urn:microsoft.com/office/officeart/2005/8/layout/orgChart1"/>
    <dgm:cxn modelId="{D96CBA32-5B2B-45C7-930D-B7EA90B1FBD5}" type="presParOf" srcId="{AA6D5DA8-26AD-435B-B782-7AEA8A76A1DC}" destId="{9B5DF875-E5BD-4A7F-9ED6-066E4D88789E}" srcOrd="2" destOrd="0" presId="urn:microsoft.com/office/officeart/2005/8/layout/orgChart1"/>
    <dgm:cxn modelId="{BC4C1842-4916-447D-97BC-A280E48035E3}" type="presParOf" srcId="{1E133787-5BA8-4FAD-8FC9-AC02BEC14E65}" destId="{A12A1466-DF9E-4E83-BB8E-B4BEF7398E6A}" srcOrd="4" destOrd="0" presId="urn:microsoft.com/office/officeart/2005/8/layout/orgChart1"/>
    <dgm:cxn modelId="{3964E926-31B2-4930-B008-3EDC2D1A89A0}" type="presParOf" srcId="{1E133787-5BA8-4FAD-8FC9-AC02BEC14E65}" destId="{53F229B1-D7D6-4823-BB31-4FD1EB2AE9AC}" srcOrd="5" destOrd="0" presId="urn:microsoft.com/office/officeart/2005/8/layout/orgChart1"/>
    <dgm:cxn modelId="{1DFCAC43-CE8E-4778-85E9-35D794A77E26}" type="presParOf" srcId="{53F229B1-D7D6-4823-BB31-4FD1EB2AE9AC}" destId="{012F3295-02FA-4F41-BAD4-2DA53B6340EF}" srcOrd="0" destOrd="0" presId="urn:microsoft.com/office/officeart/2005/8/layout/orgChart1"/>
    <dgm:cxn modelId="{FF2DA227-2E29-4285-B965-86362F2DD16C}" type="presParOf" srcId="{012F3295-02FA-4F41-BAD4-2DA53B6340EF}" destId="{E5622A9E-8102-4A0E-823F-8FB79120E693}" srcOrd="0" destOrd="0" presId="urn:microsoft.com/office/officeart/2005/8/layout/orgChart1"/>
    <dgm:cxn modelId="{29331612-01B6-4549-8891-AF78D82947C6}" type="presParOf" srcId="{012F3295-02FA-4F41-BAD4-2DA53B6340EF}" destId="{1C397102-5188-4103-B328-AC5F83E53DBF}" srcOrd="1" destOrd="0" presId="urn:microsoft.com/office/officeart/2005/8/layout/orgChart1"/>
    <dgm:cxn modelId="{BE61962F-B1EC-48F3-A2C5-14326178F80D}" type="presParOf" srcId="{53F229B1-D7D6-4823-BB31-4FD1EB2AE9AC}" destId="{281D3CF0-BD69-4C64-9A11-14BFE42AFE2E}" srcOrd="1" destOrd="0" presId="urn:microsoft.com/office/officeart/2005/8/layout/orgChart1"/>
    <dgm:cxn modelId="{307DF439-3277-42B6-9BE4-9E59067F0A83}" type="presParOf" srcId="{53F229B1-D7D6-4823-BB31-4FD1EB2AE9AC}" destId="{925183BD-3E39-4085-B072-EEB28FF6C95F}" srcOrd="2" destOrd="0" presId="urn:microsoft.com/office/officeart/2005/8/layout/orgChart1"/>
    <dgm:cxn modelId="{B0073DE5-ABE5-492F-BCEB-39AC83360F80}" type="presParOf" srcId="{3F07ABF2-0B6D-4EC8-B903-02DCEF138C73}" destId="{71FF3D13-B10A-49E8-B834-AFF9B1FA51DF}" srcOrd="2" destOrd="0" presId="urn:microsoft.com/office/officeart/2005/8/layout/orgChart1"/>
    <dgm:cxn modelId="{480B032C-1905-47AF-A072-3AC07568DF1E}" type="presParOf" srcId="{7054C03A-97D0-4D6C-8050-C20F387618C9}" destId="{93344E81-C6AF-4301-9299-EF81C630A4F3}" srcOrd="2" destOrd="0" presId="urn:microsoft.com/office/officeart/2005/8/layout/orgChart1"/>
    <dgm:cxn modelId="{A2688AF3-BC5B-40AE-8BE4-318A4005A30C}" type="presParOf" srcId="{7054C03A-97D0-4D6C-8050-C20F387618C9}" destId="{BC003D12-273F-48D3-ABA6-2DBFA984B438}" srcOrd="3" destOrd="0" presId="urn:microsoft.com/office/officeart/2005/8/layout/orgChart1"/>
    <dgm:cxn modelId="{7C199BF8-2468-47E6-80B3-90B14218EE43}" type="presParOf" srcId="{BC003D12-273F-48D3-ABA6-2DBFA984B438}" destId="{FDD2D184-CB62-4FFB-BE5B-912DAA99E28D}" srcOrd="0" destOrd="0" presId="urn:microsoft.com/office/officeart/2005/8/layout/orgChart1"/>
    <dgm:cxn modelId="{E6F9F0C6-64FE-48E7-B247-B7E327F6ADC7}" type="presParOf" srcId="{FDD2D184-CB62-4FFB-BE5B-912DAA99E28D}" destId="{B291A1E7-F342-4FBB-9DA4-1FFF8095AFD2}" srcOrd="0" destOrd="0" presId="urn:microsoft.com/office/officeart/2005/8/layout/orgChart1"/>
    <dgm:cxn modelId="{708446A5-08AF-401A-8F0B-C8853FCBF527}" type="presParOf" srcId="{FDD2D184-CB62-4FFB-BE5B-912DAA99E28D}" destId="{26220005-053B-4E75-93C6-3D11E1F203FC}" srcOrd="1" destOrd="0" presId="urn:microsoft.com/office/officeart/2005/8/layout/orgChart1"/>
    <dgm:cxn modelId="{0C0197B5-CDA2-48C7-865F-7932C0054A89}" type="presParOf" srcId="{BC003D12-273F-48D3-ABA6-2DBFA984B438}" destId="{E09A7EA5-BA94-46D8-998A-321BB5FC8F1D}" srcOrd="1" destOrd="0" presId="urn:microsoft.com/office/officeart/2005/8/layout/orgChart1"/>
    <dgm:cxn modelId="{7706A0F9-AEB7-4903-8B22-640F316FB429}" type="presParOf" srcId="{E09A7EA5-BA94-46D8-998A-321BB5FC8F1D}" destId="{8825258A-0053-4AC6-AD8B-B290DB41B252}" srcOrd="0" destOrd="0" presId="urn:microsoft.com/office/officeart/2005/8/layout/orgChart1"/>
    <dgm:cxn modelId="{7804C489-4EF0-4538-8770-F6D39AE88B93}" type="presParOf" srcId="{E09A7EA5-BA94-46D8-998A-321BB5FC8F1D}" destId="{D8376025-FEDC-4898-A9C8-BEEF5C16A405}" srcOrd="1" destOrd="0" presId="urn:microsoft.com/office/officeart/2005/8/layout/orgChart1"/>
    <dgm:cxn modelId="{20D11B28-7476-4C89-B2A2-D4B0613642B8}" type="presParOf" srcId="{D8376025-FEDC-4898-A9C8-BEEF5C16A405}" destId="{839E1522-DABB-411C-8DF4-974F7653530B}" srcOrd="0" destOrd="0" presId="urn:microsoft.com/office/officeart/2005/8/layout/orgChart1"/>
    <dgm:cxn modelId="{61A6A09F-DA31-412E-9463-6EBBD5C9318B}" type="presParOf" srcId="{839E1522-DABB-411C-8DF4-974F7653530B}" destId="{E733DAAE-33C4-47AC-84FD-2350C897A29E}" srcOrd="0" destOrd="0" presId="urn:microsoft.com/office/officeart/2005/8/layout/orgChart1"/>
    <dgm:cxn modelId="{F146314A-ECDA-4081-8EF1-61687BC8D2FA}" type="presParOf" srcId="{839E1522-DABB-411C-8DF4-974F7653530B}" destId="{F0DF47DE-1532-48DA-BF0D-04DF5DDBEE46}" srcOrd="1" destOrd="0" presId="urn:microsoft.com/office/officeart/2005/8/layout/orgChart1"/>
    <dgm:cxn modelId="{FB5FF338-D641-4203-8274-4FC3C9106AEE}" type="presParOf" srcId="{D8376025-FEDC-4898-A9C8-BEEF5C16A405}" destId="{7F7D747F-434E-428C-9875-D26643886155}" srcOrd="1" destOrd="0" presId="urn:microsoft.com/office/officeart/2005/8/layout/orgChart1"/>
    <dgm:cxn modelId="{00DB2693-95C0-4A95-8C68-C21CC4E1DA35}" type="presParOf" srcId="{D8376025-FEDC-4898-A9C8-BEEF5C16A405}" destId="{41D62EE9-22C8-4390-862D-DCEC2D5C377A}" srcOrd="2" destOrd="0" presId="urn:microsoft.com/office/officeart/2005/8/layout/orgChart1"/>
    <dgm:cxn modelId="{CE477AAA-6483-410F-A71F-CB08145F41BF}" type="presParOf" srcId="{E09A7EA5-BA94-46D8-998A-321BB5FC8F1D}" destId="{65D1437F-58FE-45CA-9FB4-394A50D4F6E9}" srcOrd="2" destOrd="0" presId="urn:microsoft.com/office/officeart/2005/8/layout/orgChart1"/>
    <dgm:cxn modelId="{11BF243B-9C48-425D-B4C0-E02E70AD980E}" type="presParOf" srcId="{E09A7EA5-BA94-46D8-998A-321BB5FC8F1D}" destId="{7DD3C321-1062-4E9F-B087-71E41A321637}" srcOrd="3" destOrd="0" presId="urn:microsoft.com/office/officeart/2005/8/layout/orgChart1"/>
    <dgm:cxn modelId="{6834B7F7-F124-466F-A669-C07C59E32A6F}" type="presParOf" srcId="{7DD3C321-1062-4E9F-B087-71E41A321637}" destId="{84301420-48C6-42EF-9FB8-A77C93B225CA}" srcOrd="0" destOrd="0" presId="urn:microsoft.com/office/officeart/2005/8/layout/orgChart1"/>
    <dgm:cxn modelId="{E835F66F-7DAC-40BF-A221-31FADC207562}" type="presParOf" srcId="{84301420-48C6-42EF-9FB8-A77C93B225CA}" destId="{6C9E3D54-4DEB-450D-82D5-7C30DF96AFEE}" srcOrd="0" destOrd="0" presId="urn:microsoft.com/office/officeart/2005/8/layout/orgChart1"/>
    <dgm:cxn modelId="{7C04EC89-C2DF-4C2A-BE0A-01D464F7E2A6}" type="presParOf" srcId="{84301420-48C6-42EF-9FB8-A77C93B225CA}" destId="{25C44D9E-A880-4A22-8BCF-A29E8551974B}" srcOrd="1" destOrd="0" presId="urn:microsoft.com/office/officeart/2005/8/layout/orgChart1"/>
    <dgm:cxn modelId="{297B2B7A-5C36-48A9-82F0-5238B34E1D04}" type="presParOf" srcId="{7DD3C321-1062-4E9F-B087-71E41A321637}" destId="{CAE73ACB-C53B-4653-81BA-78CEEE23CC5F}" srcOrd="1" destOrd="0" presId="urn:microsoft.com/office/officeart/2005/8/layout/orgChart1"/>
    <dgm:cxn modelId="{DE52DA6D-A7F1-447E-9225-DF20E67C4693}" type="presParOf" srcId="{7DD3C321-1062-4E9F-B087-71E41A321637}" destId="{FDD569B2-927B-49C6-872E-D019D7F9EA9D}" srcOrd="2" destOrd="0" presId="urn:microsoft.com/office/officeart/2005/8/layout/orgChart1"/>
    <dgm:cxn modelId="{0E87FDDE-1AA9-4161-8A9A-CA6686011F8E}" type="presParOf" srcId="{BC003D12-273F-48D3-ABA6-2DBFA984B438}" destId="{8C89FD13-5A8B-4E92-B7AE-7959E7A66C25}" srcOrd="2" destOrd="0" presId="urn:microsoft.com/office/officeart/2005/8/layout/orgChart1"/>
    <dgm:cxn modelId="{F9F8C5B6-AE43-49FC-BB35-24376926E934}" type="presParOf" srcId="{319E4FC9-7535-405E-AB10-4B5B90323157}" destId="{DD69C181-50FA-4896-BA86-049EC1C37713}" srcOrd="2" destOrd="0" presId="urn:microsoft.com/office/officeart/2005/8/layout/orgChart1"/>
    <dgm:cxn modelId="{EAE387A1-BF69-4B31-9F60-D49D9F54282D}" type="presParOf" srcId="{96CC941F-8DFB-4699-A088-218704E7CE31}" destId="{4B8D804D-EA56-4424-B9D1-69763F45B26E}" srcOrd="2" destOrd="0" presId="urn:microsoft.com/office/officeart/2005/8/layout/orgChart1"/>
    <dgm:cxn modelId="{312A1E9A-A171-43C0-8B72-62050ECFE53A}" type="presParOf" srcId="{96CC941F-8DFB-4699-A088-218704E7CE31}" destId="{E7F00A51-EA71-46E1-92C2-D323B9EB19BA}" srcOrd="3" destOrd="0" presId="urn:microsoft.com/office/officeart/2005/8/layout/orgChart1"/>
    <dgm:cxn modelId="{415AF046-361F-4E24-B0B4-119801570828}" type="presParOf" srcId="{E7F00A51-EA71-46E1-92C2-D323B9EB19BA}" destId="{DC43125F-1A8D-4734-8CE2-80CFB0FE8C49}" srcOrd="0" destOrd="0" presId="urn:microsoft.com/office/officeart/2005/8/layout/orgChart1"/>
    <dgm:cxn modelId="{F03637D1-5DF4-4365-88F6-69526F69E1EB}" type="presParOf" srcId="{DC43125F-1A8D-4734-8CE2-80CFB0FE8C49}" destId="{42762851-6974-4F29-BF21-2E46ADADB65C}" srcOrd="0" destOrd="0" presId="urn:microsoft.com/office/officeart/2005/8/layout/orgChart1"/>
    <dgm:cxn modelId="{AB310FC7-2D01-4E29-AC03-5C84F9289573}" type="presParOf" srcId="{DC43125F-1A8D-4734-8CE2-80CFB0FE8C49}" destId="{A3B77CFF-305C-4149-9741-5A2AF9A5DF88}" srcOrd="1" destOrd="0" presId="urn:microsoft.com/office/officeart/2005/8/layout/orgChart1"/>
    <dgm:cxn modelId="{E96B59D2-220A-41A0-B7B9-045205630729}" type="presParOf" srcId="{E7F00A51-EA71-46E1-92C2-D323B9EB19BA}" destId="{ADD4901C-0C64-4CE5-8AFC-33E15D7A18D7}" srcOrd="1" destOrd="0" presId="urn:microsoft.com/office/officeart/2005/8/layout/orgChart1"/>
    <dgm:cxn modelId="{E7302FD6-363E-4294-BDDD-864DAF1ABDFB}" type="presParOf" srcId="{ADD4901C-0C64-4CE5-8AFC-33E15D7A18D7}" destId="{CDEEF0C7-603A-44E1-800E-582DE195F811}" srcOrd="0" destOrd="0" presId="urn:microsoft.com/office/officeart/2005/8/layout/orgChart1"/>
    <dgm:cxn modelId="{68E641A6-7C51-46ED-BAA5-AF79E16BAC9A}" type="presParOf" srcId="{ADD4901C-0C64-4CE5-8AFC-33E15D7A18D7}" destId="{444C6DE2-996C-4EED-BB06-1220E2FC8043}" srcOrd="1" destOrd="0" presId="urn:microsoft.com/office/officeart/2005/8/layout/orgChart1"/>
    <dgm:cxn modelId="{C49456CC-DC31-426E-935B-EF766080A769}" type="presParOf" srcId="{444C6DE2-996C-4EED-BB06-1220E2FC8043}" destId="{EC039739-94FB-4A80-A471-96AF77556ED0}" srcOrd="0" destOrd="0" presId="urn:microsoft.com/office/officeart/2005/8/layout/orgChart1"/>
    <dgm:cxn modelId="{6DDF5048-6BB6-4A79-BC4F-AF507996839B}" type="presParOf" srcId="{EC039739-94FB-4A80-A471-96AF77556ED0}" destId="{A2D24BE5-E710-456F-876D-E39B5B71D1A9}" srcOrd="0" destOrd="0" presId="urn:microsoft.com/office/officeart/2005/8/layout/orgChart1"/>
    <dgm:cxn modelId="{631C28A6-686C-4848-A2BA-C814380B7C87}" type="presParOf" srcId="{EC039739-94FB-4A80-A471-96AF77556ED0}" destId="{DFC77B96-25CF-4684-9677-D71BD8AAAE48}" srcOrd="1" destOrd="0" presId="urn:microsoft.com/office/officeart/2005/8/layout/orgChart1"/>
    <dgm:cxn modelId="{E1564F70-FD03-4DB1-98D9-95852701589C}" type="presParOf" srcId="{444C6DE2-996C-4EED-BB06-1220E2FC8043}" destId="{EE7141A3-C444-48BE-84E3-46DB344C06F3}" srcOrd="1" destOrd="0" presId="urn:microsoft.com/office/officeart/2005/8/layout/orgChart1"/>
    <dgm:cxn modelId="{33FF6105-0747-4675-A473-F178E77EA475}" type="presParOf" srcId="{444C6DE2-996C-4EED-BB06-1220E2FC8043}" destId="{A54676EC-A03D-4625-909C-EC3815605B96}" srcOrd="2" destOrd="0" presId="urn:microsoft.com/office/officeart/2005/8/layout/orgChart1"/>
    <dgm:cxn modelId="{5600CF3C-E3EA-48C7-BE85-1819C9CF5FB1}" type="presParOf" srcId="{ADD4901C-0C64-4CE5-8AFC-33E15D7A18D7}" destId="{8EF71683-858B-404D-BE84-7641F1AD81E7}" srcOrd="2" destOrd="0" presId="urn:microsoft.com/office/officeart/2005/8/layout/orgChart1"/>
    <dgm:cxn modelId="{F2845896-DA51-4D3F-8B72-81B53CDB3D4F}" type="presParOf" srcId="{ADD4901C-0C64-4CE5-8AFC-33E15D7A18D7}" destId="{5DDDB600-293F-4CA7-8D1A-B2950CB31DE2}" srcOrd="3" destOrd="0" presId="urn:microsoft.com/office/officeart/2005/8/layout/orgChart1"/>
    <dgm:cxn modelId="{55F8B7A0-F1F9-46D7-9CCA-7368C091D796}" type="presParOf" srcId="{5DDDB600-293F-4CA7-8D1A-B2950CB31DE2}" destId="{11614CED-ECDE-4462-A4C3-47F0E3411488}" srcOrd="0" destOrd="0" presId="urn:microsoft.com/office/officeart/2005/8/layout/orgChart1"/>
    <dgm:cxn modelId="{178DE8FC-1B98-43D6-8FE6-BB2FF2EED2E0}" type="presParOf" srcId="{11614CED-ECDE-4462-A4C3-47F0E3411488}" destId="{30D78EB1-BD16-457E-81B8-FC01ABAB9206}" srcOrd="0" destOrd="0" presId="urn:microsoft.com/office/officeart/2005/8/layout/orgChart1"/>
    <dgm:cxn modelId="{08A56C89-316B-411F-8231-007B97B4E3AE}" type="presParOf" srcId="{11614CED-ECDE-4462-A4C3-47F0E3411488}" destId="{868DE2E6-E418-4730-A9A9-05017E9C9D87}" srcOrd="1" destOrd="0" presId="urn:microsoft.com/office/officeart/2005/8/layout/orgChart1"/>
    <dgm:cxn modelId="{E6B9B851-1462-42F3-BCCF-D4815BD79D99}" type="presParOf" srcId="{5DDDB600-293F-4CA7-8D1A-B2950CB31DE2}" destId="{5977F129-5BCA-422B-A4F7-C7B32C0C3BA2}" srcOrd="1" destOrd="0" presId="urn:microsoft.com/office/officeart/2005/8/layout/orgChart1"/>
    <dgm:cxn modelId="{0C1EDE2A-B9F4-4638-9151-839E6968997C}" type="presParOf" srcId="{5977F129-5BCA-422B-A4F7-C7B32C0C3BA2}" destId="{3CE2D66F-9DCC-4930-BDA2-ACA2A7C64735}" srcOrd="0" destOrd="0" presId="urn:microsoft.com/office/officeart/2005/8/layout/orgChart1"/>
    <dgm:cxn modelId="{355052F9-418E-4C9D-B08B-EC2C505B512D}" type="presParOf" srcId="{5977F129-5BCA-422B-A4F7-C7B32C0C3BA2}" destId="{A5BEBC11-E316-4D0E-959C-CA43F6B51CFA}" srcOrd="1" destOrd="0" presId="urn:microsoft.com/office/officeart/2005/8/layout/orgChart1"/>
    <dgm:cxn modelId="{51E763C6-BB53-4509-815C-CE492D3DC0EC}" type="presParOf" srcId="{A5BEBC11-E316-4D0E-959C-CA43F6B51CFA}" destId="{B0C32217-99B8-454F-8320-D7D8B8FC1C39}" srcOrd="0" destOrd="0" presId="urn:microsoft.com/office/officeart/2005/8/layout/orgChart1"/>
    <dgm:cxn modelId="{783A1E7D-4AE7-4584-82DD-D2281498E678}" type="presParOf" srcId="{B0C32217-99B8-454F-8320-D7D8B8FC1C39}" destId="{85EEB891-B971-443D-89FA-F78DEA6A7A89}" srcOrd="0" destOrd="0" presId="urn:microsoft.com/office/officeart/2005/8/layout/orgChart1"/>
    <dgm:cxn modelId="{476F4637-E8D2-446C-951E-5AE1AA82E31C}" type="presParOf" srcId="{B0C32217-99B8-454F-8320-D7D8B8FC1C39}" destId="{78617EE3-678E-4584-AF8C-38E6D78A6F04}" srcOrd="1" destOrd="0" presId="urn:microsoft.com/office/officeart/2005/8/layout/orgChart1"/>
    <dgm:cxn modelId="{2CF70862-3915-48A4-94E9-E43FCC28D274}" type="presParOf" srcId="{A5BEBC11-E316-4D0E-959C-CA43F6B51CFA}" destId="{259013FF-3B5C-46F6-BD05-31E83A65EE19}" srcOrd="1" destOrd="0" presId="urn:microsoft.com/office/officeart/2005/8/layout/orgChart1"/>
    <dgm:cxn modelId="{77E861F8-6A82-4744-92EE-8B8A3248D2BB}" type="presParOf" srcId="{A5BEBC11-E316-4D0E-959C-CA43F6B51CFA}" destId="{CC4AAA9D-8BDE-49EB-84B4-E14603C0BC93}" srcOrd="2" destOrd="0" presId="urn:microsoft.com/office/officeart/2005/8/layout/orgChart1"/>
    <dgm:cxn modelId="{C4930B90-9AFB-48D8-B5FA-4FB1270B7BC5}" type="presParOf" srcId="{5977F129-5BCA-422B-A4F7-C7B32C0C3BA2}" destId="{8F5580AF-0E56-447C-9F8A-284DD1740CD5}" srcOrd="2" destOrd="0" presId="urn:microsoft.com/office/officeart/2005/8/layout/orgChart1"/>
    <dgm:cxn modelId="{CA1B1B16-DA9B-451A-A346-7F4C4DDC8094}" type="presParOf" srcId="{5977F129-5BCA-422B-A4F7-C7B32C0C3BA2}" destId="{A2C89907-AEA0-4232-BCC2-AA544D19B472}" srcOrd="3" destOrd="0" presId="urn:microsoft.com/office/officeart/2005/8/layout/orgChart1"/>
    <dgm:cxn modelId="{72DD112E-3C19-459F-937B-E8C37D0FA477}" type="presParOf" srcId="{A2C89907-AEA0-4232-BCC2-AA544D19B472}" destId="{9DF99761-F1A9-4C0D-B8D6-9AF587602407}" srcOrd="0" destOrd="0" presId="urn:microsoft.com/office/officeart/2005/8/layout/orgChart1"/>
    <dgm:cxn modelId="{F6154A8A-05FC-4FF7-905F-F8893DDA4607}" type="presParOf" srcId="{9DF99761-F1A9-4C0D-B8D6-9AF587602407}" destId="{45DD70C8-D087-43F3-84FA-BFA4B0E9A89D}" srcOrd="0" destOrd="0" presId="urn:microsoft.com/office/officeart/2005/8/layout/orgChart1"/>
    <dgm:cxn modelId="{2026C629-48C7-4110-A202-5A6BEB4BFA07}" type="presParOf" srcId="{9DF99761-F1A9-4C0D-B8D6-9AF587602407}" destId="{D09B4A54-F5F8-4439-9B63-66EF4A0EE4F3}" srcOrd="1" destOrd="0" presId="urn:microsoft.com/office/officeart/2005/8/layout/orgChart1"/>
    <dgm:cxn modelId="{756CAD59-D574-40F6-B016-462E3CE28098}" type="presParOf" srcId="{A2C89907-AEA0-4232-BCC2-AA544D19B472}" destId="{6665125D-34DD-4B6A-AEAB-6F72E6F3699F}" srcOrd="1" destOrd="0" presId="urn:microsoft.com/office/officeart/2005/8/layout/orgChart1"/>
    <dgm:cxn modelId="{8356FFDB-A3E7-461D-BE89-7E4E4B0ADA68}" type="presParOf" srcId="{A2C89907-AEA0-4232-BCC2-AA544D19B472}" destId="{1D0C564C-EB48-4F27-A990-44F2199476D5}" srcOrd="2" destOrd="0" presId="urn:microsoft.com/office/officeart/2005/8/layout/orgChart1"/>
    <dgm:cxn modelId="{0CB11A83-BB8A-425F-BA51-BA80169D6CD4}" type="presParOf" srcId="{5DDDB600-293F-4CA7-8D1A-B2950CB31DE2}" destId="{9AFB6A5F-0085-4E5F-810D-7DBB696D14B3}" srcOrd="2" destOrd="0" presId="urn:microsoft.com/office/officeart/2005/8/layout/orgChart1"/>
    <dgm:cxn modelId="{510AD672-3757-4298-9D55-1307F2231050}" type="presParOf" srcId="{ADD4901C-0C64-4CE5-8AFC-33E15D7A18D7}" destId="{D19E3B80-1412-4DA5-BD9C-960A943E67D2}" srcOrd="4" destOrd="0" presId="urn:microsoft.com/office/officeart/2005/8/layout/orgChart1"/>
    <dgm:cxn modelId="{4DAEA02C-1061-4279-A4D7-13B0E3438562}" type="presParOf" srcId="{ADD4901C-0C64-4CE5-8AFC-33E15D7A18D7}" destId="{A2858144-4423-4704-8355-3BADECE8ED40}" srcOrd="5" destOrd="0" presId="urn:microsoft.com/office/officeart/2005/8/layout/orgChart1"/>
    <dgm:cxn modelId="{2DEE350A-1F10-4831-A5B7-139005FEDEAE}" type="presParOf" srcId="{A2858144-4423-4704-8355-3BADECE8ED40}" destId="{FD73EE06-A7F2-4D0B-9A67-D9DA8B663384}" srcOrd="0" destOrd="0" presId="urn:microsoft.com/office/officeart/2005/8/layout/orgChart1"/>
    <dgm:cxn modelId="{D8E46760-D3AA-4BC1-8553-3DD3EFFAD831}" type="presParOf" srcId="{FD73EE06-A7F2-4D0B-9A67-D9DA8B663384}" destId="{D184BF6F-1F52-43C1-8D28-F58EA77F4057}" srcOrd="0" destOrd="0" presId="urn:microsoft.com/office/officeart/2005/8/layout/orgChart1"/>
    <dgm:cxn modelId="{C2F664AB-C62D-480E-AF40-153D73E8D1C9}" type="presParOf" srcId="{FD73EE06-A7F2-4D0B-9A67-D9DA8B663384}" destId="{583E730F-FDFC-4B51-87FB-49E1F7A385DF}" srcOrd="1" destOrd="0" presId="urn:microsoft.com/office/officeart/2005/8/layout/orgChart1"/>
    <dgm:cxn modelId="{CF65028A-5B24-464A-A696-0CB387C5B58C}" type="presParOf" srcId="{A2858144-4423-4704-8355-3BADECE8ED40}" destId="{DF444069-F3FB-4CF7-8439-962274BA9C55}" srcOrd="1" destOrd="0" presId="urn:microsoft.com/office/officeart/2005/8/layout/orgChart1"/>
    <dgm:cxn modelId="{2D40AFEC-0FA0-450C-AAEA-4BCBC4DB48B6}" type="presParOf" srcId="{A2858144-4423-4704-8355-3BADECE8ED40}" destId="{FBA7097D-4FDE-47CB-858F-DC85655A3D63}" srcOrd="2" destOrd="0" presId="urn:microsoft.com/office/officeart/2005/8/layout/orgChart1"/>
    <dgm:cxn modelId="{FA53AFF1-6998-4B9C-8620-EAF070987C13}" type="presParOf" srcId="{E7F00A51-EA71-46E1-92C2-D323B9EB19BA}" destId="{30D45D3A-F032-4865-8753-6F5635A0A1CA}" srcOrd="2" destOrd="0" presId="urn:microsoft.com/office/officeart/2005/8/layout/orgChart1"/>
    <dgm:cxn modelId="{62D167C9-1E84-46D8-ADE8-156862665719}" type="presParOf" srcId="{96CC941F-8DFB-4699-A088-218704E7CE31}" destId="{0E1A5BFF-2A1E-4314-A602-0D565CE37FED}" srcOrd="4" destOrd="0" presId="urn:microsoft.com/office/officeart/2005/8/layout/orgChart1"/>
    <dgm:cxn modelId="{30B0B13A-EAE1-4AA9-A069-D59977858519}" type="presParOf" srcId="{96CC941F-8DFB-4699-A088-218704E7CE31}" destId="{03FF1026-0B59-44EC-B3AF-BCD646BE3054}" srcOrd="5" destOrd="0" presId="urn:microsoft.com/office/officeart/2005/8/layout/orgChart1"/>
    <dgm:cxn modelId="{A99D4CB6-A00C-44AA-A76F-06B224DCC1DF}" type="presParOf" srcId="{03FF1026-0B59-44EC-B3AF-BCD646BE3054}" destId="{90DB321F-1803-49B3-896E-D66E2A0BF29E}" srcOrd="0" destOrd="0" presId="urn:microsoft.com/office/officeart/2005/8/layout/orgChart1"/>
    <dgm:cxn modelId="{48045A7F-CABE-4D87-9F1C-5E77EC0D8426}" type="presParOf" srcId="{90DB321F-1803-49B3-896E-D66E2A0BF29E}" destId="{C77ADF66-B4E4-4C9A-8E7A-54D276FE5793}" srcOrd="0" destOrd="0" presId="urn:microsoft.com/office/officeart/2005/8/layout/orgChart1"/>
    <dgm:cxn modelId="{DA18CCD6-44E9-449C-9A81-D759EB3EBFA1}" type="presParOf" srcId="{90DB321F-1803-49B3-896E-D66E2A0BF29E}" destId="{E22274D0-6DED-47C7-84AC-A754C460BC5A}" srcOrd="1" destOrd="0" presId="urn:microsoft.com/office/officeart/2005/8/layout/orgChart1"/>
    <dgm:cxn modelId="{ACCFBFEF-8506-4851-ADB9-D2E96309F6BE}" type="presParOf" srcId="{03FF1026-0B59-44EC-B3AF-BCD646BE3054}" destId="{4A8A7A66-BC7F-4789-952D-B270A93747A8}" srcOrd="1" destOrd="0" presId="urn:microsoft.com/office/officeart/2005/8/layout/orgChart1"/>
    <dgm:cxn modelId="{D97E631B-89E7-4D97-A441-0AAF564F49C4}" type="presParOf" srcId="{4A8A7A66-BC7F-4789-952D-B270A93747A8}" destId="{8F28C04E-8909-4EF1-BC3E-322781AE2A3C}" srcOrd="0" destOrd="0" presId="urn:microsoft.com/office/officeart/2005/8/layout/orgChart1"/>
    <dgm:cxn modelId="{542F7E37-E5B1-44E6-A24F-A639081A76BA}" type="presParOf" srcId="{4A8A7A66-BC7F-4789-952D-B270A93747A8}" destId="{77EE67C6-6702-422B-B2FC-D87FAE7FD680}" srcOrd="1" destOrd="0" presId="urn:microsoft.com/office/officeart/2005/8/layout/orgChart1"/>
    <dgm:cxn modelId="{67115AF0-A6AC-4DA3-8EAA-01D728429B8D}" type="presParOf" srcId="{77EE67C6-6702-422B-B2FC-D87FAE7FD680}" destId="{778A6F9D-EC51-4326-852F-A3F54EE34F33}" srcOrd="0" destOrd="0" presId="urn:microsoft.com/office/officeart/2005/8/layout/orgChart1"/>
    <dgm:cxn modelId="{5A75E98B-296E-476B-929A-33247A21F8DF}" type="presParOf" srcId="{778A6F9D-EC51-4326-852F-A3F54EE34F33}" destId="{70127B5A-E36A-4275-893E-5667CC2A53D7}" srcOrd="0" destOrd="0" presId="urn:microsoft.com/office/officeart/2005/8/layout/orgChart1"/>
    <dgm:cxn modelId="{B3DDEDC0-0D31-4AD3-A0B5-8F90570A47AA}" type="presParOf" srcId="{778A6F9D-EC51-4326-852F-A3F54EE34F33}" destId="{1C5877C2-5BC2-4BE3-B0D7-E7BBD828520E}" srcOrd="1" destOrd="0" presId="urn:microsoft.com/office/officeart/2005/8/layout/orgChart1"/>
    <dgm:cxn modelId="{4F24E801-038C-4232-BA53-B6F49F76C0F1}" type="presParOf" srcId="{77EE67C6-6702-422B-B2FC-D87FAE7FD680}" destId="{85550035-C2C6-4A26-8471-5052C816BE1C}" srcOrd="1" destOrd="0" presId="urn:microsoft.com/office/officeart/2005/8/layout/orgChart1"/>
    <dgm:cxn modelId="{2D545BEE-EBD2-4B4F-A407-7470A8970B80}" type="presParOf" srcId="{85550035-C2C6-4A26-8471-5052C816BE1C}" destId="{C4956FCD-9802-400D-8303-2A004D2B732C}" srcOrd="0" destOrd="0" presId="urn:microsoft.com/office/officeart/2005/8/layout/orgChart1"/>
    <dgm:cxn modelId="{7A1DC982-2E4E-47ED-9AF8-0E347D1A9AA0}" type="presParOf" srcId="{85550035-C2C6-4A26-8471-5052C816BE1C}" destId="{9DE39ED2-B1AA-4AB5-8152-8D99D64FEDB5}" srcOrd="1" destOrd="0" presId="urn:microsoft.com/office/officeart/2005/8/layout/orgChart1"/>
    <dgm:cxn modelId="{E1A3A312-3C38-48E9-8BD4-04EA9D0E3874}" type="presParOf" srcId="{9DE39ED2-B1AA-4AB5-8152-8D99D64FEDB5}" destId="{0BB6395C-624A-4CA8-B811-F97079FCB44A}" srcOrd="0" destOrd="0" presId="urn:microsoft.com/office/officeart/2005/8/layout/orgChart1"/>
    <dgm:cxn modelId="{7C2BE2AC-CE42-4328-9FC5-1A8D3572B693}" type="presParOf" srcId="{0BB6395C-624A-4CA8-B811-F97079FCB44A}" destId="{D50D7F8E-5872-473E-A1D1-F867D178DE52}" srcOrd="0" destOrd="0" presId="urn:microsoft.com/office/officeart/2005/8/layout/orgChart1"/>
    <dgm:cxn modelId="{C1C416E2-76E2-4E89-BE57-834ECF82126E}" type="presParOf" srcId="{0BB6395C-624A-4CA8-B811-F97079FCB44A}" destId="{318CFBDA-9A0E-4C15-9CDE-0B7A54D04481}" srcOrd="1" destOrd="0" presId="urn:microsoft.com/office/officeart/2005/8/layout/orgChart1"/>
    <dgm:cxn modelId="{CAAA5854-5C01-4D7D-B1AC-CF85F554871E}" type="presParOf" srcId="{9DE39ED2-B1AA-4AB5-8152-8D99D64FEDB5}" destId="{00826DB6-B47D-4992-8E95-5A7677946B7D}" srcOrd="1" destOrd="0" presId="urn:microsoft.com/office/officeart/2005/8/layout/orgChart1"/>
    <dgm:cxn modelId="{529C294B-1D13-4958-8833-B398CF751619}" type="presParOf" srcId="{9DE39ED2-B1AA-4AB5-8152-8D99D64FEDB5}" destId="{FA44D8EE-2463-44FA-A625-27E303F5ABE2}" srcOrd="2" destOrd="0" presId="urn:microsoft.com/office/officeart/2005/8/layout/orgChart1"/>
    <dgm:cxn modelId="{C2BA4DF6-1EFE-49CF-BE43-92696D1CE43A}" type="presParOf" srcId="{85550035-C2C6-4A26-8471-5052C816BE1C}" destId="{8DBC9B05-9D8B-48AE-AA3D-C7A9B0B69876}" srcOrd="2" destOrd="0" presId="urn:microsoft.com/office/officeart/2005/8/layout/orgChart1"/>
    <dgm:cxn modelId="{5CCBA945-4F11-424E-B8B0-43875D48B766}" type="presParOf" srcId="{85550035-C2C6-4A26-8471-5052C816BE1C}" destId="{CC6363E2-2F3F-419B-B370-E5094A37E220}" srcOrd="3" destOrd="0" presId="urn:microsoft.com/office/officeart/2005/8/layout/orgChart1"/>
    <dgm:cxn modelId="{8DE0757F-8FFD-4948-B636-3F3EBF48F444}" type="presParOf" srcId="{CC6363E2-2F3F-419B-B370-E5094A37E220}" destId="{DF3D7EF7-6FD5-4F66-A97A-D38E4DAA5804}" srcOrd="0" destOrd="0" presId="urn:microsoft.com/office/officeart/2005/8/layout/orgChart1"/>
    <dgm:cxn modelId="{2F035BFD-51C5-4CAC-B7F3-CC94C2DB4FE5}" type="presParOf" srcId="{DF3D7EF7-6FD5-4F66-A97A-D38E4DAA5804}" destId="{D374AB8B-E6AA-4096-974F-0C4C7BFC8E24}" srcOrd="0" destOrd="0" presId="urn:microsoft.com/office/officeart/2005/8/layout/orgChart1"/>
    <dgm:cxn modelId="{DE8D697B-1558-4F77-AF44-4F181011A6E9}" type="presParOf" srcId="{DF3D7EF7-6FD5-4F66-A97A-D38E4DAA5804}" destId="{9D419B3C-0E09-4199-9ACF-34DDEADD0E94}" srcOrd="1" destOrd="0" presId="urn:microsoft.com/office/officeart/2005/8/layout/orgChart1"/>
    <dgm:cxn modelId="{F2050788-4CA0-4683-B3C5-1CFE5896F3CD}" type="presParOf" srcId="{CC6363E2-2F3F-419B-B370-E5094A37E220}" destId="{1093CF80-C148-4B8B-92D0-350C6FA0F1CE}" srcOrd="1" destOrd="0" presId="urn:microsoft.com/office/officeart/2005/8/layout/orgChart1"/>
    <dgm:cxn modelId="{1F42D82D-9AF3-4282-B14F-63D44CBAAA11}" type="presParOf" srcId="{CC6363E2-2F3F-419B-B370-E5094A37E220}" destId="{18D1C136-CC37-47E6-AE62-A42357D95BB5}" srcOrd="2" destOrd="0" presId="urn:microsoft.com/office/officeart/2005/8/layout/orgChart1"/>
    <dgm:cxn modelId="{B2067284-3AD8-46D2-89F0-3219BE380D1A}" type="presParOf" srcId="{77EE67C6-6702-422B-B2FC-D87FAE7FD680}" destId="{47F3BC6A-F549-4BA0-8BC1-CD2B42E81556}" srcOrd="2" destOrd="0" presId="urn:microsoft.com/office/officeart/2005/8/layout/orgChart1"/>
    <dgm:cxn modelId="{563EA901-5C2C-4866-B520-02E70181BDB6}" type="presParOf" srcId="{4A8A7A66-BC7F-4789-952D-B270A93747A8}" destId="{9D645FC6-B8F8-4F4D-9A75-EA875D9DF2F4}" srcOrd="2" destOrd="0" presId="urn:microsoft.com/office/officeart/2005/8/layout/orgChart1"/>
    <dgm:cxn modelId="{A0DB56DC-7CE8-46EB-8032-B1CA51BBA61A}" type="presParOf" srcId="{4A8A7A66-BC7F-4789-952D-B270A93747A8}" destId="{9C7841CD-F705-49C1-945E-E5056A4025D5}" srcOrd="3" destOrd="0" presId="urn:microsoft.com/office/officeart/2005/8/layout/orgChart1"/>
    <dgm:cxn modelId="{99AA7134-0260-45CF-AFA7-B6578894321B}" type="presParOf" srcId="{9C7841CD-F705-49C1-945E-E5056A4025D5}" destId="{363809B8-E47E-470F-A4EC-7E1A14102A32}" srcOrd="0" destOrd="0" presId="urn:microsoft.com/office/officeart/2005/8/layout/orgChart1"/>
    <dgm:cxn modelId="{3DE3DAB5-0E32-488E-801A-B58792FCADC2}" type="presParOf" srcId="{363809B8-E47E-470F-A4EC-7E1A14102A32}" destId="{D2BD4CA1-0058-4FFA-903B-6F1A40B7C6D3}" srcOrd="0" destOrd="0" presId="urn:microsoft.com/office/officeart/2005/8/layout/orgChart1"/>
    <dgm:cxn modelId="{7454B470-9BA3-4DE4-8230-66A70EA953D0}" type="presParOf" srcId="{363809B8-E47E-470F-A4EC-7E1A14102A32}" destId="{28C3FD21-C491-4327-B14C-5A9AE1F6D877}" srcOrd="1" destOrd="0" presId="urn:microsoft.com/office/officeart/2005/8/layout/orgChart1"/>
    <dgm:cxn modelId="{9DD877C0-E7C0-41D3-BB2B-F0E5F2E3CAFC}" type="presParOf" srcId="{9C7841CD-F705-49C1-945E-E5056A4025D5}" destId="{FB4B5B3F-B409-4C46-B5BF-F3976F00B2C6}" srcOrd="1" destOrd="0" presId="urn:microsoft.com/office/officeart/2005/8/layout/orgChart1"/>
    <dgm:cxn modelId="{8682AF73-0F0F-43CC-9DA4-87B6A51BE62E}" type="presParOf" srcId="{9C7841CD-F705-49C1-945E-E5056A4025D5}" destId="{E1DD0FBD-E8A6-4FEA-8040-1A7C2BE46CBF}" srcOrd="2" destOrd="0" presId="urn:microsoft.com/office/officeart/2005/8/layout/orgChart1"/>
    <dgm:cxn modelId="{7C5A9EB8-41EC-4DE9-B4A5-D3AC73C439B3}" type="presParOf" srcId="{03FF1026-0B59-44EC-B3AF-BCD646BE3054}" destId="{A51677B3-5F1B-488E-92A6-784E6CFD6EC6}" srcOrd="2" destOrd="0" presId="urn:microsoft.com/office/officeart/2005/8/layout/orgChart1"/>
    <dgm:cxn modelId="{AD653A70-FF9E-4C95-8B57-EE43EC736A0D}" type="presParOf" srcId="{96CC941F-8DFB-4699-A088-218704E7CE31}" destId="{AB9C93D6-7B63-4156-9191-C2693E14E367}" srcOrd="6" destOrd="0" presId="urn:microsoft.com/office/officeart/2005/8/layout/orgChart1"/>
    <dgm:cxn modelId="{BA606BE6-B897-41D8-8899-E388D0ABCD49}" type="presParOf" srcId="{96CC941F-8DFB-4699-A088-218704E7CE31}" destId="{DD46E2DC-0C1C-461E-B6BF-B55AC484847A}" srcOrd="7" destOrd="0" presId="urn:microsoft.com/office/officeart/2005/8/layout/orgChart1"/>
    <dgm:cxn modelId="{A86AD509-9065-472A-A97A-49BE4569264A}" type="presParOf" srcId="{DD46E2DC-0C1C-461E-B6BF-B55AC484847A}" destId="{C5749E9F-8FF3-413F-8EC8-A2FB83C8B5A9}" srcOrd="0" destOrd="0" presId="urn:microsoft.com/office/officeart/2005/8/layout/orgChart1"/>
    <dgm:cxn modelId="{EB827CA2-43D8-4867-ABB3-C4E49847333F}" type="presParOf" srcId="{C5749E9F-8FF3-413F-8EC8-A2FB83C8B5A9}" destId="{874E3E8D-9C03-4FD3-8CED-83C6B4EE0C88}" srcOrd="0" destOrd="0" presId="urn:microsoft.com/office/officeart/2005/8/layout/orgChart1"/>
    <dgm:cxn modelId="{233CBF83-9C6E-4F6B-B359-BF0A150F1DEE}" type="presParOf" srcId="{C5749E9F-8FF3-413F-8EC8-A2FB83C8B5A9}" destId="{A14C7B48-ED9F-49E4-9920-BB5EA51E5FFF}" srcOrd="1" destOrd="0" presId="urn:microsoft.com/office/officeart/2005/8/layout/orgChart1"/>
    <dgm:cxn modelId="{BE75C65C-212A-42EB-A02B-778924E79E67}" type="presParOf" srcId="{DD46E2DC-0C1C-461E-B6BF-B55AC484847A}" destId="{86A4177D-BDC2-4E0A-9C4E-4025BDEB8B17}" srcOrd="1" destOrd="0" presId="urn:microsoft.com/office/officeart/2005/8/layout/orgChart1"/>
    <dgm:cxn modelId="{306BEAA7-A305-4EBD-B5DC-07A0770BE1A2}" type="presParOf" srcId="{86A4177D-BDC2-4E0A-9C4E-4025BDEB8B17}" destId="{0C17BED3-10FA-47C8-B873-25D080766E72}" srcOrd="0" destOrd="0" presId="urn:microsoft.com/office/officeart/2005/8/layout/orgChart1"/>
    <dgm:cxn modelId="{F4112B07-110A-42A9-A098-FD8D2A7B77AB}" type="presParOf" srcId="{86A4177D-BDC2-4E0A-9C4E-4025BDEB8B17}" destId="{E65C66D2-4872-40E4-82C9-54F03FBCA9F3}" srcOrd="1" destOrd="0" presId="urn:microsoft.com/office/officeart/2005/8/layout/orgChart1"/>
    <dgm:cxn modelId="{23F098EF-AF1B-418F-9E38-768B33CE23B6}" type="presParOf" srcId="{E65C66D2-4872-40E4-82C9-54F03FBCA9F3}" destId="{857EEA53-F13E-4E4C-8BA0-EDCD4F17533A}" srcOrd="0" destOrd="0" presId="urn:microsoft.com/office/officeart/2005/8/layout/orgChart1"/>
    <dgm:cxn modelId="{C119D56E-97AE-42C3-B745-AEB3FDEEB6EC}" type="presParOf" srcId="{857EEA53-F13E-4E4C-8BA0-EDCD4F17533A}" destId="{26A66FAB-0B2F-48D3-B084-9FCBCE994D57}" srcOrd="0" destOrd="0" presId="urn:microsoft.com/office/officeart/2005/8/layout/orgChart1"/>
    <dgm:cxn modelId="{B5BF607E-402E-42D2-AEB1-A12FA7E34199}" type="presParOf" srcId="{857EEA53-F13E-4E4C-8BA0-EDCD4F17533A}" destId="{773562E0-3FBF-4612-94E1-B7E6D4234AC5}" srcOrd="1" destOrd="0" presId="urn:microsoft.com/office/officeart/2005/8/layout/orgChart1"/>
    <dgm:cxn modelId="{27E3CF8D-ED2F-4EA4-A451-F71ED60767DC}" type="presParOf" srcId="{E65C66D2-4872-40E4-82C9-54F03FBCA9F3}" destId="{A8567BB5-B8A7-4202-8C37-D755AE12A571}" srcOrd="1" destOrd="0" presId="urn:microsoft.com/office/officeart/2005/8/layout/orgChart1"/>
    <dgm:cxn modelId="{8F90CC65-8B24-4B22-96C1-92C6FCD9956A}" type="presParOf" srcId="{E65C66D2-4872-40E4-82C9-54F03FBCA9F3}" destId="{A8C8620C-3C7F-44B4-B62C-79066BA8F27B}" srcOrd="2" destOrd="0" presId="urn:microsoft.com/office/officeart/2005/8/layout/orgChart1"/>
    <dgm:cxn modelId="{8886BF3E-CB61-44A4-BE08-8084E8C457AF}" type="presParOf" srcId="{DD46E2DC-0C1C-461E-B6BF-B55AC484847A}" destId="{A5CB4847-FC28-4377-B0E8-42A38BE5B6F8}" srcOrd="2" destOrd="0" presId="urn:microsoft.com/office/officeart/2005/8/layout/orgChart1"/>
    <dgm:cxn modelId="{3FCB0ADD-1313-41E9-A121-0FFE75913EF4}" type="presParOf" srcId="{96CC941F-8DFB-4699-A088-218704E7CE31}" destId="{CCC4125A-21E7-4C8A-ACE8-2939BC24213B}" srcOrd="8" destOrd="0" presId="urn:microsoft.com/office/officeart/2005/8/layout/orgChart1"/>
    <dgm:cxn modelId="{00295946-02C9-43B0-B381-8FAC6871F143}" type="presParOf" srcId="{96CC941F-8DFB-4699-A088-218704E7CE31}" destId="{FE5E9AAE-163D-4399-9C3F-FD74F437C266}" srcOrd="9" destOrd="0" presId="urn:microsoft.com/office/officeart/2005/8/layout/orgChart1"/>
    <dgm:cxn modelId="{F8C7DBEF-E1FB-494F-AC80-08716D1BC43D}" type="presParOf" srcId="{FE5E9AAE-163D-4399-9C3F-FD74F437C266}" destId="{A675C5FD-7616-4D54-857F-A4286DCC52AB}" srcOrd="0" destOrd="0" presId="urn:microsoft.com/office/officeart/2005/8/layout/orgChart1"/>
    <dgm:cxn modelId="{F6CEBB7E-0B19-49B7-A86B-4C2654E55D0B}" type="presParOf" srcId="{A675C5FD-7616-4D54-857F-A4286DCC52AB}" destId="{326943E3-B937-429A-AEC2-8DF50FBA96F2}" srcOrd="0" destOrd="0" presId="urn:microsoft.com/office/officeart/2005/8/layout/orgChart1"/>
    <dgm:cxn modelId="{7F1BD3F4-23BF-455F-9474-0F63DF547418}" type="presParOf" srcId="{A675C5FD-7616-4D54-857F-A4286DCC52AB}" destId="{C47A4480-4711-4CD5-B0CA-A945ACCDA1F3}" srcOrd="1" destOrd="0" presId="urn:microsoft.com/office/officeart/2005/8/layout/orgChart1"/>
    <dgm:cxn modelId="{7E94E34E-1058-4D61-9C4B-9A7B9485F831}" type="presParOf" srcId="{FE5E9AAE-163D-4399-9C3F-FD74F437C266}" destId="{24B50496-42BC-4279-AA10-BFA6D81A80C8}" srcOrd="1" destOrd="0" presId="urn:microsoft.com/office/officeart/2005/8/layout/orgChart1"/>
    <dgm:cxn modelId="{5AA82FCD-184A-4CAF-81A2-726E8E499F3A}" type="presParOf" srcId="{24B50496-42BC-4279-AA10-BFA6D81A80C8}" destId="{A58CAD9A-8261-42AC-A61A-4E364AC5907F}" srcOrd="0" destOrd="0" presId="urn:microsoft.com/office/officeart/2005/8/layout/orgChart1"/>
    <dgm:cxn modelId="{8DB1D4CC-36C3-4953-93FB-A0C45F54A932}" type="presParOf" srcId="{24B50496-42BC-4279-AA10-BFA6D81A80C8}" destId="{15688E4D-5450-447C-B969-FF5AA7C75018}" srcOrd="1" destOrd="0" presId="urn:microsoft.com/office/officeart/2005/8/layout/orgChart1"/>
    <dgm:cxn modelId="{DF3540DD-CE38-4B90-9D9D-F9BFACA17B7A}" type="presParOf" srcId="{15688E4D-5450-447C-B969-FF5AA7C75018}" destId="{B0EB8367-1671-4A42-91D8-42139B374C97}" srcOrd="0" destOrd="0" presId="urn:microsoft.com/office/officeart/2005/8/layout/orgChart1"/>
    <dgm:cxn modelId="{C66FCBCB-113D-49B3-AC7B-42FA7105B101}" type="presParOf" srcId="{B0EB8367-1671-4A42-91D8-42139B374C97}" destId="{5BE86B23-33F5-4542-BE75-A9F49CF2B328}" srcOrd="0" destOrd="0" presId="urn:microsoft.com/office/officeart/2005/8/layout/orgChart1"/>
    <dgm:cxn modelId="{5F8CD593-BDD4-4E3A-A0B7-369B08D13A27}" type="presParOf" srcId="{B0EB8367-1671-4A42-91D8-42139B374C97}" destId="{702F8EF4-7A4D-496F-97F0-248F84AD292E}" srcOrd="1" destOrd="0" presId="urn:microsoft.com/office/officeart/2005/8/layout/orgChart1"/>
    <dgm:cxn modelId="{E5529232-0F57-4448-9CD5-776A4E7768A6}" type="presParOf" srcId="{15688E4D-5450-447C-B969-FF5AA7C75018}" destId="{E5786E27-9BDB-4BBE-8B61-B9F1FC6CF355}" srcOrd="1" destOrd="0" presId="urn:microsoft.com/office/officeart/2005/8/layout/orgChart1"/>
    <dgm:cxn modelId="{DB6601ED-EBB1-4827-B73F-C48A33DC8F34}" type="presParOf" srcId="{E5786E27-9BDB-4BBE-8B61-B9F1FC6CF355}" destId="{7BD31502-5063-4EE1-93AB-4D3A7B9808A3}" srcOrd="0" destOrd="0" presId="urn:microsoft.com/office/officeart/2005/8/layout/orgChart1"/>
    <dgm:cxn modelId="{EEA1DE4D-343C-4E64-8FC7-EDAF698047AC}" type="presParOf" srcId="{E5786E27-9BDB-4BBE-8B61-B9F1FC6CF355}" destId="{1F7B01B4-87AA-4876-9C45-1C716D32CA55}" srcOrd="1" destOrd="0" presId="urn:microsoft.com/office/officeart/2005/8/layout/orgChart1"/>
    <dgm:cxn modelId="{C3B3B16B-ECA8-4F40-8335-F4EBE9E20E8D}" type="presParOf" srcId="{1F7B01B4-87AA-4876-9C45-1C716D32CA55}" destId="{2882E337-D2BA-4732-B743-A9EFC29087DD}" srcOrd="0" destOrd="0" presId="urn:microsoft.com/office/officeart/2005/8/layout/orgChart1"/>
    <dgm:cxn modelId="{7C75DD06-3C50-4EAD-BAAA-6FB8F4DF1963}" type="presParOf" srcId="{2882E337-D2BA-4732-B743-A9EFC29087DD}" destId="{D6CE4FDA-25C7-4147-BA20-17E9C4451314}" srcOrd="0" destOrd="0" presId="urn:microsoft.com/office/officeart/2005/8/layout/orgChart1"/>
    <dgm:cxn modelId="{C6A43585-810F-4892-9EAB-A09A5A2CB79E}" type="presParOf" srcId="{2882E337-D2BA-4732-B743-A9EFC29087DD}" destId="{E1E1EC38-29BB-45FA-A444-D268FDBAA18E}" srcOrd="1" destOrd="0" presId="urn:microsoft.com/office/officeart/2005/8/layout/orgChart1"/>
    <dgm:cxn modelId="{73BD9B0D-78C2-4044-9EBE-528FF2FD67A5}" type="presParOf" srcId="{1F7B01B4-87AA-4876-9C45-1C716D32CA55}" destId="{776755EA-30D2-47C6-9C09-89143C6A0E6A}" srcOrd="1" destOrd="0" presId="urn:microsoft.com/office/officeart/2005/8/layout/orgChart1"/>
    <dgm:cxn modelId="{56A543CC-F8B1-4ECF-A773-75199D4DA97B}" type="presParOf" srcId="{1F7B01B4-87AA-4876-9C45-1C716D32CA55}" destId="{2DF8A5D3-5779-420A-AE50-C8A05C69937A}" srcOrd="2" destOrd="0" presId="urn:microsoft.com/office/officeart/2005/8/layout/orgChart1"/>
    <dgm:cxn modelId="{A254A366-D5CC-4C87-9852-D1876373C4CE}" type="presParOf" srcId="{E5786E27-9BDB-4BBE-8B61-B9F1FC6CF355}" destId="{8C40BD12-CE8B-4166-8DE1-F816B1B41BB3}" srcOrd="2" destOrd="0" presId="urn:microsoft.com/office/officeart/2005/8/layout/orgChart1"/>
    <dgm:cxn modelId="{DAFA1CC9-29F1-48C1-AF09-5A6246B18AF1}" type="presParOf" srcId="{E5786E27-9BDB-4BBE-8B61-B9F1FC6CF355}" destId="{B67CC88E-0E85-47D7-8596-1EBA3AB14DEB}" srcOrd="3" destOrd="0" presId="urn:microsoft.com/office/officeart/2005/8/layout/orgChart1"/>
    <dgm:cxn modelId="{9C3AACE2-6BC1-4890-A230-D1FD485A08FC}" type="presParOf" srcId="{B67CC88E-0E85-47D7-8596-1EBA3AB14DEB}" destId="{99532D08-F7A5-4D17-BDE5-C44C9ADD11C5}" srcOrd="0" destOrd="0" presId="urn:microsoft.com/office/officeart/2005/8/layout/orgChart1"/>
    <dgm:cxn modelId="{8FAC5719-2C58-4489-990D-81137175A4CE}" type="presParOf" srcId="{99532D08-F7A5-4D17-BDE5-C44C9ADD11C5}" destId="{AC317B08-A31A-41C7-AD3C-910DC801E4E5}" srcOrd="0" destOrd="0" presId="urn:microsoft.com/office/officeart/2005/8/layout/orgChart1"/>
    <dgm:cxn modelId="{ECE5465C-F6E0-4E0F-9788-E674170C8DF5}" type="presParOf" srcId="{99532D08-F7A5-4D17-BDE5-C44C9ADD11C5}" destId="{078B090F-651C-4EE3-A970-4A9F5E740510}" srcOrd="1" destOrd="0" presId="urn:microsoft.com/office/officeart/2005/8/layout/orgChart1"/>
    <dgm:cxn modelId="{DE2C9A97-8288-4B7F-A542-E4C2A3E22548}" type="presParOf" srcId="{B67CC88E-0E85-47D7-8596-1EBA3AB14DEB}" destId="{6CF1181B-26C4-4854-B14B-64E5D390B231}" srcOrd="1" destOrd="0" presId="urn:microsoft.com/office/officeart/2005/8/layout/orgChart1"/>
    <dgm:cxn modelId="{AEEB15CD-AD30-491B-AC78-44CE1AA83CE1}" type="presParOf" srcId="{B67CC88E-0E85-47D7-8596-1EBA3AB14DEB}" destId="{9C989749-4C4A-4DC1-B137-0B0FF0A63616}" srcOrd="2" destOrd="0" presId="urn:microsoft.com/office/officeart/2005/8/layout/orgChart1"/>
    <dgm:cxn modelId="{D1D1EF1D-6A4E-4F64-8CCE-EF53B8D4A8AF}" type="presParOf" srcId="{15688E4D-5450-447C-B969-FF5AA7C75018}" destId="{50855C68-C53C-47BC-AE96-29C4F007ABE0}" srcOrd="2" destOrd="0" presId="urn:microsoft.com/office/officeart/2005/8/layout/orgChart1"/>
    <dgm:cxn modelId="{C67A9EFC-AB0D-49BA-BB3A-DB491214B99F}" type="presParOf" srcId="{24B50496-42BC-4279-AA10-BFA6D81A80C8}" destId="{5B4F0D5F-7635-48D8-8CF8-19B1C38ADC08}" srcOrd="2" destOrd="0" presId="urn:microsoft.com/office/officeart/2005/8/layout/orgChart1"/>
    <dgm:cxn modelId="{8F0A6589-6F9C-4D0C-92CA-E4178F03134D}" type="presParOf" srcId="{24B50496-42BC-4279-AA10-BFA6D81A80C8}" destId="{53D811BC-F9AE-4E72-AF51-7B03573A470D}" srcOrd="3" destOrd="0" presId="urn:microsoft.com/office/officeart/2005/8/layout/orgChart1"/>
    <dgm:cxn modelId="{5B8D1FC3-07E9-4884-828A-12FEA9E18B6C}" type="presParOf" srcId="{53D811BC-F9AE-4E72-AF51-7B03573A470D}" destId="{A193722D-0B24-43CD-8600-EFB696CE61DC}" srcOrd="0" destOrd="0" presId="urn:microsoft.com/office/officeart/2005/8/layout/orgChart1"/>
    <dgm:cxn modelId="{CD860E86-53CA-4FAA-8F3A-14208D13E852}" type="presParOf" srcId="{A193722D-0B24-43CD-8600-EFB696CE61DC}" destId="{1056C642-6916-4F92-AF5A-5323807B67A6}" srcOrd="0" destOrd="0" presId="urn:microsoft.com/office/officeart/2005/8/layout/orgChart1"/>
    <dgm:cxn modelId="{B67CBF3F-E3CB-4D56-AD2A-5DE8C8E7B0AA}" type="presParOf" srcId="{A193722D-0B24-43CD-8600-EFB696CE61DC}" destId="{47699986-AB24-4C3B-8485-BA4EADDD5E4B}" srcOrd="1" destOrd="0" presId="urn:microsoft.com/office/officeart/2005/8/layout/orgChart1"/>
    <dgm:cxn modelId="{2382C659-7C3C-425A-B81A-2C5FBF3478FE}" type="presParOf" srcId="{53D811BC-F9AE-4E72-AF51-7B03573A470D}" destId="{C5B85B29-D5F6-48CD-954B-2301D433D4F5}" srcOrd="1" destOrd="0" presId="urn:microsoft.com/office/officeart/2005/8/layout/orgChart1"/>
    <dgm:cxn modelId="{EDED7755-4517-4CAC-B72A-C8437367E707}" type="presParOf" srcId="{53D811BC-F9AE-4E72-AF51-7B03573A470D}" destId="{0672A990-66A6-4D7D-82B0-A03576FB6399}" srcOrd="2" destOrd="0" presId="urn:microsoft.com/office/officeart/2005/8/layout/orgChart1"/>
    <dgm:cxn modelId="{D69A8D1C-6245-4DC3-9760-4C6FB153BEBD}" type="presParOf" srcId="{FE5E9AAE-163D-4399-9C3F-FD74F437C266}" destId="{80FD323C-986B-4249-8D74-762495B24F33}" srcOrd="2" destOrd="0" presId="urn:microsoft.com/office/officeart/2005/8/layout/orgChart1"/>
    <dgm:cxn modelId="{C39B8C1B-CDC0-4B99-9870-29896BB01A5C}" type="presParOf" srcId="{9BB830B7-3CE3-4632-B542-7E4576881953}" destId="{7C6C52FE-7DD4-466C-AF27-AB9FD05385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F0D5F-7635-48D8-8CF8-19B1C38ADC08}">
      <dsp:nvSpPr>
        <dsp:cNvPr id="0" name=""/>
        <dsp:cNvSpPr/>
      </dsp:nvSpPr>
      <dsp:spPr>
        <a:xfrm>
          <a:off x="10677165" y="1616458"/>
          <a:ext cx="598839" cy="207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930"/>
              </a:lnTo>
              <a:lnTo>
                <a:pt x="598839" y="103930"/>
              </a:lnTo>
              <a:lnTo>
                <a:pt x="598839" y="20786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40BD12-CE8B-4166-8DE1-F816B1B41BB3}">
      <dsp:nvSpPr>
        <dsp:cNvPr id="0" name=""/>
        <dsp:cNvSpPr/>
      </dsp:nvSpPr>
      <dsp:spPr>
        <a:xfrm>
          <a:off x="9682399" y="2319228"/>
          <a:ext cx="148472" cy="1158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8086"/>
              </a:lnTo>
              <a:lnTo>
                <a:pt x="148472" y="115808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31502-5063-4EE1-93AB-4D3A7B9808A3}">
      <dsp:nvSpPr>
        <dsp:cNvPr id="0" name=""/>
        <dsp:cNvSpPr/>
      </dsp:nvSpPr>
      <dsp:spPr>
        <a:xfrm>
          <a:off x="9682399" y="2319228"/>
          <a:ext cx="148472" cy="455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316"/>
              </a:lnTo>
              <a:lnTo>
                <a:pt x="148472" y="45531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8CAD9A-8261-42AC-A61A-4E364AC5907F}">
      <dsp:nvSpPr>
        <dsp:cNvPr id="0" name=""/>
        <dsp:cNvSpPr/>
      </dsp:nvSpPr>
      <dsp:spPr>
        <a:xfrm>
          <a:off x="10078326" y="1616458"/>
          <a:ext cx="598839" cy="207861"/>
        </a:xfrm>
        <a:custGeom>
          <a:avLst/>
          <a:gdLst/>
          <a:ahLst/>
          <a:cxnLst/>
          <a:rect l="0" t="0" r="0" b="0"/>
          <a:pathLst>
            <a:path>
              <a:moveTo>
                <a:pt x="598839" y="0"/>
              </a:moveTo>
              <a:lnTo>
                <a:pt x="598839" y="103930"/>
              </a:lnTo>
              <a:lnTo>
                <a:pt x="0" y="103930"/>
              </a:lnTo>
              <a:lnTo>
                <a:pt x="0" y="20786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4125A-21E7-4C8A-ACE8-2939BC24213B}">
      <dsp:nvSpPr>
        <dsp:cNvPr id="0" name=""/>
        <dsp:cNvSpPr/>
      </dsp:nvSpPr>
      <dsp:spPr>
        <a:xfrm>
          <a:off x="5886449" y="913687"/>
          <a:ext cx="4790716" cy="207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930"/>
              </a:lnTo>
              <a:lnTo>
                <a:pt x="4790716" y="103930"/>
              </a:lnTo>
              <a:lnTo>
                <a:pt x="4790716" y="20786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7BED3-10FA-47C8-B873-25D080766E72}">
      <dsp:nvSpPr>
        <dsp:cNvPr id="0" name=""/>
        <dsp:cNvSpPr/>
      </dsp:nvSpPr>
      <dsp:spPr>
        <a:xfrm>
          <a:off x="8237265" y="1616458"/>
          <a:ext cx="148472" cy="455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316"/>
              </a:lnTo>
              <a:lnTo>
                <a:pt x="148472" y="45531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9C93D6-7B63-4156-9191-C2693E14E367}">
      <dsp:nvSpPr>
        <dsp:cNvPr id="0" name=""/>
        <dsp:cNvSpPr/>
      </dsp:nvSpPr>
      <dsp:spPr>
        <a:xfrm>
          <a:off x="5886449" y="913687"/>
          <a:ext cx="2746743" cy="207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930"/>
              </a:lnTo>
              <a:lnTo>
                <a:pt x="2746743" y="103930"/>
              </a:lnTo>
              <a:lnTo>
                <a:pt x="2746743" y="20786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645FC6-B8F8-4F4D-9A75-EA875D9DF2F4}">
      <dsp:nvSpPr>
        <dsp:cNvPr id="0" name=""/>
        <dsp:cNvSpPr/>
      </dsp:nvSpPr>
      <dsp:spPr>
        <a:xfrm>
          <a:off x="7084128" y="1616458"/>
          <a:ext cx="598839" cy="207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930"/>
              </a:lnTo>
              <a:lnTo>
                <a:pt x="598839" y="103930"/>
              </a:lnTo>
              <a:lnTo>
                <a:pt x="598839" y="20786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C9B05-9D8B-48AE-AA3D-C7A9B0B69876}">
      <dsp:nvSpPr>
        <dsp:cNvPr id="0" name=""/>
        <dsp:cNvSpPr/>
      </dsp:nvSpPr>
      <dsp:spPr>
        <a:xfrm>
          <a:off x="6089362" y="2319228"/>
          <a:ext cx="148472" cy="1158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8086"/>
              </a:lnTo>
              <a:lnTo>
                <a:pt x="148472" y="115808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956FCD-9802-400D-8303-2A004D2B732C}">
      <dsp:nvSpPr>
        <dsp:cNvPr id="0" name=""/>
        <dsp:cNvSpPr/>
      </dsp:nvSpPr>
      <dsp:spPr>
        <a:xfrm>
          <a:off x="6089362" y="2319228"/>
          <a:ext cx="148472" cy="455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316"/>
              </a:lnTo>
              <a:lnTo>
                <a:pt x="148472" y="45531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28C04E-8909-4EF1-BC3E-322781AE2A3C}">
      <dsp:nvSpPr>
        <dsp:cNvPr id="0" name=""/>
        <dsp:cNvSpPr/>
      </dsp:nvSpPr>
      <dsp:spPr>
        <a:xfrm>
          <a:off x="6485289" y="1616458"/>
          <a:ext cx="598839" cy="207861"/>
        </a:xfrm>
        <a:custGeom>
          <a:avLst/>
          <a:gdLst/>
          <a:ahLst/>
          <a:cxnLst/>
          <a:rect l="0" t="0" r="0" b="0"/>
          <a:pathLst>
            <a:path>
              <a:moveTo>
                <a:pt x="598839" y="0"/>
              </a:moveTo>
              <a:lnTo>
                <a:pt x="598839" y="103930"/>
              </a:lnTo>
              <a:lnTo>
                <a:pt x="0" y="103930"/>
              </a:lnTo>
              <a:lnTo>
                <a:pt x="0" y="20786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A5BFF-2A1E-4314-A602-0D565CE37FED}">
      <dsp:nvSpPr>
        <dsp:cNvPr id="0" name=""/>
        <dsp:cNvSpPr/>
      </dsp:nvSpPr>
      <dsp:spPr>
        <a:xfrm>
          <a:off x="5886449" y="913687"/>
          <a:ext cx="1197679" cy="207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930"/>
              </a:lnTo>
              <a:lnTo>
                <a:pt x="1197679" y="103930"/>
              </a:lnTo>
              <a:lnTo>
                <a:pt x="1197679" y="20786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E3B80-1412-4DA5-BD9C-960A943E67D2}">
      <dsp:nvSpPr>
        <dsp:cNvPr id="0" name=""/>
        <dsp:cNvSpPr/>
      </dsp:nvSpPr>
      <dsp:spPr>
        <a:xfrm>
          <a:off x="4089930" y="1616458"/>
          <a:ext cx="1197679" cy="207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930"/>
              </a:lnTo>
              <a:lnTo>
                <a:pt x="1197679" y="103930"/>
              </a:lnTo>
              <a:lnTo>
                <a:pt x="1197679" y="20786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580AF-0E56-447C-9F8A-284DD1740CD5}">
      <dsp:nvSpPr>
        <dsp:cNvPr id="0" name=""/>
        <dsp:cNvSpPr/>
      </dsp:nvSpPr>
      <dsp:spPr>
        <a:xfrm>
          <a:off x="3694003" y="2319228"/>
          <a:ext cx="148472" cy="1158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8086"/>
              </a:lnTo>
              <a:lnTo>
                <a:pt x="148472" y="115808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2D66F-9DCC-4930-BDA2-ACA2A7C64735}">
      <dsp:nvSpPr>
        <dsp:cNvPr id="0" name=""/>
        <dsp:cNvSpPr/>
      </dsp:nvSpPr>
      <dsp:spPr>
        <a:xfrm>
          <a:off x="3694003" y="2319228"/>
          <a:ext cx="148472" cy="455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316"/>
              </a:lnTo>
              <a:lnTo>
                <a:pt x="148472" y="45531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71683-858B-404D-BE84-7641F1AD81E7}">
      <dsp:nvSpPr>
        <dsp:cNvPr id="0" name=""/>
        <dsp:cNvSpPr/>
      </dsp:nvSpPr>
      <dsp:spPr>
        <a:xfrm>
          <a:off x="4044210" y="1616458"/>
          <a:ext cx="91440" cy="2078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786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EEF0C7-603A-44E1-800E-582DE195F811}">
      <dsp:nvSpPr>
        <dsp:cNvPr id="0" name=""/>
        <dsp:cNvSpPr/>
      </dsp:nvSpPr>
      <dsp:spPr>
        <a:xfrm>
          <a:off x="2892251" y="1616458"/>
          <a:ext cx="1197679" cy="207861"/>
        </a:xfrm>
        <a:custGeom>
          <a:avLst/>
          <a:gdLst/>
          <a:ahLst/>
          <a:cxnLst/>
          <a:rect l="0" t="0" r="0" b="0"/>
          <a:pathLst>
            <a:path>
              <a:moveTo>
                <a:pt x="1197679" y="0"/>
              </a:moveTo>
              <a:lnTo>
                <a:pt x="1197679" y="103930"/>
              </a:lnTo>
              <a:lnTo>
                <a:pt x="0" y="103930"/>
              </a:lnTo>
              <a:lnTo>
                <a:pt x="0" y="20786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D804D-EA56-4424-B9D1-69763F45B26E}">
      <dsp:nvSpPr>
        <dsp:cNvPr id="0" name=""/>
        <dsp:cNvSpPr/>
      </dsp:nvSpPr>
      <dsp:spPr>
        <a:xfrm>
          <a:off x="4089930" y="913687"/>
          <a:ext cx="1796518" cy="207861"/>
        </a:xfrm>
        <a:custGeom>
          <a:avLst/>
          <a:gdLst/>
          <a:ahLst/>
          <a:cxnLst/>
          <a:rect l="0" t="0" r="0" b="0"/>
          <a:pathLst>
            <a:path>
              <a:moveTo>
                <a:pt x="1796518" y="0"/>
              </a:moveTo>
              <a:lnTo>
                <a:pt x="1796518" y="103930"/>
              </a:lnTo>
              <a:lnTo>
                <a:pt x="0" y="103930"/>
              </a:lnTo>
              <a:lnTo>
                <a:pt x="0" y="20786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D1437F-58FE-45CA-9FB4-394A50D4F6E9}">
      <dsp:nvSpPr>
        <dsp:cNvPr id="0" name=""/>
        <dsp:cNvSpPr/>
      </dsp:nvSpPr>
      <dsp:spPr>
        <a:xfrm>
          <a:off x="1298645" y="2319228"/>
          <a:ext cx="148472" cy="1158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8086"/>
              </a:lnTo>
              <a:lnTo>
                <a:pt x="148472" y="115808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25258A-0053-4AC6-AD8B-B290DB41B252}">
      <dsp:nvSpPr>
        <dsp:cNvPr id="0" name=""/>
        <dsp:cNvSpPr/>
      </dsp:nvSpPr>
      <dsp:spPr>
        <a:xfrm>
          <a:off x="1298645" y="2319228"/>
          <a:ext cx="148472" cy="455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316"/>
              </a:lnTo>
              <a:lnTo>
                <a:pt x="148472" y="45531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44E81-C6AF-4301-9299-EF81C630A4F3}">
      <dsp:nvSpPr>
        <dsp:cNvPr id="0" name=""/>
        <dsp:cNvSpPr/>
      </dsp:nvSpPr>
      <dsp:spPr>
        <a:xfrm>
          <a:off x="1095733" y="1616458"/>
          <a:ext cx="598839" cy="207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930"/>
              </a:lnTo>
              <a:lnTo>
                <a:pt x="598839" y="103930"/>
              </a:lnTo>
              <a:lnTo>
                <a:pt x="598839" y="20786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2A1466-DF9E-4E83-BB8E-B4BEF7398E6A}">
      <dsp:nvSpPr>
        <dsp:cNvPr id="0" name=""/>
        <dsp:cNvSpPr/>
      </dsp:nvSpPr>
      <dsp:spPr>
        <a:xfrm>
          <a:off x="100966" y="2319228"/>
          <a:ext cx="148472" cy="1860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856"/>
              </a:lnTo>
              <a:lnTo>
                <a:pt x="148472" y="186085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63CAF-CF93-49F5-9C0F-8A4B5D825B24}">
      <dsp:nvSpPr>
        <dsp:cNvPr id="0" name=""/>
        <dsp:cNvSpPr/>
      </dsp:nvSpPr>
      <dsp:spPr>
        <a:xfrm>
          <a:off x="100966" y="2319228"/>
          <a:ext cx="148472" cy="1158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8086"/>
              </a:lnTo>
              <a:lnTo>
                <a:pt x="148472" y="115808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43BD5-49D1-47D5-844D-F26DAB1EA7E2}">
      <dsp:nvSpPr>
        <dsp:cNvPr id="0" name=""/>
        <dsp:cNvSpPr/>
      </dsp:nvSpPr>
      <dsp:spPr>
        <a:xfrm>
          <a:off x="100966" y="2319228"/>
          <a:ext cx="148472" cy="455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316"/>
              </a:lnTo>
              <a:lnTo>
                <a:pt x="148472" y="45531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552D0-DE4F-4157-88A0-554DE97D7F53}">
      <dsp:nvSpPr>
        <dsp:cNvPr id="0" name=""/>
        <dsp:cNvSpPr/>
      </dsp:nvSpPr>
      <dsp:spPr>
        <a:xfrm>
          <a:off x="496893" y="1616458"/>
          <a:ext cx="598839" cy="207861"/>
        </a:xfrm>
        <a:custGeom>
          <a:avLst/>
          <a:gdLst/>
          <a:ahLst/>
          <a:cxnLst/>
          <a:rect l="0" t="0" r="0" b="0"/>
          <a:pathLst>
            <a:path>
              <a:moveTo>
                <a:pt x="598839" y="0"/>
              </a:moveTo>
              <a:lnTo>
                <a:pt x="598839" y="103930"/>
              </a:lnTo>
              <a:lnTo>
                <a:pt x="0" y="103930"/>
              </a:lnTo>
              <a:lnTo>
                <a:pt x="0" y="20786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7EA90-1D21-47B9-8245-42DA81508ABB}">
      <dsp:nvSpPr>
        <dsp:cNvPr id="0" name=""/>
        <dsp:cNvSpPr/>
      </dsp:nvSpPr>
      <dsp:spPr>
        <a:xfrm>
          <a:off x="1095733" y="913687"/>
          <a:ext cx="4790716" cy="207861"/>
        </a:xfrm>
        <a:custGeom>
          <a:avLst/>
          <a:gdLst/>
          <a:ahLst/>
          <a:cxnLst/>
          <a:rect l="0" t="0" r="0" b="0"/>
          <a:pathLst>
            <a:path>
              <a:moveTo>
                <a:pt x="4790716" y="0"/>
              </a:moveTo>
              <a:lnTo>
                <a:pt x="4790716" y="103930"/>
              </a:lnTo>
              <a:lnTo>
                <a:pt x="0" y="103930"/>
              </a:lnTo>
              <a:lnTo>
                <a:pt x="0" y="20786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1827A1-A6C5-470D-BE21-01291827D7E7}">
      <dsp:nvSpPr>
        <dsp:cNvPr id="0" name=""/>
        <dsp:cNvSpPr/>
      </dsp:nvSpPr>
      <dsp:spPr>
        <a:xfrm>
          <a:off x="5391540" y="418779"/>
          <a:ext cx="989817" cy="4949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幣值辨識</a:t>
          </a:r>
          <a:endParaRPr lang="en-US" sz="13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5391540" y="418779"/>
        <a:ext cx="989817" cy="494908"/>
      </dsp:txXfrm>
    </dsp:sp>
    <dsp:sp modelId="{44B12A41-DDBA-456B-A86B-84020C89148A}">
      <dsp:nvSpPr>
        <dsp:cNvPr id="0" name=""/>
        <dsp:cNvSpPr/>
      </dsp:nvSpPr>
      <dsp:spPr>
        <a:xfrm>
          <a:off x="600824" y="1121549"/>
          <a:ext cx="989817" cy="4949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300" kern="1200" baseline="0">
              <a:latin typeface="Times New Roman" panose="02020603050405020304" pitchFamily="18" charset="0"/>
              <a:ea typeface="標楷體" panose="03000509000000000000" pitchFamily="65" charset="-120"/>
            </a:rPr>
            <a:t>資料蒐集與準備</a:t>
          </a:r>
          <a:endParaRPr lang="en-US" sz="13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600824" y="1121549"/>
        <a:ext cx="989817" cy="494908"/>
      </dsp:txXfrm>
    </dsp:sp>
    <dsp:sp modelId="{D7C6F6A2-77C7-4FB0-BF9B-6BD259D8B23A}">
      <dsp:nvSpPr>
        <dsp:cNvPr id="0" name=""/>
        <dsp:cNvSpPr/>
      </dsp:nvSpPr>
      <dsp:spPr>
        <a:xfrm>
          <a:off x="1985" y="1824319"/>
          <a:ext cx="989817" cy="4949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300" kern="1200" baseline="0">
              <a:latin typeface="Times New Roman" panose="02020603050405020304" pitchFamily="18" charset="0"/>
              <a:ea typeface="標楷體" panose="03000509000000000000" pitchFamily="65" charset="-120"/>
            </a:rPr>
            <a:t>影片蒐集</a:t>
          </a:r>
          <a:endParaRPr lang="en-US" sz="13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985" y="1824319"/>
        <a:ext cx="989817" cy="494908"/>
      </dsp:txXfrm>
    </dsp:sp>
    <dsp:sp modelId="{D64C0CC4-D281-4C2F-BA44-4997D47BF02F}">
      <dsp:nvSpPr>
        <dsp:cNvPr id="0" name=""/>
        <dsp:cNvSpPr/>
      </dsp:nvSpPr>
      <dsp:spPr>
        <a:xfrm>
          <a:off x="249439" y="2527090"/>
          <a:ext cx="989817" cy="4949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3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攝影機設定（</a:t>
          </a:r>
          <a:r>
            <a:rPr lang="zh-TW" altLang="en-US" sz="13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傾斜</a:t>
          </a:r>
          <a:r>
            <a:rPr lang="zh-TW" sz="13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向下）</a:t>
          </a:r>
          <a:endParaRPr lang="en-US" sz="13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249439" y="2527090"/>
        <a:ext cx="989817" cy="494908"/>
      </dsp:txXfrm>
    </dsp:sp>
    <dsp:sp modelId="{175A39A1-AC3F-4D40-B713-EBFF3952B1D6}">
      <dsp:nvSpPr>
        <dsp:cNvPr id="0" name=""/>
        <dsp:cNvSpPr/>
      </dsp:nvSpPr>
      <dsp:spPr>
        <a:xfrm>
          <a:off x="249439" y="3229860"/>
          <a:ext cx="989817" cy="4949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300" kern="1200" baseline="0">
              <a:latin typeface="Times New Roman" panose="02020603050405020304" pitchFamily="18" charset="0"/>
              <a:ea typeface="標楷體" panose="03000509000000000000" pitchFamily="65" charset="-120"/>
            </a:rPr>
            <a:t>光照條件</a:t>
          </a:r>
          <a:endParaRPr lang="en-US" sz="13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249439" y="3229860"/>
        <a:ext cx="989817" cy="494908"/>
      </dsp:txXfrm>
    </dsp:sp>
    <dsp:sp modelId="{E5622A9E-8102-4A0E-823F-8FB79120E693}">
      <dsp:nvSpPr>
        <dsp:cNvPr id="0" name=""/>
        <dsp:cNvSpPr/>
      </dsp:nvSpPr>
      <dsp:spPr>
        <a:xfrm>
          <a:off x="249439" y="3932631"/>
          <a:ext cx="989817" cy="4949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300" kern="1200" baseline="0">
              <a:latin typeface="Times New Roman" panose="02020603050405020304" pitchFamily="18" charset="0"/>
              <a:ea typeface="標楷體" panose="03000509000000000000" pitchFamily="65" charset="-120"/>
            </a:rPr>
            <a:t>乾淨背景</a:t>
          </a:r>
          <a:endParaRPr lang="en-US" sz="13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249439" y="3932631"/>
        <a:ext cx="989817" cy="494908"/>
      </dsp:txXfrm>
    </dsp:sp>
    <dsp:sp modelId="{B291A1E7-F342-4FBB-9DA4-1FFF8095AFD2}">
      <dsp:nvSpPr>
        <dsp:cNvPr id="0" name=""/>
        <dsp:cNvSpPr/>
      </dsp:nvSpPr>
      <dsp:spPr>
        <a:xfrm>
          <a:off x="1199664" y="1824319"/>
          <a:ext cx="989817" cy="4949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300" kern="1200" baseline="0">
              <a:latin typeface="Times New Roman" panose="02020603050405020304" pitchFamily="18" charset="0"/>
              <a:ea typeface="標楷體" panose="03000509000000000000" pitchFamily="65" charset="-120"/>
            </a:rPr>
            <a:t>資料收集</a:t>
          </a:r>
          <a:endParaRPr lang="en-US" sz="13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199664" y="1824319"/>
        <a:ext cx="989817" cy="494908"/>
      </dsp:txXfrm>
    </dsp:sp>
    <dsp:sp modelId="{E733DAAE-33C4-47AC-84FD-2350C897A29E}">
      <dsp:nvSpPr>
        <dsp:cNvPr id="0" name=""/>
        <dsp:cNvSpPr/>
      </dsp:nvSpPr>
      <dsp:spPr>
        <a:xfrm>
          <a:off x="1447118" y="2527090"/>
          <a:ext cx="989817" cy="4949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3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拍攝硬幣和紙鈔的影片</a:t>
          </a:r>
          <a:endParaRPr lang="en-US" sz="13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447118" y="2527090"/>
        <a:ext cx="989817" cy="494908"/>
      </dsp:txXfrm>
    </dsp:sp>
    <dsp:sp modelId="{6C9E3D54-4DEB-450D-82D5-7C30DF96AFEE}">
      <dsp:nvSpPr>
        <dsp:cNvPr id="0" name=""/>
        <dsp:cNvSpPr/>
      </dsp:nvSpPr>
      <dsp:spPr>
        <a:xfrm>
          <a:off x="1447118" y="3229860"/>
          <a:ext cx="989817" cy="4949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3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包含堆疊情況</a:t>
          </a:r>
          <a:endParaRPr lang="en-US" sz="13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447118" y="3229860"/>
        <a:ext cx="989817" cy="494908"/>
      </dsp:txXfrm>
    </dsp:sp>
    <dsp:sp modelId="{42762851-6974-4F29-BF21-2E46ADADB65C}">
      <dsp:nvSpPr>
        <dsp:cNvPr id="0" name=""/>
        <dsp:cNvSpPr/>
      </dsp:nvSpPr>
      <dsp:spPr>
        <a:xfrm>
          <a:off x="3595022" y="1121549"/>
          <a:ext cx="989817" cy="4949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300" kern="1200" baseline="0">
              <a:latin typeface="Times New Roman" panose="02020603050405020304" pitchFamily="18" charset="0"/>
              <a:ea typeface="標楷體" panose="03000509000000000000" pitchFamily="65" charset="-120"/>
            </a:rPr>
            <a:t>資料預處理</a:t>
          </a:r>
          <a:endParaRPr lang="en-US" sz="13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3595022" y="1121549"/>
        <a:ext cx="989817" cy="494908"/>
      </dsp:txXfrm>
    </dsp:sp>
    <dsp:sp modelId="{A2D24BE5-E710-456F-876D-E39B5B71D1A9}">
      <dsp:nvSpPr>
        <dsp:cNvPr id="0" name=""/>
        <dsp:cNvSpPr/>
      </dsp:nvSpPr>
      <dsp:spPr>
        <a:xfrm>
          <a:off x="2397343" y="1824319"/>
          <a:ext cx="989817" cy="4949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300" kern="1200" baseline="0">
              <a:latin typeface="Times New Roman" panose="02020603050405020304" pitchFamily="18" charset="0"/>
              <a:ea typeface="標楷體" panose="03000509000000000000" pitchFamily="65" charset="-120"/>
            </a:rPr>
            <a:t>背景消除</a:t>
          </a:r>
          <a:endParaRPr lang="en-US" sz="13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2397343" y="1824319"/>
        <a:ext cx="989817" cy="494908"/>
      </dsp:txXfrm>
    </dsp:sp>
    <dsp:sp modelId="{30D78EB1-BD16-457E-81B8-FC01ABAB9206}">
      <dsp:nvSpPr>
        <dsp:cNvPr id="0" name=""/>
        <dsp:cNvSpPr/>
      </dsp:nvSpPr>
      <dsp:spPr>
        <a:xfrm>
          <a:off x="3595022" y="1824319"/>
          <a:ext cx="989817" cy="4949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300" kern="1200" baseline="0">
              <a:latin typeface="Times New Roman" panose="02020603050405020304" pitchFamily="18" charset="0"/>
              <a:ea typeface="標楷體" panose="03000509000000000000" pitchFamily="65" charset="-120"/>
            </a:rPr>
            <a:t>影像增強</a:t>
          </a:r>
          <a:endParaRPr lang="en-US" sz="13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3595022" y="1824319"/>
        <a:ext cx="989817" cy="494908"/>
      </dsp:txXfrm>
    </dsp:sp>
    <dsp:sp modelId="{85EEB891-B971-443D-89FA-F78DEA6A7A89}">
      <dsp:nvSpPr>
        <dsp:cNvPr id="0" name=""/>
        <dsp:cNvSpPr/>
      </dsp:nvSpPr>
      <dsp:spPr>
        <a:xfrm>
          <a:off x="3842476" y="2527090"/>
          <a:ext cx="989817" cy="4949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300" kern="1200" baseline="0">
              <a:latin typeface="Times New Roman" panose="02020603050405020304" pitchFamily="18" charset="0"/>
              <a:ea typeface="標楷體" panose="03000509000000000000" pitchFamily="65" charset="-120"/>
            </a:rPr>
            <a:t>亮度調整</a:t>
          </a:r>
          <a:endParaRPr lang="en-US" sz="13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3842476" y="2527090"/>
        <a:ext cx="989817" cy="494908"/>
      </dsp:txXfrm>
    </dsp:sp>
    <dsp:sp modelId="{45DD70C8-D087-43F3-84FA-BFA4B0E9A89D}">
      <dsp:nvSpPr>
        <dsp:cNvPr id="0" name=""/>
        <dsp:cNvSpPr/>
      </dsp:nvSpPr>
      <dsp:spPr>
        <a:xfrm>
          <a:off x="3842476" y="3229860"/>
          <a:ext cx="989817" cy="4949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300" kern="1200" baseline="0">
              <a:latin typeface="Times New Roman" panose="02020603050405020304" pitchFamily="18" charset="0"/>
              <a:ea typeface="標楷體" panose="03000509000000000000" pitchFamily="65" charset="-120"/>
            </a:rPr>
            <a:t>對比度調整</a:t>
          </a:r>
          <a:endParaRPr lang="en-US" sz="13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3842476" y="3229860"/>
        <a:ext cx="989817" cy="494908"/>
      </dsp:txXfrm>
    </dsp:sp>
    <dsp:sp modelId="{D184BF6F-1F52-43C1-8D28-F58EA77F4057}">
      <dsp:nvSpPr>
        <dsp:cNvPr id="0" name=""/>
        <dsp:cNvSpPr/>
      </dsp:nvSpPr>
      <dsp:spPr>
        <a:xfrm>
          <a:off x="4792701" y="1824319"/>
          <a:ext cx="989817" cy="4949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300" kern="1200" baseline="0">
              <a:latin typeface="Times New Roman" panose="02020603050405020304" pitchFamily="18" charset="0"/>
              <a:ea typeface="標楷體" panose="03000509000000000000" pitchFamily="65" charset="-120"/>
            </a:rPr>
            <a:t>降噪處理</a:t>
          </a:r>
          <a:endParaRPr lang="en-US" sz="13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4792701" y="1824319"/>
        <a:ext cx="989817" cy="494908"/>
      </dsp:txXfrm>
    </dsp:sp>
    <dsp:sp modelId="{C77ADF66-B4E4-4C9A-8E7A-54D276FE5793}">
      <dsp:nvSpPr>
        <dsp:cNvPr id="0" name=""/>
        <dsp:cNvSpPr/>
      </dsp:nvSpPr>
      <dsp:spPr>
        <a:xfrm>
          <a:off x="6589219" y="1121549"/>
          <a:ext cx="989817" cy="4949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深度圖</a:t>
          </a:r>
          <a:endParaRPr lang="en-US" sz="13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6589219" y="1121549"/>
        <a:ext cx="989817" cy="494908"/>
      </dsp:txXfrm>
    </dsp:sp>
    <dsp:sp modelId="{70127B5A-E36A-4275-893E-5667CC2A53D7}">
      <dsp:nvSpPr>
        <dsp:cNvPr id="0" name=""/>
        <dsp:cNvSpPr/>
      </dsp:nvSpPr>
      <dsp:spPr>
        <a:xfrm>
          <a:off x="5990380" y="1824319"/>
          <a:ext cx="989817" cy="4949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3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光流計算</a:t>
          </a:r>
          <a:endParaRPr lang="en-US" sz="13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5990380" y="1824319"/>
        <a:ext cx="989817" cy="494908"/>
      </dsp:txXfrm>
    </dsp:sp>
    <dsp:sp modelId="{D50D7F8E-5872-473E-A1D1-F867D178DE52}">
      <dsp:nvSpPr>
        <dsp:cNvPr id="0" name=""/>
        <dsp:cNvSpPr/>
      </dsp:nvSpPr>
      <dsp:spPr>
        <a:xfrm>
          <a:off x="6237834" y="2527090"/>
          <a:ext cx="989817" cy="4949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Lucas-Kanade</a:t>
          </a:r>
          <a:r>
            <a:rPr lang="zh-TW" sz="13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演算法</a:t>
          </a:r>
          <a:endParaRPr lang="en-US" sz="13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6237834" y="2527090"/>
        <a:ext cx="989817" cy="494908"/>
      </dsp:txXfrm>
    </dsp:sp>
    <dsp:sp modelId="{D374AB8B-E6AA-4096-974F-0C4C7BFC8E24}">
      <dsp:nvSpPr>
        <dsp:cNvPr id="0" name=""/>
        <dsp:cNvSpPr/>
      </dsp:nvSpPr>
      <dsp:spPr>
        <a:xfrm>
          <a:off x="6237834" y="3229860"/>
          <a:ext cx="989817" cy="4949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 err="1">
              <a:latin typeface="Times New Roman" panose="02020603050405020304" pitchFamily="18" charset="0"/>
              <a:ea typeface="標楷體" panose="03000509000000000000" pitchFamily="65" charset="-120"/>
            </a:rPr>
            <a:t>Farneback</a:t>
          </a:r>
          <a:r>
            <a:rPr lang="zh-TW" sz="13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演算法</a:t>
          </a:r>
          <a:endParaRPr lang="en-US" sz="13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6237834" y="3229860"/>
        <a:ext cx="989817" cy="494908"/>
      </dsp:txXfrm>
    </dsp:sp>
    <dsp:sp modelId="{D2BD4CA1-0058-4FFA-903B-6F1A40B7C6D3}">
      <dsp:nvSpPr>
        <dsp:cNvPr id="0" name=""/>
        <dsp:cNvSpPr/>
      </dsp:nvSpPr>
      <dsp:spPr>
        <a:xfrm>
          <a:off x="7188059" y="1824319"/>
          <a:ext cx="989817" cy="4949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視線消失點</a:t>
          </a:r>
          <a:endParaRPr lang="en-US" sz="13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7188059" y="1824319"/>
        <a:ext cx="989817" cy="494908"/>
      </dsp:txXfrm>
    </dsp:sp>
    <dsp:sp modelId="{874E3E8D-9C03-4FD3-8CED-83C6B4EE0C88}">
      <dsp:nvSpPr>
        <dsp:cNvPr id="0" name=""/>
        <dsp:cNvSpPr/>
      </dsp:nvSpPr>
      <dsp:spPr>
        <a:xfrm>
          <a:off x="8138284" y="1121549"/>
          <a:ext cx="989817" cy="4949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3D</a:t>
          </a:r>
          <a:r>
            <a:rPr lang="zh-TW" sz="13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網格生成</a:t>
          </a:r>
          <a:endParaRPr lang="en-US" sz="13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8138284" y="1121549"/>
        <a:ext cx="989817" cy="494908"/>
      </dsp:txXfrm>
    </dsp:sp>
    <dsp:sp modelId="{26A66FAB-0B2F-48D3-B084-9FCBCE994D57}">
      <dsp:nvSpPr>
        <dsp:cNvPr id="0" name=""/>
        <dsp:cNvSpPr/>
      </dsp:nvSpPr>
      <dsp:spPr>
        <a:xfrm>
          <a:off x="8385738" y="1824319"/>
          <a:ext cx="989817" cy="4949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3D</a:t>
          </a:r>
          <a:r>
            <a:rPr lang="zh-TW" sz="13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網格構建</a:t>
          </a:r>
          <a:endParaRPr lang="en-US" sz="13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8385738" y="1824319"/>
        <a:ext cx="989817" cy="494908"/>
      </dsp:txXfrm>
    </dsp:sp>
    <dsp:sp modelId="{326943E3-B937-429A-AEC2-8DF50FBA96F2}">
      <dsp:nvSpPr>
        <dsp:cNvPr id="0" name=""/>
        <dsp:cNvSpPr/>
      </dsp:nvSpPr>
      <dsp:spPr>
        <a:xfrm>
          <a:off x="10182257" y="1121549"/>
          <a:ext cx="989817" cy="4949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300" kern="1200" baseline="0">
              <a:latin typeface="Times New Roman" panose="02020603050405020304" pitchFamily="18" charset="0"/>
              <a:ea typeface="標楷體" panose="03000509000000000000" pitchFamily="65" charset="-120"/>
            </a:rPr>
            <a:t>硬幣和紙鈔辨識</a:t>
          </a:r>
          <a:endParaRPr lang="en-US" sz="13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0182257" y="1121549"/>
        <a:ext cx="989817" cy="494908"/>
      </dsp:txXfrm>
    </dsp:sp>
    <dsp:sp modelId="{5BE86B23-33F5-4542-BE75-A9F49CF2B328}">
      <dsp:nvSpPr>
        <dsp:cNvPr id="0" name=""/>
        <dsp:cNvSpPr/>
      </dsp:nvSpPr>
      <dsp:spPr>
        <a:xfrm>
          <a:off x="9583417" y="1824319"/>
          <a:ext cx="989817" cy="4949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300" kern="1200" baseline="0">
              <a:latin typeface="Times New Roman" panose="02020603050405020304" pitchFamily="18" charset="0"/>
              <a:ea typeface="標楷體" panose="03000509000000000000" pitchFamily="65" charset="-120"/>
            </a:rPr>
            <a:t>特徵提取</a:t>
          </a:r>
          <a:endParaRPr lang="en-US" sz="13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9583417" y="1824319"/>
        <a:ext cx="989817" cy="494908"/>
      </dsp:txXfrm>
    </dsp:sp>
    <dsp:sp modelId="{D6CE4FDA-25C7-4147-BA20-17E9C4451314}">
      <dsp:nvSpPr>
        <dsp:cNvPr id="0" name=""/>
        <dsp:cNvSpPr/>
      </dsp:nvSpPr>
      <dsp:spPr>
        <a:xfrm>
          <a:off x="9830871" y="2527090"/>
          <a:ext cx="989817" cy="4949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Harris </a:t>
          </a:r>
        </a:p>
      </dsp:txBody>
      <dsp:txXfrm>
        <a:off x="9830871" y="2527090"/>
        <a:ext cx="989817" cy="494908"/>
      </dsp:txXfrm>
    </dsp:sp>
    <dsp:sp modelId="{AC317B08-A31A-41C7-AD3C-910DC801E4E5}">
      <dsp:nvSpPr>
        <dsp:cNvPr id="0" name=""/>
        <dsp:cNvSpPr/>
      </dsp:nvSpPr>
      <dsp:spPr>
        <a:xfrm>
          <a:off x="9830871" y="3229860"/>
          <a:ext cx="989817" cy="4949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ORB</a:t>
          </a:r>
        </a:p>
      </dsp:txBody>
      <dsp:txXfrm>
        <a:off x="9830871" y="3229860"/>
        <a:ext cx="989817" cy="494908"/>
      </dsp:txXfrm>
    </dsp:sp>
    <dsp:sp modelId="{1056C642-6916-4F92-AF5A-5323807B67A6}">
      <dsp:nvSpPr>
        <dsp:cNvPr id="0" name=""/>
        <dsp:cNvSpPr/>
      </dsp:nvSpPr>
      <dsp:spPr>
        <a:xfrm>
          <a:off x="10781096" y="1824319"/>
          <a:ext cx="989817" cy="4949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3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面值辨識</a:t>
          </a:r>
          <a:endParaRPr lang="en-US" sz="13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0781096" y="1824319"/>
        <a:ext cx="989817" cy="494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2024/12/5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2024/12/5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嵌入式系統設計實習</a:t>
            </a:r>
            <a:br>
              <a:rPr lang="en-US" altLang="zh-TW" sz="4000" b="0" dirty="0"/>
            </a:br>
            <a:r>
              <a:rPr lang="zh-TW" altLang="en-US" sz="4000" b="0" dirty="0"/>
              <a:t>貨幣辨識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r>
              <a:rPr lang="en-US" altLang="zh-TW" dirty="0"/>
              <a:t>F113112117</a:t>
            </a:r>
            <a:r>
              <a:rPr lang="zh-TW" altLang="en-US" dirty="0"/>
              <a:t> 張兆賢</a:t>
            </a:r>
            <a:endParaRPr lang="en-US" altLang="zh-TW" dirty="0"/>
          </a:p>
          <a:p>
            <a:r>
              <a:rPr lang="en-US" altLang="zh-TW" dirty="0"/>
              <a:t>F113112131</a:t>
            </a:r>
            <a:r>
              <a:rPr lang="zh-TW" altLang="en-US" dirty="0"/>
              <a:t> 歐育典</a:t>
            </a:r>
            <a:endParaRPr lang="en-US" altLang="zh-TW" dirty="0"/>
          </a:p>
          <a:p>
            <a:r>
              <a:rPr lang="en-US" altLang="zh-TW" dirty="0"/>
              <a:t>C109112107</a:t>
            </a:r>
            <a:r>
              <a:rPr lang="zh-TW" altLang="en-US" dirty="0"/>
              <a:t> 康佳元 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鏡頭傾斜向下拍攝硬幣以及紙鈔</a:t>
            </a:r>
            <a:endParaRPr lang="en-US" altLang="zh-TW" sz="2000" dirty="0"/>
          </a:p>
          <a:p>
            <a:r>
              <a:rPr lang="zh-TW" altLang="en-US" sz="2000" dirty="0"/>
              <a:t>固定鏡頭移動紙幣或硬幣過去</a:t>
            </a:r>
            <a:endParaRPr lang="en-US" altLang="zh-TW" sz="2000" dirty="0"/>
          </a:p>
          <a:p>
            <a:r>
              <a:rPr lang="zh-TW" altLang="en-US" sz="2000" dirty="0"/>
              <a:t>計算堆疊硬幣的總金額</a:t>
            </a:r>
            <a:endParaRPr lang="en-US" altLang="zh-TW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需求 </a:t>
            </a:r>
            <a:r>
              <a:rPr lang="en-US" altLang="zh-TW" dirty="0"/>
              <a:t>(2024/12/05)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296376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硬體</a:t>
            </a:r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AA0B3468-4E94-4C87-83E5-7571196E9226}"/>
              </a:ext>
            </a:extLst>
          </p:cNvPr>
          <p:cNvSpPr txBox="1">
            <a:spLocks/>
          </p:cNvSpPr>
          <p:nvPr/>
        </p:nvSpPr>
        <p:spPr>
          <a:xfrm>
            <a:off x="826698" y="1204074"/>
            <a:ext cx="5496464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dirty="0"/>
              <a:t>硬體列表：</a:t>
            </a:r>
            <a:endParaRPr lang="en-US" altLang="zh-TW" sz="2000" dirty="0"/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>
              <a:buFont typeface="+mj-lt"/>
              <a:buAutoNum type="arabicPeriod"/>
            </a:pP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77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47375-7DC6-7B0C-2348-2C84E4F9C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EB592D2-2EDE-272D-3B28-A1E0C6CA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</a:t>
            </a:r>
            <a:r>
              <a:rPr lang="zh-TW" altLang="en-US" sz="3600" dirty="0"/>
              <a:t> 環境需求</a:t>
            </a:r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43D3056F-7038-034F-3D0E-1B99CF10054E}"/>
              </a:ext>
            </a:extLst>
          </p:cNvPr>
          <p:cNvSpPr txBox="1">
            <a:spLocks/>
          </p:cNvSpPr>
          <p:nvPr/>
        </p:nvSpPr>
        <p:spPr>
          <a:xfrm>
            <a:off x="838200" y="1247206"/>
            <a:ext cx="5868838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作業系統：</a:t>
            </a:r>
            <a:r>
              <a:rPr lang="en-US" altLang="zh-TW" dirty="0"/>
              <a:t>windows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環境設定：</a:t>
            </a:r>
            <a:r>
              <a:rPr lang="en-US" altLang="zh-TW" dirty="0"/>
              <a:t>python 3.8</a:t>
            </a:r>
            <a:r>
              <a:rPr lang="zh-TW" altLang="en-US" dirty="0"/>
              <a:t> ，</a:t>
            </a:r>
            <a:r>
              <a:rPr lang="en-US" altLang="zh-TW" dirty="0"/>
              <a:t>OpenCV</a:t>
            </a:r>
          </a:p>
          <a:p>
            <a:pPr marL="884700" lvl="1" indent="-342900"/>
            <a:endParaRPr lang="en-US" altLang="zh-TW" dirty="0"/>
          </a:p>
          <a:p>
            <a:pPr marL="884700" lvl="1" indent="-342900"/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其他工具：</a:t>
            </a:r>
            <a:endParaRPr lang="en-US" altLang="zh-TW" dirty="0"/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48157F6-43DC-E387-3BC8-FD77FC133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856" y="1876290"/>
            <a:ext cx="6534451" cy="31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92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專案架構圖</a:t>
            </a: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A35EE887-B85F-4C2B-8EA4-2773CE8006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2568508"/>
              </p:ext>
            </p:extLst>
          </p:nvPr>
        </p:nvGraphicFramePr>
        <p:xfrm>
          <a:off x="335280" y="1264920"/>
          <a:ext cx="11772899" cy="4846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2601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84208</TotalTime>
  <Words>147</Words>
  <Application>Microsoft Office PowerPoint</Application>
  <PresentationFormat>寬螢幕</PresentationFormat>
  <Paragraphs>48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佈景主題</vt:lpstr>
      <vt:lpstr>嵌入式系統設計實習 貨幣辨識</vt:lpstr>
      <vt:lpstr>需求 (2024/12/05)</vt:lpstr>
      <vt:lpstr>需求列表 – 硬體</vt:lpstr>
      <vt:lpstr>需求列表 – 環境需求</vt:lpstr>
      <vt:lpstr>專案架構圖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Yuan Kang</cp:lastModifiedBy>
  <cp:revision>3150</cp:revision>
  <dcterms:created xsi:type="dcterms:W3CDTF">2019-03-11T13:47:46Z</dcterms:created>
  <dcterms:modified xsi:type="dcterms:W3CDTF">2024-12-05T05:04:14Z</dcterms:modified>
</cp:coreProperties>
</file>