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75DC1-1383-7789-D195-4CCFD693F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5DABEC-C888-0B14-D0E6-0C66F9D79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191263-B125-DB67-60C5-93CCC8B9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489A-52C2-4F0F-B350-E848F97F023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E27AF7-2ACC-5936-4830-49B51401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DF51FB-8392-1BD2-87E4-D35D17B9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D241-B057-42AF-9995-CBEF707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FFE52-1488-E232-758F-B01FACA2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98F2B9-06E7-F9C8-5B33-83DE0F31B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66D28C-71F0-D817-0EB5-5819D1D6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489A-52C2-4F0F-B350-E848F97F023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EA6675-ACAF-D53B-BB6C-D3619693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A1B1D4-9AD6-9620-86D1-99E5FF9F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D241-B057-42AF-9995-CBEF707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2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2C9D6C-84D8-C566-4324-6D4F0E36F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FE6040-5F5C-7CB0-BD19-77AEBA2EF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DBD61A-4B57-6D41-375B-5D870226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489A-52C2-4F0F-B350-E848F97F023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7E30BB-F9F5-83EB-E823-EDA688DC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2888B1-7973-D23A-8D82-33E0873A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D241-B057-42AF-9995-CBEF707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44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0E850-32EB-6874-D966-365CB49D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76E747-66E2-9249-C5BA-F3AD598A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0B1C93-D9E0-4A1E-5E4A-83C29497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489A-52C2-4F0F-B350-E848F97F023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D2F97D-C214-3AA0-4C12-6B4698D5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6B16E6-8AE7-3166-9FF0-926E92B5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D241-B057-42AF-9995-CBEF707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69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0B00C-8D9F-C044-349F-5A0C9117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2A037A-8FBD-E6D2-7C1C-6C3C3D1B3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82358-439E-DEA6-3A41-23F2DC09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489A-52C2-4F0F-B350-E848F97F023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7E3A81-2800-4C0A-03CB-0123A229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72FA0F-4AD9-28AB-7DAE-DE8156B0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D241-B057-42AF-9995-CBEF707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4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E4BD5-5C6E-CB0B-EA4E-E88E044F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1E7320-007C-DE0A-E135-FB470704C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11BE7D-BDA1-22A7-014D-7FA893EF8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381CF9-B328-8009-1827-485B2F42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489A-52C2-4F0F-B350-E848F97F023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E350DA-2AD7-4C4E-68A7-46DDD524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3A391F-45DC-ADA5-FE6A-A0AB26B1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D241-B057-42AF-9995-CBEF707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56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62DD1-02C2-026A-A76B-D8AF1EF6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693466-48B8-AE5D-2BD8-7273A1423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703F74-63A6-C645-433F-D25621F73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8303CEC-BA6A-32FB-C962-438155833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86F761-141D-5047-7732-0B93CDF7C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A26B9E-7E61-AEC6-C938-56B651CA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489A-52C2-4F0F-B350-E848F97F023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23FD06-A891-5809-50C8-BEA1726B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18CE90-57F4-36EA-A8ED-31D268B1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D241-B057-42AF-9995-CBEF707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47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07D9BC-D532-FC22-EFD6-72ABEE62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0C242F-1E17-E695-3A6C-96164234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489A-52C2-4F0F-B350-E848F97F023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024BEF-ACE7-4804-03A0-55E0524A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9449AF-F505-D481-3E23-49F77A07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D241-B057-42AF-9995-CBEF707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85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61A2065-40F4-78CD-8958-3DA5B32B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489A-52C2-4F0F-B350-E848F97F023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C96E35-7A9D-DA02-87D9-6A835A09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13F940-F571-F7D3-C646-AB8FD6E5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D241-B057-42AF-9995-CBEF707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1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C57F1-0979-D2D4-0A25-38ED1F88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9D5B1C-EBEB-56A1-3BBC-22D3AAEE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76D4D0-C392-8646-0B43-B54795E56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0773E1-9DFF-1500-A65C-3F0D71D9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489A-52C2-4F0F-B350-E848F97F023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7316E4-ABC8-E011-6333-CD8D416D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F83D25-0A0C-DC53-633B-4C52A70B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D241-B057-42AF-9995-CBEF707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65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C4B92-C8B3-6A72-8D96-330C6B31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97CC0E-66EF-8C0F-9E2C-7C9DD7085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D3D283-2BD3-3712-101C-BF34AC60A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CBC0A6-C44F-61C3-4C95-E6E79490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489A-52C2-4F0F-B350-E848F97F023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34EEE5-6A8B-9EEF-8860-1CED1219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B3CBC7-6BE5-732D-294B-98343C8D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D241-B057-42AF-9995-CBEF707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10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8705B67-DF9C-B034-C913-58B1CD37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31302F-7AB8-FD0E-8A29-B7F19C5CE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94D96-C4C5-05D2-E4EB-36BD274E0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489A-52C2-4F0F-B350-E848F97F023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0893C0-BF26-59AB-F716-DCE161F62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5C79AB-B1D2-F71D-87F5-0C56DCB0E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0D241-B057-42AF-9995-CBEF70765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76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35C39-A072-3544-4610-DF68A50C6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系統晶片設計實習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C77A04-65CF-3B3A-FE11-2B19ACD6E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C109112107</a:t>
            </a:r>
            <a:r>
              <a:rPr lang="zh-TW" altLang="en-US" dirty="0"/>
              <a:t> 康佳元</a:t>
            </a:r>
          </a:p>
        </p:txBody>
      </p:sp>
    </p:spTree>
    <p:extLst>
      <p:ext uri="{BB962C8B-B14F-4D97-AF65-F5344CB8AC3E}">
        <p14:creationId xmlns:p14="http://schemas.microsoft.com/office/powerpoint/2010/main" val="96116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0F7EB-73B7-F415-A294-073363AD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Pending register </a:t>
            </a:r>
            <a:r>
              <a:rPr lang="en-US" altLang="zh-TW" dirty="0" err="1"/>
              <a:t>addr</a:t>
            </a:r>
            <a:r>
              <a:rPr lang="en-US" altLang="zh-TW" dirty="0"/>
              <a:t> – 1433p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542035-961B-3B2E-B471-F924356D6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962F3B-DE4C-652F-1088-BA9592532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47" y="2427962"/>
            <a:ext cx="7744906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3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D6628-5ECB-4498-6EBB-79E3ADE5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正緣觸發、負緣觸發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218p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81789A-9C3B-17CC-CCE3-CA0F3CF5E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60" y="1406796"/>
            <a:ext cx="8039478" cy="52480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9F2D157-4C83-EC8E-8A1D-D77BCF9FBBD7}"/>
              </a:ext>
            </a:extLst>
          </p:cNvPr>
          <p:cNvSpPr/>
          <p:nvPr/>
        </p:nvSpPr>
        <p:spPr>
          <a:xfrm>
            <a:off x="3390522" y="3929205"/>
            <a:ext cx="5011094" cy="950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54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D4676-BF64-9ADA-AF2E-A770D63DC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0BAB2D-7E0B-3E72-2B73-3A307E7B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正緣觸發、負緣觸發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1153p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E973FF-1F62-8C99-0025-4DB00C5A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01" y="3274386"/>
            <a:ext cx="9131816" cy="185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0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系統晶片設計實習</vt:lpstr>
      <vt:lpstr>Pending register addr – 1433p</vt:lpstr>
      <vt:lpstr>正緣觸發、負緣觸發 – 218p</vt:lpstr>
      <vt:lpstr>正緣觸發、負緣觸發 – 1153p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 Kang</dc:creator>
  <cp:lastModifiedBy>Yuan Kang</cp:lastModifiedBy>
  <cp:revision>1</cp:revision>
  <dcterms:created xsi:type="dcterms:W3CDTF">2025-04-16T07:29:33Z</dcterms:created>
  <dcterms:modified xsi:type="dcterms:W3CDTF">2025-04-16T07:29:33Z</dcterms:modified>
</cp:coreProperties>
</file>