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4" r:id="rId9"/>
    <p:sldId id="261" r:id="rId10"/>
    <p:sldId id="270" r:id="rId11"/>
    <p:sldId id="266" r:id="rId12"/>
    <p:sldId id="267" r:id="rId13"/>
    <p:sldId id="265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9A294-5EF7-4FF2-8E31-5881B40C45B3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36EED-E482-47FF-85CE-CD6BB97EA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69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ACC5-AA7F-404C-AF8B-FBDCEF5EEF1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7D59-CD3B-409F-978A-1C78D988E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54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ACC5-AA7F-404C-AF8B-FBDCEF5EEF1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7D59-CD3B-409F-978A-1C78D988E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43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ACC5-AA7F-404C-AF8B-FBDCEF5EEF1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7D59-CD3B-409F-978A-1C78D988E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0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ACC5-AA7F-404C-AF8B-FBDCEF5EEF1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7D59-CD3B-409F-978A-1C78D988E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5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ACC5-AA7F-404C-AF8B-FBDCEF5EEF1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7D59-CD3B-409F-978A-1C78D988E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40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ACC5-AA7F-404C-AF8B-FBDCEF5EEF1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7D59-CD3B-409F-978A-1C78D988E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29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ACC5-AA7F-404C-AF8B-FBDCEF5EEF1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7D59-CD3B-409F-978A-1C78D988E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4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ACC5-AA7F-404C-AF8B-FBDCEF5EEF1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7D59-CD3B-409F-978A-1C78D988E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1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ACC5-AA7F-404C-AF8B-FBDCEF5EEF1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7D59-CD3B-409F-978A-1C78D988E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8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ACC5-AA7F-404C-AF8B-FBDCEF5EEF1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7D59-CD3B-409F-978A-1C78D988E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04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ACC5-AA7F-404C-AF8B-FBDCEF5EEF1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E7D59-CD3B-409F-978A-1C78D988E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45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ACC5-AA7F-404C-AF8B-FBDCEF5EEF11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E7D59-CD3B-409F-978A-1C78D988E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7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Ziqi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Pang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10/10/2019 @PKU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Distillation Approaches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(1/2)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9" y="641838"/>
            <a:ext cx="12291646" cy="63040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intuitive Demonstration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45223" y="6350169"/>
            <a:ext cx="108467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Gift from Knowledge Distillation: Fast Optimization, Network Minimization and Transfer Learning (CVPR 2017)</a:t>
            </a:r>
            <a:endParaRPr lang="en-US" altLang="zh-CN" sz="20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49" y="1228954"/>
            <a:ext cx="6388305" cy="353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Distillation Approaches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(1/2)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9" y="641838"/>
            <a:ext cx="12291646" cy="63040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intuitive Demonstration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5223" y="6350169"/>
            <a:ext cx="108467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Gift from Knowledge Distillation: Fast Optimization, Network Minimization and Transfer Learning (CVPR 2017)</a:t>
            </a:r>
            <a:endParaRPr lang="en-US" altLang="zh-CN" sz="20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14" y="1570015"/>
            <a:ext cx="6163321" cy="245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5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Distillation Approaches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9" y="641838"/>
            <a:ext cx="12291646" cy="63040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maps indicates the way of perception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define attention maps?</a:t>
            </a:r>
            <a:b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Activation Based Attention Map</a:t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Gradient Based Attention Map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Loss Computation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Experiments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9277" y="6350169"/>
            <a:ext cx="118227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Paying More Attention to Attention: Improving the Performance of Convolutional Neural Networks via Attention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(ICLR 2017)</a:t>
            </a:r>
            <a:endParaRPr lang="en-US" altLang="zh-CN" sz="20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727" y="805046"/>
            <a:ext cx="2701873" cy="29888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56" y="2362216"/>
            <a:ext cx="7114501" cy="10458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33" y="3793880"/>
            <a:ext cx="3320100" cy="5229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983" y="4382780"/>
            <a:ext cx="4071076" cy="7301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402" y="4475078"/>
            <a:ext cx="4110601" cy="52293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6806" y="5093604"/>
            <a:ext cx="3082950" cy="137146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3439" y="5019603"/>
            <a:ext cx="3280575" cy="151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9" y="641838"/>
            <a:ext cx="12291646" cy="630408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network distillation?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Distilling the Knowledge in a Neural Network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How great is the improvement?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Label Refinery: Improving ImageNet Classification through Label Progression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approaches for “knowledge distillation”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Gift from Knowledge Distillation: Fast Optimization, Network Minimization and Transfer Learning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Paying More Attention to Attention: Improving the Performance of Convolutional Neural Networks via Attention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Applications on Other tasks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Segmentation: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Structured Knowledge Distillation for Semantic Segmentation</a:t>
            </a:r>
            <a:b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Few Shot Learning: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Diversity with Cooperation: Ensemble Methods for Few-Shot Classification</a:t>
            </a:r>
            <a:b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Continual Learning: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Learning without Forgetting, Progress &amp; Compress: A scalable framework for continual learning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0663" y="4800600"/>
            <a:ext cx="9114691" cy="50995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 in Segmentation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9" y="641838"/>
            <a:ext cx="12291646" cy="63040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Distillation to improve the performance of the segmentation task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distillate in segmentation?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Combination of tasks</a:t>
            </a:r>
            <a:b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Difference between feature maps</a:t>
            </a:r>
            <a:b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Per-Pixel Labels’ Augmentation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Discrimination Loss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37" y="1264525"/>
            <a:ext cx="9762676" cy="3433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86350" y="6350169"/>
            <a:ext cx="71056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Structured Knowledge Distillation for Semantic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Segmentation (CVPR2019)</a:t>
            </a:r>
            <a:endParaRPr lang="en-US" altLang="zh-CN" sz="20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15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 in Segmentation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9" y="641838"/>
            <a:ext cx="11988311" cy="63040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Pair-wise Loss: </a:t>
            </a:r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Similarity between pixels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should be similar</a:t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Pixel-wise Loss: Per-Pixel Knowledge Distillation</a:t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Discriminator: Holistic loss, the segmentation maps are alike</a:t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Cross Entropy: Real labels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86350" y="6350169"/>
            <a:ext cx="71056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Structured Knowledge Distillation for Semantic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Segmentation (CVPR2019)</a:t>
            </a:r>
            <a:endParaRPr lang="en-US" altLang="zh-CN" sz="20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807" b="1449"/>
          <a:stretch/>
        </p:blipFill>
        <p:spPr>
          <a:xfrm>
            <a:off x="6868449" y="0"/>
            <a:ext cx="4780626" cy="64561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4325" y="1295400"/>
            <a:ext cx="6677025" cy="13335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 in Segmentation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9" y="641838"/>
            <a:ext cx="11988311" cy="63040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Pair-wise Loss: </a:t>
            </a:r>
            <a:r>
              <a:rPr lang="en-US" altLang="zh-C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Similarity between pixels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should be similar</a:t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Pixel-wise Loss: Per-Pixel Knowledge Distillation</a:t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Discriminator: Holistic loss, the segmentation maps are alike</a:t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Cross Entropy: Real labels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Ablation Study    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86350" y="6350169"/>
            <a:ext cx="71056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Structured Knowledge Distillation for Semantic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Segmentation (CVPR2019)</a:t>
            </a:r>
            <a:endParaRPr lang="en-US" altLang="zh-CN" sz="20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4325" y="1295400"/>
            <a:ext cx="6677025" cy="13335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689" y="844063"/>
            <a:ext cx="4887267" cy="417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9" y="641838"/>
            <a:ext cx="12291646" cy="630408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network distillation?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Distilling the Knowledge in a Neural Network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How great is the improvement?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Label Refinery: Improving ImageNet Classification through Label Progression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approaches for “knowledge distillation”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Gift from Knowledge Distillation: Fast Optimization, Network Minimization and Transfer Learning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Paying More Attention to Attention: Improving the Performance of Convolutional Neural Networks via Attention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Applications on Other tasks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Segmentation: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Structured Knowledge Distillation for Semantic Segmentation</a:t>
            </a:r>
            <a:b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Few Shot Learning: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Diversity with Cooperation: Ensemble Methods for Few-Shot Classification</a:t>
            </a:r>
            <a:b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Continual Learning: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Learning without Forgetting, Progress &amp; Compress: A scalable framework for continual learning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0188" y="5200650"/>
            <a:ext cx="10404962" cy="50995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2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Few-Shot Learning: A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Natural Extension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9" y="641839"/>
            <a:ext cx="12045461" cy="62161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 Helps Large Scale Classification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Assists Few-Shot Learning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Ensemble generally helps classification.</a:t>
            </a:r>
            <a:b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Cooperation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Diversity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Distill the models Together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1000" y="6350169"/>
            <a:ext cx="8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Diversity with Cooperation: Ensemble Methods for Few-Shot Classification</a:t>
            </a:r>
            <a:endParaRPr lang="en-US" altLang="zh-CN" sz="20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374" y="1150982"/>
            <a:ext cx="4584901" cy="1736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292" y="2494215"/>
            <a:ext cx="1936725" cy="355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542" y="1974214"/>
            <a:ext cx="2940257" cy="4738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42925" y="3857625"/>
            <a:ext cx="1285875" cy="523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Model-1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2925" y="5023338"/>
            <a:ext cx="1285875" cy="523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Model-2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2924" y="6189051"/>
            <a:ext cx="1285875" cy="523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Model-3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9" idx="2"/>
            <a:endCxn id="10" idx="0"/>
          </p:cNvCxnSpPr>
          <p:nvPr/>
        </p:nvCxnSpPr>
        <p:spPr>
          <a:xfrm>
            <a:off x="1185863" y="4381500"/>
            <a:ext cx="0" cy="6418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1" idx="0"/>
          </p:cNvCxnSpPr>
          <p:nvPr/>
        </p:nvCxnSpPr>
        <p:spPr>
          <a:xfrm flipH="1">
            <a:off x="1185862" y="5547213"/>
            <a:ext cx="1" cy="6418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256203" y="4499567"/>
            <a:ext cx="278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Cooperation &amp; Diversity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56202" y="5668077"/>
            <a:ext cx="278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Cooperation &amp; Diversity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400550" y="4966352"/>
            <a:ext cx="1752600" cy="6475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曲线连接符 22"/>
          <p:cNvCxnSpPr>
            <a:stCxn id="9" idx="3"/>
            <a:endCxn id="21" idx="0"/>
          </p:cNvCxnSpPr>
          <p:nvPr/>
        </p:nvCxnSpPr>
        <p:spPr>
          <a:xfrm>
            <a:off x="1828800" y="4119563"/>
            <a:ext cx="3448050" cy="84678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1" idx="3"/>
            <a:endCxn id="21" idx="4"/>
          </p:cNvCxnSpPr>
          <p:nvPr/>
        </p:nvCxnSpPr>
        <p:spPr>
          <a:xfrm flipV="1">
            <a:off x="1828799" y="5613888"/>
            <a:ext cx="3448051" cy="83710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10" idx="3"/>
            <a:endCxn id="21" idx="2"/>
          </p:cNvCxnSpPr>
          <p:nvPr/>
        </p:nvCxnSpPr>
        <p:spPr>
          <a:xfrm>
            <a:off x="1828800" y="5285276"/>
            <a:ext cx="2571750" cy="48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8010523" y="4975877"/>
            <a:ext cx="2705101" cy="6475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Distill into One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曲线连接符 33"/>
          <p:cNvCxnSpPr>
            <a:stCxn id="21" idx="6"/>
            <a:endCxn id="33" idx="2"/>
          </p:cNvCxnSpPr>
          <p:nvPr/>
        </p:nvCxnSpPr>
        <p:spPr>
          <a:xfrm>
            <a:off x="6153150" y="5290120"/>
            <a:ext cx="1857373" cy="95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8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Few-Shot Learning: A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Natural Extension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9" y="923925"/>
            <a:ext cx="12045461" cy="59340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1000" y="6350169"/>
            <a:ext cx="8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Diversity with Cooperation: Ensemble Methods for Few-Shot Classification</a:t>
            </a:r>
            <a:endParaRPr lang="en-US" altLang="zh-CN" sz="20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93" y="1769629"/>
            <a:ext cx="9723151" cy="42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9" y="641838"/>
            <a:ext cx="12291646" cy="630408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network distillation?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Distilling the Knowledge in a Neural Network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How great is the improvement?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Label Refinery: Improving ImageNet Classification through Label Progression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approaches for “knowledge distillation”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Gift from Knowledge Distillation: Fast Optimization, Network Minimization and Transfer Learning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Paying More Attention to Attention: Improving the Performance of Convolutional Neural Networks via Attention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Applications on Other tasks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Segmentation: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Structured Knowledge Distillation for Semantic Segmentation</a:t>
            </a:r>
            <a:b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Few Shot Learning: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Diversity with Cooperation: Ensemble Methods for Few-Shot Classification</a:t>
            </a:r>
            <a:b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Continual Learning: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Learning without Forgetting, Progress &amp; Compress: A scalable framework for continual learning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Few-Shot Learning: A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Natural Extension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9" y="923925"/>
            <a:ext cx="12045461" cy="59340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1000" y="6350169"/>
            <a:ext cx="8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Diversity with Cooperation: Ensemble Methods for Few-Shot Classification</a:t>
            </a:r>
            <a:endParaRPr lang="en-US" altLang="zh-CN" sz="20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791" r="7396"/>
          <a:stretch/>
        </p:blipFill>
        <p:spPr>
          <a:xfrm>
            <a:off x="2800350" y="675421"/>
            <a:ext cx="8715375" cy="575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9" y="641838"/>
            <a:ext cx="12291646" cy="630408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network distillation?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Distilling the Knowledge in a Neural Network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How great is the improvement?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Label Refinery: Improving ImageNet Classification through Label Progression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approaches for “knowledge distillation”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Gift from Knowledge Distillation: Fast Optimization, Network Minimization and Transfer Learning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Paying More Attention to Attention: Improving the Performance of Convolutional Neural Networks via Attention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Applications on Other tasks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Segmentation: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Structured Knowledge Distillation for Semantic Segmentation</a:t>
            </a:r>
            <a:b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Few Shot Learning: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Diversity with Cooperation: Ensemble Methods for Few-Shot Classification</a:t>
            </a:r>
            <a:b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Continual Learning: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Learning without Forgetting, Progress &amp; Compress: A scalable framework for continual learning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2087" y="5724524"/>
            <a:ext cx="11805137" cy="82867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4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Continual Learning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9" y="641838"/>
            <a:ext cx="12291646" cy="63040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Setting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Problems</a:t>
            </a:r>
            <a:b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Forgetting: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Forget Classes Learned Before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Being Dumb: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Hard to Transfer to New Classes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first one is more serious currently.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2451" y="1495425"/>
            <a:ext cx="1924050" cy="733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of Class Set (1)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43201" y="1495425"/>
            <a:ext cx="1924050" cy="733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of Class Set (2)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90456" y="1485900"/>
            <a:ext cx="1924050" cy="733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of Class Set (n)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2476501" y="1862138"/>
            <a:ext cx="266700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667251" y="1862137"/>
            <a:ext cx="266700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423756" y="1866900"/>
            <a:ext cx="266700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961792" y="1745457"/>
            <a:ext cx="195264" cy="197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89296" y="1745457"/>
            <a:ext cx="195264" cy="197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26220" y="1485900"/>
            <a:ext cx="2727630" cy="733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of Class Set </a:t>
            </a:r>
          </a:p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To (n)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7" idx="3"/>
            <a:endCxn id="14" idx="1"/>
          </p:cNvCxnSpPr>
          <p:nvPr/>
        </p:nvCxnSpPr>
        <p:spPr>
          <a:xfrm>
            <a:off x="7614506" y="1852613"/>
            <a:ext cx="1411714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左大括号 17"/>
          <p:cNvSpPr/>
          <p:nvPr/>
        </p:nvSpPr>
        <p:spPr>
          <a:xfrm rot="16200000">
            <a:off x="3907267" y="-1027053"/>
            <a:ext cx="352425" cy="7062056"/>
          </a:xfrm>
          <a:prstGeom prst="leftBrace">
            <a:avLst>
              <a:gd name="adj1" fmla="val 102928"/>
              <a:gd name="adj2" fmla="val 49056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 rot="16200000">
            <a:off x="10213822" y="1317472"/>
            <a:ext cx="352425" cy="2373007"/>
          </a:xfrm>
          <a:prstGeom prst="leftBrace">
            <a:avLst>
              <a:gd name="adj1" fmla="val 102928"/>
              <a:gd name="adj2" fmla="val 49056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333750" y="2860361"/>
            <a:ext cx="1483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656609" y="2927804"/>
            <a:ext cx="1678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62325" y="2861161"/>
            <a:ext cx="1266826" cy="50925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656609" y="2896228"/>
            <a:ext cx="1611466" cy="50925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61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1858625" cy="844062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Continual Learning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Literally Knowledge Transfer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9" y="641838"/>
            <a:ext cx="12291646" cy="63040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without Forgetting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After learning some new classes,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distill the new model with the old model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999" y="1646759"/>
            <a:ext cx="5368133" cy="23823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39024" y="6350169"/>
            <a:ext cx="4752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Learning without Forgetting (ECCV 2016)</a:t>
            </a:r>
            <a:endParaRPr lang="en-US" altLang="zh-CN" sz="20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24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1858625" cy="844062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Continual Learning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Literally Knowledge Transfer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9" y="641838"/>
            <a:ext cx="12291646" cy="63040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without Forgetting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After learning some new classes,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distill the new model with the old model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Progress and Compress:</a:t>
            </a:r>
            <a:b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Distill the old model to the new model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206" y="3173705"/>
            <a:ext cx="6337444" cy="271524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52850" y="6350169"/>
            <a:ext cx="8439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Progress &amp; Compress: A scalable framework for continual learning (ICML 2019)</a:t>
            </a:r>
            <a:endParaRPr lang="en-US" altLang="zh-CN" sz="20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182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9" y="641838"/>
            <a:ext cx="12291646" cy="630408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network distillation?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Distilling the Knowledge in a Neural Network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How great is the improvement?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Label Refinery: Improving ImageNet Classification through Label Progression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approaches for “knowledge distillation”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Gift from Knowledge Distillation: Fast Optimization, Network Minimization and Transfer Learning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Paying More Attention to Attention: Improving the Performance of Convolutional Neural Networks via Attention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Applications on Other tasks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Segmentation: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Structured Knowledge Distillation for Semantic Segmentation</a:t>
            </a:r>
            <a:b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Few Shot Learning: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Diversity with Cooperation: Ensemble Methods for Few-Shot Classification</a:t>
            </a:r>
            <a:b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Continual Learning: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Learning without Forgetting, Progress &amp; Compress: A scalable framework for continual learning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5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Ziqi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Pang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10/10/2019 @PKU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9" y="641838"/>
            <a:ext cx="12291646" cy="630408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network distillation?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Distilling the Knowledge in a Neural Network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How great is the improvement?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Label Refinery: Improving ImageNet Classification through Label Progression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approaches for “knowledge distillation”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Gift from Knowledge Distillation: Fast Optimization, Network Minimization and Transfer Learning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Paying More Attention to Attention: Improving the Performance of Convolutional Neural Networks via Attention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Applications on Other tasks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Segmentation: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Structured Knowledge Distillation for Semantic Segmentation</a:t>
            </a:r>
            <a:b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Few Shot Learning: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Diversity with Cooperation: Ensemble Methods for Few-Shot Classification</a:t>
            </a:r>
            <a:b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Continual Learning: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Learning without Forgetting, Progress &amp; Compress: A scalable framework for continual learning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0339" y="756138"/>
            <a:ext cx="5679830" cy="87043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Knowledge Distillation?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9" y="641839"/>
            <a:ext cx="12291646" cy="15650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Train a model that performs &amp; generalizes better </a:t>
            </a:r>
            <a:b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Strong but Cumbersome Models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vs. </a:t>
            </a:r>
            <a:r>
              <a:rPr lang="en-US" altLang="zh-CN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Weak but Convenient Models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Proper Information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vs.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Original Labels</a:t>
            </a:r>
          </a:p>
        </p:txBody>
      </p:sp>
      <p:sp>
        <p:nvSpPr>
          <p:cNvPr id="4" name="矩形 3"/>
          <p:cNvSpPr/>
          <p:nvPr/>
        </p:nvSpPr>
        <p:spPr>
          <a:xfrm>
            <a:off x="2004645" y="5064375"/>
            <a:ext cx="3059723" cy="1327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Performs Well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30922" y="3938957"/>
            <a:ext cx="1872762" cy="8264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722075" y="3938957"/>
            <a:ext cx="1992924" cy="8264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 Models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5" idx="4"/>
            <a:endCxn id="4" idx="0"/>
          </p:cNvCxnSpPr>
          <p:nvPr/>
        </p:nvCxnSpPr>
        <p:spPr>
          <a:xfrm>
            <a:off x="2167303" y="4765435"/>
            <a:ext cx="1367204" cy="298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4"/>
            <a:endCxn id="4" idx="0"/>
          </p:cNvCxnSpPr>
          <p:nvPr/>
        </p:nvCxnSpPr>
        <p:spPr>
          <a:xfrm flipH="1">
            <a:off x="3534507" y="4765435"/>
            <a:ext cx="1184030" cy="298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197361" y="5064374"/>
            <a:ext cx="3059723" cy="13276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Model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下弧形箭头 18"/>
          <p:cNvSpPr/>
          <p:nvPr/>
        </p:nvSpPr>
        <p:spPr>
          <a:xfrm>
            <a:off x="5404337" y="5728192"/>
            <a:ext cx="2453054" cy="422031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761157" y="5411669"/>
            <a:ext cx="1739413" cy="6330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804387" y="5477542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70339" y="2145317"/>
            <a:ext cx="10673861" cy="1565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information to transfer?</a:t>
            </a:r>
            <a:b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Soft Target: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Information about what the image really looks like</a:t>
            </a:r>
            <a:b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endParaRPr lang="en-US" altLang="zh-CN" sz="1800" i="1" u="sng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66" y="3151701"/>
            <a:ext cx="1838144" cy="646572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305550" y="6400873"/>
            <a:ext cx="57721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Distilling the Knowledge in a Neural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Network (NIPS 2015)</a:t>
            </a:r>
            <a:endParaRPr lang="en-US" altLang="zh-CN" sz="20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174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9" y="641838"/>
            <a:ext cx="12291646" cy="630408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network distillation?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Distilling the Knowledge in a Neural Network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How great is the improvement?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Label Refinery: Improving ImageNet Classification through Label Progression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approaches for “knowledge distillation”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Gift from Knowledge Distillation: Fast Optimization, Network Minimization and Transfer Learning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Paying More Attention to Attention: Improving the Performance of Convolutional Neural Networks via Attention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Applications on Other tasks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Segmentation: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Structured Knowledge Distillation for Semantic Segmentation</a:t>
            </a:r>
            <a:b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Few Shot Learning: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Diversity with Cooperation: Ensemble Methods for Few-Shot Classification</a:t>
            </a:r>
            <a:b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Continual Learning: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Learning without Forgetting, Progress &amp; Compress: A scalable framework for continual learning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0338" y="1811215"/>
            <a:ext cx="8906607" cy="87043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Improve, Improve and then Improve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9" y="641838"/>
            <a:ext cx="12121661" cy="63040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essence of previous distillation?</a:t>
            </a:r>
            <a:b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Label Augmentation</a:t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Iteratively use the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“knowledge distillation” loss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&amp;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ugmented labels</a:t>
            </a:r>
          </a:p>
          <a:p>
            <a:pPr>
              <a:lnSpc>
                <a:spcPct val="15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57550" y="6350169"/>
            <a:ext cx="89344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Label Refinery: Improving ImageNet Classification through Label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Progression (ECCV 2018)</a:t>
            </a:r>
            <a:endParaRPr lang="en-US" altLang="zh-CN" sz="20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88" y="2240740"/>
            <a:ext cx="9393835" cy="41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Improve, Improve and then Improve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39" y="641838"/>
            <a:ext cx="12121661" cy="63040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This technique yields significant improvement.</a:t>
            </a:r>
            <a:endParaRPr lang="en-US" altLang="zh-CN" sz="20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57550" y="6350169"/>
            <a:ext cx="89344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Label Refinery: Improving ImageNet Classification through Label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Progression (ECCV 2018)</a:t>
            </a:r>
            <a:endParaRPr lang="en-US" altLang="zh-CN" sz="20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26409"/>
              </p:ext>
            </p:extLst>
          </p:nvPr>
        </p:nvGraphicFramePr>
        <p:xfrm>
          <a:off x="1237914" y="1485900"/>
          <a:ext cx="9277686" cy="3986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562">
                  <a:extLst>
                    <a:ext uri="{9D8B030D-6E8A-4147-A177-3AD203B41FA5}">
                      <a16:colId xmlns:a16="http://schemas.microsoft.com/office/drawing/2014/main" val="2130857783"/>
                    </a:ext>
                  </a:extLst>
                </a:gridCol>
                <a:gridCol w="3092562">
                  <a:extLst>
                    <a:ext uri="{9D8B030D-6E8A-4147-A177-3AD203B41FA5}">
                      <a16:colId xmlns:a16="http://schemas.microsoft.com/office/drawing/2014/main" val="101022437"/>
                    </a:ext>
                  </a:extLst>
                </a:gridCol>
                <a:gridCol w="3092562">
                  <a:extLst>
                    <a:ext uri="{9D8B030D-6E8A-4147-A177-3AD203B41FA5}">
                      <a16:colId xmlns:a16="http://schemas.microsoft.com/office/drawing/2014/main" val="1524453833"/>
                    </a:ext>
                  </a:extLst>
                </a:gridCol>
              </a:tblGrid>
              <a:tr h="664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Refinery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188111"/>
                  </a:ext>
                </a:extLst>
              </a:tr>
              <a:tr h="664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AlexNet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922602"/>
                  </a:ext>
                </a:extLst>
              </a:tr>
              <a:tr h="664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MobileNet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70.6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73.39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67972"/>
                  </a:ext>
                </a:extLst>
              </a:tr>
              <a:tr h="664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72.7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75.46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3766"/>
                  </a:ext>
                </a:extLst>
              </a:tr>
              <a:tr h="664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Darknet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74.47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323348"/>
                  </a:ext>
                </a:extLst>
              </a:tr>
              <a:tr h="664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ResNet-50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75.7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76.5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36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3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8789" y="641838"/>
            <a:ext cx="12291646" cy="630408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network distillation?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Distilling the Knowledge in a Neural Network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How great is the improvement?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Label Refinery: Improving ImageNet Classification through Label Progression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approaches for “knowledge distillation”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Gift from Knowledge Distillation: Fast Optimization, Network Minimization and Transfer Learning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Paying More Attention to Attention: Improving the Performance of Convolutional Neural Networks via Attention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Applications on Other tasks</a:t>
            </a:r>
            <a:b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Segmentation: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Structured Knowledge Distillation for Semantic Segmentation</a:t>
            </a:r>
            <a:b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Few Shot Learning: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Diversity with Cooperation: Ensemble Methods for Few-Shot Classification</a:t>
            </a:r>
            <a:b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Continual Learning: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Learning without Forgetting, Progress &amp; Compress: A scalable framework for continual learning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0339" y="2848708"/>
            <a:ext cx="12036669" cy="13891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062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Distillation Approaches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(1/2)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0339" y="641838"/>
                <a:ext cx="12291646" cy="63040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 of Feature Map in Adjacent Layers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Flow of Knowledge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Model the knowledge flow using some “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value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Compute the 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FSP Matrix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of two layers  Channel-Wise Relationship</a:t>
                </a:r>
                <a:b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:r>
                  <a:rPr lang="en-US" altLang="zh-CN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F1 and F2 are feature maps with shape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r>
                  <a:rPr lang="en-US" altLang="zh-CN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altLang="zh-CN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endParaRPr lang="en-US" altLang="zh-CN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Distillation Loss if given by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39" y="641838"/>
                <a:ext cx="12291646" cy="6304085"/>
              </a:xfrm>
              <a:blipFill>
                <a:blip r:embed="rId2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157" y="2828924"/>
            <a:ext cx="4963200" cy="277397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5223" y="6350169"/>
            <a:ext cx="108467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Gift from Knowledge Distillation: Fast Optimization, Network Minimization and Transfer Learning (CVPR 2017)</a:t>
            </a:r>
            <a:endParaRPr lang="en-US" altLang="zh-CN" sz="20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64" y="2997805"/>
            <a:ext cx="4809258" cy="8796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3437"/>
          <a:stretch/>
        </p:blipFill>
        <p:spPr>
          <a:xfrm>
            <a:off x="448406" y="4877644"/>
            <a:ext cx="4300079" cy="106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yBo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534</Words>
  <Application>Microsoft Office PowerPoint</Application>
  <PresentationFormat>宽屏</PresentationFormat>
  <Paragraphs>155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Network Distillation</vt:lpstr>
      <vt:lpstr>Outline</vt:lpstr>
      <vt:lpstr>Outline</vt:lpstr>
      <vt:lpstr>What is Knowledge Distillation?</vt:lpstr>
      <vt:lpstr>Outline</vt:lpstr>
      <vt:lpstr>Improve, Improve and then Improve</vt:lpstr>
      <vt:lpstr>Improve, Improve and then Improve</vt:lpstr>
      <vt:lpstr>Outline</vt:lpstr>
      <vt:lpstr>Other Distillation Approaches (1/2)</vt:lpstr>
      <vt:lpstr>Other Distillation Approaches (1/2)</vt:lpstr>
      <vt:lpstr>Other Distillation Approaches (1/2)</vt:lpstr>
      <vt:lpstr>Other Distillation Approaches (2/2)</vt:lpstr>
      <vt:lpstr>Outline</vt:lpstr>
      <vt:lpstr>Distillation in Segmentation</vt:lpstr>
      <vt:lpstr>Distillation in Segmentation</vt:lpstr>
      <vt:lpstr>Distillation in Segmentation</vt:lpstr>
      <vt:lpstr>Outline</vt:lpstr>
      <vt:lpstr>Few-Shot Learning: A Natural Extension</vt:lpstr>
      <vt:lpstr>Few-Shot Learning: A Natural Extension</vt:lpstr>
      <vt:lpstr>Few-Shot Learning: A Natural Extension</vt:lpstr>
      <vt:lpstr>Outline</vt:lpstr>
      <vt:lpstr>Continual Learning</vt:lpstr>
      <vt:lpstr>Continual Learning  Literally Knowledge Transfer</vt:lpstr>
      <vt:lpstr>Continual Learning  Literally Knowledge Transfer</vt:lpstr>
      <vt:lpstr>Outline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Distillation</dc:title>
  <dc:creator>庞 子奇</dc:creator>
  <cp:lastModifiedBy>庞 子奇</cp:lastModifiedBy>
  <cp:revision>227</cp:revision>
  <dcterms:created xsi:type="dcterms:W3CDTF">2019-10-10T07:49:20Z</dcterms:created>
  <dcterms:modified xsi:type="dcterms:W3CDTF">2019-10-10T13:53:13Z</dcterms:modified>
</cp:coreProperties>
</file>