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184" y="-4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7/3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7/3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7/3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7BBFED6-DFD8-4CDE-AE45-4B318F7F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32"/>
            <a:ext cx="10515600" cy="658813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Ø"/>
            </a:pPr>
            <a:r>
              <a:rPr lang="ja-JP" altLang="en-US" sz="2800" dirty="0">
                <a:latin typeface="ＭＳ Ｐゴシック"/>
                <a:ea typeface="ＭＳ Ｐゴシック"/>
              </a:rPr>
              <a:t>個人の活動成果について：</a:t>
            </a:r>
            <a:r>
              <a:rPr lang="ja-JP" altLang="en-US" sz="2800" dirty="0" smtClean="0">
                <a:latin typeface="ＭＳ Ｐゴシック"/>
                <a:ea typeface="ＭＳ Ｐゴシック"/>
              </a:rPr>
              <a:t>氏名</a:t>
            </a:r>
            <a:r>
              <a:rPr lang="en-US" altLang="ja-JP" sz="2800" dirty="0" smtClean="0">
                <a:latin typeface="ＭＳ Ｐゴシック"/>
                <a:ea typeface="ＭＳ Ｐゴシック"/>
              </a:rPr>
              <a:t> </a:t>
            </a:r>
            <a:r>
              <a:rPr lang="ja-JP" altLang="en-US" sz="2800" dirty="0" smtClean="0">
                <a:latin typeface="ＭＳ Ｐゴシック"/>
                <a:ea typeface="ＭＳ Ｐゴシック"/>
              </a:rPr>
              <a:t>大隈直寛</a:t>
            </a:r>
            <a:endParaRPr lang="ja-JP" altLang="en-US" sz="2800" dirty="0">
              <a:latin typeface="ＭＳ Ｐゴシック"/>
              <a:ea typeface="ＭＳ Ｐゴシック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xmlns="" id="{1F91CD8B-B47B-4300-83F8-E5CC5ACE2244}"/>
              </a:ext>
            </a:extLst>
          </p:cNvPr>
          <p:cNvCxnSpPr/>
          <p:nvPr/>
        </p:nvCxnSpPr>
        <p:spPr>
          <a:xfrm flipV="1">
            <a:off x="1338942" y="647699"/>
            <a:ext cx="9514114" cy="2449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1066800" y="939800"/>
            <a:ext cx="257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プロダクトオーナーとして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085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Macintosh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個人の活動成果について：氏名 大隈直寛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user1</cp:lastModifiedBy>
  <cp:revision>5</cp:revision>
  <dcterms:modified xsi:type="dcterms:W3CDTF">2018-07-03T10:30:23Z</dcterms:modified>
</cp:coreProperties>
</file>