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57" r:id="rId6"/>
  </p:sldIdLst>
  <p:sldSz cx="12192000" cy="6858000"/>
  <p:notesSz cx="6858000" cy="9144000"/>
  <p:custDataLst>
    <p:tags r:id="rId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5B897EE-31FE-4845-9BD7-7ECC0C83E85D}" v="2" dt="2024-04-25T23:47:14.0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51"/>
    <p:restoredTop sz="94647"/>
  </p:normalViewPr>
  <p:slideViewPr>
    <p:cSldViewPr snapToGrid="0" snapToObjects="1">
      <p:cViewPr varScale="1">
        <p:scale>
          <a:sx n="72" d="100"/>
          <a:sy n="72" d="100"/>
        </p:scale>
        <p:origin x="40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tags" Target="tags/tag1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VNJ (Arvind Jha)" userId="7de179cb-19d6-4738-a4bc-cd37cb0ce224" providerId="ADAL" clId="{85B897EE-31FE-4845-9BD7-7ECC0C83E85D}"/>
    <pc:docChg chg="modSld">
      <pc:chgData name="AVNJ (Arvind Jha)" userId="7de179cb-19d6-4738-a4bc-cd37cb0ce224" providerId="ADAL" clId="{85B897EE-31FE-4845-9BD7-7ECC0C83E85D}" dt="2024-04-25T23:46:18.439" v="0" actId="729"/>
      <pc:docMkLst>
        <pc:docMk/>
      </pc:docMkLst>
      <pc:sldChg chg="mod modShow">
        <pc:chgData name="AVNJ (Arvind Jha)" userId="7de179cb-19d6-4738-a4bc-cd37cb0ce224" providerId="ADAL" clId="{85B897EE-31FE-4845-9BD7-7ECC0C83E85D}" dt="2024-04-25T23:46:18.439" v="0" actId="729"/>
        <pc:sldMkLst>
          <pc:docMk/>
          <pc:sldMk cId="2282759447" sldId="25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pages.store.office.com/addinsinstallpage.aspx?rs=en-GB&amp;assetid=WA200003233&amp;isWac=True&amp;ui=en-US&amp;ad=GB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04383625"/>
                  </p:ext>
                </p:extLst>
              </p:nvPr>
            </p:nvGraphicFramePr>
            <p:xfrm>
              <a:off x="0" y="0"/>
              <a:ext cx="12192000" cy="6857999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0" y="0"/>
                <a:ext cx="12192000" cy="685799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stallationHelpContent">
            <a:extLst>
              <a:ext uri="{FF2B5EF4-FFF2-40B4-BE49-F238E27FC236}">
                <a16:creationId xmlns:a16="http://schemas.microsoft.com/office/drawing/2014/main" id="{2CA8B576-3688-4F36-8A9A-7852B92A0202}"/>
              </a:ext>
            </a:extLst>
          </p:cNvPr>
          <p:cNvSpPr txBox="1"/>
          <p:nvPr/>
        </p:nvSpPr>
        <p:spPr>
          <a:xfrm>
            <a:off x="914400" y="5284829"/>
            <a:ext cx="10063308" cy="4616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tlCol="0" anchor="ctr" anchorCtr="0">
            <a:sp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dirty="0">
                <a:latin typeface="Segoe UI" panose="020B0502040204020203" pitchFamily="34" charset="0"/>
                <a:cs typeface="Segoe UI" panose="020B0502040204020203" pitchFamily="34" charset="0"/>
              </a:rPr>
              <a:t>Return to your internet browser or copy this link into your browser:</a:t>
            </a:r>
          </a:p>
          <a:p>
            <a:pPr marL="0" indent="0" algn="l" defTabSz="914400" rtl="0" eaLnBrk="1" latinLnBrk="0" hangingPunct="1"/>
            <a:r>
              <a:rPr lang="en-US" sz="1200" b="0" i="0" u="sng" kern="1200" dirty="0">
                <a:solidFill>
                  <a:srgbClr val="0563C1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https://pages.store.office.com/addinsinstallpage.aspx?rs=en-GB&amp;assetid=WA200003233&amp;isWac=True&amp;ui=en-US&amp;ad=GB</a:t>
            </a:r>
            <a:endParaRPr lang="en-US" sz="1200" b="0" i="0" u="sng" kern="1200" dirty="0">
              <a:solidFill>
                <a:srgbClr val="0563C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InstallationHelpHeader">
            <a:extLst>
              <a:ext uri="{FF2B5EF4-FFF2-40B4-BE49-F238E27FC236}">
                <a16:creationId xmlns:a16="http://schemas.microsoft.com/office/drawing/2014/main" id="{64C02631-9FDD-4AF6-94C6-2FA9F2831D20}"/>
              </a:ext>
            </a:extLst>
          </p:cNvPr>
          <p:cNvSpPr txBox="1"/>
          <p:nvPr/>
        </p:nvSpPr>
        <p:spPr>
          <a:xfrm>
            <a:off x="914400" y="4916126"/>
            <a:ext cx="10063307" cy="3467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tlCol="0" anchor="ctr" anchorCtr="0">
            <a:normAutofit lnSpcReduction="10000"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0" i="0">
                <a:latin typeface="Segoe UI Light" panose="020B0502040204020203" pitchFamily="34" charset="0"/>
                <a:cs typeface="Segoe UI Light" panose="020B0502040204020203" pitchFamily="34" charset="0"/>
              </a:rPr>
              <a:t>Need more help?</a:t>
            </a:r>
          </a:p>
        </p:txBody>
      </p:sp>
      <p:pic>
        <p:nvPicPr>
          <p:cNvPr id="17" name="LaunchHelpImage" descr="Office ribbon open on the Insert tab.">
            <a:extLst>
              <a:ext uri="{FF2B5EF4-FFF2-40B4-BE49-F238E27FC236}">
                <a16:creationId xmlns:a16="http://schemas.microsoft.com/office/drawing/2014/main" id="{9F6644C8-9C25-4A33-B37A-9C5FA1BB43E1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914399" y="2448231"/>
            <a:ext cx="5943600" cy="2102400"/>
          </a:xfrm>
          <a:prstGeom prst="rect">
            <a:avLst/>
          </a:prstGeom>
          <a:ln>
            <a:noFill/>
          </a:ln>
        </p:spPr>
      </p:pic>
      <p:sp>
        <p:nvSpPr>
          <p:cNvPr id="26" name="MyAdd-ins">
            <a:extLst>
              <a:ext uri="{FF2B5EF4-FFF2-40B4-BE49-F238E27FC236}">
                <a16:creationId xmlns:a16="http://schemas.microsoft.com/office/drawing/2014/main" id="{34C66630-1529-4E04-957D-AA0BBAACDAAA}"/>
              </a:ext>
            </a:extLst>
          </p:cNvPr>
          <p:cNvSpPr txBox="1"/>
          <p:nvPr/>
        </p:nvSpPr>
        <p:spPr>
          <a:xfrm>
            <a:off x="4851444" y="3310791"/>
            <a:ext cx="1016635" cy="31686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>
              <a:lnSpc>
                <a:spcPct val="105000"/>
              </a:lnSpc>
              <a:spcAft>
                <a:spcPts val="0"/>
              </a:spcAft>
            </a:pPr>
            <a:r>
              <a:rPr lang="en-GB" sz="1000" kern="1200" dirty="0">
                <a:solidFill>
                  <a:srgbClr val="404040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</a:rPr>
              <a:t>My Add-ins</a:t>
            </a:r>
            <a:endParaRPr lang="en-IE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9" name="TabName">
            <a:extLst>
              <a:ext uri="{FF2B5EF4-FFF2-40B4-BE49-F238E27FC236}">
                <a16:creationId xmlns:a16="http://schemas.microsoft.com/office/drawing/2014/main" id="{703C7623-FC76-4CD5-823D-9B14460DB9E1}"/>
              </a:ext>
            </a:extLst>
          </p:cNvPr>
          <p:cNvSpPr txBox="1"/>
          <p:nvPr/>
        </p:nvSpPr>
        <p:spPr>
          <a:xfrm>
            <a:off x="2249496" y="2737247"/>
            <a:ext cx="1131132" cy="31870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5000"/>
              </a:lnSpc>
              <a:spcAft>
                <a:spcPts val="0"/>
              </a:spcAft>
            </a:pPr>
            <a:r>
              <a:rPr lang="en-GB" sz="1000" kern="1200" dirty="0">
                <a:solidFill>
                  <a:srgbClr val="B7472A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</a:rPr>
              <a:t>Insert</a:t>
            </a:r>
            <a:endParaRPr lang="en-IE" sz="1200" dirty="0">
              <a:solidFill>
                <a:srgbClr val="B7472A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0" name="LaunchHelpContent2">
            <a:extLst>
              <a:ext uri="{FF2B5EF4-FFF2-40B4-BE49-F238E27FC236}">
                <a16:creationId xmlns:a16="http://schemas.microsoft.com/office/drawing/2014/main" id="{2F3500B0-385B-4A8E-970C-87A5162E2948}"/>
              </a:ext>
            </a:extLst>
          </p:cNvPr>
          <p:cNvSpPr txBox="1"/>
          <p:nvPr/>
        </p:nvSpPr>
        <p:spPr>
          <a:xfrm>
            <a:off x="914400" y="2166716"/>
            <a:ext cx="10863192" cy="33405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baseline="0">
                <a:latin typeface="Segoe UI Semibold" panose="020B0702040204020203" pitchFamily="34" charset="0"/>
                <a:cs typeface="Segoe UI Semibold" panose="020B0702040204020203" pitchFamily="34" charset="0"/>
              </a:rPr>
              <a:t>On the Insert tab</a:t>
            </a:r>
            <a:endParaRPr lang="en-US" sz="1200" b="0" i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1" name="LaunchHelpContent1">
            <a:extLst>
              <a:ext uri="{FF2B5EF4-FFF2-40B4-BE49-F238E27FC236}">
                <a16:creationId xmlns:a16="http://schemas.microsoft.com/office/drawing/2014/main" id="{3DDB314C-721F-4AB1-903B-8A65D874228D}"/>
              </a:ext>
            </a:extLst>
          </p:cNvPr>
          <p:cNvSpPr txBox="1"/>
          <p:nvPr/>
        </p:nvSpPr>
        <p:spPr>
          <a:xfrm>
            <a:off x="914400" y="1791044"/>
            <a:ext cx="10863192" cy="334054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dirty="0">
                <a:latin typeface="Segoe UI" panose="020B0502040204020203" pitchFamily="34" charset="0"/>
                <a:cs typeface="Segoe UI" panose="020B0502040204020203" pitchFamily="34" charset="0"/>
              </a:rPr>
              <a:t>After you install the add-in, you can launch it by choosing the add-in button on the Insert tab</a:t>
            </a:r>
            <a:endParaRPr lang="en-US" sz="1200" b="1" i="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LaunchHelpHeader">
            <a:extLst>
              <a:ext uri="{FF2B5EF4-FFF2-40B4-BE49-F238E27FC236}">
                <a16:creationId xmlns:a16="http://schemas.microsoft.com/office/drawing/2014/main" id="{AB584A37-30D1-4FA4-900C-FBDB7748536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4400" y="1239451"/>
            <a:ext cx="10863192" cy="496308"/>
          </a:xfrm>
          <a:prstGeom prst="rect">
            <a:avLst/>
          </a:prstGeom>
        </p:spPr>
        <p:txBody>
          <a:bodyPr wrap="none" lIns="0" rtlCol="0" anchor="ctr" anchorCtr="0">
            <a:norm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Relaunch the add-in</a:t>
            </a:r>
          </a:p>
        </p:txBody>
      </p:sp>
      <p:sp>
        <p:nvSpPr>
          <p:cNvPr id="14" name="Add-in_Banner">
            <a:extLst>
              <a:ext uri="{FF2B5EF4-FFF2-40B4-BE49-F238E27FC236}">
                <a16:creationId xmlns:a16="http://schemas.microsoft.com/office/drawing/2014/main" id="{E6F38A83-0D43-4BB2-A6E1-EF52D195B184}"/>
              </a:ext>
            </a:extLst>
          </p:cNvPr>
          <p:cNvSpPr txBox="1"/>
          <p:nvPr/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15" name="Add-in_Icon" descr="Icon for Microsoft Power BI.">
            <a:extLst>
              <a:ext uri="{FF2B5EF4-FFF2-40B4-BE49-F238E27FC236}">
                <a16:creationId xmlns:a16="http://schemas.microsoft.com/office/drawing/2014/main" id="{1B82359A-FB32-493E-B411-3F0BBC45D5CE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8275944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webextensions/webextension1.xml><?xml version="1.0" encoding="utf-8"?>
<we:webextension xmlns:we="http://schemas.microsoft.com/office/webextensions/webextension/2010/11" id="{96a9b62e-c337-4bda-bd34-19819d07b232}">
  <we:reference id="WA200003233" version="2.0.0.3" store="en-GB" storeType="OMEX"/>
  <we:alternateReferences/>
  <we:properties>
    <we:property name="Microsoft.Office.CampaignId" value="&quot;none&quot;"/>
    <we:property name="artifactViewState" value="&quot;live&quot;"/>
    <we:property name="backgroundColor" value="&quot;#FFFFFF&quot;"/>
    <we:property name="bookmark" value="&quot;H4sIAAAAAAAAA+1aXU/jOBT9K1WkFS+dle04dsLb8KVd7cwuAhYeVjzc2DdthjSpEpehi/rf107SQmk7dDtQigQqauKP43vPPfG9sXrv6bQaZjD+Ewbo7XsHRXEzgPKmQ72ul8+3McoZSI5hKHkYJkEio8SOKoYmLfLK27/3DJQ9NJdpNYLMAdrGf667HmTZKfTcXQJZhV1viGVV5JCl/2Iz2HaZcoSTrod3w6wowUGeGzDoYG/tcHtvTaG/+nZFUCa9xXNUpmk9w2FRmul910vSzNgpbmo8Pr4bltaM+6k3J3WnEJwpX/BE+XHoJ7GklNmZZjx0Yw7twr2iTBVkMziHdjk1hHW9k7IY1Lgtc46K49ykZlwvYr3rHIEB23pRg5KJZeKqjyXWsw6LXKeN/RaiMO7LmYpV1Tb+ns+3Ve28bDTIF0efF6NS4RkmDze1URPL6WlZWMZrwy4hG6FttLbUlw7Uon5JrYfWWedjPWLf27v6a88NvJ64v+smNI8WXMuQZYSssKjr9YvvhyVa6rW3T+sVqyakdSTng2wb1ohyQrQvKQ8pQiA0FVEs9UOUP+tbyBXqrYT4sBgMoUyrp3d/pLl1l3e9L5iYtXldHeAj98y4trO0168BXcv5EJZALom6toNNOsA9Rhj7RMQnKi8I2a8/ezXuhe39O08tdPDKypi5siiM23rXsAQbSPNWBCKUSiL4QrPADyKCisNqnSxqYN6JrwjVqMR1vWiHdy4gzvCpI6d2Ouam88uCN6SReZr3snYnrPe7+qrRlKegdNYV8TcrfeeFnVCUGsuDce3IUVpOnwkr2eOtOGGttp1CYChIJKlAJiKSBFrjbhB+/uV9c93a39CsoogopgJGKLH7GIpAst2g+erkt/fN89SBhuhYAUGt44ijpTwhfozhs0TPlwqvsxF+tftcfxOeqyxVNq09ZtoboK3R3IV2KzlPhs1KKTb9RfMUY+3o8tLgAKpUuXQwpW5F8OjT4L00Iy7hNtWg7fz2qFqYFTcvv6YriLqepgkEESdSYyAkDTUEeifEUtcqi1rp7k7K27Ipq3apLZuxaU4yDuz4bs3t8tWeuFZW7U4pBSAFm/ITHQbSVxGN3rn4P/d6JfZgWq6/DokP7zono7yNmP8jc7fB2dIyew1hDtPbwjRS3xVtrkgGZ8X3l00F7YJ2vQbxZdHbgDR5hoZcM1Da11QSLghXsdqJR22FbHYozzyrYLBjD/tQmrcWcMvlSgG38Ry/nsxYiIQw6ivGfEkhioPgQ2Yv8KbzIbGZxKKEMZ4oquw7LCVxKLWMPyT20/Xhh8JmCkMZKd++t0OUJAFHGTMR7IjCxp0i6Zg+dq4Qb95ebD+VNv/fG8mWDyUZjTQnsR8pzohKCOFsV3aZHdPAxjlth+I/f4AnKNdcR4AhCOUjUQTkR+zf7jBie2fkVGtJAxJEKHgcs0iFzSHmj53BOxMXT5xxaERIrROmteJCBnHiDt+fRUsH0MNFLBn4vtI0jJAxDMP6f1MsLaRPVeTHUUI4FYohDzbFCmRAeZTImIAADTQQId0Mq4ZbdsBcjEw1BIWnkOOSg2arbsg16vZ61WFz/ZOB2VHzZPIffPtudbIgAAA=&quot;"/>
    <we:property name="creatorSessionId" value="&quot;7088d941-93ed-49ae-baab-5e7694c75d28&quot;"/>
    <we:property name="creatorTenantId" value="&quot;fdfed7bd-9f6a-44a1-b694-6e39c468c150&quot;"/>
    <we:property name="creatorUserId" value="&quot;10032001049AF63F&quot;"/>
    <we:property name="datasetId" value="&quot;2503f08a-1065-4b3e-b5f0-c39ac0bef838&quot;"/>
    <we:property name="embedUrl" value="&quot;/reportEmbed?reportId=d6891970-5abf-428d-94e9-a2f0f78805bd&amp;config=eyJjbHVzdGVyVXJsIjoiaHR0cHM6Ly9XQUJJLU5PUlRILUVVUk9QRS1GLVBSSU1BUlktcmVkaXJlY3QuYW5hbHlzaXMud2luZG93cy5uZXQiLCJlbWJlZEZlYXR1cmVzIjp7InVzYWdlTWV0cmljc1ZOZXh0Ijp0cnVlfX0%3D&amp;disableSensitivityBanner=true&quot;"/>
    <we:property name="initialStateBookmark" value="&quot;H4sIAAAAAAAAA+1aW0/rOBD+K1WkFS89K9tJ7IQ3rtoVcEDAwsMKrRx70uaQJlHicuii/vcdJ2m5tAW2B0qRqKhIfPlm5psvHsfqnaOTqkjl6LscgLPpbOf59UCW1x3qdJ2sbTs+PjjaOj345/vW0R4254VJ8qxyNu8cI8semIukGsrUImDj31ddR6bpiezZu1imFXSdAsoqz2Sa/AvNYOwy5RDGXQduizQvpYU8M9KAhb3B4XiPtunvLlqUyiQ3cAbKNK2nUOSlmdx3nThJDU6xU6PR3m1Roht3E/f3607OPaZc7sXKjQI3jgSlDGeaUWHH7KDhXl4mSqZTOIt2MXGEdZ39Mh/UuC1VMY7cy0xiRrURjK6zK43E1vMalIyRics+lFDP2skznTT+I0Ru7D/rKlRV2/hn9ritauelw0E2O/osH5YKTiG+v6mdGiOnJ2WOjNeOXch0CNiIvtSXFhRRDxOMEIO1MdYjNp2Ny+MNO/BqbD9XTWoeGHyVI/MIWeBR1+nnP3dKQOq1s0lri1WT0jqTj5OMDa/Icky0K6gXUJA+15SHkdD3Wd7SNzJToFeS4p18UMgyqZ7eHSQZhut1nUOIzat5XZzgXfvM2LbTpNevAW3LWSHnQM7JusbBJhnABiOMfSP8GxXnhGzWfxs17jn2/pUlCO2/szKmocwK46ZeNZBgI5OsFQEPhBIgXa6Z7/ohAeXJxTqZ1cDjII5AVsMSXhtFO7xzLqMUngZygtMhM53fZqIhjcyTrJe2K2G93tVXjaYcJUvrXR79QOnbKHBCXmoot0d1ILtJOXkmULJ7KwkCvcZOziHgJBSUA+MhiX2tYT0IPzv83Fy3/jc0qzAkiimfEUpwHQPuC7YeNF/u//G5eZ4E0BAdKUlA6yj0ACmPiRtB8CLRj7cK77MQHuE611+G5ypNFJa1h0w7A8A9mr3Q1pKNpGgsJdD0581TDHWg87cG27JKlC0HE+oWJI8+Td5bM2ILbrMbxM4fD3YL083N29u0G6Kuo2ks/dAjQoPPBQ209PVaiKXeq8xqpbs+JW/FrixapVbsxrI1yViwvdtXLpfv9sS1smpXSsElUIklP9aBL1wV0vCTi3+r1yuhJyfb9fch8f5dZ3+YtRlzn3N3FZzN3Wa/QphFcpObRurros0FxeA0//m2paA1iPYaxLdFbxPS1BkaeJpJpV1NBfE48VSk1uJRWyCbNaozLypY4tidvizNRwu45XKhgNt8jt5PZiwAQhh1FWOuoDKMfP9LZm/wpvMlsanEwpgxL1ZU4TssJVEgtIi+JPbL+8MvhU0VBiJULr63yzCOfQ9ExLi/JgobdfK4Y/rQuQS4/nix/VLZ/H9vJCs+lGQ01B6J3FB5jKiYEI+tyyqzZhpYuqatUf4fH+Bx6mlPhxICyZULRBEpvnL/cYcRqzsjp1oL6hM/BO5FEQtV0BxiPh8M3JoofxKMRSNcaB0zrZXHhR/F9vD9RbRkIHswiyV811WaBiEwBkFQf5fF0ly4VIVuFMbEo1wx8PxlsXzhUy+MRUQkl1pSnwd0Oawabt4Bcz40VSEVnMgM5hw0o7plpkG314sOm+ufDDi1EfQlsUp4foL9IcH0aHo8/g88WvQh0yAAAA==&quot;"/>
    <we:property name="isFiltersActionButtonVisible" value="true"/>
    <we:property name="isVisualContainerHeaderHidden" value="false"/>
    <we:property name="pageDisplayName" value="&quot;HR ANALYTICS&quot;"/>
    <we:property name="pageName" value="&quot;ReportSection&quot;"/>
    <we:property name="reportEmbeddedTime" value="&quot;2024-04-25T23:38:07.943Z&quot;"/>
    <we:property name="reportName" value="&quot;HR Analytics_Resume_PChalenge&quot;"/>
    <we:property name="reportState" value="&quot;CONNECTED&quot;"/>
    <we:property name="reportUrl" value="&quot;/groups/me/reports/d6891970-5abf-428d-94e9-a2f0f78805bd/ReportSection?bookmarkGuid=1c1b0ac7-36b3-4290-8be1-9fb106808801&amp;bookmarkUsage=1&amp;ctid=fdfed7bd-9f6a-44a1-b694-6e39c468c150&amp;fromEntryPoint=export&quot;"/>
  </we:properties>
  <we:bindings/>
  <we:snapshot xmlns:r="http://schemas.openxmlformats.org/officeDocument/2006/relationships" r:embed="rId1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Props1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1506</TotalTime>
  <Words>85</Words>
  <Application>Microsoft Office PowerPoint</Application>
  <PresentationFormat>Widescreen</PresentationFormat>
  <Paragraphs>10</Paragraphs>
  <Slides>2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Arial</vt:lpstr>
      <vt:lpstr>Calibri</vt:lpstr>
      <vt:lpstr>Calibri Light</vt:lpstr>
      <vt:lpstr>Segoe UI</vt:lpstr>
      <vt:lpstr>Segoe UI Light</vt:lpstr>
      <vt:lpstr>Segoe UI Semibold</vt:lpstr>
      <vt:lpstr>Times New Roman</vt:lpstr>
      <vt:lpstr>Office Theme</vt:lpstr>
      <vt:lpstr>Microsoft Power BI</vt:lpstr>
      <vt:lpstr>Relaunch the add-in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AVNJ (Arvind Jha)</cp:lastModifiedBy>
  <cp:revision>3</cp:revision>
  <dcterms:created xsi:type="dcterms:W3CDTF">2018-06-07T21:39:02Z</dcterms:created>
  <dcterms:modified xsi:type="dcterms:W3CDTF">2024-04-25T23:47:19Z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