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ags/tag4.xml" ContentType="application/vnd.openxmlformats-officedocument.presentationml.tags+xml"/>
  <Override PartName="/ppt/notesSlides/notesSlide13.xml" ContentType="application/vnd.openxmlformats-officedocument.presentationml.notesSlide+xml"/>
  <Override PartName="/ppt/tags/tag5.xml" ContentType="application/vnd.openxmlformats-officedocument.presentationml.tags+xml"/>
  <Override PartName="/ppt/notesSlides/notesSlide14.xml" ContentType="application/vnd.openxmlformats-officedocument.presentationml.notesSlide+xml"/>
  <Override PartName="/ppt/tags/tag6.xml" ContentType="application/vnd.openxmlformats-officedocument.presentationml.tags+xml"/>
  <Override PartName="/ppt/notesSlides/notesSlide15.xml" ContentType="application/vnd.openxmlformats-officedocument.presentationml.notesSlide+xml"/>
  <Override PartName="/ppt/tags/tag7.xml" ContentType="application/vnd.openxmlformats-officedocument.presentationml.tags+xml"/>
  <Override PartName="/ppt/notesSlides/notesSlide16.xml" ContentType="application/vnd.openxmlformats-officedocument.presentationml.notesSlide+xml"/>
  <Override PartName="/ppt/tags/tag8.xml" ContentType="application/vnd.openxmlformats-officedocument.presentationml.tags+xml"/>
  <Override PartName="/ppt/notesSlides/notesSlide17.xml" ContentType="application/vnd.openxmlformats-officedocument.presentationml.notesSlide+xml"/>
  <Override PartName="/ppt/tags/tag9.xml" ContentType="application/vnd.openxmlformats-officedocument.presentationml.tags+xml"/>
  <Override PartName="/ppt/notesSlides/notesSlide18.xml" ContentType="application/vnd.openxmlformats-officedocument.presentationml.notesSlide+xml"/>
  <Override PartName="/ppt/tags/tag10.xml" ContentType="application/vnd.openxmlformats-officedocument.presentationml.tags+xml"/>
  <Override PartName="/ppt/notesSlides/notesSlide19.xml" ContentType="application/vnd.openxmlformats-officedocument.presentationml.notesSlide+xml"/>
  <Override PartName="/ppt/tags/tag11.xml" ContentType="application/vnd.openxmlformats-officedocument.presentationml.tags+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tags/tag12.xml" ContentType="application/vnd.openxmlformats-officedocument.presentationml.tags+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2"/>
  </p:notesMasterIdLst>
  <p:sldIdLst>
    <p:sldId id="288" r:id="rId2"/>
    <p:sldId id="298" r:id="rId3"/>
    <p:sldId id="260" r:id="rId4"/>
    <p:sldId id="296" r:id="rId5"/>
    <p:sldId id="430" r:id="rId6"/>
    <p:sldId id="431" r:id="rId7"/>
    <p:sldId id="351" r:id="rId8"/>
    <p:sldId id="433" r:id="rId9"/>
    <p:sldId id="434" r:id="rId10"/>
    <p:sldId id="435" r:id="rId11"/>
    <p:sldId id="436" r:id="rId12"/>
    <p:sldId id="437" r:id="rId13"/>
    <p:sldId id="360" r:id="rId14"/>
    <p:sldId id="393" r:id="rId15"/>
    <p:sldId id="394" r:id="rId16"/>
    <p:sldId id="403" r:id="rId17"/>
    <p:sldId id="404" r:id="rId18"/>
    <p:sldId id="395" r:id="rId19"/>
    <p:sldId id="397" r:id="rId20"/>
    <p:sldId id="396" r:id="rId21"/>
    <p:sldId id="398" r:id="rId22"/>
    <p:sldId id="402" r:id="rId23"/>
    <p:sldId id="400" r:id="rId24"/>
    <p:sldId id="438" r:id="rId25"/>
    <p:sldId id="408" r:id="rId26"/>
    <p:sldId id="407" r:id="rId27"/>
    <p:sldId id="405" r:id="rId28"/>
    <p:sldId id="432" r:id="rId29"/>
    <p:sldId id="439" r:id="rId30"/>
    <p:sldId id="406"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0676C"/>
    <a:srgbClr val="748773"/>
    <a:srgbClr val="0E0F30"/>
    <a:srgbClr val="020319"/>
    <a:srgbClr val="F5F8F9"/>
    <a:srgbClr val="06082C"/>
    <a:srgbClr val="EEF3F4"/>
    <a:srgbClr val="002033"/>
    <a:srgbClr val="002D4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185" autoAdjust="0"/>
    <p:restoredTop sz="96420" autoAdjust="0"/>
  </p:normalViewPr>
  <p:slideViewPr>
    <p:cSldViewPr snapToGrid="0">
      <p:cViewPr varScale="1">
        <p:scale>
          <a:sx n="82" d="100"/>
          <a:sy n="82" d="100"/>
        </p:scale>
        <p:origin x="754" y="48"/>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23112"/>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Sales</c:v>
                </c:pt>
              </c:strCache>
            </c:strRef>
          </c:tx>
          <c:dPt>
            <c:idx val="0"/>
            <c:bubble3D val="0"/>
            <c:spPr>
              <a:solidFill>
                <a:schemeClr val="bg1">
                  <a:alpha val="8000"/>
                </a:schemeClr>
              </a:solidFill>
              <a:ln>
                <a:noFill/>
              </a:ln>
              <a:effectLst/>
            </c:spPr>
            <c:extLst>
              <c:ext xmlns:c16="http://schemas.microsoft.com/office/drawing/2014/chart" uri="{C3380CC4-5D6E-409C-BE32-E72D297353CC}">
                <c16:uniqueId val="{00000001-62D9-4861-AC2D-E5466B877F40}"/>
              </c:ext>
            </c:extLst>
          </c:dPt>
          <c:dPt>
            <c:idx val="1"/>
            <c:bubble3D val="0"/>
            <c:spPr>
              <a:solidFill>
                <a:schemeClr val="bg1"/>
              </a:solidFill>
              <a:ln>
                <a:noFill/>
              </a:ln>
              <a:effectLst/>
            </c:spPr>
            <c:extLst>
              <c:ext xmlns:c16="http://schemas.microsoft.com/office/drawing/2014/chart" uri="{C3380CC4-5D6E-409C-BE32-E72D297353CC}">
                <c16:uniqueId val="{00000003-62D9-4861-AC2D-E5466B877F40}"/>
              </c:ext>
            </c:extLst>
          </c:dPt>
          <c:cat>
            <c:strRef>
              <c:f>Sheet1!$A$2:$A$3</c:f>
              <c:strCache>
                <c:ptCount val="2"/>
                <c:pt idx="0">
                  <c:v>1st Qtr</c:v>
                </c:pt>
                <c:pt idx="1">
                  <c:v>2nd Qtr</c:v>
                </c:pt>
              </c:strCache>
            </c:strRef>
          </c:cat>
          <c:val>
            <c:numRef>
              <c:f>Sheet1!$B$2:$B$3</c:f>
              <c:numCache>
                <c:formatCode>General</c:formatCode>
                <c:ptCount val="2"/>
                <c:pt idx="0">
                  <c:v>60</c:v>
                </c:pt>
                <c:pt idx="1">
                  <c:v>40</c:v>
                </c:pt>
              </c:numCache>
            </c:numRef>
          </c:val>
          <c:extLst>
            <c:ext xmlns:c16="http://schemas.microsoft.com/office/drawing/2014/chart" uri="{C3380CC4-5D6E-409C-BE32-E72D297353CC}">
              <c16:uniqueId val="{00000004-62D9-4861-AC2D-E5466B877F40}"/>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lang="zh-CN"/>
      </a:pPr>
      <a:endParaRPr lang="zh-C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Sales</c:v>
                </c:pt>
              </c:strCache>
            </c:strRef>
          </c:tx>
          <c:dPt>
            <c:idx val="0"/>
            <c:bubble3D val="0"/>
            <c:spPr>
              <a:solidFill>
                <a:schemeClr val="bg1">
                  <a:alpha val="8000"/>
                </a:schemeClr>
              </a:solidFill>
              <a:ln>
                <a:noFill/>
              </a:ln>
              <a:effectLst/>
            </c:spPr>
            <c:extLst>
              <c:ext xmlns:c16="http://schemas.microsoft.com/office/drawing/2014/chart" uri="{C3380CC4-5D6E-409C-BE32-E72D297353CC}">
                <c16:uniqueId val="{00000001-53FB-4420-89F2-C9E281A0EC0B}"/>
              </c:ext>
            </c:extLst>
          </c:dPt>
          <c:dPt>
            <c:idx val="1"/>
            <c:bubble3D val="0"/>
            <c:spPr>
              <a:solidFill>
                <a:schemeClr val="bg1"/>
              </a:solidFill>
              <a:ln>
                <a:noFill/>
              </a:ln>
              <a:effectLst/>
            </c:spPr>
            <c:extLst>
              <c:ext xmlns:c16="http://schemas.microsoft.com/office/drawing/2014/chart" uri="{C3380CC4-5D6E-409C-BE32-E72D297353CC}">
                <c16:uniqueId val="{00000003-53FB-4420-89F2-C9E281A0EC0B}"/>
              </c:ext>
            </c:extLst>
          </c:dPt>
          <c:cat>
            <c:strRef>
              <c:f>Sheet1!$A$2:$A$3</c:f>
              <c:strCache>
                <c:ptCount val="2"/>
                <c:pt idx="0">
                  <c:v>1st Qtr</c:v>
                </c:pt>
                <c:pt idx="1">
                  <c:v>2nd Qtr</c:v>
                </c:pt>
              </c:strCache>
            </c:strRef>
          </c:cat>
          <c:val>
            <c:numRef>
              <c:f>Sheet1!$B$2:$B$3</c:f>
              <c:numCache>
                <c:formatCode>General</c:formatCode>
                <c:ptCount val="2"/>
                <c:pt idx="0">
                  <c:v>30</c:v>
                </c:pt>
                <c:pt idx="1">
                  <c:v>70</c:v>
                </c:pt>
              </c:numCache>
            </c:numRef>
          </c:val>
          <c:extLst>
            <c:ext xmlns:c16="http://schemas.microsoft.com/office/drawing/2014/chart" uri="{C3380CC4-5D6E-409C-BE32-E72D297353CC}">
              <c16:uniqueId val="{00000004-53FB-4420-89F2-C9E281A0EC0B}"/>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lang="zh-CN"/>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5">
  <cs:axisTitle>
    <cs:lnRef idx="0"/>
    <cs:fillRef idx="0"/>
    <cs:effectRef idx="0"/>
    <cs:fontRef idx="minor">
      <a:schemeClr val="tx2"/>
    </cs:fontRef>
    <cs:defRPr sz="1195"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5"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5" kern="1200"/>
  </cs:chartArea>
  <cs:dataLabel>
    <cs:lnRef idx="0"/>
    <cs:fillRef idx="0"/>
    <cs:effectRef idx="0"/>
    <cs:fontRef idx="minor">
      <a:schemeClr val="tx2"/>
    </cs:fontRef>
    <cs:defRPr sz="1195"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5"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5"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5"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30"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5"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5" kern="1200"/>
  </cs:valueAxis>
  <cs:wall>
    <cs:lnRef idx="0"/>
    <cs:fillRef idx="0"/>
    <cs:effectRef idx="0"/>
    <cs:fontRef idx="minor">
      <a:schemeClr val="tx2"/>
    </cs:fontRef>
  </cs:wall>
</cs:chartStyle>
</file>

<file path=ppt/charts/style2.xml><?xml version="1.0" encoding="utf-8"?>
<cs:chartStyle xmlns:cs="http://schemas.microsoft.com/office/drawing/2012/chartStyle" xmlns:a="http://schemas.openxmlformats.org/drawingml/2006/main" id="255">
  <cs:axisTitle>
    <cs:lnRef idx="0"/>
    <cs:fillRef idx="0"/>
    <cs:effectRef idx="0"/>
    <cs:fontRef idx="minor">
      <a:schemeClr val="tx2"/>
    </cs:fontRef>
    <cs:defRPr sz="1195"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5"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5" kern="1200"/>
  </cs:chartArea>
  <cs:dataLabel>
    <cs:lnRef idx="0"/>
    <cs:fillRef idx="0"/>
    <cs:effectRef idx="0"/>
    <cs:fontRef idx="minor">
      <a:schemeClr val="tx2"/>
    </cs:fontRef>
    <cs:defRPr sz="1195"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5"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5"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5"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30"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5"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5" kern="1200"/>
  </cs:valueAxis>
  <cs:wall>
    <cs:lnRef idx="0"/>
    <cs:fillRef idx="0"/>
    <cs:effectRef idx="0"/>
    <cs:fontRef idx="minor">
      <a:schemeClr val="tx2"/>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772C302-AE49-4561-94C9-F4C5AC343429}" type="datetimeFigureOut">
              <a:rPr lang="zh-CN" altLang="en-US" smtClean="0"/>
              <a:t>2019/12/23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400531-FB7A-40C9-8B6A-69F86641E240}"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CE400531-FB7A-40C9-8B6A-69F86641E240}"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CE400531-FB7A-40C9-8B6A-69F86641E240}" type="slidenum">
              <a:rPr lang="zh-CN" altLang="en-US" smtClean="0"/>
              <a:t>10</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CE400531-FB7A-40C9-8B6A-69F86641E240}" type="slidenum">
              <a:rPr lang="zh-CN" altLang="en-US" smtClean="0"/>
              <a:t>11</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CE400531-FB7A-40C9-8B6A-69F86641E240}" type="slidenum">
              <a:rPr lang="zh-CN" altLang="en-US" smtClean="0"/>
              <a:t>12</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DA2823B-4766-4697-A07F-163F4925D278}" type="slidenum">
              <a:rPr lang="zh-CN" altLang="en-US" smtClean="0"/>
              <a:t>13</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DA2823B-4766-4697-A07F-163F4925D278}" type="slidenum">
              <a:rPr lang="zh-CN" altLang="en-US" smtClean="0"/>
              <a:t>14</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DA2823B-4766-4697-A07F-163F4925D278}" type="slidenum">
              <a:rPr lang="zh-CN" altLang="en-US" smtClean="0"/>
              <a:t>15</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DA2823B-4766-4697-A07F-163F4925D278}" type="slidenum">
              <a:rPr lang="zh-CN" altLang="en-US" smtClean="0"/>
              <a:t>16</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DA2823B-4766-4697-A07F-163F4925D278}" type="slidenum">
              <a:rPr lang="zh-CN" altLang="en-US" smtClean="0"/>
              <a:t>17</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DA2823B-4766-4697-A07F-163F4925D278}" type="slidenum">
              <a:rPr lang="zh-CN" altLang="en-US" smtClean="0"/>
              <a:t>18</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DA2823B-4766-4697-A07F-163F4925D278}" type="slidenum">
              <a:rPr lang="zh-CN" altLang="en-US" smtClean="0"/>
              <a:t>19</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CE400531-FB7A-40C9-8B6A-69F86641E240}" type="slidenum">
              <a:rPr lang="zh-CN" altLang="en-US" smtClean="0"/>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DA2823B-4766-4697-A07F-163F4925D278}" type="slidenum">
              <a:rPr lang="zh-CN" altLang="en-US" smtClean="0"/>
              <a:t>20</a:t>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CE400531-FB7A-40C9-8B6A-69F86641E240}" type="slidenum">
              <a:rPr lang="zh-CN" altLang="en-US" smtClean="0"/>
              <a:t>21</a:t>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CE400531-FB7A-40C9-8B6A-69F86641E240}" type="slidenum">
              <a:rPr lang="zh-CN" altLang="en-US" smtClean="0"/>
              <a:t>22</a:t>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DA2823B-4766-4697-A07F-163F4925D278}" type="slidenum">
              <a:rPr lang="zh-CN" altLang="en-US" smtClean="0"/>
              <a:t>23</a:t>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DA2823B-4766-4697-A07F-163F4925D278}" type="slidenum">
              <a:rPr lang="zh-CN" altLang="en-US" smtClean="0"/>
              <a:t>24</a:t>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DA2823B-4766-4697-A07F-163F4925D278}" type="slidenum">
              <a:rPr lang="zh-CN" altLang="en-US" smtClean="0"/>
              <a:t>25</a:t>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CE400531-FB7A-40C9-8B6A-69F86641E240}" type="slidenum">
              <a:rPr lang="zh-CN" altLang="en-US" smtClean="0"/>
              <a:t>26</a:t>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CE400531-FB7A-40C9-8B6A-69F86641E240}" type="slidenum">
              <a:rPr lang="zh-CN" altLang="en-US" smtClean="0"/>
              <a:t>27</a:t>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CE400531-FB7A-40C9-8B6A-69F86641E240}" type="slidenum">
              <a:rPr lang="zh-CN" altLang="en-US" smtClean="0"/>
              <a:t>28</a:t>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CE400531-FB7A-40C9-8B6A-69F86641E240}" type="slidenum">
              <a:rPr lang="zh-CN" altLang="en-US" smtClean="0"/>
              <a:t>29</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CE400531-FB7A-40C9-8B6A-69F86641E240}" type="slidenum">
              <a:rPr lang="zh-CN" altLang="en-US" smtClean="0"/>
              <a:t>3</a:t>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CE400531-FB7A-40C9-8B6A-69F86641E240}" type="slidenum">
              <a:rPr lang="zh-CN" altLang="en-US" smtClean="0"/>
              <a:t>30</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CE400531-FB7A-40C9-8B6A-69F86641E240}" type="slidenum">
              <a:rPr lang="zh-CN" altLang="en-US" smtClean="0"/>
              <a:t>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DA2823B-4766-4697-A07F-163F4925D278}" type="slidenum">
              <a:rPr lang="zh-CN" altLang="en-US" smtClean="0"/>
              <a:t>5</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CE400531-FB7A-40C9-8B6A-69F86641E240}" type="slidenum">
              <a:rPr lang="zh-CN" altLang="en-US" smtClean="0"/>
              <a:t>6</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CE400531-FB7A-40C9-8B6A-69F86641E240}" type="slidenum">
              <a:rPr lang="zh-CN" altLang="en-US" smtClean="0"/>
              <a:t>7</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CE400531-FB7A-40C9-8B6A-69F86641E240}" type="slidenum">
              <a:rPr lang="zh-CN" altLang="en-US" smtClean="0"/>
              <a:t>8</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CE400531-FB7A-40C9-8B6A-69F86641E240}" type="slidenum">
              <a:rPr lang="zh-CN" altLang="en-US" smtClean="0"/>
              <a:t>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5_Title Slide">
    <p:spTree>
      <p:nvGrpSpPr>
        <p:cNvPr id="1" name=""/>
        <p:cNvGrpSpPr/>
        <p:nvPr/>
      </p:nvGrpSpPr>
      <p:grpSpPr>
        <a:xfrm>
          <a:off x="0" y="0"/>
          <a:ext cx="0" cy="0"/>
          <a:chOff x="0" y="0"/>
          <a:chExt cx="0" cy="0"/>
        </a:xfrm>
      </p:grpSpPr>
      <p:sp>
        <p:nvSpPr>
          <p:cNvPr id="9" name="Freeform: Shape 8"/>
          <p:cNvSpPr/>
          <p:nvPr userDrawn="1"/>
        </p:nvSpPr>
        <p:spPr>
          <a:xfrm rot="5400000" flipH="1">
            <a:off x="1286001" y="-1285999"/>
            <a:ext cx="5316699" cy="7888699"/>
          </a:xfrm>
          <a:custGeom>
            <a:avLst/>
            <a:gdLst>
              <a:gd name="connsiteX0" fmla="*/ 2552700 w 2552700"/>
              <a:gd name="connsiteY0" fmla="*/ 0 h 3787591"/>
              <a:gd name="connsiteX1" fmla="*/ 2552700 w 2552700"/>
              <a:gd name="connsiteY1" fmla="*/ 3787591 h 3787591"/>
              <a:gd name="connsiteX2" fmla="*/ 0 w 2552700"/>
              <a:gd name="connsiteY2" fmla="*/ 3787591 h 3787591"/>
              <a:gd name="connsiteX3" fmla="*/ 2495683 w 2552700"/>
              <a:gd name="connsiteY3" fmla="*/ 22481 h 3787591"/>
            </a:gdLst>
            <a:ahLst/>
            <a:cxnLst>
              <a:cxn ang="0">
                <a:pos x="connsiteX0" y="connsiteY0"/>
              </a:cxn>
              <a:cxn ang="0">
                <a:pos x="connsiteX1" y="connsiteY1"/>
              </a:cxn>
              <a:cxn ang="0">
                <a:pos x="connsiteX2" y="connsiteY2"/>
              </a:cxn>
              <a:cxn ang="0">
                <a:pos x="connsiteX3" y="connsiteY3"/>
              </a:cxn>
            </a:cxnLst>
            <a:rect l="l" t="t" r="r" b="b"/>
            <a:pathLst>
              <a:path w="2552700" h="3787591">
                <a:moveTo>
                  <a:pt x="2552700" y="0"/>
                </a:moveTo>
                <a:lnTo>
                  <a:pt x="2552700" y="3787591"/>
                </a:lnTo>
                <a:lnTo>
                  <a:pt x="0" y="3787591"/>
                </a:lnTo>
                <a:cubicBezTo>
                  <a:pt x="0" y="2095021"/>
                  <a:pt x="1029075" y="642804"/>
                  <a:pt x="2495683" y="22481"/>
                </a:cubicBezTo>
                <a:close/>
              </a:path>
            </a:pathLst>
          </a:custGeom>
          <a:solidFill>
            <a:srgbClr val="7487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Picture Placeholder 6"/>
          <p:cNvSpPr>
            <a:spLocks noGrp="1"/>
          </p:cNvSpPr>
          <p:nvPr>
            <p:ph type="pic" sz="quarter" idx="10" hasCustomPrompt="1"/>
          </p:nvPr>
        </p:nvSpPr>
        <p:spPr>
          <a:xfrm>
            <a:off x="5766619" y="1135626"/>
            <a:ext cx="3106994" cy="4572000"/>
          </a:xfrm>
          <a:custGeom>
            <a:avLst/>
            <a:gdLst>
              <a:gd name="connsiteX0" fmla="*/ 0 w 3106994"/>
              <a:gd name="connsiteY0" fmla="*/ 0 h 4572000"/>
              <a:gd name="connsiteX1" fmla="*/ 3106994 w 3106994"/>
              <a:gd name="connsiteY1" fmla="*/ 0 h 4572000"/>
              <a:gd name="connsiteX2" fmla="*/ 3106994 w 3106994"/>
              <a:gd name="connsiteY2" fmla="*/ 4572000 h 4572000"/>
              <a:gd name="connsiteX3" fmla="*/ 0 w 3106994"/>
              <a:gd name="connsiteY3" fmla="*/ 4572000 h 4572000"/>
            </a:gdLst>
            <a:ahLst/>
            <a:cxnLst>
              <a:cxn ang="0">
                <a:pos x="connsiteX0" y="connsiteY0"/>
              </a:cxn>
              <a:cxn ang="0">
                <a:pos x="connsiteX1" y="connsiteY1"/>
              </a:cxn>
              <a:cxn ang="0">
                <a:pos x="connsiteX2" y="connsiteY2"/>
              </a:cxn>
              <a:cxn ang="0">
                <a:pos x="connsiteX3" y="connsiteY3"/>
              </a:cxn>
            </a:cxnLst>
            <a:rect l="l" t="t" r="r" b="b"/>
            <a:pathLst>
              <a:path w="3106994" h="4572000">
                <a:moveTo>
                  <a:pt x="0" y="0"/>
                </a:moveTo>
                <a:lnTo>
                  <a:pt x="3106994" y="0"/>
                </a:lnTo>
                <a:lnTo>
                  <a:pt x="3106994" y="4572000"/>
                </a:lnTo>
                <a:lnTo>
                  <a:pt x="0" y="4572000"/>
                </a:lnTo>
                <a:close/>
              </a:path>
            </a:pathLst>
          </a:custGeom>
        </p:spPr>
        <p:txBody>
          <a:bodyPr wrap="square">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90204" pitchFamily="34" charset="0"/>
              <a:buNone/>
              <a:defRPr sz="1600">
                <a:solidFill>
                  <a:schemeClr val="bg1">
                    <a:lumMod val="75000"/>
                  </a:schemeClr>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90204" pitchFamily="34" charset="0"/>
              <a:buNone/>
              <a:defRPr/>
            </a:pPr>
            <a:r>
              <a:rPr lang="en-US" dirty="0"/>
              <a:t>Image placeholder</a:t>
            </a:r>
          </a:p>
          <a:p>
            <a:endParaRPr lang="en-US" dirty="0"/>
          </a:p>
        </p:txBody>
      </p:sp>
      <p:sp>
        <p:nvSpPr>
          <p:cNvPr id="8" name="Picture Placeholder 7"/>
          <p:cNvSpPr>
            <a:spLocks noGrp="1"/>
          </p:cNvSpPr>
          <p:nvPr>
            <p:ph type="pic" sz="quarter" idx="11" hasCustomPrompt="1"/>
          </p:nvPr>
        </p:nvSpPr>
        <p:spPr>
          <a:xfrm>
            <a:off x="9085006" y="1135626"/>
            <a:ext cx="3106994" cy="4572000"/>
          </a:xfrm>
          <a:custGeom>
            <a:avLst/>
            <a:gdLst>
              <a:gd name="connsiteX0" fmla="*/ 0 w 3106994"/>
              <a:gd name="connsiteY0" fmla="*/ 0 h 4572000"/>
              <a:gd name="connsiteX1" fmla="*/ 3106994 w 3106994"/>
              <a:gd name="connsiteY1" fmla="*/ 0 h 4572000"/>
              <a:gd name="connsiteX2" fmla="*/ 3106994 w 3106994"/>
              <a:gd name="connsiteY2" fmla="*/ 4572000 h 4572000"/>
              <a:gd name="connsiteX3" fmla="*/ 0 w 3106994"/>
              <a:gd name="connsiteY3" fmla="*/ 4572000 h 4572000"/>
            </a:gdLst>
            <a:ahLst/>
            <a:cxnLst>
              <a:cxn ang="0">
                <a:pos x="connsiteX0" y="connsiteY0"/>
              </a:cxn>
              <a:cxn ang="0">
                <a:pos x="connsiteX1" y="connsiteY1"/>
              </a:cxn>
              <a:cxn ang="0">
                <a:pos x="connsiteX2" y="connsiteY2"/>
              </a:cxn>
              <a:cxn ang="0">
                <a:pos x="connsiteX3" y="connsiteY3"/>
              </a:cxn>
            </a:cxnLst>
            <a:rect l="l" t="t" r="r" b="b"/>
            <a:pathLst>
              <a:path w="3106994" h="4572000">
                <a:moveTo>
                  <a:pt x="0" y="0"/>
                </a:moveTo>
                <a:lnTo>
                  <a:pt x="3106994" y="0"/>
                </a:lnTo>
                <a:lnTo>
                  <a:pt x="3106994" y="4572000"/>
                </a:lnTo>
                <a:lnTo>
                  <a:pt x="0" y="4572000"/>
                </a:lnTo>
                <a:close/>
              </a:path>
            </a:pathLst>
          </a:custGeom>
        </p:spPr>
        <p:txBody>
          <a:bodyPr wrap="square">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90204" pitchFamily="34" charset="0"/>
              <a:buNone/>
              <a:defRPr sz="1600">
                <a:solidFill>
                  <a:schemeClr val="bg1">
                    <a:lumMod val="75000"/>
                  </a:schemeClr>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90204" pitchFamily="34" charset="0"/>
              <a:buNone/>
              <a:defRPr/>
            </a:pPr>
            <a:r>
              <a:rPr lang="en-US" dirty="0"/>
              <a:t>Image placeholder</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750" fill="hold"/>
                                        <p:tgtEl>
                                          <p:spTgt spid="9"/>
                                        </p:tgtEl>
                                        <p:attrNameLst>
                                          <p:attrName>ppt_x</p:attrName>
                                        </p:attrNameLst>
                                      </p:cBhvr>
                                      <p:tavLst>
                                        <p:tav tm="0">
                                          <p:val>
                                            <p:strVal val="0-#ppt_w/2"/>
                                          </p:val>
                                        </p:tav>
                                        <p:tav tm="100000">
                                          <p:val>
                                            <p:strVal val="#ppt_x"/>
                                          </p:val>
                                        </p:tav>
                                      </p:tavLst>
                                    </p:anim>
                                    <p:anim calcmode="lin" valueType="num">
                                      <p:cBhvr additive="base">
                                        <p:cTn id="8" dur="750" fill="hold"/>
                                        <p:tgtEl>
                                          <p:spTgt spid="9"/>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75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750" fill="hold"/>
                                        <p:tgtEl>
                                          <p:spTgt spid="7"/>
                                        </p:tgtEl>
                                        <p:attrNameLst>
                                          <p:attrName>ppt_x</p:attrName>
                                        </p:attrNameLst>
                                      </p:cBhvr>
                                      <p:tavLst>
                                        <p:tav tm="0">
                                          <p:val>
                                            <p:strVal val="1+#ppt_w/2"/>
                                          </p:val>
                                        </p:tav>
                                        <p:tav tm="100000">
                                          <p:val>
                                            <p:strVal val="#ppt_x"/>
                                          </p:val>
                                        </p:tav>
                                      </p:tavLst>
                                    </p:anim>
                                    <p:anim calcmode="lin" valueType="num">
                                      <p:cBhvr additive="base">
                                        <p:cTn id="12" dur="750" fill="hold"/>
                                        <p:tgtEl>
                                          <p:spTgt spid="7"/>
                                        </p:tgtEl>
                                        <p:attrNameLst>
                                          <p:attrName>ppt_y</p:attrName>
                                        </p:attrNameLst>
                                      </p:cBhvr>
                                      <p:tavLst>
                                        <p:tav tm="0">
                                          <p:val>
                                            <p:strVal val="#ppt_y"/>
                                          </p:val>
                                        </p:tav>
                                        <p:tav tm="100000">
                                          <p:val>
                                            <p:strVal val="#ppt_y"/>
                                          </p:val>
                                        </p:tav>
                                      </p:tavLst>
                                    </p:anim>
                                  </p:childTnLst>
                                </p:cTn>
                              </p:par>
                              <p:par>
                                <p:cTn id="13" presetID="2" presetClass="entr" presetSubtype="2" decel="100000" fill="hold" grpId="0" nodeType="withEffect">
                                  <p:stCondLst>
                                    <p:cond delay="100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750" fill="hold"/>
                                        <p:tgtEl>
                                          <p:spTgt spid="8"/>
                                        </p:tgtEl>
                                        <p:attrNameLst>
                                          <p:attrName>ppt_x</p:attrName>
                                        </p:attrNameLst>
                                      </p:cBhvr>
                                      <p:tavLst>
                                        <p:tav tm="0">
                                          <p:val>
                                            <p:strVal val="1+#ppt_w/2"/>
                                          </p:val>
                                        </p:tav>
                                        <p:tav tm="100000">
                                          <p:val>
                                            <p:strVal val="#ppt_x"/>
                                          </p:val>
                                        </p:tav>
                                      </p:tavLst>
                                    </p:anim>
                                    <p:anim calcmode="lin" valueType="num">
                                      <p:cBhvr additive="base">
                                        <p:cTn id="16" dur="75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7" grpId="0"/>
      <p:bldP spid="8" grpId="0"/>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41_Title Slide">
    <p:bg>
      <p:bgPr>
        <a:solidFill>
          <a:srgbClr val="F5F8F9"/>
        </a:solidFill>
        <a:effectLst/>
      </p:bgPr>
    </p:bg>
    <p:spTree>
      <p:nvGrpSpPr>
        <p:cNvPr id="1" name=""/>
        <p:cNvGrpSpPr/>
        <p:nvPr/>
      </p:nvGrpSpPr>
      <p:grpSpPr>
        <a:xfrm>
          <a:off x="0" y="0"/>
          <a:ext cx="0" cy="0"/>
          <a:chOff x="0" y="0"/>
          <a:chExt cx="0" cy="0"/>
        </a:xfrm>
      </p:grpSpPr>
      <p:sp>
        <p:nvSpPr>
          <p:cNvPr id="17" name="Picture Placeholder 16"/>
          <p:cNvSpPr>
            <a:spLocks noGrp="1"/>
          </p:cNvSpPr>
          <p:nvPr>
            <p:ph type="pic" sz="quarter" idx="10" hasCustomPrompt="1"/>
          </p:nvPr>
        </p:nvSpPr>
        <p:spPr>
          <a:xfrm>
            <a:off x="2905432" y="0"/>
            <a:ext cx="9286568" cy="2819400"/>
          </a:xfrm>
          <a:custGeom>
            <a:avLst/>
            <a:gdLst>
              <a:gd name="connsiteX0" fmla="*/ 0 w 9286568"/>
              <a:gd name="connsiteY0" fmla="*/ 0 h 2819400"/>
              <a:gd name="connsiteX1" fmla="*/ 9286568 w 9286568"/>
              <a:gd name="connsiteY1" fmla="*/ 0 h 2819400"/>
              <a:gd name="connsiteX2" fmla="*/ 9286568 w 9286568"/>
              <a:gd name="connsiteY2" fmla="*/ 2819400 h 2819400"/>
              <a:gd name="connsiteX3" fmla="*/ 0 w 9286568"/>
              <a:gd name="connsiteY3" fmla="*/ 2819400 h 2819400"/>
            </a:gdLst>
            <a:ahLst/>
            <a:cxnLst>
              <a:cxn ang="0">
                <a:pos x="connsiteX0" y="connsiteY0"/>
              </a:cxn>
              <a:cxn ang="0">
                <a:pos x="connsiteX1" y="connsiteY1"/>
              </a:cxn>
              <a:cxn ang="0">
                <a:pos x="connsiteX2" y="connsiteY2"/>
              </a:cxn>
              <a:cxn ang="0">
                <a:pos x="connsiteX3" y="connsiteY3"/>
              </a:cxn>
            </a:cxnLst>
            <a:rect l="l" t="t" r="r" b="b"/>
            <a:pathLst>
              <a:path w="9286568" h="2819400">
                <a:moveTo>
                  <a:pt x="0" y="0"/>
                </a:moveTo>
                <a:lnTo>
                  <a:pt x="9286568" y="0"/>
                </a:lnTo>
                <a:lnTo>
                  <a:pt x="9286568" y="2819400"/>
                </a:lnTo>
                <a:lnTo>
                  <a:pt x="0" y="2819400"/>
                </a:lnTo>
                <a:close/>
              </a:path>
            </a:pathLst>
          </a:custGeom>
        </p:spPr>
        <p:txBody>
          <a:bodyPr wrap="square">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90204" pitchFamily="34" charset="0"/>
              <a:buNone/>
              <a:defRPr sz="1600">
                <a:solidFill>
                  <a:schemeClr val="bg1">
                    <a:lumMod val="75000"/>
                  </a:schemeClr>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90204" pitchFamily="34" charset="0"/>
              <a:buNone/>
              <a:defRPr/>
            </a:pPr>
            <a:r>
              <a:rPr lang="en-US" dirty="0"/>
              <a:t>Image placeholder</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50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750" fill="hold"/>
                                        <p:tgtEl>
                                          <p:spTgt spid="17"/>
                                        </p:tgtEl>
                                        <p:attrNameLst>
                                          <p:attrName>ppt_x</p:attrName>
                                        </p:attrNameLst>
                                      </p:cBhvr>
                                      <p:tavLst>
                                        <p:tav tm="0">
                                          <p:val>
                                            <p:strVal val="0-#ppt_w/2"/>
                                          </p:val>
                                        </p:tav>
                                        <p:tav tm="100000">
                                          <p:val>
                                            <p:strVal val="#ppt_x"/>
                                          </p:val>
                                        </p:tav>
                                      </p:tavLst>
                                    </p:anim>
                                    <p:anim calcmode="lin" valueType="num">
                                      <p:cBhvr additive="base">
                                        <p:cTn id="8" dur="750" fill="hold"/>
                                        <p:tgtEl>
                                          <p:spTgt spid="1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44_Title Slide">
    <p:spTree>
      <p:nvGrpSpPr>
        <p:cNvPr id="1" name=""/>
        <p:cNvGrpSpPr/>
        <p:nvPr/>
      </p:nvGrpSpPr>
      <p:grpSpPr>
        <a:xfrm>
          <a:off x="0" y="0"/>
          <a:ext cx="0" cy="0"/>
          <a:chOff x="0" y="0"/>
          <a:chExt cx="0" cy="0"/>
        </a:xfrm>
      </p:grpSpPr>
      <p:sp>
        <p:nvSpPr>
          <p:cNvPr id="3" name="Rectangle 2"/>
          <p:cNvSpPr/>
          <p:nvPr userDrawn="1"/>
        </p:nvSpPr>
        <p:spPr>
          <a:xfrm>
            <a:off x="6096000" y="0"/>
            <a:ext cx="6096000" cy="6858000"/>
          </a:xfrm>
          <a:prstGeom prst="rect">
            <a:avLst/>
          </a:prstGeom>
          <a:solidFill>
            <a:srgbClr val="7487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p:cNvPicPr>
            <a:picLocks noChangeAspect="1"/>
          </p:cNvPicPr>
          <p:nvPr userDrawn="1"/>
        </p:nvPicPr>
        <p:blipFill>
          <a:blip r:embed="rId2" cstate="screen"/>
          <a:stretch>
            <a:fillRect/>
          </a:stretch>
        </p:blipFill>
        <p:spPr>
          <a:xfrm>
            <a:off x="6504710" y="1947659"/>
            <a:ext cx="5295472" cy="2962682"/>
          </a:xfrm>
          <a:prstGeom prst="rect">
            <a:avLst/>
          </a:prstGeom>
        </p:spPr>
      </p:pic>
      <p:pic>
        <p:nvPicPr>
          <p:cNvPr id="15" name="Picture 14"/>
          <p:cNvPicPr>
            <a:picLocks noChangeAspect="1"/>
          </p:cNvPicPr>
          <p:nvPr userDrawn="1"/>
        </p:nvPicPr>
        <p:blipFill>
          <a:blip r:embed="rId2" cstate="screen"/>
          <a:stretch>
            <a:fillRect/>
          </a:stretch>
        </p:blipFill>
        <p:spPr>
          <a:xfrm>
            <a:off x="391818" y="1947659"/>
            <a:ext cx="5295472" cy="2962682"/>
          </a:xfrm>
          <a:prstGeom prst="rect">
            <a:avLst/>
          </a:prstGeom>
        </p:spPr>
      </p:pic>
      <p:sp>
        <p:nvSpPr>
          <p:cNvPr id="13" name="Picture Placeholder 12"/>
          <p:cNvSpPr>
            <a:spLocks noGrp="1"/>
          </p:cNvSpPr>
          <p:nvPr>
            <p:ph type="pic" sz="quarter" idx="11" hasCustomPrompt="1"/>
          </p:nvPr>
        </p:nvSpPr>
        <p:spPr>
          <a:xfrm>
            <a:off x="7517605" y="2090738"/>
            <a:ext cx="3319463" cy="2076450"/>
          </a:xfrm>
          <a:custGeom>
            <a:avLst/>
            <a:gdLst>
              <a:gd name="connsiteX0" fmla="*/ 0 w 3340100"/>
              <a:gd name="connsiteY0" fmla="*/ 0 h 2089150"/>
              <a:gd name="connsiteX1" fmla="*/ 3340100 w 3340100"/>
              <a:gd name="connsiteY1" fmla="*/ 0 h 2089150"/>
              <a:gd name="connsiteX2" fmla="*/ 3340100 w 3340100"/>
              <a:gd name="connsiteY2" fmla="*/ 2089150 h 2089150"/>
              <a:gd name="connsiteX3" fmla="*/ 0 w 3340100"/>
              <a:gd name="connsiteY3" fmla="*/ 2089150 h 2089150"/>
            </a:gdLst>
            <a:ahLst/>
            <a:cxnLst>
              <a:cxn ang="0">
                <a:pos x="connsiteX0" y="connsiteY0"/>
              </a:cxn>
              <a:cxn ang="0">
                <a:pos x="connsiteX1" y="connsiteY1"/>
              </a:cxn>
              <a:cxn ang="0">
                <a:pos x="connsiteX2" y="connsiteY2"/>
              </a:cxn>
              <a:cxn ang="0">
                <a:pos x="connsiteX3" y="connsiteY3"/>
              </a:cxn>
            </a:cxnLst>
            <a:rect l="l" t="t" r="r" b="b"/>
            <a:pathLst>
              <a:path w="3340100" h="2089150">
                <a:moveTo>
                  <a:pt x="0" y="0"/>
                </a:moveTo>
                <a:lnTo>
                  <a:pt x="3340100" y="0"/>
                </a:lnTo>
                <a:lnTo>
                  <a:pt x="3340100" y="2089150"/>
                </a:lnTo>
                <a:lnTo>
                  <a:pt x="0" y="2089150"/>
                </a:lnTo>
                <a:close/>
              </a:path>
            </a:pathLst>
          </a:custGeom>
          <a:solidFill>
            <a:schemeClr val="bg1">
              <a:lumMod val="95000"/>
            </a:schemeClr>
          </a:solidFill>
          <a:effectLst>
            <a:innerShdw blurRad="114300" dist="12700" dir="16200000">
              <a:prstClr val="black">
                <a:alpha val="31000"/>
              </a:prstClr>
            </a:innerShdw>
          </a:effectLst>
        </p:spPr>
        <p:txBody>
          <a:bodyPr wrap="square">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90204" pitchFamily="34" charset="0"/>
              <a:buNone/>
              <a:defRPr sz="1600">
                <a:solidFill>
                  <a:schemeClr val="bg1">
                    <a:lumMod val="75000"/>
                  </a:schemeClr>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90204" pitchFamily="34" charset="0"/>
              <a:buNone/>
              <a:defRPr/>
            </a:pPr>
            <a:r>
              <a:rPr lang="en-US" dirty="0"/>
              <a:t>Image placeholder</a:t>
            </a:r>
          </a:p>
          <a:p>
            <a:endParaRPr lang="en-US" dirty="0"/>
          </a:p>
        </p:txBody>
      </p:sp>
      <p:sp>
        <p:nvSpPr>
          <p:cNvPr id="10" name="Picture Placeholder 9"/>
          <p:cNvSpPr>
            <a:spLocks noGrp="1"/>
          </p:cNvSpPr>
          <p:nvPr>
            <p:ph type="pic" sz="quarter" idx="10" hasCustomPrompt="1"/>
          </p:nvPr>
        </p:nvSpPr>
        <p:spPr>
          <a:xfrm>
            <a:off x="1400176" y="2085974"/>
            <a:ext cx="3324224" cy="2083595"/>
          </a:xfrm>
          <a:custGeom>
            <a:avLst/>
            <a:gdLst>
              <a:gd name="connsiteX0" fmla="*/ 0 w 3340100"/>
              <a:gd name="connsiteY0" fmla="*/ 0 h 2089150"/>
              <a:gd name="connsiteX1" fmla="*/ 3340100 w 3340100"/>
              <a:gd name="connsiteY1" fmla="*/ 0 h 2089150"/>
              <a:gd name="connsiteX2" fmla="*/ 3340100 w 3340100"/>
              <a:gd name="connsiteY2" fmla="*/ 2089150 h 2089150"/>
              <a:gd name="connsiteX3" fmla="*/ 0 w 3340100"/>
              <a:gd name="connsiteY3" fmla="*/ 2089150 h 2089150"/>
            </a:gdLst>
            <a:ahLst/>
            <a:cxnLst>
              <a:cxn ang="0">
                <a:pos x="connsiteX0" y="connsiteY0"/>
              </a:cxn>
              <a:cxn ang="0">
                <a:pos x="connsiteX1" y="connsiteY1"/>
              </a:cxn>
              <a:cxn ang="0">
                <a:pos x="connsiteX2" y="connsiteY2"/>
              </a:cxn>
              <a:cxn ang="0">
                <a:pos x="connsiteX3" y="connsiteY3"/>
              </a:cxn>
            </a:cxnLst>
            <a:rect l="l" t="t" r="r" b="b"/>
            <a:pathLst>
              <a:path w="3340100" h="2089150">
                <a:moveTo>
                  <a:pt x="0" y="0"/>
                </a:moveTo>
                <a:lnTo>
                  <a:pt x="3340100" y="0"/>
                </a:lnTo>
                <a:lnTo>
                  <a:pt x="3340100" y="2089150"/>
                </a:lnTo>
                <a:lnTo>
                  <a:pt x="0" y="2089150"/>
                </a:lnTo>
                <a:close/>
              </a:path>
            </a:pathLst>
          </a:custGeom>
          <a:solidFill>
            <a:schemeClr val="bg1">
              <a:lumMod val="95000"/>
            </a:schemeClr>
          </a:solidFill>
          <a:effectLst>
            <a:innerShdw blurRad="114300" dist="12700" dir="16200000">
              <a:prstClr val="black">
                <a:alpha val="31000"/>
              </a:prstClr>
            </a:innerShdw>
          </a:effectLst>
        </p:spPr>
        <p:txBody>
          <a:bodyPr wrap="square">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90204" pitchFamily="34" charset="0"/>
              <a:buNone/>
              <a:defRPr sz="1600">
                <a:solidFill>
                  <a:schemeClr val="bg1">
                    <a:lumMod val="75000"/>
                  </a:schemeClr>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90204" pitchFamily="34" charset="0"/>
              <a:buNone/>
              <a:defRPr/>
            </a:pPr>
            <a:r>
              <a:rPr lang="en-US" dirty="0"/>
              <a:t>Image placeholder</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750" fill="hold"/>
                                        <p:tgtEl>
                                          <p:spTgt spid="3"/>
                                        </p:tgtEl>
                                        <p:attrNameLst>
                                          <p:attrName>ppt_x</p:attrName>
                                        </p:attrNameLst>
                                      </p:cBhvr>
                                      <p:tavLst>
                                        <p:tav tm="0">
                                          <p:val>
                                            <p:strVal val="1+#ppt_w/2"/>
                                          </p:val>
                                        </p:tav>
                                        <p:tav tm="100000">
                                          <p:val>
                                            <p:strVal val="#ppt_x"/>
                                          </p:val>
                                        </p:tav>
                                      </p:tavLst>
                                    </p:anim>
                                    <p:anim calcmode="lin" valueType="num">
                                      <p:cBhvr additive="base">
                                        <p:cTn id="8" dur="750" fill="hold"/>
                                        <p:tgtEl>
                                          <p:spTgt spid="3"/>
                                        </p:tgtEl>
                                        <p:attrNameLst>
                                          <p:attrName>ppt_y</p:attrName>
                                        </p:attrNameLst>
                                      </p:cBhvr>
                                      <p:tavLst>
                                        <p:tav tm="0">
                                          <p:val>
                                            <p:strVal val="#ppt_y"/>
                                          </p:val>
                                        </p:tav>
                                        <p:tav tm="100000">
                                          <p:val>
                                            <p:strVal val="#ppt_y"/>
                                          </p:val>
                                        </p:tav>
                                      </p:tavLst>
                                    </p:anim>
                                  </p:childTnLst>
                                </p:cTn>
                              </p:par>
                              <p:par>
                                <p:cTn id="9" presetID="2" presetClass="entr" presetSubtype="4" decel="100000" fill="hold" nodeType="withEffect">
                                  <p:stCondLst>
                                    <p:cond delay="50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ppt_x"/>
                                          </p:val>
                                        </p:tav>
                                        <p:tav tm="100000">
                                          <p:val>
                                            <p:strVal val="#ppt_x"/>
                                          </p:val>
                                        </p:tav>
                                      </p:tavLst>
                                    </p:anim>
                                    <p:anim calcmode="lin" valueType="num">
                                      <p:cBhvr additive="base">
                                        <p:cTn id="12" dur="750" fill="hold"/>
                                        <p:tgtEl>
                                          <p:spTgt spid="15"/>
                                        </p:tgtEl>
                                        <p:attrNameLst>
                                          <p:attrName>ppt_y</p:attrName>
                                        </p:attrNameLst>
                                      </p:cBhvr>
                                      <p:tavLst>
                                        <p:tav tm="0">
                                          <p:val>
                                            <p:strVal val="1+#ppt_h/2"/>
                                          </p:val>
                                        </p:tav>
                                        <p:tav tm="100000">
                                          <p:val>
                                            <p:strVal val="#ppt_y"/>
                                          </p:val>
                                        </p:tav>
                                      </p:tavLst>
                                    </p:anim>
                                  </p:childTnLst>
                                </p:cTn>
                              </p:par>
                              <p:par>
                                <p:cTn id="13" presetID="2" presetClass="entr" presetSubtype="4" decel="100000" fill="hold" nodeType="withEffect">
                                  <p:stCondLst>
                                    <p:cond delay="500"/>
                                  </p:stCondLst>
                                  <p:childTnLst>
                                    <p:set>
                                      <p:cBhvr>
                                        <p:cTn id="14" dur="1" fill="hold">
                                          <p:stCondLst>
                                            <p:cond delay="0"/>
                                          </p:stCondLst>
                                        </p:cTn>
                                        <p:tgtEl>
                                          <p:spTgt spid="14"/>
                                        </p:tgtEl>
                                        <p:attrNameLst>
                                          <p:attrName>style.visibility</p:attrName>
                                        </p:attrNameLst>
                                      </p:cBhvr>
                                      <p:to>
                                        <p:strVal val="visible"/>
                                      </p:to>
                                    </p:set>
                                    <p:anim calcmode="lin" valueType="num">
                                      <p:cBhvr additive="base">
                                        <p:cTn id="15" dur="750" fill="hold"/>
                                        <p:tgtEl>
                                          <p:spTgt spid="14"/>
                                        </p:tgtEl>
                                        <p:attrNameLst>
                                          <p:attrName>ppt_x</p:attrName>
                                        </p:attrNameLst>
                                      </p:cBhvr>
                                      <p:tavLst>
                                        <p:tav tm="0">
                                          <p:val>
                                            <p:strVal val="#ppt_x"/>
                                          </p:val>
                                        </p:tav>
                                        <p:tav tm="100000">
                                          <p:val>
                                            <p:strVal val="#ppt_x"/>
                                          </p:val>
                                        </p:tav>
                                      </p:tavLst>
                                    </p:anim>
                                    <p:anim calcmode="lin" valueType="num">
                                      <p:cBhvr additive="base">
                                        <p:cTn id="16" dur="750" fill="hold"/>
                                        <p:tgtEl>
                                          <p:spTgt spid="14"/>
                                        </p:tgtEl>
                                        <p:attrNameLst>
                                          <p:attrName>ppt_y</p:attrName>
                                        </p:attrNameLst>
                                      </p:cBhvr>
                                      <p:tavLst>
                                        <p:tav tm="0">
                                          <p:val>
                                            <p:strVal val="1+#ppt_h/2"/>
                                          </p:val>
                                        </p:tav>
                                        <p:tav tm="100000">
                                          <p:val>
                                            <p:strVal val="#ppt_y"/>
                                          </p:val>
                                        </p:tav>
                                      </p:tavLst>
                                    </p:anim>
                                  </p:childTnLst>
                                </p:cTn>
                              </p:par>
                              <p:par>
                                <p:cTn id="17" presetID="10" presetClass="entr" presetSubtype="0" fill="hold" grpId="0" nodeType="withEffect">
                                  <p:stCondLst>
                                    <p:cond delay="125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500"/>
                                        <p:tgtEl>
                                          <p:spTgt spid="10"/>
                                        </p:tgtEl>
                                      </p:cBhvr>
                                    </p:animEffect>
                                  </p:childTnLst>
                                </p:cTn>
                              </p:par>
                              <p:par>
                                <p:cTn id="20" presetID="10" presetClass="entr" presetSubtype="0" fill="hold" grpId="0" nodeType="withEffect">
                                  <p:stCondLst>
                                    <p:cond delay="125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3" grpId="0" animBg="1"/>
      <p:bldP spid="10" grpId="0" animBg="1"/>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60_Title Slide">
    <p:bg>
      <p:bgPr>
        <a:gradFill flip="none" rotWithShape="1">
          <a:gsLst>
            <a:gs pos="0">
              <a:srgbClr val="748773"/>
            </a:gs>
            <a:gs pos="85000">
              <a:srgbClr val="748773">
                <a:alpha val="44000"/>
              </a:srgbClr>
            </a:gs>
          </a:gsLst>
          <a:lin ang="2700000" scaled="1"/>
          <a:tileRect/>
        </a:gradFill>
        <a:effectLst/>
      </p:bgPr>
    </p:bg>
    <p:spTree>
      <p:nvGrpSpPr>
        <p:cNvPr id="1" name=""/>
        <p:cNvGrpSpPr/>
        <p:nvPr/>
      </p:nvGrpSpPr>
      <p:grpSpPr>
        <a:xfrm>
          <a:off x="0" y="0"/>
          <a:ext cx="0" cy="0"/>
          <a:chOff x="0" y="0"/>
          <a:chExt cx="0" cy="0"/>
        </a:xfrm>
      </p:grpSpPr>
      <p:sp>
        <p:nvSpPr>
          <p:cNvPr id="13" name="Rectangle 12"/>
          <p:cNvSpPr/>
          <p:nvPr userDrawn="1"/>
        </p:nvSpPr>
        <p:spPr>
          <a:xfrm>
            <a:off x="8656539" y="0"/>
            <a:ext cx="3535461" cy="6858000"/>
          </a:xfrm>
          <a:prstGeom prst="rect">
            <a:avLst/>
          </a:prstGeom>
          <a:solidFill>
            <a:srgbClr val="7487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Picture Placeholder 26"/>
          <p:cNvSpPr>
            <a:spLocks noGrp="1"/>
          </p:cNvSpPr>
          <p:nvPr>
            <p:ph type="pic" sz="quarter" idx="10" hasCustomPrompt="1"/>
          </p:nvPr>
        </p:nvSpPr>
        <p:spPr>
          <a:xfrm>
            <a:off x="6392663" y="1165124"/>
            <a:ext cx="4527754" cy="4527754"/>
          </a:xfrm>
          <a:custGeom>
            <a:avLst/>
            <a:gdLst>
              <a:gd name="connsiteX0" fmla="*/ 2263877 w 4527754"/>
              <a:gd name="connsiteY0" fmla="*/ 0 h 4527754"/>
              <a:gd name="connsiteX1" fmla="*/ 4527754 w 4527754"/>
              <a:gd name="connsiteY1" fmla="*/ 2263877 h 4527754"/>
              <a:gd name="connsiteX2" fmla="*/ 2263877 w 4527754"/>
              <a:gd name="connsiteY2" fmla="*/ 4527754 h 4527754"/>
              <a:gd name="connsiteX3" fmla="*/ 0 w 4527754"/>
              <a:gd name="connsiteY3" fmla="*/ 2263877 h 4527754"/>
              <a:gd name="connsiteX4" fmla="*/ 2263877 w 4527754"/>
              <a:gd name="connsiteY4" fmla="*/ 0 h 45277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27754" h="4527754">
                <a:moveTo>
                  <a:pt x="2263877" y="0"/>
                </a:moveTo>
                <a:cubicBezTo>
                  <a:pt x="3514182" y="0"/>
                  <a:pt x="4527754" y="1013572"/>
                  <a:pt x="4527754" y="2263877"/>
                </a:cubicBezTo>
                <a:cubicBezTo>
                  <a:pt x="4527754" y="3514182"/>
                  <a:pt x="3514182" y="4527754"/>
                  <a:pt x="2263877" y="4527754"/>
                </a:cubicBezTo>
                <a:cubicBezTo>
                  <a:pt x="1013572" y="4527754"/>
                  <a:pt x="0" y="3514182"/>
                  <a:pt x="0" y="2263877"/>
                </a:cubicBezTo>
                <a:cubicBezTo>
                  <a:pt x="0" y="1013572"/>
                  <a:pt x="1013572" y="0"/>
                  <a:pt x="2263877" y="0"/>
                </a:cubicBezTo>
                <a:close/>
              </a:path>
            </a:pathLst>
          </a:custGeom>
        </p:spPr>
        <p:txBody>
          <a:bodyPr wrap="square">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90204" pitchFamily="34" charset="0"/>
              <a:buNone/>
              <a:defRPr sz="1400">
                <a:solidFill>
                  <a:schemeClr val="bg1">
                    <a:lumMod val="85000"/>
                  </a:schemeClr>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90204" pitchFamily="34" charset="0"/>
              <a:buNone/>
              <a:defRPr/>
            </a:pPr>
            <a:r>
              <a:rPr lang="en-US" dirty="0"/>
              <a:t>Image placeholder</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750" fill="hold"/>
                                        <p:tgtEl>
                                          <p:spTgt spid="13"/>
                                        </p:tgtEl>
                                        <p:attrNameLst>
                                          <p:attrName>ppt_x</p:attrName>
                                        </p:attrNameLst>
                                      </p:cBhvr>
                                      <p:tavLst>
                                        <p:tav tm="0">
                                          <p:val>
                                            <p:strVal val="1+#ppt_w/2"/>
                                          </p:val>
                                        </p:tav>
                                        <p:tav tm="100000">
                                          <p:val>
                                            <p:strVal val="#ppt_x"/>
                                          </p:val>
                                        </p:tav>
                                      </p:tavLst>
                                    </p:anim>
                                    <p:anim calcmode="lin" valueType="num">
                                      <p:cBhvr additive="base">
                                        <p:cTn id="8" dur="750" fill="hold"/>
                                        <p:tgtEl>
                                          <p:spTgt spid="13"/>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500"/>
                                  </p:stCondLst>
                                  <p:childTnLst>
                                    <p:set>
                                      <p:cBhvr>
                                        <p:cTn id="10" dur="1" fill="hold">
                                          <p:stCondLst>
                                            <p:cond delay="0"/>
                                          </p:stCondLst>
                                        </p:cTn>
                                        <p:tgtEl>
                                          <p:spTgt spid="27"/>
                                        </p:tgtEl>
                                        <p:attrNameLst>
                                          <p:attrName>style.visibility</p:attrName>
                                        </p:attrNameLst>
                                      </p:cBhvr>
                                      <p:to>
                                        <p:strVal val="visible"/>
                                      </p:to>
                                    </p:set>
                                    <p:anim calcmode="lin" valueType="num">
                                      <p:cBhvr additive="base">
                                        <p:cTn id="11" dur="750" fill="hold"/>
                                        <p:tgtEl>
                                          <p:spTgt spid="27"/>
                                        </p:tgtEl>
                                        <p:attrNameLst>
                                          <p:attrName>ppt_x</p:attrName>
                                        </p:attrNameLst>
                                      </p:cBhvr>
                                      <p:tavLst>
                                        <p:tav tm="0">
                                          <p:val>
                                            <p:strVal val="1+#ppt_w/2"/>
                                          </p:val>
                                        </p:tav>
                                        <p:tav tm="100000">
                                          <p:val>
                                            <p:strVal val="#ppt_x"/>
                                          </p:val>
                                        </p:tav>
                                      </p:tavLst>
                                    </p:anim>
                                    <p:anim calcmode="lin" valueType="num">
                                      <p:cBhvr additive="base">
                                        <p:cTn id="12" dur="750" fill="hold"/>
                                        <p:tgtEl>
                                          <p:spTgt spid="2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27" grpId="0"/>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61_Title Slide">
    <p:spTree>
      <p:nvGrpSpPr>
        <p:cNvPr id="1" name=""/>
        <p:cNvGrpSpPr/>
        <p:nvPr/>
      </p:nvGrpSpPr>
      <p:grpSpPr>
        <a:xfrm>
          <a:off x="0" y="0"/>
          <a:ext cx="0" cy="0"/>
          <a:chOff x="0" y="0"/>
          <a:chExt cx="0" cy="0"/>
        </a:xfrm>
      </p:grpSpPr>
      <p:sp>
        <p:nvSpPr>
          <p:cNvPr id="2" name="Picture Placeholder 3"/>
          <p:cNvSpPr>
            <a:spLocks noGrp="1"/>
          </p:cNvSpPr>
          <p:nvPr>
            <p:ph type="pic" sz="quarter" idx="11" hasCustomPrompt="1"/>
          </p:nvPr>
        </p:nvSpPr>
        <p:spPr>
          <a:xfrm>
            <a:off x="0" y="0"/>
            <a:ext cx="4498258" cy="6858000"/>
          </a:xfrm>
          <a:custGeom>
            <a:avLst/>
            <a:gdLst>
              <a:gd name="connsiteX0" fmla="*/ 0 w 4203290"/>
              <a:gd name="connsiteY0" fmla="*/ 0 h 6858000"/>
              <a:gd name="connsiteX1" fmla="*/ 4203290 w 4203290"/>
              <a:gd name="connsiteY1" fmla="*/ 0 h 6858000"/>
              <a:gd name="connsiteX2" fmla="*/ 4203290 w 4203290"/>
              <a:gd name="connsiteY2" fmla="*/ 6858000 h 6858000"/>
              <a:gd name="connsiteX3" fmla="*/ 0 w 420329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203290" h="6858000">
                <a:moveTo>
                  <a:pt x="0" y="0"/>
                </a:moveTo>
                <a:lnTo>
                  <a:pt x="4203290" y="0"/>
                </a:lnTo>
                <a:lnTo>
                  <a:pt x="4203290" y="6858000"/>
                </a:lnTo>
                <a:lnTo>
                  <a:pt x="0" y="6858000"/>
                </a:lnTo>
                <a:close/>
              </a:path>
            </a:pathLst>
          </a:custGeom>
          <a:solidFill>
            <a:schemeClr val="bg1">
              <a:lumMod val="95000"/>
              <a:alpha val="40000"/>
            </a:schemeClr>
          </a:solidFill>
        </p:spPr>
        <p:txBody>
          <a:bodyPr wrap="square">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90204" pitchFamily="34" charset="0"/>
              <a:buNone/>
              <a:defRPr sz="1400">
                <a:solidFill>
                  <a:schemeClr val="bg1">
                    <a:lumMod val="75000"/>
                  </a:schemeClr>
                </a:solidFill>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90204" pitchFamily="34" charset="0"/>
              <a:buNone/>
              <a:defRPr/>
            </a:pPr>
            <a:r>
              <a:rPr lang="en-US" dirty="0"/>
              <a:t>Image placeholder</a:t>
            </a:r>
          </a:p>
          <a:p>
            <a:endParaRPr lang="id-ID" dirty="0"/>
          </a:p>
        </p:txBody>
      </p:sp>
      <p:sp>
        <p:nvSpPr>
          <p:cNvPr id="3" name="Rectangle 2"/>
          <p:cNvSpPr/>
          <p:nvPr userDrawn="1"/>
        </p:nvSpPr>
        <p:spPr>
          <a:xfrm>
            <a:off x="4564380" y="0"/>
            <a:ext cx="7627620" cy="3429000"/>
          </a:xfrm>
          <a:prstGeom prst="rect">
            <a:avLst/>
          </a:prstGeom>
          <a:solidFill>
            <a:srgbClr val="7487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 name="Rectangle 3"/>
          <p:cNvSpPr/>
          <p:nvPr userDrawn="1"/>
        </p:nvSpPr>
        <p:spPr>
          <a:xfrm>
            <a:off x="4564380" y="3429000"/>
            <a:ext cx="7627620" cy="3429000"/>
          </a:xfrm>
          <a:prstGeom prst="rect">
            <a:avLst/>
          </a:prstGeom>
          <a:solidFill>
            <a:srgbClr val="748773">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0-#ppt_w/2"/>
                                          </p:val>
                                        </p:tav>
                                        <p:tav tm="100000">
                                          <p:val>
                                            <p:strVal val="#ppt_x"/>
                                          </p:val>
                                        </p:tav>
                                      </p:tavLst>
                                    </p:anim>
                                    <p:anim calcmode="lin" valueType="num">
                                      <p:cBhvr additive="base">
                                        <p:cTn id="8" dur="750" fill="hold"/>
                                        <p:tgtEl>
                                          <p:spTgt spid="2"/>
                                        </p:tgtEl>
                                        <p:attrNameLst>
                                          <p:attrName>ppt_y</p:attrName>
                                        </p:attrNameLst>
                                      </p:cBhvr>
                                      <p:tavLst>
                                        <p:tav tm="0">
                                          <p:val>
                                            <p:strVal val="#ppt_y"/>
                                          </p:val>
                                        </p:tav>
                                        <p:tav tm="100000">
                                          <p:val>
                                            <p:strVal val="#ppt_y"/>
                                          </p:val>
                                        </p:tav>
                                      </p:tavLst>
                                    </p:anim>
                                  </p:childTnLst>
                                </p:cTn>
                              </p:par>
                              <p:par>
                                <p:cTn id="9" presetID="2" presetClass="entr" presetSubtype="1" decel="100000"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750" fill="hold"/>
                                        <p:tgtEl>
                                          <p:spTgt spid="3"/>
                                        </p:tgtEl>
                                        <p:attrNameLst>
                                          <p:attrName>ppt_x</p:attrName>
                                        </p:attrNameLst>
                                      </p:cBhvr>
                                      <p:tavLst>
                                        <p:tav tm="0">
                                          <p:val>
                                            <p:strVal val="#ppt_x"/>
                                          </p:val>
                                        </p:tav>
                                        <p:tav tm="100000">
                                          <p:val>
                                            <p:strVal val="#ppt_x"/>
                                          </p:val>
                                        </p:tav>
                                      </p:tavLst>
                                    </p:anim>
                                    <p:anim calcmode="lin" valueType="num">
                                      <p:cBhvr additive="base">
                                        <p:cTn id="12" dur="750" fill="hold"/>
                                        <p:tgtEl>
                                          <p:spTgt spid="3"/>
                                        </p:tgtEl>
                                        <p:attrNameLst>
                                          <p:attrName>ppt_y</p:attrName>
                                        </p:attrNameLst>
                                      </p:cBhvr>
                                      <p:tavLst>
                                        <p:tav tm="0">
                                          <p:val>
                                            <p:strVal val="0-#ppt_h/2"/>
                                          </p:val>
                                        </p:tav>
                                        <p:tav tm="100000">
                                          <p:val>
                                            <p:strVal val="#ppt_y"/>
                                          </p:val>
                                        </p:tav>
                                      </p:tavLst>
                                    </p:anim>
                                  </p:childTnLst>
                                </p:cTn>
                              </p:par>
                              <p:par>
                                <p:cTn id="13" presetID="2" presetClass="entr" presetSubtype="4" decel="10000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750" fill="hold"/>
                                        <p:tgtEl>
                                          <p:spTgt spid="4"/>
                                        </p:tgtEl>
                                        <p:attrNameLst>
                                          <p:attrName>ppt_x</p:attrName>
                                        </p:attrNameLst>
                                      </p:cBhvr>
                                      <p:tavLst>
                                        <p:tav tm="0">
                                          <p:val>
                                            <p:strVal val="#ppt_x"/>
                                          </p:val>
                                        </p:tav>
                                        <p:tav tm="100000">
                                          <p:val>
                                            <p:strVal val="#ppt_x"/>
                                          </p:val>
                                        </p:tav>
                                      </p:tavLst>
                                    </p:anim>
                                    <p:anim calcmode="lin" valueType="num">
                                      <p:cBhvr additive="base">
                                        <p:cTn id="16" dur="7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62_Title Slide">
    <p:spTree>
      <p:nvGrpSpPr>
        <p:cNvPr id="1" name=""/>
        <p:cNvGrpSpPr/>
        <p:nvPr/>
      </p:nvGrpSpPr>
      <p:grpSpPr>
        <a:xfrm>
          <a:off x="0" y="0"/>
          <a:ext cx="0" cy="0"/>
          <a:chOff x="0" y="0"/>
          <a:chExt cx="0" cy="0"/>
        </a:xfrm>
      </p:grpSpPr>
      <p:sp>
        <p:nvSpPr>
          <p:cNvPr id="7" name="Picture Placeholder 6"/>
          <p:cNvSpPr>
            <a:spLocks noGrp="1"/>
          </p:cNvSpPr>
          <p:nvPr>
            <p:ph type="pic" sz="quarter" idx="10" hasCustomPrompt="1"/>
          </p:nvPr>
        </p:nvSpPr>
        <p:spPr>
          <a:xfrm>
            <a:off x="3969296" y="1646841"/>
            <a:ext cx="3582385" cy="3564318"/>
          </a:xfrm>
          <a:custGeom>
            <a:avLst/>
            <a:gdLst>
              <a:gd name="connsiteX0" fmla="*/ 0 w 3582385"/>
              <a:gd name="connsiteY0" fmla="*/ 0 h 3564318"/>
              <a:gd name="connsiteX1" fmla="*/ 3582385 w 3582385"/>
              <a:gd name="connsiteY1" fmla="*/ 0 h 3564318"/>
              <a:gd name="connsiteX2" fmla="*/ 3582385 w 3582385"/>
              <a:gd name="connsiteY2" fmla="*/ 3564318 h 3564318"/>
              <a:gd name="connsiteX3" fmla="*/ 0 w 3582385"/>
              <a:gd name="connsiteY3" fmla="*/ 3564318 h 3564318"/>
            </a:gdLst>
            <a:ahLst/>
            <a:cxnLst>
              <a:cxn ang="0">
                <a:pos x="connsiteX0" y="connsiteY0"/>
              </a:cxn>
              <a:cxn ang="0">
                <a:pos x="connsiteX1" y="connsiteY1"/>
              </a:cxn>
              <a:cxn ang="0">
                <a:pos x="connsiteX2" y="connsiteY2"/>
              </a:cxn>
              <a:cxn ang="0">
                <a:pos x="connsiteX3" y="connsiteY3"/>
              </a:cxn>
            </a:cxnLst>
            <a:rect l="l" t="t" r="r" b="b"/>
            <a:pathLst>
              <a:path w="3582385" h="3564318">
                <a:moveTo>
                  <a:pt x="0" y="0"/>
                </a:moveTo>
                <a:lnTo>
                  <a:pt x="3582385" y="0"/>
                </a:lnTo>
                <a:lnTo>
                  <a:pt x="3582385" y="3564318"/>
                </a:lnTo>
                <a:lnTo>
                  <a:pt x="0" y="3564318"/>
                </a:lnTo>
                <a:close/>
              </a:path>
            </a:pathLst>
          </a:custGeom>
        </p:spPr>
        <p:txBody>
          <a:bodyPr wrap="square">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90204" pitchFamily="34" charset="0"/>
              <a:buNone/>
              <a:defRPr sz="1400">
                <a:solidFill>
                  <a:schemeClr val="bg1">
                    <a:lumMod val="75000"/>
                  </a:schemeClr>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90204" pitchFamily="34" charset="0"/>
              <a:buNone/>
              <a:defRPr/>
            </a:pPr>
            <a:r>
              <a:rPr lang="en-US" dirty="0"/>
              <a:t>Image placeholder</a:t>
            </a:r>
          </a:p>
          <a:p>
            <a:endParaRPr lang="en-US" dirty="0"/>
          </a:p>
        </p:txBody>
      </p:sp>
      <p:sp>
        <p:nvSpPr>
          <p:cNvPr id="8" name="Picture Placeholder 7"/>
          <p:cNvSpPr>
            <a:spLocks noGrp="1"/>
          </p:cNvSpPr>
          <p:nvPr>
            <p:ph type="pic" sz="quarter" idx="11" hasCustomPrompt="1"/>
          </p:nvPr>
        </p:nvSpPr>
        <p:spPr>
          <a:xfrm>
            <a:off x="7551682" y="0"/>
            <a:ext cx="4640317" cy="6858000"/>
          </a:xfrm>
          <a:custGeom>
            <a:avLst/>
            <a:gdLst>
              <a:gd name="connsiteX0" fmla="*/ 0 w 4640317"/>
              <a:gd name="connsiteY0" fmla="*/ 0 h 6858000"/>
              <a:gd name="connsiteX1" fmla="*/ 4640317 w 4640317"/>
              <a:gd name="connsiteY1" fmla="*/ 0 h 6858000"/>
              <a:gd name="connsiteX2" fmla="*/ 4640317 w 4640317"/>
              <a:gd name="connsiteY2" fmla="*/ 6858000 h 6858000"/>
              <a:gd name="connsiteX3" fmla="*/ 0 w 464031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640317" h="6858000">
                <a:moveTo>
                  <a:pt x="0" y="0"/>
                </a:moveTo>
                <a:lnTo>
                  <a:pt x="4640317" y="0"/>
                </a:lnTo>
                <a:lnTo>
                  <a:pt x="4640317" y="6858000"/>
                </a:lnTo>
                <a:lnTo>
                  <a:pt x="0" y="6858000"/>
                </a:lnTo>
                <a:close/>
              </a:path>
            </a:pathLst>
          </a:custGeom>
        </p:spPr>
        <p:txBody>
          <a:bodyPr wrap="square">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90204" pitchFamily="34" charset="0"/>
              <a:buNone/>
              <a:defRPr sz="1400">
                <a:solidFill>
                  <a:schemeClr val="bg1">
                    <a:lumMod val="75000"/>
                  </a:schemeClr>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90204" pitchFamily="34" charset="0"/>
              <a:buNone/>
              <a:defRPr/>
            </a:pPr>
            <a:r>
              <a:rPr lang="en-US" dirty="0"/>
              <a:t>Image placeholder</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750" fill="hold"/>
                                        <p:tgtEl>
                                          <p:spTgt spid="8"/>
                                        </p:tgtEl>
                                        <p:attrNameLst>
                                          <p:attrName>ppt_x</p:attrName>
                                        </p:attrNameLst>
                                      </p:cBhvr>
                                      <p:tavLst>
                                        <p:tav tm="0">
                                          <p:val>
                                            <p:strVal val="1+#ppt_w/2"/>
                                          </p:val>
                                        </p:tav>
                                        <p:tav tm="100000">
                                          <p:val>
                                            <p:strVal val="#ppt_x"/>
                                          </p:val>
                                        </p:tav>
                                      </p:tavLst>
                                    </p:anim>
                                    <p:anim calcmode="lin" valueType="num">
                                      <p:cBhvr additive="base">
                                        <p:cTn id="8" dur="750" fill="hold"/>
                                        <p:tgtEl>
                                          <p:spTgt spid="8"/>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125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65_Title Slide">
    <p:spTree>
      <p:nvGrpSpPr>
        <p:cNvPr id="1" name=""/>
        <p:cNvGrpSpPr/>
        <p:nvPr/>
      </p:nvGrpSpPr>
      <p:grpSpPr>
        <a:xfrm>
          <a:off x="0" y="0"/>
          <a:ext cx="0" cy="0"/>
          <a:chOff x="0" y="0"/>
          <a:chExt cx="0" cy="0"/>
        </a:xfrm>
      </p:grpSpPr>
      <p:sp>
        <p:nvSpPr>
          <p:cNvPr id="9" name="Picture Placeholder 8"/>
          <p:cNvSpPr>
            <a:spLocks noGrp="1"/>
          </p:cNvSpPr>
          <p:nvPr>
            <p:ph type="pic" sz="quarter" idx="10" hasCustomPrompt="1"/>
          </p:nvPr>
        </p:nvSpPr>
        <p:spPr>
          <a:xfrm>
            <a:off x="3981328" y="2288458"/>
            <a:ext cx="2011681" cy="1734904"/>
          </a:xfrm>
          <a:custGeom>
            <a:avLst/>
            <a:gdLst>
              <a:gd name="connsiteX0" fmla="*/ 0 w 2011681"/>
              <a:gd name="connsiteY0" fmla="*/ 0 h 1734904"/>
              <a:gd name="connsiteX1" fmla="*/ 2011681 w 2011681"/>
              <a:gd name="connsiteY1" fmla="*/ 0 h 1734904"/>
              <a:gd name="connsiteX2" fmla="*/ 2011681 w 2011681"/>
              <a:gd name="connsiteY2" fmla="*/ 1734904 h 1734904"/>
              <a:gd name="connsiteX3" fmla="*/ 0 w 2011681"/>
              <a:gd name="connsiteY3" fmla="*/ 1734904 h 1734904"/>
            </a:gdLst>
            <a:ahLst/>
            <a:cxnLst>
              <a:cxn ang="0">
                <a:pos x="connsiteX0" y="connsiteY0"/>
              </a:cxn>
              <a:cxn ang="0">
                <a:pos x="connsiteX1" y="connsiteY1"/>
              </a:cxn>
              <a:cxn ang="0">
                <a:pos x="connsiteX2" y="connsiteY2"/>
              </a:cxn>
              <a:cxn ang="0">
                <a:pos x="connsiteX3" y="connsiteY3"/>
              </a:cxn>
            </a:cxnLst>
            <a:rect l="l" t="t" r="r" b="b"/>
            <a:pathLst>
              <a:path w="2011681" h="1734904">
                <a:moveTo>
                  <a:pt x="0" y="0"/>
                </a:moveTo>
                <a:lnTo>
                  <a:pt x="2011681" y="0"/>
                </a:lnTo>
                <a:lnTo>
                  <a:pt x="2011681" y="1734904"/>
                </a:lnTo>
                <a:lnTo>
                  <a:pt x="0" y="1734904"/>
                </a:lnTo>
                <a:close/>
              </a:path>
            </a:pathLst>
          </a:custGeom>
        </p:spPr>
        <p:txBody>
          <a:bodyPr wrap="square">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90204" pitchFamily="34" charset="0"/>
              <a:buNone/>
              <a:defRPr sz="1400">
                <a:solidFill>
                  <a:schemeClr val="bg1">
                    <a:lumMod val="75000"/>
                  </a:schemeClr>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90204" pitchFamily="34" charset="0"/>
              <a:buNone/>
              <a:defRPr/>
            </a:pPr>
            <a:r>
              <a:rPr lang="en-US" dirty="0"/>
              <a:t>Image placeholder</a:t>
            </a:r>
          </a:p>
          <a:p>
            <a:endParaRPr lang="en-US" dirty="0"/>
          </a:p>
        </p:txBody>
      </p:sp>
      <p:sp>
        <p:nvSpPr>
          <p:cNvPr id="11" name="Picture Placeholder 10"/>
          <p:cNvSpPr>
            <a:spLocks noGrp="1"/>
          </p:cNvSpPr>
          <p:nvPr>
            <p:ph type="pic" sz="quarter" idx="11" hasCustomPrompt="1"/>
          </p:nvPr>
        </p:nvSpPr>
        <p:spPr>
          <a:xfrm>
            <a:off x="6096000" y="4130039"/>
            <a:ext cx="1734904" cy="2011681"/>
          </a:xfrm>
          <a:custGeom>
            <a:avLst/>
            <a:gdLst>
              <a:gd name="connsiteX0" fmla="*/ 0 w 1734904"/>
              <a:gd name="connsiteY0" fmla="*/ 0 h 2011681"/>
              <a:gd name="connsiteX1" fmla="*/ 1734904 w 1734904"/>
              <a:gd name="connsiteY1" fmla="*/ 0 h 2011681"/>
              <a:gd name="connsiteX2" fmla="*/ 1734904 w 1734904"/>
              <a:gd name="connsiteY2" fmla="*/ 2011681 h 2011681"/>
              <a:gd name="connsiteX3" fmla="*/ 0 w 1734904"/>
              <a:gd name="connsiteY3" fmla="*/ 2011681 h 2011681"/>
            </a:gdLst>
            <a:ahLst/>
            <a:cxnLst>
              <a:cxn ang="0">
                <a:pos x="connsiteX0" y="connsiteY0"/>
              </a:cxn>
              <a:cxn ang="0">
                <a:pos x="connsiteX1" y="connsiteY1"/>
              </a:cxn>
              <a:cxn ang="0">
                <a:pos x="connsiteX2" y="connsiteY2"/>
              </a:cxn>
              <a:cxn ang="0">
                <a:pos x="connsiteX3" y="connsiteY3"/>
              </a:cxn>
            </a:cxnLst>
            <a:rect l="l" t="t" r="r" b="b"/>
            <a:pathLst>
              <a:path w="1734904" h="2011681">
                <a:moveTo>
                  <a:pt x="0" y="0"/>
                </a:moveTo>
                <a:lnTo>
                  <a:pt x="1734904" y="0"/>
                </a:lnTo>
                <a:lnTo>
                  <a:pt x="1734904" y="2011681"/>
                </a:lnTo>
                <a:lnTo>
                  <a:pt x="0" y="2011681"/>
                </a:lnTo>
                <a:close/>
              </a:path>
            </a:pathLst>
          </a:custGeom>
        </p:spPr>
        <p:txBody>
          <a:bodyPr wrap="square">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90204" pitchFamily="34" charset="0"/>
              <a:buNone/>
              <a:defRPr sz="1400">
                <a:solidFill>
                  <a:schemeClr val="bg1">
                    <a:lumMod val="75000"/>
                  </a:schemeClr>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90204" pitchFamily="34" charset="0"/>
              <a:buNone/>
              <a:defRPr/>
            </a:pPr>
            <a:r>
              <a:rPr lang="en-US" dirty="0"/>
              <a:t>Image placeholder</a:t>
            </a:r>
          </a:p>
          <a:p>
            <a:endParaRPr lang="en-US" dirty="0"/>
          </a:p>
        </p:txBody>
      </p:sp>
      <p:sp>
        <p:nvSpPr>
          <p:cNvPr id="10" name="Picture Placeholder 9"/>
          <p:cNvSpPr>
            <a:spLocks noGrp="1"/>
          </p:cNvSpPr>
          <p:nvPr>
            <p:ph type="pic" sz="quarter" idx="12" hasCustomPrompt="1"/>
          </p:nvPr>
        </p:nvSpPr>
        <p:spPr>
          <a:xfrm>
            <a:off x="6096000" y="1295402"/>
            <a:ext cx="5434012" cy="2727960"/>
          </a:xfrm>
          <a:custGeom>
            <a:avLst/>
            <a:gdLst>
              <a:gd name="connsiteX0" fmla="*/ 0 w 5434012"/>
              <a:gd name="connsiteY0" fmla="*/ 0 h 2727960"/>
              <a:gd name="connsiteX1" fmla="*/ 5434012 w 5434012"/>
              <a:gd name="connsiteY1" fmla="*/ 0 h 2727960"/>
              <a:gd name="connsiteX2" fmla="*/ 5434012 w 5434012"/>
              <a:gd name="connsiteY2" fmla="*/ 2727960 h 2727960"/>
              <a:gd name="connsiteX3" fmla="*/ 0 w 5434012"/>
              <a:gd name="connsiteY3" fmla="*/ 2727960 h 2727960"/>
            </a:gdLst>
            <a:ahLst/>
            <a:cxnLst>
              <a:cxn ang="0">
                <a:pos x="connsiteX0" y="connsiteY0"/>
              </a:cxn>
              <a:cxn ang="0">
                <a:pos x="connsiteX1" y="connsiteY1"/>
              </a:cxn>
              <a:cxn ang="0">
                <a:pos x="connsiteX2" y="connsiteY2"/>
              </a:cxn>
              <a:cxn ang="0">
                <a:pos x="connsiteX3" y="connsiteY3"/>
              </a:cxn>
            </a:cxnLst>
            <a:rect l="l" t="t" r="r" b="b"/>
            <a:pathLst>
              <a:path w="5434012" h="2727960">
                <a:moveTo>
                  <a:pt x="0" y="0"/>
                </a:moveTo>
                <a:lnTo>
                  <a:pt x="5434012" y="0"/>
                </a:lnTo>
                <a:lnTo>
                  <a:pt x="5434012" y="2727960"/>
                </a:lnTo>
                <a:lnTo>
                  <a:pt x="0" y="2727960"/>
                </a:lnTo>
                <a:close/>
              </a:path>
            </a:pathLst>
          </a:custGeom>
        </p:spPr>
        <p:txBody>
          <a:bodyPr wrap="square">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90204" pitchFamily="34" charset="0"/>
              <a:buNone/>
              <a:defRPr sz="1400">
                <a:solidFill>
                  <a:schemeClr val="bg1">
                    <a:lumMod val="75000"/>
                  </a:schemeClr>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90204" pitchFamily="34" charset="0"/>
              <a:buNone/>
              <a:defRPr/>
            </a:pPr>
            <a:r>
              <a:rPr lang="en-US" dirty="0"/>
              <a:t>Image placeholder</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750" fill="hold"/>
                                        <p:tgtEl>
                                          <p:spTgt spid="9"/>
                                        </p:tgtEl>
                                        <p:attrNameLst>
                                          <p:attrName>ppt_x</p:attrName>
                                        </p:attrNameLst>
                                      </p:cBhvr>
                                      <p:tavLst>
                                        <p:tav tm="0">
                                          <p:val>
                                            <p:strVal val="#ppt_x"/>
                                          </p:val>
                                        </p:tav>
                                        <p:tav tm="100000">
                                          <p:val>
                                            <p:strVal val="#ppt_x"/>
                                          </p:val>
                                        </p:tav>
                                      </p:tavLst>
                                    </p:anim>
                                    <p:anim calcmode="lin" valueType="num">
                                      <p:cBhvr additive="base">
                                        <p:cTn id="8" dur="750" fill="hold"/>
                                        <p:tgtEl>
                                          <p:spTgt spid="9"/>
                                        </p:tgtEl>
                                        <p:attrNameLst>
                                          <p:attrName>ppt_y</p:attrName>
                                        </p:attrNameLst>
                                      </p:cBhvr>
                                      <p:tavLst>
                                        <p:tav tm="0">
                                          <p:val>
                                            <p:strVal val="1+#ppt_h/2"/>
                                          </p:val>
                                        </p:tav>
                                        <p:tav tm="100000">
                                          <p:val>
                                            <p:strVal val="#ppt_y"/>
                                          </p:val>
                                        </p:tav>
                                      </p:tavLst>
                                    </p:anim>
                                  </p:childTnLst>
                                </p:cTn>
                              </p:par>
                              <p:par>
                                <p:cTn id="9" presetID="2" presetClass="entr" presetSubtype="8" decel="100000" fill="hold" grpId="0" nodeType="withEffect">
                                  <p:stCondLst>
                                    <p:cond delay="25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750" fill="hold"/>
                                        <p:tgtEl>
                                          <p:spTgt spid="11"/>
                                        </p:tgtEl>
                                        <p:attrNameLst>
                                          <p:attrName>ppt_x</p:attrName>
                                        </p:attrNameLst>
                                      </p:cBhvr>
                                      <p:tavLst>
                                        <p:tav tm="0">
                                          <p:val>
                                            <p:strVal val="0-#ppt_w/2"/>
                                          </p:val>
                                        </p:tav>
                                        <p:tav tm="100000">
                                          <p:val>
                                            <p:strVal val="#ppt_x"/>
                                          </p:val>
                                        </p:tav>
                                      </p:tavLst>
                                    </p:anim>
                                    <p:anim calcmode="lin" valueType="num">
                                      <p:cBhvr additive="base">
                                        <p:cTn id="12" dur="750" fill="hold"/>
                                        <p:tgtEl>
                                          <p:spTgt spid="11"/>
                                        </p:tgtEl>
                                        <p:attrNameLst>
                                          <p:attrName>ppt_y</p:attrName>
                                        </p:attrNameLst>
                                      </p:cBhvr>
                                      <p:tavLst>
                                        <p:tav tm="0">
                                          <p:val>
                                            <p:strVal val="#ppt_y"/>
                                          </p:val>
                                        </p:tav>
                                        <p:tav tm="100000">
                                          <p:val>
                                            <p:strVal val="#ppt_y"/>
                                          </p:val>
                                        </p:tav>
                                      </p:tavLst>
                                    </p:anim>
                                  </p:childTnLst>
                                </p:cTn>
                              </p:par>
                              <p:par>
                                <p:cTn id="13" presetID="2" presetClass="entr" presetSubtype="2" decel="100000" fill="hold" grpId="0" nodeType="withEffect">
                                  <p:stCondLst>
                                    <p:cond delay="50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750" fill="hold"/>
                                        <p:tgtEl>
                                          <p:spTgt spid="10"/>
                                        </p:tgtEl>
                                        <p:attrNameLst>
                                          <p:attrName>ppt_x</p:attrName>
                                        </p:attrNameLst>
                                      </p:cBhvr>
                                      <p:tavLst>
                                        <p:tav tm="0">
                                          <p:val>
                                            <p:strVal val="1+#ppt_w/2"/>
                                          </p:val>
                                        </p:tav>
                                        <p:tav tm="100000">
                                          <p:val>
                                            <p:strVal val="#ppt_x"/>
                                          </p:val>
                                        </p:tav>
                                      </p:tavLst>
                                    </p:anim>
                                    <p:anim calcmode="lin" valueType="num">
                                      <p:cBhvr additive="base">
                                        <p:cTn id="16" dur="75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P spid="10" grpId="0"/>
    </p:bld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67_Title Slide">
    <p:bg>
      <p:bgPr>
        <a:solidFill>
          <a:srgbClr val="F5F8F9"/>
        </a:solidFill>
        <a:effectLst/>
      </p:bgPr>
    </p:bg>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a:xfrm>
            <a:off x="7122941" y="1607574"/>
            <a:ext cx="4020456" cy="4572000"/>
          </a:xfrm>
          <a:custGeom>
            <a:avLst/>
            <a:gdLst>
              <a:gd name="connsiteX0" fmla="*/ 43542 w 4020456"/>
              <a:gd name="connsiteY0" fmla="*/ 0 h 4572000"/>
              <a:gd name="connsiteX1" fmla="*/ 3976914 w 4020456"/>
              <a:gd name="connsiteY1" fmla="*/ 0 h 4572000"/>
              <a:gd name="connsiteX2" fmla="*/ 4020456 w 4020456"/>
              <a:gd name="connsiteY2" fmla="*/ 43542 h 4572000"/>
              <a:gd name="connsiteX3" fmla="*/ 4020456 w 4020456"/>
              <a:gd name="connsiteY3" fmla="*/ 4528458 h 4572000"/>
              <a:gd name="connsiteX4" fmla="*/ 3976914 w 4020456"/>
              <a:gd name="connsiteY4" fmla="*/ 4572000 h 4572000"/>
              <a:gd name="connsiteX5" fmla="*/ 43542 w 4020456"/>
              <a:gd name="connsiteY5" fmla="*/ 4572000 h 4572000"/>
              <a:gd name="connsiteX6" fmla="*/ 0 w 4020456"/>
              <a:gd name="connsiteY6" fmla="*/ 4528458 h 4572000"/>
              <a:gd name="connsiteX7" fmla="*/ 0 w 4020456"/>
              <a:gd name="connsiteY7" fmla="*/ 43542 h 4572000"/>
              <a:gd name="connsiteX8" fmla="*/ 43542 w 4020456"/>
              <a:gd name="connsiteY8" fmla="*/ 0 h 457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20456" h="4572000">
                <a:moveTo>
                  <a:pt x="43542" y="0"/>
                </a:moveTo>
                <a:lnTo>
                  <a:pt x="3976914" y="0"/>
                </a:lnTo>
                <a:cubicBezTo>
                  <a:pt x="4000962" y="0"/>
                  <a:pt x="4020456" y="19494"/>
                  <a:pt x="4020456" y="43542"/>
                </a:cubicBezTo>
                <a:lnTo>
                  <a:pt x="4020456" y="4528458"/>
                </a:lnTo>
                <a:cubicBezTo>
                  <a:pt x="4020456" y="4552506"/>
                  <a:pt x="4000962" y="4572000"/>
                  <a:pt x="3976914" y="4572000"/>
                </a:cubicBezTo>
                <a:lnTo>
                  <a:pt x="43542" y="4572000"/>
                </a:lnTo>
                <a:cubicBezTo>
                  <a:pt x="19494" y="4572000"/>
                  <a:pt x="0" y="4552506"/>
                  <a:pt x="0" y="4528458"/>
                </a:cubicBezTo>
                <a:lnTo>
                  <a:pt x="0" y="43542"/>
                </a:lnTo>
                <a:cubicBezTo>
                  <a:pt x="0" y="19494"/>
                  <a:pt x="19494" y="0"/>
                  <a:pt x="43542" y="0"/>
                </a:cubicBezTo>
                <a:close/>
              </a:path>
            </a:pathLst>
          </a:custGeom>
          <a:noFill/>
          <a:effectLst>
            <a:outerShdw blurRad="914400" dist="673100" dir="5400000" sx="81000" sy="81000" algn="t" rotWithShape="0">
              <a:prstClr val="black">
                <a:alpha val="40000"/>
              </a:prstClr>
            </a:outerShdw>
          </a:effectLst>
        </p:spPr>
        <p:txBody>
          <a:bodyPr wrap="square">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90204" pitchFamily="34" charset="0"/>
              <a:buNone/>
              <a:defRPr sz="1400">
                <a:solidFill>
                  <a:schemeClr val="bg1">
                    <a:lumMod val="75000"/>
                  </a:schemeClr>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90204" pitchFamily="34" charset="0"/>
              <a:buNone/>
              <a:defRPr/>
            </a:pPr>
            <a:r>
              <a:rPr lang="en-US" dirty="0"/>
              <a:t>Image placeholder</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25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750" fill="hold"/>
                                        <p:tgtEl>
                                          <p:spTgt spid="5"/>
                                        </p:tgtEl>
                                        <p:attrNameLst>
                                          <p:attrName>ppt_x</p:attrName>
                                        </p:attrNameLst>
                                      </p:cBhvr>
                                      <p:tavLst>
                                        <p:tav tm="0">
                                          <p:val>
                                            <p:strVal val="1+#ppt_w/2"/>
                                          </p:val>
                                        </p:tav>
                                        <p:tav tm="100000">
                                          <p:val>
                                            <p:strVal val="#ppt_x"/>
                                          </p:val>
                                        </p:tav>
                                      </p:tavLst>
                                    </p:anim>
                                    <p:anim calcmode="lin" valueType="num">
                                      <p:cBhvr additive="base">
                                        <p:cTn id="8" dur="75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68_Title Slide">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a:xfrm>
            <a:off x="1" y="0"/>
            <a:ext cx="8505171" cy="5105996"/>
          </a:xfrm>
          <a:custGeom>
            <a:avLst/>
            <a:gdLst>
              <a:gd name="connsiteX0" fmla="*/ 0 w 8505171"/>
              <a:gd name="connsiteY0" fmla="*/ 0 h 5105996"/>
              <a:gd name="connsiteX1" fmla="*/ 8505171 w 8505171"/>
              <a:gd name="connsiteY1" fmla="*/ 0 h 5105996"/>
              <a:gd name="connsiteX2" fmla="*/ 8505171 w 8505171"/>
              <a:gd name="connsiteY2" fmla="*/ 5105996 h 5105996"/>
              <a:gd name="connsiteX3" fmla="*/ 0 w 8505171"/>
              <a:gd name="connsiteY3" fmla="*/ 5105996 h 5105996"/>
            </a:gdLst>
            <a:ahLst/>
            <a:cxnLst>
              <a:cxn ang="0">
                <a:pos x="connsiteX0" y="connsiteY0"/>
              </a:cxn>
              <a:cxn ang="0">
                <a:pos x="connsiteX1" y="connsiteY1"/>
              </a:cxn>
              <a:cxn ang="0">
                <a:pos x="connsiteX2" y="connsiteY2"/>
              </a:cxn>
              <a:cxn ang="0">
                <a:pos x="connsiteX3" y="connsiteY3"/>
              </a:cxn>
            </a:cxnLst>
            <a:rect l="l" t="t" r="r" b="b"/>
            <a:pathLst>
              <a:path w="8505171" h="5105996">
                <a:moveTo>
                  <a:pt x="0" y="0"/>
                </a:moveTo>
                <a:lnTo>
                  <a:pt x="8505171" y="0"/>
                </a:lnTo>
                <a:lnTo>
                  <a:pt x="8505171" y="5105996"/>
                </a:lnTo>
                <a:lnTo>
                  <a:pt x="0" y="5105996"/>
                </a:lnTo>
                <a:close/>
              </a:path>
            </a:pathLst>
          </a:custGeom>
        </p:spPr>
        <p:txBody>
          <a:bodyPr wrap="square">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90204" pitchFamily="34" charset="0"/>
              <a:buNone/>
              <a:defRPr sz="1400">
                <a:solidFill>
                  <a:schemeClr val="bg1">
                    <a:lumMod val="75000"/>
                  </a:schemeClr>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90204" pitchFamily="34" charset="0"/>
              <a:buNone/>
              <a:defRPr/>
            </a:pPr>
            <a:r>
              <a:rPr lang="en-US" dirty="0"/>
              <a:t>Image placeholder</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750" fill="hold"/>
                                        <p:tgtEl>
                                          <p:spTgt spid="5"/>
                                        </p:tgtEl>
                                        <p:attrNameLst>
                                          <p:attrName>ppt_x</p:attrName>
                                        </p:attrNameLst>
                                      </p:cBhvr>
                                      <p:tavLst>
                                        <p:tav tm="0">
                                          <p:val>
                                            <p:strVal val="#ppt_x"/>
                                          </p:val>
                                        </p:tav>
                                        <p:tav tm="100000">
                                          <p:val>
                                            <p:strVal val="#ppt_x"/>
                                          </p:val>
                                        </p:tav>
                                      </p:tavLst>
                                    </p:anim>
                                    <p:anim calcmode="lin" valueType="num">
                                      <p:cBhvr additive="base">
                                        <p:cTn id="8" dur="750" fill="hold"/>
                                        <p:tgtEl>
                                          <p:spTgt spid="5"/>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仅标题">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7_Title Slide">
    <p:bg>
      <p:bgPr>
        <a:solidFill>
          <a:srgbClr val="F5F8F9"/>
        </a:solidFill>
        <a:effectLst/>
      </p:bgPr>
    </p:bg>
    <p:spTree>
      <p:nvGrpSpPr>
        <p:cNvPr id="1" name=""/>
        <p:cNvGrpSpPr/>
        <p:nvPr/>
      </p:nvGrpSpPr>
      <p:grpSpPr>
        <a:xfrm>
          <a:off x="0" y="0"/>
          <a:ext cx="0" cy="0"/>
          <a:chOff x="0" y="0"/>
          <a:chExt cx="0" cy="0"/>
        </a:xfrm>
      </p:grpSpPr>
      <p:grpSp>
        <p:nvGrpSpPr>
          <p:cNvPr id="9" name="Group 8"/>
          <p:cNvGrpSpPr/>
          <p:nvPr userDrawn="1"/>
        </p:nvGrpSpPr>
        <p:grpSpPr>
          <a:xfrm>
            <a:off x="11191414" y="5937247"/>
            <a:ext cx="752930" cy="752930"/>
            <a:chOff x="11160804" y="5906634"/>
            <a:chExt cx="814163" cy="814163"/>
          </a:xfrm>
        </p:grpSpPr>
        <p:sp>
          <p:nvSpPr>
            <p:cNvPr id="10" name="Freeform: Shape 9"/>
            <p:cNvSpPr/>
            <p:nvPr/>
          </p:nvSpPr>
          <p:spPr>
            <a:xfrm>
              <a:off x="11160804" y="5906634"/>
              <a:ext cx="814163" cy="814163"/>
            </a:xfrm>
            <a:custGeom>
              <a:avLst/>
              <a:gdLst>
                <a:gd name="connsiteX0" fmla="*/ 769843 w 1539686"/>
                <a:gd name="connsiteY0" fmla="*/ 212447 h 1539686"/>
                <a:gd name="connsiteX1" fmla="*/ 212447 w 1539686"/>
                <a:gd name="connsiteY1" fmla="*/ 769843 h 1539686"/>
                <a:gd name="connsiteX2" fmla="*/ 769843 w 1539686"/>
                <a:gd name="connsiteY2" fmla="*/ 1327239 h 1539686"/>
                <a:gd name="connsiteX3" fmla="*/ 1327239 w 1539686"/>
                <a:gd name="connsiteY3" fmla="*/ 769843 h 1539686"/>
                <a:gd name="connsiteX4" fmla="*/ 769843 w 1539686"/>
                <a:gd name="connsiteY4" fmla="*/ 212447 h 1539686"/>
                <a:gd name="connsiteX5" fmla="*/ 769843 w 1539686"/>
                <a:gd name="connsiteY5" fmla="*/ 0 h 1539686"/>
                <a:gd name="connsiteX6" fmla="*/ 1539686 w 1539686"/>
                <a:gd name="connsiteY6" fmla="*/ 769843 h 1539686"/>
                <a:gd name="connsiteX7" fmla="*/ 769843 w 1539686"/>
                <a:gd name="connsiteY7" fmla="*/ 1539686 h 1539686"/>
                <a:gd name="connsiteX8" fmla="*/ 0 w 1539686"/>
                <a:gd name="connsiteY8" fmla="*/ 769843 h 1539686"/>
                <a:gd name="connsiteX9" fmla="*/ 769843 w 1539686"/>
                <a:gd name="connsiteY9" fmla="*/ 0 h 153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39686" h="1539686">
                  <a:moveTo>
                    <a:pt x="769843" y="212447"/>
                  </a:moveTo>
                  <a:cubicBezTo>
                    <a:pt x="462002" y="212447"/>
                    <a:pt x="212447" y="462002"/>
                    <a:pt x="212447" y="769843"/>
                  </a:cubicBezTo>
                  <a:cubicBezTo>
                    <a:pt x="212447" y="1077684"/>
                    <a:pt x="462002" y="1327239"/>
                    <a:pt x="769843" y="1327239"/>
                  </a:cubicBezTo>
                  <a:cubicBezTo>
                    <a:pt x="1077684" y="1327239"/>
                    <a:pt x="1327239" y="1077684"/>
                    <a:pt x="1327239" y="769843"/>
                  </a:cubicBezTo>
                  <a:cubicBezTo>
                    <a:pt x="1327239" y="462002"/>
                    <a:pt x="1077684" y="212447"/>
                    <a:pt x="769843" y="212447"/>
                  </a:cubicBezTo>
                  <a:close/>
                  <a:moveTo>
                    <a:pt x="769843" y="0"/>
                  </a:moveTo>
                  <a:cubicBezTo>
                    <a:pt x="1195016" y="0"/>
                    <a:pt x="1539686" y="344670"/>
                    <a:pt x="1539686" y="769843"/>
                  </a:cubicBezTo>
                  <a:cubicBezTo>
                    <a:pt x="1539686" y="1195016"/>
                    <a:pt x="1195016" y="1539686"/>
                    <a:pt x="769843" y="1539686"/>
                  </a:cubicBezTo>
                  <a:cubicBezTo>
                    <a:pt x="344670" y="1539686"/>
                    <a:pt x="0" y="1195016"/>
                    <a:pt x="0" y="769843"/>
                  </a:cubicBezTo>
                  <a:cubicBezTo>
                    <a:pt x="0" y="344670"/>
                    <a:pt x="344670" y="0"/>
                    <a:pt x="769843" y="0"/>
                  </a:cubicBezTo>
                  <a:close/>
                </a:path>
              </a:pathLst>
            </a:custGeom>
            <a:solidFill>
              <a:schemeClr val="accent4">
                <a:alpha val="22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11335656" y="6081486"/>
              <a:ext cx="464458" cy="464458"/>
            </a:xfrm>
            <a:prstGeom prst="ellipse">
              <a:avLst/>
            </a:prstGeom>
            <a:gradFill flip="none" rotWithShape="1">
              <a:gsLst>
                <a:gs pos="0">
                  <a:schemeClr val="accent1"/>
                </a:gs>
                <a:gs pos="89000">
                  <a:schemeClr val="accent4"/>
                </a:gs>
              </a:gsLst>
              <a:path path="circle">
                <a:fillToRect r="100000" b="100000"/>
              </a:path>
              <a:tileRect l="-100000" t="-100000"/>
            </a:gradFill>
            <a:ln>
              <a:noFill/>
            </a:ln>
            <a:effectLst>
              <a:outerShdw blurRad="749300" dist="266700" dir="2700000" sx="83000" sy="83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 name="TextBox 11"/>
          <p:cNvSpPr txBox="1"/>
          <p:nvPr userDrawn="1"/>
        </p:nvSpPr>
        <p:spPr>
          <a:xfrm>
            <a:off x="11261264" y="6175213"/>
            <a:ext cx="613230" cy="276999"/>
          </a:xfrm>
          <a:prstGeom prst="rect">
            <a:avLst/>
          </a:prstGeom>
          <a:noFill/>
        </p:spPr>
        <p:txBody>
          <a:bodyPr wrap="square" rtlCol="0">
            <a:spAutoFit/>
          </a:bodyPr>
          <a:lstStyle/>
          <a:p>
            <a:pPr algn="ctr"/>
            <a:fld id="{260E2A6B-A809-4840-BF14-8648BC0BDF87}" type="slidenum">
              <a:rPr lang="id-ID" sz="1200" i="0" smtClean="0">
                <a:solidFill>
                  <a:schemeClr val="bg1"/>
                </a:solidFill>
                <a:ea typeface="Liberation Sans" panose="020B0604020202020204" pitchFamily="34" charset="0"/>
                <a:cs typeface="Liberation Sans" panose="020B0604020202020204" pitchFamily="34" charset="0"/>
              </a:rPr>
              <a:t>‹#›</a:t>
            </a:fld>
            <a:endParaRPr lang="id-ID" sz="1200" i="0" dirty="0">
              <a:solidFill>
                <a:schemeClr val="bg1"/>
              </a:solidFill>
              <a:ea typeface="Liberation Sans" panose="020B0604020202020204" pitchFamily="34" charset="0"/>
              <a:cs typeface="Liberation Sans" panose="020B0604020202020204" pitchFamily="34" charset="0"/>
            </a:endParaRPr>
          </a:p>
        </p:txBody>
      </p:sp>
      <p:sp>
        <p:nvSpPr>
          <p:cNvPr id="13" name="TextBox 12"/>
          <p:cNvSpPr txBox="1"/>
          <p:nvPr userDrawn="1"/>
        </p:nvSpPr>
        <p:spPr>
          <a:xfrm>
            <a:off x="8656539" y="6295892"/>
            <a:ext cx="2373172" cy="261610"/>
          </a:xfrm>
          <a:prstGeom prst="rect">
            <a:avLst/>
          </a:prstGeom>
          <a:noFill/>
        </p:spPr>
        <p:txBody>
          <a:bodyPr wrap="square" rtlCol="0">
            <a:spAutoFit/>
          </a:bodyPr>
          <a:lstStyle/>
          <a:p>
            <a:pPr algn="r"/>
            <a:r>
              <a:rPr lang="en-US" sz="1050" spc="300" dirty="0">
                <a:solidFill>
                  <a:schemeClr val="bg1">
                    <a:lumMod val="75000"/>
                  </a:schemeClr>
                </a:solidFill>
              </a:rPr>
              <a:t>www.yourwebsite.com</a:t>
            </a:r>
          </a:p>
        </p:txBody>
      </p:sp>
      <p:sp>
        <p:nvSpPr>
          <p:cNvPr id="14" name="TextBox 13"/>
          <p:cNvSpPr txBox="1"/>
          <p:nvPr userDrawn="1"/>
        </p:nvSpPr>
        <p:spPr>
          <a:xfrm>
            <a:off x="507020" y="6295892"/>
            <a:ext cx="2103446" cy="261610"/>
          </a:xfrm>
          <a:prstGeom prst="rect">
            <a:avLst/>
          </a:prstGeom>
          <a:noFill/>
        </p:spPr>
        <p:txBody>
          <a:bodyPr wrap="square" rtlCol="0">
            <a:spAutoFit/>
          </a:bodyPr>
          <a:lstStyle/>
          <a:p>
            <a:r>
              <a:rPr lang="en-US" sz="1050" spc="300" dirty="0">
                <a:solidFill>
                  <a:schemeClr val="bg1">
                    <a:lumMod val="75000"/>
                  </a:schemeClr>
                </a:solidFill>
              </a:rPr>
              <a:t>2018 ©Splash!</a:t>
            </a:r>
          </a:p>
        </p:txBody>
      </p:sp>
      <p:sp>
        <p:nvSpPr>
          <p:cNvPr id="15" name="Rectangle: Rounded Corners 14"/>
          <p:cNvSpPr/>
          <p:nvPr userDrawn="1"/>
        </p:nvSpPr>
        <p:spPr>
          <a:xfrm>
            <a:off x="2206113" y="6355240"/>
            <a:ext cx="6326823" cy="142914"/>
          </a:xfrm>
          <a:prstGeom prst="roundRect">
            <a:avLst>
              <a:gd name="adj" fmla="val 50000"/>
            </a:avLst>
          </a:prstGeom>
          <a:pattFill prst="ltUpDiag">
            <a:fgClr>
              <a:schemeClr val="accent1">
                <a:lumMod val="40000"/>
                <a:lumOff val="60000"/>
              </a:schemeClr>
            </a:fgClr>
            <a:bgClr>
              <a:srgbClr val="F5F8F9"/>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p:cNvGrpSpPr/>
          <p:nvPr userDrawn="1"/>
        </p:nvGrpSpPr>
        <p:grpSpPr>
          <a:xfrm>
            <a:off x="507020" y="369706"/>
            <a:ext cx="872076" cy="351309"/>
            <a:chOff x="2437417" y="1269591"/>
            <a:chExt cx="4084621" cy="1645458"/>
          </a:xfrm>
          <a:gradFill flip="none" rotWithShape="1">
            <a:gsLst>
              <a:gs pos="0">
                <a:schemeClr val="accent1"/>
              </a:gs>
              <a:gs pos="100000">
                <a:schemeClr val="accent4"/>
              </a:gs>
            </a:gsLst>
            <a:lin ang="0" scaled="1"/>
            <a:tileRect/>
          </a:gradFill>
        </p:grpSpPr>
        <p:sp>
          <p:nvSpPr>
            <p:cNvPr id="17" name="Freeform: Shape 16"/>
            <p:cNvSpPr/>
            <p:nvPr/>
          </p:nvSpPr>
          <p:spPr>
            <a:xfrm>
              <a:off x="2437417" y="1269591"/>
              <a:ext cx="4047942" cy="1645458"/>
            </a:xfrm>
            <a:custGeom>
              <a:avLst/>
              <a:gdLst>
                <a:gd name="connsiteX0" fmla="*/ 274248 w 4047942"/>
                <a:gd name="connsiteY0" fmla="*/ 0 h 1645458"/>
                <a:gd name="connsiteX1" fmla="*/ 3773694 w 4047942"/>
                <a:gd name="connsiteY1" fmla="*/ 0 h 1645458"/>
                <a:gd name="connsiteX2" fmla="*/ 4047942 w 4047942"/>
                <a:gd name="connsiteY2" fmla="*/ 274248 h 1645458"/>
                <a:gd name="connsiteX3" fmla="*/ 4047942 w 4047942"/>
                <a:gd name="connsiteY3" fmla="*/ 642573 h 1645458"/>
                <a:gd name="connsiteX4" fmla="*/ 4013899 w 4047942"/>
                <a:gd name="connsiteY4" fmla="*/ 632005 h 1645458"/>
                <a:gd name="connsiteX5" fmla="*/ 3974664 w 4047942"/>
                <a:gd name="connsiteY5" fmla="*/ 628050 h 1645458"/>
                <a:gd name="connsiteX6" fmla="*/ 3935429 w 4047942"/>
                <a:gd name="connsiteY6" fmla="*/ 632005 h 1645458"/>
                <a:gd name="connsiteX7" fmla="*/ 3904390 w 4047942"/>
                <a:gd name="connsiteY7" fmla="*/ 641640 h 1645458"/>
                <a:gd name="connsiteX8" fmla="*/ 3904390 w 4047942"/>
                <a:gd name="connsiteY8" fmla="*/ 295678 h 1645458"/>
                <a:gd name="connsiteX9" fmla="*/ 3745641 w 4047942"/>
                <a:gd name="connsiteY9" fmla="*/ 136929 h 1645458"/>
                <a:gd name="connsiteX10" fmla="*/ 302300 w 4047942"/>
                <a:gd name="connsiteY10" fmla="*/ 136929 h 1645458"/>
                <a:gd name="connsiteX11" fmla="*/ 143551 w 4047942"/>
                <a:gd name="connsiteY11" fmla="*/ 295678 h 1645458"/>
                <a:gd name="connsiteX12" fmla="*/ 143551 w 4047942"/>
                <a:gd name="connsiteY12" fmla="*/ 1349780 h 1645458"/>
                <a:gd name="connsiteX13" fmla="*/ 302300 w 4047942"/>
                <a:gd name="connsiteY13" fmla="*/ 1508529 h 1645458"/>
                <a:gd name="connsiteX14" fmla="*/ 3745641 w 4047942"/>
                <a:gd name="connsiteY14" fmla="*/ 1508529 h 1645458"/>
                <a:gd name="connsiteX15" fmla="*/ 3904390 w 4047942"/>
                <a:gd name="connsiteY15" fmla="*/ 1349780 h 1645458"/>
                <a:gd name="connsiteX16" fmla="*/ 3904390 w 4047942"/>
                <a:gd name="connsiteY16" fmla="*/ 1003820 h 1645458"/>
                <a:gd name="connsiteX17" fmla="*/ 3935429 w 4047942"/>
                <a:gd name="connsiteY17" fmla="*/ 1013455 h 1645458"/>
                <a:gd name="connsiteX18" fmla="*/ 3974664 w 4047942"/>
                <a:gd name="connsiteY18" fmla="*/ 1017410 h 1645458"/>
                <a:gd name="connsiteX19" fmla="*/ 4013899 w 4047942"/>
                <a:gd name="connsiteY19" fmla="*/ 1013455 h 1645458"/>
                <a:gd name="connsiteX20" fmla="*/ 4047942 w 4047942"/>
                <a:gd name="connsiteY20" fmla="*/ 1002887 h 1645458"/>
                <a:gd name="connsiteX21" fmla="*/ 4047942 w 4047942"/>
                <a:gd name="connsiteY21" fmla="*/ 1371210 h 1645458"/>
                <a:gd name="connsiteX22" fmla="*/ 3773694 w 4047942"/>
                <a:gd name="connsiteY22" fmla="*/ 1645458 h 1645458"/>
                <a:gd name="connsiteX23" fmla="*/ 274248 w 4047942"/>
                <a:gd name="connsiteY23" fmla="*/ 1645458 h 1645458"/>
                <a:gd name="connsiteX24" fmla="*/ 0 w 4047942"/>
                <a:gd name="connsiteY24" fmla="*/ 1371210 h 1645458"/>
                <a:gd name="connsiteX25" fmla="*/ 0 w 4047942"/>
                <a:gd name="connsiteY25" fmla="*/ 274248 h 1645458"/>
                <a:gd name="connsiteX26" fmla="*/ 274248 w 4047942"/>
                <a:gd name="connsiteY26" fmla="*/ 0 h 16454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4047942" h="1645458">
                  <a:moveTo>
                    <a:pt x="274248" y="0"/>
                  </a:moveTo>
                  <a:lnTo>
                    <a:pt x="3773694" y="0"/>
                  </a:lnTo>
                  <a:cubicBezTo>
                    <a:pt x="3925157" y="0"/>
                    <a:pt x="4047942" y="122785"/>
                    <a:pt x="4047942" y="274248"/>
                  </a:cubicBezTo>
                  <a:lnTo>
                    <a:pt x="4047942" y="642573"/>
                  </a:lnTo>
                  <a:lnTo>
                    <a:pt x="4013899" y="632005"/>
                  </a:lnTo>
                  <a:cubicBezTo>
                    <a:pt x="4001226" y="629412"/>
                    <a:pt x="3988104" y="628050"/>
                    <a:pt x="3974664" y="628050"/>
                  </a:cubicBezTo>
                  <a:cubicBezTo>
                    <a:pt x="3961224" y="628050"/>
                    <a:pt x="3948103" y="629412"/>
                    <a:pt x="3935429" y="632005"/>
                  </a:cubicBezTo>
                  <a:lnTo>
                    <a:pt x="3904390" y="641640"/>
                  </a:lnTo>
                  <a:lnTo>
                    <a:pt x="3904390" y="295678"/>
                  </a:lnTo>
                  <a:cubicBezTo>
                    <a:pt x="3904390" y="208003"/>
                    <a:pt x="3833316" y="136929"/>
                    <a:pt x="3745641" y="136929"/>
                  </a:cubicBezTo>
                  <a:lnTo>
                    <a:pt x="302300" y="136929"/>
                  </a:lnTo>
                  <a:cubicBezTo>
                    <a:pt x="214625" y="136929"/>
                    <a:pt x="143551" y="208003"/>
                    <a:pt x="143551" y="295678"/>
                  </a:cubicBezTo>
                  <a:lnTo>
                    <a:pt x="143551" y="1349780"/>
                  </a:lnTo>
                  <a:cubicBezTo>
                    <a:pt x="143551" y="1437455"/>
                    <a:pt x="214625" y="1508529"/>
                    <a:pt x="302300" y="1508529"/>
                  </a:cubicBezTo>
                  <a:lnTo>
                    <a:pt x="3745641" y="1508529"/>
                  </a:lnTo>
                  <a:cubicBezTo>
                    <a:pt x="3833316" y="1508529"/>
                    <a:pt x="3904390" y="1437455"/>
                    <a:pt x="3904390" y="1349780"/>
                  </a:cubicBezTo>
                  <a:lnTo>
                    <a:pt x="3904390" y="1003820"/>
                  </a:lnTo>
                  <a:lnTo>
                    <a:pt x="3935429" y="1013455"/>
                  </a:lnTo>
                  <a:cubicBezTo>
                    <a:pt x="3948103" y="1016048"/>
                    <a:pt x="3961224" y="1017410"/>
                    <a:pt x="3974664" y="1017410"/>
                  </a:cubicBezTo>
                  <a:cubicBezTo>
                    <a:pt x="3988104" y="1017410"/>
                    <a:pt x="4001226" y="1016048"/>
                    <a:pt x="4013899" y="1013455"/>
                  </a:cubicBezTo>
                  <a:lnTo>
                    <a:pt x="4047942" y="1002887"/>
                  </a:lnTo>
                  <a:lnTo>
                    <a:pt x="4047942" y="1371210"/>
                  </a:lnTo>
                  <a:cubicBezTo>
                    <a:pt x="4047942" y="1522673"/>
                    <a:pt x="3925157" y="1645458"/>
                    <a:pt x="3773694" y="1645458"/>
                  </a:cubicBezTo>
                  <a:lnTo>
                    <a:pt x="274248" y="1645458"/>
                  </a:lnTo>
                  <a:cubicBezTo>
                    <a:pt x="122785" y="1645458"/>
                    <a:pt x="0" y="1522673"/>
                    <a:pt x="0" y="1371210"/>
                  </a:cubicBezTo>
                  <a:lnTo>
                    <a:pt x="0" y="274248"/>
                  </a:lnTo>
                  <a:cubicBezTo>
                    <a:pt x="0" y="122785"/>
                    <a:pt x="122785" y="0"/>
                    <a:pt x="274248"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p:cNvSpPr/>
            <p:nvPr/>
          </p:nvSpPr>
          <p:spPr>
            <a:xfrm>
              <a:off x="2879176" y="1577127"/>
              <a:ext cx="3164424" cy="1030386"/>
            </a:xfrm>
            <a:custGeom>
              <a:avLst/>
              <a:gdLst/>
              <a:ahLst/>
              <a:cxnLst/>
              <a:rect l="l" t="t" r="r" b="b"/>
              <a:pathLst>
                <a:path w="3164424" h="1030386">
                  <a:moveTo>
                    <a:pt x="3073718" y="635965"/>
                  </a:moveTo>
                  <a:cubicBezTo>
                    <a:pt x="3098857" y="635965"/>
                    <a:pt x="3120260" y="644459"/>
                    <a:pt x="3137926" y="661445"/>
                  </a:cubicBezTo>
                  <a:cubicBezTo>
                    <a:pt x="3155591" y="678431"/>
                    <a:pt x="3164424" y="699494"/>
                    <a:pt x="3164424" y="724634"/>
                  </a:cubicBezTo>
                  <a:cubicBezTo>
                    <a:pt x="3164424" y="749094"/>
                    <a:pt x="3155761" y="769987"/>
                    <a:pt x="3138435" y="787313"/>
                  </a:cubicBezTo>
                  <a:cubicBezTo>
                    <a:pt x="3121109" y="804639"/>
                    <a:pt x="3100216" y="813302"/>
                    <a:pt x="3075756" y="813302"/>
                  </a:cubicBezTo>
                  <a:cubicBezTo>
                    <a:pt x="3051296" y="813302"/>
                    <a:pt x="3030233" y="804809"/>
                    <a:pt x="3012567" y="787823"/>
                  </a:cubicBezTo>
                  <a:cubicBezTo>
                    <a:pt x="2994901" y="770836"/>
                    <a:pt x="2986069" y="750113"/>
                    <a:pt x="2986069" y="725653"/>
                  </a:cubicBezTo>
                  <a:cubicBezTo>
                    <a:pt x="2986069" y="701193"/>
                    <a:pt x="2994561" y="680130"/>
                    <a:pt x="3011548" y="662464"/>
                  </a:cubicBezTo>
                  <a:cubicBezTo>
                    <a:pt x="3028534" y="644798"/>
                    <a:pt x="3049258" y="635965"/>
                    <a:pt x="3073718" y="635965"/>
                  </a:cubicBezTo>
                  <a:close/>
                  <a:moveTo>
                    <a:pt x="769106" y="380153"/>
                  </a:moveTo>
                  <a:cubicBezTo>
                    <a:pt x="749402" y="380153"/>
                    <a:pt x="732415" y="384059"/>
                    <a:pt x="718147" y="391873"/>
                  </a:cubicBezTo>
                  <a:cubicBezTo>
                    <a:pt x="703879" y="399687"/>
                    <a:pt x="692158" y="409879"/>
                    <a:pt x="682985" y="422448"/>
                  </a:cubicBezTo>
                  <a:cubicBezTo>
                    <a:pt x="673813" y="435018"/>
                    <a:pt x="666849" y="449626"/>
                    <a:pt x="662092" y="466273"/>
                  </a:cubicBezTo>
                  <a:cubicBezTo>
                    <a:pt x="657336" y="482919"/>
                    <a:pt x="654958" y="499736"/>
                    <a:pt x="654958" y="516722"/>
                  </a:cubicBezTo>
                  <a:cubicBezTo>
                    <a:pt x="654958" y="535067"/>
                    <a:pt x="656827" y="553242"/>
                    <a:pt x="660564" y="571248"/>
                  </a:cubicBezTo>
                  <a:cubicBezTo>
                    <a:pt x="664300" y="589253"/>
                    <a:pt x="670416" y="605390"/>
                    <a:pt x="678909" y="619659"/>
                  </a:cubicBezTo>
                  <a:cubicBezTo>
                    <a:pt x="687402" y="633927"/>
                    <a:pt x="698783" y="645648"/>
                    <a:pt x="713051" y="654820"/>
                  </a:cubicBezTo>
                  <a:cubicBezTo>
                    <a:pt x="727320" y="663993"/>
                    <a:pt x="745325" y="668579"/>
                    <a:pt x="767067" y="668579"/>
                  </a:cubicBezTo>
                  <a:cubicBezTo>
                    <a:pt x="786092" y="668579"/>
                    <a:pt x="802908" y="664333"/>
                    <a:pt x="817517" y="655839"/>
                  </a:cubicBezTo>
                  <a:cubicBezTo>
                    <a:pt x="832125" y="647346"/>
                    <a:pt x="844185" y="636305"/>
                    <a:pt x="853697" y="622716"/>
                  </a:cubicBezTo>
                  <a:cubicBezTo>
                    <a:pt x="863210" y="609127"/>
                    <a:pt x="870344" y="593840"/>
                    <a:pt x="875100" y="576853"/>
                  </a:cubicBezTo>
                  <a:cubicBezTo>
                    <a:pt x="879856" y="559867"/>
                    <a:pt x="882234" y="542881"/>
                    <a:pt x="882234" y="525895"/>
                  </a:cubicBezTo>
                  <a:cubicBezTo>
                    <a:pt x="882234" y="508908"/>
                    <a:pt x="880026" y="491582"/>
                    <a:pt x="875609" y="473917"/>
                  </a:cubicBezTo>
                  <a:cubicBezTo>
                    <a:pt x="871193" y="456251"/>
                    <a:pt x="864399" y="440624"/>
                    <a:pt x="855226" y="427035"/>
                  </a:cubicBezTo>
                  <a:cubicBezTo>
                    <a:pt x="846053" y="413446"/>
                    <a:pt x="834333" y="402235"/>
                    <a:pt x="820064" y="393402"/>
                  </a:cubicBezTo>
                  <a:cubicBezTo>
                    <a:pt x="805796" y="384569"/>
                    <a:pt x="788810" y="380153"/>
                    <a:pt x="769106" y="380153"/>
                  </a:cubicBezTo>
                  <a:close/>
                  <a:moveTo>
                    <a:pt x="1609344" y="377095"/>
                  </a:moveTo>
                  <a:cubicBezTo>
                    <a:pt x="1588961" y="377095"/>
                    <a:pt x="1571465" y="381511"/>
                    <a:pt x="1556857" y="390344"/>
                  </a:cubicBezTo>
                  <a:cubicBezTo>
                    <a:pt x="1542248" y="399177"/>
                    <a:pt x="1530188" y="410728"/>
                    <a:pt x="1520676" y="424996"/>
                  </a:cubicBezTo>
                  <a:cubicBezTo>
                    <a:pt x="1511164" y="439265"/>
                    <a:pt x="1504199" y="455232"/>
                    <a:pt x="1499783" y="472898"/>
                  </a:cubicBezTo>
                  <a:cubicBezTo>
                    <a:pt x="1495366" y="490563"/>
                    <a:pt x="1493158" y="507889"/>
                    <a:pt x="1493158" y="524875"/>
                  </a:cubicBezTo>
                  <a:cubicBezTo>
                    <a:pt x="1493158" y="542541"/>
                    <a:pt x="1495366" y="560207"/>
                    <a:pt x="1499783" y="577873"/>
                  </a:cubicBezTo>
                  <a:cubicBezTo>
                    <a:pt x="1504199" y="595538"/>
                    <a:pt x="1510994" y="611505"/>
                    <a:pt x="1520166" y="625774"/>
                  </a:cubicBezTo>
                  <a:cubicBezTo>
                    <a:pt x="1529339" y="640042"/>
                    <a:pt x="1541059" y="651593"/>
                    <a:pt x="1555328" y="660426"/>
                  </a:cubicBezTo>
                  <a:cubicBezTo>
                    <a:pt x="1569596" y="669259"/>
                    <a:pt x="1586922" y="673675"/>
                    <a:pt x="1607306" y="673675"/>
                  </a:cubicBezTo>
                  <a:cubicBezTo>
                    <a:pt x="1628369" y="673675"/>
                    <a:pt x="1646204" y="669089"/>
                    <a:pt x="1660812" y="659916"/>
                  </a:cubicBezTo>
                  <a:cubicBezTo>
                    <a:pt x="1675421" y="650744"/>
                    <a:pt x="1687311" y="638853"/>
                    <a:pt x="1696483" y="624245"/>
                  </a:cubicBezTo>
                  <a:cubicBezTo>
                    <a:pt x="1705656" y="609637"/>
                    <a:pt x="1712111" y="593330"/>
                    <a:pt x="1715848" y="575325"/>
                  </a:cubicBezTo>
                  <a:cubicBezTo>
                    <a:pt x="1719585" y="557319"/>
                    <a:pt x="1721453" y="539144"/>
                    <a:pt x="1721453" y="520799"/>
                  </a:cubicBezTo>
                  <a:cubicBezTo>
                    <a:pt x="1721453" y="503133"/>
                    <a:pt x="1719415" y="485807"/>
                    <a:pt x="1715338" y="468821"/>
                  </a:cubicBezTo>
                  <a:cubicBezTo>
                    <a:pt x="1711261" y="451835"/>
                    <a:pt x="1704807" y="436547"/>
                    <a:pt x="1695974" y="422958"/>
                  </a:cubicBezTo>
                  <a:cubicBezTo>
                    <a:pt x="1687141" y="409369"/>
                    <a:pt x="1675590" y="398328"/>
                    <a:pt x="1661322" y="389835"/>
                  </a:cubicBezTo>
                  <a:cubicBezTo>
                    <a:pt x="1647053" y="381342"/>
                    <a:pt x="1629728" y="377095"/>
                    <a:pt x="1609344" y="377095"/>
                  </a:cubicBezTo>
                  <a:close/>
                  <a:moveTo>
                    <a:pt x="1800439" y="249826"/>
                  </a:moveTo>
                  <a:cubicBezTo>
                    <a:pt x="1806215" y="249741"/>
                    <a:pt x="1811820" y="250038"/>
                    <a:pt x="1817256" y="250717"/>
                  </a:cubicBezTo>
                  <a:cubicBezTo>
                    <a:pt x="1835601" y="252076"/>
                    <a:pt x="1849360" y="259210"/>
                    <a:pt x="1858532" y="272120"/>
                  </a:cubicBezTo>
                  <a:cubicBezTo>
                    <a:pt x="1867705" y="285030"/>
                    <a:pt x="1872291" y="300317"/>
                    <a:pt x="1872291" y="317983"/>
                  </a:cubicBezTo>
                  <a:lnTo>
                    <a:pt x="1872291" y="799034"/>
                  </a:lnTo>
                  <a:lnTo>
                    <a:pt x="1730626" y="799034"/>
                  </a:lnTo>
                  <a:cubicBezTo>
                    <a:pt x="1730626" y="794957"/>
                    <a:pt x="1730456" y="789181"/>
                    <a:pt x="1730116" y="781708"/>
                  </a:cubicBezTo>
                  <a:cubicBezTo>
                    <a:pt x="1729776" y="774234"/>
                    <a:pt x="1729607" y="766760"/>
                    <a:pt x="1729607" y="759286"/>
                  </a:cubicBezTo>
                  <a:cubicBezTo>
                    <a:pt x="1729607" y="751812"/>
                    <a:pt x="1729776" y="745187"/>
                    <a:pt x="1730116" y="739412"/>
                  </a:cubicBezTo>
                  <a:cubicBezTo>
                    <a:pt x="1730456" y="733636"/>
                    <a:pt x="1730626" y="730749"/>
                    <a:pt x="1730626" y="730749"/>
                  </a:cubicBezTo>
                  <a:cubicBezTo>
                    <a:pt x="1714998" y="756568"/>
                    <a:pt x="1694955" y="775592"/>
                    <a:pt x="1670495" y="787823"/>
                  </a:cubicBezTo>
                  <a:cubicBezTo>
                    <a:pt x="1646034" y="800053"/>
                    <a:pt x="1619196" y="806168"/>
                    <a:pt x="1589980" y="806168"/>
                  </a:cubicBezTo>
                  <a:cubicBezTo>
                    <a:pt x="1551251" y="806168"/>
                    <a:pt x="1516090" y="798524"/>
                    <a:pt x="1484495" y="783236"/>
                  </a:cubicBezTo>
                  <a:cubicBezTo>
                    <a:pt x="1452901" y="767949"/>
                    <a:pt x="1426062" y="747395"/>
                    <a:pt x="1403980" y="721576"/>
                  </a:cubicBezTo>
                  <a:cubicBezTo>
                    <a:pt x="1381898" y="695757"/>
                    <a:pt x="1364912" y="666031"/>
                    <a:pt x="1353022" y="632398"/>
                  </a:cubicBezTo>
                  <a:cubicBezTo>
                    <a:pt x="1341131" y="598766"/>
                    <a:pt x="1335186" y="563264"/>
                    <a:pt x="1335186" y="525895"/>
                  </a:cubicBezTo>
                  <a:cubicBezTo>
                    <a:pt x="1335186" y="497358"/>
                    <a:pt x="1339093" y="469161"/>
                    <a:pt x="1346907" y="441303"/>
                  </a:cubicBezTo>
                  <a:cubicBezTo>
                    <a:pt x="1354720" y="413446"/>
                    <a:pt x="1365931" y="388136"/>
                    <a:pt x="1380539" y="365375"/>
                  </a:cubicBezTo>
                  <a:cubicBezTo>
                    <a:pt x="1395147" y="342613"/>
                    <a:pt x="1412983" y="322909"/>
                    <a:pt x="1434046" y="306262"/>
                  </a:cubicBezTo>
                  <a:cubicBezTo>
                    <a:pt x="1455109" y="289616"/>
                    <a:pt x="1479229" y="277556"/>
                    <a:pt x="1506407" y="270082"/>
                  </a:cubicBezTo>
                  <a:cubicBezTo>
                    <a:pt x="1530868" y="263967"/>
                    <a:pt x="1555498" y="262438"/>
                    <a:pt x="1580298" y="265495"/>
                  </a:cubicBezTo>
                  <a:cubicBezTo>
                    <a:pt x="1605097" y="268553"/>
                    <a:pt x="1627180" y="273139"/>
                    <a:pt x="1646544" y="279254"/>
                  </a:cubicBezTo>
                  <a:cubicBezTo>
                    <a:pt x="1665908" y="285369"/>
                    <a:pt x="1681705" y="291654"/>
                    <a:pt x="1693936" y="298109"/>
                  </a:cubicBezTo>
                  <a:cubicBezTo>
                    <a:pt x="1706166" y="304564"/>
                    <a:pt x="1712281" y="307791"/>
                    <a:pt x="1712281" y="307791"/>
                  </a:cubicBezTo>
                  <a:cubicBezTo>
                    <a:pt x="1712281" y="307791"/>
                    <a:pt x="1714149" y="303035"/>
                    <a:pt x="1717886" y="293523"/>
                  </a:cubicBezTo>
                  <a:cubicBezTo>
                    <a:pt x="1721623" y="284010"/>
                    <a:pt x="1730286" y="275178"/>
                    <a:pt x="1743875" y="267024"/>
                  </a:cubicBezTo>
                  <a:cubicBezTo>
                    <a:pt x="1757464" y="258191"/>
                    <a:pt x="1770374" y="252926"/>
                    <a:pt x="1782604" y="251227"/>
                  </a:cubicBezTo>
                  <a:cubicBezTo>
                    <a:pt x="1788719" y="250378"/>
                    <a:pt x="1794664" y="249911"/>
                    <a:pt x="1800439" y="249826"/>
                  </a:cubicBezTo>
                  <a:close/>
                  <a:moveTo>
                    <a:pt x="579539" y="241545"/>
                  </a:moveTo>
                  <a:cubicBezTo>
                    <a:pt x="601961" y="241545"/>
                    <a:pt x="617758" y="249358"/>
                    <a:pt x="626931" y="264986"/>
                  </a:cubicBezTo>
                  <a:cubicBezTo>
                    <a:pt x="636103" y="280613"/>
                    <a:pt x="641709" y="297599"/>
                    <a:pt x="643747" y="315945"/>
                  </a:cubicBezTo>
                  <a:cubicBezTo>
                    <a:pt x="661413" y="292164"/>
                    <a:pt x="683155" y="274158"/>
                    <a:pt x="708974" y="261928"/>
                  </a:cubicBezTo>
                  <a:cubicBezTo>
                    <a:pt x="734794" y="249698"/>
                    <a:pt x="762311" y="243583"/>
                    <a:pt x="791528" y="243583"/>
                  </a:cubicBezTo>
                  <a:cubicBezTo>
                    <a:pt x="829577" y="243583"/>
                    <a:pt x="863889" y="251737"/>
                    <a:pt x="894464" y="268043"/>
                  </a:cubicBezTo>
                  <a:cubicBezTo>
                    <a:pt x="925039" y="284350"/>
                    <a:pt x="951028" y="305923"/>
                    <a:pt x="972431" y="332761"/>
                  </a:cubicBezTo>
                  <a:cubicBezTo>
                    <a:pt x="993834" y="359599"/>
                    <a:pt x="1010310" y="390005"/>
                    <a:pt x="1021861" y="423977"/>
                  </a:cubicBezTo>
                  <a:cubicBezTo>
                    <a:pt x="1033412" y="457950"/>
                    <a:pt x="1039187" y="492602"/>
                    <a:pt x="1039187" y="527933"/>
                  </a:cubicBezTo>
                  <a:cubicBezTo>
                    <a:pt x="1039187" y="564623"/>
                    <a:pt x="1033242" y="599785"/>
                    <a:pt x="1021351" y="633418"/>
                  </a:cubicBezTo>
                  <a:cubicBezTo>
                    <a:pt x="1009461" y="667050"/>
                    <a:pt x="992645" y="696776"/>
                    <a:pt x="970902" y="722595"/>
                  </a:cubicBezTo>
                  <a:cubicBezTo>
                    <a:pt x="949160" y="748415"/>
                    <a:pt x="922661" y="769138"/>
                    <a:pt x="891407" y="784765"/>
                  </a:cubicBezTo>
                  <a:cubicBezTo>
                    <a:pt x="860152" y="800392"/>
                    <a:pt x="825160" y="808206"/>
                    <a:pt x="786432" y="808206"/>
                  </a:cubicBezTo>
                  <a:cubicBezTo>
                    <a:pt x="736152" y="808206"/>
                    <a:pt x="693687" y="790880"/>
                    <a:pt x="659035" y="756228"/>
                  </a:cubicBezTo>
                  <a:lnTo>
                    <a:pt x="659035" y="1030386"/>
                  </a:lnTo>
                  <a:lnTo>
                    <a:pt x="503101" y="1030386"/>
                  </a:lnTo>
                  <a:lnTo>
                    <a:pt x="503101" y="322060"/>
                  </a:lnTo>
                  <a:cubicBezTo>
                    <a:pt x="503101" y="298279"/>
                    <a:pt x="509896" y="278915"/>
                    <a:pt x="523485" y="263967"/>
                  </a:cubicBezTo>
                  <a:cubicBezTo>
                    <a:pt x="537074" y="249019"/>
                    <a:pt x="555758" y="241545"/>
                    <a:pt x="579539" y="241545"/>
                  </a:cubicBezTo>
                  <a:close/>
                  <a:moveTo>
                    <a:pt x="2161870" y="240526"/>
                  </a:moveTo>
                  <a:cubicBezTo>
                    <a:pt x="2175459" y="240526"/>
                    <a:pt x="2193465" y="242224"/>
                    <a:pt x="2215886" y="245621"/>
                  </a:cubicBezTo>
                  <a:cubicBezTo>
                    <a:pt x="2238308" y="249019"/>
                    <a:pt x="2260221" y="254454"/>
                    <a:pt x="2281623" y="261928"/>
                  </a:cubicBezTo>
                  <a:cubicBezTo>
                    <a:pt x="2303026" y="269402"/>
                    <a:pt x="2321541" y="279594"/>
                    <a:pt x="2337168" y="292504"/>
                  </a:cubicBezTo>
                  <a:cubicBezTo>
                    <a:pt x="2352795" y="305413"/>
                    <a:pt x="2360609" y="321040"/>
                    <a:pt x="2360609" y="339386"/>
                  </a:cubicBezTo>
                  <a:cubicBezTo>
                    <a:pt x="2360609" y="355692"/>
                    <a:pt x="2354834" y="369451"/>
                    <a:pt x="2343283" y="380662"/>
                  </a:cubicBezTo>
                  <a:cubicBezTo>
                    <a:pt x="2331733" y="391873"/>
                    <a:pt x="2318144" y="397479"/>
                    <a:pt x="2302516" y="397479"/>
                  </a:cubicBezTo>
                  <a:cubicBezTo>
                    <a:pt x="2292325" y="397479"/>
                    <a:pt x="2281793" y="395440"/>
                    <a:pt x="2270922" y="391364"/>
                  </a:cubicBezTo>
                  <a:cubicBezTo>
                    <a:pt x="2260051" y="387287"/>
                    <a:pt x="2248500" y="382701"/>
                    <a:pt x="2236270" y="377605"/>
                  </a:cubicBezTo>
                  <a:cubicBezTo>
                    <a:pt x="2224040" y="372509"/>
                    <a:pt x="2211130" y="367922"/>
                    <a:pt x="2197541" y="363846"/>
                  </a:cubicBezTo>
                  <a:cubicBezTo>
                    <a:pt x="2183952" y="359769"/>
                    <a:pt x="2169684" y="357731"/>
                    <a:pt x="2154736" y="357731"/>
                  </a:cubicBezTo>
                  <a:cubicBezTo>
                    <a:pt x="2147941" y="357731"/>
                    <a:pt x="2140977" y="358580"/>
                    <a:pt x="2133843" y="360279"/>
                  </a:cubicBezTo>
                  <a:cubicBezTo>
                    <a:pt x="2126709" y="361977"/>
                    <a:pt x="2120424" y="364865"/>
                    <a:pt x="2114988" y="368942"/>
                  </a:cubicBezTo>
                  <a:cubicBezTo>
                    <a:pt x="2109553" y="372339"/>
                    <a:pt x="2105136" y="376755"/>
                    <a:pt x="2101739" y="382191"/>
                  </a:cubicBezTo>
                  <a:cubicBezTo>
                    <a:pt x="2098342" y="387627"/>
                    <a:pt x="2096643" y="394081"/>
                    <a:pt x="2096643" y="401555"/>
                  </a:cubicBezTo>
                  <a:cubicBezTo>
                    <a:pt x="2096643" y="412426"/>
                    <a:pt x="2103438" y="421599"/>
                    <a:pt x="2117026" y="429073"/>
                  </a:cubicBezTo>
                  <a:cubicBezTo>
                    <a:pt x="2130615" y="436547"/>
                    <a:pt x="2147772" y="444021"/>
                    <a:pt x="2168495" y="451495"/>
                  </a:cubicBezTo>
                  <a:cubicBezTo>
                    <a:pt x="2189218" y="458969"/>
                    <a:pt x="2211640" y="467292"/>
                    <a:pt x="2235760" y="476465"/>
                  </a:cubicBezTo>
                  <a:cubicBezTo>
                    <a:pt x="2259881" y="485637"/>
                    <a:pt x="2282303" y="497018"/>
                    <a:pt x="2303026" y="510607"/>
                  </a:cubicBezTo>
                  <a:cubicBezTo>
                    <a:pt x="2323749" y="524196"/>
                    <a:pt x="2340905" y="541012"/>
                    <a:pt x="2354494" y="561056"/>
                  </a:cubicBezTo>
                  <a:cubicBezTo>
                    <a:pt x="2368083" y="581100"/>
                    <a:pt x="2374878" y="605730"/>
                    <a:pt x="2374878" y="634946"/>
                  </a:cubicBezTo>
                  <a:cubicBezTo>
                    <a:pt x="2374878" y="664163"/>
                    <a:pt x="2368083" y="689472"/>
                    <a:pt x="2354494" y="710875"/>
                  </a:cubicBezTo>
                  <a:cubicBezTo>
                    <a:pt x="2340905" y="732278"/>
                    <a:pt x="2323409" y="750113"/>
                    <a:pt x="2302007" y="764382"/>
                  </a:cubicBezTo>
                  <a:cubicBezTo>
                    <a:pt x="2280604" y="778650"/>
                    <a:pt x="2256653" y="789181"/>
                    <a:pt x="2230155" y="795976"/>
                  </a:cubicBezTo>
                  <a:cubicBezTo>
                    <a:pt x="2203656" y="802770"/>
                    <a:pt x="2177837" y="806168"/>
                    <a:pt x="2152698" y="806168"/>
                  </a:cubicBezTo>
                  <a:cubicBezTo>
                    <a:pt x="2115328" y="806168"/>
                    <a:pt x="2076939" y="799713"/>
                    <a:pt x="2037531" y="786803"/>
                  </a:cubicBezTo>
                  <a:cubicBezTo>
                    <a:pt x="1998123" y="773894"/>
                    <a:pt x="1963471" y="757247"/>
                    <a:pt x="1933575" y="736864"/>
                  </a:cubicBezTo>
                  <a:lnTo>
                    <a:pt x="1979438" y="623735"/>
                  </a:lnTo>
                  <a:cubicBezTo>
                    <a:pt x="1990309" y="629850"/>
                    <a:pt x="2003219" y="636305"/>
                    <a:pt x="2018167" y="643100"/>
                  </a:cubicBezTo>
                  <a:cubicBezTo>
                    <a:pt x="2033114" y="649894"/>
                    <a:pt x="2048232" y="656179"/>
                    <a:pt x="2063520" y="661954"/>
                  </a:cubicBezTo>
                  <a:cubicBezTo>
                    <a:pt x="2078807" y="667730"/>
                    <a:pt x="2094095" y="672486"/>
                    <a:pt x="2109383" y="676223"/>
                  </a:cubicBezTo>
                  <a:cubicBezTo>
                    <a:pt x="2124670" y="679960"/>
                    <a:pt x="2138429" y="681828"/>
                    <a:pt x="2150659" y="681828"/>
                  </a:cubicBezTo>
                  <a:cubicBezTo>
                    <a:pt x="2158133" y="681828"/>
                    <a:pt x="2165947" y="680979"/>
                    <a:pt x="2174100" y="679280"/>
                  </a:cubicBezTo>
                  <a:cubicBezTo>
                    <a:pt x="2182254" y="677582"/>
                    <a:pt x="2189728" y="674694"/>
                    <a:pt x="2196522" y="670617"/>
                  </a:cubicBezTo>
                  <a:cubicBezTo>
                    <a:pt x="2203317" y="666541"/>
                    <a:pt x="2208922" y="661445"/>
                    <a:pt x="2213338" y="655330"/>
                  </a:cubicBezTo>
                  <a:cubicBezTo>
                    <a:pt x="2217755" y="649215"/>
                    <a:pt x="2219963" y="641741"/>
                    <a:pt x="2219963" y="632908"/>
                  </a:cubicBezTo>
                  <a:cubicBezTo>
                    <a:pt x="2219963" y="619319"/>
                    <a:pt x="2213169" y="608278"/>
                    <a:pt x="2199580" y="599785"/>
                  </a:cubicBezTo>
                  <a:cubicBezTo>
                    <a:pt x="2185991" y="591292"/>
                    <a:pt x="2169004" y="583478"/>
                    <a:pt x="2148621" y="576344"/>
                  </a:cubicBezTo>
                  <a:cubicBezTo>
                    <a:pt x="2128237" y="569210"/>
                    <a:pt x="2106155" y="561736"/>
                    <a:pt x="2082375" y="553922"/>
                  </a:cubicBezTo>
                  <a:cubicBezTo>
                    <a:pt x="2058594" y="546108"/>
                    <a:pt x="2036512" y="535916"/>
                    <a:pt x="2016128" y="523347"/>
                  </a:cubicBezTo>
                  <a:cubicBezTo>
                    <a:pt x="1995745" y="510777"/>
                    <a:pt x="1978758" y="495150"/>
                    <a:pt x="1965170" y="476465"/>
                  </a:cubicBezTo>
                  <a:cubicBezTo>
                    <a:pt x="1951580" y="457780"/>
                    <a:pt x="1944786" y="434169"/>
                    <a:pt x="1944786" y="405632"/>
                  </a:cubicBezTo>
                  <a:cubicBezTo>
                    <a:pt x="1944786" y="377775"/>
                    <a:pt x="1951580" y="353484"/>
                    <a:pt x="1965170" y="332761"/>
                  </a:cubicBezTo>
                  <a:cubicBezTo>
                    <a:pt x="1978758" y="312038"/>
                    <a:pt x="1996084" y="294882"/>
                    <a:pt x="2017147" y="281293"/>
                  </a:cubicBezTo>
                  <a:cubicBezTo>
                    <a:pt x="2038210" y="267704"/>
                    <a:pt x="2061481" y="257512"/>
                    <a:pt x="2086961" y="250717"/>
                  </a:cubicBezTo>
                  <a:cubicBezTo>
                    <a:pt x="2112440" y="243923"/>
                    <a:pt x="2137410" y="240526"/>
                    <a:pt x="2161870" y="240526"/>
                  </a:cubicBezTo>
                  <a:close/>
                  <a:moveTo>
                    <a:pt x="228295" y="240526"/>
                  </a:moveTo>
                  <a:cubicBezTo>
                    <a:pt x="241884" y="240526"/>
                    <a:pt x="259890" y="242224"/>
                    <a:pt x="282312" y="245621"/>
                  </a:cubicBezTo>
                  <a:cubicBezTo>
                    <a:pt x="304733" y="249019"/>
                    <a:pt x="326646" y="254454"/>
                    <a:pt x="348048" y="261928"/>
                  </a:cubicBezTo>
                  <a:cubicBezTo>
                    <a:pt x="369451" y="269402"/>
                    <a:pt x="387966" y="279594"/>
                    <a:pt x="403593" y="292504"/>
                  </a:cubicBezTo>
                  <a:cubicBezTo>
                    <a:pt x="419221" y="305413"/>
                    <a:pt x="427034" y="321040"/>
                    <a:pt x="427034" y="339386"/>
                  </a:cubicBezTo>
                  <a:cubicBezTo>
                    <a:pt x="427034" y="355692"/>
                    <a:pt x="421259" y="369451"/>
                    <a:pt x="409708" y="380662"/>
                  </a:cubicBezTo>
                  <a:cubicBezTo>
                    <a:pt x="398158" y="391873"/>
                    <a:pt x="384569" y="397479"/>
                    <a:pt x="368941" y="397479"/>
                  </a:cubicBezTo>
                  <a:cubicBezTo>
                    <a:pt x="358750" y="397479"/>
                    <a:pt x="348218" y="395440"/>
                    <a:pt x="337347" y="391364"/>
                  </a:cubicBezTo>
                  <a:cubicBezTo>
                    <a:pt x="326476" y="387287"/>
                    <a:pt x="314925" y="382701"/>
                    <a:pt x="302695" y="377605"/>
                  </a:cubicBezTo>
                  <a:cubicBezTo>
                    <a:pt x="290465" y="372509"/>
                    <a:pt x="277555" y="367922"/>
                    <a:pt x="263966" y="363846"/>
                  </a:cubicBezTo>
                  <a:cubicBezTo>
                    <a:pt x="250377" y="359769"/>
                    <a:pt x="236109" y="357731"/>
                    <a:pt x="221161" y="357731"/>
                  </a:cubicBezTo>
                  <a:cubicBezTo>
                    <a:pt x="214367" y="357731"/>
                    <a:pt x="207402" y="358580"/>
                    <a:pt x="200268" y="360279"/>
                  </a:cubicBezTo>
                  <a:cubicBezTo>
                    <a:pt x="193134" y="361977"/>
                    <a:pt x="186849" y="364865"/>
                    <a:pt x="181413" y="368942"/>
                  </a:cubicBezTo>
                  <a:cubicBezTo>
                    <a:pt x="175978" y="372339"/>
                    <a:pt x="171561" y="376755"/>
                    <a:pt x="168164" y="382191"/>
                  </a:cubicBezTo>
                  <a:cubicBezTo>
                    <a:pt x="164767" y="387627"/>
                    <a:pt x="163068" y="394081"/>
                    <a:pt x="163068" y="401555"/>
                  </a:cubicBezTo>
                  <a:cubicBezTo>
                    <a:pt x="163068" y="412426"/>
                    <a:pt x="169863" y="421599"/>
                    <a:pt x="183452" y="429073"/>
                  </a:cubicBezTo>
                  <a:cubicBezTo>
                    <a:pt x="197041" y="436547"/>
                    <a:pt x="214197" y="444021"/>
                    <a:pt x="234920" y="451495"/>
                  </a:cubicBezTo>
                  <a:cubicBezTo>
                    <a:pt x="255643" y="458969"/>
                    <a:pt x="278065" y="467292"/>
                    <a:pt x="302185" y="476465"/>
                  </a:cubicBezTo>
                  <a:cubicBezTo>
                    <a:pt x="326306" y="485637"/>
                    <a:pt x="348728" y="497018"/>
                    <a:pt x="369451" y="510607"/>
                  </a:cubicBezTo>
                  <a:cubicBezTo>
                    <a:pt x="390174" y="524196"/>
                    <a:pt x="407330" y="541012"/>
                    <a:pt x="420919" y="561056"/>
                  </a:cubicBezTo>
                  <a:cubicBezTo>
                    <a:pt x="434508" y="581100"/>
                    <a:pt x="441303" y="605730"/>
                    <a:pt x="441303" y="634946"/>
                  </a:cubicBezTo>
                  <a:cubicBezTo>
                    <a:pt x="441303" y="664163"/>
                    <a:pt x="434508" y="689472"/>
                    <a:pt x="420919" y="710875"/>
                  </a:cubicBezTo>
                  <a:cubicBezTo>
                    <a:pt x="407330" y="732278"/>
                    <a:pt x="389835" y="750113"/>
                    <a:pt x="368432" y="764382"/>
                  </a:cubicBezTo>
                  <a:cubicBezTo>
                    <a:pt x="347029" y="778650"/>
                    <a:pt x="323079" y="789181"/>
                    <a:pt x="296580" y="795976"/>
                  </a:cubicBezTo>
                  <a:cubicBezTo>
                    <a:pt x="270081" y="802770"/>
                    <a:pt x="244262" y="806168"/>
                    <a:pt x="219123" y="806168"/>
                  </a:cubicBezTo>
                  <a:cubicBezTo>
                    <a:pt x="181753" y="806168"/>
                    <a:pt x="143364" y="799713"/>
                    <a:pt x="103956" y="786803"/>
                  </a:cubicBezTo>
                  <a:cubicBezTo>
                    <a:pt x="64548" y="773894"/>
                    <a:pt x="29896" y="757247"/>
                    <a:pt x="0" y="736864"/>
                  </a:cubicBezTo>
                  <a:lnTo>
                    <a:pt x="45863" y="623735"/>
                  </a:lnTo>
                  <a:cubicBezTo>
                    <a:pt x="56734" y="629850"/>
                    <a:pt x="69644" y="636305"/>
                    <a:pt x="84592" y="643100"/>
                  </a:cubicBezTo>
                  <a:cubicBezTo>
                    <a:pt x="99540" y="649894"/>
                    <a:pt x="114657" y="656179"/>
                    <a:pt x="129945" y="661954"/>
                  </a:cubicBezTo>
                  <a:cubicBezTo>
                    <a:pt x="145233" y="667730"/>
                    <a:pt x="160520" y="672486"/>
                    <a:pt x="175808" y="676223"/>
                  </a:cubicBezTo>
                  <a:cubicBezTo>
                    <a:pt x="191095" y="679960"/>
                    <a:pt x="204854" y="681828"/>
                    <a:pt x="217084" y="681828"/>
                  </a:cubicBezTo>
                  <a:cubicBezTo>
                    <a:pt x="224558" y="681828"/>
                    <a:pt x="232372" y="680979"/>
                    <a:pt x="240525" y="679280"/>
                  </a:cubicBezTo>
                  <a:cubicBezTo>
                    <a:pt x="248679" y="677582"/>
                    <a:pt x="256153" y="674694"/>
                    <a:pt x="262947" y="670617"/>
                  </a:cubicBezTo>
                  <a:cubicBezTo>
                    <a:pt x="269742" y="666541"/>
                    <a:pt x="275347" y="661445"/>
                    <a:pt x="279764" y="655330"/>
                  </a:cubicBezTo>
                  <a:cubicBezTo>
                    <a:pt x="284180" y="649215"/>
                    <a:pt x="286388" y="641741"/>
                    <a:pt x="286388" y="632908"/>
                  </a:cubicBezTo>
                  <a:cubicBezTo>
                    <a:pt x="286388" y="619319"/>
                    <a:pt x="279594" y="608278"/>
                    <a:pt x="266005" y="599785"/>
                  </a:cubicBezTo>
                  <a:cubicBezTo>
                    <a:pt x="252416" y="591292"/>
                    <a:pt x="235430" y="583478"/>
                    <a:pt x="215046" y="576344"/>
                  </a:cubicBezTo>
                  <a:cubicBezTo>
                    <a:pt x="194663" y="569210"/>
                    <a:pt x="172580" y="561736"/>
                    <a:pt x="148800" y="553922"/>
                  </a:cubicBezTo>
                  <a:cubicBezTo>
                    <a:pt x="125019" y="546108"/>
                    <a:pt x="102937" y="535916"/>
                    <a:pt x="82553" y="523347"/>
                  </a:cubicBezTo>
                  <a:cubicBezTo>
                    <a:pt x="62170" y="510777"/>
                    <a:pt x="45184" y="495150"/>
                    <a:pt x="31595" y="476465"/>
                  </a:cubicBezTo>
                  <a:cubicBezTo>
                    <a:pt x="18005" y="457780"/>
                    <a:pt x="11211" y="434169"/>
                    <a:pt x="11211" y="405632"/>
                  </a:cubicBezTo>
                  <a:cubicBezTo>
                    <a:pt x="11211" y="377775"/>
                    <a:pt x="18005" y="353484"/>
                    <a:pt x="31595" y="332761"/>
                  </a:cubicBezTo>
                  <a:cubicBezTo>
                    <a:pt x="45184" y="312038"/>
                    <a:pt x="62509" y="294882"/>
                    <a:pt x="83572" y="281293"/>
                  </a:cubicBezTo>
                  <a:cubicBezTo>
                    <a:pt x="104635" y="267704"/>
                    <a:pt x="127907" y="257512"/>
                    <a:pt x="153386" y="250717"/>
                  </a:cubicBezTo>
                  <a:cubicBezTo>
                    <a:pt x="178865" y="243923"/>
                    <a:pt x="203835" y="240526"/>
                    <a:pt x="228295" y="240526"/>
                  </a:cubicBezTo>
                  <a:close/>
                  <a:moveTo>
                    <a:pt x="2997280" y="66247"/>
                  </a:moveTo>
                  <a:lnTo>
                    <a:pt x="3153213" y="66247"/>
                  </a:lnTo>
                  <a:lnTo>
                    <a:pt x="3153213" y="541182"/>
                  </a:lnTo>
                  <a:cubicBezTo>
                    <a:pt x="3153213" y="548656"/>
                    <a:pt x="3150665" y="555790"/>
                    <a:pt x="3145569" y="562585"/>
                  </a:cubicBezTo>
                  <a:cubicBezTo>
                    <a:pt x="3140473" y="569379"/>
                    <a:pt x="3134019" y="575325"/>
                    <a:pt x="3126205" y="580420"/>
                  </a:cubicBezTo>
                  <a:cubicBezTo>
                    <a:pt x="3118391" y="585516"/>
                    <a:pt x="3109898" y="589593"/>
                    <a:pt x="3100726" y="592651"/>
                  </a:cubicBezTo>
                  <a:cubicBezTo>
                    <a:pt x="3091553" y="595708"/>
                    <a:pt x="3083230" y="597237"/>
                    <a:pt x="3075756" y="597237"/>
                  </a:cubicBezTo>
                  <a:cubicBezTo>
                    <a:pt x="3067603" y="597237"/>
                    <a:pt x="3058939" y="595708"/>
                    <a:pt x="3049767" y="592651"/>
                  </a:cubicBezTo>
                  <a:cubicBezTo>
                    <a:pt x="3040594" y="589593"/>
                    <a:pt x="3032101" y="585516"/>
                    <a:pt x="3024288" y="580420"/>
                  </a:cubicBezTo>
                  <a:cubicBezTo>
                    <a:pt x="3016474" y="575325"/>
                    <a:pt x="3010019" y="569379"/>
                    <a:pt x="3004923" y="562585"/>
                  </a:cubicBezTo>
                  <a:cubicBezTo>
                    <a:pt x="2999827" y="555790"/>
                    <a:pt x="2997280" y="548316"/>
                    <a:pt x="2997280" y="540163"/>
                  </a:cubicBezTo>
                  <a:lnTo>
                    <a:pt x="2997280" y="95803"/>
                  </a:lnTo>
                  <a:close/>
                  <a:moveTo>
                    <a:pt x="2516210" y="1019"/>
                  </a:moveTo>
                  <a:cubicBezTo>
                    <a:pt x="2537952" y="1019"/>
                    <a:pt x="2556297" y="8493"/>
                    <a:pt x="2571245" y="23441"/>
                  </a:cubicBezTo>
                  <a:cubicBezTo>
                    <a:pt x="2586193" y="38389"/>
                    <a:pt x="2593667" y="56734"/>
                    <a:pt x="2593667" y="78477"/>
                  </a:cubicBezTo>
                  <a:lnTo>
                    <a:pt x="2593667" y="294542"/>
                  </a:lnTo>
                  <a:cubicBezTo>
                    <a:pt x="2612692" y="277556"/>
                    <a:pt x="2634774" y="264476"/>
                    <a:pt x="2659913" y="255304"/>
                  </a:cubicBezTo>
                  <a:cubicBezTo>
                    <a:pt x="2685053" y="246131"/>
                    <a:pt x="2710533" y="241545"/>
                    <a:pt x="2736352" y="241545"/>
                  </a:cubicBezTo>
                  <a:cubicBezTo>
                    <a:pt x="2765568" y="241545"/>
                    <a:pt x="2792406" y="246471"/>
                    <a:pt x="2816866" y="256323"/>
                  </a:cubicBezTo>
                  <a:cubicBezTo>
                    <a:pt x="2841327" y="266175"/>
                    <a:pt x="2862390" y="279934"/>
                    <a:pt x="2880055" y="297599"/>
                  </a:cubicBezTo>
                  <a:cubicBezTo>
                    <a:pt x="2897721" y="315265"/>
                    <a:pt x="2911480" y="336328"/>
                    <a:pt x="2921332" y="360788"/>
                  </a:cubicBezTo>
                  <a:cubicBezTo>
                    <a:pt x="2931184" y="385248"/>
                    <a:pt x="2936110" y="412087"/>
                    <a:pt x="2936110" y="441303"/>
                  </a:cubicBezTo>
                  <a:lnTo>
                    <a:pt x="2936110" y="729730"/>
                  </a:lnTo>
                  <a:cubicBezTo>
                    <a:pt x="2936110" y="752151"/>
                    <a:pt x="2928296" y="771006"/>
                    <a:pt x="2912669" y="786294"/>
                  </a:cubicBezTo>
                  <a:cubicBezTo>
                    <a:pt x="2897042" y="801581"/>
                    <a:pt x="2878017" y="809225"/>
                    <a:pt x="2855595" y="809225"/>
                  </a:cubicBezTo>
                  <a:cubicBezTo>
                    <a:pt x="2833853" y="809225"/>
                    <a:pt x="2815677" y="801242"/>
                    <a:pt x="2801069" y="785275"/>
                  </a:cubicBezTo>
                  <a:cubicBezTo>
                    <a:pt x="2786461" y="769308"/>
                    <a:pt x="2779157" y="750793"/>
                    <a:pt x="2779157" y="729730"/>
                  </a:cubicBezTo>
                  <a:lnTo>
                    <a:pt x="2779157" y="466782"/>
                  </a:lnTo>
                  <a:cubicBezTo>
                    <a:pt x="2779157" y="453873"/>
                    <a:pt x="2776779" y="441813"/>
                    <a:pt x="2772023" y="430602"/>
                  </a:cubicBezTo>
                  <a:cubicBezTo>
                    <a:pt x="2767266" y="419391"/>
                    <a:pt x="2760642" y="409539"/>
                    <a:pt x="2752149" y="401046"/>
                  </a:cubicBezTo>
                  <a:cubicBezTo>
                    <a:pt x="2743656" y="392553"/>
                    <a:pt x="2733804" y="385758"/>
                    <a:pt x="2722593" y="380662"/>
                  </a:cubicBezTo>
                  <a:cubicBezTo>
                    <a:pt x="2711382" y="375566"/>
                    <a:pt x="2699322" y="373018"/>
                    <a:pt x="2686412" y="373018"/>
                  </a:cubicBezTo>
                  <a:cubicBezTo>
                    <a:pt x="2660593" y="373018"/>
                    <a:pt x="2638681" y="381851"/>
                    <a:pt x="2620675" y="399517"/>
                  </a:cubicBezTo>
                  <a:cubicBezTo>
                    <a:pt x="2602670" y="417183"/>
                    <a:pt x="2593667" y="438925"/>
                    <a:pt x="2593667" y="464744"/>
                  </a:cubicBezTo>
                  <a:lnTo>
                    <a:pt x="2593667" y="798014"/>
                  </a:lnTo>
                  <a:lnTo>
                    <a:pt x="2436714" y="798014"/>
                  </a:lnTo>
                  <a:lnTo>
                    <a:pt x="2436714" y="79496"/>
                  </a:lnTo>
                  <a:cubicBezTo>
                    <a:pt x="2436714" y="68625"/>
                    <a:pt x="2438922" y="58433"/>
                    <a:pt x="2443339" y="48921"/>
                  </a:cubicBezTo>
                  <a:cubicBezTo>
                    <a:pt x="2447755" y="39408"/>
                    <a:pt x="2453531" y="31085"/>
                    <a:pt x="2460665" y="23951"/>
                  </a:cubicBezTo>
                  <a:cubicBezTo>
                    <a:pt x="2467799" y="16817"/>
                    <a:pt x="2476122" y="11211"/>
                    <a:pt x="2485634" y="7134"/>
                  </a:cubicBezTo>
                  <a:cubicBezTo>
                    <a:pt x="2495147" y="3058"/>
                    <a:pt x="2505338" y="1019"/>
                    <a:pt x="2516210" y="1019"/>
                  </a:cubicBezTo>
                  <a:close/>
                  <a:moveTo>
                    <a:pt x="1200036" y="0"/>
                  </a:moveTo>
                  <a:cubicBezTo>
                    <a:pt x="1221778" y="0"/>
                    <a:pt x="1240123" y="7803"/>
                    <a:pt x="1255071" y="23409"/>
                  </a:cubicBezTo>
                  <a:cubicBezTo>
                    <a:pt x="1270019" y="39016"/>
                    <a:pt x="1277493" y="57339"/>
                    <a:pt x="1277493" y="78381"/>
                  </a:cubicBezTo>
                  <a:lnTo>
                    <a:pt x="1277493" y="795976"/>
                  </a:lnTo>
                  <a:lnTo>
                    <a:pt x="1120540" y="796995"/>
                  </a:lnTo>
                  <a:lnTo>
                    <a:pt x="1120540" y="78381"/>
                  </a:lnTo>
                  <a:cubicBezTo>
                    <a:pt x="1120540" y="55980"/>
                    <a:pt x="1128354" y="37317"/>
                    <a:pt x="1143981" y="22390"/>
                  </a:cubicBezTo>
                  <a:cubicBezTo>
                    <a:pt x="1159609" y="7464"/>
                    <a:pt x="1178293" y="0"/>
                    <a:pt x="1200036"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6299796" y="1981201"/>
              <a:ext cx="222242" cy="22224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5_Title Slide">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a:xfrm>
            <a:off x="4133850" y="-1"/>
            <a:ext cx="8058150" cy="6858000"/>
          </a:xfrm>
          <a:custGeom>
            <a:avLst/>
            <a:gdLst>
              <a:gd name="connsiteX0" fmla="*/ 0 w 8058150"/>
              <a:gd name="connsiteY0" fmla="*/ 0 h 6858000"/>
              <a:gd name="connsiteX1" fmla="*/ 8058150 w 8058150"/>
              <a:gd name="connsiteY1" fmla="*/ 0 h 6858000"/>
              <a:gd name="connsiteX2" fmla="*/ 8058150 w 8058150"/>
              <a:gd name="connsiteY2" fmla="*/ 6858000 h 6858000"/>
              <a:gd name="connsiteX3" fmla="*/ 6858000 w 805815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058150" h="6858000">
                <a:moveTo>
                  <a:pt x="0" y="0"/>
                </a:moveTo>
                <a:lnTo>
                  <a:pt x="8058150" y="0"/>
                </a:lnTo>
                <a:lnTo>
                  <a:pt x="8058150" y="6858000"/>
                </a:lnTo>
                <a:lnTo>
                  <a:pt x="6858000" y="6858000"/>
                </a:lnTo>
                <a:close/>
              </a:path>
            </a:pathLst>
          </a:custGeom>
        </p:spPr>
        <p:txBody>
          <a:bodyPr wrap="square">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90204" pitchFamily="34" charset="0"/>
              <a:buNone/>
              <a:defRPr sz="1600">
                <a:solidFill>
                  <a:schemeClr val="bg1">
                    <a:lumMod val="75000"/>
                  </a:schemeClr>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90204" pitchFamily="34" charset="0"/>
              <a:buNone/>
              <a:defRPr/>
            </a:pPr>
            <a:r>
              <a:rPr lang="en-US" dirty="0"/>
              <a:t>Image placeholder</a:t>
            </a:r>
          </a:p>
          <a:p>
            <a:endParaRPr lang="en-US" dirty="0"/>
          </a:p>
        </p:txBody>
      </p:sp>
      <p:sp>
        <p:nvSpPr>
          <p:cNvPr id="4" name="Picture Placeholder 9"/>
          <p:cNvSpPr>
            <a:spLocks noGrp="1"/>
          </p:cNvSpPr>
          <p:nvPr>
            <p:ph type="pic" sz="quarter" idx="11" hasCustomPrompt="1"/>
          </p:nvPr>
        </p:nvSpPr>
        <p:spPr>
          <a:xfrm>
            <a:off x="5741602" y="1592826"/>
            <a:ext cx="4948523" cy="3657600"/>
          </a:xfrm>
          <a:custGeom>
            <a:avLst/>
            <a:gdLst>
              <a:gd name="connsiteX0" fmla="*/ 0 w 4948523"/>
              <a:gd name="connsiteY0" fmla="*/ 0 h 3657600"/>
              <a:gd name="connsiteX1" fmla="*/ 4948523 w 4948523"/>
              <a:gd name="connsiteY1" fmla="*/ 0 h 3657600"/>
              <a:gd name="connsiteX2" fmla="*/ 4948523 w 4948523"/>
              <a:gd name="connsiteY2" fmla="*/ 3657600 h 3657600"/>
              <a:gd name="connsiteX3" fmla="*/ 3657600 w 4948523"/>
              <a:gd name="connsiteY3" fmla="*/ 3657600 h 3657600"/>
            </a:gdLst>
            <a:ahLst/>
            <a:cxnLst>
              <a:cxn ang="0">
                <a:pos x="connsiteX0" y="connsiteY0"/>
              </a:cxn>
              <a:cxn ang="0">
                <a:pos x="connsiteX1" y="connsiteY1"/>
              </a:cxn>
              <a:cxn ang="0">
                <a:pos x="connsiteX2" y="connsiteY2"/>
              </a:cxn>
              <a:cxn ang="0">
                <a:pos x="connsiteX3" y="connsiteY3"/>
              </a:cxn>
            </a:cxnLst>
            <a:rect l="l" t="t" r="r" b="b"/>
            <a:pathLst>
              <a:path w="4948523" h="3657600">
                <a:moveTo>
                  <a:pt x="0" y="0"/>
                </a:moveTo>
                <a:lnTo>
                  <a:pt x="4948523" y="0"/>
                </a:lnTo>
                <a:lnTo>
                  <a:pt x="4948523" y="3657600"/>
                </a:lnTo>
                <a:lnTo>
                  <a:pt x="3657600" y="3657600"/>
                </a:lnTo>
                <a:close/>
              </a:path>
            </a:pathLst>
          </a:custGeom>
        </p:spPr>
        <p:txBody>
          <a:bodyPr wrap="square">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90204" pitchFamily="34" charset="0"/>
              <a:buNone/>
              <a:defRPr sz="1600">
                <a:solidFill>
                  <a:schemeClr val="bg1">
                    <a:lumMod val="75000"/>
                  </a:schemeClr>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90204" pitchFamily="34" charset="0"/>
              <a:buNone/>
              <a:defRPr/>
            </a:pPr>
            <a:r>
              <a:rPr lang="en-US" dirty="0"/>
              <a:t>Image placeholder</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750" fill="hold"/>
                                        <p:tgtEl>
                                          <p:spTgt spid="5"/>
                                        </p:tgtEl>
                                        <p:attrNameLst>
                                          <p:attrName>ppt_x</p:attrName>
                                        </p:attrNameLst>
                                      </p:cBhvr>
                                      <p:tavLst>
                                        <p:tav tm="0">
                                          <p:val>
                                            <p:strVal val="1+#ppt_w/2"/>
                                          </p:val>
                                        </p:tav>
                                        <p:tav tm="100000">
                                          <p:val>
                                            <p:strVal val="#ppt_x"/>
                                          </p:val>
                                        </p:tav>
                                      </p:tavLst>
                                    </p:anim>
                                    <p:anim calcmode="lin" valueType="num">
                                      <p:cBhvr additive="base">
                                        <p:cTn id="8" dur="750" fill="hold"/>
                                        <p:tgtEl>
                                          <p:spTgt spid="5"/>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75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4" grpId="0"/>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7_Title Slide">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a:xfrm>
            <a:off x="1042219" y="1371600"/>
            <a:ext cx="6435214" cy="3923072"/>
          </a:xfrm>
          <a:custGeom>
            <a:avLst/>
            <a:gdLst>
              <a:gd name="connsiteX0" fmla="*/ 0 w 6435214"/>
              <a:gd name="connsiteY0" fmla="*/ 0 h 3923072"/>
              <a:gd name="connsiteX1" fmla="*/ 6435214 w 6435214"/>
              <a:gd name="connsiteY1" fmla="*/ 0 h 3923072"/>
              <a:gd name="connsiteX2" fmla="*/ 6435214 w 6435214"/>
              <a:gd name="connsiteY2" fmla="*/ 3923072 h 3923072"/>
              <a:gd name="connsiteX3" fmla="*/ 0 w 6435214"/>
              <a:gd name="connsiteY3" fmla="*/ 3923072 h 3923072"/>
            </a:gdLst>
            <a:ahLst/>
            <a:cxnLst>
              <a:cxn ang="0">
                <a:pos x="connsiteX0" y="connsiteY0"/>
              </a:cxn>
              <a:cxn ang="0">
                <a:pos x="connsiteX1" y="connsiteY1"/>
              </a:cxn>
              <a:cxn ang="0">
                <a:pos x="connsiteX2" y="connsiteY2"/>
              </a:cxn>
              <a:cxn ang="0">
                <a:pos x="connsiteX3" y="connsiteY3"/>
              </a:cxn>
            </a:cxnLst>
            <a:rect l="l" t="t" r="r" b="b"/>
            <a:pathLst>
              <a:path w="6435214" h="3923072">
                <a:moveTo>
                  <a:pt x="0" y="0"/>
                </a:moveTo>
                <a:lnTo>
                  <a:pt x="6435214" y="0"/>
                </a:lnTo>
                <a:lnTo>
                  <a:pt x="6435214" y="3923072"/>
                </a:lnTo>
                <a:lnTo>
                  <a:pt x="0" y="3923072"/>
                </a:lnTo>
                <a:close/>
              </a:path>
            </a:pathLst>
          </a:custGeom>
        </p:spPr>
        <p:txBody>
          <a:bodyPr wrap="square">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90204" pitchFamily="34" charset="0"/>
              <a:buNone/>
              <a:defRPr sz="1600">
                <a:solidFill>
                  <a:schemeClr val="bg1">
                    <a:lumMod val="75000"/>
                  </a:schemeClr>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90204" pitchFamily="34" charset="0"/>
              <a:buNone/>
              <a:defRPr/>
            </a:pPr>
            <a:r>
              <a:rPr lang="en-US" dirty="0"/>
              <a:t>Image placeholder</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000" fill="hold"/>
                                        <p:tgtEl>
                                          <p:spTgt spid="5"/>
                                        </p:tgtEl>
                                        <p:attrNameLst>
                                          <p:attrName>ppt_x</p:attrName>
                                        </p:attrNameLst>
                                      </p:cBhvr>
                                      <p:tavLst>
                                        <p:tav tm="0">
                                          <p:val>
                                            <p:strVal val="1+#ppt_w/2"/>
                                          </p:val>
                                        </p:tav>
                                        <p:tav tm="100000">
                                          <p:val>
                                            <p:strVal val="#ppt_x"/>
                                          </p:val>
                                        </p:tav>
                                      </p:tavLst>
                                    </p:anim>
                                    <p:anim calcmode="lin" valueType="num">
                                      <p:cBhvr additive="base">
                                        <p:cTn id="8" dur="10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9_Title Slide">
    <p:bg>
      <p:bgPr>
        <a:solidFill>
          <a:srgbClr val="F5F8F9"/>
        </a:solidFill>
        <a:effectLst/>
      </p:bgPr>
    </p:bg>
    <p:spTree>
      <p:nvGrpSpPr>
        <p:cNvPr id="1" name=""/>
        <p:cNvGrpSpPr/>
        <p:nvPr/>
      </p:nvGrpSpPr>
      <p:grpSpPr>
        <a:xfrm>
          <a:off x="0" y="0"/>
          <a:ext cx="0" cy="0"/>
          <a:chOff x="0" y="0"/>
          <a:chExt cx="0" cy="0"/>
        </a:xfrm>
      </p:grpSpPr>
      <p:sp>
        <p:nvSpPr>
          <p:cNvPr id="17" name="Picture Placeholder 16"/>
          <p:cNvSpPr>
            <a:spLocks noGrp="1"/>
          </p:cNvSpPr>
          <p:nvPr>
            <p:ph type="pic" sz="quarter" idx="10" hasCustomPrompt="1"/>
          </p:nvPr>
        </p:nvSpPr>
        <p:spPr>
          <a:xfrm>
            <a:off x="6096000" y="487806"/>
            <a:ext cx="5161613" cy="5161613"/>
          </a:xfrm>
          <a:custGeom>
            <a:avLst/>
            <a:gdLst>
              <a:gd name="connsiteX0" fmla="*/ 0 w 4786859"/>
              <a:gd name="connsiteY0" fmla="*/ 0 h 4786859"/>
              <a:gd name="connsiteX1" fmla="*/ 4786859 w 4786859"/>
              <a:gd name="connsiteY1" fmla="*/ 0 h 4786859"/>
              <a:gd name="connsiteX2" fmla="*/ 4786859 w 4786859"/>
              <a:gd name="connsiteY2" fmla="*/ 4786859 h 4786859"/>
              <a:gd name="connsiteX3" fmla="*/ 0 w 4786859"/>
              <a:gd name="connsiteY3" fmla="*/ 4786859 h 4786859"/>
            </a:gdLst>
            <a:ahLst/>
            <a:cxnLst>
              <a:cxn ang="0">
                <a:pos x="connsiteX0" y="connsiteY0"/>
              </a:cxn>
              <a:cxn ang="0">
                <a:pos x="connsiteX1" y="connsiteY1"/>
              </a:cxn>
              <a:cxn ang="0">
                <a:pos x="connsiteX2" y="connsiteY2"/>
              </a:cxn>
              <a:cxn ang="0">
                <a:pos x="connsiteX3" y="connsiteY3"/>
              </a:cxn>
            </a:cxnLst>
            <a:rect l="l" t="t" r="r" b="b"/>
            <a:pathLst>
              <a:path w="4786859" h="4786859">
                <a:moveTo>
                  <a:pt x="0" y="0"/>
                </a:moveTo>
                <a:lnTo>
                  <a:pt x="4786859" y="0"/>
                </a:lnTo>
                <a:lnTo>
                  <a:pt x="4786859" y="4786859"/>
                </a:lnTo>
                <a:lnTo>
                  <a:pt x="0" y="4786859"/>
                </a:lnTo>
                <a:close/>
              </a:path>
            </a:pathLst>
          </a:custGeom>
        </p:spPr>
        <p:txBody>
          <a:bodyPr wrap="square">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90204" pitchFamily="34" charset="0"/>
              <a:buNone/>
              <a:defRPr sz="1600">
                <a:solidFill>
                  <a:schemeClr val="bg1">
                    <a:lumMod val="75000"/>
                  </a:schemeClr>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90204" pitchFamily="34" charset="0"/>
              <a:buNone/>
              <a:defRPr/>
            </a:pPr>
            <a:r>
              <a:rPr lang="en-US" dirty="0"/>
              <a:t>Image placeholder</a:t>
            </a:r>
          </a:p>
          <a:p>
            <a:endParaRPr lang="en-US" dirty="0"/>
          </a:p>
        </p:txBody>
      </p:sp>
      <p:sp>
        <p:nvSpPr>
          <p:cNvPr id="20" name="Picture Placeholder 19"/>
          <p:cNvSpPr>
            <a:spLocks noGrp="1"/>
          </p:cNvSpPr>
          <p:nvPr>
            <p:ph type="pic" sz="quarter" idx="11" hasCustomPrompt="1"/>
          </p:nvPr>
        </p:nvSpPr>
        <p:spPr>
          <a:xfrm>
            <a:off x="4383089" y="1716089"/>
            <a:ext cx="3425825" cy="3425825"/>
          </a:xfrm>
          <a:custGeom>
            <a:avLst/>
            <a:gdLst>
              <a:gd name="connsiteX0" fmla="*/ 554574 w 3425825"/>
              <a:gd name="connsiteY0" fmla="*/ 0 h 3425825"/>
              <a:gd name="connsiteX1" fmla="*/ 1712119 w 3425825"/>
              <a:gd name="connsiteY1" fmla="*/ 1159925 h 3425825"/>
              <a:gd name="connsiteX2" fmla="*/ 2872044 w 3425825"/>
              <a:gd name="connsiteY2" fmla="*/ 0 h 3425825"/>
              <a:gd name="connsiteX3" fmla="*/ 3425825 w 3425825"/>
              <a:gd name="connsiteY3" fmla="*/ 553781 h 3425825"/>
              <a:gd name="connsiteX4" fmla="*/ 2265900 w 3425825"/>
              <a:gd name="connsiteY4" fmla="*/ 1713706 h 3425825"/>
              <a:gd name="connsiteX5" fmla="*/ 3425825 w 3425825"/>
              <a:gd name="connsiteY5" fmla="*/ 2873631 h 3425825"/>
              <a:gd name="connsiteX6" fmla="*/ 2872044 w 3425825"/>
              <a:gd name="connsiteY6" fmla="*/ 3425825 h 3425825"/>
              <a:gd name="connsiteX7" fmla="*/ 1712119 w 3425825"/>
              <a:gd name="connsiteY7" fmla="*/ 2265900 h 3425825"/>
              <a:gd name="connsiteX8" fmla="*/ 554574 w 3425825"/>
              <a:gd name="connsiteY8" fmla="*/ 3425825 h 3425825"/>
              <a:gd name="connsiteX9" fmla="*/ 0 w 3425825"/>
              <a:gd name="connsiteY9" fmla="*/ 2873631 h 3425825"/>
              <a:gd name="connsiteX10" fmla="*/ 1159925 w 3425825"/>
              <a:gd name="connsiteY10" fmla="*/ 1713706 h 3425825"/>
              <a:gd name="connsiteX11" fmla="*/ 0 w 3425825"/>
              <a:gd name="connsiteY11" fmla="*/ 553781 h 3425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25825" h="3425825">
                <a:moveTo>
                  <a:pt x="554574" y="0"/>
                </a:moveTo>
                <a:lnTo>
                  <a:pt x="1712119" y="1159925"/>
                </a:lnTo>
                <a:lnTo>
                  <a:pt x="2872044" y="0"/>
                </a:lnTo>
                <a:lnTo>
                  <a:pt x="3425825" y="553781"/>
                </a:lnTo>
                <a:lnTo>
                  <a:pt x="2265900" y="1713706"/>
                </a:lnTo>
                <a:lnTo>
                  <a:pt x="3425825" y="2873631"/>
                </a:lnTo>
                <a:lnTo>
                  <a:pt x="2872044" y="3425825"/>
                </a:lnTo>
                <a:lnTo>
                  <a:pt x="1712119" y="2265900"/>
                </a:lnTo>
                <a:lnTo>
                  <a:pt x="554574" y="3425825"/>
                </a:lnTo>
                <a:lnTo>
                  <a:pt x="0" y="2873631"/>
                </a:lnTo>
                <a:lnTo>
                  <a:pt x="1159925" y="1713706"/>
                </a:lnTo>
                <a:lnTo>
                  <a:pt x="0" y="553781"/>
                </a:lnTo>
                <a:close/>
              </a:path>
            </a:pathLst>
          </a:custGeom>
          <a:noFill/>
          <a:effectLst>
            <a:outerShdw blurRad="889000" dist="444500" dir="2700000" sx="86000" sy="86000" algn="tl" rotWithShape="0">
              <a:prstClr val="black">
                <a:alpha val="40000"/>
              </a:prstClr>
            </a:outerShdw>
          </a:effectLst>
        </p:spPr>
        <p:txBody>
          <a:bodyPr wrap="square">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90204" pitchFamily="34" charset="0"/>
              <a:buNone/>
              <a:defRPr sz="1600">
                <a:solidFill>
                  <a:schemeClr val="bg1">
                    <a:lumMod val="75000"/>
                  </a:schemeClr>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90204" pitchFamily="34" charset="0"/>
              <a:buNone/>
              <a:defRPr/>
            </a:pPr>
            <a:r>
              <a:rPr lang="en-US" dirty="0"/>
              <a:t>Image placeholder</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750" fill="hold"/>
                                        <p:tgtEl>
                                          <p:spTgt spid="17"/>
                                        </p:tgtEl>
                                        <p:attrNameLst>
                                          <p:attrName>ppt_x</p:attrName>
                                        </p:attrNameLst>
                                      </p:cBhvr>
                                      <p:tavLst>
                                        <p:tav tm="0">
                                          <p:val>
                                            <p:strVal val="1+#ppt_w/2"/>
                                          </p:val>
                                        </p:tav>
                                        <p:tav tm="100000">
                                          <p:val>
                                            <p:strVal val="#ppt_x"/>
                                          </p:val>
                                        </p:tav>
                                      </p:tavLst>
                                    </p:anim>
                                    <p:anim calcmode="lin" valueType="num">
                                      <p:cBhvr additive="base">
                                        <p:cTn id="8" dur="750" fill="hold"/>
                                        <p:tgtEl>
                                          <p:spTgt spid="17"/>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0"/>
                                  </p:stCondLst>
                                  <p:childTnLst>
                                    <p:set>
                                      <p:cBhvr>
                                        <p:cTn id="10" dur="1" fill="hold">
                                          <p:stCondLst>
                                            <p:cond delay="0"/>
                                          </p:stCondLst>
                                        </p:cTn>
                                        <p:tgtEl>
                                          <p:spTgt spid="20"/>
                                        </p:tgtEl>
                                        <p:attrNameLst>
                                          <p:attrName>style.visibility</p:attrName>
                                        </p:attrNameLst>
                                      </p:cBhvr>
                                      <p:to>
                                        <p:strVal val="visible"/>
                                      </p:to>
                                    </p:set>
                                    <p:anim calcmode="lin" valueType="num">
                                      <p:cBhvr additive="base">
                                        <p:cTn id="11" dur="1250" fill="hold"/>
                                        <p:tgtEl>
                                          <p:spTgt spid="20"/>
                                        </p:tgtEl>
                                        <p:attrNameLst>
                                          <p:attrName>ppt_x</p:attrName>
                                        </p:attrNameLst>
                                      </p:cBhvr>
                                      <p:tavLst>
                                        <p:tav tm="0">
                                          <p:val>
                                            <p:strVal val="1+#ppt_w/2"/>
                                          </p:val>
                                        </p:tav>
                                        <p:tav tm="100000">
                                          <p:val>
                                            <p:strVal val="#ppt_x"/>
                                          </p:val>
                                        </p:tav>
                                      </p:tavLst>
                                    </p:anim>
                                    <p:anim calcmode="lin" valueType="num">
                                      <p:cBhvr additive="base">
                                        <p:cTn id="12" dur="1250" fill="hold"/>
                                        <p:tgtEl>
                                          <p:spTgt spid="2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20" grpId="0"/>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6_Title Slide">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a:xfrm>
            <a:off x="0" y="885928"/>
            <a:ext cx="12192000" cy="3509091"/>
          </a:xfrm>
          <a:custGeom>
            <a:avLst/>
            <a:gdLst>
              <a:gd name="connsiteX0" fmla="*/ 0 w 12192000"/>
              <a:gd name="connsiteY0" fmla="*/ 0 h 3509091"/>
              <a:gd name="connsiteX1" fmla="*/ 12192000 w 12192000"/>
              <a:gd name="connsiteY1" fmla="*/ 0 h 3509091"/>
              <a:gd name="connsiteX2" fmla="*/ 12192000 w 12192000"/>
              <a:gd name="connsiteY2" fmla="*/ 3509091 h 3509091"/>
              <a:gd name="connsiteX3" fmla="*/ 0 w 12192000"/>
              <a:gd name="connsiteY3" fmla="*/ 3509091 h 3509091"/>
            </a:gdLst>
            <a:ahLst/>
            <a:cxnLst>
              <a:cxn ang="0">
                <a:pos x="connsiteX0" y="connsiteY0"/>
              </a:cxn>
              <a:cxn ang="0">
                <a:pos x="connsiteX1" y="connsiteY1"/>
              </a:cxn>
              <a:cxn ang="0">
                <a:pos x="connsiteX2" y="connsiteY2"/>
              </a:cxn>
              <a:cxn ang="0">
                <a:pos x="connsiteX3" y="connsiteY3"/>
              </a:cxn>
            </a:cxnLst>
            <a:rect l="l" t="t" r="r" b="b"/>
            <a:pathLst>
              <a:path w="12192000" h="3509091">
                <a:moveTo>
                  <a:pt x="0" y="0"/>
                </a:moveTo>
                <a:lnTo>
                  <a:pt x="12192000" y="0"/>
                </a:lnTo>
                <a:lnTo>
                  <a:pt x="12192000" y="3509091"/>
                </a:lnTo>
                <a:lnTo>
                  <a:pt x="0" y="3509091"/>
                </a:lnTo>
                <a:close/>
              </a:path>
            </a:pathLst>
          </a:custGeom>
        </p:spPr>
        <p:txBody>
          <a:bodyPr wrap="square">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90204" pitchFamily="34" charset="0"/>
              <a:buNone/>
              <a:defRPr sz="1600">
                <a:solidFill>
                  <a:schemeClr val="bg1">
                    <a:lumMod val="75000"/>
                  </a:schemeClr>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90204" pitchFamily="34" charset="0"/>
              <a:buNone/>
              <a:defRPr/>
            </a:pPr>
            <a:r>
              <a:rPr lang="en-US" dirty="0"/>
              <a:t>Image placeholder</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750" fill="hold"/>
                                        <p:tgtEl>
                                          <p:spTgt spid="5"/>
                                        </p:tgtEl>
                                        <p:attrNameLst>
                                          <p:attrName>ppt_x</p:attrName>
                                        </p:attrNameLst>
                                      </p:cBhvr>
                                      <p:tavLst>
                                        <p:tav tm="0">
                                          <p:val>
                                            <p:strVal val="#ppt_x"/>
                                          </p:val>
                                        </p:tav>
                                        <p:tav tm="100000">
                                          <p:val>
                                            <p:strVal val="#ppt_x"/>
                                          </p:val>
                                        </p:tav>
                                      </p:tavLst>
                                    </p:anim>
                                    <p:anim calcmode="lin" valueType="num">
                                      <p:cBhvr additive="base">
                                        <p:cTn id="8" dur="750" fill="hold"/>
                                        <p:tgtEl>
                                          <p:spTgt spid="5"/>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0_Title Slide">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a:xfrm>
            <a:off x="1524001" y="1146630"/>
            <a:ext cx="3193143" cy="3933371"/>
          </a:xfrm>
          <a:custGeom>
            <a:avLst/>
            <a:gdLst>
              <a:gd name="connsiteX0" fmla="*/ 0 w 3193143"/>
              <a:gd name="connsiteY0" fmla="*/ 0 h 3933371"/>
              <a:gd name="connsiteX1" fmla="*/ 3193143 w 3193143"/>
              <a:gd name="connsiteY1" fmla="*/ 0 h 3933371"/>
              <a:gd name="connsiteX2" fmla="*/ 3193143 w 3193143"/>
              <a:gd name="connsiteY2" fmla="*/ 3933371 h 3933371"/>
              <a:gd name="connsiteX3" fmla="*/ 0 w 3193143"/>
              <a:gd name="connsiteY3" fmla="*/ 3933371 h 3933371"/>
            </a:gdLst>
            <a:ahLst/>
            <a:cxnLst>
              <a:cxn ang="0">
                <a:pos x="connsiteX0" y="connsiteY0"/>
              </a:cxn>
              <a:cxn ang="0">
                <a:pos x="connsiteX1" y="connsiteY1"/>
              </a:cxn>
              <a:cxn ang="0">
                <a:pos x="connsiteX2" y="connsiteY2"/>
              </a:cxn>
              <a:cxn ang="0">
                <a:pos x="connsiteX3" y="connsiteY3"/>
              </a:cxn>
            </a:cxnLst>
            <a:rect l="l" t="t" r="r" b="b"/>
            <a:pathLst>
              <a:path w="3193143" h="3933371">
                <a:moveTo>
                  <a:pt x="0" y="0"/>
                </a:moveTo>
                <a:lnTo>
                  <a:pt x="3193143" y="0"/>
                </a:lnTo>
                <a:lnTo>
                  <a:pt x="3193143" y="3933371"/>
                </a:lnTo>
                <a:lnTo>
                  <a:pt x="0" y="3933371"/>
                </a:lnTo>
                <a:close/>
              </a:path>
            </a:pathLst>
          </a:custGeom>
        </p:spPr>
        <p:txBody>
          <a:bodyPr wrap="square">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90204" pitchFamily="34" charset="0"/>
              <a:buNone/>
              <a:defRPr sz="1600">
                <a:solidFill>
                  <a:schemeClr val="bg1">
                    <a:lumMod val="75000"/>
                  </a:schemeClr>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90204" pitchFamily="34" charset="0"/>
              <a:buNone/>
              <a:defRPr/>
            </a:pPr>
            <a:r>
              <a:rPr lang="en-US" dirty="0"/>
              <a:t>Image placeholder</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25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750" fill="hold"/>
                                        <p:tgtEl>
                                          <p:spTgt spid="5"/>
                                        </p:tgtEl>
                                        <p:attrNameLst>
                                          <p:attrName>ppt_x</p:attrName>
                                        </p:attrNameLst>
                                      </p:cBhvr>
                                      <p:tavLst>
                                        <p:tav tm="0">
                                          <p:val>
                                            <p:strVal val="#ppt_x"/>
                                          </p:val>
                                        </p:tav>
                                        <p:tav tm="100000">
                                          <p:val>
                                            <p:strVal val="#ppt_x"/>
                                          </p:val>
                                        </p:tav>
                                      </p:tavLst>
                                    </p:anim>
                                    <p:anim calcmode="lin" valueType="num">
                                      <p:cBhvr additive="base">
                                        <p:cTn id="8" dur="75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1_Title Slide">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a:xfrm>
            <a:off x="1699504" y="800921"/>
            <a:ext cx="3801410" cy="3801412"/>
          </a:xfrm>
          <a:custGeom>
            <a:avLst/>
            <a:gdLst>
              <a:gd name="connsiteX0" fmla="*/ 1900705 w 3801410"/>
              <a:gd name="connsiteY0" fmla="*/ 0 h 3801412"/>
              <a:gd name="connsiteX1" fmla="*/ 3801410 w 3801410"/>
              <a:gd name="connsiteY1" fmla="*/ 1900706 h 3801412"/>
              <a:gd name="connsiteX2" fmla="*/ 1900705 w 3801410"/>
              <a:gd name="connsiteY2" fmla="*/ 3801412 h 3801412"/>
              <a:gd name="connsiteX3" fmla="*/ 0 w 3801410"/>
              <a:gd name="connsiteY3" fmla="*/ 1900706 h 3801412"/>
              <a:gd name="connsiteX4" fmla="*/ 1900705 w 3801410"/>
              <a:gd name="connsiteY4" fmla="*/ 0 h 38014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1410" h="3801412">
                <a:moveTo>
                  <a:pt x="1900705" y="0"/>
                </a:moveTo>
                <a:cubicBezTo>
                  <a:pt x="2950435" y="0"/>
                  <a:pt x="3801410" y="850975"/>
                  <a:pt x="3801410" y="1900706"/>
                </a:cubicBezTo>
                <a:cubicBezTo>
                  <a:pt x="3801410" y="2950437"/>
                  <a:pt x="2950435" y="3801412"/>
                  <a:pt x="1900705" y="3801412"/>
                </a:cubicBezTo>
                <a:cubicBezTo>
                  <a:pt x="850975" y="3801412"/>
                  <a:pt x="0" y="2950437"/>
                  <a:pt x="0" y="1900706"/>
                </a:cubicBezTo>
                <a:cubicBezTo>
                  <a:pt x="0" y="850975"/>
                  <a:pt x="850975" y="0"/>
                  <a:pt x="1900705" y="0"/>
                </a:cubicBezTo>
                <a:close/>
              </a:path>
            </a:pathLst>
          </a:custGeom>
        </p:spPr>
        <p:txBody>
          <a:bodyPr wrap="square">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90204" pitchFamily="34" charset="0"/>
              <a:buNone/>
              <a:defRPr sz="1600">
                <a:solidFill>
                  <a:schemeClr val="bg1">
                    <a:lumMod val="75000"/>
                  </a:schemeClr>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90204" pitchFamily="34" charset="0"/>
              <a:buNone/>
              <a:defRPr/>
            </a:pPr>
            <a:r>
              <a:rPr lang="en-US" dirty="0"/>
              <a:t>Image placeholder</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50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750" fill="hold"/>
                                        <p:tgtEl>
                                          <p:spTgt spid="5"/>
                                        </p:tgtEl>
                                        <p:attrNameLst>
                                          <p:attrName>ppt_x</p:attrName>
                                        </p:attrNameLst>
                                      </p:cBhvr>
                                      <p:tavLst>
                                        <p:tav tm="0">
                                          <p:val>
                                            <p:strVal val="0-#ppt_w/2"/>
                                          </p:val>
                                        </p:tav>
                                        <p:tav tm="100000">
                                          <p:val>
                                            <p:strVal val="#ppt_x"/>
                                          </p:val>
                                        </p:tav>
                                      </p:tavLst>
                                    </p:anim>
                                    <p:anim calcmode="lin" valueType="num">
                                      <p:cBhvr additive="base">
                                        <p:cTn id="8" dur="75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27_Title Slide">
    <p:bg>
      <p:bgPr>
        <a:solidFill>
          <a:srgbClr val="F5F8F9"/>
        </a:solidFill>
        <a:effectLst/>
      </p:bgPr>
    </p:bg>
    <p:spTree>
      <p:nvGrpSpPr>
        <p:cNvPr id="1" name=""/>
        <p:cNvGrpSpPr/>
        <p:nvPr/>
      </p:nvGrpSpPr>
      <p:grpSpPr>
        <a:xfrm>
          <a:off x="0" y="0"/>
          <a:ext cx="0" cy="0"/>
          <a:chOff x="0" y="0"/>
          <a:chExt cx="0" cy="0"/>
        </a:xfrm>
      </p:grpSpPr>
      <p:sp>
        <p:nvSpPr>
          <p:cNvPr id="3" name="Rectangle 2"/>
          <p:cNvSpPr/>
          <p:nvPr userDrawn="1"/>
        </p:nvSpPr>
        <p:spPr>
          <a:xfrm>
            <a:off x="5670677" y="0"/>
            <a:ext cx="6521323" cy="6858000"/>
          </a:xfrm>
          <a:prstGeom prst="rect">
            <a:avLst/>
          </a:prstGeom>
          <a:solidFill>
            <a:srgbClr val="7487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p:cNvSpPr/>
          <p:nvPr userDrawn="1"/>
        </p:nvSpPr>
        <p:spPr>
          <a:xfrm>
            <a:off x="499674" y="445958"/>
            <a:ext cx="11192654" cy="5966085"/>
          </a:xfrm>
          <a:prstGeom prst="rect">
            <a:avLst/>
          </a:prstGeom>
          <a:solidFill>
            <a:schemeClr val="bg1"/>
          </a:solidFill>
          <a:ln>
            <a:noFill/>
          </a:ln>
          <a:effectLst>
            <a:outerShdw blurRad="152400" dist="50800" dir="2700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Picture Placeholder 3"/>
          <p:cNvSpPr>
            <a:spLocks noGrp="1"/>
          </p:cNvSpPr>
          <p:nvPr>
            <p:ph type="pic" sz="quarter" idx="10" hasCustomPrompt="1"/>
          </p:nvPr>
        </p:nvSpPr>
        <p:spPr>
          <a:xfrm>
            <a:off x="1098678" y="1142999"/>
            <a:ext cx="4571999" cy="4571999"/>
          </a:xfrm>
          <a:prstGeom prst="rect">
            <a:avLst/>
          </a:prstGeom>
          <a:noFill/>
          <a:effectLst>
            <a:outerShdw blurRad="571500" sx="89000" sy="89000" algn="ctr" rotWithShape="0">
              <a:prstClr val="black">
                <a:alpha val="40000"/>
              </a:prstClr>
            </a:outerShdw>
          </a:effectLst>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90204" pitchFamily="34" charset="0"/>
              <a:buNone/>
              <a:defRPr sz="1600">
                <a:solidFill>
                  <a:schemeClr val="bg1">
                    <a:lumMod val="75000"/>
                  </a:schemeClr>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90204" pitchFamily="34" charset="0"/>
              <a:buNone/>
              <a:defRPr/>
            </a:pPr>
            <a:r>
              <a:rPr lang="en-US" dirty="0"/>
              <a:t>Image placeholder</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750" fill="hold"/>
                                        <p:tgtEl>
                                          <p:spTgt spid="3"/>
                                        </p:tgtEl>
                                        <p:attrNameLst>
                                          <p:attrName>ppt_x</p:attrName>
                                        </p:attrNameLst>
                                      </p:cBhvr>
                                      <p:tavLst>
                                        <p:tav tm="0">
                                          <p:val>
                                            <p:strVal val="1+#ppt_w/2"/>
                                          </p:val>
                                        </p:tav>
                                        <p:tav tm="100000">
                                          <p:val>
                                            <p:strVal val="#ppt_x"/>
                                          </p:val>
                                        </p:tav>
                                      </p:tavLst>
                                    </p:anim>
                                    <p:anim calcmode="lin" valueType="num">
                                      <p:cBhvr additive="base">
                                        <p:cTn id="8" dur="750" fill="hold"/>
                                        <p:tgtEl>
                                          <p:spTgt spid="3"/>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750" fill="hold"/>
                                        <p:tgtEl>
                                          <p:spTgt spid="2"/>
                                        </p:tgtEl>
                                        <p:attrNameLst>
                                          <p:attrName>ppt_x</p:attrName>
                                        </p:attrNameLst>
                                      </p:cBhvr>
                                      <p:tavLst>
                                        <p:tav tm="0">
                                          <p:val>
                                            <p:strVal val="0-#ppt_w/2"/>
                                          </p:val>
                                        </p:tav>
                                        <p:tav tm="100000">
                                          <p:val>
                                            <p:strVal val="#ppt_x"/>
                                          </p:val>
                                        </p:tav>
                                      </p:tavLst>
                                    </p:anim>
                                    <p:anim calcmode="lin" valueType="num">
                                      <p:cBhvr additive="base">
                                        <p:cTn id="12" dur="750" fill="hold"/>
                                        <p:tgtEl>
                                          <p:spTgt spid="2"/>
                                        </p:tgtEl>
                                        <p:attrNameLst>
                                          <p:attrName>ppt_y</p:attrName>
                                        </p:attrNameLst>
                                      </p:cBhvr>
                                      <p:tavLst>
                                        <p:tav tm="0">
                                          <p:val>
                                            <p:strVal val="#ppt_y"/>
                                          </p:val>
                                        </p:tav>
                                        <p:tav tm="100000">
                                          <p:val>
                                            <p:strVal val="#ppt_y"/>
                                          </p:val>
                                        </p:tav>
                                      </p:tavLst>
                                    </p:anim>
                                  </p:childTnLst>
                                </p:cTn>
                              </p:par>
                              <p:par>
                                <p:cTn id="13" presetID="22" presetClass="entr" presetSubtype="4" fill="hold" grpId="0" nodeType="withEffect">
                                  <p:stCondLst>
                                    <p:cond delay="750"/>
                                  </p:stCondLst>
                                  <p:childTnLst>
                                    <p:set>
                                      <p:cBhvr>
                                        <p:cTn id="14" dur="1" fill="hold">
                                          <p:stCondLst>
                                            <p:cond delay="0"/>
                                          </p:stCondLst>
                                        </p:cTn>
                                        <p:tgtEl>
                                          <p:spTgt spid="4"/>
                                        </p:tgtEl>
                                        <p:attrNameLst>
                                          <p:attrName>style.visibility</p:attrName>
                                        </p:attrNameLst>
                                      </p:cBhvr>
                                      <p:to>
                                        <p:strVal val="visible"/>
                                      </p:to>
                                    </p:set>
                                    <p:animEffect transition="in" filter="wipe(down)">
                                      <p:cBhvr>
                                        <p:cTn id="1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2" grpId="0" animBg="1"/>
      <p:bldP spid="4" grpId="0"/>
    </p:bld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2" r:id="rId13"/>
    <p:sldLayoutId id="2147483663" r:id="rId14"/>
    <p:sldLayoutId id="2147483664" r:id="rId15"/>
    <p:sldLayoutId id="2147483665" r:id="rId16"/>
    <p:sldLayoutId id="2147483666" r:id="rId17"/>
    <p:sldLayoutId id="2147483667" r:id="rId18"/>
    <p:sldLayoutId id="2147483668" r:id="rId19"/>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5.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11.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11.xml"/><Relationship Id="rId5" Type="http://schemas.openxmlformats.org/officeDocument/2006/relationships/image" Target="../media/image12.pn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9.xml"/><Relationship Id="rId1" Type="http://schemas.openxmlformats.org/officeDocument/2006/relationships/tags" Target="../tags/tag4.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9.xml"/><Relationship Id="rId1" Type="http://schemas.openxmlformats.org/officeDocument/2006/relationships/tags" Target="../tags/tag5.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9.xml"/><Relationship Id="rId1" Type="http://schemas.openxmlformats.org/officeDocument/2006/relationships/tags" Target="../tags/tag6.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9.xml"/><Relationship Id="rId1" Type="http://schemas.openxmlformats.org/officeDocument/2006/relationships/tags" Target="../tags/tag7.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9.xml"/><Relationship Id="rId1" Type="http://schemas.openxmlformats.org/officeDocument/2006/relationships/tags" Target="../tags/tag8.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9.xml"/><Relationship Id="rId1" Type="http://schemas.openxmlformats.org/officeDocument/2006/relationships/tags" Target="../tags/tag9.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9.xml"/><Relationship Id="rId1" Type="http://schemas.openxmlformats.org/officeDocument/2006/relationships/tags" Target="../tags/tag10.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9.xml"/><Relationship Id="rId1" Type="http://schemas.openxmlformats.org/officeDocument/2006/relationships/tags" Target="../tags/tag11.xml"/></Relationships>
</file>

<file path=ppt/slides/_rels/slide2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1.xml"/><Relationship Id="rId1" Type="http://schemas.openxmlformats.org/officeDocument/2006/relationships/slideLayout" Target="../slideLayouts/slideLayout3.xml"/><Relationship Id="rId4" Type="http://schemas.openxmlformats.org/officeDocument/2006/relationships/image" Target="../media/image5.jpe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19.xml"/><Relationship Id="rId1" Type="http://schemas.openxmlformats.org/officeDocument/2006/relationships/tags" Target="../tags/tag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9.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9.xml"/></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6.xml"/><Relationship Id="rId1" Type="http://schemas.openxmlformats.org/officeDocument/2006/relationships/slideLayout" Target="../slideLayouts/slideLayout12.xml"/><Relationship Id="rId4" Type="http://schemas.openxmlformats.org/officeDocument/2006/relationships/image" Target="../media/image15.png"/></Relationships>
</file>

<file path=ppt/slides/_rels/slide2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7.xml"/><Relationship Id="rId1" Type="http://schemas.openxmlformats.org/officeDocument/2006/relationships/slideLayout" Target="../slideLayouts/slideLayout15.xml"/><Relationship Id="rId4" Type="http://schemas.openxmlformats.org/officeDocument/2006/relationships/image" Target="../media/image2.jpeg"/></Relationships>
</file>

<file path=ppt/slides/_rels/slide2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8.xml"/><Relationship Id="rId1" Type="http://schemas.openxmlformats.org/officeDocument/2006/relationships/slideLayout" Target="../slideLayouts/slideLayout12.xml"/><Relationship Id="rId4" Type="http://schemas.openxmlformats.org/officeDocument/2006/relationships/image" Target="../media/image17.png"/></Relationships>
</file>

<file path=ppt/slides/_rels/slide2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9.xml"/><Relationship Id="rId1" Type="http://schemas.openxmlformats.org/officeDocument/2006/relationships/slideLayout" Target="../slideLayouts/slideLayout12.xml"/><Relationship Id="rId4" Type="http://schemas.openxmlformats.org/officeDocument/2006/relationships/image" Target="../media/image19.png"/></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5.jpeg"/></Relationships>
</file>

<file path=ppt/slides/_rels/slide3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0.xml"/><Relationship Id="rId1" Type="http://schemas.openxmlformats.org/officeDocument/2006/relationships/slideLayout" Target="../slideLayouts/slideLayout5.xml"/><Relationship Id="rId4" Type="http://schemas.openxmlformats.org/officeDocument/2006/relationships/image" Target="../media/image3.jpeg"/></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tags" Target="../tags/tag3.xml"/><Relationship Id="rId1" Type="http://schemas.openxmlformats.org/officeDocument/2006/relationships/tags" Target="../tags/tag2.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6.xml"/><Relationship Id="rId1" Type="http://schemas.openxmlformats.org/officeDocument/2006/relationships/slideLayout" Target="../slideLayouts/slideLayout14.xml"/><Relationship Id="rId5" Type="http://schemas.openxmlformats.org/officeDocument/2006/relationships/image" Target="../media/image2.jpeg"/><Relationship Id="rId4" Type="http://schemas.openxmlformats.org/officeDocument/2006/relationships/chart" Target="../charts/chart2.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Rectangle 57"/>
          <p:cNvSpPr/>
          <p:nvPr/>
        </p:nvSpPr>
        <p:spPr>
          <a:xfrm>
            <a:off x="934387" y="953749"/>
            <a:ext cx="5161613" cy="51616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TextBox 70"/>
          <p:cNvSpPr txBox="1"/>
          <p:nvPr/>
        </p:nvSpPr>
        <p:spPr>
          <a:xfrm>
            <a:off x="1138335" y="2279715"/>
            <a:ext cx="3244754" cy="1569660"/>
          </a:xfrm>
          <a:prstGeom prst="rect">
            <a:avLst/>
          </a:prstGeom>
          <a:noFill/>
        </p:spPr>
        <p:txBody>
          <a:bodyPr wrap="square" rtlCol="0">
            <a:spAutoFit/>
          </a:bodyPr>
          <a:lstStyle/>
          <a:p>
            <a:r>
              <a:rPr lang="zh-CN" altLang="en-US" sz="4800" b="1" dirty="0">
                <a:solidFill>
                  <a:srgbClr val="748773"/>
                </a:solidFill>
                <a:latin typeface="+mj-lt"/>
              </a:rPr>
              <a:t>第一周项目展示</a:t>
            </a:r>
            <a:endParaRPr lang="en-US" sz="4800" dirty="0">
              <a:solidFill>
                <a:srgbClr val="748773"/>
              </a:solidFill>
              <a:latin typeface="+mj-lt"/>
            </a:endParaRPr>
          </a:p>
        </p:txBody>
      </p:sp>
      <p:sp>
        <p:nvSpPr>
          <p:cNvPr id="72" name="TextBox 71"/>
          <p:cNvSpPr txBox="1"/>
          <p:nvPr/>
        </p:nvSpPr>
        <p:spPr>
          <a:xfrm>
            <a:off x="1242057" y="1991623"/>
            <a:ext cx="3037311" cy="307777"/>
          </a:xfrm>
          <a:prstGeom prst="rect">
            <a:avLst/>
          </a:prstGeom>
          <a:noFill/>
        </p:spPr>
        <p:txBody>
          <a:bodyPr wrap="square" rtlCol="0">
            <a:spAutoFit/>
          </a:bodyPr>
          <a:lstStyle/>
          <a:p>
            <a:r>
              <a:rPr lang="zh-CN" altLang="en-US" sz="1400" spc="300" dirty="0">
                <a:solidFill>
                  <a:schemeClr val="bg1">
                    <a:lumMod val="65000"/>
                  </a:schemeClr>
                </a:solidFill>
                <a:ea typeface="Roboto Light" panose="02000000000000000000" pitchFamily="2" charset="0"/>
              </a:rPr>
              <a:t>艺朝艺夕</a:t>
            </a:r>
            <a:endParaRPr lang="en-US" sz="1400" spc="300" dirty="0">
              <a:solidFill>
                <a:schemeClr val="bg1">
                  <a:lumMod val="65000"/>
                </a:schemeClr>
              </a:solidFill>
              <a:ea typeface="Roboto Light" panose="02000000000000000000" pitchFamily="2" charset="0"/>
            </a:endParaRPr>
          </a:p>
        </p:txBody>
      </p:sp>
      <p:grpSp>
        <p:nvGrpSpPr>
          <p:cNvPr id="2" name="Group 1"/>
          <p:cNvGrpSpPr/>
          <p:nvPr/>
        </p:nvGrpSpPr>
        <p:grpSpPr>
          <a:xfrm>
            <a:off x="2610466" y="3908723"/>
            <a:ext cx="2887009" cy="657424"/>
            <a:chOff x="1345777" y="4320299"/>
            <a:chExt cx="2887009" cy="657424"/>
          </a:xfrm>
        </p:grpSpPr>
        <p:sp>
          <p:nvSpPr>
            <p:cNvPr id="73" name="TextBox 72"/>
            <p:cNvSpPr txBox="1"/>
            <p:nvPr/>
          </p:nvSpPr>
          <p:spPr>
            <a:xfrm>
              <a:off x="1345777" y="4320299"/>
              <a:ext cx="2664904" cy="369332"/>
            </a:xfrm>
            <a:prstGeom prst="rect">
              <a:avLst/>
            </a:prstGeom>
            <a:noFill/>
          </p:spPr>
          <p:txBody>
            <a:bodyPr wrap="square" rtlCol="0">
              <a:spAutoFit/>
            </a:bodyPr>
            <a:lstStyle/>
            <a:p>
              <a:r>
                <a:rPr lang="zh-CN" altLang="en-US" dirty="0">
                  <a:solidFill>
                    <a:schemeClr val="tx1">
                      <a:lumMod val="75000"/>
                      <a:lumOff val="25000"/>
                    </a:schemeClr>
                  </a:solidFill>
                  <a:latin typeface="+mj-lt"/>
                  <a:ea typeface="Roboto Light" panose="02000000000000000000" pitchFamily="2" charset="0"/>
                </a:rPr>
                <a:t>小组：</a:t>
              </a:r>
              <a:r>
                <a:rPr lang="en-US" altLang="zh-CN" dirty="0">
                  <a:solidFill>
                    <a:schemeClr val="tx1">
                      <a:lumMod val="75000"/>
                      <a:lumOff val="25000"/>
                    </a:schemeClr>
                  </a:solidFill>
                  <a:latin typeface="+mj-lt"/>
                  <a:ea typeface="Roboto Light" panose="02000000000000000000" pitchFamily="2" charset="0"/>
                </a:rPr>
                <a:t>Mars456</a:t>
              </a:r>
              <a:endParaRPr lang="en-US" dirty="0">
                <a:solidFill>
                  <a:schemeClr val="tx1">
                    <a:lumMod val="75000"/>
                    <a:lumOff val="25000"/>
                  </a:schemeClr>
                </a:solidFill>
                <a:latin typeface="+mj-lt"/>
                <a:ea typeface="Roboto Light" panose="02000000000000000000" pitchFamily="2" charset="0"/>
              </a:endParaRPr>
            </a:p>
          </p:txBody>
        </p:sp>
        <p:sp>
          <p:nvSpPr>
            <p:cNvPr id="74" name="TextBox 73"/>
            <p:cNvSpPr txBox="1"/>
            <p:nvPr/>
          </p:nvSpPr>
          <p:spPr>
            <a:xfrm>
              <a:off x="1345778" y="4658853"/>
              <a:ext cx="2887008" cy="318870"/>
            </a:xfrm>
            <a:prstGeom prst="rect">
              <a:avLst/>
            </a:prstGeom>
            <a:noFill/>
          </p:spPr>
          <p:txBody>
            <a:bodyPr wrap="square" rtlCol="0">
              <a:spAutoFit/>
            </a:bodyPr>
            <a:lstStyle/>
            <a:p>
              <a:pPr>
                <a:lnSpc>
                  <a:spcPct val="114000"/>
                </a:lnSpc>
              </a:pPr>
              <a:r>
                <a:rPr lang="zh-CN" altLang="en-US" sz="1400" b="1" dirty="0">
                  <a:solidFill>
                    <a:schemeClr val="bg1">
                      <a:lumMod val="65000"/>
                    </a:schemeClr>
                  </a:solidFill>
                </a:rPr>
                <a:t>汇报人：李浩</a:t>
              </a:r>
              <a:endParaRPr lang="en-US" sz="1400" dirty="0">
                <a:solidFill>
                  <a:schemeClr val="bg1">
                    <a:lumMod val="65000"/>
                  </a:schemeClr>
                </a:solidFill>
              </a:endParaRPr>
            </a:p>
          </p:txBody>
        </p:sp>
      </p:grpSp>
      <p:pic>
        <p:nvPicPr>
          <p:cNvPr id="34" name="图片占位符 33"/>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l="133" r="133"/>
          <a:stretch>
            <a:fillRect/>
          </a:stretch>
        </p:blipFill>
        <p:spPr>
          <a:xfrm flipH="1">
            <a:off x="6096000" y="487806"/>
            <a:ext cx="5161613" cy="5161613"/>
          </a:xfrm>
        </p:spPr>
      </p:pic>
      <p:pic>
        <p:nvPicPr>
          <p:cNvPr id="46" name="图片占位符 45"/>
          <p:cNvPicPr>
            <a:picLocks noGrp="1" noChangeAspect="1"/>
          </p:cNvPicPr>
          <p:nvPr>
            <p:ph type="pic" sz="quarter" idx="11"/>
          </p:nvPr>
        </p:nvPicPr>
        <p:blipFill>
          <a:blip r:embed="rId4" cstate="print">
            <a:extLst>
              <a:ext uri="{28A0092B-C50C-407E-A947-70E740481C1C}">
                <a14:useLocalDpi xmlns:a14="http://schemas.microsoft.com/office/drawing/2010/main" val="0"/>
              </a:ext>
            </a:extLst>
          </a:blip>
          <a:srcRect l="10450" r="10450"/>
          <a:stretch>
            <a:fillRect/>
          </a:stretch>
        </p:blipFill>
        <p:spPr/>
      </p:pic>
      <p:grpSp>
        <p:nvGrpSpPr>
          <p:cNvPr id="10" name="Group 21"/>
          <p:cNvGrpSpPr/>
          <p:nvPr/>
        </p:nvGrpSpPr>
        <p:grpSpPr>
          <a:xfrm>
            <a:off x="11191414" y="5937247"/>
            <a:ext cx="752930" cy="752930"/>
            <a:chOff x="11160804" y="5906634"/>
            <a:chExt cx="814163" cy="814163"/>
          </a:xfrm>
        </p:grpSpPr>
        <p:sp>
          <p:nvSpPr>
            <p:cNvPr id="11" name="Freeform: Shape 22"/>
            <p:cNvSpPr/>
            <p:nvPr/>
          </p:nvSpPr>
          <p:spPr>
            <a:xfrm>
              <a:off x="11160804" y="5906634"/>
              <a:ext cx="814163" cy="814163"/>
            </a:xfrm>
            <a:custGeom>
              <a:avLst/>
              <a:gdLst>
                <a:gd name="connsiteX0" fmla="*/ 769843 w 1539686"/>
                <a:gd name="connsiteY0" fmla="*/ 212447 h 1539686"/>
                <a:gd name="connsiteX1" fmla="*/ 212447 w 1539686"/>
                <a:gd name="connsiteY1" fmla="*/ 769843 h 1539686"/>
                <a:gd name="connsiteX2" fmla="*/ 769843 w 1539686"/>
                <a:gd name="connsiteY2" fmla="*/ 1327239 h 1539686"/>
                <a:gd name="connsiteX3" fmla="*/ 1327239 w 1539686"/>
                <a:gd name="connsiteY3" fmla="*/ 769843 h 1539686"/>
                <a:gd name="connsiteX4" fmla="*/ 769843 w 1539686"/>
                <a:gd name="connsiteY4" fmla="*/ 212447 h 1539686"/>
                <a:gd name="connsiteX5" fmla="*/ 769843 w 1539686"/>
                <a:gd name="connsiteY5" fmla="*/ 0 h 1539686"/>
                <a:gd name="connsiteX6" fmla="*/ 1539686 w 1539686"/>
                <a:gd name="connsiteY6" fmla="*/ 769843 h 1539686"/>
                <a:gd name="connsiteX7" fmla="*/ 769843 w 1539686"/>
                <a:gd name="connsiteY7" fmla="*/ 1539686 h 1539686"/>
                <a:gd name="connsiteX8" fmla="*/ 0 w 1539686"/>
                <a:gd name="connsiteY8" fmla="*/ 769843 h 1539686"/>
                <a:gd name="connsiteX9" fmla="*/ 769843 w 1539686"/>
                <a:gd name="connsiteY9" fmla="*/ 0 h 153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39686" h="1539686">
                  <a:moveTo>
                    <a:pt x="769843" y="212447"/>
                  </a:moveTo>
                  <a:cubicBezTo>
                    <a:pt x="462002" y="212447"/>
                    <a:pt x="212447" y="462002"/>
                    <a:pt x="212447" y="769843"/>
                  </a:cubicBezTo>
                  <a:cubicBezTo>
                    <a:pt x="212447" y="1077684"/>
                    <a:pt x="462002" y="1327239"/>
                    <a:pt x="769843" y="1327239"/>
                  </a:cubicBezTo>
                  <a:cubicBezTo>
                    <a:pt x="1077684" y="1327239"/>
                    <a:pt x="1327239" y="1077684"/>
                    <a:pt x="1327239" y="769843"/>
                  </a:cubicBezTo>
                  <a:cubicBezTo>
                    <a:pt x="1327239" y="462002"/>
                    <a:pt x="1077684" y="212447"/>
                    <a:pt x="769843" y="212447"/>
                  </a:cubicBezTo>
                  <a:close/>
                  <a:moveTo>
                    <a:pt x="769843" y="0"/>
                  </a:moveTo>
                  <a:cubicBezTo>
                    <a:pt x="1195016" y="0"/>
                    <a:pt x="1539686" y="344670"/>
                    <a:pt x="1539686" y="769843"/>
                  </a:cubicBezTo>
                  <a:cubicBezTo>
                    <a:pt x="1539686" y="1195016"/>
                    <a:pt x="1195016" y="1539686"/>
                    <a:pt x="769843" y="1539686"/>
                  </a:cubicBezTo>
                  <a:cubicBezTo>
                    <a:pt x="344670" y="1539686"/>
                    <a:pt x="0" y="1195016"/>
                    <a:pt x="0" y="769843"/>
                  </a:cubicBezTo>
                  <a:cubicBezTo>
                    <a:pt x="0" y="344670"/>
                    <a:pt x="344670" y="0"/>
                    <a:pt x="769843" y="0"/>
                  </a:cubicBezTo>
                  <a:close/>
                </a:path>
              </a:pathLst>
            </a:custGeom>
            <a:solidFill>
              <a:srgbClr val="748773">
                <a:alpha val="22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23"/>
            <p:cNvSpPr/>
            <p:nvPr/>
          </p:nvSpPr>
          <p:spPr>
            <a:xfrm>
              <a:off x="11335656" y="6081486"/>
              <a:ext cx="464458" cy="464458"/>
            </a:xfrm>
            <a:prstGeom prst="ellipse">
              <a:avLst/>
            </a:prstGeom>
            <a:solidFill>
              <a:srgbClr val="748773"/>
            </a:solidFill>
            <a:ln>
              <a:noFill/>
            </a:ln>
            <a:effectLst>
              <a:outerShdw blurRad="749300" dist="266700" dir="2700000" sx="83000" sy="83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 name="TextBox 24"/>
          <p:cNvSpPr txBox="1"/>
          <p:nvPr/>
        </p:nvSpPr>
        <p:spPr>
          <a:xfrm>
            <a:off x="11261264" y="6175213"/>
            <a:ext cx="613230" cy="276999"/>
          </a:xfrm>
          <a:prstGeom prst="rect">
            <a:avLst/>
          </a:prstGeom>
          <a:noFill/>
        </p:spPr>
        <p:txBody>
          <a:bodyPr wrap="square" rtlCol="0">
            <a:spAutoFit/>
          </a:bodyPr>
          <a:lstStyle/>
          <a:p>
            <a:pPr algn="ctr"/>
            <a:fld id="{260E2A6B-A809-4840-BF14-8648BC0BDF87}" type="slidenum">
              <a:rPr lang="id-ID" sz="1200" i="0" smtClean="0">
                <a:solidFill>
                  <a:schemeClr val="bg1"/>
                </a:solidFill>
                <a:ea typeface="Liberation Sans" panose="020B0604020202020204" pitchFamily="34" charset="0"/>
                <a:cs typeface="Liberation Sans" panose="020B0604020202020204" pitchFamily="34" charset="0"/>
              </a:rPr>
              <a:t>1</a:t>
            </a:fld>
            <a:endParaRPr lang="id-ID" sz="1200" i="0" dirty="0">
              <a:solidFill>
                <a:schemeClr val="bg1"/>
              </a:solidFill>
              <a:ea typeface="Liberation Sans" panose="020B0604020202020204" pitchFamily="34" charset="0"/>
              <a:cs typeface="Liberation Sans" panose="020B0604020202020204" pitchFamily="34" charset="0"/>
            </a:endParaRPr>
          </a:p>
        </p:txBody>
      </p:sp>
      <p:sp>
        <p:nvSpPr>
          <p:cNvPr id="14" name="TextBox 25"/>
          <p:cNvSpPr txBox="1"/>
          <p:nvPr/>
        </p:nvSpPr>
        <p:spPr>
          <a:xfrm>
            <a:off x="8656539" y="6295892"/>
            <a:ext cx="2373172" cy="261610"/>
          </a:xfrm>
          <a:prstGeom prst="rect">
            <a:avLst/>
          </a:prstGeom>
          <a:noFill/>
        </p:spPr>
        <p:txBody>
          <a:bodyPr wrap="square" rtlCol="0">
            <a:spAutoFit/>
          </a:bodyPr>
          <a:lstStyle/>
          <a:p>
            <a:pPr algn="r"/>
            <a:r>
              <a:rPr lang="en-US" sz="1050" spc="300" dirty="0">
                <a:solidFill>
                  <a:schemeClr val="bg1">
                    <a:lumMod val="75000"/>
                  </a:schemeClr>
                </a:solidFill>
              </a:rPr>
              <a:t>www.ypppt.com</a:t>
            </a:r>
          </a:p>
        </p:txBody>
      </p:sp>
      <p:sp>
        <p:nvSpPr>
          <p:cNvPr id="15" name="TextBox 26"/>
          <p:cNvSpPr txBox="1"/>
          <p:nvPr/>
        </p:nvSpPr>
        <p:spPr>
          <a:xfrm>
            <a:off x="507020" y="6295892"/>
            <a:ext cx="2103446" cy="261610"/>
          </a:xfrm>
          <a:prstGeom prst="rect">
            <a:avLst/>
          </a:prstGeom>
          <a:noFill/>
        </p:spPr>
        <p:txBody>
          <a:bodyPr wrap="square" rtlCol="0">
            <a:spAutoFit/>
          </a:bodyPr>
          <a:lstStyle/>
          <a:p>
            <a:r>
              <a:rPr lang="en-US" sz="1050" spc="300" dirty="0">
                <a:solidFill>
                  <a:schemeClr val="bg1">
                    <a:lumMod val="75000"/>
                  </a:schemeClr>
                </a:solidFill>
              </a:rPr>
              <a:t>2020 ©ypppt!</a:t>
            </a:r>
          </a:p>
        </p:txBody>
      </p:sp>
      <p:sp>
        <p:nvSpPr>
          <p:cNvPr id="16" name="Rectangle: Rounded Corners 27"/>
          <p:cNvSpPr/>
          <p:nvPr/>
        </p:nvSpPr>
        <p:spPr>
          <a:xfrm>
            <a:off x="2206113" y="6355240"/>
            <a:ext cx="6326823" cy="142914"/>
          </a:xfrm>
          <a:prstGeom prst="roundRect">
            <a:avLst>
              <a:gd name="adj" fmla="val 50000"/>
            </a:avLst>
          </a:prstGeom>
          <a:pattFill prst="ltUpDiag">
            <a:fgClr>
              <a:schemeClr val="accent1">
                <a:lumMod val="40000"/>
                <a:lumOff val="60000"/>
              </a:schemeClr>
            </a:fgClr>
            <a:bgClr>
              <a:srgbClr val="F5F8F9"/>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500"/>
                                  </p:stCondLst>
                                  <p:childTnLst>
                                    <p:set>
                                      <p:cBhvr>
                                        <p:cTn id="6" dur="1" fill="hold">
                                          <p:stCondLst>
                                            <p:cond delay="0"/>
                                          </p:stCondLst>
                                        </p:cTn>
                                        <p:tgtEl>
                                          <p:spTgt spid="71"/>
                                        </p:tgtEl>
                                        <p:attrNameLst>
                                          <p:attrName>style.visibility</p:attrName>
                                        </p:attrNameLst>
                                      </p:cBhvr>
                                      <p:to>
                                        <p:strVal val="visible"/>
                                      </p:to>
                                    </p:set>
                                    <p:anim calcmode="lin" valueType="num">
                                      <p:cBhvr additive="base">
                                        <p:cTn id="7" dur="750" fill="hold"/>
                                        <p:tgtEl>
                                          <p:spTgt spid="71"/>
                                        </p:tgtEl>
                                        <p:attrNameLst>
                                          <p:attrName>ppt_x</p:attrName>
                                        </p:attrNameLst>
                                      </p:cBhvr>
                                      <p:tavLst>
                                        <p:tav tm="0">
                                          <p:val>
                                            <p:strVal val="0-#ppt_w/2"/>
                                          </p:val>
                                        </p:tav>
                                        <p:tav tm="100000">
                                          <p:val>
                                            <p:strVal val="#ppt_x"/>
                                          </p:val>
                                        </p:tav>
                                      </p:tavLst>
                                    </p:anim>
                                    <p:anim calcmode="lin" valueType="num">
                                      <p:cBhvr additive="base">
                                        <p:cTn id="8" dur="750" fill="hold"/>
                                        <p:tgtEl>
                                          <p:spTgt spid="71"/>
                                        </p:tgtEl>
                                        <p:attrNameLst>
                                          <p:attrName>ppt_y</p:attrName>
                                        </p:attrNameLst>
                                      </p:cBhvr>
                                      <p:tavLst>
                                        <p:tav tm="0">
                                          <p:val>
                                            <p:strVal val="#ppt_y"/>
                                          </p:val>
                                        </p:tav>
                                        <p:tav tm="100000">
                                          <p:val>
                                            <p:strVal val="#ppt_y"/>
                                          </p:val>
                                        </p:tav>
                                      </p:tavLst>
                                    </p:anim>
                                  </p:childTnLst>
                                </p:cTn>
                              </p:par>
                              <p:par>
                                <p:cTn id="9" presetID="2" presetClass="entr" presetSubtype="8" decel="100000" fill="hold" nodeType="withEffect">
                                  <p:stCondLst>
                                    <p:cond delay="75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750" fill="hold"/>
                                        <p:tgtEl>
                                          <p:spTgt spid="2"/>
                                        </p:tgtEl>
                                        <p:attrNameLst>
                                          <p:attrName>ppt_x</p:attrName>
                                        </p:attrNameLst>
                                      </p:cBhvr>
                                      <p:tavLst>
                                        <p:tav tm="0">
                                          <p:val>
                                            <p:strVal val="0-#ppt_w/2"/>
                                          </p:val>
                                        </p:tav>
                                        <p:tav tm="100000">
                                          <p:val>
                                            <p:strVal val="#ppt_x"/>
                                          </p:val>
                                        </p:tav>
                                      </p:tavLst>
                                    </p:anim>
                                    <p:anim calcmode="lin" valueType="num">
                                      <p:cBhvr additive="base">
                                        <p:cTn id="12" dur="750" fill="hold"/>
                                        <p:tgtEl>
                                          <p:spTgt spid="2"/>
                                        </p:tgtEl>
                                        <p:attrNameLst>
                                          <p:attrName>ppt_y</p:attrName>
                                        </p:attrNameLst>
                                      </p:cBhvr>
                                      <p:tavLst>
                                        <p:tav tm="0">
                                          <p:val>
                                            <p:strVal val="#ppt_y"/>
                                          </p:val>
                                        </p:tav>
                                        <p:tav tm="100000">
                                          <p:val>
                                            <p:strVal val="#ppt_y"/>
                                          </p:val>
                                        </p:tav>
                                      </p:tavLst>
                                    </p:anim>
                                  </p:childTnLst>
                                </p:cTn>
                              </p:par>
                              <p:par>
                                <p:cTn id="13" presetID="22" presetClass="entr" presetSubtype="8" fill="hold" grpId="0" nodeType="withEffect">
                                  <p:stCondLst>
                                    <p:cond delay="750"/>
                                  </p:stCondLst>
                                  <p:childTnLst>
                                    <p:set>
                                      <p:cBhvr>
                                        <p:cTn id="14" dur="1" fill="hold">
                                          <p:stCondLst>
                                            <p:cond delay="0"/>
                                          </p:stCondLst>
                                        </p:cTn>
                                        <p:tgtEl>
                                          <p:spTgt spid="72"/>
                                        </p:tgtEl>
                                        <p:attrNameLst>
                                          <p:attrName>style.visibility</p:attrName>
                                        </p:attrNameLst>
                                      </p:cBhvr>
                                      <p:to>
                                        <p:strVal val="visible"/>
                                      </p:to>
                                    </p:set>
                                    <p:animEffect transition="in" filter="wipe(left)">
                                      <p:cBhvr>
                                        <p:cTn id="15" dur="500"/>
                                        <p:tgtEl>
                                          <p:spTgt spid="72"/>
                                        </p:tgtEl>
                                      </p:cBhvr>
                                    </p:animEffect>
                                  </p:childTnLst>
                                </p:cTn>
                              </p:par>
                              <p:par>
                                <p:cTn id="16" presetID="2" presetClass="entr" presetSubtype="8" decel="100000" fill="hold" grpId="0" nodeType="withEffect">
                                  <p:stCondLst>
                                    <p:cond delay="0"/>
                                  </p:stCondLst>
                                  <p:childTnLst>
                                    <p:set>
                                      <p:cBhvr>
                                        <p:cTn id="17" dur="1" fill="hold">
                                          <p:stCondLst>
                                            <p:cond delay="0"/>
                                          </p:stCondLst>
                                        </p:cTn>
                                        <p:tgtEl>
                                          <p:spTgt spid="58"/>
                                        </p:tgtEl>
                                        <p:attrNameLst>
                                          <p:attrName>style.visibility</p:attrName>
                                        </p:attrNameLst>
                                      </p:cBhvr>
                                      <p:to>
                                        <p:strVal val="visible"/>
                                      </p:to>
                                    </p:set>
                                    <p:anim calcmode="lin" valueType="num">
                                      <p:cBhvr additive="base">
                                        <p:cTn id="18" dur="750" fill="hold"/>
                                        <p:tgtEl>
                                          <p:spTgt spid="58"/>
                                        </p:tgtEl>
                                        <p:attrNameLst>
                                          <p:attrName>ppt_x</p:attrName>
                                        </p:attrNameLst>
                                      </p:cBhvr>
                                      <p:tavLst>
                                        <p:tav tm="0">
                                          <p:val>
                                            <p:strVal val="0-#ppt_w/2"/>
                                          </p:val>
                                        </p:tav>
                                        <p:tav tm="100000">
                                          <p:val>
                                            <p:strVal val="#ppt_x"/>
                                          </p:val>
                                        </p:tav>
                                      </p:tavLst>
                                    </p:anim>
                                    <p:anim calcmode="lin" valueType="num">
                                      <p:cBhvr additive="base">
                                        <p:cTn id="19" dur="750" fill="hold"/>
                                        <p:tgtEl>
                                          <p:spTgt spid="5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animBg="1"/>
      <p:bldP spid="71" grpId="0"/>
      <p:bldP spid="7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Rectangle: Rounded Corners 12"/>
          <p:cNvSpPr/>
          <p:nvPr/>
        </p:nvSpPr>
        <p:spPr>
          <a:xfrm>
            <a:off x="2206113" y="6355240"/>
            <a:ext cx="6326823" cy="142914"/>
          </a:xfrm>
          <a:prstGeom prst="roundRect">
            <a:avLst>
              <a:gd name="adj" fmla="val 50000"/>
            </a:avLst>
          </a:prstGeom>
          <a:pattFill prst="ltUpDiag">
            <a:fgClr>
              <a:schemeClr val="accent1">
                <a:lumMod val="40000"/>
                <a:lumOff val="60000"/>
              </a:schemeClr>
            </a:fgClr>
            <a:bgClr>
              <a:srgbClr val="F5F8F9"/>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0" y="0"/>
            <a:ext cx="12202795" cy="6858000"/>
          </a:xfrm>
          <a:prstGeom prst="rect">
            <a:avLst/>
          </a:prstGeom>
          <a:solidFill>
            <a:srgbClr val="7487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3" name="Group 6"/>
          <p:cNvGrpSpPr/>
          <p:nvPr/>
        </p:nvGrpSpPr>
        <p:grpSpPr>
          <a:xfrm>
            <a:off x="11191414" y="5937247"/>
            <a:ext cx="752930" cy="752930"/>
            <a:chOff x="11160804" y="5906634"/>
            <a:chExt cx="814163" cy="814163"/>
          </a:xfrm>
        </p:grpSpPr>
        <p:sp>
          <p:nvSpPr>
            <p:cNvPr id="54" name="Freeform: Shape 7"/>
            <p:cNvSpPr/>
            <p:nvPr/>
          </p:nvSpPr>
          <p:spPr>
            <a:xfrm>
              <a:off x="11160804" y="5906634"/>
              <a:ext cx="814163" cy="814163"/>
            </a:xfrm>
            <a:custGeom>
              <a:avLst/>
              <a:gdLst>
                <a:gd name="connsiteX0" fmla="*/ 769843 w 1539686"/>
                <a:gd name="connsiteY0" fmla="*/ 212447 h 1539686"/>
                <a:gd name="connsiteX1" fmla="*/ 212447 w 1539686"/>
                <a:gd name="connsiteY1" fmla="*/ 769843 h 1539686"/>
                <a:gd name="connsiteX2" fmla="*/ 769843 w 1539686"/>
                <a:gd name="connsiteY2" fmla="*/ 1327239 h 1539686"/>
                <a:gd name="connsiteX3" fmla="*/ 1327239 w 1539686"/>
                <a:gd name="connsiteY3" fmla="*/ 769843 h 1539686"/>
                <a:gd name="connsiteX4" fmla="*/ 769843 w 1539686"/>
                <a:gd name="connsiteY4" fmla="*/ 212447 h 1539686"/>
                <a:gd name="connsiteX5" fmla="*/ 769843 w 1539686"/>
                <a:gd name="connsiteY5" fmla="*/ 0 h 1539686"/>
                <a:gd name="connsiteX6" fmla="*/ 1539686 w 1539686"/>
                <a:gd name="connsiteY6" fmla="*/ 769843 h 1539686"/>
                <a:gd name="connsiteX7" fmla="*/ 769843 w 1539686"/>
                <a:gd name="connsiteY7" fmla="*/ 1539686 h 1539686"/>
                <a:gd name="connsiteX8" fmla="*/ 0 w 1539686"/>
                <a:gd name="connsiteY8" fmla="*/ 769843 h 1539686"/>
                <a:gd name="connsiteX9" fmla="*/ 769843 w 1539686"/>
                <a:gd name="connsiteY9" fmla="*/ 0 h 153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39686" h="1539686">
                  <a:moveTo>
                    <a:pt x="769843" y="212447"/>
                  </a:moveTo>
                  <a:cubicBezTo>
                    <a:pt x="462002" y="212447"/>
                    <a:pt x="212447" y="462002"/>
                    <a:pt x="212447" y="769843"/>
                  </a:cubicBezTo>
                  <a:cubicBezTo>
                    <a:pt x="212447" y="1077684"/>
                    <a:pt x="462002" y="1327239"/>
                    <a:pt x="769843" y="1327239"/>
                  </a:cubicBezTo>
                  <a:cubicBezTo>
                    <a:pt x="1077684" y="1327239"/>
                    <a:pt x="1327239" y="1077684"/>
                    <a:pt x="1327239" y="769843"/>
                  </a:cubicBezTo>
                  <a:cubicBezTo>
                    <a:pt x="1327239" y="462002"/>
                    <a:pt x="1077684" y="212447"/>
                    <a:pt x="769843" y="212447"/>
                  </a:cubicBezTo>
                  <a:close/>
                  <a:moveTo>
                    <a:pt x="769843" y="0"/>
                  </a:moveTo>
                  <a:cubicBezTo>
                    <a:pt x="1195016" y="0"/>
                    <a:pt x="1539686" y="344670"/>
                    <a:pt x="1539686" y="769843"/>
                  </a:cubicBezTo>
                  <a:cubicBezTo>
                    <a:pt x="1539686" y="1195016"/>
                    <a:pt x="1195016" y="1539686"/>
                    <a:pt x="769843" y="1539686"/>
                  </a:cubicBezTo>
                  <a:cubicBezTo>
                    <a:pt x="344670" y="1539686"/>
                    <a:pt x="0" y="1195016"/>
                    <a:pt x="0" y="769843"/>
                  </a:cubicBezTo>
                  <a:cubicBezTo>
                    <a:pt x="0" y="344670"/>
                    <a:pt x="344670" y="0"/>
                    <a:pt x="769843" y="0"/>
                  </a:cubicBezTo>
                  <a:close/>
                </a:path>
              </a:pathLst>
            </a:custGeom>
            <a:solidFill>
              <a:srgbClr val="748773">
                <a:alpha val="22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8"/>
            <p:cNvSpPr/>
            <p:nvPr/>
          </p:nvSpPr>
          <p:spPr>
            <a:xfrm>
              <a:off x="11335656" y="6081486"/>
              <a:ext cx="464458" cy="464458"/>
            </a:xfrm>
            <a:prstGeom prst="ellipse">
              <a:avLst/>
            </a:prstGeom>
            <a:solidFill>
              <a:srgbClr val="748773"/>
            </a:solidFill>
            <a:ln>
              <a:noFill/>
            </a:ln>
            <a:effectLst>
              <a:outerShdw blurRad="749300" dist="266700" dir="2700000" sx="83000" sy="83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6" name="TextBox 9"/>
          <p:cNvSpPr txBox="1"/>
          <p:nvPr/>
        </p:nvSpPr>
        <p:spPr>
          <a:xfrm>
            <a:off x="11261264" y="6175213"/>
            <a:ext cx="613230" cy="276999"/>
          </a:xfrm>
          <a:prstGeom prst="rect">
            <a:avLst/>
          </a:prstGeom>
          <a:noFill/>
        </p:spPr>
        <p:txBody>
          <a:bodyPr wrap="square" rtlCol="0">
            <a:spAutoFit/>
          </a:bodyPr>
          <a:lstStyle/>
          <a:p>
            <a:pPr algn="ctr"/>
            <a:fld id="{260E2A6B-A809-4840-BF14-8648BC0BDF87}" type="slidenum">
              <a:rPr lang="id-ID" sz="1200" i="0" smtClean="0">
                <a:solidFill>
                  <a:schemeClr val="bg1"/>
                </a:solidFill>
                <a:ea typeface="Liberation Sans" panose="020B0604020202020204" pitchFamily="34" charset="0"/>
                <a:cs typeface="Liberation Sans" panose="020B0604020202020204" pitchFamily="34" charset="0"/>
              </a:rPr>
              <a:t>10</a:t>
            </a:fld>
            <a:endParaRPr lang="id-ID" sz="1200" i="0" dirty="0">
              <a:solidFill>
                <a:schemeClr val="bg1"/>
              </a:solidFill>
              <a:ea typeface="Liberation Sans" panose="020B0604020202020204" pitchFamily="34" charset="0"/>
              <a:cs typeface="Liberation Sans" panose="020B0604020202020204" pitchFamily="34" charset="0"/>
            </a:endParaRPr>
          </a:p>
        </p:txBody>
      </p:sp>
      <p:sp>
        <p:nvSpPr>
          <p:cNvPr id="58" name="TextBox 10"/>
          <p:cNvSpPr txBox="1"/>
          <p:nvPr/>
        </p:nvSpPr>
        <p:spPr>
          <a:xfrm>
            <a:off x="8656539" y="6295892"/>
            <a:ext cx="2373172" cy="261610"/>
          </a:xfrm>
          <a:prstGeom prst="rect">
            <a:avLst/>
          </a:prstGeom>
          <a:noFill/>
        </p:spPr>
        <p:txBody>
          <a:bodyPr wrap="square" rtlCol="0">
            <a:spAutoFit/>
          </a:bodyPr>
          <a:lstStyle/>
          <a:p>
            <a:pPr algn="r"/>
            <a:r>
              <a:rPr lang="en-US" sz="1050" spc="300" dirty="0">
                <a:solidFill>
                  <a:schemeClr val="bg1">
                    <a:lumMod val="75000"/>
                  </a:schemeClr>
                </a:solidFill>
              </a:rPr>
              <a:t>www.yourwebsite.com</a:t>
            </a:r>
          </a:p>
        </p:txBody>
      </p:sp>
      <p:sp>
        <p:nvSpPr>
          <p:cNvPr id="8" name="文本框 7"/>
          <p:cNvSpPr txBox="1"/>
          <p:nvPr/>
        </p:nvSpPr>
        <p:spPr>
          <a:xfrm>
            <a:off x="74930" y="145415"/>
            <a:ext cx="6331585" cy="398780"/>
          </a:xfrm>
          <a:prstGeom prst="rect">
            <a:avLst/>
          </a:prstGeom>
          <a:noFill/>
        </p:spPr>
        <p:txBody>
          <a:bodyPr wrap="square" rtlCol="0">
            <a:spAutoFit/>
          </a:bodyPr>
          <a:lstStyle/>
          <a:p>
            <a:r>
              <a:rPr lang="zh-CN" altLang="en-US" sz="2000">
                <a:solidFill>
                  <a:schemeClr val="bg1"/>
                </a:solidFill>
                <a:ea typeface="宋体" panose="02010600030101010101" pitchFamily="2" charset="-122"/>
              </a:rPr>
              <a:t>功能需求</a:t>
            </a:r>
            <a:r>
              <a:rPr lang="en-US" altLang="zh-CN" sz="2000">
                <a:solidFill>
                  <a:schemeClr val="bg1"/>
                </a:solidFill>
                <a:ea typeface="宋体" panose="02010600030101010101" pitchFamily="2" charset="-122"/>
              </a:rPr>
              <a:t>-</a:t>
            </a:r>
            <a:r>
              <a:rPr lang="en-US" altLang="zh-CN" sz="2000">
                <a:solidFill>
                  <a:schemeClr val="bg1"/>
                </a:solidFill>
              </a:rPr>
              <a:t>PC</a:t>
            </a:r>
            <a:r>
              <a:rPr lang="zh-CN" altLang="en-US" sz="2000">
                <a:solidFill>
                  <a:schemeClr val="bg1"/>
                </a:solidFill>
                <a:ea typeface="宋体" panose="02010600030101010101" pitchFamily="2" charset="-122"/>
              </a:rPr>
              <a:t>端</a:t>
            </a:r>
            <a:r>
              <a:rPr lang="en-US" altLang="zh-CN" sz="2000">
                <a:solidFill>
                  <a:schemeClr val="bg1"/>
                </a:solidFill>
                <a:ea typeface="宋体" panose="02010600030101010101" pitchFamily="2" charset="-122"/>
              </a:rPr>
              <a:t>-</a:t>
            </a:r>
            <a:r>
              <a:rPr lang="zh-CN" altLang="en-US" sz="2000">
                <a:solidFill>
                  <a:schemeClr val="bg1"/>
                </a:solidFill>
                <a:ea typeface="宋体" panose="02010600030101010101" pitchFamily="2" charset="-122"/>
              </a:rPr>
              <a:t>库存管理</a:t>
            </a:r>
          </a:p>
        </p:txBody>
      </p:sp>
      <p:pic>
        <p:nvPicPr>
          <p:cNvPr id="2" name="图片 1"/>
          <p:cNvPicPr>
            <a:picLocks noChangeAspect="1"/>
          </p:cNvPicPr>
          <p:nvPr/>
        </p:nvPicPr>
        <p:blipFill>
          <a:blip r:embed="rId3"/>
          <a:stretch>
            <a:fillRect/>
          </a:stretch>
        </p:blipFill>
        <p:spPr>
          <a:xfrm>
            <a:off x="186055" y="1386205"/>
            <a:ext cx="6153150" cy="4351020"/>
          </a:xfrm>
          <a:prstGeom prst="rect">
            <a:avLst/>
          </a:prstGeom>
        </p:spPr>
      </p:pic>
      <p:pic>
        <p:nvPicPr>
          <p:cNvPr id="6" name="图片 5"/>
          <p:cNvPicPr>
            <a:picLocks noChangeAspect="1"/>
          </p:cNvPicPr>
          <p:nvPr/>
        </p:nvPicPr>
        <p:blipFill>
          <a:blip r:embed="rId4"/>
          <a:stretch>
            <a:fillRect/>
          </a:stretch>
        </p:blipFill>
        <p:spPr>
          <a:xfrm>
            <a:off x="6485255" y="1275080"/>
            <a:ext cx="5297170" cy="4573905"/>
          </a:xfrm>
          <a:prstGeom prst="rect">
            <a:avLst/>
          </a:prstGeom>
        </p:spPr>
      </p:pic>
    </p:spTree>
  </p:cSld>
  <p:clrMapOvr>
    <a:masterClrMapping/>
  </p:clrMapOvr>
  <p:transition spd="slow">
    <p:pull dir="d"/>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Rectangle: Rounded Corners 12"/>
          <p:cNvSpPr/>
          <p:nvPr/>
        </p:nvSpPr>
        <p:spPr>
          <a:xfrm>
            <a:off x="2206113" y="6355240"/>
            <a:ext cx="6326823" cy="142914"/>
          </a:xfrm>
          <a:prstGeom prst="roundRect">
            <a:avLst>
              <a:gd name="adj" fmla="val 50000"/>
            </a:avLst>
          </a:prstGeom>
          <a:pattFill prst="ltUpDiag">
            <a:fgClr>
              <a:schemeClr val="accent1">
                <a:lumMod val="40000"/>
                <a:lumOff val="60000"/>
              </a:schemeClr>
            </a:fgClr>
            <a:bgClr>
              <a:srgbClr val="F5F8F9"/>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0" y="0"/>
            <a:ext cx="12202795" cy="6858000"/>
          </a:xfrm>
          <a:prstGeom prst="rect">
            <a:avLst/>
          </a:prstGeom>
          <a:solidFill>
            <a:srgbClr val="7487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3" name="Group 6"/>
          <p:cNvGrpSpPr/>
          <p:nvPr/>
        </p:nvGrpSpPr>
        <p:grpSpPr>
          <a:xfrm>
            <a:off x="11191414" y="5937247"/>
            <a:ext cx="752930" cy="752930"/>
            <a:chOff x="11160804" y="5906634"/>
            <a:chExt cx="814163" cy="814163"/>
          </a:xfrm>
        </p:grpSpPr>
        <p:sp>
          <p:nvSpPr>
            <p:cNvPr id="54" name="Freeform: Shape 7"/>
            <p:cNvSpPr/>
            <p:nvPr/>
          </p:nvSpPr>
          <p:spPr>
            <a:xfrm>
              <a:off x="11160804" y="5906634"/>
              <a:ext cx="814163" cy="814163"/>
            </a:xfrm>
            <a:custGeom>
              <a:avLst/>
              <a:gdLst>
                <a:gd name="connsiteX0" fmla="*/ 769843 w 1539686"/>
                <a:gd name="connsiteY0" fmla="*/ 212447 h 1539686"/>
                <a:gd name="connsiteX1" fmla="*/ 212447 w 1539686"/>
                <a:gd name="connsiteY1" fmla="*/ 769843 h 1539686"/>
                <a:gd name="connsiteX2" fmla="*/ 769843 w 1539686"/>
                <a:gd name="connsiteY2" fmla="*/ 1327239 h 1539686"/>
                <a:gd name="connsiteX3" fmla="*/ 1327239 w 1539686"/>
                <a:gd name="connsiteY3" fmla="*/ 769843 h 1539686"/>
                <a:gd name="connsiteX4" fmla="*/ 769843 w 1539686"/>
                <a:gd name="connsiteY4" fmla="*/ 212447 h 1539686"/>
                <a:gd name="connsiteX5" fmla="*/ 769843 w 1539686"/>
                <a:gd name="connsiteY5" fmla="*/ 0 h 1539686"/>
                <a:gd name="connsiteX6" fmla="*/ 1539686 w 1539686"/>
                <a:gd name="connsiteY6" fmla="*/ 769843 h 1539686"/>
                <a:gd name="connsiteX7" fmla="*/ 769843 w 1539686"/>
                <a:gd name="connsiteY7" fmla="*/ 1539686 h 1539686"/>
                <a:gd name="connsiteX8" fmla="*/ 0 w 1539686"/>
                <a:gd name="connsiteY8" fmla="*/ 769843 h 1539686"/>
                <a:gd name="connsiteX9" fmla="*/ 769843 w 1539686"/>
                <a:gd name="connsiteY9" fmla="*/ 0 h 153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39686" h="1539686">
                  <a:moveTo>
                    <a:pt x="769843" y="212447"/>
                  </a:moveTo>
                  <a:cubicBezTo>
                    <a:pt x="462002" y="212447"/>
                    <a:pt x="212447" y="462002"/>
                    <a:pt x="212447" y="769843"/>
                  </a:cubicBezTo>
                  <a:cubicBezTo>
                    <a:pt x="212447" y="1077684"/>
                    <a:pt x="462002" y="1327239"/>
                    <a:pt x="769843" y="1327239"/>
                  </a:cubicBezTo>
                  <a:cubicBezTo>
                    <a:pt x="1077684" y="1327239"/>
                    <a:pt x="1327239" y="1077684"/>
                    <a:pt x="1327239" y="769843"/>
                  </a:cubicBezTo>
                  <a:cubicBezTo>
                    <a:pt x="1327239" y="462002"/>
                    <a:pt x="1077684" y="212447"/>
                    <a:pt x="769843" y="212447"/>
                  </a:cubicBezTo>
                  <a:close/>
                  <a:moveTo>
                    <a:pt x="769843" y="0"/>
                  </a:moveTo>
                  <a:cubicBezTo>
                    <a:pt x="1195016" y="0"/>
                    <a:pt x="1539686" y="344670"/>
                    <a:pt x="1539686" y="769843"/>
                  </a:cubicBezTo>
                  <a:cubicBezTo>
                    <a:pt x="1539686" y="1195016"/>
                    <a:pt x="1195016" y="1539686"/>
                    <a:pt x="769843" y="1539686"/>
                  </a:cubicBezTo>
                  <a:cubicBezTo>
                    <a:pt x="344670" y="1539686"/>
                    <a:pt x="0" y="1195016"/>
                    <a:pt x="0" y="769843"/>
                  </a:cubicBezTo>
                  <a:cubicBezTo>
                    <a:pt x="0" y="344670"/>
                    <a:pt x="344670" y="0"/>
                    <a:pt x="769843" y="0"/>
                  </a:cubicBezTo>
                  <a:close/>
                </a:path>
              </a:pathLst>
            </a:custGeom>
            <a:solidFill>
              <a:srgbClr val="748773">
                <a:alpha val="22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8"/>
            <p:cNvSpPr/>
            <p:nvPr/>
          </p:nvSpPr>
          <p:spPr>
            <a:xfrm>
              <a:off x="11335656" y="6081486"/>
              <a:ext cx="464458" cy="464458"/>
            </a:xfrm>
            <a:prstGeom prst="ellipse">
              <a:avLst/>
            </a:prstGeom>
            <a:solidFill>
              <a:srgbClr val="748773"/>
            </a:solidFill>
            <a:ln>
              <a:noFill/>
            </a:ln>
            <a:effectLst>
              <a:outerShdw blurRad="749300" dist="266700" dir="2700000" sx="83000" sy="83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6" name="TextBox 9"/>
          <p:cNvSpPr txBox="1"/>
          <p:nvPr/>
        </p:nvSpPr>
        <p:spPr>
          <a:xfrm>
            <a:off x="11261264" y="6175213"/>
            <a:ext cx="613230" cy="276999"/>
          </a:xfrm>
          <a:prstGeom prst="rect">
            <a:avLst/>
          </a:prstGeom>
          <a:noFill/>
        </p:spPr>
        <p:txBody>
          <a:bodyPr wrap="square" rtlCol="0">
            <a:spAutoFit/>
          </a:bodyPr>
          <a:lstStyle/>
          <a:p>
            <a:pPr algn="ctr"/>
            <a:fld id="{260E2A6B-A809-4840-BF14-8648BC0BDF87}" type="slidenum">
              <a:rPr lang="id-ID" sz="1200" i="0" smtClean="0">
                <a:solidFill>
                  <a:schemeClr val="bg1"/>
                </a:solidFill>
                <a:ea typeface="Liberation Sans" panose="020B0604020202020204" pitchFamily="34" charset="0"/>
                <a:cs typeface="Liberation Sans" panose="020B0604020202020204" pitchFamily="34" charset="0"/>
              </a:rPr>
              <a:t>11</a:t>
            </a:fld>
            <a:endParaRPr lang="id-ID" sz="1200" i="0" dirty="0">
              <a:solidFill>
                <a:schemeClr val="bg1"/>
              </a:solidFill>
              <a:ea typeface="Liberation Sans" panose="020B0604020202020204" pitchFamily="34" charset="0"/>
              <a:cs typeface="Liberation Sans" panose="020B0604020202020204" pitchFamily="34" charset="0"/>
            </a:endParaRPr>
          </a:p>
        </p:txBody>
      </p:sp>
      <p:sp>
        <p:nvSpPr>
          <p:cNvPr id="58" name="TextBox 10"/>
          <p:cNvSpPr txBox="1"/>
          <p:nvPr/>
        </p:nvSpPr>
        <p:spPr>
          <a:xfrm>
            <a:off x="8656539" y="6295892"/>
            <a:ext cx="2373172" cy="261610"/>
          </a:xfrm>
          <a:prstGeom prst="rect">
            <a:avLst/>
          </a:prstGeom>
          <a:noFill/>
        </p:spPr>
        <p:txBody>
          <a:bodyPr wrap="square" rtlCol="0">
            <a:spAutoFit/>
          </a:bodyPr>
          <a:lstStyle/>
          <a:p>
            <a:pPr algn="r"/>
            <a:r>
              <a:rPr lang="en-US" sz="1050" spc="300" dirty="0">
                <a:solidFill>
                  <a:schemeClr val="bg1">
                    <a:lumMod val="75000"/>
                  </a:schemeClr>
                </a:solidFill>
              </a:rPr>
              <a:t>www.yourwebsite.com</a:t>
            </a:r>
          </a:p>
        </p:txBody>
      </p:sp>
      <p:sp>
        <p:nvSpPr>
          <p:cNvPr id="8" name="文本框 7"/>
          <p:cNvSpPr txBox="1"/>
          <p:nvPr/>
        </p:nvSpPr>
        <p:spPr>
          <a:xfrm>
            <a:off x="74930" y="145415"/>
            <a:ext cx="6331585" cy="398780"/>
          </a:xfrm>
          <a:prstGeom prst="rect">
            <a:avLst/>
          </a:prstGeom>
          <a:noFill/>
        </p:spPr>
        <p:txBody>
          <a:bodyPr wrap="square" rtlCol="0">
            <a:spAutoFit/>
          </a:bodyPr>
          <a:lstStyle/>
          <a:p>
            <a:r>
              <a:rPr lang="zh-CN" altLang="en-US" sz="2000">
                <a:solidFill>
                  <a:schemeClr val="bg1"/>
                </a:solidFill>
                <a:ea typeface="宋体" panose="02010600030101010101" pitchFamily="2" charset="-122"/>
              </a:rPr>
              <a:t>功能需求</a:t>
            </a:r>
            <a:r>
              <a:rPr lang="en-US" altLang="zh-CN" sz="2000">
                <a:solidFill>
                  <a:schemeClr val="bg1"/>
                </a:solidFill>
                <a:ea typeface="宋体" panose="02010600030101010101" pitchFamily="2" charset="-122"/>
              </a:rPr>
              <a:t>-</a:t>
            </a:r>
            <a:r>
              <a:rPr lang="en-US" altLang="zh-CN" sz="2000">
                <a:solidFill>
                  <a:schemeClr val="bg1"/>
                </a:solidFill>
              </a:rPr>
              <a:t>PC</a:t>
            </a:r>
            <a:r>
              <a:rPr lang="zh-CN" altLang="en-US" sz="2000">
                <a:solidFill>
                  <a:schemeClr val="bg1"/>
                </a:solidFill>
                <a:ea typeface="宋体" panose="02010600030101010101" pitchFamily="2" charset="-122"/>
              </a:rPr>
              <a:t>端</a:t>
            </a:r>
            <a:r>
              <a:rPr lang="en-US" altLang="zh-CN" sz="2000">
                <a:solidFill>
                  <a:schemeClr val="bg1"/>
                </a:solidFill>
                <a:ea typeface="宋体" panose="02010600030101010101" pitchFamily="2" charset="-122"/>
              </a:rPr>
              <a:t>-</a:t>
            </a:r>
            <a:r>
              <a:rPr lang="zh-CN" altLang="en-US" sz="2000">
                <a:solidFill>
                  <a:schemeClr val="bg1"/>
                </a:solidFill>
                <a:ea typeface="宋体" panose="02010600030101010101" pitchFamily="2" charset="-122"/>
              </a:rPr>
              <a:t>系统管理</a:t>
            </a:r>
          </a:p>
        </p:txBody>
      </p:sp>
      <p:pic>
        <p:nvPicPr>
          <p:cNvPr id="3" name="图片 2"/>
          <p:cNvPicPr>
            <a:picLocks noChangeAspect="1"/>
          </p:cNvPicPr>
          <p:nvPr/>
        </p:nvPicPr>
        <p:blipFill>
          <a:blip r:embed="rId3"/>
          <a:stretch>
            <a:fillRect/>
          </a:stretch>
        </p:blipFill>
        <p:spPr>
          <a:xfrm>
            <a:off x="318135" y="849630"/>
            <a:ext cx="4561840" cy="4429125"/>
          </a:xfrm>
          <a:prstGeom prst="rect">
            <a:avLst/>
          </a:prstGeom>
        </p:spPr>
      </p:pic>
      <p:pic>
        <p:nvPicPr>
          <p:cNvPr id="5" name="图片 4"/>
          <p:cNvPicPr>
            <a:picLocks noChangeAspect="1"/>
          </p:cNvPicPr>
          <p:nvPr/>
        </p:nvPicPr>
        <p:blipFill>
          <a:blip r:embed="rId4"/>
          <a:stretch>
            <a:fillRect/>
          </a:stretch>
        </p:blipFill>
        <p:spPr>
          <a:xfrm>
            <a:off x="4993640" y="1158240"/>
            <a:ext cx="3482340" cy="5196840"/>
          </a:xfrm>
          <a:prstGeom prst="rect">
            <a:avLst/>
          </a:prstGeom>
        </p:spPr>
      </p:pic>
      <p:pic>
        <p:nvPicPr>
          <p:cNvPr id="9" name="图片 8"/>
          <p:cNvPicPr>
            <a:picLocks noChangeAspect="1"/>
          </p:cNvPicPr>
          <p:nvPr/>
        </p:nvPicPr>
        <p:blipFill>
          <a:blip r:embed="rId5"/>
          <a:stretch>
            <a:fillRect/>
          </a:stretch>
        </p:blipFill>
        <p:spPr>
          <a:xfrm>
            <a:off x="8533130" y="1633855"/>
            <a:ext cx="3169920" cy="4541520"/>
          </a:xfrm>
          <a:prstGeom prst="rect">
            <a:avLst/>
          </a:prstGeom>
        </p:spPr>
      </p:pic>
    </p:spTree>
  </p:cSld>
  <p:clrMapOvr>
    <a:masterClrMapping/>
  </p:clrMapOvr>
  <p:transition spd="slow">
    <p:pull dir="d"/>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Rectangle: Rounded Corners 12"/>
          <p:cNvSpPr/>
          <p:nvPr/>
        </p:nvSpPr>
        <p:spPr>
          <a:xfrm>
            <a:off x="2206113" y="6355240"/>
            <a:ext cx="6326823" cy="142914"/>
          </a:xfrm>
          <a:prstGeom prst="roundRect">
            <a:avLst>
              <a:gd name="adj" fmla="val 50000"/>
            </a:avLst>
          </a:prstGeom>
          <a:pattFill prst="ltUpDiag">
            <a:fgClr>
              <a:schemeClr val="accent1">
                <a:lumMod val="40000"/>
                <a:lumOff val="60000"/>
              </a:schemeClr>
            </a:fgClr>
            <a:bgClr>
              <a:srgbClr val="F5F8F9"/>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5080" y="0"/>
            <a:ext cx="12202795" cy="6858000"/>
          </a:xfrm>
          <a:prstGeom prst="rect">
            <a:avLst/>
          </a:prstGeom>
          <a:solidFill>
            <a:srgbClr val="7487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3" name="Group 6"/>
          <p:cNvGrpSpPr/>
          <p:nvPr/>
        </p:nvGrpSpPr>
        <p:grpSpPr>
          <a:xfrm>
            <a:off x="11191414" y="5937247"/>
            <a:ext cx="752930" cy="752930"/>
            <a:chOff x="11160804" y="5906634"/>
            <a:chExt cx="814163" cy="814163"/>
          </a:xfrm>
        </p:grpSpPr>
        <p:sp>
          <p:nvSpPr>
            <p:cNvPr id="54" name="Freeform: Shape 7"/>
            <p:cNvSpPr/>
            <p:nvPr/>
          </p:nvSpPr>
          <p:spPr>
            <a:xfrm>
              <a:off x="11160804" y="5906634"/>
              <a:ext cx="814163" cy="814163"/>
            </a:xfrm>
            <a:custGeom>
              <a:avLst/>
              <a:gdLst>
                <a:gd name="connsiteX0" fmla="*/ 769843 w 1539686"/>
                <a:gd name="connsiteY0" fmla="*/ 212447 h 1539686"/>
                <a:gd name="connsiteX1" fmla="*/ 212447 w 1539686"/>
                <a:gd name="connsiteY1" fmla="*/ 769843 h 1539686"/>
                <a:gd name="connsiteX2" fmla="*/ 769843 w 1539686"/>
                <a:gd name="connsiteY2" fmla="*/ 1327239 h 1539686"/>
                <a:gd name="connsiteX3" fmla="*/ 1327239 w 1539686"/>
                <a:gd name="connsiteY3" fmla="*/ 769843 h 1539686"/>
                <a:gd name="connsiteX4" fmla="*/ 769843 w 1539686"/>
                <a:gd name="connsiteY4" fmla="*/ 212447 h 1539686"/>
                <a:gd name="connsiteX5" fmla="*/ 769843 w 1539686"/>
                <a:gd name="connsiteY5" fmla="*/ 0 h 1539686"/>
                <a:gd name="connsiteX6" fmla="*/ 1539686 w 1539686"/>
                <a:gd name="connsiteY6" fmla="*/ 769843 h 1539686"/>
                <a:gd name="connsiteX7" fmla="*/ 769843 w 1539686"/>
                <a:gd name="connsiteY7" fmla="*/ 1539686 h 1539686"/>
                <a:gd name="connsiteX8" fmla="*/ 0 w 1539686"/>
                <a:gd name="connsiteY8" fmla="*/ 769843 h 1539686"/>
                <a:gd name="connsiteX9" fmla="*/ 769843 w 1539686"/>
                <a:gd name="connsiteY9" fmla="*/ 0 h 153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39686" h="1539686">
                  <a:moveTo>
                    <a:pt x="769843" y="212447"/>
                  </a:moveTo>
                  <a:cubicBezTo>
                    <a:pt x="462002" y="212447"/>
                    <a:pt x="212447" y="462002"/>
                    <a:pt x="212447" y="769843"/>
                  </a:cubicBezTo>
                  <a:cubicBezTo>
                    <a:pt x="212447" y="1077684"/>
                    <a:pt x="462002" y="1327239"/>
                    <a:pt x="769843" y="1327239"/>
                  </a:cubicBezTo>
                  <a:cubicBezTo>
                    <a:pt x="1077684" y="1327239"/>
                    <a:pt x="1327239" y="1077684"/>
                    <a:pt x="1327239" y="769843"/>
                  </a:cubicBezTo>
                  <a:cubicBezTo>
                    <a:pt x="1327239" y="462002"/>
                    <a:pt x="1077684" y="212447"/>
                    <a:pt x="769843" y="212447"/>
                  </a:cubicBezTo>
                  <a:close/>
                  <a:moveTo>
                    <a:pt x="769843" y="0"/>
                  </a:moveTo>
                  <a:cubicBezTo>
                    <a:pt x="1195016" y="0"/>
                    <a:pt x="1539686" y="344670"/>
                    <a:pt x="1539686" y="769843"/>
                  </a:cubicBezTo>
                  <a:cubicBezTo>
                    <a:pt x="1539686" y="1195016"/>
                    <a:pt x="1195016" y="1539686"/>
                    <a:pt x="769843" y="1539686"/>
                  </a:cubicBezTo>
                  <a:cubicBezTo>
                    <a:pt x="344670" y="1539686"/>
                    <a:pt x="0" y="1195016"/>
                    <a:pt x="0" y="769843"/>
                  </a:cubicBezTo>
                  <a:cubicBezTo>
                    <a:pt x="0" y="344670"/>
                    <a:pt x="344670" y="0"/>
                    <a:pt x="769843" y="0"/>
                  </a:cubicBezTo>
                  <a:close/>
                </a:path>
              </a:pathLst>
            </a:custGeom>
            <a:solidFill>
              <a:srgbClr val="748773">
                <a:alpha val="22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8"/>
            <p:cNvSpPr/>
            <p:nvPr/>
          </p:nvSpPr>
          <p:spPr>
            <a:xfrm>
              <a:off x="11335656" y="6081486"/>
              <a:ext cx="464458" cy="464458"/>
            </a:xfrm>
            <a:prstGeom prst="ellipse">
              <a:avLst/>
            </a:prstGeom>
            <a:solidFill>
              <a:srgbClr val="748773"/>
            </a:solidFill>
            <a:ln>
              <a:noFill/>
            </a:ln>
            <a:effectLst>
              <a:outerShdw blurRad="749300" dist="266700" dir="2700000" sx="83000" sy="83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6" name="TextBox 9"/>
          <p:cNvSpPr txBox="1"/>
          <p:nvPr/>
        </p:nvSpPr>
        <p:spPr>
          <a:xfrm>
            <a:off x="11261264" y="6175213"/>
            <a:ext cx="613230" cy="276999"/>
          </a:xfrm>
          <a:prstGeom prst="rect">
            <a:avLst/>
          </a:prstGeom>
          <a:noFill/>
        </p:spPr>
        <p:txBody>
          <a:bodyPr wrap="square" rtlCol="0">
            <a:spAutoFit/>
          </a:bodyPr>
          <a:lstStyle/>
          <a:p>
            <a:pPr algn="ctr"/>
            <a:fld id="{260E2A6B-A809-4840-BF14-8648BC0BDF87}" type="slidenum">
              <a:rPr lang="id-ID" sz="1200" i="0" smtClean="0">
                <a:solidFill>
                  <a:schemeClr val="bg1"/>
                </a:solidFill>
                <a:ea typeface="Liberation Sans" panose="020B0604020202020204" pitchFamily="34" charset="0"/>
                <a:cs typeface="Liberation Sans" panose="020B0604020202020204" pitchFamily="34" charset="0"/>
              </a:rPr>
              <a:t>12</a:t>
            </a:fld>
            <a:endParaRPr lang="id-ID" sz="1200" i="0" dirty="0">
              <a:solidFill>
                <a:schemeClr val="bg1"/>
              </a:solidFill>
              <a:ea typeface="Liberation Sans" panose="020B0604020202020204" pitchFamily="34" charset="0"/>
              <a:cs typeface="Liberation Sans" panose="020B0604020202020204" pitchFamily="34" charset="0"/>
            </a:endParaRPr>
          </a:p>
        </p:txBody>
      </p:sp>
      <p:sp>
        <p:nvSpPr>
          <p:cNvPr id="8" name="文本框 7"/>
          <p:cNvSpPr txBox="1"/>
          <p:nvPr/>
        </p:nvSpPr>
        <p:spPr>
          <a:xfrm>
            <a:off x="74930" y="145415"/>
            <a:ext cx="6331585" cy="398780"/>
          </a:xfrm>
          <a:prstGeom prst="rect">
            <a:avLst/>
          </a:prstGeom>
          <a:noFill/>
        </p:spPr>
        <p:txBody>
          <a:bodyPr wrap="square" rtlCol="0">
            <a:spAutoFit/>
          </a:bodyPr>
          <a:lstStyle/>
          <a:p>
            <a:r>
              <a:rPr lang="zh-CN" altLang="en-US" sz="2000">
                <a:solidFill>
                  <a:schemeClr val="bg1"/>
                </a:solidFill>
                <a:ea typeface="宋体" panose="02010600030101010101" pitchFamily="2" charset="-122"/>
              </a:rPr>
              <a:t>功能需求</a:t>
            </a:r>
            <a:r>
              <a:rPr lang="en-US" altLang="zh-CN" sz="2000">
                <a:solidFill>
                  <a:schemeClr val="bg1"/>
                </a:solidFill>
                <a:ea typeface="宋体" panose="02010600030101010101" pitchFamily="2" charset="-122"/>
              </a:rPr>
              <a:t>-</a:t>
            </a:r>
            <a:r>
              <a:rPr lang="zh-CN" altLang="en-US" sz="2000">
                <a:solidFill>
                  <a:schemeClr val="bg1"/>
                </a:solidFill>
                <a:ea typeface="宋体" panose="02010600030101010101" pitchFamily="2" charset="-122"/>
              </a:rPr>
              <a:t>小程序端</a:t>
            </a:r>
          </a:p>
        </p:txBody>
      </p:sp>
      <p:pic>
        <p:nvPicPr>
          <p:cNvPr id="3" name="图片 2"/>
          <p:cNvPicPr>
            <a:picLocks noChangeAspect="1"/>
          </p:cNvPicPr>
          <p:nvPr/>
        </p:nvPicPr>
        <p:blipFill>
          <a:blip r:embed="rId3"/>
          <a:stretch>
            <a:fillRect/>
          </a:stretch>
        </p:blipFill>
        <p:spPr>
          <a:xfrm>
            <a:off x="2260600" y="622300"/>
            <a:ext cx="7174230" cy="6022975"/>
          </a:xfrm>
          <a:prstGeom prst="rect">
            <a:avLst/>
          </a:prstGeom>
        </p:spPr>
      </p:pic>
    </p:spTree>
  </p:cSld>
  <p:clrMapOvr>
    <a:masterClrMapping/>
  </p:clrMapOvr>
  <p:transition spd="slow">
    <p:pull dir="d"/>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圆角矩形 6"/>
          <p:cNvSpPr/>
          <p:nvPr/>
        </p:nvSpPr>
        <p:spPr>
          <a:xfrm>
            <a:off x="828040" y="951230"/>
            <a:ext cx="5195570" cy="5404485"/>
          </a:xfrm>
          <a:prstGeom prst="roundRect">
            <a:avLst>
              <a:gd name="adj" fmla="val 2801"/>
            </a:avLst>
          </a:prstGeom>
          <a:solidFill>
            <a:srgbClr val="60676C"/>
          </a:solidFill>
          <a:ln w="12700" cap="flat" cmpd="sng" algn="ctr">
            <a:noFill/>
            <a:prstDash val="solid"/>
            <a:miter lim="800000"/>
          </a:ln>
          <a:effectLst>
            <a:outerShdw blurRad="317500" dist="127000" dir="2700000" algn="tl" rotWithShape="0">
              <a:prstClr val="black">
                <a:alpha val="25000"/>
              </a:prstClr>
            </a:outerShdw>
          </a:effectLst>
        </p:spPr>
        <p:txBody>
          <a:bodyPr wrap="none" rtlCol="0" anchor="ctr"/>
          <a:lstStyle/>
          <a:p>
            <a:pPr algn="ctr"/>
            <a:endParaRPr lang="zh-CN" altLang="en-US" sz="1400" kern="0">
              <a:solidFill>
                <a:srgbClr val="FF8556"/>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1" name="矩形 10"/>
          <p:cNvSpPr/>
          <p:nvPr/>
        </p:nvSpPr>
        <p:spPr>
          <a:xfrm>
            <a:off x="6588125" y="1783715"/>
            <a:ext cx="4311650" cy="810260"/>
          </a:xfrm>
          <a:prstGeom prst="rect">
            <a:avLst/>
          </a:prstGeom>
        </p:spPr>
        <p:txBody>
          <a:bodyPr wrap="square">
            <a:spAutoFit/>
          </a:bodyPr>
          <a:lstStyle/>
          <a:p>
            <a:pPr algn="l">
              <a:lnSpc>
                <a:spcPct val="130000"/>
              </a:lnSpc>
            </a:pPr>
            <a:r>
              <a:rPr lang="zh-CN" altLang="en-US" sz="1200">
                <a:solidFill>
                  <a:schemeClr val="bg1"/>
                </a:solidFill>
              </a:rPr>
              <a:t>1.采购专员点击采购合同维护页面中的保存按钮</a:t>
            </a:r>
          </a:p>
          <a:p>
            <a:pPr algn="l">
              <a:lnSpc>
                <a:spcPct val="130000"/>
              </a:lnSpc>
            </a:pPr>
            <a:r>
              <a:rPr lang="zh-CN" altLang="en-US" sz="1200">
                <a:solidFill>
                  <a:schemeClr val="bg1"/>
                </a:solidFill>
              </a:rPr>
              <a:t>2.系统保存创建采购合同订单为草稿</a:t>
            </a:r>
          </a:p>
          <a:p>
            <a:pPr algn="l">
              <a:lnSpc>
                <a:spcPct val="130000"/>
              </a:lnSpc>
            </a:pPr>
            <a:r>
              <a:rPr lang="zh-CN" altLang="en-US" sz="1200">
                <a:solidFill>
                  <a:schemeClr val="bg1"/>
                </a:solidFill>
              </a:rPr>
              <a:t>3.跳转到采购管理/采购合同页面，显示草稿</a:t>
            </a:r>
          </a:p>
        </p:txBody>
      </p:sp>
      <p:sp>
        <p:nvSpPr>
          <p:cNvPr id="12" name="文本框 11"/>
          <p:cNvSpPr txBox="1"/>
          <p:nvPr/>
        </p:nvSpPr>
        <p:spPr>
          <a:xfrm>
            <a:off x="6514880" y="1210695"/>
            <a:ext cx="4526280" cy="450850"/>
          </a:xfrm>
          <a:prstGeom prst="rect">
            <a:avLst/>
          </a:prstGeom>
          <a:noFill/>
        </p:spPr>
        <p:txBody>
          <a:bodyPr wrap="none" rtlCol="0">
            <a:spAutoFit/>
          </a:bodyPr>
          <a:lstStyle/>
          <a:p>
            <a:pPr algn="l">
              <a:lnSpc>
                <a:spcPct val="130000"/>
              </a:lnSpc>
            </a:pPr>
            <a:r>
              <a:rPr lang="zh-CN" altLang="en-US">
                <a:solidFill>
                  <a:schemeClr val="bg1"/>
                </a:solidFill>
                <a:sym typeface="+mn-ea"/>
              </a:rPr>
              <a:t>采购专员通过点击的方式保存创建采购合同</a:t>
            </a:r>
            <a:endParaRPr lang="zh-CN" altLang="en-US">
              <a:solidFill>
                <a:schemeClr val="bg1"/>
              </a:solidFill>
              <a:latin typeface="方正正准黑简体" panose="02000000000000000000" pitchFamily="2" charset="-122"/>
              <a:ea typeface="方正正准黑简体" panose="02000000000000000000" pitchFamily="2" charset="-122"/>
            </a:endParaRPr>
          </a:p>
        </p:txBody>
      </p:sp>
      <p:sp>
        <p:nvSpPr>
          <p:cNvPr id="34" name="矩形 33"/>
          <p:cNvSpPr/>
          <p:nvPr/>
        </p:nvSpPr>
        <p:spPr>
          <a:xfrm>
            <a:off x="1224280" y="1450340"/>
            <a:ext cx="4160520" cy="4647565"/>
          </a:xfrm>
          <a:prstGeom prst="rect">
            <a:avLst/>
          </a:prstGeom>
        </p:spPr>
        <p:txBody>
          <a:bodyPr wrap="square">
            <a:spAutoFit/>
          </a:bodyPr>
          <a:lstStyle/>
          <a:p>
            <a:pPr algn="l">
              <a:lnSpc>
                <a:spcPct val="130000"/>
              </a:lnSpc>
            </a:pPr>
            <a:r>
              <a:rPr lang="zh-CN" altLang="en-US" sz="1200">
                <a:solidFill>
                  <a:schemeClr val="bg1"/>
                </a:solidFill>
              </a:rPr>
              <a:t>1.导航栏上显示采购合同按钮</a:t>
            </a:r>
          </a:p>
          <a:p>
            <a:pPr algn="l">
              <a:lnSpc>
                <a:spcPct val="130000"/>
              </a:lnSpc>
            </a:pPr>
            <a:r>
              <a:rPr lang="zh-CN" altLang="en-US" sz="1200">
                <a:solidFill>
                  <a:schemeClr val="bg1"/>
                </a:solidFill>
              </a:rPr>
              <a:t>2.采购专员点击采购合同按钮</a:t>
            </a:r>
          </a:p>
          <a:p>
            <a:pPr algn="l">
              <a:lnSpc>
                <a:spcPct val="130000"/>
              </a:lnSpc>
            </a:pPr>
            <a:r>
              <a:rPr lang="zh-CN" altLang="en-US" sz="1200">
                <a:solidFill>
                  <a:schemeClr val="bg1"/>
                </a:solidFill>
              </a:rPr>
              <a:t>3.采购管理/采购合同页面上显示新建按钮</a:t>
            </a:r>
          </a:p>
          <a:p>
            <a:pPr algn="l">
              <a:lnSpc>
                <a:spcPct val="130000"/>
              </a:lnSpc>
            </a:pPr>
            <a:r>
              <a:rPr lang="zh-CN" altLang="en-US" sz="1200">
                <a:solidFill>
                  <a:schemeClr val="bg1"/>
                </a:solidFill>
              </a:rPr>
              <a:t>4.采购专员点击新建按钮</a:t>
            </a:r>
          </a:p>
          <a:p>
            <a:pPr algn="l">
              <a:lnSpc>
                <a:spcPct val="130000"/>
              </a:lnSpc>
            </a:pPr>
            <a:r>
              <a:rPr lang="zh-CN" altLang="en-US" sz="1200">
                <a:solidFill>
                  <a:schemeClr val="bg1"/>
                </a:solidFill>
              </a:rPr>
              <a:t>5.系统跳转采购合同维护界面</a:t>
            </a:r>
          </a:p>
          <a:p>
            <a:pPr algn="l">
              <a:lnSpc>
                <a:spcPct val="130000"/>
              </a:lnSpc>
            </a:pPr>
            <a:r>
              <a:rPr lang="zh-CN" altLang="en-US" sz="1200">
                <a:solidFill>
                  <a:schemeClr val="bg1"/>
                </a:solidFill>
              </a:rPr>
              <a:t>6.采购专员填写采购合同的信息，点击保存按钮</a:t>
            </a:r>
          </a:p>
          <a:p>
            <a:pPr algn="l">
              <a:lnSpc>
                <a:spcPct val="130000"/>
              </a:lnSpc>
            </a:pPr>
            <a:r>
              <a:rPr lang="zh-CN" altLang="en-US" sz="1200">
                <a:solidFill>
                  <a:schemeClr val="bg1"/>
                </a:solidFill>
              </a:rPr>
              <a:t>7.系统保存创建合同信息为草稿</a:t>
            </a:r>
          </a:p>
          <a:p>
            <a:pPr algn="l">
              <a:lnSpc>
                <a:spcPct val="130000"/>
              </a:lnSpc>
            </a:pPr>
            <a:r>
              <a:rPr lang="zh-CN" altLang="en-US" sz="1200">
                <a:solidFill>
                  <a:schemeClr val="bg1"/>
                </a:solidFill>
              </a:rPr>
              <a:t>8.采购专员点击请购单按钮</a:t>
            </a:r>
          </a:p>
          <a:p>
            <a:pPr algn="l">
              <a:lnSpc>
                <a:spcPct val="130000"/>
              </a:lnSpc>
            </a:pPr>
            <a:r>
              <a:rPr lang="zh-CN" altLang="en-US" sz="1200">
                <a:solidFill>
                  <a:schemeClr val="bg1"/>
                </a:solidFill>
              </a:rPr>
              <a:t>9.界面上显示请购单信息表</a:t>
            </a:r>
          </a:p>
          <a:p>
            <a:pPr algn="l">
              <a:lnSpc>
                <a:spcPct val="130000"/>
              </a:lnSpc>
            </a:pPr>
            <a:r>
              <a:rPr lang="zh-CN" altLang="en-US" sz="1200">
                <a:solidFill>
                  <a:schemeClr val="bg1"/>
                </a:solidFill>
              </a:rPr>
              <a:t>10.采购专员勾选完成请购信息表中物料，点击保存</a:t>
            </a:r>
          </a:p>
          <a:p>
            <a:pPr algn="l">
              <a:lnSpc>
                <a:spcPct val="130000"/>
              </a:lnSpc>
            </a:pPr>
            <a:r>
              <a:rPr lang="zh-CN" altLang="en-US" sz="1200">
                <a:solidFill>
                  <a:schemeClr val="bg1"/>
                </a:solidFill>
              </a:rPr>
              <a:t>11.系统保存物料明细</a:t>
            </a:r>
          </a:p>
          <a:p>
            <a:pPr algn="l">
              <a:lnSpc>
                <a:spcPct val="130000"/>
              </a:lnSpc>
            </a:pPr>
            <a:r>
              <a:rPr lang="zh-CN" altLang="en-US" sz="1200">
                <a:solidFill>
                  <a:schemeClr val="bg1"/>
                </a:solidFill>
              </a:rPr>
              <a:t>12.系统跳转到采购合同维护页面</a:t>
            </a:r>
          </a:p>
          <a:p>
            <a:pPr algn="l">
              <a:lnSpc>
                <a:spcPct val="130000"/>
              </a:lnSpc>
            </a:pPr>
            <a:r>
              <a:rPr lang="zh-CN" altLang="en-US" sz="1200">
                <a:solidFill>
                  <a:schemeClr val="bg1"/>
                </a:solidFill>
              </a:rPr>
              <a:t>13.采购专员点击付款协议新增按钮</a:t>
            </a:r>
          </a:p>
          <a:p>
            <a:pPr algn="l">
              <a:lnSpc>
                <a:spcPct val="130000"/>
              </a:lnSpc>
            </a:pPr>
            <a:r>
              <a:rPr lang="zh-CN" altLang="en-US" sz="1200">
                <a:solidFill>
                  <a:schemeClr val="bg1"/>
                </a:solidFill>
              </a:rPr>
              <a:t>14.页面上多显示一行输入框</a:t>
            </a:r>
          </a:p>
          <a:p>
            <a:pPr algn="l">
              <a:lnSpc>
                <a:spcPct val="130000"/>
              </a:lnSpc>
            </a:pPr>
            <a:r>
              <a:rPr lang="zh-CN" altLang="en-US" sz="1200">
                <a:solidFill>
                  <a:schemeClr val="bg1"/>
                </a:solidFill>
              </a:rPr>
              <a:t>15.采购专员在输入框中输入付款协议信息</a:t>
            </a:r>
          </a:p>
          <a:p>
            <a:pPr algn="l">
              <a:lnSpc>
                <a:spcPct val="130000"/>
              </a:lnSpc>
            </a:pPr>
            <a:r>
              <a:rPr lang="zh-CN" altLang="en-US" sz="1200">
                <a:solidFill>
                  <a:schemeClr val="bg1"/>
                </a:solidFill>
              </a:rPr>
              <a:t>16.采购专员点击上传按钮提交附件</a:t>
            </a:r>
          </a:p>
          <a:p>
            <a:pPr algn="l">
              <a:lnSpc>
                <a:spcPct val="130000"/>
              </a:lnSpc>
            </a:pPr>
            <a:r>
              <a:rPr lang="zh-CN" altLang="en-US" sz="1200">
                <a:solidFill>
                  <a:schemeClr val="bg1"/>
                </a:solidFill>
              </a:rPr>
              <a:t>17.采购专员点击采购合同维护页面中的提交按钮</a:t>
            </a:r>
          </a:p>
          <a:p>
            <a:pPr algn="l">
              <a:lnSpc>
                <a:spcPct val="130000"/>
              </a:lnSpc>
            </a:pPr>
            <a:r>
              <a:rPr lang="zh-CN" altLang="en-US" sz="1200">
                <a:solidFill>
                  <a:schemeClr val="bg1"/>
                </a:solidFill>
              </a:rPr>
              <a:t>18.系统保存创建采购合同信息</a:t>
            </a:r>
          </a:p>
          <a:p>
            <a:pPr algn="l">
              <a:lnSpc>
                <a:spcPct val="130000"/>
              </a:lnSpc>
            </a:pPr>
            <a:r>
              <a:rPr lang="zh-CN" altLang="en-US" sz="1200">
                <a:solidFill>
                  <a:schemeClr val="bg1"/>
                </a:solidFill>
              </a:rPr>
              <a:t>19.跳转到采购管理/采购合同页面，显示已审批</a:t>
            </a:r>
          </a:p>
        </p:txBody>
      </p:sp>
      <p:sp>
        <p:nvSpPr>
          <p:cNvPr id="35" name="文本框 34"/>
          <p:cNvSpPr txBox="1"/>
          <p:nvPr/>
        </p:nvSpPr>
        <p:spPr>
          <a:xfrm>
            <a:off x="1029335" y="1037590"/>
            <a:ext cx="5173345" cy="368300"/>
          </a:xfrm>
          <a:prstGeom prst="rect">
            <a:avLst/>
          </a:prstGeom>
          <a:noFill/>
        </p:spPr>
        <p:txBody>
          <a:bodyPr wrap="square" rtlCol="0">
            <a:spAutoFit/>
          </a:bodyPr>
          <a:lstStyle/>
          <a:p>
            <a:pPr algn="l"/>
            <a:r>
              <a:rPr lang="zh-CN" altLang="en-US">
                <a:solidFill>
                  <a:schemeClr val="bg1"/>
                </a:solidFill>
                <a:sym typeface="+mn-ea"/>
              </a:rPr>
              <a:t>采购专员通过填写的方式创建采购合同</a:t>
            </a:r>
            <a:endParaRPr lang="zh-CN" altLang="en-US">
              <a:solidFill>
                <a:schemeClr val="bg1"/>
              </a:solidFill>
              <a:latin typeface="方正正准黑简体" panose="02000000000000000000" pitchFamily="2" charset="-122"/>
              <a:ea typeface="方正正准黑简体" panose="02000000000000000000" pitchFamily="2" charset="-122"/>
            </a:endParaRPr>
          </a:p>
        </p:txBody>
      </p:sp>
      <p:sp>
        <p:nvSpPr>
          <p:cNvPr id="36" name="矩形 35"/>
          <p:cNvSpPr/>
          <p:nvPr>
            <p:custDataLst>
              <p:tags r:id="rId1"/>
            </p:custDataLst>
          </p:nvPr>
        </p:nvSpPr>
        <p:spPr>
          <a:xfrm>
            <a:off x="-1789611" y="-627017"/>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0" name="Group 10"/>
          <p:cNvGrpSpPr/>
          <p:nvPr/>
        </p:nvGrpSpPr>
        <p:grpSpPr>
          <a:xfrm>
            <a:off x="11191414" y="5937247"/>
            <a:ext cx="752930" cy="752930"/>
            <a:chOff x="11160804" y="5906634"/>
            <a:chExt cx="814163" cy="814163"/>
          </a:xfrm>
        </p:grpSpPr>
        <p:sp>
          <p:nvSpPr>
            <p:cNvPr id="41" name="Freeform: Shape 11"/>
            <p:cNvSpPr/>
            <p:nvPr/>
          </p:nvSpPr>
          <p:spPr>
            <a:xfrm>
              <a:off x="11160804" y="5906634"/>
              <a:ext cx="814163" cy="814163"/>
            </a:xfrm>
            <a:custGeom>
              <a:avLst/>
              <a:gdLst>
                <a:gd name="connsiteX0" fmla="*/ 769843 w 1539686"/>
                <a:gd name="connsiteY0" fmla="*/ 212447 h 1539686"/>
                <a:gd name="connsiteX1" fmla="*/ 212447 w 1539686"/>
                <a:gd name="connsiteY1" fmla="*/ 769843 h 1539686"/>
                <a:gd name="connsiteX2" fmla="*/ 769843 w 1539686"/>
                <a:gd name="connsiteY2" fmla="*/ 1327239 h 1539686"/>
                <a:gd name="connsiteX3" fmla="*/ 1327239 w 1539686"/>
                <a:gd name="connsiteY3" fmla="*/ 769843 h 1539686"/>
                <a:gd name="connsiteX4" fmla="*/ 769843 w 1539686"/>
                <a:gd name="connsiteY4" fmla="*/ 212447 h 1539686"/>
                <a:gd name="connsiteX5" fmla="*/ 769843 w 1539686"/>
                <a:gd name="connsiteY5" fmla="*/ 0 h 1539686"/>
                <a:gd name="connsiteX6" fmla="*/ 1539686 w 1539686"/>
                <a:gd name="connsiteY6" fmla="*/ 769843 h 1539686"/>
                <a:gd name="connsiteX7" fmla="*/ 769843 w 1539686"/>
                <a:gd name="connsiteY7" fmla="*/ 1539686 h 1539686"/>
                <a:gd name="connsiteX8" fmla="*/ 0 w 1539686"/>
                <a:gd name="connsiteY8" fmla="*/ 769843 h 1539686"/>
                <a:gd name="connsiteX9" fmla="*/ 769843 w 1539686"/>
                <a:gd name="connsiteY9" fmla="*/ 0 h 153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39686" h="1539686">
                  <a:moveTo>
                    <a:pt x="769843" y="212447"/>
                  </a:moveTo>
                  <a:cubicBezTo>
                    <a:pt x="462002" y="212447"/>
                    <a:pt x="212447" y="462002"/>
                    <a:pt x="212447" y="769843"/>
                  </a:cubicBezTo>
                  <a:cubicBezTo>
                    <a:pt x="212447" y="1077684"/>
                    <a:pt x="462002" y="1327239"/>
                    <a:pt x="769843" y="1327239"/>
                  </a:cubicBezTo>
                  <a:cubicBezTo>
                    <a:pt x="1077684" y="1327239"/>
                    <a:pt x="1327239" y="1077684"/>
                    <a:pt x="1327239" y="769843"/>
                  </a:cubicBezTo>
                  <a:cubicBezTo>
                    <a:pt x="1327239" y="462002"/>
                    <a:pt x="1077684" y="212447"/>
                    <a:pt x="769843" y="212447"/>
                  </a:cubicBezTo>
                  <a:close/>
                  <a:moveTo>
                    <a:pt x="769843" y="0"/>
                  </a:moveTo>
                  <a:cubicBezTo>
                    <a:pt x="1195016" y="0"/>
                    <a:pt x="1539686" y="344670"/>
                    <a:pt x="1539686" y="769843"/>
                  </a:cubicBezTo>
                  <a:cubicBezTo>
                    <a:pt x="1539686" y="1195016"/>
                    <a:pt x="1195016" y="1539686"/>
                    <a:pt x="769843" y="1539686"/>
                  </a:cubicBezTo>
                  <a:cubicBezTo>
                    <a:pt x="344670" y="1539686"/>
                    <a:pt x="0" y="1195016"/>
                    <a:pt x="0" y="769843"/>
                  </a:cubicBezTo>
                  <a:cubicBezTo>
                    <a:pt x="0" y="344670"/>
                    <a:pt x="344670" y="0"/>
                    <a:pt x="769843" y="0"/>
                  </a:cubicBezTo>
                  <a:close/>
                </a:path>
              </a:pathLst>
            </a:custGeom>
            <a:solidFill>
              <a:srgbClr val="748773">
                <a:alpha val="22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Oval 12"/>
            <p:cNvSpPr/>
            <p:nvPr/>
          </p:nvSpPr>
          <p:spPr>
            <a:xfrm>
              <a:off x="11335656" y="6081486"/>
              <a:ext cx="464458" cy="464458"/>
            </a:xfrm>
            <a:prstGeom prst="ellipse">
              <a:avLst/>
            </a:prstGeom>
            <a:solidFill>
              <a:srgbClr val="748773"/>
            </a:solidFill>
            <a:ln>
              <a:noFill/>
            </a:ln>
            <a:effectLst>
              <a:outerShdw blurRad="749300" dist="266700" dir="2700000" sx="83000" sy="83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3" name="TextBox 13"/>
          <p:cNvSpPr txBox="1"/>
          <p:nvPr/>
        </p:nvSpPr>
        <p:spPr>
          <a:xfrm>
            <a:off x="11261264" y="6175213"/>
            <a:ext cx="613230" cy="276999"/>
          </a:xfrm>
          <a:prstGeom prst="rect">
            <a:avLst/>
          </a:prstGeom>
          <a:noFill/>
        </p:spPr>
        <p:txBody>
          <a:bodyPr wrap="square" rtlCol="0">
            <a:spAutoFit/>
          </a:bodyPr>
          <a:lstStyle/>
          <a:p>
            <a:pPr algn="ctr"/>
            <a:fld id="{260E2A6B-A809-4840-BF14-8648BC0BDF87}" type="slidenum">
              <a:rPr lang="id-ID" sz="1200" i="0" smtClean="0">
                <a:solidFill>
                  <a:schemeClr val="bg1"/>
                </a:solidFill>
                <a:ea typeface="Liberation Sans" panose="020B0604020202020204" pitchFamily="34" charset="0"/>
                <a:cs typeface="Liberation Sans" panose="020B0604020202020204" pitchFamily="34" charset="0"/>
              </a:rPr>
              <a:t>13</a:t>
            </a:fld>
            <a:endParaRPr lang="id-ID" sz="1200" i="0" dirty="0">
              <a:solidFill>
                <a:schemeClr val="bg1"/>
              </a:solidFill>
              <a:ea typeface="Liberation Sans" panose="020B0604020202020204" pitchFamily="34" charset="0"/>
              <a:cs typeface="Liberation Sans" panose="020B0604020202020204" pitchFamily="34" charset="0"/>
            </a:endParaRPr>
          </a:p>
        </p:txBody>
      </p:sp>
      <p:sp>
        <p:nvSpPr>
          <p:cNvPr id="44" name="TextBox 14"/>
          <p:cNvSpPr txBox="1"/>
          <p:nvPr/>
        </p:nvSpPr>
        <p:spPr>
          <a:xfrm>
            <a:off x="8656539" y="6295892"/>
            <a:ext cx="2373172" cy="261610"/>
          </a:xfrm>
          <a:prstGeom prst="rect">
            <a:avLst/>
          </a:prstGeom>
          <a:noFill/>
        </p:spPr>
        <p:txBody>
          <a:bodyPr wrap="square" rtlCol="0">
            <a:spAutoFit/>
          </a:bodyPr>
          <a:lstStyle/>
          <a:p>
            <a:pPr algn="r"/>
            <a:r>
              <a:rPr lang="en-US" sz="1050" spc="300" dirty="0">
                <a:solidFill>
                  <a:schemeClr val="bg1">
                    <a:lumMod val="75000"/>
                  </a:schemeClr>
                </a:solidFill>
              </a:rPr>
              <a:t>www.ypppt.com</a:t>
            </a:r>
          </a:p>
        </p:txBody>
      </p:sp>
      <p:sp>
        <p:nvSpPr>
          <p:cNvPr id="45" name="TextBox 15"/>
          <p:cNvSpPr txBox="1"/>
          <p:nvPr/>
        </p:nvSpPr>
        <p:spPr>
          <a:xfrm>
            <a:off x="507020" y="6295892"/>
            <a:ext cx="2103446" cy="261610"/>
          </a:xfrm>
          <a:prstGeom prst="rect">
            <a:avLst/>
          </a:prstGeom>
          <a:noFill/>
        </p:spPr>
        <p:txBody>
          <a:bodyPr wrap="square" rtlCol="0">
            <a:spAutoFit/>
          </a:bodyPr>
          <a:lstStyle/>
          <a:p>
            <a:r>
              <a:rPr lang="en-US" sz="1050" spc="300" dirty="0">
                <a:solidFill>
                  <a:schemeClr val="bg1">
                    <a:lumMod val="75000"/>
                  </a:schemeClr>
                </a:solidFill>
              </a:rPr>
              <a:t>2020 ©ypppt!</a:t>
            </a:r>
          </a:p>
        </p:txBody>
      </p:sp>
      <p:sp>
        <p:nvSpPr>
          <p:cNvPr id="46" name="Rectangle: Rounded Corners 16"/>
          <p:cNvSpPr/>
          <p:nvPr/>
        </p:nvSpPr>
        <p:spPr>
          <a:xfrm>
            <a:off x="2206113" y="6355240"/>
            <a:ext cx="6326823" cy="142914"/>
          </a:xfrm>
          <a:prstGeom prst="roundRect">
            <a:avLst>
              <a:gd name="adj" fmla="val 50000"/>
            </a:avLst>
          </a:prstGeom>
          <a:pattFill prst="ltUpDiag">
            <a:fgClr>
              <a:schemeClr val="accent1">
                <a:lumMod val="40000"/>
                <a:lumOff val="60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1"/>
          <p:cNvSpPr txBox="1"/>
          <p:nvPr/>
        </p:nvSpPr>
        <p:spPr>
          <a:xfrm>
            <a:off x="174317" y="166015"/>
            <a:ext cx="4768645" cy="583565"/>
          </a:xfrm>
          <a:prstGeom prst="rect">
            <a:avLst/>
          </a:prstGeom>
          <a:noFill/>
        </p:spPr>
        <p:txBody>
          <a:bodyPr wrap="square" rtlCol="0">
            <a:spAutoFit/>
          </a:bodyPr>
          <a:lstStyle/>
          <a:p>
            <a:r>
              <a:rPr lang="zh-CN" altLang="en-US" sz="3200" dirty="0">
                <a:solidFill>
                  <a:srgbClr val="748773"/>
                </a:solidFill>
                <a:latin typeface="+mj-lt"/>
                <a:ea typeface="宋体" panose="02010600030101010101" pitchFamily="2" charset="-122"/>
              </a:rPr>
              <a:t>用户故事（主要）</a:t>
            </a:r>
            <a:endParaRPr lang="en-US" altLang="zh-CN" sz="3200" dirty="0">
              <a:solidFill>
                <a:srgbClr val="748773"/>
              </a:solidFill>
              <a:latin typeface="+mj-lt"/>
              <a:ea typeface="宋体" panose="02010600030101010101" pitchFamily="2" charset="-122"/>
            </a:endParaRPr>
          </a:p>
        </p:txBody>
      </p:sp>
      <p:sp>
        <p:nvSpPr>
          <p:cNvPr id="6" name="圆角矩形 5"/>
          <p:cNvSpPr/>
          <p:nvPr/>
        </p:nvSpPr>
        <p:spPr>
          <a:xfrm>
            <a:off x="6496685" y="949960"/>
            <a:ext cx="4698365" cy="3036570"/>
          </a:xfrm>
          <a:prstGeom prst="roundRect">
            <a:avLst>
              <a:gd name="adj" fmla="val 2801"/>
            </a:avLst>
          </a:prstGeom>
          <a:solidFill>
            <a:srgbClr val="748773"/>
          </a:solidFill>
          <a:ln w="12700" cap="flat" cmpd="sng" algn="ctr">
            <a:noFill/>
            <a:prstDash val="solid"/>
            <a:miter lim="800000"/>
          </a:ln>
          <a:effectLst>
            <a:outerShdw blurRad="317500" dist="127000" dir="2700000" algn="tl" rotWithShape="0">
              <a:prstClr val="black">
                <a:alpha val="25000"/>
              </a:prstClr>
            </a:outerShdw>
          </a:effectLst>
        </p:spPr>
        <p:txBody>
          <a:bodyPr wrap="none" rtlCol="0" anchor="ctr"/>
          <a:lstStyle/>
          <a:p>
            <a:pPr algn="ctr"/>
            <a:endParaRPr lang="zh-CN" altLang="en-US" sz="1400" kern="0" dirty="0">
              <a:solidFill>
                <a:srgbClr val="FF8556"/>
              </a:solidFill>
              <a:latin typeface="Open Sans" panose="020B0606030504020204" pitchFamily="34" charset="0"/>
              <a:ea typeface="Open Sans" panose="020B0606030504020204" pitchFamily="34" charset="0"/>
              <a:cs typeface="Open Sans" panose="020B0606030504020204" pitchFamily="34" charset="0"/>
            </a:endParaRPr>
          </a:p>
        </p:txBody>
      </p:sp>
      <p:sp>
        <p:nvSpPr>
          <p:cNvPr id="8" name="矩形 7"/>
          <p:cNvSpPr/>
          <p:nvPr/>
        </p:nvSpPr>
        <p:spPr>
          <a:xfrm>
            <a:off x="6656070" y="1518920"/>
            <a:ext cx="4386580" cy="2249170"/>
          </a:xfrm>
          <a:prstGeom prst="rect">
            <a:avLst/>
          </a:prstGeom>
        </p:spPr>
        <p:txBody>
          <a:bodyPr wrap="square">
            <a:spAutoFit/>
          </a:bodyPr>
          <a:lstStyle/>
          <a:p>
            <a:pPr algn="l">
              <a:lnSpc>
                <a:spcPct val="130000"/>
              </a:lnSpc>
            </a:pPr>
            <a:r>
              <a:rPr lang="zh-CN" altLang="en-US" sz="1200">
                <a:solidFill>
                  <a:schemeClr val="bg1"/>
                </a:solidFill>
              </a:rPr>
              <a:t>1.导航栏上显示采购订单按钮</a:t>
            </a:r>
          </a:p>
          <a:p>
            <a:pPr algn="l">
              <a:lnSpc>
                <a:spcPct val="130000"/>
              </a:lnSpc>
            </a:pPr>
            <a:r>
              <a:rPr lang="zh-CN" altLang="en-US" sz="1200">
                <a:solidFill>
                  <a:schemeClr val="bg1"/>
                </a:solidFill>
              </a:rPr>
              <a:t>2.采购专员点击采购订单按钮</a:t>
            </a:r>
          </a:p>
          <a:p>
            <a:pPr algn="l">
              <a:lnSpc>
                <a:spcPct val="130000"/>
              </a:lnSpc>
            </a:pPr>
            <a:r>
              <a:rPr lang="zh-CN" altLang="en-US" sz="1200">
                <a:solidFill>
                  <a:schemeClr val="bg1"/>
                </a:solidFill>
              </a:rPr>
              <a:t>3.页面显示按请购单按钮和按采购合同按钮</a:t>
            </a:r>
          </a:p>
          <a:p>
            <a:pPr algn="l">
              <a:lnSpc>
                <a:spcPct val="130000"/>
              </a:lnSpc>
            </a:pPr>
            <a:r>
              <a:rPr lang="zh-CN" altLang="en-US" sz="1200">
                <a:solidFill>
                  <a:schemeClr val="bg1"/>
                </a:solidFill>
              </a:rPr>
              <a:t>4.采购专员点击按请购单按钮</a:t>
            </a:r>
          </a:p>
          <a:p>
            <a:pPr algn="l">
              <a:lnSpc>
                <a:spcPct val="130000"/>
              </a:lnSpc>
            </a:pPr>
            <a:r>
              <a:rPr lang="zh-CN" altLang="en-US" sz="1200">
                <a:solidFill>
                  <a:schemeClr val="bg1"/>
                </a:solidFill>
              </a:rPr>
              <a:t>5.界面显示选择请购单</a:t>
            </a:r>
          </a:p>
          <a:p>
            <a:pPr algn="l">
              <a:lnSpc>
                <a:spcPct val="130000"/>
              </a:lnSpc>
            </a:pPr>
            <a:r>
              <a:rPr lang="zh-CN" altLang="en-US" sz="1200">
                <a:solidFill>
                  <a:schemeClr val="bg1"/>
                </a:solidFill>
              </a:rPr>
              <a:t>6.采购员勾选物料信息，点击确认按钮</a:t>
            </a:r>
          </a:p>
          <a:p>
            <a:pPr algn="l">
              <a:lnSpc>
                <a:spcPct val="130000"/>
              </a:lnSpc>
            </a:pPr>
            <a:r>
              <a:rPr lang="zh-CN" altLang="en-US" sz="1200">
                <a:solidFill>
                  <a:schemeClr val="bg1"/>
                </a:solidFill>
              </a:rPr>
              <a:t>7.页面跳转到采购订单维护页面</a:t>
            </a:r>
          </a:p>
          <a:p>
            <a:pPr algn="l">
              <a:lnSpc>
                <a:spcPct val="130000"/>
              </a:lnSpc>
            </a:pPr>
            <a:r>
              <a:rPr lang="zh-CN" altLang="en-US" sz="1200">
                <a:solidFill>
                  <a:schemeClr val="bg1"/>
                </a:solidFill>
              </a:rPr>
              <a:t>8.采购专员填写采购订单输入框，点击提交按钮</a:t>
            </a:r>
          </a:p>
          <a:p>
            <a:pPr algn="l">
              <a:lnSpc>
                <a:spcPct val="130000"/>
              </a:lnSpc>
            </a:pPr>
            <a:r>
              <a:rPr lang="zh-CN" altLang="en-US" sz="1200">
                <a:solidFill>
                  <a:schemeClr val="bg1"/>
                </a:solidFill>
              </a:rPr>
              <a:t>9.系统显示生成订单信息并跳转到采购管理/采购订单页面</a:t>
            </a:r>
          </a:p>
        </p:txBody>
      </p:sp>
      <p:sp>
        <p:nvSpPr>
          <p:cNvPr id="13" name="文本框 12"/>
          <p:cNvSpPr txBox="1"/>
          <p:nvPr/>
        </p:nvSpPr>
        <p:spPr>
          <a:xfrm>
            <a:off x="6656070" y="999490"/>
            <a:ext cx="4605020" cy="450850"/>
          </a:xfrm>
          <a:prstGeom prst="rect">
            <a:avLst/>
          </a:prstGeom>
          <a:noFill/>
        </p:spPr>
        <p:txBody>
          <a:bodyPr wrap="square" rtlCol="0">
            <a:spAutoFit/>
          </a:bodyPr>
          <a:lstStyle/>
          <a:p>
            <a:pPr algn="l">
              <a:lnSpc>
                <a:spcPct val="130000"/>
              </a:lnSpc>
            </a:pPr>
            <a:r>
              <a:rPr lang="zh-CN" altLang="en-US">
                <a:solidFill>
                  <a:schemeClr val="bg1"/>
                </a:solidFill>
                <a:sym typeface="+mn-ea"/>
              </a:rPr>
              <a:t>采购专员通过按请购单的方式创建采购订单</a:t>
            </a:r>
          </a:p>
        </p:txBody>
      </p:sp>
      <p:sp>
        <p:nvSpPr>
          <p:cNvPr id="15" name="圆角矩形 14"/>
          <p:cNvSpPr/>
          <p:nvPr/>
        </p:nvSpPr>
        <p:spPr>
          <a:xfrm>
            <a:off x="6529705" y="4034155"/>
            <a:ext cx="4646930" cy="2321560"/>
          </a:xfrm>
          <a:prstGeom prst="roundRect">
            <a:avLst>
              <a:gd name="adj" fmla="val 2801"/>
            </a:avLst>
          </a:prstGeom>
          <a:solidFill>
            <a:srgbClr val="748773"/>
          </a:solidFill>
          <a:ln w="12700" cap="flat" cmpd="sng" algn="ctr">
            <a:noFill/>
            <a:prstDash val="solid"/>
            <a:miter lim="800000"/>
          </a:ln>
          <a:effectLst>
            <a:outerShdw blurRad="317500" dist="127000" dir="2700000" algn="tl" rotWithShape="0">
              <a:prstClr val="black">
                <a:alpha val="25000"/>
              </a:prstClr>
            </a:outerShdw>
          </a:effectLst>
        </p:spPr>
        <p:txBody>
          <a:bodyPr wrap="none" rtlCol="0" anchor="ctr"/>
          <a:lstStyle/>
          <a:p>
            <a:pPr algn="ctr"/>
            <a:endParaRPr lang="zh-CN" altLang="en-US" sz="1400" kern="0" dirty="0">
              <a:solidFill>
                <a:srgbClr val="FF8556"/>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6" name="矩形 15"/>
          <p:cNvSpPr/>
          <p:nvPr/>
        </p:nvSpPr>
        <p:spPr>
          <a:xfrm>
            <a:off x="6731000" y="4526280"/>
            <a:ext cx="4311650" cy="1769745"/>
          </a:xfrm>
          <a:prstGeom prst="rect">
            <a:avLst/>
          </a:prstGeom>
        </p:spPr>
        <p:txBody>
          <a:bodyPr wrap="square">
            <a:spAutoFit/>
          </a:bodyPr>
          <a:lstStyle/>
          <a:p>
            <a:pPr algn="l">
              <a:lnSpc>
                <a:spcPct val="130000"/>
              </a:lnSpc>
            </a:pPr>
            <a:r>
              <a:rPr lang="zh-CN" altLang="en-US" sz="1200">
                <a:solidFill>
                  <a:schemeClr val="bg1"/>
                </a:solidFill>
              </a:rPr>
              <a:t>1.采购专员点击采购订单按钮</a:t>
            </a:r>
          </a:p>
          <a:p>
            <a:pPr algn="l">
              <a:lnSpc>
                <a:spcPct val="130000"/>
              </a:lnSpc>
            </a:pPr>
            <a:r>
              <a:rPr lang="zh-CN" altLang="en-US" sz="1200">
                <a:solidFill>
                  <a:schemeClr val="bg1"/>
                </a:solidFill>
              </a:rPr>
              <a:t>2.系统跳转到采购管理/采购订单页面</a:t>
            </a:r>
          </a:p>
          <a:p>
            <a:pPr algn="l">
              <a:lnSpc>
                <a:spcPct val="130000"/>
              </a:lnSpc>
            </a:pPr>
            <a:r>
              <a:rPr lang="zh-CN" altLang="en-US" sz="1200">
                <a:solidFill>
                  <a:schemeClr val="bg1"/>
                </a:solidFill>
              </a:rPr>
              <a:t>3.采购专员点击订单的编辑按钮</a:t>
            </a:r>
          </a:p>
          <a:p>
            <a:pPr algn="l">
              <a:lnSpc>
                <a:spcPct val="130000"/>
              </a:lnSpc>
            </a:pPr>
            <a:r>
              <a:rPr lang="zh-CN" altLang="en-US" sz="1200">
                <a:solidFill>
                  <a:schemeClr val="bg1"/>
                </a:solidFill>
              </a:rPr>
              <a:t>4.页面跳转到采购订单维护页面</a:t>
            </a:r>
          </a:p>
          <a:p>
            <a:pPr algn="l">
              <a:lnSpc>
                <a:spcPct val="130000"/>
              </a:lnSpc>
            </a:pPr>
            <a:r>
              <a:rPr lang="zh-CN" altLang="en-US" sz="1200">
                <a:solidFill>
                  <a:schemeClr val="bg1"/>
                </a:solidFill>
              </a:rPr>
              <a:t>5.采购专员填写采购订单输入框，点击提交按钮</a:t>
            </a:r>
          </a:p>
          <a:p>
            <a:pPr algn="l">
              <a:lnSpc>
                <a:spcPct val="130000"/>
              </a:lnSpc>
            </a:pPr>
            <a:r>
              <a:rPr lang="zh-CN" altLang="en-US" sz="1200">
                <a:solidFill>
                  <a:schemeClr val="bg1"/>
                </a:solidFill>
              </a:rPr>
              <a:t>6.系统跳转到采购管理/采购订单页面并显示生成订单信息，显示已审批</a:t>
            </a:r>
          </a:p>
        </p:txBody>
      </p:sp>
      <p:sp>
        <p:nvSpPr>
          <p:cNvPr id="17" name="文本框 16"/>
          <p:cNvSpPr txBox="1"/>
          <p:nvPr/>
        </p:nvSpPr>
        <p:spPr>
          <a:xfrm>
            <a:off x="6730780" y="4075180"/>
            <a:ext cx="2468880" cy="450850"/>
          </a:xfrm>
          <a:prstGeom prst="rect">
            <a:avLst/>
          </a:prstGeom>
          <a:noFill/>
        </p:spPr>
        <p:txBody>
          <a:bodyPr wrap="none" rtlCol="0">
            <a:spAutoFit/>
          </a:bodyPr>
          <a:lstStyle/>
          <a:p>
            <a:pPr algn="l">
              <a:lnSpc>
                <a:spcPct val="130000"/>
              </a:lnSpc>
            </a:pPr>
            <a:r>
              <a:rPr lang="zh-CN" altLang="en-US">
                <a:solidFill>
                  <a:schemeClr val="bg1"/>
                </a:solidFill>
                <a:sym typeface="+mn-ea"/>
              </a:rPr>
              <a:t>采购专员编辑采购订单</a:t>
            </a:r>
          </a:p>
        </p:txBody>
      </p:sp>
    </p:spTree>
  </p:cSld>
  <p:clrMapOvr>
    <a:masterClrMapping/>
  </p:clrMapOvr>
  <p:transition spd="slow">
    <p:cove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矩形 33"/>
          <p:cNvSpPr/>
          <p:nvPr/>
        </p:nvSpPr>
        <p:spPr>
          <a:xfrm>
            <a:off x="1224280" y="1450340"/>
            <a:ext cx="4160520" cy="1050290"/>
          </a:xfrm>
          <a:prstGeom prst="rect">
            <a:avLst/>
          </a:prstGeom>
        </p:spPr>
        <p:txBody>
          <a:bodyPr wrap="square">
            <a:spAutoFit/>
          </a:bodyPr>
          <a:lstStyle/>
          <a:p>
            <a:pPr algn="l">
              <a:lnSpc>
                <a:spcPct val="130000"/>
              </a:lnSpc>
            </a:pPr>
            <a:r>
              <a:rPr lang="zh-CN" altLang="en-US" sz="1200">
                <a:solidFill>
                  <a:schemeClr val="bg1"/>
                </a:solidFill>
              </a:rPr>
              <a:t>1.采购专员进入采购订单维护的页面，点击提交按钮旁边的保存按钮</a:t>
            </a:r>
          </a:p>
          <a:p>
            <a:pPr algn="l">
              <a:lnSpc>
                <a:spcPct val="130000"/>
              </a:lnSpc>
            </a:pPr>
            <a:r>
              <a:rPr lang="zh-CN" altLang="en-US" sz="1200">
                <a:solidFill>
                  <a:schemeClr val="bg1"/>
                </a:solidFill>
              </a:rPr>
              <a:t>2.系统保存采购订单为草稿，跳转到采购管理/采购订单页面</a:t>
            </a:r>
          </a:p>
        </p:txBody>
      </p:sp>
      <p:sp>
        <p:nvSpPr>
          <p:cNvPr id="35" name="文本框 34"/>
          <p:cNvSpPr txBox="1"/>
          <p:nvPr/>
        </p:nvSpPr>
        <p:spPr>
          <a:xfrm>
            <a:off x="1029335" y="1037590"/>
            <a:ext cx="5173345" cy="368300"/>
          </a:xfrm>
          <a:prstGeom prst="rect">
            <a:avLst/>
          </a:prstGeom>
          <a:noFill/>
        </p:spPr>
        <p:txBody>
          <a:bodyPr wrap="square" rtlCol="0">
            <a:spAutoFit/>
          </a:bodyPr>
          <a:lstStyle/>
          <a:p>
            <a:pPr algn="l"/>
            <a:r>
              <a:rPr lang="zh-CN" altLang="en-US">
                <a:solidFill>
                  <a:schemeClr val="bg1"/>
                </a:solidFill>
                <a:sym typeface="+mn-ea"/>
              </a:rPr>
              <a:t>采购专员保存采购订单</a:t>
            </a:r>
          </a:p>
        </p:txBody>
      </p:sp>
      <p:sp>
        <p:nvSpPr>
          <p:cNvPr id="36" name="矩形 35"/>
          <p:cNvSpPr/>
          <p:nvPr>
            <p:custDataLst>
              <p:tags r:id="rId1"/>
            </p:custDataLst>
          </p:nvPr>
        </p:nvSpPr>
        <p:spPr>
          <a:xfrm>
            <a:off x="-1789611" y="-627017"/>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0" name="Group 10"/>
          <p:cNvGrpSpPr/>
          <p:nvPr/>
        </p:nvGrpSpPr>
        <p:grpSpPr>
          <a:xfrm>
            <a:off x="11191414" y="5937247"/>
            <a:ext cx="752930" cy="752930"/>
            <a:chOff x="11160804" y="5906634"/>
            <a:chExt cx="814163" cy="814163"/>
          </a:xfrm>
        </p:grpSpPr>
        <p:sp>
          <p:nvSpPr>
            <p:cNvPr id="41" name="Freeform: Shape 11"/>
            <p:cNvSpPr/>
            <p:nvPr/>
          </p:nvSpPr>
          <p:spPr>
            <a:xfrm>
              <a:off x="11160804" y="5906634"/>
              <a:ext cx="814163" cy="814163"/>
            </a:xfrm>
            <a:custGeom>
              <a:avLst/>
              <a:gdLst>
                <a:gd name="connsiteX0" fmla="*/ 769843 w 1539686"/>
                <a:gd name="connsiteY0" fmla="*/ 212447 h 1539686"/>
                <a:gd name="connsiteX1" fmla="*/ 212447 w 1539686"/>
                <a:gd name="connsiteY1" fmla="*/ 769843 h 1539686"/>
                <a:gd name="connsiteX2" fmla="*/ 769843 w 1539686"/>
                <a:gd name="connsiteY2" fmla="*/ 1327239 h 1539686"/>
                <a:gd name="connsiteX3" fmla="*/ 1327239 w 1539686"/>
                <a:gd name="connsiteY3" fmla="*/ 769843 h 1539686"/>
                <a:gd name="connsiteX4" fmla="*/ 769843 w 1539686"/>
                <a:gd name="connsiteY4" fmla="*/ 212447 h 1539686"/>
                <a:gd name="connsiteX5" fmla="*/ 769843 w 1539686"/>
                <a:gd name="connsiteY5" fmla="*/ 0 h 1539686"/>
                <a:gd name="connsiteX6" fmla="*/ 1539686 w 1539686"/>
                <a:gd name="connsiteY6" fmla="*/ 769843 h 1539686"/>
                <a:gd name="connsiteX7" fmla="*/ 769843 w 1539686"/>
                <a:gd name="connsiteY7" fmla="*/ 1539686 h 1539686"/>
                <a:gd name="connsiteX8" fmla="*/ 0 w 1539686"/>
                <a:gd name="connsiteY8" fmla="*/ 769843 h 1539686"/>
                <a:gd name="connsiteX9" fmla="*/ 769843 w 1539686"/>
                <a:gd name="connsiteY9" fmla="*/ 0 h 153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39686" h="1539686">
                  <a:moveTo>
                    <a:pt x="769843" y="212447"/>
                  </a:moveTo>
                  <a:cubicBezTo>
                    <a:pt x="462002" y="212447"/>
                    <a:pt x="212447" y="462002"/>
                    <a:pt x="212447" y="769843"/>
                  </a:cubicBezTo>
                  <a:cubicBezTo>
                    <a:pt x="212447" y="1077684"/>
                    <a:pt x="462002" y="1327239"/>
                    <a:pt x="769843" y="1327239"/>
                  </a:cubicBezTo>
                  <a:cubicBezTo>
                    <a:pt x="1077684" y="1327239"/>
                    <a:pt x="1327239" y="1077684"/>
                    <a:pt x="1327239" y="769843"/>
                  </a:cubicBezTo>
                  <a:cubicBezTo>
                    <a:pt x="1327239" y="462002"/>
                    <a:pt x="1077684" y="212447"/>
                    <a:pt x="769843" y="212447"/>
                  </a:cubicBezTo>
                  <a:close/>
                  <a:moveTo>
                    <a:pt x="769843" y="0"/>
                  </a:moveTo>
                  <a:cubicBezTo>
                    <a:pt x="1195016" y="0"/>
                    <a:pt x="1539686" y="344670"/>
                    <a:pt x="1539686" y="769843"/>
                  </a:cubicBezTo>
                  <a:cubicBezTo>
                    <a:pt x="1539686" y="1195016"/>
                    <a:pt x="1195016" y="1539686"/>
                    <a:pt x="769843" y="1539686"/>
                  </a:cubicBezTo>
                  <a:cubicBezTo>
                    <a:pt x="344670" y="1539686"/>
                    <a:pt x="0" y="1195016"/>
                    <a:pt x="0" y="769843"/>
                  </a:cubicBezTo>
                  <a:cubicBezTo>
                    <a:pt x="0" y="344670"/>
                    <a:pt x="344670" y="0"/>
                    <a:pt x="769843" y="0"/>
                  </a:cubicBezTo>
                  <a:close/>
                </a:path>
              </a:pathLst>
            </a:custGeom>
            <a:solidFill>
              <a:srgbClr val="748773">
                <a:alpha val="22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Oval 12"/>
            <p:cNvSpPr/>
            <p:nvPr/>
          </p:nvSpPr>
          <p:spPr>
            <a:xfrm>
              <a:off x="11335656" y="6081486"/>
              <a:ext cx="464458" cy="464458"/>
            </a:xfrm>
            <a:prstGeom prst="ellipse">
              <a:avLst/>
            </a:prstGeom>
            <a:solidFill>
              <a:srgbClr val="748773"/>
            </a:solidFill>
            <a:ln>
              <a:noFill/>
            </a:ln>
            <a:effectLst>
              <a:outerShdw blurRad="749300" dist="266700" dir="2700000" sx="83000" sy="83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3" name="TextBox 13"/>
          <p:cNvSpPr txBox="1"/>
          <p:nvPr/>
        </p:nvSpPr>
        <p:spPr>
          <a:xfrm>
            <a:off x="11261264" y="6175213"/>
            <a:ext cx="613230" cy="276999"/>
          </a:xfrm>
          <a:prstGeom prst="rect">
            <a:avLst/>
          </a:prstGeom>
          <a:noFill/>
        </p:spPr>
        <p:txBody>
          <a:bodyPr wrap="square" rtlCol="0">
            <a:spAutoFit/>
          </a:bodyPr>
          <a:lstStyle/>
          <a:p>
            <a:pPr algn="ctr"/>
            <a:fld id="{260E2A6B-A809-4840-BF14-8648BC0BDF87}" type="slidenum">
              <a:rPr lang="id-ID" sz="1200" i="0" smtClean="0">
                <a:solidFill>
                  <a:schemeClr val="bg1"/>
                </a:solidFill>
                <a:ea typeface="Liberation Sans" panose="020B0604020202020204" pitchFamily="34" charset="0"/>
                <a:cs typeface="Liberation Sans" panose="020B0604020202020204" pitchFamily="34" charset="0"/>
              </a:rPr>
              <a:t>14</a:t>
            </a:fld>
            <a:endParaRPr lang="id-ID" sz="1200" i="0" dirty="0">
              <a:solidFill>
                <a:schemeClr val="bg1"/>
              </a:solidFill>
              <a:ea typeface="Liberation Sans" panose="020B0604020202020204" pitchFamily="34" charset="0"/>
              <a:cs typeface="Liberation Sans" panose="020B0604020202020204" pitchFamily="34" charset="0"/>
            </a:endParaRPr>
          </a:p>
        </p:txBody>
      </p:sp>
      <p:sp>
        <p:nvSpPr>
          <p:cNvPr id="44" name="TextBox 14"/>
          <p:cNvSpPr txBox="1"/>
          <p:nvPr/>
        </p:nvSpPr>
        <p:spPr>
          <a:xfrm>
            <a:off x="8656539" y="6295892"/>
            <a:ext cx="2373172" cy="261610"/>
          </a:xfrm>
          <a:prstGeom prst="rect">
            <a:avLst/>
          </a:prstGeom>
          <a:noFill/>
        </p:spPr>
        <p:txBody>
          <a:bodyPr wrap="square" rtlCol="0">
            <a:spAutoFit/>
          </a:bodyPr>
          <a:lstStyle/>
          <a:p>
            <a:pPr algn="r"/>
            <a:r>
              <a:rPr lang="en-US" sz="1050" spc="300" dirty="0">
                <a:solidFill>
                  <a:schemeClr val="bg1">
                    <a:lumMod val="75000"/>
                  </a:schemeClr>
                </a:solidFill>
              </a:rPr>
              <a:t>www.ypppt.com</a:t>
            </a:r>
          </a:p>
        </p:txBody>
      </p:sp>
      <p:sp>
        <p:nvSpPr>
          <p:cNvPr id="45" name="TextBox 15"/>
          <p:cNvSpPr txBox="1"/>
          <p:nvPr/>
        </p:nvSpPr>
        <p:spPr>
          <a:xfrm>
            <a:off x="507020" y="6295892"/>
            <a:ext cx="2103446" cy="261610"/>
          </a:xfrm>
          <a:prstGeom prst="rect">
            <a:avLst/>
          </a:prstGeom>
          <a:noFill/>
        </p:spPr>
        <p:txBody>
          <a:bodyPr wrap="square" rtlCol="0">
            <a:spAutoFit/>
          </a:bodyPr>
          <a:lstStyle/>
          <a:p>
            <a:r>
              <a:rPr lang="en-US" sz="1050" spc="300" dirty="0">
                <a:solidFill>
                  <a:schemeClr val="bg1">
                    <a:lumMod val="75000"/>
                  </a:schemeClr>
                </a:solidFill>
              </a:rPr>
              <a:t>2020 ©ypppt!</a:t>
            </a:r>
          </a:p>
        </p:txBody>
      </p:sp>
      <p:sp>
        <p:nvSpPr>
          <p:cNvPr id="46" name="Rectangle: Rounded Corners 16"/>
          <p:cNvSpPr/>
          <p:nvPr/>
        </p:nvSpPr>
        <p:spPr>
          <a:xfrm>
            <a:off x="2206113" y="6355240"/>
            <a:ext cx="6326823" cy="142914"/>
          </a:xfrm>
          <a:prstGeom prst="roundRect">
            <a:avLst>
              <a:gd name="adj" fmla="val 50000"/>
            </a:avLst>
          </a:prstGeom>
          <a:pattFill prst="ltUpDiag">
            <a:fgClr>
              <a:schemeClr val="accent1">
                <a:lumMod val="40000"/>
                <a:lumOff val="60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1"/>
          <p:cNvSpPr txBox="1"/>
          <p:nvPr/>
        </p:nvSpPr>
        <p:spPr>
          <a:xfrm>
            <a:off x="174317" y="166015"/>
            <a:ext cx="4768645" cy="583565"/>
          </a:xfrm>
          <a:prstGeom prst="rect">
            <a:avLst/>
          </a:prstGeom>
          <a:noFill/>
        </p:spPr>
        <p:txBody>
          <a:bodyPr wrap="square" rtlCol="0">
            <a:spAutoFit/>
          </a:bodyPr>
          <a:lstStyle/>
          <a:p>
            <a:r>
              <a:rPr lang="zh-CN" altLang="en-US" sz="3200" dirty="0">
                <a:solidFill>
                  <a:srgbClr val="748773"/>
                </a:solidFill>
                <a:latin typeface="+mj-lt"/>
                <a:ea typeface="宋体" panose="02010600030101010101" pitchFamily="2" charset="-122"/>
              </a:rPr>
              <a:t>用户故事</a:t>
            </a:r>
            <a:r>
              <a:rPr lang="zh-CN" altLang="en-US" sz="3200" dirty="0">
                <a:solidFill>
                  <a:srgbClr val="748773"/>
                </a:solidFill>
                <a:latin typeface="+mj-lt"/>
                <a:ea typeface="宋体" panose="02010600030101010101" pitchFamily="2" charset="-122"/>
                <a:sym typeface="+mn-ea"/>
              </a:rPr>
              <a:t>（主要）</a:t>
            </a:r>
            <a:endParaRPr lang="zh-CN" altLang="en-US" sz="3200" dirty="0">
              <a:solidFill>
                <a:srgbClr val="748773"/>
              </a:solidFill>
              <a:latin typeface="+mj-lt"/>
              <a:ea typeface="宋体" panose="02010600030101010101" pitchFamily="2" charset="-122"/>
            </a:endParaRPr>
          </a:p>
        </p:txBody>
      </p:sp>
      <p:sp>
        <p:nvSpPr>
          <p:cNvPr id="6" name="圆角矩形 5"/>
          <p:cNvSpPr/>
          <p:nvPr/>
        </p:nvSpPr>
        <p:spPr>
          <a:xfrm>
            <a:off x="6497320" y="942975"/>
            <a:ext cx="4763770" cy="4695825"/>
          </a:xfrm>
          <a:prstGeom prst="roundRect">
            <a:avLst>
              <a:gd name="adj" fmla="val 2801"/>
            </a:avLst>
          </a:prstGeom>
          <a:solidFill>
            <a:srgbClr val="60676C"/>
          </a:solidFill>
          <a:ln w="12700" cap="flat" cmpd="sng" algn="ctr">
            <a:noFill/>
            <a:prstDash val="solid"/>
            <a:miter lim="800000"/>
          </a:ln>
          <a:effectLst>
            <a:outerShdw blurRad="317500" dist="127000" dir="2700000" algn="tl" rotWithShape="0">
              <a:prstClr val="black">
                <a:alpha val="25000"/>
              </a:prstClr>
            </a:outerShdw>
          </a:effectLst>
        </p:spPr>
        <p:txBody>
          <a:bodyPr wrap="none" rtlCol="0" anchor="ctr"/>
          <a:lstStyle/>
          <a:p>
            <a:pPr algn="ctr"/>
            <a:endParaRPr lang="zh-CN" altLang="en-US" sz="1400" kern="0" dirty="0">
              <a:solidFill>
                <a:srgbClr val="FF8556"/>
              </a:solidFill>
              <a:latin typeface="Open Sans" panose="020B0606030504020204" pitchFamily="34" charset="0"/>
              <a:ea typeface="Open Sans" panose="020B0606030504020204" pitchFamily="34" charset="0"/>
              <a:cs typeface="Open Sans" panose="020B0606030504020204" pitchFamily="34" charset="0"/>
            </a:endParaRPr>
          </a:p>
        </p:txBody>
      </p:sp>
      <p:sp>
        <p:nvSpPr>
          <p:cNvPr id="8" name="矩形 7"/>
          <p:cNvSpPr/>
          <p:nvPr/>
        </p:nvSpPr>
        <p:spPr>
          <a:xfrm>
            <a:off x="6722110" y="1511300"/>
            <a:ext cx="4386580" cy="3928110"/>
          </a:xfrm>
          <a:prstGeom prst="rect">
            <a:avLst/>
          </a:prstGeom>
        </p:spPr>
        <p:txBody>
          <a:bodyPr wrap="square">
            <a:spAutoFit/>
          </a:bodyPr>
          <a:lstStyle/>
          <a:p>
            <a:pPr algn="l">
              <a:lnSpc>
                <a:spcPct val="130000"/>
              </a:lnSpc>
            </a:pPr>
            <a:r>
              <a:rPr lang="zh-CN" altLang="en-US" sz="1200">
                <a:solidFill>
                  <a:schemeClr val="bg1"/>
                </a:solidFill>
              </a:rPr>
              <a:t>1.采购专员点击采购订单按钮</a:t>
            </a:r>
          </a:p>
          <a:p>
            <a:pPr algn="l">
              <a:lnSpc>
                <a:spcPct val="130000"/>
              </a:lnSpc>
            </a:pPr>
            <a:r>
              <a:rPr lang="zh-CN" altLang="en-US" sz="1200">
                <a:solidFill>
                  <a:schemeClr val="bg1"/>
                </a:solidFill>
              </a:rPr>
              <a:t>2.系统跳转到采购管理/采购合同页面</a:t>
            </a:r>
          </a:p>
          <a:p>
            <a:pPr algn="l">
              <a:lnSpc>
                <a:spcPct val="130000"/>
              </a:lnSpc>
            </a:pPr>
            <a:r>
              <a:rPr lang="zh-CN" altLang="en-US" sz="1200">
                <a:solidFill>
                  <a:schemeClr val="bg1"/>
                </a:solidFill>
              </a:rPr>
              <a:t>3.采购专员点击合同的编辑按钮</a:t>
            </a:r>
          </a:p>
          <a:p>
            <a:pPr algn="l">
              <a:lnSpc>
                <a:spcPct val="130000"/>
              </a:lnSpc>
            </a:pPr>
            <a:r>
              <a:rPr lang="zh-CN" altLang="en-US" sz="1200">
                <a:solidFill>
                  <a:schemeClr val="bg1"/>
                </a:solidFill>
              </a:rPr>
              <a:t>4.页面跳转到采购合同维护页面</a:t>
            </a:r>
          </a:p>
          <a:p>
            <a:pPr algn="l">
              <a:lnSpc>
                <a:spcPct val="130000"/>
              </a:lnSpc>
            </a:pPr>
            <a:r>
              <a:rPr lang="zh-CN" altLang="en-US" sz="1200">
                <a:solidFill>
                  <a:schemeClr val="bg1"/>
                </a:solidFill>
              </a:rPr>
              <a:t>5.采购专员点击请购单按钮</a:t>
            </a:r>
          </a:p>
          <a:p>
            <a:pPr algn="l">
              <a:lnSpc>
                <a:spcPct val="130000"/>
              </a:lnSpc>
            </a:pPr>
            <a:r>
              <a:rPr lang="zh-CN" altLang="en-US" sz="1200">
                <a:solidFill>
                  <a:schemeClr val="bg1"/>
                </a:solidFill>
              </a:rPr>
              <a:t>6.界面上显示请购单信息表</a:t>
            </a:r>
          </a:p>
          <a:p>
            <a:pPr algn="l">
              <a:lnSpc>
                <a:spcPct val="130000"/>
              </a:lnSpc>
            </a:pPr>
            <a:r>
              <a:rPr lang="zh-CN" altLang="en-US" sz="1200">
                <a:solidFill>
                  <a:schemeClr val="bg1"/>
                </a:solidFill>
              </a:rPr>
              <a:t>7.采购专员勾选完成请购信息表中物料，点击保存</a:t>
            </a:r>
          </a:p>
          <a:p>
            <a:pPr algn="l">
              <a:lnSpc>
                <a:spcPct val="130000"/>
              </a:lnSpc>
            </a:pPr>
            <a:r>
              <a:rPr lang="zh-CN" altLang="en-US" sz="1200">
                <a:solidFill>
                  <a:schemeClr val="bg1"/>
                </a:solidFill>
              </a:rPr>
              <a:t>8.系统保存物料明细</a:t>
            </a:r>
          </a:p>
          <a:p>
            <a:pPr algn="l">
              <a:lnSpc>
                <a:spcPct val="130000"/>
              </a:lnSpc>
            </a:pPr>
            <a:r>
              <a:rPr lang="zh-CN" altLang="en-US" sz="1200">
                <a:solidFill>
                  <a:schemeClr val="bg1"/>
                </a:solidFill>
              </a:rPr>
              <a:t>9.系统跳转到采购合同维护页面</a:t>
            </a:r>
          </a:p>
          <a:p>
            <a:pPr algn="l">
              <a:lnSpc>
                <a:spcPct val="130000"/>
              </a:lnSpc>
            </a:pPr>
            <a:r>
              <a:rPr lang="zh-CN" altLang="en-US" sz="1200">
                <a:solidFill>
                  <a:schemeClr val="bg1"/>
                </a:solidFill>
              </a:rPr>
              <a:t>10.采购专员点击付款协议新增按钮</a:t>
            </a:r>
          </a:p>
          <a:p>
            <a:pPr algn="l">
              <a:lnSpc>
                <a:spcPct val="130000"/>
              </a:lnSpc>
            </a:pPr>
            <a:r>
              <a:rPr lang="zh-CN" altLang="en-US" sz="1200">
                <a:solidFill>
                  <a:schemeClr val="bg1"/>
                </a:solidFill>
              </a:rPr>
              <a:t>11.页面上多显示一行输入框</a:t>
            </a:r>
          </a:p>
          <a:p>
            <a:pPr algn="l">
              <a:lnSpc>
                <a:spcPct val="130000"/>
              </a:lnSpc>
            </a:pPr>
            <a:r>
              <a:rPr lang="zh-CN" altLang="en-US" sz="1200">
                <a:solidFill>
                  <a:schemeClr val="bg1"/>
                </a:solidFill>
              </a:rPr>
              <a:t>12.采购专员在输入框中输入付款协议信息</a:t>
            </a:r>
          </a:p>
          <a:p>
            <a:pPr algn="l">
              <a:lnSpc>
                <a:spcPct val="130000"/>
              </a:lnSpc>
            </a:pPr>
            <a:r>
              <a:rPr lang="zh-CN" altLang="en-US" sz="1200">
                <a:solidFill>
                  <a:schemeClr val="bg1"/>
                </a:solidFill>
              </a:rPr>
              <a:t>13.采购专员点击上传按钮提交附件</a:t>
            </a:r>
          </a:p>
          <a:p>
            <a:pPr algn="l">
              <a:lnSpc>
                <a:spcPct val="130000"/>
              </a:lnSpc>
            </a:pPr>
            <a:r>
              <a:rPr lang="zh-CN" altLang="en-US" sz="1200">
                <a:solidFill>
                  <a:schemeClr val="bg1"/>
                </a:solidFill>
              </a:rPr>
              <a:t>14.采购专员点击采购合同维护页面中的提交按钮</a:t>
            </a:r>
          </a:p>
          <a:p>
            <a:pPr algn="l">
              <a:lnSpc>
                <a:spcPct val="130000"/>
              </a:lnSpc>
            </a:pPr>
            <a:r>
              <a:rPr lang="zh-CN" altLang="en-US" sz="1200">
                <a:solidFill>
                  <a:schemeClr val="bg1"/>
                </a:solidFill>
              </a:rPr>
              <a:t>15.系统保存创建采购合同信息</a:t>
            </a:r>
          </a:p>
          <a:p>
            <a:pPr algn="l">
              <a:lnSpc>
                <a:spcPct val="130000"/>
              </a:lnSpc>
            </a:pPr>
            <a:r>
              <a:rPr lang="zh-CN" altLang="en-US" sz="1200">
                <a:solidFill>
                  <a:schemeClr val="bg1"/>
                </a:solidFill>
              </a:rPr>
              <a:t>16.跳转到采购管理/采购合同页面，显示已审批</a:t>
            </a:r>
          </a:p>
        </p:txBody>
      </p:sp>
      <p:sp>
        <p:nvSpPr>
          <p:cNvPr id="13" name="文本框 12"/>
          <p:cNvSpPr txBox="1"/>
          <p:nvPr/>
        </p:nvSpPr>
        <p:spPr>
          <a:xfrm>
            <a:off x="6722110" y="1037590"/>
            <a:ext cx="4605020" cy="450850"/>
          </a:xfrm>
          <a:prstGeom prst="rect">
            <a:avLst/>
          </a:prstGeom>
          <a:noFill/>
        </p:spPr>
        <p:txBody>
          <a:bodyPr wrap="square" rtlCol="0">
            <a:spAutoFit/>
          </a:bodyPr>
          <a:lstStyle/>
          <a:p>
            <a:pPr algn="l">
              <a:lnSpc>
                <a:spcPct val="130000"/>
              </a:lnSpc>
            </a:pPr>
            <a:r>
              <a:rPr lang="zh-CN" altLang="en-US">
                <a:solidFill>
                  <a:schemeClr val="bg1"/>
                </a:solidFill>
                <a:sym typeface="+mn-ea"/>
              </a:rPr>
              <a:t>采购专员编辑采购合同</a:t>
            </a:r>
          </a:p>
        </p:txBody>
      </p:sp>
      <p:sp>
        <p:nvSpPr>
          <p:cNvPr id="3" name="圆角矩形 2"/>
          <p:cNvSpPr/>
          <p:nvPr/>
        </p:nvSpPr>
        <p:spPr>
          <a:xfrm>
            <a:off x="868680" y="942340"/>
            <a:ext cx="4877435" cy="4695825"/>
          </a:xfrm>
          <a:prstGeom prst="roundRect">
            <a:avLst>
              <a:gd name="adj" fmla="val 2801"/>
            </a:avLst>
          </a:prstGeom>
          <a:solidFill>
            <a:srgbClr val="748773"/>
          </a:solidFill>
          <a:ln w="12700" cap="flat" cmpd="sng" algn="ctr">
            <a:noFill/>
            <a:prstDash val="solid"/>
            <a:miter lim="800000"/>
          </a:ln>
          <a:effectLst>
            <a:outerShdw blurRad="317500" dist="127000" dir="2700000" algn="tl" rotWithShape="0">
              <a:prstClr val="black">
                <a:alpha val="25000"/>
              </a:prstClr>
            </a:outerShdw>
          </a:effectLst>
        </p:spPr>
        <p:txBody>
          <a:bodyPr wrap="none" rtlCol="0" anchor="ctr"/>
          <a:lstStyle/>
          <a:p>
            <a:pPr algn="ctr"/>
            <a:endParaRPr lang="zh-CN" altLang="en-US" sz="1400" kern="0">
              <a:solidFill>
                <a:srgbClr val="FF8556"/>
              </a:solidFill>
              <a:latin typeface="Open Sans" panose="020B0606030504020204" pitchFamily="34" charset="0"/>
              <a:ea typeface="Open Sans" panose="020B0606030504020204" pitchFamily="34" charset="0"/>
              <a:cs typeface="Open Sans" panose="020B0606030504020204" pitchFamily="34" charset="0"/>
            </a:endParaRPr>
          </a:p>
        </p:txBody>
      </p:sp>
      <p:sp>
        <p:nvSpPr>
          <p:cNvPr id="5" name="文本框 4"/>
          <p:cNvSpPr txBox="1"/>
          <p:nvPr/>
        </p:nvSpPr>
        <p:spPr>
          <a:xfrm>
            <a:off x="868680" y="1130935"/>
            <a:ext cx="4967605" cy="506730"/>
          </a:xfrm>
          <a:prstGeom prst="rect">
            <a:avLst/>
          </a:prstGeom>
          <a:noFill/>
        </p:spPr>
        <p:txBody>
          <a:bodyPr wrap="square" rtlCol="0">
            <a:spAutoFit/>
          </a:bodyPr>
          <a:lstStyle/>
          <a:p>
            <a:pPr algn="l">
              <a:lnSpc>
                <a:spcPct val="150000"/>
              </a:lnSpc>
            </a:pPr>
            <a:r>
              <a:rPr lang="zh-CN" altLang="en-US">
                <a:solidFill>
                  <a:schemeClr val="bg1"/>
                </a:solidFill>
                <a:sym typeface="+mn-ea"/>
              </a:rPr>
              <a:t>采购专员通过按采购合同的方式创建采购订单</a:t>
            </a:r>
          </a:p>
        </p:txBody>
      </p:sp>
      <p:sp>
        <p:nvSpPr>
          <p:cNvPr id="9" name="矩形 8"/>
          <p:cNvSpPr/>
          <p:nvPr/>
        </p:nvSpPr>
        <p:spPr>
          <a:xfrm>
            <a:off x="1032510" y="1728470"/>
            <a:ext cx="4639945" cy="2489200"/>
          </a:xfrm>
          <a:prstGeom prst="rect">
            <a:avLst/>
          </a:prstGeom>
        </p:spPr>
        <p:txBody>
          <a:bodyPr wrap="square">
            <a:spAutoFit/>
          </a:bodyPr>
          <a:lstStyle/>
          <a:p>
            <a:pPr algn="l">
              <a:lnSpc>
                <a:spcPct val="130000"/>
              </a:lnSpc>
            </a:pPr>
            <a:r>
              <a:rPr lang="zh-CN" altLang="en-US" sz="1200">
                <a:solidFill>
                  <a:schemeClr val="bg1"/>
                </a:solidFill>
              </a:rPr>
              <a:t>1.导航栏上显示采购订单按钮</a:t>
            </a:r>
          </a:p>
          <a:p>
            <a:pPr algn="l">
              <a:lnSpc>
                <a:spcPct val="130000"/>
              </a:lnSpc>
            </a:pPr>
            <a:r>
              <a:rPr lang="zh-CN" altLang="en-US" sz="1200">
                <a:solidFill>
                  <a:schemeClr val="bg1"/>
                </a:solidFill>
              </a:rPr>
              <a:t>2.采购专员点击采购合同按钮</a:t>
            </a:r>
          </a:p>
          <a:p>
            <a:pPr algn="l">
              <a:lnSpc>
                <a:spcPct val="130000"/>
              </a:lnSpc>
            </a:pPr>
            <a:r>
              <a:rPr lang="zh-CN" altLang="en-US" sz="1200">
                <a:solidFill>
                  <a:schemeClr val="bg1"/>
                </a:solidFill>
              </a:rPr>
              <a:t>3.页面显示按请购单按钮和按采购合同按钮</a:t>
            </a:r>
          </a:p>
          <a:p>
            <a:pPr algn="l">
              <a:lnSpc>
                <a:spcPct val="130000"/>
              </a:lnSpc>
            </a:pPr>
            <a:r>
              <a:rPr lang="zh-CN" altLang="en-US" sz="1200">
                <a:solidFill>
                  <a:schemeClr val="bg1"/>
                </a:solidFill>
              </a:rPr>
              <a:t>4.采购专员点击按采购合同按钮</a:t>
            </a:r>
          </a:p>
          <a:p>
            <a:pPr algn="l">
              <a:lnSpc>
                <a:spcPct val="130000"/>
              </a:lnSpc>
            </a:pPr>
            <a:r>
              <a:rPr lang="zh-CN" altLang="en-US" sz="1200">
                <a:solidFill>
                  <a:schemeClr val="bg1"/>
                </a:solidFill>
              </a:rPr>
              <a:t>5.页面跳转到选择采购合同</a:t>
            </a:r>
          </a:p>
          <a:p>
            <a:pPr algn="l">
              <a:lnSpc>
                <a:spcPct val="130000"/>
              </a:lnSpc>
            </a:pPr>
            <a:r>
              <a:rPr lang="zh-CN" altLang="en-US" sz="1200">
                <a:solidFill>
                  <a:schemeClr val="bg1"/>
                </a:solidFill>
              </a:rPr>
              <a:t>6.采购员勾选合同，点击确认按钮</a:t>
            </a:r>
          </a:p>
          <a:p>
            <a:pPr algn="l">
              <a:lnSpc>
                <a:spcPct val="130000"/>
              </a:lnSpc>
            </a:pPr>
            <a:r>
              <a:rPr lang="zh-CN" altLang="en-US" sz="1200">
                <a:solidFill>
                  <a:schemeClr val="bg1"/>
                </a:solidFill>
              </a:rPr>
              <a:t>7.页面跳转到采购订单维护页面</a:t>
            </a:r>
          </a:p>
          <a:p>
            <a:pPr algn="l">
              <a:lnSpc>
                <a:spcPct val="130000"/>
              </a:lnSpc>
            </a:pPr>
            <a:r>
              <a:rPr lang="zh-CN" altLang="en-US" sz="1200">
                <a:solidFill>
                  <a:schemeClr val="bg1"/>
                </a:solidFill>
              </a:rPr>
              <a:t>8.采购专员填写采购订单输入框，点击提交按钮</a:t>
            </a:r>
          </a:p>
          <a:p>
            <a:pPr algn="l">
              <a:lnSpc>
                <a:spcPct val="130000"/>
              </a:lnSpc>
            </a:pPr>
            <a:r>
              <a:rPr lang="zh-CN" altLang="en-US" sz="1200">
                <a:solidFill>
                  <a:schemeClr val="bg1"/>
                </a:solidFill>
              </a:rPr>
              <a:t>9.系统跳转到采购管理/采购订单页面并显示生成订单信息，显示已审批</a:t>
            </a:r>
          </a:p>
        </p:txBody>
      </p:sp>
    </p:spTree>
  </p:cSld>
  <p:clrMapOvr>
    <a:masterClrMapping/>
  </p:clrMapOvr>
  <p:transition spd="slow">
    <p:cove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圆角矩形 6"/>
          <p:cNvSpPr/>
          <p:nvPr/>
        </p:nvSpPr>
        <p:spPr>
          <a:xfrm>
            <a:off x="824865" y="951230"/>
            <a:ext cx="5180330" cy="2505075"/>
          </a:xfrm>
          <a:prstGeom prst="roundRect">
            <a:avLst>
              <a:gd name="adj" fmla="val 2801"/>
            </a:avLst>
          </a:prstGeom>
          <a:solidFill>
            <a:srgbClr val="60676C"/>
          </a:solidFill>
          <a:ln w="12700" cap="flat" cmpd="sng" algn="ctr">
            <a:noFill/>
            <a:prstDash val="solid"/>
            <a:miter lim="800000"/>
          </a:ln>
          <a:effectLst>
            <a:outerShdw blurRad="317500" dist="127000" dir="2700000" algn="tl" rotWithShape="0">
              <a:prstClr val="black">
                <a:alpha val="25000"/>
              </a:prstClr>
            </a:outerShdw>
          </a:effectLst>
        </p:spPr>
        <p:txBody>
          <a:bodyPr wrap="none" rtlCol="0" anchor="ctr"/>
          <a:lstStyle/>
          <a:p>
            <a:pPr algn="ctr"/>
            <a:endParaRPr lang="zh-CN" altLang="en-US" sz="1400" kern="0">
              <a:solidFill>
                <a:srgbClr val="FF8556"/>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4" name="矩形 33"/>
          <p:cNvSpPr/>
          <p:nvPr/>
        </p:nvSpPr>
        <p:spPr>
          <a:xfrm>
            <a:off x="1224280" y="1450340"/>
            <a:ext cx="4160520" cy="1769745"/>
          </a:xfrm>
          <a:prstGeom prst="rect">
            <a:avLst/>
          </a:prstGeom>
        </p:spPr>
        <p:txBody>
          <a:bodyPr wrap="square">
            <a:spAutoFit/>
          </a:bodyPr>
          <a:lstStyle/>
          <a:p>
            <a:pPr algn="l">
              <a:lnSpc>
                <a:spcPct val="130000"/>
              </a:lnSpc>
            </a:pPr>
            <a:r>
              <a:rPr lang="zh-CN" altLang="en-US" sz="1200">
                <a:solidFill>
                  <a:schemeClr val="bg1"/>
                </a:solidFill>
              </a:rPr>
              <a:t>1.物资管理员点击采购入库按钮</a:t>
            </a:r>
          </a:p>
          <a:p>
            <a:pPr algn="l">
              <a:lnSpc>
                <a:spcPct val="130000"/>
              </a:lnSpc>
            </a:pPr>
            <a:r>
              <a:rPr lang="zh-CN" altLang="en-US" sz="1200">
                <a:solidFill>
                  <a:schemeClr val="bg1"/>
                </a:solidFill>
              </a:rPr>
              <a:t>2.进入采购入库界面</a:t>
            </a:r>
          </a:p>
          <a:p>
            <a:pPr algn="l">
              <a:lnSpc>
                <a:spcPct val="130000"/>
              </a:lnSpc>
            </a:pPr>
            <a:r>
              <a:rPr lang="zh-CN" altLang="en-US" sz="1200">
                <a:solidFill>
                  <a:schemeClr val="bg1"/>
                </a:solidFill>
              </a:rPr>
              <a:t>3.物资管理员点击新建按钮</a:t>
            </a:r>
          </a:p>
          <a:p>
            <a:pPr algn="l">
              <a:lnSpc>
                <a:spcPct val="130000"/>
              </a:lnSpc>
            </a:pPr>
            <a:r>
              <a:rPr lang="zh-CN" altLang="en-US" sz="1200">
                <a:solidFill>
                  <a:schemeClr val="bg1"/>
                </a:solidFill>
              </a:rPr>
              <a:t>4.进入新建入库单界面</a:t>
            </a:r>
          </a:p>
          <a:p>
            <a:pPr algn="l">
              <a:lnSpc>
                <a:spcPct val="130000"/>
              </a:lnSpc>
            </a:pPr>
            <a:r>
              <a:rPr lang="zh-CN" altLang="en-US" sz="1200">
                <a:solidFill>
                  <a:schemeClr val="bg1"/>
                </a:solidFill>
              </a:rPr>
              <a:t>5.物资管理员填写入库单</a:t>
            </a:r>
          </a:p>
          <a:p>
            <a:pPr algn="l">
              <a:lnSpc>
                <a:spcPct val="130000"/>
              </a:lnSpc>
            </a:pPr>
            <a:r>
              <a:rPr lang="zh-CN" altLang="en-US" sz="1200">
                <a:solidFill>
                  <a:schemeClr val="bg1"/>
                </a:solidFill>
              </a:rPr>
              <a:t>6.物资管理员点击提交或确定按钮</a:t>
            </a:r>
          </a:p>
          <a:p>
            <a:pPr algn="l">
              <a:lnSpc>
                <a:spcPct val="130000"/>
              </a:lnSpc>
            </a:pPr>
            <a:r>
              <a:rPr lang="zh-CN" altLang="en-US" sz="1200">
                <a:solidFill>
                  <a:schemeClr val="bg1"/>
                </a:solidFill>
              </a:rPr>
              <a:t>7.界面转回入库界面并显示已审批或草稿</a:t>
            </a:r>
          </a:p>
        </p:txBody>
      </p:sp>
      <p:sp>
        <p:nvSpPr>
          <p:cNvPr id="35" name="文本框 34"/>
          <p:cNvSpPr txBox="1"/>
          <p:nvPr/>
        </p:nvSpPr>
        <p:spPr>
          <a:xfrm>
            <a:off x="1029335" y="1037590"/>
            <a:ext cx="5173345" cy="368300"/>
          </a:xfrm>
          <a:prstGeom prst="rect">
            <a:avLst/>
          </a:prstGeom>
          <a:noFill/>
        </p:spPr>
        <p:txBody>
          <a:bodyPr wrap="square" rtlCol="0">
            <a:spAutoFit/>
          </a:bodyPr>
          <a:lstStyle/>
          <a:p>
            <a:pPr algn="l"/>
            <a:r>
              <a:rPr lang="zh-CN" altLang="en-US">
                <a:solidFill>
                  <a:schemeClr val="bg1"/>
                </a:solidFill>
                <a:sym typeface="+mn-ea"/>
              </a:rPr>
              <a:t>采购入库——新建</a:t>
            </a:r>
          </a:p>
        </p:txBody>
      </p:sp>
      <p:sp>
        <p:nvSpPr>
          <p:cNvPr id="36" name="矩形 35"/>
          <p:cNvSpPr/>
          <p:nvPr>
            <p:custDataLst>
              <p:tags r:id="rId1"/>
            </p:custDataLst>
          </p:nvPr>
        </p:nvSpPr>
        <p:spPr>
          <a:xfrm>
            <a:off x="-1789611" y="-627017"/>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0" name="Group 10"/>
          <p:cNvGrpSpPr/>
          <p:nvPr/>
        </p:nvGrpSpPr>
        <p:grpSpPr>
          <a:xfrm>
            <a:off x="11191414" y="5937247"/>
            <a:ext cx="752930" cy="752930"/>
            <a:chOff x="11160804" y="5906634"/>
            <a:chExt cx="814163" cy="814163"/>
          </a:xfrm>
        </p:grpSpPr>
        <p:sp>
          <p:nvSpPr>
            <p:cNvPr id="41" name="Freeform: Shape 11"/>
            <p:cNvSpPr/>
            <p:nvPr/>
          </p:nvSpPr>
          <p:spPr>
            <a:xfrm>
              <a:off x="11160804" y="5906634"/>
              <a:ext cx="814163" cy="814163"/>
            </a:xfrm>
            <a:custGeom>
              <a:avLst/>
              <a:gdLst>
                <a:gd name="connsiteX0" fmla="*/ 769843 w 1539686"/>
                <a:gd name="connsiteY0" fmla="*/ 212447 h 1539686"/>
                <a:gd name="connsiteX1" fmla="*/ 212447 w 1539686"/>
                <a:gd name="connsiteY1" fmla="*/ 769843 h 1539686"/>
                <a:gd name="connsiteX2" fmla="*/ 769843 w 1539686"/>
                <a:gd name="connsiteY2" fmla="*/ 1327239 h 1539686"/>
                <a:gd name="connsiteX3" fmla="*/ 1327239 w 1539686"/>
                <a:gd name="connsiteY3" fmla="*/ 769843 h 1539686"/>
                <a:gd name="connsiteX4" fmla="*/ 769843 w 1539686"/>
                <a:gd name="connsiteY4" fmla="*/ 212447 h 1539686"/>
                <a:gd name="connsiteX5" fmla="*/ 769843 w 1539686"/>
                <a:gd name="connsiteY5" fmla="*/ 0 h 1539686"/>
                <a:gd name="connsiteX6" fmla="*/ 1539686 w 1539686"/>
                <a:gd name="connsiteY6" fmla="*/ 769843 h 1539686"/>
                <a:gd name="connsiteX7" fmla="*/ 769843 w 1539686"/>
                <a:gd name="connsiteY7" fmla="*/ 1539686 h 1539686"/>
                <a:gd name="connsiteX8" fmla="*/ 0 w 1539686"/>
                <a:gd name="connsiteY8" fmla="*/ 769843 h 1539686"/>
                <a:gd name="connsiteX9" fmla="*/ 769843 w 1539686"/>
                <a:gd name="connsiteY9" fmla="*/ 0 h 153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39686" h="1539686">
                  <a:moveTo>
                    <a:pt x="769843" y="212447"/>
                  </a:moveTo>
                  <a:cubicBezTo>
                    <a:pt x="462002" y="212447"/>
                    <a:pt x="212447" y="462002"/>
                    <a:pt x="212447" y="769843"/>
                  </a:cubicBezTo>
                  <a:cubicBezTo>
                    <a:pt x="212447" y="1077684"/>
                    <a:pt x="462002" y="1327239"/>
                    <a:pt x="769843" y="1327239"/>
                  </a:cubicBezTo>
                  <a:cubicBezTo>
                    <a:pt x="1077684" y="1327239"/>
                    <a:pt x="1327239" y="1077684"/>
                    <a:pt x="1327239" y="769843"/>
                  </a:cubicBezTo>
                  <a:cubicBezTo>
                    <a:pt x="1327239" y="462002"/>
                    <a:pt x="1077684" y="212447"/>
                    <a:pt x="769843" y="212447"/>
                  </a:cubicBezTo>
                  <a:close/>
                  <a:moveTo>
                    <a:pt x="769843" y="0"/>
                  </a:moveTo>
                  <a:cubicBezTo>
                    <a:pt x="1195016" y="0"/>
                    <a:pt x="1539686" y="344670"/>
                    <a:pt x="1539686" y="769843"/>
                  </a:cubicBezTo>
                  <a:cubicBezTo>
                    <a:pt x="1539686" y="1195016"/>
                    <a:pt x="1195016" y="1539686"/>
                    <a:pt x="769843" y="1539686"/>
                  </a:cubicBezTo>
                  <a:cubicBezTo>
                    <a:pt x="344670" y="1539686"/>
                    <a:pt x="0" y="1195016"/>
                    <a:pt x="0" y="769843"/>
                  </a:cubicBezTo>
                  <a:cubicBezTo>
                    <a:pt x="0" y="344670"/>
                    <a:pt x="344670" y="0"/>
                    <a:pt x="769843" y="0"/>
                  </a:cubicBezTo>
                  <a:close/>
                </a:path>
              </a:pathLst>
            </a:custGeom>
            <a:solidFill>
              <a:srgbClr val="748773">
                <a:alpha val="22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Oval 12"/>
            <p:cNvSpPr/>
            <p:nvPr/>
          </p:nvSpPr>
          <p:spPr>
            <a:xfrm>
              <a:off x="11335656" y="6081486"/>
              <a:ext cx="464458" cy="464458"/>
            </a:xfrm>
            <a:prstGeom prst="ellipse">
              <a:avLst/>
            </a:prstGeom>
            <a:solidFill>
              <a:srgbClr val="748773"/>
            </a:solidFill>
            <a:ln>
              <a:noFill/>
            </a:ln>
            <a:effectLst>
              <a:outerShdw blurRad="749300" dist="266700" dir="2700000" sx="83000" sy="83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3" name="TextBox 13"/>
          <p:cNvSpPr txBox="1"/>
          <p:nvPr/>
        </p:nvSpPr>
        <p:spPr>
          <a:xfrm>
            <a:off x="11261264" y="6175213"/>
            <a:ext cx="613230" cy="276999"/>
          </a:xfrm>
          <a:prstGeom prst="rect">
            <a:avLst/>
          </a:prstGeom>
          <a:noFill/>
        </p:spPr>
        <p:txBody>
          <a:bodyPr wrap="square" rtlCol="0">
            <a:spAutoFit/>
          </a:bodyPr>
          <a:lstStyle/>
          <a:p>
            <a:pPr algn="ctr"/>
            <a:fld id="{260E2A6B-A809-4840-BF14-8648BC0BDF87}" type="slidenum">
              <a:rPr lang="id-ID" sz="1200" i="0" smtClean="0">
                <a:solidFill>
                  <a:schemeClr val="bg1"/>
                </a:solidFill>
                <a:ea typeface="Liberation Sans" panose="020B0604020202020204" pitchFamily="34" charset="0"/>
                <a:cs typeface="Liberation Sans" panose="020B0604020202020204" pitchFamily="34" charset="0"/>
              </a:rPr>
              <a:t>15</a:t>
            </a:fld>
            <a:endParaRPr lang="id-ID" sz="1200" i="0" dirty="0">
              <a:solidFill>
                <a:schemeClr val="bg1"/>
              </a:solidFill>
              <a:ea typeface="Liberation Sans" panose="020B0604020202020204" pitchFamily="34" charset="0"/>
              <a:cs typeface="Liberation Sans" panose="020B0604020202020204" pitchFamily="34" charset="0"/>
            </a:endParaRPr>
          </a:p>
        </p:txBody>
      </p:sp>
      <p:sp>
        <p:nvSpPr>
          <p:cNvPr id="44" name="TextBox 14"/>
          <p:cNvSpPr txBox="1"/>
          <p:nvPr/>
        </p:nvSpPr>
        <p:spPr>
          <a:xfrm>
            <a:off x="8656539" y="6295892"/>
            <a:ext cx="2373172" cy="261610"/>
          </a:xfrm>
          <a:prstGeom prst="rect">
            <a:avLst/>
          </a:prstGeom>
          <a:noFill/>
        </p:spPr>
        <p:txBody>
          <a:bodyPr wrap="square" rtlCol="0">
            <a:spAutoFit/>
          </a:bodyPr>
          <a:lstStyle/>
          <a:p>
            <a:pPr algn="r"/>
            <a:r>
              <a:rPr lang="en-US" sz="1050" spc="300" dirty="0">
                <a:solidFill>
                  <a:schemeClr val="bg1">
                    <a:lumMod val="75000"/>
                  </a:schemeClr>
                </a:solidFill>
              </a:rPr>
              <a:t>www.ypppt.com</a:t>
            </a:r>
          </a:p>
        </p:txBody>
      </p:sp>
      <p:sp>
        <p:nvSpPr>
          <p:cNvPr id="45" name="TextBox 15"/>
          <p:cNvSpPr txBox="1"/>
          <p:nvPr/>
        </p:nvSpPr>
        <p:spPr>
          <a:xfrm>
            <a:off x="507020" y="6295892"/>
            <a:ext cx="2103446" cy="261610"/>
          </a:xfrm>
          <a:prstGeom prst="rect">
            <a:avLst/>
          </a:prstGeom>
          <a:noFill/>
        </p:spPr>
        <p:txBody>
          <a:bodyPr wrap="square" rtlCol="0">
            <a:spAutoFit/>
          </a:bodyPr>
          <a:lstStyle/>
          <a:p>
            <a:r>
              <a:rPr lang="en-US" sz="1050" spc="300" dirty="0">
                <a:solidFill>
                  <a:schemeClr val="bg1">
                    <a:lumMod val="75000"/>
                  </a:schemeClr>
                </a:solidFill>
              </a:rPr>
              <a:t>2020 ©ypppt!</a:t>
            </a:r>
          </a:p>
        </p:txBody>
      </p:sp>
      <p:sp>
        <p:nvSpPr>
          <p:cNvPr id="46" name="Rectangle: Rounded Corners 16"/>
          <p:cNvSpPr/>
          <p:nvPr/>
        </p:nvSpPr>
        <p:spPr>
          <a:xfrm>
            <a:off x="2206113" y="6355240"/>
            <a:ext cx="6326823" cy="142914"/>
          </a:xfrm>
          <a:prstGeom prst="roundRect">
            <a:avLst>
              <a:gd name="adj" fmla="val 50000"/>
            </a:avLst>
          </a:prstGeom>
          <a:pattFill prst="ltUpDiag">
            <a:fgClr>
              <a:schemeClr val="accent1">
                <a:lumMod val="40000"/>
                <a:lumOff val="60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1"/>
          <p:cNvSpPr txBox="1"/>
          <p:nvPr/>
        </p:nvSpPr>
        <p:spPr>
          <a:xfrm>
            <a:off x="183207" y="146965"/>
            <a:ext cx="4768645" cy="583565"/>
          </a:xfrm>
          <a:prstGeom prst="rect">
            <a:avLst/>
          </a:prstGeom>
          <a:noFill/>
        </p:spPr>
        <p:txBody>
          <a:bodyPr wrap="square" rtlCol="0">
            <a:spAutoFit/>
          </a:bodyPr>
          <a:lstStyle/>
          <a:p>
            <a:r>
              <a:rPr lang="zh-CN" altLang="en-US" sz="3200" dirty="0">
                <a:solidFill>
                  <a:srgbClr val="748773"/>
                </a:solidFill>
                <a:latin typeface="+mj-lt"/>
                <a:ea typeface="宋体" panose="02010600030101010101" pitchFamily="2" charset="-122"/>
              </a:rPr>
              <a:t>用户故事</a:t>
            </a:r>
            <a:r>
              <a:rPr lang="zh-CN" altLang="en-US" sz="3200" dirty="0">
                <a:solidFill>
                  <a:srgbClr val="748773"/>
                </a:solidFill>
                <a:latin typeface="+mj-lt"/>
                <a:ea typeface="宋体" panose="02010600030101010101" pitchFamily="2" charset="-122"/>
                <a:sym typeface="+mn-ea"/>
              </a:rPr>
              <a:t>（主要）</a:t>
            </a:r>
            <a:endParaRPr lang="zh-CN" altLang="en-US" sz="3200" dirty="0">
              <a:solidFill>
                <a:srgbClr val="748773"/>
              </a:solidFill>
              <a:latin typeface="+mj-lt"/>
              <a:ea typeface="宋体" panose="02010600030101010101" pitchFamily="2" charset="-122"/>
            </a:endParaRPr>
          </a:p>
        </p:txBody>
      </p:sp>
      <p:sp>
        <p:nvSpPr>
          <p:cNvPr id="6" name="圆角矩形 5"/>
          <p:cNvSpPr/>
          <p:nvPr/>
        </p:nvSpPr>
        <p:spPr>
          <a:xfrm>
            <a:off x="6436360" y="901700"/>
            <a:ext cx="4688840" cy="5034915"/>
          </a:xfrm>
          <a:prstGeom prst="roundRect">
            <a:avLst>
              <a:gd name="adj" fmla="val 2801"/>
            </a:avLst>
          </a:prstGeom>
          <a:solidFill>
            <a:srgbClr val="748773"/>
          </a:solidFill>
          <a:ln w="12700" cap="flat" cmpd="sng" algn="ctr">
            <a:noFill/>
            <a:prstDash val="solid"/>
            <a:miter lim="800000"/>
          </a:ln>
          <a:effectLst>
            <a:outerShdw blurRad="317500" dist="127000" dir="2700000" algn="tl" rotWithShape="0">
              <a:prstClr val="black">
                <a:alpha val="25000"/>
              </a:prstClr>
            </a:outerShdw>
          </a:effectLst>
        </p:spPr>
        <p:txBody>
          <a:bodyPr wrap="none" rtlCol="0" anchor="ctr"/>
          <a:lstStyle/>
          <a:p>
            <a:pPr algn="ctr"/>
            <a:endParaRPr lang="zh-CN" altLang="en-US" sz="1400" kern="0" dirty="0">
              <a:solidFill>
                <a:srgbClr val="FF8556"/>
              </a:solidFill>
              <a:latin typeface="Open Sans" panose="020B0606030504020204" pitchFamily="34" charset="0"/>
              <a:ea typeface="Open Sans" panose="020B0606030504020204" pitchFamily="34" charset="0"/>
              <a:cs typeface="Open Sans" panose="020B0606030504020204" pitchFamily="34" charset="0"/>
            </a:endParaRPr>
          </a:p>
        </p:txBody>
      </p:sp>
      <p:sp>
        <p:nvSpPr>
          <p:cNvPr id="8" name="矩形 7"/>
          <p:cNvSpPr/>
          <p:nvPr/>
        </p:nvSpPr>
        <p:spPr>
          <a:xfrm>
            <a:off x="6595745" y="1470660"/>
            <a:ext cx="4377055" cy="2489200"/>
          </a:xfrm>
          <a:prstGeom prst="rect">
            <a:avLst/>
          </a:prstGeom>
        </p:spPr>
        <p:txBody>
          <a:bodyPr wrap="square">
            <a:spAutoFit/>
          </a:bodyPr>
          <a:lstStyle/>
          <a:p>
            <a:pPr algn="l">
              <a:lnSpc>
                <a:spcPct val="130000"/>
              </a:lnSpc>
            </a:pPr>
            <a:r>
              <a:rPr lang="zh-CN" altLang="en-US" sz="1200">
                <a:solidFill>
                  <a:schemeClr val="bg1"/>
                </a:solidFill>
              </a:rPr>
              <a:t>1.物资管理员点击采购入库按钮</a:t>
            </a:r>
          </a:p>
          <a:p>
            <a:pPr algn="l">
              <a:lnSpc>
                <a:spcPct val="130000"/>
              </a:lnSpc>
            </a:pPr>
            <a:r>
              <a:rPr lang="zh-CN" altLang="en-US" sz="1200">
                <a:solidFill>
                  <a:schemeClr val="bg1"/>
                </a:solidFill>
              </a:rPr>
              <a:t>2.进入采购入库界面</a:t>
            </a:r>
          </a:p>
          <a:p>
            <a:pPr algn="l">
              <a:lnSpc>
                <a:spcPct val="130000"/>
              </a:lnSpc>
            </a:pPr>
            <a:r>
              <a:rPr lang="zh-CN" altLang="en-US" sz="1200">
                <a:solidFill>
                  <a:schemeClr val="bg1"/>
                </a:solidFill>
              </a:rPr>
              <a:t>3.物资管理员点击查看按钮</a:t>
            </a:r>
          </a:p>
          <a:p>
            <a:pPr algn="l">
              <a:lnSpc>
                <a:spcPct val="130000"/>
              </a:lnSpc>
            </a:pPr>
            <a:r>
              <a:rPr lang="zh-CN" altLang="en-US" sz="1200">
                <a:solidFill>
                  <a:schemeClr val="bg1"/>
                </a:solidFill>
              </a:rPr>
              <a:t>4.进入入库单查看界面</a:t>
            </a:r>
          </a:p>
          <a:p>
            <a:pPr algn="l">
              <a:lnSpc>
                <a:spcPct val="130000"/>
              </a:lnSpc>
            </a:pPr>
            <a:r>
              <a:rPr lang="zh-CN" altLang="en-US" sz="1200">
                <a:solidFill>
                  <a:schemeClr val="bg1"/>
                </a:solidFill>
              </a:rPr>
              <a:t>5.物资管理员在搜索框类输入搜索字</a:t>
            </a:r>
          </a:p>
          <a:p>
            <a:pPr algn="l">
              <a:lnSpc>
                <a:spcPct val="130000"/>
              </a:lnSpc>
            </a:pPr>
            <a:r>
              <a:rPr lang="zh-CN" altLang="en-US" sz="1200">
                <a:solidFill>
                  <a:schemeClr val="bg1"/>
                </a:solidFill>
              </a:rPr>
              <a:t>6.物资管理员点击收索按钮</a:t>
            </a:r>
          </a:p>
          <a:p>
            <a:pPr algn="l">
              <a:lnSpc>
                <a:spcPct val="130000"/>
              </a:lnSpc>
            </a:pPr>
            <a:r>
              <a:rPr lang="zh-CN" altLang="en-US" sz="1200">
                <a:solidFill>
                  <a:schemeClr val="bg1"/>
                </a:solidFill>
              </a:rPr>
              <a:t>7进入搜索界面</a:t>
            </a:r>
          </a:p>
          <a:p>
            <a:pPr algn="l">
              <a:lnSpc>
                <a:spcPct val="130000"/>
              </a:lnSpc>
            </a:pPr>
            <a:r>
              <a:rPr lang="zh-CN" altLang="en-US" sz="1200">
                <a:solidFill>
                  <a:schemeClr val="bg1"/>
                </a:solidFill>
              </a:rPr>
              <a:t>8.物资管理员点击勾选框进行勾选</a:t>
            </a:r>
          </a:p>
          <a:p>
            <a:pPr algn="l">
              <a:lnSpc>
                <a:spcPct val="130000"/>
              </a:lnSpc>
            </a:pPr>
            <a:r>
              <a:rPr lang="zh-CN" altLang="en-US" sz="1200">
                <a:solidFill>
                  <a:schemeClr val="bg1"/>
                </a:solidFill>
              </a:rPr>
              <a:t>9.物资管理员点击确定按钮</a:t>
            </a:r>
          </a:p>
          <a:p>
            <a:pPr algn="l">
              <a:lnSpc>
                <a:spcPct val="130000"/>
              </a:lnSpc>
            </a:pPr>
            <a:r>
              <a:rPr lang="zh-CN" altLang="en-US" sz="1200">
                <a:solidFill>
                  <a:schemeClr val="bg1"/>
                </a:solidFill>
              </a:rPr>
              <a:t>10.界面返回入库界面并显示勾选项</a:t>
            </a:r>
          </a:p>
        </p:txBody>
      </p:sp>
      <p:sp>
        <p:nvSpPr>
          <p:cNvPr id="13" name="文本框 12"/>
          <p:cNvSpPr txBox="1"/>
          <p:nvPr/>
        </p:nvSpPr>
        <p:spPr>
          <a:xfrm>
            <a:off x="6595745" y="951230"/>
            <a:ext cx="4595495" cy="450850"/>
          </a:xfrm>
          <a:prstGeom prst="rect">
            <a:avLst/>
          </a:prstGeom>
          <a:noFill/>
        </p:spPr>
        <p:txBody>
          <a:bodyPr wrap="square" rtlCol="0">
            <a:spAutoFit/>
          </a:bodyPr>
          <a:lstStyle/>
          <a:p>
            <a:pPr algn="l">
              <a:lnSpc>
                <a:spcPct val="130000"/>
              </a:lnSpc>
            </a:pPr>
            <a:r>
              <a:rPr lang="zh-CN" altLang="en-US">
                <a:solidFill>
                  <a:schemeClr val="bg1"/>
                </a:solidFill>
                <a:sym typeface="+mn-ea"/>
              </a:rPr>
              <a:t>采购入库——搜索</a:t>
            </a:r>
          </a:p>
        </p:txBody>
      </p:sp>
      <p:sp>
        <p:nvSpPr>
          <p:cNvPr id="3" name="圆角矩形 2"/>
          <p:cNvSpPr/>
          <p:nvPr/>
        </p:nvSpPr>
        <p:spPr>
          <a:xfrm>
            <a:off x="824865" y="3513455"/>
            <a:ext cx="5180330" cy="2782570"/>
          </a:xfrm>
          <a:prstGeom prst="roundRect">
            <a:avLst>
              <a:gd name="adj" fmla="val 2801"/>
            </a:avLst>
          </a:prstGeom>
          <a:solidFill>
            <a:srgbClr val="60676C"/>
          </a:solidFill>
          <a:ln w="12700" cap="flat" cmpd="sng" algn="ctr">
            <a:noFill/>
            <a:prstDash val="solid"/>
            <a:miter lim="800000"/>
          </a:ln>
          <a:effectLst>
            <a:outerShdw blurRad="317500" dist="127000" dir="2700000" algn="tl" rotWithShape="0">
              <a:prstClr val="black">
                <a:alpha val="25000"/>
              </a:prstClr>
            </a:outerShdw>
          </a:effectLst>
        </p:spPr>
        <p:txBody>
          <a:bodyPr wrap="none" rtlCol="0" anchor="ctr"/>
          <a:lstStyle/>
          <a:p>
            <a:pPr algn="ctr"/>
            <a:endParaRPr lang="zh-CN" altLang="en-US" sz="1400" kern="0">
              <a:solidFill>
                <a:srgbClr val="FF8556"/>
              </a:solidFill>
              <a:latin typeface="Open Sans" panose="020B0606030504020204" pitchFamily="34" charset="0"/>
              <a:ea typeface="Open Sans" panose="020B0606030504020204" pitchFamily="34" charset="0"/>
              <a:cs typeface="Open Sans" panose="020B0606030504020204" pitchFamily="34" charset="0"/>
            </a:endParaRPr>
          </a:p>
        </p:txBody>
      </p:sp>
      <p:sp>
        <p:nvSpPr>
          <p:cNvPr id="5" name="矩形 4"/>
          <p:cNvSpPr/>
          <p:nvPr/>
        </p:nvSpPr>
        <p:spPr>
          <a:xfrm>
            <a:off x="1224280" y="4038600"/>
            <a:ext cx="4160520" cy="2249170"/>
          </a:xfrm>
          <a:prstGeom prst="rect">
            <a:avLst/>
          </a:prstGeom>
        </p:spPr>
        <p:txBody>
          <a:bodyPr wrap="square">
            <a:spAutoFit/>
          </a:bodyPr>
          <a:lstStyle/>
          <a:p>
            <a:pPr algn="l">
              <a:lnSpc>
                <a:spcPct val="130000"/>
              </a:lnSpc>
            </a:pPr>
            <a:r>
              <a:rPr lang="zh-CN" altLang="en-US" sz="1200">
                <a:solidFill>
                  <a:schemeClr val="bg1"/>
                </a:solidFill>
              </a:rPr>
              <a:t>1.物资管理员点击采购入库按钮</a:t>
            </a:r>
          </a:p>
          <a:p>
            <a:pPr algn="l">
              <a:lnSpc>
                <a:spcPct val="130000"/>
              </a:lnSpc>
            </a:pPr>
            <a:r>
              <a:rPr lang="zh-CN" altLang="en-US" sz="1200">
                <a:solidFill>
                  <a:schemeClr val="bg1"/>
                </a:solidFill>
              </a:rPr>
              <a:t>2.进入采购入库界面</a:t>
            </a:r>
          </a:p>
          <a:p>
            <a:pPr algn="l">
              <a:lnSpc>
                <a:spcPct val="130000"/>
              </a:lnSpc>
            </a:pPr>
            <a:r>
              <a:rPr lang="zh-CN" altLang="en-US" sz="1200">
                <a:solidFill>
                  <a:schemeClr val="bg1"/>
                </a:solidFill>
              </a:rPr>
              <a:t>3.物资管理员点击查看按钮</a:t>
            </a:r>
          </a:p>
          <a:p>
            <a:pPr algn="l">
              <a:lnSpc>
                <a:spcPct val="130000"/>
              </a:lnSpc>
            </a:pPr>
            <a:r>
              <a:rPr lang="zh-CN" altLang="en-US" sz="1200">
                <a:solidFill>
                  <a:schemeClr val="bg1"/>
                </a:solidFill>
              </a:rPr>
              <a:t>4.进入入库单查看界面</a:t>
            </a:r>
          </a:p>
          <a:p>
            <a:pPr algn="l">
              <a:lnSpc>
                <a:spcPct val="130000"/>
              </a:lnSpc>
            </a:pPr>
            <a:r>
              <a:rPr lang="zh-CN" altLang="en-US" sz="1200">
                <a:solidFill>
                  <a:schemeClr val="bg1"/>
                </a:solidFill>
              </a:rPr>
              <a:t>5.物资管理员选择入库单草稿</a:t>
            </a:r>
          </a:p>
          <a:p>
            <a:pPr algn="l">
              <a:lnSpc>
                <a:spcPct val="130000"/>
              </a:lnSpc>
            </a:pPr>
            <a:r>
              <a:rPr lang="zh-CN" altLang="en-US" sz="1200">
                <a:solidFill>
                  <a:schemeClr val="bg1"/>
                </a:solidFill>
              </a:rPr>
              <a:t>6.物资管理员点击编辑按钮</a:t>
            </a:r>
          </a:p>
          <a:p>
            <a:pPr algn="l">
              <a:lnSpc>
                <a:spcPct val="130000"/>
              </a:lnSpc>
            </a:pPr>
            <a:r>
              <a:rPr lang="zh-CN" altLang="en-US" sz="1200">
                <a:solidFill>
                  <a:schemeClr val="bg1"/>
                </a:solidFill>
              </a:rPr>
              <a:t>7.进入编辑入库单界面</a:t>
            </a:r>
          </a:p>
          <a:p>
            <a:pPr algn="l">
              <a:lnSpc>
                <a:spcPct val="130000"/>
              </a:lnSpc>
            </a:pPr>
            <a:r>
              <a:rPr lang="zh-CN" altLang="en-US" sz="1200">
                <a:solidFill>
                  <a:schemeClr val="bg1"/>
                </a:solidFill>
              </a:rPr>
              <a:t>8.物资管理员点击提交或确定按钮</a:t>
            </a:r>
          </a:p>
          <a:p>
            <a:pPr algn="l">
              <a:lnSpc>
                <a:spcPct val="130000"/>
              </a:lnSpc>
            </a:pPr>
            <a:r>
              <a:rPr lang="zh-CN" altLang="en-US" sz="1200">
                <a:solidFill>
                  <a:schemeClr val="bg1"/>
                </a:solidFill>
              </a:rPr>
              <a:t>9.界面转回入库界面并显示已审批或草稿</a:t>
            </a:r>
          </a:p>
        </p:txBody>
      </p:sp>
      <p:sp>
        <p:nvSpPr>
          <p:cNvPr id="9" name="文本框 8"/>
          <p:cNvSpPr txBox="1"/>
          <p:nvPr/>
        </p:nvSpPr>
        <p:spPr>
          <a:xfrm>
            <a:off x="1029335" y="3670300"/>
            <a:ext cx="5173345" cy="368300"/>
          </a:xfrm>
          <a:prstGeom prst="rect">
            <a:avLst/>
          </a:prstGeom>
          <a:noFill/>
        </p:spPr>
        <p:txBody>
          <a:bodyPr wrap="square" rtlCol="0">
            <a:spAutoFit/>
          </a:bodyPr>
          <a:lstStyle/>
          <a:p>
            <a:pPr algn="l"/>
            <a:r>
              <a:rPr lang="zh-CN" altLang="en-US">
                <a:solidFill>
                  <a:schemeClr val="bg1"/>
                </a:solidFill>
                <a:sym typeface="+mn-ea"/>
              </a:rPr>
              <a:t>采购入库——编辑</a:t>
            </a:r>
          </a:p>
        </p:txBody>
      </p:sp>
    </p:spTree>
  </p:cSld>
  <p:clrMapOvr>
    <a:masterClrMapping/>
  </p:clrMapOvr>
  <p:transition spd="slow">
    <p:cove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圆角矩形 6"/>
          <p:cNvSpPr/>
          <p:nvPr/>
        </p:nvSpPr>
        <p:spPr>
          <a:xfrm>
            <a:off x="824865" y="951230"/>
            <a:ext cx="5180330" cy="1491615"/>
          </a:xfrm>
          <a:prstGeom prst="roundRect">
            <a:avLst>
              <a:gd name="adj" fmla="val 2801"/>
            </a:avLst>
          </a:prstGeom>
          <a:solidFill>
            <a:srgbClr val="748773"/>
          </a:solidFill>
          <a:ln w="12700" cap="flat" cmpd="sng" algn="ctr">
            <a:noFill/>
            <a:prstDash val="solid"/>
            <a:miter lim="800000"/>
          </a:ln>
          <a:effectLst>
            <a:outerShdw blurRad="317500" dist="127000" dir="2700000" algn="tl" rotWithShape="0">
              <a:prstClr val="black">
                <a:alpha val="25000"/>
              </a:prstClr>
            </a:outerShdw>
          </a:effectLst>
        </p:spPr>
        <p:txBody>
          <a:bodyPr wrap="none" rtlCol="0" anchor="ctr"/>
          <a:lstStyle/>
          <a:p>
            <a:pPr algn="ctr"/>
            <a:endParaRPr lang="zh-CN" altLang="en-US" sz="1400" kern="0">
              <a:solidFill>
                <a:srgbClr val="FF8556"/>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4" name="矩形 33"/>
          <p:cNvSpPr/>
          <p:nvPr/>
        </p:nvSpPr>
        <p:spPr>
          <a:xfrm>
            <a:off x="1224280" y="1450340"/>
            <a:ext cx="4160520" cy="810260"/>
          </a:xfrm>
          <a:prstGeom prst="rect">
            <a:avLst/>
          </a:prstGeom>
        </p:spPr>
        <p:txBody>
          <a:bodyPr wrap="square">
            <a:spAutoFit/>
          </a:bodyPr>
          <a:lstStyle/>
          <a:p>
            <a:pPr algn="l">
              <a:lnSpc>
                <a:spcPct val="130000"/>
              </a:lnSpc>
            </a:pPr>
            <a:r>
              <a:rPr lang="zh-CN" altLang="en-US" sz="1200">
                <a:solidFill>
                  <a:schemeClr val="bg1"/>
                </a:solidFill>
              </a:rPr>
              <a:t>1.在库存调整界面中，显示转库申请按钮</a:t>
            </a:r>
          </a:p>
          <a:p>
            <a:pPr algn="l">
              <a:lnSpc>
                <a:spcPct val="130000"/>
              </a:lnSpc>
            </a:pPr>
            <a:r>
              <a:rPr lang="zh-CN" altLang="en-US" sz="1200">
                <a:solidFill>
                  <a:schemeClr val="bg1"/>
                </a:solidFill>
              </a:rPr>
              <a:t>2.物资管理员/中心主任/班主任点击转库申请按钮</a:t>
            </a:r>
          </a:p>
          <a:p>
            <a:pPr algn="l">
              <a:lnSpc>
                <a:spcPct val="130000"/>
              </a:lnSpc>
            </a:pPr>
            <a:r>
              <a:rPr lang="zh-CN" altLang="en-US" sz="1200">
                <a:solidFill>
                  <a:schemeClr val="bg1"/>
                </a:solidFill>
              </a:rPr>
              <a:t>3.进入转库申请界面，显示转库申请列表和新增按钮</a:t>
            </a:r>
          </a:p>
        </p:txBody>
      </p:sp>
      <p:sp>
        <p:nvSpPr>
          <p:cNvPr id="35" name="文本框 34"/>
          <p:cNvSpPr txBox="1"/>
          <p:nvPr/>
        </p:nvSpPr>
        <p:spPr>
          <a:xfrm>
            <a:off x="1029335" y="1037590"/>
            <a:ext cx="5173345" cy="368300"/>
          </a:xfrm>
          <a:prstGeom prst="rect">
            <a:avLst/>
          </a:prstGeom>
          <a:noFill/>
        </p:spPr>
        <p:txBody>
          <a:bodyPr wrap="square" rtlCol="0">
            <a:spAutoFit/>
          </a:bodyPr>
          <a:lstStyle/>
          <a:p>
            <a:pPr algn="l"/>
            <a:r>
              <a:rPr lang="zh-CN" altLang="en-US">
                <a:solidFill>
                  <a:schemeClr val="bg1"/>
                </a:solidFill>
                <a:sym typeface="+mn-ea"/>
              </a:rPr>
              <a:t>进入转库申请单界面</a:t>
            </a:r>
          </a:p>
        </p:txBody>
      </p:sp>
      <p:sp>
        <p:nvSpPr>
          <p:cNvPr id="36" name="矩形 35"/>
          <p:cNvSpPr/>
          <p:nvPr>
            <p:custDataLst>
              <p:tags r:id="rId1"/>
            </p:custDataLst>
          </p:nvPr>
        </p:nvSpPr>
        <p:spPr>
          <a:xfrm>
            <a:off x="-1789611" y="-627017"/>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0" name="Group 10"/>
          <p:cNvGrpSpPr/>
          <p:nvPr/>
        </p:nvGrpSpPr>
        <p:grpSpPr>
          <a:xfrm>
            <a:off x="11191414" y="5937247"/>
            <a:ext cx="752930" cy="752930"/>
            <a:chOff x="11160804" y="5906634"/>
            <a:chExt cx="814163" cy="814163"/>
          </a:xfrm>
        </p:grpSpPr>
        <p:sp>
          <p:nvSpPr>
            <p:cNvPr id="41" name="Freeform: Shape 11"/>
            <p:cNvSpPr/>
            <p:nvPr/>
          </p:nvSpPr>
          <p:spPr>
            <a:xfrm>
              <a:off x="11160804" y="5906634"/>
              <a:ext cx="814163" cy="814163"/>
            </a:xfrm>
            <a:custGeom>
              <a:avLst/>
              <a:gdLst>
                <a:gd name="connsiteX0" fmla="*/ 769843 w 1539686"/>
                <a:gd name="connsiteY0" fmla="*/ 212447 h 1539686"/>
                <a:gd name="connsiteX1" fmla="*/ 212447 w 1539686"/>
                <a:gd name="connsiteY1" fmla="*/ 769843 h 1539686"/>
                <a:gd name="connsiteX2" fmla="*/ 769843 w 1539686"/>
                <a:gd name="connsiteY2" fmla="*/ 1327239 h 1539686"/>
                <a:gd name="connsiteX3" fmla="*/ 1327239 w 1539686"/>
                <a:gd name="connsiteY3" fmla="*/ 769843 h 1539686"/>
                <a:gd name="connsiteX4" fmla="*/ 769843 w 1539686"/>
                <a:gd name="connsiteY4" fmla="*/ 212447 h 1539686"/>
                <a:gd name="connsiteX5" fmla="*/ 769843 w 1539686"/>
                <a:gd name="connsiteY5" fmla="*/ 0 h 1539686"/>
                <a:gd name="connsiteX6" fmla="*/ 1539686 w 1539686"/>
                <a:gd name="connsiteY6" fmla="*/ 769843 h 1539686"/>
                <a:gd name="connsiteX7" fmla="*/ 769843 w 1539686"/>
                <a:gd name="connsiteY7" fmla="*/ 1539686 h 1539686"/>
                <a:gd name="connsiteX8" fmla="*/ 0 w 1539686"/>
                <a:gd name="connsiteY8" fmla="*/ 769843 h 1539686"/>
                <a:gd name="connsiteX9" fmla="*/ 769843 w 1539686"/>
                <a:gd name="connsiteY9" fmla="*/ 0 h 153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39686" h="1539686">
                  <a:moveTo>
                    <a:pt x="769843" y="212447"/>
                  </a:moveTo>
                  <a:cubicBezTo>
                    <a:pt x="462002" y="212447"/>
                    <a:pt x="212447" y="462002"/>
                    <a:pt x="212447" y="769843"/>
                  </a:cubicBezTo>
                  <a:cubicBezTo>
                    <a:pt x="212447" y="1077684"/>
                    <a:pt x="462002" y="1327239"/>
                    <a:pt x="769843" y="1327239"/>
                  </a:cubicBezTo>
                  <a:cubicBezTo>
                    <a:pt x="1077684" y="1327239"/>
                    <a:pt x="1327239" y="1077684"/>
                    <a:pt x="1327239" y="769843"/>
                  </a:cubicBezTo>
                  <a:cubicBezTo>
                    <a:pt x="1327239" y="462002"/>
                    <a:pt x="1077684" y="212447"/>
                    <a:pt x="769843" y="212447"/>
                  </a:cubicBezTo>
                  <a:close/>
                  <a:moveTo>
                    <a:pt x="769843" y="0"/>
                  </a:moveTo>
                  <a:cubicBezTo>
                    <a:pt x="1195016" y="0"/>
                    <a:pt x="1539686" y="344670"/>
                    <a:pt x="1539686" y="769843"/>
                  </a:cubicBezTo>
                  <a:cubicBezTo>
                    <a:pt x="1539686" y="1195016"/>
                    <a:pt x="1195016" y="1539686"/>
                    <a:pt x="769843" y="1539686"/>
                  </a:cubicBezTo>
                  <a:cubicBezTo>
                    <a:pt x="344670" y="1539686"/>
                    <a:pt x="0" y="1195016"/>
                    <a:pt x="0" y="769843"/>
                  </a:cubicBezTo>
                  <a:cubicBezTo>
                    <a:pt x="0" y="344670"/>
                    <a:pt x="344670" y="0"/>
                    <a:pt x="769843" y="0"/>
                  </a:cubicBezTo>
                  <a:close/>
                </a:path>
              </a:pathLst>
            </a:custGeom>
            <a:solidFill>
              <a:srgbClr val="748773">
                <a:alpha val="22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Oval 12"/>
            <p:cNvSpPr/>
            <p:nvPr/>
          </p:nvSpPr>
          <p:spPr>
            <a:xfrm>
              <a:off x="11335656" y="6081486"/>
              <a:ext cx="464458" cy="464458"/>
            </a:xfrm>
            <a:prstGeom prst="ellipse">
              <a:avLst/>
            </a:prstGeom>
            <a:solidFill>
              <a:srgbClr val="748773"/>
            </a:solidFill>
            <a:ln>
              <a:noFill/>
            </a:ln>
            <a:effectLst>
              <a:outerShdw blurRad="749300" dist="266700" dir="2700000" sx="83000" sy="83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3" name="TextBox 13"/>
          <p:cNvSpPr txBox="1"/>
          <p:nvPr/>
        </p:nvSpPr>
        <p:spPr>
          <a:xfrm>
            <a:off x="11261264" y="6175213"/>
            <a:ext cx="613230" cy="276999"/>
          </a:xfrm>
          <a:prstGeom prst="rect">
            <a:avLst/>
          </a:prstGeom>
          <a:noFill/>
        </p:spPr>
        <p:txBody>
          <a:bodyPr wrap="square" rtlCol="0">
            <a:spAutoFit/>
          </a:bodyPr>
          <a:lstStyle/>
          <a:p>
            <a:pPr algn="ctr"/>
            <a:fld id="{260E2A6B-A809-4840-BF14-8648BC0BDF87}" type="slidenum">
              <a:rPr lang="id-ID" sz="1200" i="0" smtClean="0">
                <a:solidFill>
                  <a:schemeClr val="bg1"/>
                </a:solidFill>
                <a:ea typeface="Liberation Sans" panose="020B0604020202020204" pitchFamily="34" charset="0"/>
                <a:cs typeface="Liberation Sans" panose="020B0604020202020204" pitchFamily="34" charset="0"/>
              </a:rPr>
              <a:t>16</a:t>
            </a:fld>
            <a:endParaRPr lang="id-ID" sz="1200" i="0" dirty="0">
              <a:solidFill>
                <a:schemeClr val="bg1"/>
              </a:solidFill>
              <a:ea typeface="Liberation Sans" panose="020B0604020202020204" pitchFamily="34" charset="0"/>
              <a:cs typeface="Liberation Sans" panose="020B0604020202020204" pitchFamily="34" charset="0"/>
            </a:endParaRPr>
          </a:p>
        </p:txBody>
      </p:sp>
      <p:sp>
        <p:nvSpPr>
          <p:cNvPr id="44" name="TextBox 14"/>
          <p:cNvSpPr txBox="1"/>
          <p:nvPr/>
        </p:nvSpPr>
        <p:spPr>
          <a:xfrm>
            <a:off x="8656539" y="6295892"/>
            <a:ext cx="2373172" cy="261610"/>
          </a:xfrm>
          <a:prstGeom prst="rect">
            <a:avLst/>
          </a:prstGeom>
          <a:noFill/>
        </p:spPr>
        <p:txBody>
          <a:bodyPr wrap="square" rtlCol="0">
            <a:spAutoFit/>
          </a:bodyPr>
          <a:lstStyle/>
          <a:p>
            <a:pPr algn="r"/>
            <a:r>
              <a:rPr lang="en-US" sz="1050" spc="300" dirty="0">
                <a:solidFill>
                  <a:schemeClr val="bg1">
                    <a:lumMod val="75000"/>
                  </a:schemeClr>
                </a:solidFill>
              </a:rPr>
              <a:t>www.ypppt.com</a:t>
            </a:r>
          </a:p>
        </p:txBody>
      </p:sp>
      <p:sp>
        <p:nvSpPr>
          <p:cNvPr id="45" name="TextBox 15"/>
          <p:cNvSpPr txBox="1"/>
          <p:nvPr/>
        </p:nvSpPr>
        <p:spPr>
          <a:xfrm>
            <a:off x="507020" y="6295892"/>
            <a:ext cx="2103446" cy="261610"/>
          </a:xfrm>
          <a:prstGeom prst="rect">
            <a:avLst/>
          </a:prstGeom>
          <a:noFill/>
        </p:spPr>
        <p:txBody>
          <a:bodyPr wrap="square" rtlCol="0">
            <a:spAutoFit/>
          </a:bodyPr>
          <a:lstStyle/>
          <a:p>
            <a:r>
              <a:rPr lang="en-US" sz="1050" spc="300" dirty="0">
                <a:solidFill>
                  <a:schemeClr val="bg1">
                    <a:lumMod val="75000"/>
                  </a:schemeClr>
                </a:solidFill>
              </a:rPr>
              <a:t>2020 ©ypppt!</a:t>
            </a:r>
          </a:p>
        </p:txBody>
      </p:sp>
      <p:sp>
        <p:nvSpPr>
          <p:cNvPr id="46" name="Rectangle: Rounded Corners 16"/>
          <p:cNvSpPr/>
          <p:nvPr/>
        </p:nvSpPr>
        <p:spPr>
          <a:xfrm>
            <a:off x="2206113" y="6355240"/>
            <a:ext cx="6326823" cy="142914"/>
          </a:xfrm>
          <a:prstGeom prst="roundRect">
            <a:avLst>
              <a:gd name="adj" fmla="val 50000"/>
            </a:avLst>
          </a:prstGeom>
          <a:pattFill prst="ltUpDiag">
            <a:fgClr>
              <a:schemeClr val="accent1">
                <a:lumMod val="40000"/>
                <a:lumOff val="60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1"/>
          <p:cNvSpPr txBox="1"/>
          <p:nvPr/>
        </p:nvSpPr>
        <p:spPr>
          <a:xfrm>
            <a:off x="183207" y="146965"/>
            <a:ext cx="4768645" cy="583565"/>
          </a:xfrm>
          <a:prstGeom prst="rect">
            <a:avLst/>
          </a:prstGeom>
          <a:noFill/>
        </p:spPr>
        <p:txBody>
          <a:bodyPr wrap="square" rtlCol="0">
            <a:spAutoFit/>
          </a:bodyPr>
          <a:lstStyle/>
          <a:p>
            <a:r>
              <a:rPr lang="zh-CN" altLang="en-US" sz="3200" dirty="0">
                <a:solidFill>
                  <a:srgbClr val="748773"/>
                </a:solidFill>
                <a:latin typeface="+mj-lt"/>
                <a:ea typeface="宋体" panose="02010600030101010101" pitchFamily="2" charset="-122"/>
              </a:rPr>
              <a:t>用户故事</a:t>
            </a:r>
            <a:r>
              <a:rPr lang="zh-CN" altLang="en-US" sz="3200" dirty="0">
                <a:solidFill>
                  <a:srgbClr val="748773"/>
                </a:solidFill>
                <a:latin typeface="+mj-lt"/>
                <a:ea typeface="宋体" panose="02010600030101010101" pitchFamily="2" charset="-122"/>
                <a:sym typeface="+mn-ea"/>
              </a:rPr>
              <a:t>（主要）</a:t>
            </a:r>
            <a:endParaRPr lang="zh-CN" altLang="en-US" sz="3200" dirty="0">
              <a:solidFill>
                <a:srgbClr val="748773"/>
              </a:solidFill>
              <a:latin typeface="+mj-lt"/>
              <a:ea typeface="宋体" panose="02010600030101010101" pitchFamily="2" charset="-122"/>
            </a:endParaRPr>
          </a:p>
        </p:txBody>
      </p:sp>
      <p:sp>
        <p:nvSpPr>
          <p:cNvPr id="6" name="圆角矩形 5"/>
          <p:cNvSpPr/>
          <p:nvPr/>
        </p:nvSpPr>
        <p:spPr>
          <a:xfrm>
            <a:off x="6510020" y="2251075"/>
            <a:ext cx="4688840" cy="3837940"/>
          </a:xfrm>
          <a:prstGeom prst="roundRect">
            <a:avLst>
              <a:gd name="adj" fmla="val 2801"/>
            </a:avLst>
          </a:prstGeom>
          <a:solidFill>
            <a:srgbClr val="60676C"/>
          </a:solidFill>
          <a:ln w="12700" cap="flat" cmpd="sng" algn="ctr">
            <a:noFill/>
            <a:prstDash val="solid"/>
            <a:miter lim="800000"/>
          </a:ln>
          <a:effectLst>
            <a:outerShdw blurRad="317500" dist="127000" dir="2700000" algn="tl" rotWithShape="0">
              <a:prstClr val="black">
                <a:alpha val="25000"/>
              </a:prstClr>
            </a:outerShdw>
          </a:effectLst>
        </p:spPr>
        <p:txBody>
          <a:bodyPr wrap="none" rtlCol="0" anchor="ctr"/>
          <a:lstStyle/>
          <a:p>
            <a:pPr algn="ctr"/>
            <a:endParaRPr lang="zh-CN" altLang="en-US" sz="1400" kern="0" dirty="0">
              <a:solidFill>
                <a:srgbClr val="FF8556"/>
              </a:solidFill>
              <a:latin typeface="Open Sans" panose="020B0606030504020204" pitchFamily="34" charset="0"/>
              <a:ea typeface="Open Sans" panose="020B0606030504020204" pitchFamily="34" charset="0"/>
              <a:cs typeface="Open Sans" panose="020B0606030504020204" pitchFamily="34" charset="0"/>
            </a:endParaRPr>
          </a:p>
        </p:txBody>
      </p:sp>
      <p:sp>
        <p:nvSpPr>
          <p:cNvPr id="8" name="矩形 7"/>
          <p:cNvSpPr/>
          <p:nvPr/>
        </p:nvSpPr>
        <p:spPr>
          <a:xfrm>
            <a:off x="6665595" y="2780030"/>
            <a:ext cx="4377055" cy="3208655"/>
          </a:xfrm>
          <a:prstGeom prst="rect">
            <a:avLst/>
          </a:prstGeom>
        </p:spPr>
        <p:txBody>
          <a:bodyPr wrap="square">
            <a:spAutoFit/>
          </a:bodyPr>
          <a:lstStyle/>
          <a:p>
            <a:pPr algn="l">
              <a:lnSpc>
                <a:spcPct val="130000"/>
              </a:lnSpc>
            </a:pPr>
            <a:r>
              <a:rPr lang="zh-CN" altLang="en-US" sz="1200">
                <a:solidFill>
                  <a:schemeClr val="bg1"/>
                </a:solidFill>
              </a:rPr>
              <a:t>1.物资管理员/中心主任/班主任进入转库单页面，显示转库单列表和新增按钮</a:t>
            </a:r>
          </a:p>
          <a:p>
            <a:pPr algn="l">
              <a:lnSpc>
                <a:spcPct val="130000"/>
              </a:lnSpc>
            </a:pPr>
            <a:r>
              <a:rPr lang="zh-CN" altLang="en-US" sz="1200">
                <a:solidFill>
                  <a:schemeClr val="bg1"/>
                </a:solidFill>
              </a:rPr>
              <a:t>2.物资管理员/中心主任/班主任点击新增按钮</a:t>
            </a:r>
          </a:p>
          <a:p>
            <a:pPr algn="l">
              <a:lnSpc>
                <a:spcPct val="130000"/>
              </a:lnSpc>
            </a:pPr>
            <a:r>
              <a:rPr lang="zh-CN" altLang="en-US" sz="1200">
                <a:solidFill>
                  <a:schemeClr val="bg1"/>
                </a:solidFill>
              </a:rPr>
              <a:t>3.显示新增页面，直接新增/从转库申请单新增按钮</a:t>
            </a:r>
          </a:p>
          <a:p>
            <a:pPr algn="l">
              <a:lnSpc>
                <a:spcPct val="130000"/>
              </a:lnSpc>
            </a:pPr>
            <a:r>
              <a:rPr lang="zh-CN" altLang="en-US" sz="1200">
                <a:solidFill>
                  <a:schemeClr val="bg1"/>
                </a:solidFill>
              </a:rPr>
              <a:t>4.物资管理员/中心主任/班主任点击直接新增/从转库申请单新增按钮</a:t>
            </a:r>
          </a:p>
          <a:p>
            <a:pPr algn="l">
              <a:lnSpc>
                <a:spcPct val="130000"/>
              </a:lnSpc>
            </a:pPr>
            <a:r>
              <a:rPr lang="zh-CN" altLang="en-US" sz="1200">
                <a:solidFill>
                  <a:schemeClr val="bg1"/>
                </a:solidFill>
              </a:rPr>
              <a:t>5.页面上显示信息输入框</a:t>
            </a:r>
          </a:p>
          <a:p>
            <a:pPr algn="l">
              <a:lnSpc>
                <a:spcPct val="130000"/>
              </a:lnSpc>
            </a:pPr>
            <a:r>
              <a:rPr lang="zh-CN" altLang="en-US" sz="1200">
                <a:solidFill>
                  <a:schemeClr val="bg1"/>
                </a:solidFill>
              </a:rPr>
              <a:t>6.物资管理员/中心主任/班主任在输入框里输入新增的信息</a:t>
            </a:r>
          </a:p>
          <a:p>
            <a:pPr algn="l">
              <a:lnSpc>
                <a:spcPct val="130000"/>
              </a:lnSpc>
            </a:pPr>
            <a:r>
              <a:rPr lang="zh-CN" altLang="en-US" sz="1200">
                <a:solidFill>
                  <a:schemeClr val="bg1"/>
                </a:solidFill>
              </a:rPr>
              <a:t>7.信息输入框显示新增的信息</a:t>
            </a:r>
          </a:p>
          <a:p>
            <a:pPr algn="l">
              <a:lnSpc>
                <a:spcPct val="130000"/>
              </a:lnSpc>
            </a:pPr>
            <a:r>
              <a:rPr lang="zh-CN" altLang="en-US" sz="1200">
                <a:solidFill>
                  <a:schemeClr val="bg1"/>
                </a:solidFill>
              </a:rPr>
              <a:t>8.物资管理员/中心主任/班主任点击保存按钮</a:t>
            </a:r>
          </a:p>
          <a:p>
            <a:pPr algn="l">
              <a:lnSpc>
                <a:spcPct val="130000"/>
              </a:lnSpc>
            </a:pPr>
            <a:r>
              <a:rPr lang="zh-CN" altLang="en-US" sz="1200">
                <a:solidFill>
                  <a:schemeClr val="bg1"/>
                </a:solidFill>
              </a:rPr>
              <a:t>9.页面显示保存完成，转库单表里显示新增的信息</a:t>
            </a:r>
          </a:p>
          <a:p>
            <a:pPr algn="l">
              <a:lnSpc>
                <a:spcPct val="130000"/>
              </a:lnSpc>
            </a:pPr>
            <a:r>
              <a:rPr lang="zh-CN" altLang="en-US" sz="1200">
                <a:solidFill>
                  <a:schemeClr val="bg1"/>
                </a:solidFill>
              </a:rPr>
              <a:t>10如果物资管理员/中心主任/班主任点击提交按钮，提交后转库单状态变为已审批</a:t>
            </a:r>
          </a:p>
        </p:txBody>
      </p:sp>
      <p:sp>
        <p:nvSpPr>
          <p:cNvPr id="13" name="文本框 12"/>
          <p:cNvSpPr txBox="1"/>
          <p:nvPr/>
        </p:nvSpPr>
        <p:spPr>
          <a:xfrm>
            <a:off x="6665595" y="2260600"/>
            <a:ext cx="4595495" cy="450850"/>
          </a:xfrm>
          <a:prstGeom prst="rect">
            <a:avLst/>
          </a:prstGeom>
          <a:noFill/>
        </p:spPr>
        <p:txBody>
          <a:bodyPr wrap="square" rtlCol="0">
            <a:spAutoFit/>
          </a:bodyPr>
          <a:lstStyle/>
          <a:p>
            <a:pPr algn="l">
              <a:lnSpc>
                <a:spcPct val="130000"/>
              </a:lnSpc>
            </a:pPr>
            <a:r>
              <a:rPr lang="zh-CN" altLang="en-US">
                <a:solidFill>
                  <a:schemeClr val="bg1"/>
                </a:solidFill>
                <a:sym typeface="+mn-ea"/>
              </a:rPr>
              <a:t>新增转库单</a:t>
            </a:r>
          </a:p>
        </p:txBody>
      </p:sp>
      <p:sp>
        <p:nvSpPr>
          <p:cNvPr id="3" name="圆角矩形 2"/>
          <p:cNvSpPr/>
          <p:nvPr/>
        </p:nvSpPr>
        <p:spPr>
          <a:xfrm>
            <a:off x="824865" y="2580640"/>
            <a:ext cx="5180330" cy="3395980"/>
          </a:xfrm>
          <a:prstGeom prst="roundRect">
            <a:avLst>
              <a:gd name="adj" fmla="val 2801"/>
            </a:avLst>
          </a:prstGeom>
          <a:solidFill>
            <a:srgbClr val="748773"/>
          </a:solidFill>
          <a:ln w="12700" cap="flat" cmpd="sng" algn="ctr">
            <a:noFill/>
            <a:prstDash val="solid"/>
            <a:miter lim="800000"/>
          </a:ln>
          <a:effectLst>
            <a:outerShdw blurRad="317500" dist="127000" dir="2700000" algn="tl" rotWithShape="0">
              <a:prstClr val="black">
                <a:alpha val="25000"/>
              </a:prstClr>
            </a:outerShdw>
          </a:effectLst>
        </p:spPr>
        <p:txBody>
          <a:bodyPr wrap="none" rtlCol="0" anchor="ctr"/>
          <a:lstStyle/>
          <a:p>
            <a:pPr algn="ctr"/>
            <a:endParaRPr lang="zh-CN" altLang="en-US" sz="1400" kern="0">
              <a:solidFill>
                <a:srgbClr val="FF8556"/>
              </a:solidFill>
              <a:latin typeface="Open Sans" panose="020B0606030504020204" pitchFamily="34" charset="0"/>
              <a:ea typeface="Open Sans" panose="020B0606030504020204" pitchFamily="34" charset="0"/>
              <a:cs typeface="Open Sans" panose="020B0606030504020204" pitchFamily="34" charset="0"/>
            </a:endParaRPr>
          </a:p>
        </p:txBody>
      </p:sp>
      <p:sp>
        <p:nvSpPr>
          <p:cNvPr id="5" name="矩形 4"/>
          <p:cNvSpPr/>
          <p:nvPr/>
        </p:nvSpPr>
        <p:spPr>
          <a:xfrm>
            <a:off x="1110615" y="3049905"/>
            <a:ext cx="4160520" cy="2729230"/>
          </a:xfrm>
          <a:prstGeom prst="rect">
            <a:avLst/>
          </a:prstGeom>
        </p:spPr>
        <p:txBody>
          <a:bodyPr wrap="square">
            <a:spAutoFit/>
          </a:bodyPr>
          <a:lstStyle/>
          <a:p>
            <a:pPr algn="l">
              <a:lnSpc>
                <a:spcPct val="130000"/>
              </a:lnSpc>
            </a:pPr>
            <a:r>
              <a:rPr lang="zh-CN" altLang="en-US" sz="1200">
                <a:solidFill>
                  <a:schemeClr val="bg1"/>
                </a:solidFill>
              </a:rPr>
              <a:t>1.物资管理员/中心主任/班主任进入转库申请单页面，显示转库申请单列表和新增按钮</a:t>
            </a:r>
          </a:p>
          <a:p>
            <a:pPr algn="l">
              <a:lnSpc>
                <a:spcPct val="130000"/>
              </a:lnSpc>
            </a:pPr>
            <a:r>
              <a:rPr lang="zh-CN" altLang="en-US" sz="1200">
                <a:solidFill>
                  <a:schemeClr val="bg1"/>
                </a:solidFill>
              </a:rPr>
              <a:t>2.物资管理员/中心主任/班主任点击新增按钮</a:t>
            </a:r>
          </a:p>
          <a:p>
            <a:pPr algn="l">
              <a:lnSpc>
                <a:spcPct val="130000"/>
              </a:lnSpc>
            </a:pPr>
            <a:r>
              <a:rPr lang="zh-CN" altLang="en-US" sz="1200">
                <a:solidFill>
                  <a:schemeClr val="bg1"/>
                </a:solidFill>
              </a:rPr>
              <a:t>3.显示新增页面</a:t>
            </a:r>
          </a:p>
          <a:p>
            <a:pPr algn="l">
              <a:lnSpc>
                <a:spcPct val="130000"/>
              </a:lnSpc>
            </a:pPr>
            <a:r>
              <a:rPr lang="zh-CN" altLang="en-US" sz="1200">
                <a:solidFill>
                  <a:schemeClr val="bg1"/>
                </a:solidFill>
              </a:rPr>
              <a:t>4.页面上显示信息输入框</a:t>
            </a:r>
          </a:p>
          <a:p>
            <a:pPr algn="l">
              <a:lnSpc>
                <a:spcPct val="130000"/>
              </a:lnSpc>
            </a:pPr>
            <a:r>
              <a:rPr lang="zh-CN" altLang="en-US" sz="1200">
                <a:solidFill>
                  <a:schemeClr val="bg1"/>
                </a:solidFill>
              </a:rPr>
              <a:t>5.物资管理员/中心主任/班主任在输入框里输入新增的信息</a:t>
            </a:r>
          </a:p>
          <a:p>
            <a:pPr algn="l">
              <a:lnSpc>
                <a:spcPct val="130000"/>
              </a:lnSpc>
            </a:pPr>
            <a:r>
              <a:rPr lang="zh-CN" altLang="en-US" sz="1200">
                <a:solidFill>
                  <a:schemeClr val="bg1"/>
                </a:solidFill>
              </a:rPr>
              <a:t>6.信息输入框显示新增的信息</a:t>
            </a:r>
          </a:p>
          <a:p>
            <a:pPr algn="l">
              <a:lnSpc>
                <a:spcPct val="130000"/>
              </a:lnSpc>
            </a:pPr>
            <a:r>
              <a:rPr lang="zh-CN" altLang="en-US" sz="1200">
                <a:solidFill>
                  <a:schemeClr val="bg1"/>
                </a:solidFill>
              </a:rPr>
              <a:t>7.物资管理员/中心主任/班主任点击保存按钮</a:t>
            </a:r>
          </a:p>
          <a:p>
            <a:pPr algn="l">
              <a:lnSpc>
                <a:spcPct val="130000"/>
              </a:lnSpc>
            </a:pPr>
            <a:r>
              <a:rPr lang="zh-CN" altLang="en-US" sz="1200">
                <a:solidFill>
                  <a:schemeClr val="bg1"/>
                </a:solidFill>
              </a:rPr>
              <a:t>8.页面显示保存完成，转库申请单表里显示新增的信息</a:t>
            </a:r>
          </a:p>
          <a:p>
            <a:pPr algn="l">
              <a:lnSpc>
                <a:spcPct val="130000"/>
              </a:lnSpc>
            </a:pPr>
            <a:r>
              <a:rPr lang="zh-CN" altLang="en-US" sz="1200">
                <a:solidFill>
                  <a:schemeClr val="bg1"/>
                </a:solidFill>
              </a:rPr>
              <a:t>9.如果物资管理员/中心主任/班主任点击提交按钮，提交后转库申请单状态变为已审批</a:t>
            </a:r>
          </a:p>
        </p:txBody>
      </p:sp>
      <p:sp>
        <p:nvSpPr>
          <p:cNvPr id="9" name="文本框 8"/>
          <p:cNvSpPr txBox="1"/>
          <p:nvPr/>
        </p:nvSpPr>
        <p:spPr>
          <a:xfrm>
            <a:off x="1110615" y="2681605"/>
            <a:ext cx="5173345" cy="368300"/>
          </a:xfrm>
          <a:prstGeom prst="rect">
            <a:avLst/>
          </a:prstGeom>
          <a:noFill/>
        </p:spPr>
        <p:txBody>
          <a:bodyPr wrap="square" rtlCol="0">
            <a:spAutoFit/>
          </a:bodyPr>
          <a:lstStyle/>
          <a:p>
            <a:pPr algn="l"/>
            <a:r>
              <a:rPr lang="zh-CN" altLang="en-US">
                <a:solidFill>
                  <a:schemeClr val="bg1"/>
                </a:solidFill>
                <a:sym typeface="+mn-ea"/>
              </a:rPr>
              <a:t>新增转库申请单</a:t>
            </a:r>
          </a:p>
        </p:txBody>
      </p:sp>
      <p:sp>
        <p:nvSpPr>
          <p:cNvPr id="4" name="圆角矩形 3"/>
          <p:cNvSpPr/>
          <p:nvPr/>
        </p:nvSpPr>
        <p:spPr>
          <a:xfrm>
            <a:off x="6497320" y="840105"/>
            <a:ext cx="4697730" cy="1389380"/>
          </a:xfrm>
          <a:prstGeom prst="roundRect">
            <a:avLst>
              <a:gd name="adj" fmla="val 2801"/>
            </a:avLst>
          </a:prstGeom>
          <a:solidFill>
            <a:srgbClr val="60676C"/>
          </a:solidFill>
          <a:ln w="12700" cap="flat" cmpd="sng" algn="ctr">
            <a:noFill/>
            <a:prstDash val="solid"/>
            <a:miter lim="800000"/>
          </a:ln>
          <a:effectLst>
            <a:outerShdw blurRad="317500" dist="127000" dir="2700000" algn="tl" rotWithShape="0">
              <a:prstClr val="black">
                <a:alpha val="25000"/>
              </a:prstClr>
            </a:outerShdw>
          </a:effectLst>
        </p:spPr>
        <p:txBody>
          <a:bodyPr wrap="none" rtlCol="0" anchor="ctr"/>
          <a:lstStyle/>
          <a:p>
            <a:pPr algn="ctr"/>
            <a:endParaRPr lang="zh-CN" altLang="en-US" sz="1400" kern="0" dirty="0">
              <a:solidFill>
                <a:srgbClr val="FF8556"/>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0" name="矩形 9"/>
          <p:cNvSpPr/>
          <p:nvPr/>
        </p:nvSpPr>
        <p:spPr>
          <a:xfrm>
            <a:off x="6666230" y="1292225"/>
            <a:ext cx="4377055" cy="810260"/>
          </a:xfrm>
          <a:prstGeom prst="rect">
            <a:avLst/>
          </a:prstGeom>
          <a:solidFill>
            <a:srgbClr val="60676C"/>
          </a:solidFill>
        </p:spPr>
        <p:txBody>
          <a:bodyPr wrap="square">
            <a:spAutoFit/>
          </a:bodyPr>
          <a:lstStyle/>
          <a:p>
            <a:pPr algn="l">
              <a:lnSpc>
                <a:spcPct val="130000"/>
              </a:lnSpc>
            </a:pPr>
            <a:r>
              <a:rPr lang="zh-CN" altLang="en-US" sz="1200">
                <a:solidFill>
                  <a:schemeClr val="bg1"/>
                </a:solidFill>
              </a:rPr>
              <a:t>1.在库存调整界面中，显示转库单按钮</a:t>
            </a:r>
          </a:p>
          <a:p>
            <a:pPr algn="l">
              <a:lnSpc>
                <a:spcPct val="130000"/>
              </a:lnSpc>
            </a:pPr>
            <a:r>
              <a:rPr lang="zh-CN" altLang="en-US" sz="1200">
                <a:solidFill>
                  <a:schemeClr val="bg1"/>
                </a:solidFill>
              </a:rPr>
              <a:t>2.物资管理员/中心主任/班主任点击转库申请按钮</a:t>
            </a:r>
          </a:p>
          <a:p>
            <a:pPr algn="l">
              <a:lnSpc>
                <a:spcPct val="130000"/>
              </a:lnSpc>
            </a:pPr>
            <a:r>
              <a:rPr lang="zh-CN" altLang="en-US" sz="1200">
                <a:solidFill>
                  <a:schemeClr val="bg1"/>
                </a:solidFill>
              </a:rPr>
              <a:t>3.进入转库单请界面，显示转库单请列表和新增按钮</a:t>
            </a:r>
          </a:p>
        </p:txBody>
      </p:sp>
      <p:sp>
        <p:nvSpPr>
          <p:cNvPr id="11" name="文本框 10"/>
          <p:cNvSpPr txBox="1"/>
          <p:nvPr/>
        </p:nvSpPr>
        <p:spPr>
          <a:xfrm>
            <a:off x="6665595" y="840740"/>
            <a:ext cx="4595495" cy="450850"/>
          </a:xfrm>
          <a:prstGeom prst="rect">
            <a:avLst/>
          </a:prstGeom>
          <a:noFill/>
        </p:spPr>
        <p:txBody>
          <a:bodyPr wrap="square" rtlCol="0">
            <a:spAutoFit/>
          </a:bodyPr>
          <a:lstStyle/>
          <a:p>
            <a:pPr algn="l">
              <a:lnSpc>
                <a:spcPct val="130000"/>
              </a:lnSpc>
            </a:pPr>
            <a:r>
              <a:rPr lang="zh-CN" altLang="en-US">
                <a:solidFill>
                  <a:schemeClr val="bg1"/>
                </a:solidFill>
                <a:sym typeface="+mn-ea"/>
              </a:rPr>
              <a:t>进入转库单界面</a:t>
            </a:r>
          </a:p>
        </p:txBody>
      </p:sp>
    </p:spTree>
  </p:cSld>
  <p:clrMapOvr>
    <a:masterClrMapping/>
  </p:clrMapOvr>
  <p:transition spd="slow">
    <p:cove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圆角矩形 6"/>
          <p:cNvSpPr/>
          <p:nvPr/>
        </p:nvSpPr>
        <p:spPr>
          <a:xfrm>
            <a:off x="824865" y="951230"/>
            <a:ext cx="5180330" cy="1491615"/>
          </a:xfrm>
          <a:prstGeom prst="roundRect">
            <a:avLst>
              <a:gd name="adj" fmla="val 2801"/>
            </a:avLst>
          </a:prstGeom>
          <a:solidFill>
            <a:srgbClr val="60676C"/>
          </a:solidFill>
          <a:ln w="12700" cap="flat" cmpd="sng" algn="ctr">
            <a:noFill/>
            <a:prstDash val="solid"/>
            <a:miter lim="800000"/>
          </a:ln>
          <a:effectLst>
            <a:outerShdw blurRad="317500" dist="127000" dir="2700000" algn="tl" rotWithShape="0">
              <a:prstClr val="black">
                <a:alpha val="25000"/>
              </a:prstClr>
            </a:outerShdw>
          </a:effectLst>
        </p:spPr>
        <p:txBody>
          <a:bodyPr wrap="none" rtlCol="0" anchor="ctr"/>
          <a:lstStyle/>
          <a:p>
            <a:pPr algn="ctr"/>
            <a:endParaRPr lang="zh-CN" altLang="en-US" sz="1400" kern="0">
              <a:solidFill>
                <a:srgbClr val="FF8556"/>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4" name="矩形 33"/>
          <p:cNvSpPr/>
          <p:nvPr/>
        </p:nvSpPr>
        <p:spPr>
          <a:xfrm>
            <a:off x="1224280" y="1450340"/>
            <a:ext cx="4160520" cy="810260"/>
          </a:xfrm>
          <a:prstGeom prst="rect">
            <a:avLst/>
          </a:prstGeom>
        </p:spPr>
        <p:txBody>
          <a:bodyPr wrap="square">
            <a:spAutoFit/>
          </a:bodyPr>
          <a:lstStyle/>
          <a:p>
            <a:pPr algn="l">
              <a:lnSpc>
                <a:spcPct val="130000"/>
              </a:lnSpc>
            </a:pPr>
            <a:r>
              <a:rPr lang="zh-CN" altLang="en-US" sz="1200">
                <a:solidFill>
                  <a:schemeClr val="bg1"/>
                </a:solidFill>
              </a:rPr>
              <a:t>1.在库存调整界面中，显示库存盘点按钮</a:t>
            </a:r>
          </a:p>
          <a:p>
            <a:pPr algn="l">
              <a:lnSpc>
                <a:spcPct val="130000"/>
              </a:lnSpc>
            </a:pPr>
            <a:r>
              <a:rPr lang="zh-CN" altLang="en-US" sz="1200">
                <a:solidFill>
                  <a:schemeClr val="bg1"/>
                </a:solidFill>
              </a:rPr>
              <a:t>2.物资管理员/中心主任/班主任点击转库申请按钮</a:t>
            </a:r>
          </a:p>
          <a:p>
            <a:pPr algn="l">
              <a:lnSpc>
                <a:spcPct val="130000"/>
              </a:lnSpc>
            </a:pPr>
            <a:r>
              <a:rPr lang="zh-CN" altLang="en-US" sz="1200">
                <a:solidFill>
                  <a:schemeClr val="bg1"/>
                </a:solidFill>
              </a:rPr>
              <a:t>3.进入库存盘点界面，显示库存盘点单列表和新增按钮</a:t>
            </a:r>
          </a:p>
        </p:txBody>
      </p:sp>
      <p:sp>
        <p:nvSpPr>
          <p:cNvPr id="35" name="文本框 34"/>
          <p:cNvSpPr txBox="1"/>
          <p:nvPr/>
        </p:nvSpPr>
        <p:spPr>
          <a:xfrm>
            <a:off x="1029335" y="1037590"/>
            <a:ext cx="5173345" cy="368300"/>
          </a:xfrm>
          <a:prstGeom prst="rect">
            <a:avLst/>
          </a:prstGeom>
          <a:noFill/>
        </p:spPr>
        <p:txBody>
          <a:bodyPr wrap="square" rtlCol="0">
            <a:spAutoFit/>
          </a:bodyPr>
          <a:lstStyle/>
          <a:p>
            <a:pPr algn="l"/>
            <a:r>
              <a:rPr lang="zh-CN" altLang="en-US">
                <a:solidFill>
                  <a:schemeClr val="bg1"/>
                </a:solidFill>
                <a:sym typeface="+mn-ea"/>
              </a:rPr>
              <a:t>进入库存盘点界面</a:t>
            </a:r>
          </a:p>
        </p:txBody>
      </p:sp>
      <p:sp>
        <p:nvSpPr>
          <p:cNvPr id="36" name="矩形 35"/>
          <p:cNvSpPr/>
          <p:nvPr>
            <p:custDataLst>
              <p:tags r:id="rId1"/>
            </p:custDataLst>
          </p:nvPr>
        </p:nvSpPr>
        <p:spPr>
          <a:xfrm>
            <a:off x="-1789611" y="-627017"/>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0" name="Group 10"/>
          <p:cNvGrpSpPr/>
          <p:nvPr/>
        </p:nvGrpSpPr>
        <p:grpSpPr>
          <a:xfrm>
            <a:off x="11191414" y="5937247"/>
            <a:ext cx="752930" cy="752930"/>
            <a:chOff x="11160804" y="5906634"/>
            <a:chExt cx="814163" cy="814163"/>
          </a:xfrm>
        </p:grpSpPr>
        <p:sp>
          <p:nvSpPr>
            <p:cNvPr id="41" name="Freeform: Shape 11"/>
            <p:cNvSpPr/>
            <p:nvPr/>
          </p:nvSpPr>
          <p:spPr>
            <a:xfrm>
              <a:off x="11160804" y="5906634"/>
              <a:ext cx="814163" cy="814163"/>
            </a:xfrm>
            <a:custGeom>
              <a:avLst/>
              <a:gdLst>
                <a:gd name="connsiteX0" fmla="*/ 769843 w 1539686"/>
                <a:gd name="connsiteY0" fmla="*/ 212447 h 1539686"/>
                <a:gd name="connsiteX1" fmla="*/ 212447 w 1539686"/>
                <a:gd name="connsiteY1" fmla="*/ 769843 h 1539686"/>
                <a:gd name="connsiteX2" fmla="*/ 769843 w 1539686"/>
                <a:gd name="connsiteY2" fmla="*/ 1327239 h 1539686"/>
                <a:gd name="connsiteX3" fmla="*/ 1327239 w 1539686"/>
                <a:gd name="connsiteY3" fmla="*/ 769843 h 1539686"/>
                <a:gd name="connsiteX4" fmla="*/ 769843 w 1539686"/>
                <a:gd name="connsiteY4" fmla="*/ 212447 h 1539686"/>
                <a:gd name="connsiteX5" fmla="*/ 769843 w 1539686"/>
                <a:gd name="connsiteY5" fmla="*/ 0 h 1539686"/>
                <a:gd name="connsiteX6" fmla="*/ 1539686 w 1539686"/>
                <a:gd name="connsiteY6" fmla="*/ 769843 h 1539686"/>
                <a:gd name="connsiteX7" fmla="*/ 769843 w 1539686"/>
                <a:gd name="connsiteY7" fmla="*/ 1539686 h 1539686"/>
                <a:gd name="connsiteX8" fmla="*/ 0 w 1539686"/>
                <a:gd name="connsiteY8" fmla="*/ 769843 h 1539686"/>
                <a:gd name="connsiteX9" fmla="*/ 769843 w 1539686"/>
                <a:gd name="connsiteY9" fmla="*/ 0 h 153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39686" h="1539686">
                  <a:moveTo>
                    <a:pt x="769843" y="212447"/>
                  </a:moveTo>
                  <a:cubicBezTo>
                    <a:pt x="462002" y="212447"/>
                    <a:pt x="212447" y="462002"/>
                    <a:pt x="212447" y="769843"/>
                  </a:cubicBezTo>
                  <a:cubicBezTo>
                    <a:pt x="212447" y="1077684"/>
                    <a:pt x="462002" y="1327239"/>
                    <a:pt x="769843" y="1327239"/>
                  </a:cubicBezTo>
                  <a:cubicBezTo>
                    <a:pt x="1077684" y="1327239"/>
                    <a:pt x="1327239" y="1077684"/>
                    <a:pt x="1327239" y="769843"/>
                  </a:cubicBezTo>
                  <a:cubicBezTo>
                    <a:pt x="1327239" y="462002"/>
                    <a:pt x="1077684" y="212447"/>
                    <a:pt x="769843" y="212447"/>
                  </a:cubicBezTo>
                  <a:close/>
                  <a:moveTo>
                    <a:pt x="769843" y="0"/>
                  </a:moveTo>
                  <a:cubicBezTo>
                    <a:pt x="1195016" y="0"/>
                    <a:pt x="1539686" y="344670"/>
                    <a:pt x="1539686" y="769843"/>
                  </a:cubicBezTo>
                  <a:cubicBezTo>
                    <a:pt x="1539686" y="1195016"/>
                    <a:pt x="1195016" y="1539686"/>
                    <a:pt x="769843" y="1539686"/>
                  </a:cubicBezTo>
                  <a:cubicBezTo>
                    <a:pt x="344670" y="1539686"/>
                    <a:pt x="0" y="1195016"/>
                    <a:pt x="0" y="769843"/>
                  </a:cubicBezTo>
                  <a:cubicBezTo>
                    <a:pt x="0" y="344670"/>
                    <a:pt x="344670" y="0"/>
                    <a:pt x="769843" y="0"/>
                  </a:cubicBezTo>
                  <a:close/>
                </a:path>
              </a:pathLst>
            </a:custGeom>
            <a:solidFill>
              <a:srgbClr val="748773">
                <a:alpha val="22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Oval 12"/>
            <p:cNvSpPr/>
            <p:nvPr/>
          </p:nvSpPr>
          <p:spPr>
            <a:xfrm>
              <a:off x="11335656" y="6081486"/>
              <a:ext cx="464458" cy="464458"/>
            </a:xfrm>
            <a:prstGeom prst="ellipse">
              <a:avLst/>
            </a:prstGeom>
            <a:solidFill>
              <a:srgbClr val="748773"/>
            </a:solidFill>
            <a:ln>
              <a:noFill/>
            </a:ln>
            <a:effectLst>
              <a:outerShdw blurRad="749300" dist="266700" dir="2700000" sx="83000" sy="83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3" name="TextBox 13"/>
          <p:cNvSpPr txBox="1"/>
          <p:nvPr/>
        </p:nvSpPr>
        <p:spPr>
          <a:xfrm>
            <a:off x="11261264" y="6175213"/>
            <a:ext cx="613230" cy="276999"/>
          </a:xfrm>
          <a:prstGeom prst="rect">
            <a:avLst/>
          </a:prstGeom>
          <a:noFill/>
        </p:spPr>
        <p:txBody>
          <a:bodyPr wrap="square" rtlCol="0">
            <a:spAutoFit/>
          </a:bodyPr>
          <a:lstStyle/>
          <a:p>
            <a:pPr algn="ctr"/>
            <a:fld id="{260E2A6B-A809-4840-BF14-8648BC0BDF87}" type="slidenum">
              <a:rPr lang="id-ID" sz="1200" i="0" smtClean="0">
                <a:solidFill>
                  <a:schemeClr val="bg1"/>
                </a:solidFill>
                <a:ea typeface="Liberation Sans" panose="020B0604020202020204" pitchFamily="34" charset="0"/>
                <a:cs typeface="Liberation Sans" panose="020B0604020202020204" pitchFamily="34" charset="0"/>
              </a:rPr>
              <a:t>17</a:t>
            </a:fld>
            <a:endParaRPr lang="id-ID" sz="1200" i="0" dirty="0">
              <a:solidFill>
                <a:schemeClr val="bg1"/>
              </a:solidFill>
              <a:ea typeface="Liberation Sans" panose="020B0604020202020204" pitchFamily="34" charset="0"/>
              <a:cs typeface="Liberation Sans" panose="020B0604020202020204" pitchFamily="34" charset="0"/>
            </a:endParaRPr>
          </a:p>
        </p:txBody>
      </p:sp>
      <p:sp>
        <p:nvSpPr>
          <p:cNvPr id="44" name="TextBox 14"/>
          <p:cNvSpPr txBox="1"/>
          <p:nvPr/>
        </p:nvSpPr>
        <p:spPr>
          <a:xfrm>
            <a:off x="8656539" y="6295892"/>
            <a:ext cx="2373172" cy="261610"/>
          </a:xfrm>
          <a:prstGeom prst="rect">
            <a:avLst/>
          </a:prstGeom>
          <a:noFill/>
        </p:spPr>
        <p:txBody>
          <a:bodyPr wrap="square" rtlCol="0">
            <a:spAutoFit/>
          </a:bodyPr>
          <a:lstStyle/>
          <a:p>
            <a:pPr algn="r"/>
            <a:r>
              <a:rPr lang="en-US" sz="1050" spc="300" dirty="0">
                <a:solidFill>
                  <a:schemeClr val="bg1">
                    <a:lumMod val="75000"/>
                  </a:schemeClr>
                </a:solidFill>
              </a:rPr>
              <a:t>www.ypppt.com</a:t>
            </a:r>
          </a:p>
        </p:txBody>
      </p:sp>
      <p:sp>
        <p:nvSpPr>
          <p:cNvPr id="45" name="TextBox 15"/>
          <p:cNvSpPr txBox="1"/>
          <p:nvPr/>
        </p:nvSpPr>
        <p:spPr>
          <a:xfrm>
            <a:off x="507020" y="6295892"/>
            <a:ext cx="2103446" cy="261610"/>
          </a:xfrm>
          <a:prstGeom prst="rect">
            <a:avLst/>
          </a:prstGeom>
          <a:noFill/>
        </p:spPr>
        <p:txBody>
          <a:bodyPr wrap="square" rtlCol="0">
            <a:spAutoFit/>
          </a:bodyPr>
          <a:lstStyle/>
          <a:p>
            <a:r>
              <a:rPr lang="en-US" sz="1050" spc="300" dirty="0">
                <a:solidFill>
                  <a:schemeClr val="bg1">
                    <a:lumMod val="75000"/>
                  </a:schemeClr>
                </a:solidFill>
              </a:rPr>
              <a:t>2020 ©ypppt!</a:t>
            </a:r>
          </a:p>
        </p:txBody>
      </p:sp>
      <p:sp>
        <p:nvSpPr>
          <p:cNvPr id="46" name="Rectangle: Rounded Corners 16"/>
          <p:cNvSpPr/>
          <p:nvPr/>
        </p:nvSpPr>
        <p:spPr>
          <a:xfrm>
            <a:off x="2206113" y="6355240"/>
            <a:ext cx="6326823" cy="142914"/>
          </a:xfrm>
          <a:prstGeom prst="roundRect">
            <a:avLst>
              <a:gd name="adj" fmla="val 50000"/>
            </a:avLst>
          </a:prstGeom>
          <a:pattFill prst="ltUpDiag">
            <a:fgClr>
              <a:schemeClr val="accent1">
                <a:lumMod val="40000"/>
                <a:lumOff val="60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1"/>
          <p:cNvSpPr txBox="1"/>
          <p:nvPr/>
        </p:nvSpPr>
        <p:spPr>
          <a:xfrm>
            <a:off x="183207" y="146965"/>
            <a:ext cx="4768645" cy="583565"/>
          </a:xfrm>
          <a:prstGeom prst="rect">
            <a:avLst/>
          </a:prstGeom>
          <a:noFill/>
        </p:spPr>
        <p:txBody>
          <a:bodyPr wrap="square" rtlCol="0">
            <a:spAutoFit/>
          </a:bodyPr>
          <a:lstStyle/>
          <a:p>
            <a:r>
              <a:rPr lang="zh-CN" altLang="en-US" sz="3200" dirty="0">
                <a:solidFill>
                  <a:srgbClr val="748773"/>
                </a:solidFill>
                <a:latin typeface="+mj-lt"/>
                <a:ea typeface="宋体" panose="02010600030101010101" pitchFamily="2" charset="-122"/>
              </a:rPr>
              <a:t>用户故事</a:t>
            </a:r>
            <a:r>
              <a:rPr lang="zh-CN" altLang="en-US" sz="3200" dirty="0">
                <a:solidFill>
                  <a:srgbClr val="748773"/>
                </a:solidFill>
                <a:latin typeface="+mj-lt"/>
                <a:ea typeface="宋体" panose="02010600030101010101" pitchFamily="2" charset="-122"/>
                <a:sym typeface="+mn-ea"/>
              </a:rPr>
              <a:t>（主要）</a:t>
            </a:r>
            <a:endParaRPr lang="zh-CN" altLang="en-US" sz="3200" dirty="0">
              <a:solidFill>
                <a:srgbClr val="748773"/>
              </a:solidFill>
              <a:latin typeface="+mj-lt"/>
              <a:ea typeface="宋体" panose="02010600030101010101" pitchFamily="2" charset="-122"/>
            </a:endParaRPr>
          </a:p>
        </p:txBody>
      </p:sp>
      <p:sp>
        <p:nvSpPr>
          <p:cNvPr id="6" name="圆角矩形 5"/>
          <p:cNvSpPr/>
          <p:nvPr/>
        </p:nvSpPr>
        <p:spPr>
          <a:xfrm>
            <a:off x="6443980" y="3379470"/>
            <a:ext cx="4688840" cy="2367280"/>
          </a:xfrm>
          <a:prstGeom prst="roundRect">
            <a:avLst>
              <a:gd name="adj" fmla="val 2801"/>
            </a:avLst>
          </a:prstGeom>
          <a:solidFill>
            <a:srgbClr val="748773"/>
          </a:solidFill>
          <a:ln w="12700" cap="flat" cmpd="sng" algn="ctr">
            <a:noFill/>
            <a:prstDash val="solid"/>
            <a:miter lim="800000"/>
          </a:ln>
          <a:effectLst>
            <a:outerShdw blurRad="317500" dist="127000" dir="2700000" algn="tl" rotWithShape="0">
              <a:prstClr val="black">
                <a:alpha val="25000"/>
              </a:prstClr>
            </a:outerShdw>
          </a:effectLst>
        </p:spPr>
        <p:txBody>
          <a:bodyPr wrap="none" rtlCol="0" anchor="ctr"/>
          <a:lstStyle/>
          <a:p>
            <a:pPr algn="ctr"/>
            <a:endParaRPr lang="zh-CN" altLang="en-US" sz="1400" kern="0" dirty="0">
              <a:solidFill>
                <a:srgbClr val="FF8556"/>
              </a:solidFill>
              <a:latin typeface="Open Sans" panose="020B0606030504020204" pitchFamily="34" charset="0"/>
              <a:ea typeface="Open Sans" panose="020B0606030504020204" pitchFamily="34" charset="0"/>
              <a:cs typeface="Open Sans" panose="020B0606030504020204" pitchFamily="34" charset="0"/>
            </a:endParaRPr>
          </a:p>
        </p:txBody>
      </p:sp>
      <p:sp>
        <p:nvSpPr>
          <p:cNvPr id="8" name="矩形 7"/>
          <p:cNvSpPr/>
          <p:nvPr/>
        </p:nvSpPr>
        <p:spPr>
          <a:xfrm>
            <a:off x="6599555" y="3908425"/>
            <a:ext cx="4377055" cy="1529715"/>
          </a:xfrm>
          <a:prstGeom prst="rect">
            <a:avLst/>
          </a:prstGeom>
        </p:spPr>
        <p:txBody>
          <a:bodyPr wrap="square">
            <a:spAutoFit/>
          </a:bodyPr>
          <a:lstStyle/>
          <a:p>
            <a:pPr algn="l">
              <a:lnSpc>
                <a:spcPct val="130000"/>
              </a:lnSpc>
            </a:pPr>
            <a:r>
              <a:rPr lang="zh-CN" altLang="en-US" sz="1200">
                <a:solidFill>
                  <a:schemeClr val="bg1"/>
                </a:solidFill>
              </a:rPr>
              <a:t>1.物资管理员点击材料出库按钮</a:t>
            </a:r>
          </a:p>
          <a:p>
            <a:pPr algn="l">
              <a:lnSpc>
                <a:spcPct val="130000"/>
              </a:lnSpc>
            </a:pPr>
            <a:r>
              <a:rPr lang="zh-CN" altLang="en-US" sz="1200">
                <a:solidFill>
                  <a:schemeClr val="bg1"/>
                </a:solidFill>
              </a:rPr>
              <a:t>2.进入材料出库界面</a:t>
            </a:r>
          </a:p>
          <a:p>
            <a:pPr algn="l">
              <a:lnSpc>
                <a:spcPct val="130000"/>
              </a:lnSpc>
            </a:pPr>
            <a:r>
              <a:rPr lang="zh-CN" altLang="en-US" sz="1200">
                <a:solidFill>
                  <a:schemeClr val="bg1"/>
                </a:solidFill>
              </a:rPr>
              <a:t>3.物资管理员点击查看按钮</a:t>
            </a:r>
          </a:p>
          <a:p>
            <a:pPr algn="l">
              <a:lnSpc>
                <a:spcPct val="130000"/>
              </a:lnSpc>
            </a:pPr>
            <a:r>
              <a:rPr lang="zh-CN" altLang="en-US" sz="1200">
                <a:solidFill>
                  <a:schemeClr val="bg1"/>
                </a:solidFill>
              </a:rPr>
              <a:t>4.进入出库单查看界面</a:t>
            </a:r>
          </a:p>
          <a:p>
            <a:pPr algn="l">
              <a:lnSpc>
                <a:spcPct val="130000"/>
              </a:lnSpc>
            </a:pPr>
            <a:r>
              <a:rPr lang="zh-CN" altLang="en-US" sz="1200">
                <a:solidFill>
                  <a:schemeClr val="bg1"/>
                </a:solidFill>
              </a:rPr>
              <a:t>5.物资管理员选择出库单并点击点击删除按钮</a:t>
            </a:r>
          </a:p>
          <a:p>
            <a:pPr algn="l">
              <a:lnSpc>
                <a:spcPct val="130000"/>
              </a:lnSpc>
            </a:pPr>
            <a:r>
              <a:rPr lang="zh-CN" altLang="en-US" sz="1200">
                <a:solidFill>
                  <a:schemeClr val="bg1"/>
                </a:solidFill>
              </a:rPr>
              <a:t>6.界面上出库单被删除</a:t>
            </a:r>
          </a:p>
        </p:txBody>
      </p:sp>
      <p:sp>
        <p:nvSpPr>
          <p:cNvPr id="13" name="文本框 12"/>
          <p:cNvSpPr txBox="1"/>
          <p:nvPr/>
        </p:nvSpPr>
        <p:spPr>
          <a:xfrm>
            <a:off x="6599555" y="3388995"/>
            <a:ext cx="4595495" cy="450850"/>
          </a:xfrm>
          <a:prstGeom prst="rect">
            <a:avLst/>
          </a:prstGeom>
          <a:noFill/>
        </p:spPr>
        <p:txBody>
          <a:bodyPr wrap="square" rtlCol="0">
            <a:spAutoFit/>
          </a:bodyPr>
          <a:lstStyle/>
          <a:p>
            <a:pPr algn="l">
              <a:lnSpc>
                <a:spcPct val="130000"/>
              </a:lnSpc>
            </a:pPr>
            <a:r>
              <a:rPr lang="zh-CN" altLang="en-US">
                <a:solidFill>
                  <a:schemeClr val="bg1"/>
                </a:solidFill>
                <a:sym typeface="+mn-ea"/>
              </a:rPr>
              <a:t>材料出库——删除</a:t>
            </a:r>
          </a:p>
        </p:txBody>
      </p:sp>
      <p:sp>
        <p:nvSpPr>
          <p:cNvPr id="3" name="圆角矩形 2"/>
          <p:cNvSpPr/>
          <p:nvPr/>
        </p:nvSpPr>
        <p:spPr>
          <a:xfrm>
            <a:off x="824865" y="2580640"/>
            <a:ext cx="5180330" cy="3395980"/>
          </a:xfrm>
          <a:prstGeom prst="roundRect">
            <a:avLst>
              <a:gd name="adj" fmla="val 2801"/>
            </a:avLst>
          </a:prstGeom>
          <a:solidFill>
            <a:srgbClr val="60676C"/>
          </a:solidFill>
          <a:ln w="12700" cap="flat" cmpd="sng" algn="ctr">
            <a:noFill/>
            <a:prstDash val="solid"/>
            <a:miter lim="800000"/>
          </a:ln>
          <a:effectLst>
            <a:outerShdw blurRad="317500" dist="127000" dir="2700000" algn="tl" rotWithShape="0">
              <a:prstClr val="black">
                <a:alpha val="25000"/>
              </a:prstClr>
            </a:outerShdw>
          </a:effectLst>
        </p:spPr>
        <p:txBody>
          <a:bodyPr wrap="none" rtlCol="0" anchor="ctr"/>
          <a:lstStyle/>
          <a:p>
            <a:pPr algn="ctr"/>
            <a:endParaRPr lang="zh-CN" altLang="en-US" sz="1400" kern="0">
              <a:solidFill>
                <a:srgbClr val="FF8556"/>
              </a:solidFill>
              <a:latin typeface="Open Sans" panose="020B0606030504020204" pitchFamily="34" charset="0"/>
              <a:ea typeface="Open Sans" panose="020B0606030504020204" pitchFamily="34" charset="0"/>
              <a:cs typeface="Open Sans" panose="020B0606030504020204" pitchFamily="34" charset="0"/>
            </a:endParaRPr>
          </a:p>
        </p:txBody>
      </p:sp>
      <p:sp>
        <p:nvSpPr>
          <p:cNvPr id="5" name="矩形 4"/>
          <p:cNvSpPr/>
          <p:nvPr/>
        </p:nvSpPr>
        <p:spPr>
          <a:xfrm>
            <a:off x="1110615" y="3049905"/>
            <a:ext cx="4160520" cy="2489200"/>
          </a:xfrm>
          <a:prstGeom prst="rect">
            <a:avLst/>
          </a:prstGeom>
        </p:spPr>
        <p:txBody>
          <a:bodyPr wrap="square">
            <a:spAutoFit/>
          </a:bodyPr>
          <a:lstStyle/>
          <a:p>
            <a:pPr algn="l">
              <a:lnSpc>
                <a:spcPct val="130000"/>
              </a:lnSpc>
            </a:pPr>
            <a:r>
              <a:rPr lang="zh-CN" altLang="en-US" sz="1200">
                <a:solidFill>
                  <a:schemeClr val="bg1"/>
                </a:solidFill>
              </a:rPr>
              <a:t>1.存盘点单页面显示存盘点单列表</a:t>
            </a:r>
          </a:p>
          <a:p>
            <a:pPr algn="l">
              <a:lnSpc>
                <a:spcPct val="130000"/>
              </a:lnSpc>
            </a:pPr>
            <a:r>
              <a:rPr lang="zh-CN" altLang="en-US" sz="1200">
                <a:solidFill>
                  <a:schemeClr val="bg1"/>
                </a:solidFill>
              </a:rPr>
              <a:t>2.页面显示每一条目都有相应的编辑、删除、提交功能快捷方式</a:t>
            </a:r>
          </a:p>
          <a:p>
            <a:pPr algn="l">
              <a:lnSpc>
                <a:spcPct val="130000"/>
              </a:lnSpc>
            </a:pPr>
            <a:r>
              <a:rPr lang="zh-CN" altLang="en-US" sz="1200">
                <a:solidFill>
                  <a:schemeClr val="bg1"/>
                </a:solidFill>
              </a:rPr>
              <a:t>3.物资管理员/中心主任/班主任点击编辑进入详情编辑页面</a:t>
            </a:r>
          </a:p>
          <a:p>
            <a:pPr algn="l">
              <a:lnSpc>
                <a:spcPct val="130000"/>
              </a:lnSpc>
            </a:pPr>
            <a:r>
              <a:rPr lang="zh-CN" altLang="en-US" sz="1200">
                <a:solidFill>
                  <a:schemeClr val="bg1"/>
                </a:solidFill>
              </a:rPr>
              <a:t>4.页面上显示存盘点单信息输入框</a:t>
            </a:r>
          </a:p>
          <a:p>
            <a:pPr algn="l">
              <a:lnSpc>
                <a:spcPct val="130000"/>
              </a:lnSpc>
            </a:pPr>
            <a:r>
              <a:rPr lang="zh-CN" altLang="en-US" sz="1200">
                <a:solidFill>
                  <a:schemeClr val="bg1"/>
                </a:solidFill>
              </a:rPr>
              <a:t>5.物资管理员/中心主任/班主任在输入框里输入修改后的信息</a:t>
            </a:r>
          </a:p>
          <a:p>
            <a:pPr algn="l">
              <a:lnSpc>
                <a:spcPct val="130000"/>
              </a:lnSpc>
            </a:pPr>
            <a:r>
              <a:rPr lang="zh-CN" altLang="en-US" sz="1200">
                <a:solidFill>
                  <a:schemeClr val="bg1"/>
                </a:solidFill>
              </a:rPr>
              <a:t>6.信息输入框显示修改后的信息</a:t>
            </a:r>
          </a:p>
          <a:p>
            <a:pPr algn="l">
              <a:lnSpc>
                <a:spcPct val="130000"/>
              </a:lnSpc>
            </a:pPr>
            <a:r>
              <a:rPr lang="zh-CN" altLang="en-US" sz="1200">
                <a:solidFill>
                  <a:schemeClr val="bg1"/>
                </a:solidFill>
              </a:rPr>
              <a:t>7.物资管理员/中心主任/班主任点击完成按钮</a:t>
            </a:r>
          </a:p>
          <a:p>
            <a:pPr algn="l">
              <a:lnSpc>
                <a:spcPct val="130000"/>
              </a:lnSpc>
            </a:pPr>
            <a:r>
              <a:rPr lang="zh-CN" altLang="en-US" sz="1200">
                <a:solidFill>
                  <a:schemeClr val="bg1"/>
                </a:solidFill>
              </a:rPr>
              <a:t>8.页面显示编辑完成，存盘点单列表里显示修改后的信息</a:t>
            </a:r>
          </a:p>
        </p:txBody>
      </p:sp>
      <p:sp>
        <p:nvSpPr>
          <p:cNvPr id="9" name="文本框 8"/>
          <p:cNvSpPr txBox="1"/>
          <p:nvPr/>
        </p:nvSpPr>
        <p:spPr>
          <a:xfrm>
            <a:off x="1110615" y="2681605"/>
            <a:ext cx="5173345" cy="368300"/>
          </a:xfrm>
          <a:prstGeom prst="rect">
            <a:avLst/>
          </a:prstGeom>
          <a:noFill/>
        </p:spPr>
        <p:txBody>
          <a:bodyPr wrap="square" rtlCol="0">
            <a:spAutoFit/>
          </a:bodyPr>
          <a:lstStyle/>
          <a:p>
            <a:pPr algn="l"/>
            <a:r>
              <a:rPr lang="zh-CN" altLang="en-US">
                <a:solidFill>
                  <a:schemeClr val="bg1"/>
                </a:solidFill>
                <a:sym typeface="+mn-ea"/>
              </a:rPr>
              <a:t>编辑存盘点单</a:t>
            </a:r>
          </a:p>
        </p:txBody>
      </p:sp>
      <p:sp>
        <p:nvSpPr>
          <p:cNvPr id="4" name="圆角矩形 3"/>
          <p:cNvSpPr/>
          <p:nvPr/>
        </p:nvSpPr>
        <p:spPr>
          <a:xfrm>
            <a:off x="6497320" y="840105"/>
            <a:ext cx="4697730" cy="2460625"/>
          </a:xfrm>
          <a:prstGeom prst="roundRect">
            <a:avLst>
              <a:gd name="adj" fmla="val 2801"/>
            </a:avLst>
          </a:prstGeom>
          <a:solidFill>
            <a:srgbClr val="748773"/>
          </a:solidFill>
          <a:ln w="12700" cap="flat" cmpd="sng" algn="ctr">
            <a:noFill/>
            <a:prstDash val="solid"/>
            <a:miter lim="800000"/>
          </a:ln>
          <a:effectLst>
            <a:outerShdw blurRad="317500" dist="127000" dir="2700000" algn="tl" rotWithShape="0">
              <a:prstClr val="black">
                <a:alpha val="25000"/>
              </a:prstClr>
            </a:outerShdw>
          </a:effectLst>
        </p:spPr>
        <p:txBody>
          <a:bodyPr wrap="none" rtlCol="0" anchor="ctr"/>
          <a:lstStyle/>
          <a:p>
            <a:pPr algn="ctr"/>
            <a:endParaRPr lang="zh-CN" altLang="en-US" sz="1400" kern="0" dirty="0">
              <a:solidFill>
                <a:srgbClr val="FF8556"/>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0" name="矩形 9"/>
          <p:cNvSpPr/>
          <p:nvPr/>
        </p:nvSpPr>
        <p:spPr>
          <a:xfrm>
            <a:off x="6665595" y="1291590"/>
            <a:ext cx="4377055" cy="2009775"/>
          </a:xfrm>
          <a:prstGeom prst="rect">
            <a:avLst/>
          </a:prstGeom>
        </p:spPr>
        <p:txBody>
          <a:bodyPr wrap="square">
            <a:spAutoFit/>
          </a:bodyPr>
          <a:lstStyle/>
          <a:p>
            <a:pPr algn="l">
              <a:lnSpc>
                <a:spcPct val="130000"/>
              </a:lnSpc>
            </a:pPr>
            <a:r>
              <a:rPr lang="zh-CN" altLang="en-US" sz="1200">
                <a:solidFill>
                  <a:schemeClr val="bg1"/>
                </a:solidFill>
              </a:rPr>
              <a:t>1.物资管理员点击材料出库按钮</a:t>
            </a:r>
          </a:p>
          <a:p>
            <a:pPr algn="l">
              <a:lnSpc>
                <a:spcPct val="130000"/>
              </a:lnSpc>
            </a:pPr>
            <a:r>
              <a:rPr lang="zh-CN" altLang="en-US" sz="1200">
                <a:solidFill>
                  <a:schemeClr val="bg1"/>
                </a:solidFill>
              </a:rPr>
              <a:t>2.进入材料出库界面</a:t>
            </a:r>
          </a:p>
          <a:p>
            <a:pPr algn="l">
              <a:lnSpc>
                <a:spcPct val="130000"/>
              </a:lnSpc>
            </a:pPr>
            <a:r>
              <a:rPr lang="zh-CN" altLang="en-US" sz="1200">
                <a:solidFill>
                  <a:schemeClr val="bg1"/>
                </a:solidFill>
              </a:rPr>
              <a:t>3.物资管理员点击新建按钮</a:t>
            </a:r>
          </a:p>
          <a:p>
            <a:pPr algn="l">
              <a:lnSpc>
                <a:spcPct val="130000"/>
              </a:lnSpc>
            </a:pPr>
            <a:r>
              <a:rPr lang="zh-CN" altLang="en-US" sz="1200">
                <a:solidFill>
                  <a:schemeClr val="bg1"/>
                </a:solidFill>
              </a:rPr>
              <a:t>4.进入新建出库单界面</a:t>
            </a:r>
          </a:p>
          <a:p>
            <a:pPr algn="l">
              <a:lnSpc>
                <a:spcPct val="130000"/>
              </a:lnSpc>
            </a:pPr>
            <a:r>
              <a:rPr lang="zh-CN" altLang="en-US" sz="1200">
                <a:solidFill>
                  <a:schemeClr val="bg1"/>
                </a:solidFill>
              </a:rPr>
              <a:t>5.物资管理员填写出库单</a:t>
            </a:r>
          </a:p>
          <a:p>
            <a:pPr algn="l">
              <a:lnSpc>
                <a:spcPct val="130000"/>
              </a:lnSpc>
            </a:pPr>
            <a:r>
              <a:rPr lang="zh-CN" altLang="en-US" sz="1200">
                <a:solidFill>
                  <a:schemeClr val="bg1"/>
                </a:solidFill>
              </a:rPr>
              <a:t>6.物资管理员点击提交或确定按钮</a:t>
            </a:r>
          </a:p>
          <a:p>
            <a:pPr algn="l">
              <a:lnSpc>
                <a:spcPct val="130000"/>
              </a:lnSpc>
            </a:pPr>
            <a:r>
              <a:rPr lang="zh-CN" altLang="en-US" sz="1200">
                <a:solidFill>
                  <a:schemeClr val="bg1"/>
                </a:solidFill>
              </a:rPr>
              <a:t>7.界面转回入库界面并显示已审批或草稿（销售出库与其他出库自动生成）</a:t>
            </a:r>
          </a:p>
        </p:txBody>
      </p:sp>
      <p:sp>
        <p:nvSpPr>
          <p:cNvPr id="11" name="文本框 10"/>
          <p:cNvSpPr txBox="1"/>
          <p:nvPr/>
        </p:nvSpPr>
        <p:spPr>
          <a:xfrm>
            <a:off x="6665595" y="840740"/>
            <a:ext cx="4595495" cy="450850"/>
          </a:xfrm>
          <a:prstGeom prst="rect">
            <a:avLst/>
          </a:prstGeom>
          <a:noFill/>
        </p:spPr>
        <p:txBody>
          <a:bodyPr wrap="square" rtlCol="0">
            <a:spAutoFit/>
          </a:bodyPr>
          <a:lstStyle/>
          <a:p>
            <a:pPr algn="l">
              <a:lnSpc>
                <a:spcPct val="130000"/>
              </a:lnSpc>
            </a:pPr>
            <a:r>
              <a:rPr lang="zh-CN" altLang="en-US">
                <a:solidFill>
                  <a:schemeClr val="bg1"/>
                </a:solidFill>
                <a:sym typeface="+mn-ea"/>
              </a:rPr>
              <a:t>材料出库——新建</a:t>
            </a:r>
          </a:p>
        </p:txBody>
      </p:sp>
    </p:spTree>
  </p:cSld>
  <p:clrMapOvr>
    <a:masterClrMapping/>
  </p:clrMapOvr>
  <p:transition spd="slow">
    <p:cove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圆角矩形 6"/>
          <p:cNvSpPr/>
          <p:nvPr/>
        </p:nvSpPr>
        <p:spPr>
          <a:xfrm>
            <a:off x="824865" y="951230"/>
            <a:ext cx="5180330" cy="2002790"/>
          </a:xfrm>
          <a:prstGeom prst="roundRect">
            <a:avLst>
              <a:gd name="adj" fmla="val 2801"/>
            </a:avLst>
          </a:prstGeom>
          <a:solidFill>
            <a:srgbClr val="60676C"/>
          </a:solidFill>
          <a:ln w="12700" cap="flat" cmpd="sng" algn="ctr">
            <a:noFill/>
            <a:prstDash val="solid"/>
            <a:miter lim="800000"/>
          </a:ln>
          <a:effectLst>
            <a:outerShdw blurRad="317500" dist="127000" dir="2700000" algn="tl" rotWithShape="0">
              <a:prstClr val="black">
                <a:alpha val="25000"/>
              </a:prstClr>
            </a:outerShdw>
          </a:effectLst>
        </p:spPr>
        <p:txBody>
          <a:bodyPr wrap="none" rtlCol="0" anchor="ctr"/>
          <a:lstStyle/>
          <a:p>
            <a:pPr algn="ctr"/>
            <a:endParaRPr lang="zh-CN" altLang="en-US" sz="1400" kern="0">
              <a:solidFill>
                <a:srgbClr val="FF8556"/>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4" name="矩形 33"/>
          <p:cNvSpPr/>
          <p:nvPr/>
        </p:nvSpPr>
        <p:spPr>
          <a:xfrm>
            <a:off x="1224280" y="1450340"/>
            <a:ext cx="4160520" cy="1290320"/>
          </a:xfrm>
          <a:prstGeom prst="rect">
            <a:avLst/>
          </a:prstGeom>
        </p:spPr>
        <p:txBody>
          <a:bodyPr wrap="square">
            <a:spAutoFit/>
          </a:bodyPr>
          <a:lstStyle/>
          <a:p>
            <a:pPr algn="l">
              <a:lnSpc>
                <a:spcPct val="130000"/>
              </a:lnSpc>
            </a:pPr>
            <a:r>
              <a:rPr lang="zh-CN" altLang="en-US" sz="1200">
                <a:solidFill>
                  <a:schemeClr val="bg1"/>
                </a:solidFill>
              </a:rPr>
              <a:t>1.主页面上显示系统管理按钮</a:t>
            </a:r>
          </a:p>
          <a:p>
            <a:pPr algn="l">
              <a:lnSpc>
                <a:spcPct val="130000"/>
              </a:lnSpc>
            </a:pPr>
            <a:r>
              <a:rPr lang="zh-CN" altLang="en-US" sz="1200">
                <a:solidFill>
                  <a:schemeClr val="bg1"/>
                </a:solidFill>
              </a:rPr>
              <a:t>2.系统管理员点击系统管理按钮</a:t>
            </a:r>
          </a:p>
          <a:p>
            <a:pPr algn="l">
              <a:lnSpc>
                <a:spcPct val="130000"/>
              </a:lnSpc>
            </a:pPr>
            <a:r>
              <a:rPr lang="zh-CN" altLang="en-US" sz="1200">
                <a:solidFill>
                  <a:schemeClr val="bg1"/>
                </a:solidFill>
              </a:rPr>
              <a:t>3.页面上显示组织架构管理按钮</a:t>
            </a:r>
          </a:p>
          <a:p>
            <a:pPr algn="l">
              <a:lnSpc>
                <a:spcPct val="130000"/>
              </a:lnSpc>
            </a:pPr>
            <a:r>
              <a:rPr lang="zh-CN" altLang="en-US" sz="1200">
                <a:solidFill>
                  <a:schemeClr val="bg1"/>
                </a:solidFill>
              </a:rPr>
              <a:t>4.系统管理员点击组织架构管理按钮</a:t>
            </a:r>
          </a:p>
          <a:p>
            <a:pPr algn="l">
              <a:lnSpc>
                <a:spcPct val="130000"/>
              </a:lnSpc>
            </a:pPr>
            <a:r>
              <a:rPr lang="zh-CN" altLang="en-US" sz="1200">
                <a:solidFill>
                  <a:schemeClr val="bg1"/>
                </a:solidFill>
              </a:rPr>
              <a:t>5.页面跳转到组织架构管理界面，显示组织架构信息表</a:t>
            </a:r>
          </a:p>
        </p:txBody>
      </p:sp>
      <p:sp>
        <p:nvSpPr>
          <p:cNvPr id="35" name="文本框 34"/>
          <p:cNvSpPr txBox="1"/>
          <p:nvPr/>
        </p:nvSpPr>
        <p:spPr>
          <a:xfrm>
            <a:off x="1029335" y="1037590"/>
            <a:ext cx="5173345" cy="368300"/>
          </a:xfrm>
          <a:prstGeom prst="rect">
            <a:avLst/>
          </a:prstGeom>
          <a:noFill/>
        </p:spPr>
        <p:txBody>
          <a:bodyPr wrap="square" rtlCol="0">
            <a:spAutoFit/>
          </a:bodyPr>
          <a:lstStyle/>
          <a:p>
            <a:pPr algn="l"/>
            <a:r>
              <a:rPr lang="zh-CN" altLang="en-US">
                <a:solidFill>
                  <a:schemeClr val="bg1"/>
                </a:solidFill>
                <a:sym typeface="+mn-ea"/>
              </a:rPr>
              <a:t>系统管理——进入组织架构管理</a:t>
            </a:r>
          </a:p>
        </p:txBody>
      </p:sp>
      <p:sp>
        <p:nvSpPr>
          <p:cNvPr id="36" name="矩形 35"/>
          <p:cNvSpPr/>
          <p:nvPr>
            <p:custDataLst>
              <p:tags r:id="rId1"/>
            </p:custDataLst>
          </p:nvPr>
        </p:nvSpPr>
        <p:spPr>
          <a:xfrm>
            <a:off x="-1789611" y="-627017"/>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0" name="Group 10"/>
          <p:cNvGrpSpPr/>
          <p:nvPr/>
        </p:nvGrpSpPr>
        <p:grpSpPr>
          <a:xfrm>
            <a:off x="11191414" y="5937247"/>
            <a:ext cx="752930" cy="752930"/>
            <a:chOff x="11160804" y="5906634"/>
            <a:chExt cx="814163" cy="814163"/>
          </a:xfrm>
        </p:grpSpPr>
        <p:sp>
          <p:nvSpPr>
            <p:cNvPr id="41" name="Freeform: Shape 11"/>
            <p:cNvSpPr/>
            <p:nvPr/>
          </p:nvSpPr>
          <p:spPr>
            <a:xfrm>
              <a:off x="11160804" y="5906634"/>
              <a:ext cx="814163" cy="814163"/>
            </a:xfrm>
            <a:custGeom>
              <a:avLst/>
              <a:gdLst>
                <a:gd name="connsiteX0" fmla="*/ 769843 w 1539686"/>
                <a:gd name="connsiteY0" fmla="*/ 212447 h 1539686"/>
                <a:gd name="connsiteX1" fmla="*/ 212447 w 1539686"/>
                <a:gd name="connsiteY1" fmla="*/ 769843 h 1539686"/>
                <a:gd name="connsiteX2" fmla="*/ 769843 w 1539686"/>
                <a:gd name="connsiteY2" fmla="*/ 1327239 h 1539686"/>
                <a:gd name="connsiteX3" fmla="*/ 1327239 w 1539686"/>
                <a:gd name="connsiteY3" fmla="*/ 769843 h 1539686"/>
                <a:gd name="connsiteX4" fmla="*/ 769843 w 1539686"/>
                <a:gd name="connsiteY4" fmla="*/ 212447 h 1539686"/>
                <a:gd name="connsiteX5" fmla="*/ 769843 w 1539686"/>
                <a:gd name="connsiteY5" fmla="*/ 0 h 1539686"/>
                <a:gd name="connsiteX6" fmla="*/ 1539686 w 1539686"/>
                <a:gd name="connsiteY6" fmla="*/ 769843 h 1539686"/>
                <a:gd name="connsiteX7" fmla="*/ 769843 w 1539686"/>
                <a:gd name="connsiteY7" fmla="*/ 1539686 h 1539686"/>
                <a:gd name="connsiteX8" fmla="*/ 0 w 1539686"/>
                <a:gd name="connsiteY8" fmla="*/ 769843 h 1539686"/>
                <a:gd name="connsiteX9" fmla="*/ 769843 w 1539686"/>
                <a:gd name="connsiteY9" fmla="*/ 0 h 153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39686" h="1539686">
                  <a:moveTo>
                    <a:pt x="769843" y="212447"/>
                  </a:moveTo>
                  <a:cubicBezTo>
                    <a:pt x="462002" y="212447"/>
                    <a:pt x="212447" y="462002"/>
                    <a:pt x="212447" y="769843"/>
                  </a:cubicBezTo>
                  <a:cubicBezTo>
                    <a:pt x="212447" y="1077684"/>
                    <a:pt x="462002" y="1327239"/>
                    <a:pt x="769843" y="1327239"/>
                  </a:cubicBezTo>
                  <a:cubicBezTo>
                    <a:pt x="1077684" y="1327239"/>
                    <a:pt x="1327239" y="1077684"/>
                    <a:pt x="1327239" y="769843"/>
                  </a:cubicBezTo>
                  <a:cubicBezTo>
                    <a:pt x="1327239" y="462002"/>
                    <a:pt x="1077684" y="212447"/>
                    <a:pt x="769843" y="212447"/>
                  </a:cubicBezTo>
                  <a:close/>
                  <a:moveTo>
                    <a:pt x="769843" y="0"/>
                  </a:moveTo>
                  <a:cubicBezTo>
                    <a:pt x="1195016" y="0"/>
                    <a:pt x="1539686" y="344670"/>
                    <a:pt x="1539686" y="769843"/>
                  </a:cubicBezTo>
                  <a:cubicBezTo>
                    <a:pt x="1539686" y="1195016"/>
                    <a:pt x="1195016" y="1539686"/>
                    <a:pt x="769843" y="1539686"/>
                  </a:cubicBezTo>
                  <a:cubicBezTo>
                    <a:pt x="344670" y="1539686"/>
                    <a:pt x="0" y="1195016"/>
                    <a:pt x="0" y="769843"/>
                  </a:cubicBezTo>
                  <a:cubicBezTo>
                    <a:pt x="0" y="344670"/>
                    <a:pt x="344670" y="0"/>
                    <a:pt x="769843" y="0"/>
                  </a:cubicBezTo>
                  <a:close/>
                </a:path>
              </a:pathLst>
            </a:custGeom>
            <a:solidFill>
              <a:srgbClr val="748773">
                <a:alpha val="22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Oval 12"/>
            <p:cNvSpPr/>
            <p:nvPr/>
          </p:nvSpPr>
          <p:spPr>
            <a:xfrm>
              <a:off x="11335656" y="6081486"/>
              <a:ext cx="464458" cy="464458"/>
            </a:xfrm>
            <a:prstGeom prst="ellipse">
              <a:avLst/>
            </a:prstGeom>
            <a:solidFill>
              <a:srgbClr val="748773"/>
            </a:solidFill>
            <a:ln>
              <a:noFill/>
            </a:ln>
            <a:effectLst>
              <a:outerShdw blurRad="749300" dist="266700" dir="2700000" sx="83000" sy="83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3" name="TextBox 13"/>
          <p:cNvSpPr txBox="1"/>
          <p:nvPr/>
        </p:nvSpPr>
        <p:spPr>
          <a:xfrm>
            <a:off x="11261264" y="6175213"/>
            <a:ext cx="613230" cy="276999"/>
          </a:xfrm>
          <a:prstGeom prst="rect">
            <a:avLst/>
          </a:prstGeom>
          <a:noFill/>
        </p:spPr>
        <p:txBody>
          <a:bodyPr wrap="square" rtlCol="0">
            <a:spAutoFit/>
          </a:bodyPr>
          <a:lstStyle/>
          <a:p>
            <a:pPr algn="ctr"/>
            <a:fld id="{260E2A6B-A809-4840-BF14-8648BC0BDF87}" type="slidenum">
              <a:rPr lang="id-ID" sz="1200" i="0" smtClean="0">
                <a:solidFill>
                  <a:schemeClr val="bg1"/>
                </a:solidFill>
                <a:ea typeface="Liberation Sans" panose="020B0604020202020204" pitchFamily="34" charset="0"/>
                <a:cs typeface="Liberation Sans" panose="020B0604020202020204" pitchFamily="34" charset="0"/>
              </a:rPr>
              <a:t>18</a:t>
            </a:fld>
            <a:endParaRPr lang="id-ID" sz="1200" i="0" dirty="0">
              <a:solidFill>
                <a:schemeClr val="bg1"/>
              </a:solidFill>
              <a:ea typeface="Liberation Sans" panose="020B0604020202020204" pitchFamily="34" charset="0"/>
              <a:cs typeface="Liberation Sans" panose="020B0604020202020204" pitchFamily="34" charset="0"/>
            </a:endParaRPr>
          </a:p>
        </p:txBody>
      </p:sp>
      <p:sp>
        <p:nvSpPr>
          <p:cNvPr id="44" name="TextBox 14"/>
          <p:cNvSpPr txBox="1"/>
          <p:nvPr/>
        </p:nvSpPr>
        <p:spPr>
          <a:xfrm>
            <a:off x="8656539" y="6295892"/>
            <a:ext cx="2373172" cy="261610"/>
          </a:xfrm>
          <a:prstGeom prst="rect">
            <a:avLst/>
          </a:prstGeom>
          <a:noFill/>
        </p:spPr>
        <p:txBody>
          <a:bodyPr wrap="square" rtlCol="0">
            <a:spAutoFit/>
          </a:bodyPr>
          <a:lstStyle/>
          <a:p>
            <a:pPr algn="r"/>
            <a:r>
              <a:rPr lang="en-US" sz="1050" spc="300" dirty="0">
                <a:solidFill>
                  <a:schemeClr val="bg1">
                    <a:lumMod val="75000"/>
                  </a:schemeClr>
                </a:solidFill>
              </a:rPr>
              <a:t>www.ypppt.com</a:t>
            </a:r>
          </a:p>
        </p:txBody>
      </p:sp>
      <p:sp>
        <p:nvSpPr>
          <p:cNvPr id="45" name="TextBox 15"/>
          <p:cNvSpPr txBox="1"/>
          <p:nvPr/>
        </p:nvSpPr>
        <p:spPr>
          <a:xfrm>
            <a:off x="507020" y="6295892"/>
            <a:ext cx="2103446" cy="261610"/>
          </a:xfrm>
          <a:prstGeom prst="rect">
            <a:avLst/>
          </a:prstGeom>
          <a:noFill/>
        </p:spPr>
        <p:txBody>
          <a:bodyPr wrap="square" rtlCol="0">
            <a:spAutoFit/>
          </a:bodyPr>
          <a:lstStyle/>
          <a:p>
            <a:r>
              <a:rPr lang="en-US" sz="1050" spc="300" dirty="0">
                <a:solidFill>
                  <a:schemeClr val="bg1">
                    <a:lumMod val="75000"/>
                  </a:schemeClr>
                </a:solidFill>
              </a:rPr>
              <a:t>2020 ©ypppt!</a:t>
            </a:r>
          </a:p>
        </p:txBody>
      </p:sp>
      <p:sp>
        <p:nvSpPr>
          <p:cNvPr id="46" name="Rectangle: Rounded Corners 16"/>
          <p:cNvSpPr/>
          <p:nvPr/>
        </p:nvSpPr>
        <p:spPr>
          <a:xfrm>
            <a:off x="2206113" y="6355240"/>
            <a:ext cx="6326823" cy="142914"/>
          </a:xfrm>
          <a:prstGeom prst="roundRect">
            <a:avLst>
              <a:gd name="adj" fmla="val 50000"/>
            </a:avLst>
          </a:prstGeom>
          <a:pattFill prst="ltUpDiag">
            <a:fgClr>
              <a:schemeClr val="accent1">
                <a:lumMod val="40000"/>
                <a:lumOff val="60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1"/>
          <p:cNvSpPr txBox="1"/>
          <p:nvPr/>
        </p:nvSpPr>
        <p:spPr>
          <a:xfrm>
            <a:off x="183207" y="146965"/>
            <a:ext cx="4768645" cy="583565"/>
          </a:xfrm>
          <a:prstGeom prst="rect">
            <a:avLst/>
          </a:prstGeom>
          <a:noFill/>
        </p:spPr>
        <p:txBody>
          <a:bodyPr wrap="square" rtlCol="0">
            <a:spAutoFit/>
          </a:bodyPr>
          <a:lstStyle/>
          <a:p>
            <a:r>
              <a:rPr lang="zh-CN" altLang="en-US" sz="3200" dirty="0">
                <a:solidFill>
                  <a:srgbClr val="748773"/>
                </a:solidFill>
                <a:latin typeface="+mj-lt"/>
                <a:ea typeface="宋体" panose="02010600030101010101" pitchFamily="2" charset="-122"/>
              </a:rPr>
              <a:t>用户故事</a:t>
            </a:r>
          </a:p>
        </p:txBody>
      </p:sp>
      <p:sp>
        <p:nvSpPr>
          <p:cNvPr id="6" name="圆角矩形 5"/>
          <p:cNvSpPr/>
          <p:nvPr/>
        </p:nvSpPr>
        <p:spPr>
          <a:xfrm>
            <a:off x="6436360" y="901700"/>
            <a:ext cx="4688840" cy="2523490"/>
          </a:xfrm>
          <a:prstGeom prst="roundRect">
            <a:avLst>
              <a:gd name="adj" fmla="val 2801"/>
            </a:avLst>
          </a:prstGeom>
          <a:solidFill>
            <a:srgbClr val="748773"/>
          </a:solidFill>
          <a:ln w="12700" cap="flat" cmpd="sng" algn="ctr">
            <a:noFill/>
            <a:prstDash val="solid"/>
            <a:miter lim="800000"/>
          </a:ln>
          <a:effectLst>
            <a:outerShdw blurRad="317500" dist="127000" dir="2700000" algn="tl" rotWithShape="0">
              <a:prstClr val="black">
                <a:alpha val="25000"/>
              </a:prstClr>
            </a:outerShdw>
          </a:effectLst>
        </p:spPr>
        <p:txBody>
          <a:bodyPr wrap="none" rtlCol="0" anchor="ctr"/>
          <a:lstStyle/>
          <a:p>
            <a:pPr algn="ctr"/>
            <a:endParaRPr lang="zh-CN" altLang="en-US" sz="1400" kern="0" dirty="0">
              <a:solidFill>
                <a:srgbClr val="FF8556"/>
              </a:solidFill>
              <a:latin typeface="Open Sans" panose="020B0606030504020204" pitchFamily="34" charset="0"/>
              <a:ea typeface="Open Sans" panose="020B0606030504020204" pitchFamily="34" charset="0"/>
              <a:cs typeface="Open Sans" panose="020B0606030504020204" pitchFamily="34" charset="0"/>
            </a:endParaRPr>
          </a:p>
        </p:txBody>
      </p:sp>
      <p:sp>
        <p:nvSpPr>
          <p:cNvPr id="8" name="矩形 7"/>
          <p:cNvSpPr/>
          <p:nvPr/>
        </p:nvSpPr>
        <p:spPr>
          <a:xfrm>
            <a:off x="6595745" y="1470660"/>
            <a:ext cx="4377055" cy="1769745"/>
          </a:xfrm>
          <a:prstGeom prst="rect">
            <a:avLst/>
          </a:prstGeom>
        </p:spPr>
        <p:txBody>
          <a:bodyPr wrap="square">
            <a:spAutoFit/>
          </a:bodyPr>
          <a:lstStyle/>
          <a:p>
            <a:pPr algn="l">
              <a:lnSpc>
                <a:spcPct val="130000"/>
              </a:lnSpc>
            </a:pPr>
            <a:r>
              <a:rPr lang="zh-CN" altLang="en-US" sz="1200">
                <a:solidFill>
                  <a:schemeClr val="bg1"/>
                </a:solidFill>
              </a:rPr>
              <a:t>1.组织架构管理界面显示组织架构信息表</a:t>
            </a:r>
          </a:p>
          <a:p>
            <a:pPr algn="l">
              <a:lnSpc>
                <a:spcPct val="130000"/>
              </a:lnSpc>
            </a:pPr>
            <a:r>
              <a:rPr lang="zh-CN" altLang="en-US" sz="1200">
                <a:solidFill>
                  <a:schemeClr val="bg1"/>
                </a:solidFill>
              </a:rPr>
              <a:t>2.系统管理员点击需要编辑的信息的编辑按钮</a:t>
            </a:r>
          </a:p>
          <a:p>
            <a:pPr algn="l">
              <a:lnSpc>
                <a:spcPct val="130000"/>
              </a:lnSpc>
            </a:pPr>
            <a:r>
              <a:rPr lang="zh-CN" altLang="en-US" sz="1200">
                <a:solidFill>
                  <a:schemeClr val="bg1"/>
                </a:solidFill>
              </a:rPr>
              <a:t>3.页面上显示部门信息输入框</a:t>
            </a:r>
          </a:p>
          <a:p>
            <a:pPr algn="l">
              <a:lnSpc>
                <a:spcPct val="130000"/>
              </a:lnSpc>
            </a:pPr>
            <a:r>
              <a:rPr lang="zh-CN" altLang="en-US" sz="1200">
                <a:solidFill>
                  <a:schemeClr val="bg1"/>
                </a:solidFill>
              </a:rPr>
              <a:t>4.系统管理员在输入框里输入修改后的信息</a:t>
            </a:r>
          </a:p>
          <a:p>
            <a:pPr algn="l">
              <a:lnSpc>
                <a:spcPct val="130000"/>
              </a:lnSpc>
            </a:pPr>
            <a:r>
              <a:rPr lang="zh-CN" altLang="en-US" sz="1200">
                <a:solidFill>
                  <a:schemeClr val="bg1"/>
                </a:solidFill>
              </a:rPr>
              <a:t>5.信息输入框显示修改后的信息</a:t>
            </a:r>
          </a:p>
          <a:p>
            <a:pPr algn="l">
              <a:lnSpc>
                <a:spcPct val="130000"/>
              </a:lnSpc>
            </a:pPr>
            <a:r>
              <a:rPr lang="zh-CN" altLang="en-US" sz="1200">
                <a:solidFill>
                  <a:schemeClr val="bg1"/>
                </a:solidFill>
              </a:rPr>
              <a:t>6系统管理员点击完成按钮</a:t>
            </a:r>
          </a:p>
          <a:p>
            <a:pPr algn="l">
              <a:lnSpc>
                <a:spcPct val="130000"/>
              </a:lnSpc>
            </a:pPr>
            <a:r>
              <a:rPr lang="zh-CN" altLang="en-US" sz="1200">
                <a:solidFill>
                  <a:schemeClr val="bg1"/>
                </a:solidFill>
              </a:rPr>
              <a:t>7.页面显示编辑完成，组织架构表里显示修改后的信息</a:t>
            </a:r>
          </a:p>
        </p:txBody>
      </p:sp>
      <p:sp>
        <p:nvSpPr>
          <p:cNvPr id="13" name="文本框 12"/>
          <p:cNvSpPr txBox="1"/>
          <p:nvPr/>
        </p:nvSpPr>
        <p:spPr>
          <a:xfrm>
            <a:off x="6595745" y="951230"/>
            <a:ext cx="4595495" cy="450850"/>
          </a:xfrm>
          <a:prstGeom prst="rect">
            <a:avLst/>
          </a:prstGeom>
          <a:noFill/>
        </p:spPr>
        <p:txBody>
          <a:bodyPr wrap="square" rtlCol="0">
            <a:spAutoFit/>
          </a:bodyPr>
          <a:lstStyle/>
          <a:p>
            <a:pPr algn="l">
              <a:lnSpc>
                <a:spcPct val="130000"/>
              </a:lnSpc>
            </a:pPr>
            <a:r>
              <a:rPr lang="zh-CN" altLang="en-US">
                <a:solidFill>
                  <a:schemeClr val="bg1"/>
                </a:solidFill>
                <a:sym typeface="+mn-ea"/>
              </a:rPr>
              <a:t>组织架构管理——编辑部门/中心</a:t>
            </a:r>
          </a:p>
        </p:txBody>
      </p:sp>
      <p:sp>
        <p:nvSpPr>
          <p:cNvPr id="3" name="圆角矩形 2"/>
          <p:cNvSpPr/>
          <p:nvPr/>
        </p:nvSpPr>
        <p:spPr>
          <a:xfrm>
            <a:off x="824865" y="3240405"/>
            <a:ext cx="5180330" cy="2661920"/>
          </a:xfrm>
          <a:prstGeom prst="roundRect">
            <a:avLst>
              <a:gd name="adj" fmla="val 2801"/>
            </a:avLst>
          </a:prstGeom>
          <a:solidFill>
            <a:srgbClr val="748773"/>
          </a:solidFill>
          <a:ln w="12700" cap="flat" cmpd="sng" algn="ctr">
            <a:noFill/>
            <a:prstDash val="solid"/>
            <a:miter lim="800000"/>
          </a:ln>
          <a:effectLst>
            <a:outerShdw blurRad="317500" dist="127000" dir="2700000" algn="tl" rotWithShape="0">
              <a:prstClr val="black">
                <a:alpha val="25000"/>
              </a:prstClr>
            </a:outerShdw>
          </a:effectLst>
        </p:spPr>
        <p:txBody>
          <a:bodyPr wrap="none" rtlCol="0" anchor="ctr"/>
          <a:lstStyle/>
          <a:p>
            <a:pPr algn="ctr"/>
            <a:endParaRPr lang="zh-CN" altLang="en-US" sz="1400" kern="0">
              <a:solidFill>
                <a:srgbClr val="FF8556"/>
              </a:solidFill>
              <a:latin typeface="Open Sans" panose="020B0606030504020204" pitchFamily="34" charset="0"/>
              <a:ea typeface="Open Sans" panose="020B0606030504020204" pitchFamily="34" charset="0"/>
              <a:cs typeface="Open Sans" panose="020B0606030504020204" pitchFamily="34" charset="0"/>
            </a:endParaRPr>
          </a:p>
        </p:txBody>
      </p:sp>
      <p:sp>
        <p:nvSpPr>
          <p:cNvPr id="5" name="矩形 4"/>
          <p:cNvSpPr/>
          <p:nvPr/>
        </p:nvSpPr>
        <p:spPr>
          <a:xfrm>
            <a:off x="1224280" y="3745230"/>
            <a:ext cx="4160520" cy="1769745"/>
          </a:xfrm>
          <a:prstGeom prst="rect">
            <a:avLst/>
          </a:prstGeom>
        </p:spPr>
        <p:txBody>
          <a:bodyPr wrap="square">
            <a:spAutoFit/>
          </a:bodyPr>
          <a:lstStyle/>
          <a:p>
            <a:pPr algn="l">
              <a:lnSpc>
                <a:spcPct val="130000"/>
              </a:lnSpc>
            </a:pPr>
            <a:r>
              <a:rPr lang="zh-CN" altLang="en-US" sz="1200">
                <a:solidFill>
                  <a:schemeClr val="bg1"/>
                </a:solidFill>
              </a:rPr>
              <a:t>1.组织架构管理界面显示新增按钮</a:t>
            </a:r>
          </a:p>
          <a:p>
            <a:pPr algn="l">
              <a:lnSpc>
                <a:spcPct val="130000"/>
              </a:lnSpc>
            </a:pPr>
            <a:r>
              <a:rPr lang="zh-CN" altLang="en-US" sz="1200">
                <a:solidFill>
                  <a:schemeClr val="bg1"/>
                </a:solidFill>
              </a:rPr>
              <a:t>2.系统管理员点击新增按钮</a:t>
            </a:r>
          </a:p>
          <a:p>
            <a:pPr algn="l">
              <a:lnSpc>
                <a:spcPct val="130000"/>
              </a:lnSpc>
            </a:pPr>
            <a:r>
              <a:rPr lang="zh-CN" altLang="en-US" sz="1200">
                <a:solidFill>
                  <a:schemeClr val="bg1"/>
                </a:solidFill>
              </a:rPr>
              <a:t>3.页面上显示部门信息输入框</a:t>
            </a:r>
          </a:p>
          <a:p>
            <a:pPr algn="l">
              <a:lnSpc>
                <a:spcPct val="130000"/>
              </a:lnSpc>
            </a:pPr>
            <a:r>
              <a:rPr lang="zh-CN" altLang="en-US" sz="1200">
                <a:solidFill>
                  <a:schemeClr val="bg1"/>
                </a:solidFill>
              </a:rPr>
              <a:t>4.系统管理员在输入框里输入新增信息</a:t>
            </a:r>
          </a:p>
          <a:p>
            <a:pPr algn="l">
              <a:lnSpc>
                <a:spcPct val="130000"/>
              </a:lnSpc>
            </a:pPr>
            <a:r>
              <a:rPr lang="zh-CN" altLang="en-US" sz="1200">
                <a:solidFill>
                  <a:schemeClr val="bg1"/>
                </a:solidFill>
              </a:rPr>
              <a:t>5.信息输入框显示新增信息</a:t>
            </a:r>
          </a:p>
          <a:p>
            <a:pPr algn="l">
              <a:lnSpc>
                <a:spcPct val="130000"/>
              </a:lnSpc>
            </a:pPr>
            <a:r>
              <a:rPr lang="zh-CN" altLang="en-US" sz="1200">
                <a:solidFill>
                  <a:schemeClr val="bg1"/>
                </a:solidFill>
              </a:rPr>
              <a:t>6.系统管理员点击完成按钮</a:t>
            </a:r>
          </a:p>
          <a:p>
            <a:pPr algn="l">
              <a:lnSpc>
                <a:spcPct val="130000"/>
              </a:lnSpc>
            </a:pPr>
            <a:r>
              <a:rPr lang="zh-CN" altLang="en-US" sz="1200">
                <a:solidFill>
                  <a:schemeClr val="bg1"/>
                </a:solidFill>
              </a:rPr>
              <a:t>7.页面显示新增完成，组织架构表里显示新增的信息</a:t>
            </a:r>
          </a:p>
        </p:txBody>
      </p:sp>
      <p:sp>
        <p:nvSpPr>
          <p:cNvPr id="9" name="文本框 8"/>
          <p:cNvSpPr txBox="1"/>
          <p:nvPr/>
        </p:nvSpPr>
        <p:spPr>
          <a:xfrm>
            <a:off x="1029335" y="3376930"/>
            <a:ext cx="5173345" cy="368300"/>
          </a:xfrm>
          <a:prstGeom prst="rect">
            <a:avLst/>
          </a:prstGeom>
          <a:noFill/>
        </p:spPr>
        <p:txBody>
          <a:bodyPr wrap="square" rtlCol="0">
            <a:spAutoFit/>
          </a:bodyPr>
          <a:lstStyle/>
          <a:p>
            <a:pPr algn="l"/>
            <a:r>
              <a:rPr lang="zh-CN" altLang="en-US">
                <a:solidFill>
                  <a:schemeClr val="bg1"/>
                </a:solidFill>
                <a:sym typeface="+mn-ea"/>
              </a:rPr>
              <a:t>组织架构管理——新增部门/中心</a:t>
            </a:r>
          </a:p>
        </p:txBody>
      </p:sp>
      <p:sp>
        <p:nvSpPr>
          <p:cNvPr id="4" name="圆角矩形 3"/>
          <p:cNvSpPr/>
          <p:nvPr/>
        </p:nvSpPr>
        <p:spPr>
          <a:xfrm>
            <a:off x="6427470" y="3989070"/>
            <a:ext cx="4697730" cy="1778635"/>
          </a:xfrm>
          <a:prstGeom prst="roundRect">
            <a:avLst>
              <a:gd name="adj" fmla="val 2801"/>
            </a:avLst>
          </a:prstGeom>
          <a:solidFill>
            <a:srgbClr val="60676C"/>
          </a:solidFill>
          <a:ln w="12700" cap="flat" cmpd="sng" algn="ctr">
            <a:noFill/>
            <a:prstDash val="solid"/>
            <a:miter lim="800000"/>
          </a:ln>
          <a:effectLst>
            <a:outerShdw blurRad="317500" dist="127000" dir="2700000" algn="tl" rotWithShape="0">
              <a:prstClr val="black">
                <a:alpha val="25000"/>
              </a:prstClr>
            </a:outerShdw>
          </a:effectLst>
        </p:spPr>
        <p:txBody>
          <a:bodyPr wrap="none" rtlCol="0" anchor="ctr"/>
          <a:lstStyle/>
          <a:p>
            <a:pPr algn="ctr"/>
            <a:endParaRPr lang="zh-CN" altLang="en-US" sz="1400" kern="0" dirty="0">
              <a:solidFill>
                <a:srgbClr val="FF8556"/>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0" name="矩形 9"/>
          <p:cNvSpPr/>
          <p:nvPr/>
        </p:nvSpPr>
        <p:spPr>
          <a:xfrm>
            <a:off x="6595745" y="4558030"/>
            <a:ext cx="4377055" cy="810260"/>
          </a:xfrm>
          <a:prstGeom prst="rect">
            <a:avLst/>
          </a:prstGeom>
        </p:spPr>
        <p:txBody>
          <a:bodyPr wrap="square">
            <a:spAutoFit/>
          </a:bodyPr>
          <a:lstStyle/>
          <a:p>
            <a:pPr algn="l">
              <a:lnSpc>
                <a:spcPct val="130000"/>
              </a:lnSpc>
            </a:pPr>
            <a:r>
              <a:rPr lang="zh-CN" altLang="en-US" sz="1200">
                <a:solidFill>
                  <a:schemeClr val="bg1"/>
                </a:solidFill>
              </a:rPr>
              <a:t>1.组织架构管理界面显示组织架构信息表</a:t>
            </a:r>
          </a:p>
          <a:p>
            <a:pPr algn="l">
              <a:lnSpc>
                <a:spcPct val="130000"/>
              </a:lnSpc>
            </a:pPr>
            <a:r>
              <a:rPr lang="zh-CN" altLang="en-US" sz="1200">
                <a:solidFill>
                  <a:schemeClr val="bg1"/>
                </a:solidFill>
              </a:rPr>
              <a:t>2.系统管理员点击需要停用的信息的停用按钮</a:t>
            </a:r>
          </a:p>
          <a:p>
            <a:pPr algn="l">
              <a:lnSpc>
                <a:spcPct val="130000"/>
              </a:lnSpc>
            </a:pPr>
            <a:r>
              <a:rPr lang="zh-CN" altLang="en-US" sz="1200">
                <a:solidFill>
                  <a:schemeClr val="bg1"/>
                </a:solidFill>
              </a:rPr>
              <a:t>3.组织架构表里显示停用状态</a:t>
            </a:r>
          </a:p>
        </p:txBody>
      </p:sp>
      <p:sp>
        <p:nvSpPr>
          <p:cNvPr id="11" name="文本框 10"/>
          <p:cNvSpPr txBox="1"/>
          <p:nvPr/>
        </p:nvSpPr>
        <p:spPr>
          <a:xfrm>
            <a:off x="6595745" y="4038600"/>
            <a:ext cx="4595495" cy="450850"/>
          </a:xfrm>
          <a:prstGeom prst="rect">
            <a:avLst/>
          </a:prstGeom>
          <a:noFill/>
        </p:spPr>
        <p:txBody>
          <a:bodyPr wrap="square" rtlCol="0">
            <a:spAutoFit/>
          </a:bodyPr>
          <a:lstStyle/>
          <a:p>
            <a:pPr algn="l">
              <a:lnSpc>
                <a:spcPct val="130000"/>
              </a:lnSpc>
            </a:pPr>
            <a:r>
              <a:rPr lang="zh-CN" altLang="en-US">
                <a:solidFill>
                  <a:schemeClr val="bg1"/>
                </a:solidFill>
                <a:sym typeface="+mn-ea"/>
              </a:rPr>
              <a:t>组织架构管理——停用部门/中心</a:t>
            </a:r>
          </a:p>
        </p:txBody>
      </p:sp>
    </p:spTree>
  </p:cSld>
  <p:clrMapOvr>
    <a:masterClrMapping/>
  </p:clrMapOvr>
  <p:transition spd="slow">
    <p:cove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圆角矩形 6"/>
          <p:cNvSpPr/>
          <p:nvPr/>
        </p:nvSpPr>
        <p:spPr>
          <a:xfrm>
            <a:off x="824865" y="951230"/>
            <a:ext cx="5180330" cy="2002790"/>
          </a:xfrm>
          <a:prstGeom prst="roundRect">
            <a:avLst>
              <a:gd name="adj" fmla="val 2801"/>
            </a:avLst>
          </a:prstGeom>
          <a:solidFill>
            <a:srgbClr val="748773"/>
          </a:solidFill>
          <a:ln w="12700" cap="flat" cmpd="sng" algn="ctr">
            <a:noFill/>
            <a:prstDash val="solid"/>
            <a:miter lim="800000"/>
          </a:ln>
          <a:effectLst>
            <a:outerShdw blurRad="317500" dist="127000" dir="2700000" algn="tl" rotWithShape="0">
              <a:prstClr val="black">
                <a:alpha val="25000"/>
              </a:prstClr>
            </a:outerShdw>
          </a:effectLst>
        </p:spPr>
        <p:txBody>
          <a:bodyPr wrap="none" rtlCol="0" anchor="ctr"/>
          <a:lstStyle/>
          <a:p>
            <a:pPr algn="ctr"/>
            <a:endParaRPr lang="zh-CN" altLang="en-US" sz="1400" kern="0">
              <a:solidFill>
                <a:srgbClr val="FF8556"/>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4" name="矩形 33"/>
          <p:cNvSpPr/>
          <p:nvPr/>
        </p:nvSpPr>
        <p:spPr>
          <a:xfrm>
            <a:off x="1224280" y="1450340"/>
            <a:ext cx="4160520" cy="1290320"/>
          </a:xfrm>
          <a:prstGeom prst="rect">
            <a:avLst/>
          </a:prstGeom>
        </p:spPr>
        <p:txBody>
          <a:bodyPr wrap="square">
            <a:spAutoFit/>
          </a:bodyPr>
          <a:lstStyle/>
          <a:p>
            <a:pPr algn="l">
              <a:lnSpc>
                <a:spcPct val="130000"/>
              </a:lnSpc>
            </a:pPr>
            <a:r>
              <a:rPr lang="zh-CN" altLang="en-US" sz="1200">
                <a:solidFill>
                  <a:schemeClr val="bg1"/>
                </a:solidFill>
              </a:rPr>
              <a:t>1.主页面上显示系统管理按钮</a:t>
            </a:r>
          </a:p>
          <a:p>
            <a:pPr algn="l">
              <a:lnSpc>
                <a:spcPct val="130000"/>
              </a:lnSpc>
            </a:pPr>
            <a:r>
              <a:rPr lang="zh-CN" altLang="en-US" sz="1200">
                <a:solidFill>
                  <a:schemeClr val="bg1"/>
                </a:solidFill>
              </a:rPr>
              <a:t>2.系统管理员点击系统管理按钮</a:t>
            </a:r>
          </a:p>
          <a:p>
            <a:pPr algn="l">
              <a:lnSpc>
                <a:spcPct val="130000"/>
              </a:lnSpc>
            </a:pPr>
            <a:r>
              <a:rPr lang="zh-CN" altLang="en-US" sz="1200">
                <a:solidFill>
                  <a:schemeClr val="bg1"/>
                </a:solidFill>
              </a:rPr>
              <a:t>3.页面上显示角色管理按钮</a:t>
            </a:r>
          </a:p>
          <a:p>
            <a:pPr algn="l">
              <a:lnSpc>
                <a:spcPct val="130000"/>
              </a:lnSpc>
            </a:pPr>
            <a:r>
              <a:rPr lang="zh-CN" altLang="en-US" sz="1200">
                <a:solidFill>
                  <a:schemeClr val="bg1"/>
                </a:solidFill>
              </a:rPr>
              <a:t>4.系统管理员点击角色管理按钮</a:t>
            </a:r>
          </a:p>
          <a:p>
            <a:pPr algn="l">
              <a:lnSpc>
                <a:spcPct val="130000"/>
              </a:lnSpc>
            </a:pPr>
            <a:r>
              <a:rPr lang="zh-CN" altLang="en-US" sz="1200">
                <a:solidFill>
                  <a:schemeClr val="bg1"/>
                </a:solidFill>
              </a:rPr>
              <a:t>5.页面跳转到角色管理界面，显示角色信息表</a:t>
            </a:r>
          </a:p>
        </p:txBody>
      </p:sp>
      <p:sp>
        <p:nvSpPr>
          <p:cNvPr id="35" name="文本框 34"/>
          <p:cNvSpPr txBox="1"/>
          <p:nvPr/>
        </p:nvSpPr>
        <p:spPr>
          <a:xfrm>
            <a:off x="1029335" y="1037590"/>
            <a:ext cx="5173345" cy="368300"/>
          </a:xfrm>
          <a:prstGeom prst="rect">
            <a:avLst/>
          </a:prstGeom>
          <a:noFill/>
        </p:spPr>
        <p:txBody>
          <a:bodyPr wrap="square" rtlCol="0">
            <a:spAutoFit/>
          </a:bodyPr>
          <a:lstStyle/>
          <a:p>
            <a:pPr algn="l"/>
            <a:r>
              <a:rPr>
                <a:solidFill>
                  <a:schemeClr val="bg1"/>
                </a:solidFill>
                <a:sym typeface="+mn-ea"/>
              </a:rPr>
              <a:t>系统管理——进入角色管理</a:t>
            </a:r>
          </a:p>
        </p:txBody>
      </p:sp>
      <p:sp>
        <p:nvSpPr>
          <p:cNvPr id="36" name="矩形 35"/>
          <p:cNvSpPr/>
          <p:nvPr>
            <p:custDataLst>
              <p:tags r:id="rId1"/>
            </p:custDataLst>
          </p:nvPr>
        </p:nvSpPr>
        <p:spPr>
          <a:xfrm>
            <a:off x="-1789611" y="-627017"/>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0" name="Group 10"/>
          <p:cNvGrpSpPr/>
          <p:nvPr/>
        </p:nvGrpSpPr>
        <p:grpSpPr>
          <a:xfrm>
            <a:off x="11191414" y="5937247"/>
            <a:ext cx="752930" cy="752930"/>
            <a:chOff x="11160804" y="5906634"/>
            <a:chExt cx="814163" cy="814163"/>
          </a:xfrm>
        </p:grpSpPr>
        <p:sp>
          <p:nvSpPr>
            <p:cNvPr id="41" name="Freeform: Shape 11"/>
            <p:cNvSpPr/>
            <p:nvPr/>
          </p:nvSpPr>
          <p:spPr>
            <a:xfrm>
              <a:off x="11160804" y="5906634"/>
              <a:ext cx="814163" cy="814163"/>
            </a:xfrm>
            <a:custGeom>
              <a:avLst/>
              <a:gdLst>
                <a:gd name="connsiteX0" fmla="*/ 769843 w 1539686"/>
                <a:gd name="connsiteY0" fmla="*/ 212447 h 1539686"/>
                <a:gd name="connsiteX1" fmla="*/ 212447 w 1539686"/>
                <a:gd name="connsiteY1" fmla="*/ 769843 h 1539686"/>
                <a:gd name="connsiteX2" fmla="*/ 769843 w 1539686"/>
                <a:gd name="connsiteY2" fmla="*/ 1327239 h 1539686"/>
                <a:gd name="connsiteX3" fmla="*/ 1327239 w 1539686"/>
                <a:gd name="connsiteY3" fmla="*/ 769843 h 1539686"/>
                <a:gd name="connsiteX4" fmla="*/ 769843 w 1539686"/>
                <a:gd name="connsiteY4" fmla="*/ 212447 h 1539686"/>
                <a:gd name="connsiteX5" fmla="*/ 769843 w 1539686"/>
                <a:gd name="connsiteY5" fmla="*/ 0 h 1539686"/>
                <a:gd name="connsiteX6" fmla="*/ 1539686 w 1539686"/>
                <a:gd name="connsiteY6" fmla="*/ 769843 h 1539686"/>
                <a:gd name="connsiteX7" fmla="*/ 769843 w 1539686"/>
                <a:gd name="connsiteY7" fmla="*/ 1539686 h 1539686"/>
                <a:gd name="connsiteX8" fmla="*/ 0 w 1539686"/>
                <a:gd name="connsiteY8" fmla="*/ 769843 h 1539686"/>
                <a:gd name="connsiteX9" fmla="*/ 769843 w 1539686"/>
                <a:gd name="connsiteY9" fmla="*/ 0 h 153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39686" h="1539686">
                  <a:moveTo>
                    <a:pt x="769843" y="212447"/>
                  </a:moveTo>
                  <a:cubicBezTo>
                    <a:pt x="462002" y="212447"/>
                    <a:pt x="212447" y="462002"/>
                    <a:pt x="212447" y="769843"/>
                  </a:cubicBezTo>
                  <a:cubicBezTo>
                    <a:pt x="212447" y="1077684"/>
                    <a:pt x="462002" y="1327239"/>
                    <a:pt x="769843" y="1327239"/>
                  </a:cubicBezTo>
                  <a:cubicBezTo>
                    <a:pt x="1077684" y="1327239"/>
                    <a:pt x="1327239" y="1077684"/>
                    <a:pt x="1327239" y="769843"/>
                  </a:cubicBezTo>
                  <a:cubicBezTo>
                    <a:pt x="1327239" y="462002"/>
                    <a:pt x="1077684" y="212447"/>
                    <a:pt x="769843" y="212447"/>
                  </a:cubicBezTo>
                  <a:close/>
                  <a:moveTo>
                    <a:pt x="769843" y="0"/>
                  </a:moveTo>
                  <a:cubicBezTo>
                    <a:pt x="1195016" y="0"/>
                    <a:pt x="1539686" y="344670"/>
                    <a:pt x="1539686" y="769843"/>
                  </a:cubicBezTo>
                  <a:cubicBezTo>
                    <a:pt x="1539686" y="1195016"/>
                    <a:pt x="1195016" y="1539686"/>
                    <a:pt x="769843" y="1539686"/>
                  </a:cubicBezTo>
                  <a:cubicBezTo>
                    <a:pt x="344670" y="1539686"/>
                    <a:pt x="0" y="1195016"/>
                    <a:pt x="0" y="769843"/>
                  </a:cubicBezTo>
                  <a:cubicBezTo>
                    <a:pt x="0" y="344670"/>
                    <a:pt x="344670" y="0"/>
                    <a:pt x="769843" y="0"/>
                  </a:cubicBezTo>
                  <a:close/>
                </a:path>
              </a:pathLst>
            </a:custGeom>
            <a:solidFill>
              <a:srgbClr val="748773">
                <a:alpha val="22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Oval 12"/>
            <p:cNvSpPr/>
            <p:nvPr/>
          </p:nvSpPr>
          <p:spPr>
            <a:xfrm>
              <a:off x="11335656" y="6081486"/>
              <a:ext cx="464458" cy="464458"/>
            </a:xfrm>
            <a:prstGeom prst="ellipse">
              <a:avLst/>
            </a:prstGeom>
            <a:solidFill>
              <a:srgbClr val="748773"/>
            </a:solidFill>
            <a:ln>
              <a:noFill/>
            </a:ln>
            <a:effectLst>
              <a:outerShdw blurRad="749300" dist="266700" dir="2700000" sx="83000" sy="83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3" name="TextBox 13"/>
          <p:cNvSpPr txBox="1"/>
          <p:nvPr/>
        </p:nvSpPr>
        <p:spPr>
          <a:xfrm>
            <a:off x="11261264" y="6175213"/>
            <a:ext cx="613230" cy="276999"/>
          </a:xfrm>
          <a:prstGeom prst="rect">
            <a:avLst/>
          </a:prstGeom>
          <a:noFill/>
        </p:spPr>
        <p:txBody>
          <a:bodyPr wrap="square" rtlCol="0">
            <a:spAutoFit/>
          </a:bodyPr>
          <a:lstStyle/>
          <a:p>
            <a:pPr algn="ctr"/>
            <a:fld id="{260E2A6B-A809-4840-BF14-8648BC0BDF87}" type="slidenum">
              <a:rPr lang="id-ID" sz="1200" i="0" smtClean="0">
                <a:solidFill>
                  <a:schemeClr val="bg1"/>
                </a:solidFill>
                <a:ea typeface="Liberation Sans" panose="020B0604020202020204" pitchFamily="34" charset="0"/>
                <a:cs typeface="Liberation Sans" panose="020B0604020202020204" pitchFamily="34" charset="0"/>
              </a:rPr>
              <a:t>19</a:t>
            </a:fld>
            <a:endParaRPr lang="id-ID" sz="1200" i="0" dirty="0">
              <a:solidFill>
                <a:schemeClr val="bg1"/>
              </a:solidFill>
              <a:ea typeface="Liberation Sans" panose="020B0604020202020204" pitchFamily="34" charset="0"/>
              <a:cs typeface="Liberation Sans" panose="020B0604020202020204" pitchFamily="34" charset="0"/>
            </a:endParaRPr>
          </a:p>
        </p:txBody>
      </p:sp>
      <p:sp>
        <p:nvSpPr>
          <p:cNvPr id="44" name="TextBox 14"/>
          <p:cNvSpPr txBox="1"/>
          <p:nvPr/>
        </p:nvSpPr>
        <p:spPr>
          <a:xfrm>
            <a:off x="8656539" y="6295892"/>
            <a:ext cx="2373172" cy="261610"/>
          </a:xfrm>
          <a:prstGeom prst="rect">
            <a:avLst/>
          </a:prstGeom>
          <a:noFill/>
        </p:spPr>
        <p:txBody>
          <a:bodyPr wrap="square" rtlCol="0">
            <a:spAutoFit/>
          </a:bodyPr>
          <a:lstStyle/>
          <a:p>
            <a:pPr algn="r"/>
            <a:r>
              <a:rPr lang="en-US" sz="1050" spc="300" dirty="0">
                <a:solidFill>
                  <a:schemeClr val="bg1">
                    <a:lumMod val="75000"/>
                  </a:schemeClr>
                </a:solidFill>
              </a:rPr>
              <a:t>www.ypppt.com</a:t>
            </a:r>
          </a:p>
        </p:txBody>
      </p:sp>
      <p:sp>
        <p:nvSpPr>
          <p:cNvPr id="45" name="TextBox 15"/>
          <p:cNvSpPr txBox="1"/>
          <p:nvPr/>
        </p:nvSpPr>
        <p:spPr>
          <a:xfrm>
            <a:off x="507020" y="6295892"/>
            <a:ext cx="2103446" cy="261610"/>
          </a:xfrm>
          <a:prstGeom prst="rect">
            <a:avLst/>
          </a:prstGeom>
          <a:noFill/>
        </p:spPr>
        <p:txBody>
          <a:bodyPr wrap="square" rtlCol="0">
            <a:spAutoFit/>
          </a:bodyPr>
          <a:lstStyle/>
          <a:p>
            <a:r>
              <a:rPr lang="en-US" sz="1050" spc="300" dirty="0">
                <a:solidFill>
                  <a:schemeClr val="bg1">
                    <a:lumMod val="75000"/>
                  </a:schemeClr>
                </a:solidFill>
              </a:rPr>
              <a:t>2020 ©ypppt!</a:t>
            </a:r>
          </a:p>
        </p:txBody>
      </p:sp>
      <p:sp>
        <p:nvSpPr>
          <p:cNvPr id="46" name="Rectangle: Rounded Corners 16"/>
          <p:cNvSpPr/>
          <p:nvPr/>
        </p:nvSpPr>
        <p:spPr>
          <a:xfrm>
            <a:off x="2206113" y="6355240"/>
            <a:ext cx="6326823" cy="142914"/>
          </a:xfrm>
          <a:prstGeom prst="roundRect">
            <a:avLst>
              <a:gd name="adj" fmla="val 50000"/>
            </a:avLst>
          </a:prstGeom>
          <a:pattFill prst="ltUpDiag">
            <a:fgClr>
              <a:schemeClr val="accent1">
                <a:lumMod val="40000"/>
                <a:lumOff val="60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1"/>
          <p:cNvSpPr txBox="1"/>
          <p:nvPr/>
        </p:nvSpPr>
        <p:spPr>
          <a:xfrm>
            <a:off x="183207" y="146965"/>
            <a:ext cx="4768645" cy="583565"/>
          </a:xfrm>
          <a:prstGeom prst="rect">
            <a:avLst/>
          </a:prstGeom>
          <a:noFill/>
        </p:spPr>
        <p:txBody>
          <a:bodyPr wrap="square" rtlCol="0">
            <a:spAutoFit/>
          </a:bodyPr>
          <a:lstStyle/>
          <a:p>
            <a:r>
              <a:rPr lang="zh-CN" altLang="en-US" sz="3200" dirty="0">
                <a:solidFill>
                  <a:srgbClr val="748773"/>
                </a:solidFill>
                <a:latin typeface="+mj-lt"/>
                <a:ea typeface="宋体" panose="02010600030101010101" pitchFamily="2" charset="-122"/>
              </a:rPr>
              <a:t>用户故事</a:t>
            </a:r>
            <a:r>
              <a:rPr lang="zh-CN" altLang="en-US" sz="3200" dirty="0">
                <a:solidFill>
                  <a:srgbClr val="748773"/>
                </a:solidFill>
                <a:latin typeface="+mj-lt"/>
                <a:ea typeface="宋体" panose="02010600030101010101" pitchFamily="2" charset="-122"/>
                <a:sym typeface="+mn-ea"/>
              </a:rPr>
              <a:t>（主要）</a:t>
            </a:r>
            <a:endParaRPr lang="zh-CN" altLang="en-US" sz="3200" dirty="0">
              <a:solidFill>
                <a:srgbClr val="748773"/>
              </a:solidFill>
              <a:latin typeface="+mj-lt"/>
              <a:ea typeface="宋体" panose="02010600030101010101" pitchFamily="2" charset="-122"/>
            </a:endParaRPr>
          </a:p>
        </p:txBody>
      </p:sp>
      <p:sp>
        <p:nvSpPr>
          <p:cNvPr id="6" name="圆角矩形 5"/>
          <p:cNvSpPr/>
          <p:nvPr/>
        </p:nvSpPr>
        <p:spPr>
          <a:xfrm>
            <a:off x="6436360" y="901700"/>
            <a:ext cx="4688840" cy="2523490"/>
          </a:xfrm>
          <a:prstGeom prst="roundRect">
            <a:avLst>
              <a:gd name="adj" fmla="val 2801"/>
            </a:avLst>
          </a:prstGeom>
          <a:solidFill>
            <a:srgbClr val="60676C"/>
          </a:solidFill>
          <a:ln w="12700" cap="flat" cmpd="sng" algn="ctr">
            <a:noFill/>
            <a:prstDash val="solid"/>
            <a:miter lim="800000"/>
          </a:ln>
          <a:effectLst>
            <a:outerShdw blurRad="317500" dist="127000" dir="2700000" algn="tl" rotWithShape="0">
              <a:prstClr val="black">
                <a:alpha val="25000"/>
              </a:prstClr>
            </a:outerShdw>
          </a:effectLst>
        </p:spPr>
        <p:txBody>
          <a:bodyPr wrap="none" rtlCol="0" anchor="ctr"/>
          <a:lstStyle/>
          <a:p>
            <a:pPr algn="ctr"/>
            <a:endParaRPr lang="zh-CN" altLang="en-US" sz="1400" kern="0" dirty="0">
              <a:solidFill>
                <a:srgbClr val="FF8556"/>
              </a:solidFill>
              <a:latin typeface="Open Sans" panose="020B0606030504020204" pitchFamily="34" charset="0"/>
              <a:ea typeface="Open Sans" panose="020B0606030504020204" pitchFamily="34" charset="0"/>
              <a:cs typeface="Open Sans" panose="020B0606030504020204" pitchFamily="34" charset="0"/>
            </a:endParaRPr>
          </a:p>
        </p:txBody>
      </p:sp>
      <p:sp>
        <p:nvSpPr>
          <p:cNvPr id="8" name="矩形 7"/>
          <p:cNvSpPr/>
          <p:nvPr/>
        </p:nvSpPr>
        <p:spPr>
          <a:xfrm>
            <a:off x="6595745" y="1470660"/>
            <a:ext cx="4377055" cy="1769745"/>
          </a:xfrm>
          <a:prstGeom prst="rect">
            <a:avLst/>
          </a:prstGeom>
        </p:spPr>
        <p:txBody>
          <a:bodyPr wrap="square">
            <a:spAutoFit/>
          </a:bodyPr>
          <a:lstStyle/>
          <a:p>
            <a:pPr algn="l">
              <a:lnSpc>
                <a:spcPct val="130000"/>
              </a:lnSpc>
            </a:pPr>
            <a:r>
              <a:rPr lang="zh-CN" altLang="en-US" sz="1200">
                <a:solidFill>
                  <a:schemeClr val="bg1"/>
                </a:solidFill>
              </a:rPr>
              <a:t>1.角色管理界面显示角色信息表</a:t>
            </a:r>
          </a:p>
          <a:p>
            <a:pPr algn="l">
              <a:lnSpc>
                <a:spcPct val="130000"/>
              </a:lnSpc>
            </a:pPr>
            <a:r>
              <a:rPr lang="zh-CN" altLang="en-US" sz="1200">
                <a:solidFill>
                  <a:schemeClr val="bg1"/>
                </a:solidFill>
              </a:rPr>
              <a:t>2.系统管理员点击需要编辑的信息的编辑按钮</a:t>
            </a:r>
          </a:p>
          <a:p>
            <a:pPr algn="l">
              <a:lnSpc>
                <a:spcPct val="130000"/>
              </a:lnSpc>
            </a:pPr>
            <a:r>
              <a:rPr lang="zh-CN" altLang="en-US" sz="1200">
                <a:solidFill>
                  <a:schemeClr val="bg1"/>
                </a:solidFill>
              </a:rPr>
              <a:t>3.页面上显示部门信息输入框</a:t>
            </a:r>
          </a:p>
          <a:p>
            <a:pPr algn="l">
              <a:lnSpc>
                <a:spcPct val="130000"/>
              </a:lnSpc>
            </a:pPr>
            <a:r>
              <a:rPr lang="zh-CN" altLang="en-US" sz="1200">
                <a:solidFill>
                  <a:schemeClr val="bg1"/>
                </a:solidFill>
              </a:rPr>
              <a:t>4.系统管理员在输入框里输入修改后的信息</a:t>
            </a:r>
          </a:p>
          <a:p>
            <a:pPr algn="l">
              <a:lnSpc>
                <a:spcPct val="130000"/>
              </a:lnSpc>
            </a:pPr>
            <a:r>
              <a:rPr lang="zh-CN" altLang="en-US" sz="1200">
                <a:solidFill>
                  <a:schemeClr val="bg1"/>
                </a:solidFill>
              </a:rPr>
              <a:t>5.信息输入框显示修改后的信息</a:t>
            </a:r>
          </a:p>
          <a:p>
            <a:pPr algn="l">
              <a:lnSpc>
                <a:spcPct val="130000"/>
              </a:lnSpc>
            </a:pPr>
            <a:r>
              <a:rPr lang="zh-CN" altLang="en-US" sz="1200">
                <a:solidFill>
                  <a:schemeClr val="bg1"/>
                </a:solidFill>
              </a:rPr>
              <a:t>6系统管理员点击完成按钮</a:t>
            </a:r>
          </a:p>
          <a:p>
            <a:pPr algn="l">
              <a:lnSpc>
                <a:spcPct val="130000"/>
              </a:lnSpc>
            </a:pPr>
            <a:r>
              <a:rPr lang="zh-CN" altLang="en-US" sz="1200">
                <a:solidFill>
                  <a:schemeClr val="bg1"/>
                </a:solidFill>
              </a:rPr>
              <a:t>7.页面显示编辑完成，角色表里显示修改后的信息</a:t>
            </a:r>
          </a:p>
        </p:txBody>
      </p:sp>
      <p:sp>
        <p:nvSpPr>
          <p:cNvPr id="13" name="文本框 12"/>
          <p:cNvSpPr txBox="1"/>
          <p:nvPr/>
        </p:nvSpPr>
        <p:spPr>
          <a:xfrm>
            <a:off x="6595745" y="951230"/>
            <a:ext cx="4595495" cy="450850"/>
          </a:xfrm>
          <a:prstGeom prst="rect">
            <a:avLst/>
          </a:prstGeom>
          <a:noFill/>
        </p:spPr>
        <p:txBody>
          <a:bodyPr wrap="square" rtlCol="0">
            <a:spAutoFit/>
          </a:bodyPr>
          <a:lstStyle/>
          <a:p>
            <a:pPr algn="l">
              <a:lnSpc>
                <a:spcPct val="130000"/>
              </a:lnSpc>
            </a:pPr>
            <a:r>
              <a:rPr lang="zh-CN" altLang="en-US">
                <a:solidFill>
                  <a:schemeClr val="bg1"/>
                </a:solidFill>
                <a:sym typeface="+mn-ea"/>
              </a:rPr>
              <a:t>角色管理——编辑角色</a:t>
            </a:r>
          </a:p>
        </p:txBody>
      </p:sp>
      <p:sp>
        <p:nvSpPr>
          <p:cNvPr id="3" name="圆角矩形 2"/>
          <p:cNvSpPr/>
          <p:nvPr/>
        </p:nvSpPr>
        <p:spPr>
          <a:xfrm>
            <a:off x="824865" y="3291205"/>
            <a:ext cx="5180330" cy="2661920"/>
          </a:xfrm>
          <a:prstGeom prst="roundRect">
            <a:avLst>
              <a:gd name="adj" fmla="val 2801"/>
            </a:avLst>
          </a:prstGeom>
          <a:solidFill>
            <a:srgbClr val="60676C"/>
          </a:solidFill>
          <a:ln w="12700" cap="flat" cmpd="sng" algn="ctr">
            <a:noFill/>
            <a:prstDash val="solid"/>
            <a:miter lim="800000"/>
          </a:ln>
          <a:effectLst>
            <a:outerShdw blurRad="317500" dist="127000" dir="2700000" algn="tl" rotWithShape="0">
              <a:prstClr val="black">
                <a:alpha val="25000"/>
              </a:prstClr>
            </a:outerShdw>
          </a:effectLst>
        </p:spPr>
        <p:txBody>
          <a:bodyPr wrap="none" rtlCol="0" anchor="ctr"/>
          <a:lstStyle/>
          <a:p>
            <a:pPr algn="ctr"/>
            <a:endParaRPr lang="zh-CN" altLang="en-US" sz="1400" kern="0">
              <a:solidFill>
                <a:srgbClr val="FF8556"/>
              </a:solidFill>
              <a:latin typeface="Open Sans" panose="020B0606030504020204" pitchFamily="34" charset="0"/>
              <a:ea typeface="Open Sans" panose="020B0606030504020204" pitchFamily="34" charset="0"/>
              <a:cs typeface="Open Sans" panose="020B0606030504020204" pitchFamily="34" charset="0"/>
            </a:endParaRPr>
          </a:p>
        </p:txBody>
      </p:sp>
      <p:sp>
        <p:nvSpPr>
          <p:cNvPr id="5" name="矩形 4"/>
          <p:cNvSpPr/>
          <p:nvPr/>
        </p:nvSpPr>
        <p:spPr>
          <a:xfrm>
            <a:off x="1224280" y="3816350"/>
            <a:ext cx="4160520" cy="1769745"/>
          </a:xfrm>
          <a:prstGeom prst="rect">
            <a:avLst/>
          </a:prstGeom>
        </p:spPr>
        <p:txBody>
          <a:bodyPr wrap="square">
            <a:spAutoFit/>
          </a:bodyPr>
          <a:lstStyle/>
          <a:p>
            <a:pPr algn="l">
              <a:lnSpc>
                <a:spcPct val="130000"/>
              </a:lnSpc>
            </a:pPr>
            <a:r>
              <a:rPr lang="zh-CN" altLang="en-US" sz="1200">
                <a:solidFill>
                  <a:schemeClr val="bg1"/>
                </a:solidFill>
              </a:rPr>
              <a:t>1.角色管理界面显示新增按钮</a:t>
            </a:r>
          </a:p>
          <a:p>
            <a:pPr algn="l">
              <a:lnSpc>
                <a:spcPct val="130000"/>
              </a:lnSpc>
            </a:pPr>
            <a:r>
              <a:rPr lang="zh-CN" altLang="en-US" sz="1200">
                <a:solidFill>
                  <a:schemeClr val="bg1"/>
                </a:solidFill>
              </a:rPr>
              <a:t>2.系统管理员点击新增按钮</a:t>
            </a:r>
          </a:p>
          <a:p>
            <a:pPr algn="l">
              <a:lnSpc>
                <a:spcPct val="130000"/>
              </a:lnSpc>
            </a:pPr>
            <a:r>
              <a:rPr lang="zh-CN" altLang="en-US" sz="1200">
                <a:solidFill>
                  <a:schemeClr val="bg1"/>
                </a:solidFill>
              </a:rPr>
              <a:t>3.页面上显示角色信息输入框</a:t>
            </a:r>
          </a:p>
          <a:p>
            <a:pPr algn="l">
              <a:lnSpc>
                <a:spcPct val="130000"/>
              </a:lnSpc>
            </a:pPr>
            <a:r>
              <a:rPr lang="zh-CN" altLang="en-US" sz="1200">
                <a:solidFill>
                  <a:schemeClr val="bg1"/>
                </a:solidFill>
              </a:rPr>
              <a:t>4.系统管理员在输入框里输入新增信息</a:t>
            </a:r>
          </a:p>
          <a:p>
            <a:pPr algn="l">
              <a:lnSpc>
                <a:spcPct val="130000"/>
              </a:lnSpc>
            </a:pPr>
            <a:r>
              <a:rPr lang="zh-CN" altLang="en-US" sz="1200">
                <a:solidFill>
                  <a:schemeClr val="bg1"/>
                </a:solidFill>
              </a:rPr>
              <a:t>5.信息输入框显示新增信息</a:t>
            </a:r>
          </a:p>
          <a:p>
            <a:pPr algn="l">
              <a:lnSpc>
                <a:spcPct val="130000"/>
              </a:lnSpc>
            </a:pPr>
            <a:r>
              <a:rPr lang="zh-CN" altLang="en-US" sz="1200">
                <a:solidFill>
                  <a:schemeClr val="bg1"/>
                </a:solidFill>
              </a:rPr>
              <a:t>6.系统管理员点击完成按钮</a:t>
            </a:r>
          </a:p>
          <a:p>
            <a:pPr algn="l">
              <a:lnSpc>
                <a:spcPct val="130000"/>
              </a:lnSpc>
            </a:pPr>
            <a:r>
              <a:rPr lang="zh-CN" altLang="en-US" sz="1200">
                <a:solidFill>
                  <a:schemeClr val="bg1"/>
                </a:solidFill>
              </a:rPr>
              <a:t>7.页面显示新增完成，角色表里显示新增的信息</a:t>
            </a:r>
          </a:p>
        </p:txBody>
      </p:sp>
      <p:sp>
        <p:nvSpPr>
          <p:cNvPr id="9" name="文本框 8"/>
          <p:cNvSpPr txBox="1"/>
          <p:nvPr/>
        </p:nvSpPr>
        <p:spPr>
          <a:xfrm>
            <a:off x="1029335" y="3448050"/>
            <a:ext cx="5173345" cy="368300"/>
          </a:xfrm>
          <a:prstGeom prst="rect">
            <a:avLst/>
          </a:prstGeom>
          <a:noFill/>
        </p:spPr>
        <p:txBody>
          <a:bodyPr wrap="square" rtlCol="0">
            <a:spAutoFit/>
          </a:bodyPr>
          <a:lstStyle/>
          <a:p>
            <a:pPr algn="l"/>
            <a:r>
              <a:rPr lang="zh-CN" altLang="en-US">
                <a:solidFill>
                  <a:schemeClr val="bg1"/>
                </a:solidFill>
                <a:sym typeface="+mn-ea"/>
              </a:rPr>
              <a:t>角色管理——新增角色</a:t>
            </a:r>
          </a:p>
        </p:txBody>
      </p:sp>
      <p:sp>
        <p:nvSpPr>
          <p:cNvPr id="4" name="圆角矩形 3"/>
          <p:cNvSpPr/>
          <p:nvPr/>
        </p:nvSpPr>
        <p:spPr>
          <a:xfrm>
            <a:off x="6427470" y="3989070"/>
            <a:ext cx="4697730" cy="1778635"/>
          </a:xfrm>
          <a:prstGeom prst="roundRect">
            <a:avLst>
              <a:gd name="adj" fmla="val 2801"/>
            </a:avLst>
          </a:prstGeom>
          <a:solidFill>
            <a:srgbClr val="748773"/>
          </a:solidFill>
          <a:ln w="12700" cap="flat" cmpd="sng" algn="ctr">
            <a:noFill/>
            <a:prstDash val="solid"/>
            <a:miter lim="800000"/>
          </a:ln>
          <a:effectLst>
            <a:outerShdw blurRad="317500" dist="127000" dir="2700000" algn="tl" rotWithShape="0">
              <a:prstClr val="black">
                <a:alpha val="25000"/>
              </a:prstClr>
            </a:outerShdw>
          </a:effectLst>
        </p:spPr>
        <p:txBody>
          <a:bodyPr wrap="none" rtlCol="0" anchor="ctr"/>
          <a:lstStyle/>
          <a:p>
            <a:pPr algn="ctr"/>
            <a:endParaRPr lang="zh-CN" altLang="en-US" sz="1400" kern="0" dirty="0">
              <a:solidFill>
                <a:srgbClr val="FF8556"/>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0" name="矩形 9"/>
          <p:cNvSpPr/>
          <p:nvPr/>
        </p:nvSpPr>
        <p:spPr>
          <a:xfrm>
            <a:off x="6595745" y="4558030"/>
            <a:ext cx="4377055" cy="810260"/>
          </a:xfrm>
          <a:prstGeom prst="rect">
            <a:avLst/>
          </a:prstGeom>
        </p:spPr>
        <p:txBody>
          <a:bodyPr wrap="square">
            <a:spAutoFit/>
          </a:bodyPr>
          <a:lstStyle/>
          <a:p>
            <a:pPr algn="l">
              <a:lnSpc>
                <a:spcPct val="130000"/>
              </a:lnSpc>
            </a:pPr>
            <a:r>
              <a:rPr lang="zh-CN" altLang="en-US" sz="1200">
                <a:solidFill>
                  <a:schemeClr val="bg1"/>
                </a:solidFill>
              </a:rPr>
              <a:t>1.角色管理界面显示角色信息表</a:t>
            </a:r>
          </a:p>
          <a:p>
            <a:pPr algn="l">
              <a:lnSpc>
                <a:spcPct val="130000"/>
              </a:lnSpc>
            </a:pPr>
            <a:r>
              <a:rPr lang="zh-CN" altLang="en-US" sz="1200">
                <a:solidFill>
                  <a:schemeClr val="bg1"/>
                </a:solidFill>
              </a:rPr>
              <a:t>2.系统管理员点击需要启用的信息的启用按钮</a:t>
            </a:r>
          </a:p>
          <a:p>
            <a:pPr algn="l">
              <a:lnSpc>
                <a:spcPct val="130000"/>
              </a:lnSpc>
            </a:pPr>
            <a:r>
              <a:rPr lang="zh-CN" altLang="en-US" sz="1200">
                <a:solidFill>
                  <a:schemeClr val="bg1"/>
                </a:solidFill>
              </a:rPr>
              <a:t>3.角色表里显示启用状态</a:t>
            </a:r>
          </a:p>
        </p:txBody>
      </p:sp>
      <p:sp>
        <p:nvSpPr>
          <p:cNvPr id="11" name="文本框 10"/>
          <p:cNvSpPr txBox="1"/>
          <p:nvPr/>
        </p:nvSpPr>
        <p:spPr>
          <a:xfrm>
            <a:off x="6595745" y="4038600"/>
            <a:ext cx="4595495" cy="450850"/>
          </a:xfrm>
          <a:prstGeom prst="rect">
            <a:avLst/>
          </a:prstGeom>
          <a:noFill/>
        </p:spPr>
        <p:txBody>
          <a:bodyPr wrap="square" rtlCol="0">
            <a:spAutoFit/>
          </a:bodyPr>
          <a:lstStyle/>
          <a:p>
            <a:pPr algn="l">
              <a:lnSpc>
                <a:spcPct val="130000"/>
              </a:lnSpc>
            </a:pPr>
            <a:r>
              <a:rPr lang="zh-CN" altLang="en-US">
                <a:solidFill>
                  <a:schemeClr val="bg1"/>
                </a:solidFill>
                <a:sym typeface="+mn-ea"/>
              </a:rPr>
              <a:t>角色管理——启用角色</a:t>
            </a:r>
          </a:p>
        </p:txBody>
      </p:sp>
    </p:spTree>
  </p:cSld>
  <p:clrMapOvr>
    <a:masterClrMapping/>
  </p:clrMapOvr>
  <p:transition spd="slow">
    <p:cove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PA_菱形 1"/>
          <p:cNvSpPr/>
          <p:nvPr>
            <p:custDataLst>
              <p:tags r:id="rId1"/>
            </p:custDataLst>
          </p:nvPr>
        </p:nvSpPr>
        <p:spPr>
          <a:xfrm>
            <a:off x="4630277" y="-188944"/>
            <a:ext cx="2743008" cy="2743008"/>
          </a:xfrm>
          <a:prstGeom prst="diamond">
            <a:avLst/>
          </a:prstGeom>
          <a:solidFill>
            <a:srgbClr val="AAC2AC"/>
          </a:solidFill>
          <a:ln w="38100">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Rectangle 2"/>
          <p:cNvSpPr/>
          <p:nvPr/>
        </p:nvSpPr>
        <p:spPr>
          <a:xfrm>
            <a:off x="0" y="3077029"/>
            <a:ext cx="12192000" cy="3091542"/>
          </a:xfrm>
          <a:prstGeom prst="rect">
            <a:avLst/>
          </a:prstGeom>
          <a:solidFill>
            <a:srgbClr val="F5F8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eform: Shape 33"/>
          <p:cNvSpPr/>
          <p:nvPr/>
        </p:nvSpPr>
        <p:spPr>
          <a:xfrm>
            <a:off x="10433009" y="173932"/>
            <a:ext cx="2003839" cy="2004537"/>
          </a:xfrm>
          <a:custGeom>
            <a:avLst/>
            <a:gdLst>
              <a:gd name="connsiteX0" fmla="*/ 4659977 w 4894762"/>
              <a:gd name="connsiteY0" fmla="*/ 3491024 h 4896466"/>
              <a:gd name="connsiteX1" fmla="*/ 4600155 w 4894762"/>
              <a:gd name="connsiteY1" fmla="*/ 3615207 h 4896466"/>
              <a:gd name="connsiteX2" fmla="*/ 3175440 w 4894762"/>
              <a:gd name="connsiteY2" fmla="*/ 4786399 h 4896466"/>
              <a:gd name="connsiteX3" fmla="*/ 3126507 w 4894762"/>
              <a:gd name="connsiteY3" fmla="*/ 4798981 h 4896466"/>
              <a:gd name="connsiteX4" fmla="*/ 4884212 w 4894762"/>
              <a:gd name="connsiteY4" fmla="*/ 2674618 h 4896466"/>
              <a:gd name="connsiteX5" fmla="*/ 4883003 w 4894762"/>
              <a:gd name="connsiteY5" fmla="*/ 2698551 h 4896466"/>
              <a:gd name="connsiteX6" fmla="*/ 4845904 w 4894762"/>
              <a:gd name="connsiteY6" fmla="*/ 2941638 h 4896466"/>
              <a:gd name="connsiteX7" fmla="*/ 4794531 w 4894762"/>
              <a:gd name="connsiteY7" fmla="*/ 3141433 h 4896466"/>
              <a:gd name="connsiteX8" fmla="*/ 2763488 w 4894762"/>
              <a:gd name="connsiteY8" fmla="*/ 4873790 h 4896466"/>
              <a:gd name="connsiteX9" fmla="*/ 2697728 w 4894762"/>
              <a:gd name="connsiteY9" fmla="*/ 4883826 h 4896466"/>
              <a:gd name="connsiteX10" fmla="*/ 2447410 w 4894762"/>
              <a:gd name="connsiteY10" fmla="*/ 4896466 h 4896466"/>
              <a:gd name="connsiteX11" fmla="*/ 2288679 w 4894762"/>
              <a:gd name="connsiteY11" fmla="*/ 4888451 h 4896466"/>
              <a:gd name="connsiteX12" fmla="*/ 4863096 w 4894762"/>
              <a:gd name="connsiteY12" fmla="*/ 2067481 h 4896466"/>
              <a:gd name="connsiteX13" fmla="*/ 4883003 w 4894762"/>
              <a:gd name="connsiteY13" fmla="*/ 2197916 h 4896466"/>
              <a:gd name="connsiteX14" fmla="*/ 4894762 w 4894762"/>
              <a:gd name="connsiteY14" fmla="*/ 2430794 h 4896466"/>
              <a:gd name="connsiteX15" fmla="*/ 2045850 w 4894762"/>
              <a:gd name="connsiteY15" fmla="*/ 4860744 h 4896466"/>
              <a:gd name="connsiteX16" fmla="*/ 1954006 w 4894762"/>
              <a:gd name="connsiteY16" fmla="*/ 4846727 h 4896466"/>
              <a:gd name="connsiteX17" fmla="*/ 1719381 w 4894762"/>
              <a:gd name="connsiteY17" fmla="*/ 4786399 h 4896466"/>
              <a:gd name="connsiteX18" fmla="*/ 1688601 w 4894762"/>
              <a:gd name="connsiteY18" fmla="*/ 4775133 h 4896466"/>
              <a:gd name="connsiteX19" fmla="*/ 4726513 w 4894762"/>
              <a:gd name="connsiteY19" fmla="*/ 1558831 h 4896466"/>
              <a:gd name="connsiteX20" fmla="*/ 4785575 w 4894762"/>
              <a:gd name="connsiteY20" fmla="*/ 1720203 h 4896466"/>
              <a:gd name="connsiteX21" fmla="*/ 4823233 w 4894762"/>
              <a:gd name="connsiteY21" fmla="*/ 1866658 h 4896466"/>
              <a:gd name="connsiteX22" fmla="*/ 1495956 w 4894762"/>
              <a:gd name="connsiteY22" fmla="*/ 4704624 h 4896466"/>
              <a:gd name="connsiteX23" fmla="*/ 1494447 w 4894762"/>
              <a:gd name="connsiteY23" fmla="*/ 4704072 h 4896466"/>
              <a:gd name="connsiteX24" fmla="*/ 1280437 w 4894762"/>
              <a:gd name="connsiteY24" fmla="*/ 4600978 h 4896466"/>
              <a:gd name="connsiteX25" fmla="*/ 1210012 w 4894762"/>
              <a:gd name="connsiteY25" fmla="*/ 4558194 h 4896466"/>
              <a:gd name="connsiteX26" fmla="*/ 4504196 w 4894762"/>
              <a:gd name="connsiteY26" fmla="*/ 1123307 h 4896466"/>
              <a:gd name="connsiteX27" fmla="*/ 4600155 w 4894762"/>
              <a:gd name="connsiteY27" fmla="*/ 1281260 h 4896466"/>
              <a:gd name="connsiteX28" fmla="*/ 4651549 w 4894762"/>
              <a:gd name="connsiteY28" fmla="*/ 1387948 h 4896466"/>
              <a:gd name="connsiteX29" fmla="*/ 1051796 w 4894762"/>
              <a:gd name="connsiteY29" fmla="*/ 4458318 h 4896466"/>
              <a:gd name="connsiteX30" fmla="*/ 890107 w 4894762"/>
              <a:gd name="connsiteY30" fmla="*/ 4337409 h 4896466"/>
              <a:gd name="connsiteX31" fmla="*/ 815466 w 4894762"/>
              <a:gd name="connsiteY31" fmla="*/ 4269570 h 4896466"/>
              <a:gd name="connsiteX32" fmla="*/ 4208691 w 4894762"/>
              <a:gd name="connsiteY32" fmla="*/ 750209 h 4896466"/>
              <a:gd name="connsiteX33" fmla="*/ 4336586 w 4894762"/>
              <a:gd name="connsiteY33" fmla="*/ 890930 h 4896466"/>
              <a:gd name="connsiteX34" fmla="*/ 4400742 w 4894762"/>
              <a:gd name="connsiteY34" fmla="*/ 976724 h 4896466"/>
              <a:gd name="connsiteX35" fmla="*/ 685518 w 4894762"/>
              <a:gd name="connsiteY35" fmla="*/ 4145584 h 4896466"/>
              <a:gd name="connsiteX36" fmla="*/ 558235 w 4894762"/>
              <a:gd name="connsiteY36" fmla="*/ 4005537 h 4896466"/>
              <a:gd name="connsiteX37" fmla="*/ 493533 w 4894762"/>
              <a:gd name="connsiteY37" fmla="*/ 3919013 h 4896466"/>
              <a:gd name="connsiteX38" fmla="*/ 3842277 w 4894762"/>
              <a:gd name="connsiteY38" fmla="*/ 437590 h 4896466"/>
              <a:gd name="connsiteX39" fmla="*/ 4004714 w 4894762"/>
              <a:gd name="connsiteY39" fmla="*/ 559058 h 4896466"/>
              <a:gd name="connsiteX40" fmla="*/ 4078676 w 4894762"/>
              <a:gd name="connsiteY40" fmla="*/ 626279 h 4896466"/>
              <a:gd name="connsiteX41" fmla="*/ 390146 w 4894762"/>
              <a:gd name="connsiteY41" fmla="*/ 3772372 h 4896466"/>
              <a:gd name="connsiteX42" fmla="*/ 294666 w 4894762"/>
              <a:gd name="connsiteY42" fmla="*/ 3615207 h 4896466"/>
              <a:gd name="connsiteX43" fmla="*/ 242863 w 4894762"/>
              <a:gd name="connsiteY43" fmla="*/ 3507671 h 4896466"/>
              <a:gd name="connsiteX44" fmla="*/ 3397884 w 4894762"/>
              <a:gd name="connsiteY44" fmla="*/ 191483 h 4896466"/>
              <a:gd name="connsiteX45" fmla="*/ 3400373 w 4894762"/>
              <a:gd name="connsiteY45" fmla="*/ 192394 h 4896466"/>
              <a:gd name="connsiteX46" fmla="*/ 3614384 w 4894762"/>
              <a:gd name="connsiteY46" fmla="*/ 295489 h 4896466"/>
              <a:gd name="connsiteX47" fmla="*/ 3683990 w 4894762"/>
              <a:gd name="connsiteY47" fmla="*/ 337775 h 4896466"/>
              <a:gd name="connsiteX48" fmla="*/ 167974 w 4894762"/>
              <a:gd name="connsiteY48" fmla="*/ 3336723 h 4896466"/>
              <a:gd name="connsiteX49" fmla="*/ 109245 w 4894762"/>
              <a:gd name="connsiteY49" fmla="*/ 3176263 h 4896466"/>
              <a:gd name="connsiteX50" fmla="*/ 71336 w 4894762"/>
              <a:gd name="connsiteY50" fmla="*/ 3028828 h 4896466"/>
              <a:gd name="connsiteX51" fmla="*/ 1766305 w 4894762"/>
              <a:gd name="connsiteY51" fmla="*/ 98002 h 4896466"/>
              <a:gd name="connsiteX52" fmla="*/ 235822 w 4894762"/>
              <a:gd name="connsiteY52" fmla="*/ 1403412 h 4896466"/>
              <a:gd name="connsiteX53" fmla="*/ 294666 w 4894762"/>
              <a:gd name="connsiteY53" fmla="*/ 1281260 h 4896466"/>
              <a:gd name="connsiteX54" fmla="*/ 1719381 w 4894762"/>
              <a:gd name="connsiteY54" fmla="*/ 110068 h 4896466"/>
              <a:gd name="connsiteX55" fmla="*/ 2847780 w 4894762"/>
              <a:gd name="connsiteY55" fmla="*/ 35541 h 4896466"/>
              <a:gd name="connsiteX56" fmla="*/ 2940815 w 4894762"/>
              <a:gd name="connsiteY56" fmla="*/ 49740 h 4896466"/>
              <a:gd name="connsiteX57" fmla="*/ 3175440 w 4894762"/>
              <a:gd name="connsiteY57" fmla="*/ 110068 h 4896466"/>
              <a:gd name="connsiteX58" fmla="*/ 3205239 w 4894762"/>
              <a:gd name="connsiteY58" fmla="*/ 120974 h 4896466"/>
              <a:gd name="connsiteX59" fmla="*/ 31562 w 4894762"/>
              <a:gd name="connsiteY59" fmla="*/ 2827927 h 4896466"/>
              <a:gd name="connsiteX60" fmla="*/ 11817 w 4894762"/>
              <a:gd name="connsiteY60" fmla="*/ 2698551 h 4896466"/>
              <a:gd name="connsiteX61" fmla="*/ 0 w 4894762"/>
              <a:gd name="connsiteY61" fmla="*/ 2464525 h 4896466"/>
              <a:gd name="connsiteX62" fmla="*/ 2447410 w 4894762"/>
              <a:gd name="connsiteY62" fmla="*/ 0 h 4896466"/>
              <a:gd name="connsiteX63" fmla="*/ 2604819 w 4894762"/>
              <a:gd name="connsiteY63" fmla="*/ 7949 h 4896466"/>
              <a:gd name="connsiteX64" fmla="*/ 10672 w 4894762"/>
              <a:gd name="connsiteY64" fmla="*/ 2220599 h 4896466"/>
              <a:gd name="connsiteX65" fmla="*/ 11817 w 4894762"/>
              <a:gd name="connsiteY65" fmla="*/ 2197916 h 4896466"/>
              <a:gd name="connsiteX66" fmla="*/ 48917 w 4894762"/>
              <a:gd name="connsiteY66" fmla="*/ 1954829 h 4896466"/>
              <a:gd name="connsiteX67" fmla="*/ 100684 w 4894762"/>
              <a:gd name="connsiteY67" fmla="*/ 1753500 h 4896466"/>
              <a:gd name="connsiteX68" fmla="*/ 2129624 w 4894762"/>
              <a:gd name="connsiteY68" fmla="*/ 22937 h 4896466"/>
              <a:gd name="connsiteX69" fmla="*/ 2197093 w 4894762"/>
              <a:gd name="connsiteY69" fmla="*/ 12640 h 4896466"/>
              <a:gd name="connsiteX70" fmla="*/ 2447410 w 4894762"/>
              <a:gd name="connsiteY70" fmla="*/ 0 h 4896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4894762" h="4896466">
                <a:moveTo>
                  <a:pt x="4659977" y="3491024"/>
                </a:moveTo>
                <a:lnTo>
                  <a:pt x="4600155" y="3615207"/>
                </a:lnTo>
                <a:cubicBezTo>
                  <a:pt x="4298641" y="4170244"/>
                  <a:pt x="3788731" y="4595645"/>
                  <a:pt x="3175440" y="4786399"/>
                </a:cubicBezTo>
                <a:lnTo>
                  <a:pt x="3126507" y="4798981"/>
                </a:lnTo>
                <a:close/>
                <a:moveTo>
                  <a:pt x="4884212" y="2674618"/>
                </a:moveTo>
                <a:lnTo>
                  <a:pt x="4883003" y="2698551"/>
                </a:lnTo>
                <a:cubicBezTo>
                  <a:pt x="4874645" y="2780853"/>
                  <a:pt x="4862210" y="2861951"/>
                  <a:pt x="4845904" y="2941638"/>
                </a:cubicBezTo>
                <a:lnTo>
                  <a:pt x="4794531" y="3141433"/>
                </a:lnTo>
                <a:lnTo>
                  <a:pt x="2763488" y="4873790"/>
                </a:lnTo>
                <a:lnTo>
                  <a:pt x="2697728" y="4883826"/>
                </a:lnTo>
                <a:cubicBezTo>
                  <a:pt x="2615425" y="4892185"/>
                  <a:pt x="2531918" y="4896466"/>
                  <a:pt x="2447410" y="4896466"/>
                </a:cubicBezTo>
                <a:lnTo>
                  <a:pt x="2288679" y="4888451"/>
                </a:lnTo>
                <a:close/>
                <a:moveTo>
                  <a:pt x="4863096" y="2067481"/>
                </a:moveTo>
                <a:lnTo>
                  <a:pt x="4883003" y="2197916"/>
                </a:lnTo>
                <a:lnTo>
                  <a:pt x="4894762" y="2430794"/>
                </a:lnTo>
                <a:lnTo>
                  <a:pt x="2045850" y="4860744"/>
                </a:lnTo>
                <a:lnTo>
                  <a:pt x="1954006" y="4846727"/>
                </a:lnTo>
                <a:cubicBezTo>
                  <a:pt x="1874319" y="4830421"/>
                  <a:pt x="1796042" y="4810243"/>
                  <a:pt x="1719381" y="4786399"/>
                </a:cubicBezTo>
                <a:lnTo>
                  <a:pt x="1688601" y="4775133"/>
                </a:lnTo>
                <a:close/>
                <a:moveTo>
                  <a:pt x="4726513" y="1558831"/>
                </a:moveTo>
                <a:lnTo>
                  <a:pt x="4785575" y="1720203"/>
                </a:lnTo>
                <a:lnTo>
                  <a:pt x="4823233" y="1866658"/>
                </a:lnTo>
                <a:lnTo>
                  <a:pt x="1495956" y="4704624"/>
                </a:lnTo>
                <a:lnTo>
                  <a:pt x="1494447" y="4704072"/>
                </a:lnTo>
                <a:cubicBezTo>
                  <a:pt x="1421222" y="4673100"/>
                  <a:pt x="1349817" y="4638667"/>
                  <a:pt x="1280437" y="4600978"/>
                </a:cubicBezTo>
                <a:lnTo>
                  <a:pt x="1210012" y="4558194"/>
                </a:lnTo>
                <a:close/>
                <a:moveTo>
                  <a:pt x="4504196" y="1123307"/>
                </a:moveTo>
                <a:lnTo>
                  <a:pt x="4600155" y="1281260"/>
                </a:lnTo>
                <a:lnTo>
                  <a:pt x="4651549" y="1387948"/>
                </a:lnTo>
                <a:lnTo>
                  <a:pt x="1051796" y="4458318"/>
                </a:lnTo>
                <a:lnTo>
                  <a:pt x="890107" y="4337409"/>
                </a:lnTo>
                <a:lnTo>
                  <a:pt x="815466" y="4269570"/>
                </a:lnTo>
                <a:close/>
                <a:moveTo>
                  <a:pt x="4208691" y="750209"/>
                </a:moveTo>
                <a:lnTo>
                  <a:pt x="4336586" y="890930"/>
                </a:lnTo>
                <a:lnTo>
                  <a:pt x="4400742" y="976724"/>
                </a:lnTo>
                <a:lnTo>
                  <a:pt x="685518" y="4145584"/>
                </a:lnTo>
                <a:lnTo>
                  <a:pt x="558235" y="4005537"/>
                </a:lnTo>
                <a:lnTo>
                  <a:pt x="493533" y="3919013"/>
                </a:lnTo>
                <a:close/>
                <a:moveTo>
                  <a:pt x="3842277" y="437590"/>
                </a:moveTo>
                <a:lnTo>
                  <a:pt x="4004714" y="559058"/>
                </a:lnTo>
                <a:lnTo>
                  <a:pt x="4078676" y="626279"/>
                </a:lnTo>
                <a:lnTo>
                  <a:pt x="390146" y="3772372"/>
                </a:lnTo>
                <a:lnTo>
                  <a:pt x="294666" y="3615207"/>
                </a:lnTo>
                <a:lnTo>
                  <a:pt x="242863" y="3507671"/>
                </a:lnTo>
                <a:close/>
                <a:moveTo>
                  <a:pt x="3397884" y="191483"/>
                </a:moveTo>
                <a:lnTo>
                  <a:pt x="3400373" y="192394"/>
                </a:lnTo>
                <a:cubicBezTo>
                  <a:pt x="3473599" y="223366"/>
                  <a:pt x="3545004" y="257799"/>
                  <a:pt x="3614384" y="295489"/>
                </a:cubicBezTo>
                <a:lnTo>
                  <a:pt x="3683990" y="337775"/>
                </a:lnTo>
                <a:lnTo>
                  <a:pt x="167974" y="3336723"/>
                </a:lnTo>
                <a:lnTo>
                  <a:pt x="109245" y="3176263"/>
                </a:lnTo>
                <a:lnTo>
                  <a:pt x="71336" y="3028828"/>
                </a:lnTo>
                <a:close/>
                <a:moveTo>
                  <a:pt x="1766305" y="98002"/>
                </a:moveTo>
                <a:lnTo>
                  <a:pt x="235822" y="1403412"/>
                </a:lnTo>
                <a:lnTo>
                  <a:pt x="294666" y="1281260"/>
                </a:lnTo>
                <a:cubicBezTo>
                  <a:pt x="596180" y="726223"/>
                  <a:pt x="1106089" y="300821"/>
                  <a:pt x="1719381" y="110068"/>
                </a:cubicBezTo>
                <a:close/>
                <a:moveTo>
                  <a:pt x="2847780" y="35541"/>
                </a:moveTo>
                <a:lnTo>
                  <a:pt x="2940815" y="49740"/>
                </a:lnTo>
                <a:cubicBezTo>
                  <a:pt x="3020502" y="66046"/>
                  <a:pt x="3098778" y="86224"/>
                  <a:pt x="3175440" y="110068"/>
                </a:cubicBezTo>
                <a:lnTo>
                  <a:pt x="3205239" y="120974"/>
                </a:lnTo>
                <a:lnTo>
                  <a:pt x="31562" y="2827927"/>
                </a:lnTo>
                <a:lnTo>
                  <a:pt x="11817" y="2698551"/>
                </a:lnTo>
                <a:lnTo>
                  <a:pt x="0" y="2464525"/>
                </a:lnTo>
                <a:close/>
                <a:moveTo>
                  <a:pt x="2447410" y="0"/>
                </a:moveTo>
                <a:lnTo>
                  <a:pt x="2604819" y="7949"/>
                </a:lnTo>
                <a:lnTo>
                  <a:pt x="10672" y="2220599"/>
                </a:lnTo>
                <a:lnTo>
                  <a:pt x="11817" y="2197916"/>
                </a:lnTo>
                <a:cubicBezTo>
                  <a:pt x="20176" y="2115613"/>
                  <a:pt x="32610" y="2034516"/>
                  <a:pt x="48917" y="1954829"/>
                </a:cubicBezTo>
                <a:lnTo>
                  <a:pt x="100684" y="1753500"/>
                </a:lnTo>
                <a:lnTo>
                  <a:pt x="2129624" y="22937"/>
                </a:lnTo>
                <a:lnTo>
                  <a:pt x="2197093" y="12640"/>
                </a:lnTo>
                <a:cubicBezTo>
                  <a:pt x="2279395" y="4282"/>
                  <a:pt x="2362903" y="0"/>
                  <a:pt x="2447410" y="0"/>
                </a:cubicBezTo>
                <a:close/>
              </a:path>
            </a:pathLst>
          </a:custGeom>
          <a:solidFill>
            <a:srgbClr val="748773">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4489185" y="1009629"/>
            <a:ext cx="4725221" cy="769441"/>
          </a:xfrm>
          <a:prstGeom prst="rect">
            <a:avLst/>
          </a:prstGeom>
          <a:noFill/>
        </p:spPr>
        <p:txBody>
          <a:bodyPr wrap="square" rtlCol="0">
            <a:spAutoFit/>
          </a:bodyPr>
          <a:lstStyle/>
          <a:p>
            <a:r>
              <a:rPr lang="en-US" sz="4400" b="1" dirty="0">
                <a:solidFill>
                  <a:schemeClr val="tx1">
                    <a:lumMod val="75000"/>
                    <a:lumOff val="25000"/>
                  </a:schemeClr>
                </a:solidFill>
                <a:latin typeface="+mj-lt"/>
              </a:rPr>
              <a:t>CONTENTS</a:t>
            </a:r>
          </a:p>
        </p:txBody>
      </p:sp>
      <p:grpSp>
        <p:nvGrpSpPr>
          <p:cNvPr id="11" name="Group 10"/>
          <p:cNvGrpSpPr/>
          <p:nvPr/>
        </p:nvGrpSpPr>
        <p:grpSpPr>
          <a:xfrm>
            <a:off x="8918000" y="2617511"/>
            <a:ext cx="1850250" cy="2184252"/>
            <a:chOff x="9778484" y="3323771"/>
            <a:chExt cx="1309050" cy="1557430"/>
          </a:xfrm>
        </p:grpSpPr>
        <p:sp>
          <p:nvSpPr>
            <p:cNvPr id="8" name="Rectangle: Rounded Corners 7"/>
            <p:cNvSpPr/>
            <p:nvPr/>
          </p:nvSpPr>
          <p:spPr>
            <a:xfrm>
              <a:off x="9778484" y="3323771"/>
              <a:ext cx="1309050" cy="1557430"/>
            </a:xfrm>
            <a:prstGeom prst="roundRect">
              <a:avLst>
                <a:gd name="adj" fmla="val 2131"/>
              </a:avLst>
            </a:prstGeom>
            <a:solidFill>
              <a:srgbClr val="748773"/>
            </a:solidFill>
            <a:ln w="15875">
              <a:noFill/>
            </a:ln>
            <a:effectLst>
              <a:outerShdw blurRad="203200" dist="266700" dir="2700000" sx="94000" sy="94000" algn="tl" rotWithShape="0">
                <a:prstClr val="black">
                  <a:alpha val="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31" name="Group 30"/>
            <p:cNvGrpSpPr/>
            <p:nvPr/>
          </p:nvGrpSpPr>
          <p:grpSpPr>
            <a:xfrm>
              <a:off x="9842935" y="3609838"/>
              <a:ext cx="1180148" cy="763668"/>
              <a:chOff x="5449253" y="3844960"/>
              <a:chExt cx="1180148" cy="763668"/>
            </a:xfrm>
          </p:grpSpPr>
          <p:sp>
            <p:nvSpPr>
              <p:cNvPr id="32" name="TextBox 31"/>
              <p:cNvSpPr txBox="1"/>
              <p:nvPr/>
            </p:nvSpPr>
            <p:spPr>
              <a:xfrm>
                <a:off x="5449253" y="3844960"/>
                <a:ext cx="1180148" cy="523220"/>
              </a:xfrm>
              <a:prstGeom prst="rect">
                <a:avLst/>
              </a:prstGeom>
              <a:noFill/>
            </p:spPr>
            <p:txBody>
              <a:bodyPr wrap="square" rtlCol="0">
                <a:spAutoFit/>
              </a:bodyPr>
              <a:lstStyle/>
              <a:p>
                <a:pPr algn="ctr"/>
                <a:r>
                  <a:rPr lang="en-US" sz="2800" dirty="0">
                    <a:solidFill>
                      <a:schemeClr val="bg1"/>
                    </a:solidFill>
                    <a:latin typeface="+mj-lt"/>
                    <a:ea typeface="Roboto Light" panose="02000000000000000000" pitchFamily="2" charset="0"/>
                  </a:rPr>
                  <a:t>4</a:t>
                </a:r>
              </a:p>
            </p:txBody>
          </p:sp>
          <p:sp>
            <p:nvSpPr>
              <p:cNvPr id="33" name="TextBox 32"/>
              <p:cNvSpPr txBox="1"/>
              <p:nvPr/>
            </p:nvSpPr>
            <p:spPr>
              <a:xfrm>
                <a:off x="5449253" y="4368206"/>
                <a:ext cx="1180148" cy="240422"/>
              </a:xfrm>
              <a:prstGeom prst="rect">
                <a:avLst/>
              </a:prstGeom>
              <a:noFill/>
            </p:spPr>
            <p:txBody>
              <a:bodyPr wrap="square" rtlCol="0">
                <a:spAutoFit/>
              </a:bodyPr>
              <a:lstStyle/>
              <a:p>
                <a:pPr algn="ctr"/>
                <a:r>
                  <a:rPr lang="zh-CN" altLang="en-US" sz="1600" dirty="0">
                    <a:solidFill>
                      <a:schemeClr val="bg1"/>
                    </a:solidFill>
                    <a:latin typeface="+mj-lt"/>
                    <a:ea typeface="宋体" panose="02010600030101010101" pitchFamily="2" charset="-122"/>
                    <a:sym typeface="+mn-ea"/>
                  </a:rPr>
                  <a:t>统一开发环境</a:t>
                </a:r>
              </a:p>
            </p:txBody>
          </p:sp>
        </p:grpSp>
      </p:grpSp>
      <p:grpSp>
        <p:nvGrpSpPr>
          <p:cNvPr id="9" name="Group 8"/>
          <p:cNvGrpSpPr/>
          <p:nvPr/>
        </p:nvGrpSpPr>
        <p:grpSpPr>
          <a:xfrm>
            <a:off x="6421316" y="2592284"/>
            <a:ext cx="1789236" cy="2210965"/>
            <a:chOff x="8313923" y="3323771"/>
            <a:chExt cx="1309050" cy="1557430"/>
          </a:xfrm>
        </p:grpSpPr>
        <p:sp>
          <p:nvSpPr>
            <p:cNvPr id="7" name="Rectangle: Rounded Corners 6"/>
            <p:cNvSpPr/>
            <p:nvPr/>
          </p:nvSpPr>
          <p:spPr>
            <a:xfrm>
              <a:off x="8313923" y="3323771"/>
              <a:ext cx="1309050" cy="1557430"/>
            </a:xfrm>
            <a:prstGeom prst="roundRect">
              <a:avLst>
                <a:gd name="adj" fmla="val 2131"/>
              </a:avLst>
            </a:prstGeom>
            <a:solidFill>
              <a:srgbClr val="748773"/>
            </a:solidFill>
            <a:ln w="15875">
              <a:noFill/>
            </a:ln>
            <a:effectLst>
              <a:outerShdw blurRad="203200" dist="266700" dir="2700000" sx="94000" sy="94000" algn="tl" rotWithShape="0">
                <a:prstClr val="black">
                  <a:alpha val="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24" name="Group 23"/>
            <p:cNvGrpSpPr/>
            <p:nvPr/>
          </p:nvGrpSpPr>
          <p:grpSpPr>
            <a:xfrm>
              <a:off x="8378374" y="3609838"/>
              <a:ext cx="1180148" cy="678157"/>
              <a:chOff x="5449253" y="3844960"/>
              <a:chExt cx="1180148" cy="678157"/>
            </a:xfrm>
          </p:grpSpPr>
          <p:sp>
            <p:nvSpPr>
              <p:cNvPr id="25" name="TextBox 24"/>
              <p:cNvSpPr txBox="1"/>
              <p:nvPr/>
            </p:nvSpPr>
            <p:spPr>
              <a:xfrm>
                <a:off x="5449253" y="3844960"/>
                <a:ext cx="1180148" cy="523220"/>
              </a:xfrm>
              <a:prstGeom prst="rect">
                <a:avLst/>
              </a:prstGeom>
              <a:noFill/>
            </p:spPr>
            <p:txBody>
              <a:bodyPr wrap="square" rtlCol="0">
                <a:spAutoFit/>
              </a:bodyPr>
              <a:lstStyle/>
              <a:p>
                <a:pPr algn="ctr"/>
                <a:r>
                  <a:rPr lang="en-US" sz="2800" dirty="0">
                    <a:solidFill>
                      <a:schemeClr val="bg1"/>
                    </a:solidFill>
                    <a:latin typeface="+mj-lt"/>
                    <a:ea typeface="Roboto Light" panose="02000000000000000000" pitchFamily="2" charset="0"/>
                  </a:rPr>
                  <a:t>3</a:t>
                </a:r>
              </a:p>
            </p:txBody>
          </p:sp>
          <p:sp>
            <p:nvSpPr>
              <p:cNvPr id="26" name="TextBox 25"/>
              <p:cNvSpPr txBox="1"/>
              <p:nvPr/>
            </p:nvSpPr>
            <p:spPr>
              <a:xfrm>
                <a:off x="5449253" y="4368206"/>
                <a:ext cx="1180148" cy="154911"/>
              </a:xfrm>
              <a:prstGeom prst="rect">
                <a:avLst/>
              </a:prstGeom>
              <a:noFill/>
            </p:spPr>
            <p:txBody>
              <a:bodyPr wrap="square" rtlCol="0">
                <a:spAutoFit/>
              </a:bodyPr>
              <a:lstStyle/>
              <a:p>
                <a:pPr algn="ctr">
                  <a:lnSpc>
                    <a:spcPct val="114000"/>
                  </a:lnSpc>
                </a:pPr>
                <a:r>
                  <a:rPr lang="zh-CN" altLang="en-US" sz="1600" dirty="0">
                    <a:solidFill>
                      <a:schemeClr val="bg1"/>
                    </a:solidFill>
                    <a:sym typeface="+mn-ea"/>
                  </a:rPr>
                  <a:t>调研选型</a:t>
                </a:r>
                <a:endParaRPr lang="en-US" sz="1600" dirty="0">
                  <a:solidFill>
                    <a:schemeClr val="bg1"/>
                  </a:solidFill>
                </a:endParaRPr>
              </a:p>
            </p:txBody>
          </p:sp>
        </p:grpSp>
      </p:grpSp>
      <p:grpSp>
        <p:nvGrpSpPr>
          <p:cNvPr id="4" name="Group 3"/>
          <p:cNvGrpSpPr/>
          <p:nvPr/>
        </p:nvGrpSpPr>
        <p:grpSpPr>
          <a:xfrm>
            <a:off x="3883335" y="2549323"/>
            <a:ext cx="1774202" cy="2229431"/>
            <a:chOff x="6849362" y="3323771"/>
            <a:chExt cx="1309050" cy="1570438"/>
          </a:xfrm>
        </p:grpSpPr>
        <p:sp>
          <p:nvSpPr>
            <p:cNvPr id="6" name="Rectangle: Rounded Corners 5"/>
            <p:cNvSpPr/>
            <p:nvPr/>
          </p:nvSpPr>
          <p:spPr>
            <a:xfrm>
              <a:off x="6849362" y="3323771"/>
              <a:ext cx="1309050" cy="1557430"/>
            </a:xfrm>
            <a:prstGeom prst="roundRect">
              <a:avLst>
                <a:gd name="adj" fmla="val 2131"/>
              </a:avLst>
            </a:prstGeom>
            <a:solidFill>
              <a:srgbClr val="748773"/>
            </a:solidFill>
            <a:ln w="15875">
              <a:noFill/>
            </a:ln>
            <a:effectLst>
              <a:outerShdw blurRad="203200" dist="266700" dir="2700000" sx="94000" sy="94000" algn="tl" rotWithShape="0">
                <a:prstClr val="black">
                  <a:alpha val="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21" name="Group 20"/>
            <p:cNvGrpSpPr/>
            <p:nvPr/>
          </p:nvGrpSpPr>
          <p:grpSpPr>
            <a:xfrm>
              <a:off x="6913813" y="3609838"/>
              <a:ext cx="1227262" cy="1284371"/>
              <a:chOff x="5449253" y="3844960"/>
              <a:chExt cx="1227262" cy="1284371"/>
            </a:xfrm>
          </p:grpSpPr>
          <p:sp>
            <p:nvSpPr>
              <p:cNvPr id="22" name="TextBox 21"/>
              <p:cNvSpPr txBox="1"/>
              <p:nvPr/>
            </p:nvSpPr>
            <p:spPr>
              <a:xfrm>
                <a:off x="5449253" y="3844960"/>
                <a:ext cx="1180148" cy="523220"/>
              </a:xfrm>
              <a:prstGeom prst="rect">
                <a:avLst/>
              </a:prstGeom>
              <a:noFill/>
            </p:spPr>
            <p:txBody>
              <a:bodyPr wrap="square" rtlCol="0">
                <a:spAutoFit/>
              </a:bodyPr>
              <a:lstStyle/>
              <a:p>
                <a:pPr algn="ctr"/>
                <a:r>
                  <a:rPr lang="en-US" sz="2800" dirty="0">
                    <a:solidFill>
                      <a:schemeClr val="bg1"/>
                    </a:solidFill>
                    <a:latin typeface="+mj-lt"/>
                    <a:ea typeface="Roboto Light" panose="02000000000000000000" pitchFamily="2" charset="0"/>
                  </a:rPr>
                  <a:t>2</a:t>
                </a:r>
              </a:p>
            </p:txBody>
          </p:sp>
          <p:sp>
            <p:nvSpPr>
              <p:cNvPr id="23" name="TextBox 22"/>
              <p:cNvSpPr txBox="1"/>
              <p:nvPr/>
            </p:nvSpPr>
            <p:spPr>
              <a:xfrm>
                <a:off x="5496367" y="4337607"/>
                <a:ext cx="1180148" cy="791724"/>
              </a:xfrm>
              <a:prstGeom prst="rect">
                <a:avLst/>
              </a:prstGeom>
              <a:noFill/>
            </p:spPr>
            <p:txBody>
              <a:bodyPr wrap="square" rtlCol="0">
                <a:spAutoFit/>
              </a:bodyPr>
              <a:lstStyle/>
              <a:p>
                <a:pPr algn="ctr">
                  <a:lnSpc>
                    <a:spcPct val="114000"/>
                  </a:lnSpc>
                </a:pPr>
                <a:r>
                  <a:rPr lang="zh-CN" altLang="en-US" sz="1600" dirty="0">
                    <a:solidFill>
                      <a:schemeClr val="bg1"/>
                    </a:solidFill>
                    <a:sym typeface="+mn-ea"/>
                  </a:rPr>
                  <a:t>思维导图与用户故事</a:t>
                </a:r>
                <a:endParaRPr lang="en-US" altLang="zh-CN" sz="1600" dirty="0">
                  <a:solidFill>
                    <a:schemeClr val="bg1"/>
                  </a:solidFill>
                </a:endParaRPr>
              </a:p>
              <a:p>
                <a:pPr algn="ctr">
                  <a:lnSpc>
                    <a:spcPct val="114000"/>
                  </a:lnSpc>
                </a:pPr>
                <a:endParaRPr lang="en-US" altLang="zh-CN" sz="1600" dirty="0">
                  <a:solidFill>
                    <a:schemeClr val="bg1"/>
                  </a:solidFill>
                </a:endParaRPr>
              </a:p>
              <a:p>
                <a:pPr algn="ctr">
                  <a:lnSpc>
                    <a:spcPct val="114000"/>
                  </a:lnSpc>
                </a:pPr>
                <a:endParaRPr lang="en-US" sz="1100" dirty="0">
                  <a:solidFill>
                    <a:schemeClr val="bg1"/>
                  </a:solidFill>
                </a:endParaRPr>
              </a:p>
            </p:txBody>
          </p:sp>
        </p:grpSp>
      </p:grpSp>
      <p:grpSp>
        <p:nvGrpSpPr>
          <p:cNvPr id="2" name="Group 1"/>
          <p:cNvGrpSpPr/>
          <p:nvPr/>
        </p:nvGrpSpPr>
        <p:grpSpPr>
          <a:xfrm>
            <a:off x="1257071" y="2554064"/>
            <a:ext cx="1774202" cy="2184252"/>
            <a:chOff x="5384801" y="3323771"/>
            <a:chExt cx="1309050" cy="1557430"/>
          </a:xfrm>
        </p:grpSpPr>
        <p:sp>
          <p:nvSpPr>
            <p:cNvPr id="5" name="Rectangle: Rounded Corners 4"/>
            <p:cNvSpPr/>
            <p:nvPr/>
          </p:nvSpPr>
          <p:spPr>
            <a:xfrm>
              <a:off x="5384801" y="3323771"/>
              <a:ext cx="1309050" cy="1557430"/>
            </a:xfrm>
            <a:prstGeom prst="roundRect">
              <a:avLst>
                <a:gd name="adj" fmla="val 2131"/>
              </a:avLst>
            </a:prstGeom>
            <a:solidFill>
              <a:srgbClr val="748773"/>
            </a:solidFill>
            <a:ln w="15875">
              <a:noFill/>
            </a:ln>
            <a:effectLst>
              <a:outerShdw blurRad="203200" dist="266700" dir="2700000" sx="94000" sy="94000" algn="tl" rotWithShape="0">
                <a:prstClr val="black">
                  <a:alpha val="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20" name="Group 19"/>
            <p:cNvGrpSpPr/>
            <p:nvPr/>
          </p:nvGrpSpPr>
          <p:grpSpPr>
            <a:xfrm>
              <a:off x="5449252" y="3609838"/>
              <a:ext cx="1180148" cy="1172690"/>
              <a:chOff x="5449253" y="3844960"/>
              <a:chExt cx="1180148" cy="1172690"/>
            </a:xfrm>
          </p:grpSpPr>
          <p:sp>
            <p:nvSpPr>
              <p:cNvPr id="18" name="TextBox 17"/>
              <p:cNvSpPr txBox="1"/>
              <p:nvPr/>
            </p:nvSpPr>
            <p:spPr>
              <a:xfrm>
                <a:off x="5449253" y="3844960"/>
                <a:ext cx="1180148" cy="523220"/>
              </a:xfrm>
              <a:prstGeom prst="rect">
                <a:avLst/>
              </a:prstGeom>
              <a:noFill/>
            </p:spPr>
            <p:txBody>
              <a:bodyPr wrap="square" rtlCol="0">
                <a:spAutoFit/>
              </a:bodyPr>
              <a:lstStyle/>
              <a:p>
                <a:pPr algn="ctr"/>
                <a:r>
                  <a:rPr lang="en-US" sz="2800" dirty="0">
                    <a:solidFill>
                      <a:schemeClr val="bg1"/>
                    </a:solidFill>
                    <a:latin typeface="+mj-lt"/>
                    <a:ea typeface="Roboto Light" panose="02000000000000000000" pitchFamily="2" charset="0"/>
                  </a:rPr>
                  <a:t>1</a:t>
                </a:r>
              </a:p>
            </p:txBody>
          </p:sp>
          <p:sp>
            <p:nvSpPr>
              <p:cNvPr id="19" name="TextBox 18"/>
              <p:cNvSpPr txBox="1"/>
              <p:nvPr/>
            </p:nvSpPr>
            <p:spPr>
              <a:xfrm>
                <a:off x="5449253" y="4368206"/>
                <a:ext cx="1180148" cy="649444"/>
              </a:xfrm>
              <a:prstGeom prst="rect">
                <a:avLst/>
              </a:prstGeom>
              <a:noFill/>
            </p:spPr>
            <p:txBody>
              <a:bodyPr wrap="square" rtlCol="0">
                <a:spAutoFit/>
              </a:bodyPr>
              <a:lstStyle/>
              <a:p>
                <a:pPr algn="ctr">
                  <a:lnSpc>
                    <a:spcPct val="114000"/>
                  </a:lnSpc>
                </a:pPr>
                <a:r>
                  <a:rPr lang="zh-CN" altLang="en-US" sz="1600" dirty="0">
                    <a:solidFill>
                      <a:schemeClr val="bg1"/>
                    </a:solidFill>
                  </a:rPr>
                  <a:t>项目介绍与需求分析</a:t>
                </a:r>
                <a:endParaRPr lang="en-US" altLang="zh-CN" sz="1600" dirty="0">
                  <a:solidFill>
                    <a:schemeClr val="bg1"/>
                  </a:solidFill>
                </a:endParaRPr>
              </a:p>
              <a:p>
                <a:pPr algn="ctr">
                  <a:lnSpc>
                    <a:spcPct val="114000"/>
                  </a:lnSpc>
                </a:pPr>
                <a:endParaRPr lang="en-US" sz="1600" dirty="0">
                  <a:solidFill>
                    <a:schemeClr val="bg1"/>
                  </a:solidFill>
                </a:endParaRPr>
              </a:p>
            </p:txBody>
          </p:sp>
        </p:grpSp>
      </p:grpSp>
      <p:grpSp>
        <p:nvGrpSpPr>
          <p:cNvPr id="29" name="Group 21"/>
          <p:cNvGrpSpPr/>
          <p:nvPr/>
        </p:nvGrpSpPr>
        <p:grpSpPr>
          <a:xfrm>
            <a:off x="11191414" y="5937247"/>
            <a:ext cx="752930" cy="752930"/>
            <a:chOff x="11160804" y="5906634"/>
            <a:chExt cx="814163" cy="814163"/>
          </a:xfrm>
        </p:grpSpPr>
        <p:sp>
          <p:nvSpPr>
            <p:cNvPr id="35" name="Freeform: Shape 22"/>
            <p:cNvSpPr/>
            <p:nvPr/>
          </p:nvSpPr>
          <p:spPr>
            <a:xfrm>
              <a:off x="11160804" y="5906634"/>
              <a:ext cx="814163" cy="814163"/>
            </a:xfrm>
            <a:custGeom>
              <a:avLst/>
              <a:gdLst>
                <a:gd name="connsiteX0" fmla="*/ 769843 w 1539686"/>
                <a:gd name="connsiteY0" fmla="*/ 212447 h 1539686"/>
                <a:gd name="connsiteX1" fmla="*/ 212447 w 1539686"/>
                <a:gd name="connsiteY1" fmla="*/ 769843 h 1539686"/>
                <a:gd name="connsiteX2" fmla="*/ 769843 w 1539686"/>
                <a:gd name="connsiteY2" fmla="*/ 1327239 h 1539686"/>
                <a:gd name="connsiteX3" fmla="*/ 1327239 w 1539686"/>
                <a:gd name="connsiteY3" fmla="*/ 769843 h 1539686"/>
                <a:gd name="connsiteX4" fmla="*/ 769843 w 1539686"/>
                <a:gd name="connsiteY4" fmla="*/ 212447 h 1539686"/>
                <a:gd name="connsiteX5" fmla="*/ 769843 w 1539686"/>
                <a:gd name="connsiteY5" fmla="*/ 0 h 1539686"/>
                <a:gd name="connsiteX6" fmla="*/ 1539686 w 1539686"/>
                <a:gd name="connsiteY6" fmla="*/ 769843 h 1539686"/>
                <a:gd name="connsiteX7" fmla="*/ 769843 w 1539686"/>
                <a:gd name="connsiteY7" fmla="*/ 1539686 h 1539686"/>
                <a:gd name="connsiteX8" fmla="*/ 0 w 1539686"/>
                <a:gd name="connsiteY8" fmla="*/ 769843 h 1539686"/>
                <a:gd name="connsiteX9" fmla="*/ 769843 w 1539686"/>
                <a:gd name="connsiteY9" fmla="*/ 0 h 153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39686" h="1539686">
                  <a:moveTo>
                    <a:pt x="769843" y="212447"/>
                  </a:moveTo>
                  <a:cubicBezTo>
                    <a:pt x="462002" y="212447"/>
                    <a:pt x="212447" y="462002"/>
                    <a:pt x="212447" y="769843"/>
                  </a:cubicBezTo>
                  <a:cubicBezTo>
                    <a:pt x="212447" y="1077684"/>
                    <a:pt x="462002" y="1327239"/>
                    <a:pt x="769843" y="1327239"/>
                  </a:cubicBezTo>
                  <a:cubicBezTo>
                    <a:pt x="1077684" y="1327239"/>
                    <a:pt x="1327239" y="1077684"/>
                    <a:pt x="1327239" y="769843"/>
                  </a:cubicBezTo>
                  <a:cubicBezTo>
                    <a:pt x="1327239" y="462002"/>
                    <a:pt x="1077684" y="212447"/>
                    <a:pt x="769843" y="212447"/>
                  </a:cubicBezTo>
                  <a:close/>
                  <a:moveTo>
                    <a:pt x="769843" y="0"/>
                  </a:moveTo>
                  <a:cubicBezTo>
                    <a:pt x="1195016" y="0"/>
                    <a:pt x="1539686" y="344670"/>
                    <a:pt x="1539686" y="769843"/>
                  </a:cubicBezTo>
                  <a:cubicBezTo>
                    <a:pt x="1539686" y="1195016"/>
                    <a:pt x="1195016" y="1539686"/>
                    <a:pt x="769843" y="1539686"/>
                  </a:cubicBezTo>
                  <a:cubicBezTo>
                    <a:pt x="344670" y="1539686"/>
                    <a:pt x="0" y="1195016"/>
                    <a:pt x="0" y="769843"/>
                  </a:cubicBezTo>
                  <a:cubicBezTo>
                    <a:pt x="0" y="344670"/>
                    <a:pt x="344670" y="0"/>
                    <a:pt x="769843" y="0"/>
                  </a:cubicBezTo>
                  <a:close/>
                </a:path>
              </a:pathLst>
            </a:custGeom>
            <a:solidFill>
              <a:srgbClr val="748773">
                <a:alpha val="22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23"/>
            <p:cNvSpPr/>
            <p:nvPr/>
          </p:nvSpPr>
          <p:spPr>
            <a:xfrm>
              <a:off x="11335656" y="6081486"/>
              <a:ext cx="464458" cy="464458"/>
            </a:xfrm>
            <a:prstGeom prst="ellipse">
              <a:avLst/>
            </a:prstGeom>
            <a:solidFill>
              <a:srgbClr val="748773"/>
            </a:solidFill>
            <a:ln>
              <a:noFill/>
            </a:ln>
            <a:effectLst>
              <a:outerShdw blurRad="749300" dist="266700" dir="2700000" sx="83000" sy="83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7" name="TextBox 24"/>
          <p:cNvSpPr txBox="1"/>
          <p:nvPr/>
        </p:nvSpPr>
        <p:spPr>
          <a:xfrm>
            <a:off x="11261264" y="6175213"/>
            <a:ext cx="613230" cy="276999"/>
          </a:xfrm>
          <a:prstGeom prst="rect">
            <a:avLst/>
          </a:prstGeom>
          <a:noFill/>
        </p:spPr>
        <p:txBody>
          <a:bodyPr wrap="square" rtlCol="0">
            <a:spAutoFit/>
          </a:bodyPr>
          <a:lstStyle/>
          <a:p>
            <a:pPr algn="ctr"/>
            <a:fld id="{260E2A6B-A809-4840-BF14-8648BC0BDF87}" type="slidenum">
              <a:rPr lang="id-ID" sz="1200" i="0" smtClean="0">
                <a:solidFill>
                  <a:schemeClr val="bg1"/>
                </a:solidFill>
                <a:ea typeface="Liberation Sans" panose="020B0604020202020204" pitchFamily="34" charset="0"/>
                <a:cs typeface="Liberation Sans" panose="020B0604020202020204" pitchFamily="34" charset="0"/>
              </a:rPr>
              <a:t>2</a:t>
            </a:fld>
            <a:endParaRPr lang="id-ID" sz="1200" i="0" dirty="0">
              <a:solidFill>
                <a:schemeClr val="bg1"/>
              </a:solidFill>
              <a:ea typeface="Liberation Sans" panose="020B0604020202020204" pitchFamily="34" charset="0"/>
              <a:cs typeface="Liberation Sans" panose="020B0604020202020204" pitchFamily="34" charset="0"/>
            </a:endParaRPr>
          </a:p>
        </p:txBody>
      </p:sp>
      <p:sp>
        <p:nvSpPr>
          <p:cNvPr id="38" name="TextBox 25"/>
          <p:cNvSpPr txBox="1"/>
          <p:nvPr/>
        </p:nvSpPr>
        <p:spPr>
          <a:xfrm>
            <a:off x="8656539" y="6295892"/>
            <a:ext cx="2373172" cy="261610"/>
          </a:xfrm>
          <a:prstGeom prst="rect">
            <a:avLst/>
          </a:prstGeom>
          <a:noFill/>
        </p:spPr>
        <p:txBody>
          <a:bodyPr wrap="square" rtlCol="0">
            <a:spAutoFit/>
          </a:bodyPr>
          <a:lstStyle/>
          <a:p>
            <a:pPr algn="r"/>
            <a:r>
              <a:rPr lang="en-US" sz="1050" spc="300" dirty="0">
                <a:solidFill>
                  <a:schemeClr val="bg1">
                    <a:lumMod val="75000"/>
                  </a:schemeClr>
                </a:solidFill>
              </a:rPr>
              <a:t>www.ypppt.com</a:t>
            </a:r>
          </a:p>
        </p:txBody>
      </p:sp>
      <p:sp>
        <p:nvSpPr>
          <p:cNvPr id="39" name="TextBox 26"/>
          <p:cNvSpPr txBox="1"/>
          <p:nvPr/>
        </p:nvSpPr>
        <p:spPr>
          <a:xfrm>
            <a:off x="507020" y="6295892"/>
            <a:ext cx="2103446" cy="261610"/>
          </a:xfrm>
          <a:prstGeom prst="rect">
            <a:avLst/>
          </a:prstGeom>
          <a:noFill/>
        </p:spPr>
        <p:txBody>
          <a:bodyPr wrap="square" rtlCol="0">
            <a:spAutoFit/>
          </a:bodyPr>
          <a:lstStyle/>
          <a:p>
            <a:r>
              <a:rPr lang="en-US" sz="1050" spc="300" dirty="0">
                <a:solidFill>
                  <a:schemeClr val="bg1">
                    <a:lumMod val="75000"/>
                  </a:schemeClr>
                </a:solidFill>
              </a:rPr>
              <a:t>2020 ©ypppt!</a:t>
            </a:r>
          </a:p>
        </p:txBody>
      </p:sp>
      <p:sp>
        <p:nvSpPr>
          <p:cNvPr id="40" name="Rectangle: Rounded Corners 27"/>
          <p:cNvSpPr/>
          <p:nvPr/>
        </p:nvSpPr>
        <p:spPr>
          <a:xfrm>
            <a:off x="2206113" y="6355240"/>
            <a:ext cx="6326823" cy="142914"/>
          </a:xfrm>
          <a:prstGeom prst="roundRect">
            <a:avLst>
              <a:gd name="adj" fmla="val 50000"/>
            </a:avLst>
          </a:prstGeom>
          <a:pattFill prst="ltUpDiag">
            <a:fgClr>
              <a:schemeClr val="accent1">
                <a:lumMod val="40000"/>
                <a:lumOff val="60000"/>
              </a:schemeClr>
            </a:fgClr>
            <a:bgClr>
              <a:srgbClr val="F5F8F9"/>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750" fill="hold"/>
                                        <p:tgtEl>
                                          <p:spTgt spid="3"/>
                                        </p:tgtEl>
                                        <p:attrNameLst>
                                          <p:attrName>ppt_x</p:attrName>
                                        </p:attrNameLst>
                                      </p:cBhvr>
                                      <p:tavLst>
                                        <p:tav tm="0">
                                          <p:val>
                                            <p:strVal val="0-#ppt_w/2"/>
                                          </p:val>
                                        </p:tav>
                                        <p:tav tm="100000">
                                          <p:val>
                                            <p:strVal val="#ppt_x"/>
                                          </p:val>
                                        </p:tav>
                                      </p:tavLst>
                                    </p:anim>
                                    <p:anim calcmode="lin" valueType="num">
                                      <p:cBhvr additive="base">
                                        <p:cTn id="8" dur="750" fill="hold"/>
                                        <p:tgtEl>
                                          <p:spTgt spid="3"/>
                                        </p:tgtEl>
                                        <p:attrNameLst>
                                          <p:attrName>ppt_y</p:attrName>
                                        </p:attrNameLst>
                                      </p:cBhvr>
                                      <p:tavLst>
                                        <p:tav tm="0">
                                          <p:val>
                                            <p:strVal val="#ppt_y"/>
                                          </p:val>
                                        </p:tav>
                                        <p:tav tm="100000">
                                          <p:val>
                                            <p:strVal val="#ppt_y"/>
                                          </p:val>
                                        </p:tav>
                                      </p:tavLst>
                                    </p:anim>
                                  </p:childTnLst>
                                </p:cTn>
                              </p:par>
                              <p:par>
                                <p:cTn id="9" presetID="2" presetClass="entr" presetSubtype="2" decel="100000" fill="hold" nodeType="withEffect">
                                  <p:stCondLst>
                                    <p:cond delay="50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750" fill="hold"/>
                                        <p:tgtEl>
                                          <p:spTgt spid="2"/>
                                        </p:tgtEl>
                                        <p:attrNameLst>
                                          <p:attrName>ppt_x</p:attrName>
                                        </p:attrNameLst>
                                      </p:cBhvr>
                                      <p:tavLst>
                                        <p:tav tm="0">
                                          <p:val>
                                            <p:strVal val="1+#ppt_w/2"/>
                                          </p:val>
                                        </p:tav>
                                        <p:tav tm="100000">
                                          <p:val>
                                            <p:strVal val="#ppt_x"/>
                                          </p:val>
                                        </p:tav>
                                      </p:tavLst>
                                    </p:anim>
                                    <p:anim calcmode="lin" valueType="num">
                                      <p:cBhvr additive="base">
                                        <p:cTn id="12" dur="750" fill="hold"/>
                                        <p:tgtEl>
                                          <p:spTgt spid="2"/>
                                        </p:tgtEl>
                                        <p:attrNameLst>
                                          <p:attrName>ppt_y</p:attrName>
                                        </p:attrNameLst>
                                      </p:cBhvr>
                                      <p:tavLst>
                                        <p:tav tm="0">
                                          <p:val>
                                            <p:strVal val="#ppt_y"/>
                                          </p:val>
                                        </p:tav>
                                        <p:tav tm="100000">
                                          <p:val>
                                            <p:strVal val="#ppt_y"/>
                                          </p:val>
                                        </p:tav>
                                      </p:tavLst>
                                    </p:anim>
                                  </p:childTnLst>
                                </p:cTn>
                              </p:par>
                              <p:par>
                                <p:cTn id="13" presetID="2" presetClass="entr" presetSubtype="2" decel="100000" fill="hold" nodeType="withEffect">
                                  <p:stCondLst>
                                    <p:cond delay="75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750" fill="hold"/>
                                        <p:tgtEl>
                                          <p:spTgt spid="4"/>
                                        </p:tgtEl>
                                        <p:attrNameLst>
                                          <p:attrName>ppt_x</p:attrName>
                                        </p:attrNameLst>
                                      </p:cBhvr>
                                      <p:tavLst>
                                        <p:tav tm="0">
                                          <p:val>
                                            <p:strVal val="1+#ppt_w/2"/>
                                          </p:val>
                                        </p:tav>
                                        <p:tav tm="100000">
                                          <p:val>
                                            <p:strVal val="#ppt_x"/>
                                          </p:val>
                                        </p:tav>
                                      </p:tavLst>
                                    </p:anim>
                                    <p:anim calcmode="lin" valueType="num">
                                      <p:cBhvr additive="base">
                                        <p:cTn id="16" dur="750" fill="hold"/>
                                        <p:tgtEl>
                                          <p:spTgt spid="4"/>
                                        </p:tgtEl>
                                        <p:attrNameLst>
                                          <p:attrName>ppt_y</p:attrName>
                                        </p:attrNameLst>
                                      </p:cBhvr>
                                      <p:tavLst>
                                        <p:tav tm="0">
                                          <p:val>
                                            <p:strVal val="#ppt_y"/>
                                          </p:val>
                                        </p:tav>
                                        <p:tav tm="100000">
                                          <p:val>
                                            <p:strVal val="#ppt_y"/>
                                          </p:val>
                                        </p:tav>
                                      </p:tavLst>
                                    </p:anim>
                                  </p:childTnLst>
                                </p:cTn>
                              </p:par>
                              <p:par>
                                <p:cTn id="17" presetID="2" presetClass="entr" presetSubtype="2" decel="100000" fill="hold" nodeType="withEffect">
                                  <p:stCondLst>
                                    <p:cond delay="100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750" fill="hold"/>
                                        <p:tgtEl>
                                          <p:spTgt spid="9"/>
                                        </p:tgtEl>
                                        <p:attrNameLst>
                                          <p:attrName>ppt_x</p:attrName>
                                        </p:attrNameLst>
                                      </p:cBhvr>
                                      <p:tavLst>
                                        <p:tav tm="0">
                                          <p:val>
                                            <p:strVal val="1+#ppt_w/2"/>
                                          </p:val>
                                        </p:tav>
                                        <p:tav tm="100000">
                                          <p:val>
                                            <p:strVal val="#ppt_x"/>
                                          </p:val>
                                        </p:tav>
                                      </p:tavLst>
                                    </p:anim>
                                    <p:anim calcmode="lin" valueType="num">
                                      <p:cBhvr additive="base">
                                        <p:cTn id="20" dur="750" fill="hold"/>
                                        <p:tgtEl>
                                          <p:spTgt spid="9"/>
                                        </p:tgtEl>
                                        <p:attrNameLst>
                                          <p:attrName>ppt_y</p:attrName>
                                        </p:attrNameLst>
                                      </p:cBhvr>
                                      <p:tavLst>
                                        <p:tav tm="0">
                                          <p:val>
                                            <p:strVal val="#ppt_y"/>
                                          </p:val>
                                        </p:tav>
                                        <p:tav tm="100000">
                                          <p:val>
                                            <p:strVal val="#ppt_y"/>
                                          </p:val>
                                        </p:tav>
                                      </p:tavLst>
                                    </p:anim>
                                  </p:childTnLst>
                                </p:cTn>
                              </p:par>
                              <p:par>
                                <p:cTn id="21" presetID="2" presetClass="entr" presetSubtype="2" decel="100000" fill="hold" nodeType="withEffect">
                                  <p:stCondLst>
                                    <p:cond delay="1000"/>
                                  </p:stCondLst>
                                  <p:childTnLst>
                                    <p:set>
                                      <p:cBhvr>
                                        <p:cTn id="22" dur="1" fill="hold">
                                          <p:stCondLst>
                                            <p:cond delay="0"/>
                                          </p:stCondLst>
                                        </p:cTn>
                                        <p:tgtEl>
                                          <p:spTgt spid="11"/>
                                        </p:tgtEl>
                                        <p:attrNameLst>
                                          <p:attrName>style.visibility</p:attrName>
                                        </p:attrNameLst>
                                      </p:cBhvr>
                                      <p:to>
                                        <p:strVal val="visible"/>
                                      </p:to>
                                    </p:set>
                                    <p:anim calcmode="lin" valueType="num">
                                      <p:cBhvr additive="base">
                                        <p:cTn id="23" dur="1000" fill="hold"/>
                                        <p:tgtEl>
                                          <p:spTgt spid="11"/>
                                        </p:tgtEl>
                                        <p:attrNameLst>
                                          <p:attrName>ppt_x</p:attrName>
                                        </p:attrNameLst>
                                      </p:cBhvr>
                                      <p:tavLst>
                                        <p:tav tm="0">
                                          <p:val>
                                            <p:strVal val="1+#ppt_w/2"/>
                                          </p:val>
                                        </p:tav>
                                        <p:tav tm="100000">
                                          <p:val>
                                            <p:strVal val="#ppt_x"/>
                                          </p:val>
                                        </p:tav>
                                      </p:tavLst>
                                    </p:anim>
                                    <p:anim calcmode="lin" valueType="num">
                                      <p:cBhvr additive="base">
                                        <p:cTn id="24" dur="1000" fill="hold"/>
                                        <p:tgtEl>
                                          <p:spTgt spid="11"/>
                                        </p:tgtEl>
                                        <p:attrNameLst>
                                          <p:attrName>ppt_y</p:attrName>
                                        </p:attrNameLst>
                                      </p:cBhvr>
                                      <p:tavLst>
                                        <p:tav tm="0">
                                          <p:val>
                                            <p:strVal val="#ppt_y"/>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41"/>
                                        </p:tgtEl>
                                        <p:attrNameLst>
                                          <p:attrName>style.visibility</p:attrName>
                                        </p:attrNameLst>
                                      </p:cBhvr>
                                      <p:to>
                                        <p:strVal val="visible"/>
                                      </p:to>
                                    </p:set>
                                    <p:anim calcmode="lin" valueType="num">
                                      <p:cBhvr additive="base">
                                        <p:cTn id="27" dur="500" fill="hold"/>
                                        <p:tgtEl>
                                          <p:spTgt spid="41"/>
                                        </p:tgtEl>
                                        <p:attrNameLst>
                                          <p:attrName>ppt_x</p:attrName>
                                        </p:attrNameLst>
                                      </p:cBhvr>
                                      <p:tavLst>
                                        <p:tav tm="0">
                                          <p:val>
                                            <p:strVal val="#ppt_x"/>
                                          </p:val>
                                        </p:tav>
                                        <p:tav tm="100000">
                                          <p:val>
                                            <p:strVal val="#ppt_x"/>
                                          </p:val>
                                        </p:tav>
                                      </p:tavLst>
                                    </p:anim>
                                    <p:anim calcmode="lin" valueType="num">
                                      <p:cBhvr additive="base">
                                        <p:cTn id="28" dur="500" fill="hold"/>
                                        <p:tgtEl>
                                          <p:spTgt spid="41"/>
                                        </p:tgtEl>
                                        <p:attrNameLst>
                                          <p:attrName>ppt_y</p:attrName>
                                        </p:attrNameLst>
                                      </p:cBhvr>
                                      <p:tavLst>
                                        <p:tav tm="0">
                                          <p:val>
                                            <p:strVal val="1+#ppt_h/2"/>
                                          </p:val>
                                        </p:tav>
                                        <p:tav tm="100000">
                                          <p:val>
                                            <p:strVal val="#ppt_y"/>
                                          </p:val>
                                        </p:tav>
                                      </p:tavLst>
                                    </p:anim>
                                  </p:childTnLst>
                                </p:cTn>
                              </p:par>
                              <p:par>
                                <p:cTn id="29" presetID="19" presetClass="entr" presetSubtype="10" fill="hold" grpId="1" nodeType="withEffect">
                                  <p:stCondLst>
                                    <p:cond delay="0"/>
                                  </p:stCondLst>
                                  <p:childTnLst>
                                    <p:set>
                                      <p:cBhvr>
                                        <p:cTn id="30" dur="1" fill="hold">
                                          <p:stCondLst>
                                            <p:cond delay="0"/>
                                          </p:stCondLst>
                                        </p:cTn>
                                        <p:tgtEl>
                                          <p:spTgt spid="41"/>
                                        </p:tgtEl>
                                        <p:attrNameLst>
                                          <p:attrName>style.visibility</p:attrName>
                                        </p:attrNameLst>
                                      </p:cBhvr>
                                      <p:to>
                                        <p:strVal val="visible"/>
                                      </p:to>
                                    </p:set>
                                    <p:anim calcmode="lin" valueType="num">
                                      <p:cBhvr>
                                        <p:cTn id="31" dur="2000" fill="hold"/>
                                        <p:tgtEl>
                                          <p:spTgt spid="41"/>
                                        </p:tgtEl>
                                        <p:attrNameLst>
                                          <p:attrName>ppt_w</p:attrName>
                                        </p:attrNameLst>
                                      </p:cBhvr>
                                      <p:tavLst>
                                        <p:tav tm="0" fmla="#ppt_w*sin(2.5*pi*$)">
                                          <p:val>
                                            <p:fltVal val="0"/>
                                          </p:val>
                                        </p:tav>
                                        <p:tav tm="100000">
                                          <p:val>
                                            <p:fltVal val="1"/>
                                          </p:val>
                                        </p:tav>
                                      </p:tavLst>
                                    </p:anim>
                                    <p:anim calcmode="lin" valueType="num">
                                      <p:cBhvr>
                                        <p:cTn id="32" dur="2000" fill="hold"/>
                                        <p:tgtEl>
                                          <p:spTgt spid="41"/>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bldLvl="0" animBg="1"/>
      <p:bldP spid="41" grpId="1" bldLvl="0" animBg="1"/>
      <p:bldP spid="3"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圆角矩形 6"/>
          <p:cNvSpPr/>
          <p:nvPr/>
        </p:nvSpPr>
        <p:spPr>
          <a:xfrm>
            <a:off x="824865" y="951230"/>
            <a:ext cx="5180330" cy="2002790"/>
          </a:xfrm>
          <a:prstGeom prst="roundRect">
            <a:avLst>
              <a:gd name="adj" fmla="val 2801"/>
            </a:avLst>
          </a:prstGeom>
          <a:solidFill>
            <a:srgbClr val="60676C"/>
          </a:solidFill>
          <a:ln w="12700" cap="flat" cmpd="sng" algn="ctr">
            <a:noFill/>
            <a:prstDash val="solid"/>
            <a:miter lim="800000"/>
          </a:ln>
          <a:effectLst>
            <a:outerShdw blurRad="317500" dist="127000" dir="2700000" algn="tl" rotWithShape="0">
              <a:prstClr val="black">
                <a:alpha val="25000"/>
              </a:prstClr>
            </a:outerShdw>
          </a:effectLst>
        </p:spPr>
        <p:txBody>
          <a:bodyPr wrap="none" rtlCol="0" anchor="ctr"/>
          <a:lstStyle/>
          <a:p>
            <a:pPr algn="ctr"/>
            <a:endParaRPr lang="zh-CN" altLang="en-US" sz="1400" kern="0">
              <a:solidFill>
                <a:srgbClr val="FF8556"/>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4" name="矩形 33"/>
          <p:cNvSpPr/>
          <p:nvPr/>
        </p:nvSpPr>
        <p:spPr>
          <a:xfrm>
            <a:off x="1224280" y="1450340"/>
            <a:ext cx="4160520" cy="1290320"/>
          </a:xfrm>
          <a:prstGeom prst="rect">
            <a:avLst/>
          </a:prstGeom>
        </p:spPr>
        <p:txBody>
          <a:bodyPr wrap="square">
            <a:spAutoFit/>
          </a:bodyPr>
          <a:lstStyle/>
          <a:p>
            <a:pPr algn="l">
              <a:lnSpc>
                <a:spcPct val="130000"/>
              </a:lnSpc>
            </a:pPr>
            <a:r>
              <a:rPr lang="zh-CN" altLang="en-US" sz="1200">
                <a:solidFill>
                  <a:schemeClr val="bg1"/>
                </a:solidFill>
              </a:rPr>
              <a:t>1.主页面上显示xx管理按钮</a:t>
            </a:r>
          </a:p>
          <a:p>
            <a:pPr algn="l">
              <a:lnSpc>
                <a:spcPct val="130000"/>
              </a:lnSpc>
            </a:pPr>
            <a:r>
              <a:rPr lang="zh-CN" altLang="en-US" sz="1200">
                <a:solidFill>
                  <a:schemeClr val="bg1"/>
                </a:solidFill>
              </a:rPr>
              <a:t>2.系统管理员点击基础数据管理按钮</a:t>
            </a:r>
          </a:p>
          <a:p>
            <a:pPr algn="l">
              <a:lnSpc>
                <a:spcPct val="130000"/>
              </a:lnSpc>
            </a:pPr>
            <a:r>
              <a:rPr lang="zh-CN" altLang="en-US" sz="1200">
                <a:solidFill>
                  <a:schemeClr val="bg1"/>
                </a:solidFill>
              </a:rPr>
              <a:t>3.页面上显示xx管理按钮</a:t>
            </a:r>
          </a:p>
          <a:p>
            <a:pPr algn="l">
              <a:lnSpc>
                <a:spcPct val="130000"/>
              </a:lnSpc>
            </a:pPr>
            <a:r>
              <a:rPr lang="zh-CN" altLang="en-US" sz="1200">
                <a:solidFill>
                  <a:schemeClr val="bg1"/>
                </a:solidFill>
              </a:rPr>
              <a:t>4.系统管理员点击xx管理按钮</a:t>
            </a:r>
          </a:p>
          <a:p>
            <a:pPr algn="l">
              <a:lnSpc>
                <a:spcPct val="130000"/>
              </a:lnSpc>
            </a:pPr>
            <a:r>
              <a:rPr lang="zh-CN" altLang="en-US" sz="1200">
                <a:solidFill>
                  <a:schemeClr val="bg1"/>
                </a:solidFill>
              </a:rPr>
              <a:t>5.页面跳转到xx管理界面，显示xx信息表</a:t>
            </a:r>
          </a:p>
        </p:txBody>
      </p:sp>
      <p:sp>
        <p:nvSpPr>
          <p:cNvPr id="35" name="文本框 34"/>
          <p:cNvSpPr txBox="1"/>
          <p:nvPr/>
        </p:nvSpPr>
        <p:spPr>
          <a:xfrm>
            <a:off x="1029335" y="1037590"/>
            <a:ext cx="5173345" cy="368300"/>
          </a:xfrm>
          <a:prstGeom prst="rect">
            <a:avLst/>
          </a:prstGeom>
          <a:noFill/>
        </p:spPr>
        <p:txBody>
          <a:bodyPr wrap="square" rtlCol="0">
            <a:spAutoFit/>
          </a:bodyPr>
          <a:lstStyle/>
          <a:p>
            <a:pPr algn="l"/>
            <a:r>
              <a:rPr>
                <a:solidFill>
                  <a:schemeClr val="bg1"/>
                </a:solidFill>
                <a:sym typeface="+mn-ea"/>
              </a:rPr>
              <a:t>基础数据管理——进入xx管理</a:t>
            </a:r>
          </a:p>
        </p:txBody>
      </p:sp>
      <p:sp>
        <p:nvSpPr>
          <p:cNvPr id="36" name="矩形 35"/>
          <p:cNvSpPr/>
          <p:nvPr>
            <p:custDataLst>
              <p:tags r:id="rId1"/>
            </p:custDataLst>
          </p:nvPr>
        </p:nvSpPr>
        <p:spPr>
          <a:xfrm>
            <a:off x="-1789611" y="-627017"/>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0" name="Group 10"/>
          <p:cNvGrpSpPr/>
          <p:nvPr/>
        </p:nvGrpSpPr>
        <p:grpSpPr>
          <a:xfrm>
            <a:off x="11191414" y="5937247"/>
            <a:ext cx="752930" cy="752930"/>
            <a:chOff x="11160804" y="5906634"/>
            <a:chExt cx="814163" cy="814163"/>
          </a:xfrm>
        </p:grpSpPr>
        <p:sp>
          <p:nvSpPr>
            <p:cNvPr id="41" name="Freeform: Shape 11"/>
            <p:cNvSpPr/>
            <p:nvPr/>
          </p:nvSpPr>
          <p:spPr>
            <a:xfrm>
              <a:off x="11160804" y="5906634"/>
              <a:ext cx="814163" cy="814163"/>
            </a:xfrm>
            <a:custGeom>
              <a:avLst/>
              <a:gdLst>
                <a:gd name="connsiteX0" fmla="*/ 769843 w 1539686"/>
                <a:gd name="connsiteY0" fmla="*/ 212447 h 1539686"/>
                <a:gd name="connsiteX1" fmla="*/ 212447 w 1539686"/>
                <a:gd name="connsiteY1" fmla="*/ 769843 h 1539686"/>
                <a:gd name="connsiteX2" fmla="*/ 769843 w 1539686"/>
                <a:gd name="connsiteY2" fmla="*/ 1327239 h 1539686"/>
                <a:gd name="connsiteX3" fmla="*/ 1327239 w 1539686"/>
                <a:gd name="connsiteY3" fmla="*/ 769843 h 1539686"/>
                <a:gd name="connsiteX4" fmla="*/ 769843 w 1539686"/>
                <a:gd name="connsiteY4" fmla="*/ 212447 h 1539686"/>
                <a:gd name="connsiteX5" fmla="*/ 769843 w 1539686"/>
                <a:gd name="connsiteY5" fmla="*/ 0 h 1539686"/>
                <a:gd name="connsiteX6" fmla="*/ 1539686 w 1539686"/>
                <a:gd name="connsiteY6" fmla="*/ 769843 h 1539686"/>
                <a:gd name="connsiteX7" fmla="*/ 769843 w 1539686"/>
                <a:gd name="connsiteY7" fmla="*/ 1539686 h 1539686"/>
                <a:gd name="connsiteX8" fmla="*/ 0 w 1539686"/>
                <a:gd name="connsiteY8" fmla="*/ 769843 h 1539686"/>
                <a:gd name="connsiteX9" fmla="*/ 769843 w 1539686"/>
                <a:gd name="connsiteY9" fmla="*/ 0 h 153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39686" h="1539686">
                  <a:moveTo>
                    <a:pt x="769843" y="212447"/>
                  </a:moveTo>
                  <a:cubicBezTo>
                    <a:pt x="462002" y="212447"/>
                    <a:pt x="212447" y="462002"/>
                    <a:pt x="212447" y="769843"/>
                  </a:cubicBezTo>
                  <a:cubicBezTo>
                    <a:pt x="212447" y="1077684"/>
                    <a:pt x="462002" y="1327239"/>
                    <a:pt x="769843" y="1327239"/>
                  </a:cubicBezTo>
                  <a:cubicBezTo>
                    <a:pt x="1077684" y="1327239"/>
                    <a:pt x="1327239" y="1077684"/>
                    <a:pt x="1327239" y="769843"/>
                  </a:cubicBezTo>
                  <a:cubicBezTo>
                    <a:pt x="1327239" y="462002"/>
                    <a:pt x="1077684" y="212447"/>
                    <a:pt x="769843" y="212447"/>
                  </a:cubicBezTo>
                  <a:close/>
                  <a:moveTo>
                    <a:pt x="769843" y="0"/>
                  </a:moveTo>
                  <a:cubicBezTo>
                    <a:pt x="1195016" y="0"/>
                    <a:pt x="1539686" y="344670"/>
                    <a:pt x="1539686" y="769843"/>
                  </a:cubicBezTo>
                  <a:cubicBezTo>
                    <a:pt x="1539686" y="1195016"/>
                    <a:pt x="1195016" y="1539686"/>
                    <a:pt x="769843" y="1539686"/>
                  </a:cubicBezTo>
                  <a:cubicBezTo>
                    <a:pt x="344670" y="1539686"/>
                    <a:pt x="0" y="1195016"/>
                    <a:pt x="0" y="769843"/>
                  </a:cubicBezTo>
                  <a:cubicBezTo>
                    <a:pt x="0" y="344670"/>
                    <a:pt x="344670" y="0"/>
                    <a:pt x="769843" y="0"/>
                  </a:cubicBezTo>
                  <a:close/>
                </a:path>
              </a:pathLst>
            </a:custGeom>
            <a:solidFill>
              <a:srgbClr val="748773">
                <a:alpha val="22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Oval 12"/>
            <p:cNvSpPr/>
            <p:nvPr/>
          </p:nvSpPr>
          <p:spPr>
            <a:xfrm>
              <a:off x="11335656" y="6081486"/>
              <a:ext cx="464458" cy="464458"/>
            </a:xfrm>
            <a:prstGeom prst="ellipse">
              <a:avLst/>
            </a:prstGeom>
            <a:solidFill>
              <a:srgbClr val="748773"/>
            </a:solidFill>
            <a:ln>
              <a:noFill/>
            </a:ln>
            <a:effectLst>
              <a:outerShdw blurRad="749300" dist="266700" dir="2700000" sx="83000" sy="83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3" name="TextBox 13"/>
          <p:cNvSpPr txBox="1"/>
          <p:nvPr/>
        </p:nvSpPr>
        <p:spPr>
          <a:xfrm>
            <a:off x="11261264" y="6175213"/>
            <a:ext cx="613230" cy="276999"/>
          </a:xfrm>
          <a:prstGeom prst="rect">
            <a:avLst/>
          </a:prstGeom>
          <a:noFill/>
        </p:spPr>
        <p:txBody>
          <a:bodyPr wrap="square" rtlCol="0">
            <a:spAutoFit/>
          </a:bodyPr>
          <a:lstStyle/>
          <a:p>
            <a:pPr algn="ctr"/>
            <a:fld id="{260E2A6B-A809-4840-BF14-8648BC0BDF87}" type="slidenum">
              <a:rPr lang="id-ID" sz="1200" i="0" smtClean="0">
                <a:solidFill>
                  <a:schemeClr val="bg1"/>
                </a:solidFill>
                <a:ea typeface="Liberation Sans" panose="020B0604020202020204" pitchFamily="34" charset="0"/>
                <a:cs typeface="Liberation Sans" panose="020B0604020202020204" pitchFamily="34" charset="0"/>
              </a:rPr>
              <a:t>20</a:t>
            </a:fld>
            <a:endParaRPr lang="id-ID" sz="1200" i="0" dirty="0">
              <a:solidFill>
                <a:schemeClr val="bg1"/>
              </a:solidFill>
              <a:ea typeface="Liberation Sans" panose="020B0604020202020204" pitchFamily="34" charset="0"/>
              <a:cs typeface="Liberation Sans" panose="020B0604020202020204" pitchFamily="34" charset="0"/>
            </a:endParaRPr>
          </a:p>
        </p:txBody>
      </p:sp>
      <p:sp>
        <p:nvSpPr>
          <p:cNvPr id="44" name="TextBox 14"/>
          <p:cNvSpPr txBox="1"/>
          <p:nvPr/>
        </p:nvSpPr>
        <p:spPr>
          <a:xfrm>
            <a:off x="8656539" y="6295892"/>
            <a:ext cx="2373172" cy="261610"/>
          </a:xfrm>
          <a:prstGeom prst="rect">
            <a:avLst/>
          </a:prstGeom>
          <a:noFill/>
        </p:spPr>
        <p:txBody>
          <a:bodyPr wrap="square" rtlCol="0">
            <a:spAutoFit/>
          </a:bodyPr>
          <a:lstStyle/>
          <a:p>
            <a:pPr algn="r"/>
            <a:r>
              <a:rPr lang="en-US" sz="1050" spc="300" dirty="0">
                <a:solidFill>
                  <a:schemeClr val="bg1">
                    <a:lumMod val="75000"/>
                  </a:schemeClr>
                </a:solidFill>
              </a:rPr>
              <a:t>www.ypppt.com</a:t>
            </a:r>
          </a:p>
        </p:txBody>
      </p:sp>
      <p:sp>
        <p:nvSpPr>
          <p:cNvPr id="45" name="TextBox 15"/>
          <p:cNvSpPr txBox="1"/>
          <p:nvPr/>
        </p:nvSpPr>
        <p:spPr>
          <a:xfrm>
            <a:off x="507020" y="6082532"/>
            <a:ext cx="2103446" cy="261610"/>
          </a:xfrm>
          <a:prstGeom prst="rect">
            <a:avLst/>
          </a:prstGeom>
          <a:noFill/>
        </p:spPr>
        <p:txBody>
          <a:bodyPr wrap="square" rtlCol="0">
            <a:spAutoFit/>
          </a:bodyPr>
          <a:lstStyle/>
          <a:p>
            <a:r>
              <a:rPr lang="en-US" sz="1050" spc="300" dirty="0">
                <a:solidFill>
                  <a:schemeClr val="bg1">
                    <a:lumMod val="75000"/>
                  </a:schemeClr>
                </a:solidFill>
              </a:rPr>
              <a:t>2020 ©ypppt!</a:t>
            </a:r>
          </a:p>
        </p:txBody>
      </p:sp>
      <p:sp>
        <p:nvSpPr>
          <p:cNvPr id="46" name="Rectangle: Rounded Corners 16"/>
          <p:cNvSpPr/>
          <p:nvPr/>
        </p:nvSpPr>
        <p:spPr>
          <a:xfrm>
            <a:off x="2206113" y="6355240"/>
            <a:ext cx="6326823" cy="142914"/>
          </a:xfrm>
          <a:prstGeom prst="roundRect">
            <a:avLst>
              <a:gd name="adj" fmla="val 50000"/>
            </a:avLst>
          </a:prstGeom>
          <a:pattFill prst="ltUpDiag">
            <a:fgClr>
              <a:schemeClr val="accent1">
                <a:lumMod val="40000"/>
                <a:lumOff val="60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1"/>
          <p:cNvSpPr txBox="1"/>
          <p:nvPr/>
        </p:nvSpPr>
        <p:spPr>
          <a:xfrm>
            <a:off x="183207" y="146965"/>
            <a:ext cx="4768645" cy="583565"/>
          </a:xfrm>
          <a:prstGeom prst="rect">
            <a:avLst/>
          </a:prstGeom>
          <a:noFill/>
        </p:spPr>
        <p:txBody>
          <a:bodyPr wrap="square" rtlCol="0">
            <a:spAutoFit/>
          </a:bodyPr>
          <a:lstStyle/>
          <a:p>
            <a:r>
              <a:rPr lang="zh-CN" altLang="en-US" sz="3200" dirty="0">
                <a:solidFill>
                  <a:srgbClr val="748773"/>
                </a:solidFill>
                <a:latin typeface="+mj-lt"/>
                <a:ea typeface="宋体" panose="02010600030101010101" pitchFamily="2" charset="-122"/>
              </a:rPr>
              <a:t>用户故事</a:t>
            </a:r>
            <a:r>
              <a:rPr lang="zh-CN" altLang="en-US" sz="3200" dirty="0">
                <a:solidFill>
                  <a:srgbClr val="748773"/>
                </a:solidFill>
                <a:latin typeface="+mj-lt"/>
                <a:ea typeface="宋体" panose="02010600030101010101" pitchFamily="2" charset="-122"/>
                <a:sym typeface="+mn-ea"/>
              </a:rPr>
              <a:t>（主要）</a:t>
            </a:r>
            <a:endParaRPr lang="zh-CN" altLang="en-US" sz="3200" dirty="0">
              <a:solidFill>
                <a:srgbClr val="748773"/>
              </a:solidFill>
              <a:latin typeface="+mj-lt"/>
              <a:ea typeface="宋体" panose="02010600030101010101" pitchFamily="2" charset="-122"/>
            </a:endParaRPr>
          </a:p>
        </p:txBody>
      </p:sp>
      <p:sp>
        <p:nvSpPr>
          <p:cNvPr id="6" name="圆角矩形 5"/>
          <p:cNvSpPr/>
          <p:nvPr/>
        </p:nvSpPr>
        <p:spPr>
          <a:xfrm>
            <a:off x="6436360" y="901700"/>
            <a:ext cx="4688840" cy="2523490"/>
          </a:xfrm>
          <a:prstGeom prst="roundRect">
            <a:avLst>
              <a:gd name="adj" fmla="val 2801"/>
            </a:avLst>
          </a:prstGeom>
          <a:solidFill>
            <a:srgbClr val="748773"/>
          </a:solidFill>
          <a:ln w="12700" cap="flat" cmpd="sng" algn="ctr">
            <a:noFill/>
            <a:prstDash val="solid"/>
            <a:miter lim="800000"/>
          </a:ln>
          <a:effectLst>
            <a:outerShdw blurRad="317500" dist="127000" dir="2700000" algn="tl" rotWithShape="0">
              <a:prstClr val="black">
                <a:alpha val="25000"/>
              </a:prstClr>
            </a:outerShdw>
          </a:effectLst>
        </p:spPr>
        <p:txBody>
          <a:bodyPr wrap="none" rtlCol="0" anchor="ctr"/>
          <a:lstStyle/>
          <a:p>
            <a:pPr algn="ctr"/>
            <a:endParaRPr lang="zh-CN" altLang="en-US" sz="1400" kern="0" dirty="0">
              <a:solidFill>
                <a:srgbClr val="FF8556"/>
              </a:solidFill>
              <a:latin typeface="Open Sans" panose="020B0606030504020204" pitchFamily="34" charset="0"/>
              <a:ea typeface="Open Sans" panose="020B0606030504020204" pitchFamily="34" charset="0"/>
              <a:cs typeface="Open Sans" panose="020B0606030504020204" pitchFamily="34" charset="0"/>
            </a:endParaRPr>
          </a:p>
        </p:txBody>
      </p:sp>
      <p:sp>
        <p:nvSpPr>
          <p:cNvPr id="8" name="矩形 7"/>
          <p:cNvSpPr/>
          <p:nvPr/>
        </p:nvSpPr>
        <p:spPr>
          <a:xfrm>
            <a:off x="6595745" y="1470660"/>
            <a:ext cx="4377055" cy="1769745"/>
          </a:xfrm>
          <a:prstGeom prst="rect">
            <a:avLst/>
          </a:prstGeom>
        </p:spPr>
        <p:txBody>
          <a:bodyPr wrap="square">
            <a:spAutoFit/>
          </a:bodyPr>
          <a:lstStyle/>
          <a:p>
            <a:pPr algn="l">
              <a:lnSpc>
                <a:spcPct val="130000"/>
              </a:lnSpc>
            </a:pPr>
            <a:r>
              <a:rPr lang="zh-CN" altLang="en-US" sz="1200">
                <a:solidFill>
                  <a:schemeClr val="bg1"/>
                </a:solidFill>
              </a:rPr>
              <a:t>1.xx管理界面显示xx信息表</a:t>
            </a:r>
          </a:p>
          <a:p>
            <a:pPr algn="l">
              <a:lnSpc>
                <a:spcPct val="130000"/>
              </a:lnSpc>
            </a:pPr>
            <a:r>
              <a:rPr lang="zh-CN" altLang="en-US" sz="1200">
                <a:solidFill>
                  <a:schemeClr val="bg1"/>
                </a:solidFill>
              </a:rPr>
              <a:t>2.系统管理员点击需要编辑的信息的编辑按钮</a:t>
            </a:r>
          </a:p>
          <a:p>
            <a:pPr algn="l">
              <a:lnSpc>
                <a:spcPct val="130000"/>
              </a:lnSpc>
            </a:pPr>
            <a:r>
              <a:rPr lang="zh-CN" altLang="en-US" sz="1200">
                <a:solidFill>
                  <a:schemeClr val="bg1"/>
                </a:solidFill>
              </a:rPr>
              <a:t>3.页面上显示部门信息输入框</a:t>
            </a:r>
          </a:p>
          <a:p>
            <a:pPr algn="l">
              <a:lnSpc>
                <a:spcPct val="130000"/>
              </a:lnSpc>
            </a:pPr>
            <a:r>
              <a:rPr lang="zh-CN" altLang="en-US" sz="1200">
                <a:solidFill>
                  <a:schemeClr val="bg1"/>
                </a:solidFill>
              </a:rPr>
              <a:t>4.系统管理员在输入框里输入修改后的信息</a:t>
            </a:r>
          </a:p>
          <a:p>
            <a:pPr algn="l">
              <a:lnSpc>
                <a:spcPct val="130000"/>
              </a:lnSpc>
            </a:pPr>
            <a:r>
              <a:rPr lang="zh-CN" altLang="en-US" sz="1200">
                <a:solidFill>
                  <a:schemeClr val="bg1"/>
                </a:solidFill>
              </a:rPr>
              <a:t>5.信息输入框显示修改后的信息</a:t>
            </a:r>
          </a:p>
          <a:p>
            <a:pPr algn="l">
              <a:lnSpc>
                <a:spcPct val="130000"/>
              </a:lnSpc>
            </a:pPr>
            <a:r>
              <a:rPr lang="zh-CN" altLang="en-US" sz="1200">
                <a:solidFill>
                  <a:schemeClr val="bg1"/>
                </a:solidFill>
              </a:rPr>
              <a:t>6.系统管理员点击完成按钮</a:t>
            </a:r>
          </a:p>
          <a:p>
            <a:pPr algn="l">
              <a:lnSpc>
                <a:spcPct val="130000"/>
              </a:lnSpc>
            </a:pPr>
            <a:r>
              <a:rPr lang="zh-CN" altLang="en-US" sz="1200">
                <a:solidFill>
                  <a:schemeClr val="bg1"/>
                </a:solidFill>
              </a:rPr>
              <a:t>7.页面显示编辑完成，xx表里显示修改后的信息</a:t>
            </a:r>
          </a:p>
        </p:txBody>
      </p:sp>
      <p:sp>
        <p:nvSpPr>
          <p:cNvPr id="13" name="文本框 12"/>
          <p:cNvSpPr txBox="1"/>
          <p:nvPr/>
        </p:nvSpPr>
        <p:spPr>
          <a:xfrm>
            <a:off x="6595745" y="951230"/>
            <a:ext cx="4595495" cy="450850"/>
          </a:xfrm>
          <a:prstGeom prst="rect">
            <a:avLst/>
          </a:prstGeom>
          <a:noFill/>
        </p:spPr>
        <p:txBody>
          <a:bodyPr wrap="square" rtlCol="0">
            <a:spAutoFit/>
          </a:bodyPr>
          <a:lstStyle/>
          <a:p>
            <a:pPr algn="l">
              <a:lnSpc>
                <a:spcPct val="130000"/>
              </a:lnSpc>
            </a:pPr>
            <a:r>
              <a:rPr lang="zh-CN" altLang="en-US">
                <a:solidFill>
                  <a:schemeClr val="bg1"/>
                </a:solidFill>
                <a:sym typeface="+mn-ea"/>
              </a:rPr>
              <a:t>xx管理——编辑xx</a:t>
            </a:r>
          </a:p>
        </p:txBody>
      </p:sp>
      <p:sp>
        <p:nvSpPr>
          <p:cNvPr id="3" name="圆角矩形 2"/>
          <p:cNvSpPr/>
          <p:nvPr/>
        </p:nvSpPr>
        <p:spPr>
          <a:xfrm>
            <a:off x="824865" y="3300095"/>
            <a:ext cx="5180330" cy="2661920"/>
          </a:xfrm>
          <a:prstGeom prst="roundRect">
            <a:avLst>
              <a:gd name="adj" fmla="val 2801"/>
            </a:avLst>
          </a:prstGeom>
          <a:solidFill>
            <a:srgbClr val="60676C"/>
          </a:solidFill>
          <a:ln w="12700" cap="flat" cmpd="sng" algn="ctr">
            <a:noFill/>
            <a:prstDash val="solid"/>
            <a:miter lim="800000"/>
          </a:ln>
          <a:effectLst>
            <a:outerShdw blurRad="317500" dist="127000" dir="2700000" algn="tl" rotWithShape="0">
              <a:prstClr val="black">
                <a:alpha val="25000"/>
              </a:prstClr>
            </a:outerShdw>
          </a:effectLst>
        </p:spPr>
        <p:txBody>
          <a:bodyPr wrap="none" rtlCol="0" anchor="ctr"/>
          <a:lstStyle/>
          <a:p>
            <a:pPr algn="ctr"/>
            <a:endParaRPr lang="zh-CN" altLang="en-US" sz="1400" kern="0">
              <a:solidFill>
                <a:srgbClr val="FF8556"/>
              </a:solidFill>
              <a:latin typeface="Open Sans" panose="020B0606030504020204" pitchFamily="34" charset="0"/>
              <a:ea typeface="Open Sans" panose="020B0606030504020204" pitchFamily="34" charset="0"/>
              <a:cs typeface="Open Sans" panose="020B0606030504020204" pitchFamily="34" charset="0"/>
            </a:endParaRPr>
          </a:p>
        </p:txBody>
      </p:sp>
      <p:sp>
        <p:nvSpPr>
          <p:cNvPr id="5" name="矩形 4"/>
          <p:cNvSpPr/>
          <p:nvPr/>
        </p:nvSpPr>
        <p:spPr>
          <a:xfrm>
            <a:off x="1224280" y="3825240"/>
            <a:ext cx="4160520" cy="1769745"/>
          </a:xfrm>
          <a:prstGeom prst="rect">
            <a:avLst/>
          </a:prstGeom>
        </p:spPr>
        <p:txBody>
          <a:bodyPr wrap="square">
            <a:spAutoFit/>
          </a:bodyPr>
          <a:lstStyle/>
          <a:p>
            <a:pPr algn="l">
              <a:lnSpc>
                <a:spcPct val="130000"/>
              </a:lnSpc>
            </a:pPr>
            <a:r>
              <a:rPr lang="zh-CN" altLang="en-US" sz="1200">
                <a:solidFill>
                  <a:schemeClr val="bg1"/>
                </a:solidFill>
              </a:rPr>
              <a:t>1.xx管理界面显示新增按钮</a:t>
            </a:r>
          </a:p>
          <a:p>
            <a:pPr algn="l">
              <a:lnSpc>
                <a:spcPct val="130000"/>
              </a:lnSpc>
            </a:pPr>
            <a:r>
              <a:rPr lang="zh-CN" altLang="en-US" sz="1200">
                <a:solidFill>
                  <a:schemeClr val="bg1"/>
                </a:solidFill>
              </a:rPr>
              <a:t>2.系统管理员点击新增按钮</a:t>
            </a:r>
          </a:p>
          <a:p>
            <a:pPr algn="l">
              <a:lnSpc>
                <a:spcPct val="130000"/>
              </a:lnSpc>
            </a:pPr>
            <a:r>
              <a:rPr lang="zh-CN" altLang="en-US" sz="1200">
                <a:solidFill>
                  <a:schemeClr val="bg1"/>
                </a:solidFill>
              </a:rPr>
              <a:t>3.页面上显示角色信息输入框</a:t>
            </a:r>
          </a:p>
          <a:p>
            <a:pPr algn="l">
              <a:lnSpc>
                <a:spcPct val="130000"/>
              </a:lnSpc>
            </a:pPr>
            <a:r>
              <a:rPr lang="zh-CN" altLang="en-US" sz="1200">
                <a:solidFill>
                  <a:schemeClr val="bg1"/>
                </a:solidFill>
              </a:rPr>
              <a:t>4.系统管理员在输入框里输入新增信息</a:t>
            </a:r>
          </a:p>
          <a:p>
            <a:pPr algn="l">
              <a:lnSpc>
                <a:spcPct val="130000"/>
              </a:lnSpc>
            </a:pPr>
            <a:r>
              <a:rPr lang="zh-CN" altLang="en-US" sz="1200">
                <a:solidFill>
                  <a:schemeClr val="bg1"/>
                </a:solidFill>
              </a:rPr>
              <a:t>5.信息输入框显示新增信息</a:t>
            </a:r>
          </a:p>
          <a:p>
            <a:pPr algn="l">
              <a:lnSpc>
                <a:spcPct val="130000"/>
              </a:lnSpc>
            </a:pPr>
            <a:r>
              <a:rPr lang="zh-CN" altLang="en-US" sz="1200">
                <a:solidFill>
                  <a:schemeClr val="bg1"/>
                </a:solidFill>
              </a:rPr>
              <a:t>6.系统管理员点击完成按钮</a:t>
            </a:r>
          </a:p>
          <a:p>
            <a:pPr algn="l">
              <a:lnSpc>
                <a:spcPct val="130000"/>
              </a:lnSpc>
            </a:pPr>
            <a:r>
              <a:rPr lang="zh-CN" altLang="en-US" sz="1200">
                <a:solidFill>
                  <a:schemeClr val="bg1"/>
                </a:solidFill>
              </a:rPr>
              <a:t>7.页面显示新增完成，xx表里显示新增的信息</a:t>
            </a:r>
          </a:p>
        </p:txBody>
      </p:sp>
      <p:sp>
        <p:nvSpPr>
          <p:cNvPr id="9" name="文本框 8"/>
          <p:cNvSpPr txBox="1"/>
          <p:nvPr/>
        </p:nvSpPr>
        <p:spPr>
          <a:xfrm>
            <a:off x="1029335" y="3456940"/>
            <a:ext cx="5173345" cy="368300"/>
          </a:xfrm>
          <a:prstGeom prst="rect">
            <a:avLst/>
          </a:prstGeom>
          <a:noFill/>
        </p:spPr>
        <p:txBody>
          <a:bodyPr wrap="square" rtlCol="0">
            <a:spAutoFit/>
          </a:bodyPr>
          <a:lstStyle/>
          <a:p>
            <a:pPr algn="l"/>
            <a:r>
              <a:rPr lang="zh-CN" altLang="en-US">
                <a:solidFill>
                  <a:schemeClr val="bg1"/>
                </a:solidFill>
                <a:sym typeface="+mn-ea"/>
              </a:rPr>
              <a:t>xx管理——新增xx</a:t>
            </a:r>
          </a:p>
        </p:txBody>
      </p:sp>
      <p:sp>
        <p:nvSpPr>
          <p:cNvPr id="4" name="圆角矩形 3"/>
          <p:cNvSpPr/>
          <p:nvPr/>
        </p:nvSpPr>
        <p:spPr>
          <a:xfrm>
            <a:off x="6427470" y="3989070"/>
            <a:ext cx="4697730" cy="1778635"/>
          </a:xfrm>
          <a:prstGeom prst="roundRect">
            <a:avLst>
              <a:gd name="adj" fmla="val 2801"/>
            </a:avLst>
          </a:prstGeom>
          <a:solidFill>
            <a:srgbClr val="748773"/>
          </a:solidFill>
          <a:ln w="12700" cap="flat" cmpd="sng" algn="ctr">
            <a:noFill/>
            <a:prstDash val="solid"/>
            <a:miter lim="800000"/>
          </a:ln>
          <a:effectLst>
            <a:outerShdw blurRad="317500" dist="127000" dir="2700000" algn="tl" rotWithShape="0">
              <a:prstClr val="black">
                <a:alpha val="25000"/>
              </a:prstClr>
            </a:outerShdw>
          </a:effectLst>
        </p:spPr>
        <p:txBody>
          <a:bodyPr wrap="none" rtlCol="0" anchor="ctr"/>
          <a:lstStyle/>
          <a:p>
            <a:pPr algn="ctr"/>
            <a:endParaRPr lang="zh-CN" altLang="en-US" sz="1400" kern="0" dirty="0">
              <a:solidFill>
                <a:srgbClr val="FF8556"/>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0" name="矩形 9"/>
          <p:cNvSpPr/>
          <p:nvPr/>
        </p:nvSpPr>
        <p:spPr>
          <a:xfrm>
            <a:off x="6595745" y="4558030"/>
            <a:ext cx="4377055" cy="1050290"/>
          </a:xfrm>
          <a:prstGeom prst="rect">
            <a:avLst/>
          </a:prstGeom>
        </p:spPr>
        <p:txBody>
          <a:bodyPr wrap="square">
            <a:spAutoFit/>
          </a:bodyPr>
          <a:lstStyle/>
          <a:p>
            <a:pPr algn="l">
              <a:lnSpc>
                <a:spcPct val="130000"/>
              </a:lnSpc>
            </a:pPr>
            <a:r>
              <a:rPr lang="zh-CN" altLang="en-US" sz="1200">
                <a:solidFill>
                  <a:schemeClr val="bg1"/>
                </a:solidFill>
              </a:rPr>
              <a:t>1.xx管理界面显示xx信息表</a:t>
            </a:r>
          </a:p>
          <a:p>
            <a:pPr algn="l">
              <a:lnSpc>
                <a:spcPct val="130000"/>
              </a:lnSpc>
            </a:pPr>
            <a:r>
              <a:rPr lang="zh-CN" altLang="en-US" sz="1200">
                <a:solidFill>
                  <a:schemeClr val="bg1"/>
                </a:solidFill>
              </a:rPr>
              <a:t>2.系统管理员点击需要停用的信息的停用按钮</a:t>
            </a:r>
          </a:p>
          <a:p>
            <a:pPr algn="l">
              <a:lnSpc>
                <a:spcPct val="130000"/>
              </a:lnSpc>
            </a:pPr>
            <a:r>
              <a:rPr lang="zh-CN" altLang="en-US" sz="1200">
                <a:solidFill>
                  <a:schemeClr val="bg1"/>
                </a:solidFill>
              </a:rPr>
              <a:t>3.xx表里显示停用状态（物料类别管理、物料管理的下级也显示停用状态）</a:t>
            </a:r>
          </a:p>
        </p:txBody>
      </p:sp>
      <p:sp>
        <p:nvSpPr>
          <p:cNvPr id="11" name="文本框 10"/>
          <p:cNvSpPr txBox="1"/>
          <p:nvPr/>
        </p:nvSpPr>
        <p:spPr>
          <a:xfrm>
            <a:off x="6595745" y="4038600"/>
            <a:ext cx="4595495" cy="450850"/>
          </a:xfrm>
          <a:prstGeom prst="rect">
            <a:avLst/>
          </a:prstGeom>
          <a:noFill/>
        </p:spPr>
        <p:txBody>
          <a:bodyPr wrap="square" rtlCol="0">
            <a:spAutoFit/>
          </a:bodyPr>
          <a:lstStyle/>
          <a:p>
            <a:pPr algn="l">
              <a:lnSpc>
                <a:spcPct val="130000"/>
              </a:lnSpc>
            </a:pPr>
            <a:r>
              <a:rPr lang="zh-CN" altLang="en-US">
                <a:solidFill>
                  <a:schemeClr val="bg1"/>
                </a:solidFill>
                <a:sym typeface="+mn-ea"/>
              </a:rPr>
              <a:t>xx管理——停用xx</a:t>
            </a:r>
          </a:p>
        </p:txBody>
      </p:sp>
    </p:spTree>
  </p:cSld>
  <p:clrMapOvr>
    <a:masterClrMapping/>
  </p:clrMapOvr>
  <p:transition spd="slow">
    <p:cove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21"/>
          <p:cNvGrpSpPr/>
          <p:nvPr/>
        </p:nvGrpSpPr>
        <p:grpSpPr>
          <a:xfrm>
            <a:off x="11191414" y="5937247"/>
            <a:ext cx="752930" cy="752930"/>
            <a:chOff x="11160804" y="5906634"/>
            <a:chExt cx="814163" cy="814163"/>
          </a:xfrm>
        </p:grpSpPr>
        <p:sp>
          <p:nvSpPr>
            <p:cNvPr id="16" name="Freeform: Shape 22"/>
            <p:cNvSpPr/>
            <p:nvPr/>
          </p:nvSpPr>
          <p:spPr>
            <a:xfrm>
              <a:off x="11160804" y="5906634"/>
              <a:ext cx="814163" cy="814163"/>
            </a:xfrm>
            <a:custGeom>
              <a:avLst/>
              <a:gdLst>
                <a:gd name="connsiteX0" fmla="*/ 769843 w 1539686"/>
                <a:gd name="connsiteY0" fmla="*/ 212447 h 1539686"/>
                <a:gd name="connsiteX1" fmla="*/ 212447 w 1539686"/>
                <a:gd name="connsiteY1" fmla="*/ 769843 h 1539686"/>
                <a:gd name="connsiteX2" fmla="*/ 769843 w 1539686"/>
                <a:gd name="connsiteY2" fmla="*/ 1327239 h 1539686"/>
                <a:gd name="connsiteX3" fmla="*/ 1327239 w 1539686"/>
                <a:gd name="connsiteY3" fmla="*/ 769843 h 1539686"/>
                <a:gd name="connsiteX4" fmla="*/ 769843 w 1539686"/>
                <a:gd name="connsiteY4" fmla="*/ 212447 h 1539686"/>
                <a:gd name="connsiteX5" fmla="*/ 769843 w 1539686"/>
                <a:gd name="connsiteY5" fmla="*/ 0 h 1539686"/>
                <a:gd name="connsiteX6" fmla="*/ 1539686 w 1539686"/>
                <a:gd name="connsiteY6" fmla="*/ 769843 h 1539686"/>
                <a:gd name="connsiteX7" fmla="*/ 769843 w 1539686"/>
                <a:gd name="connsiteY7" fmla="*/ 1539686 h 1539686"/>
                <a:gd name="connsiteX8" fmla="*/ 0 w 1539686"/>
                <a:gd name="connsiteY8" fmla="*/ 769843 h 1539686"/>
                <a:gd name="connsiteX9" fmla="*/ 769843 w 1539686"/>
                <a:gd name="connsiteY9" fmla="*/ 0 h 153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39686" h="1539686">
                  <a:moveTo>
                    <a:pt x="769843" y="212447"/>
                  </a:moveTo>
                  <a:cubicBezTo>
                    <a:pt x="462002" y="212447"/>
                    <a:pt x="212447" y="462002"/>
                    <a:pt x="212447" y="769843"/>
                  </a:cubicBezTo>
                  <a:cubicBezTo>
                    <a:pt x="212447" y="1077684"/>
                    <a:pt x="462002" y="1327239"/>
                    <a:pt x="769843" y="1327239"/>
                  </a:cubicBezTo>
                  <a:cubicBezTo>
                    <a:pt x="1077684" y="1327239"/>
                    <a:pt x="1327239" y="1077684"/>
                    <a:pt x="1327239" y="769843"/>
                  </a:cubicBezTo>
                  <a:cubicBezTo>
                    <a:pt x="1327239" y="462002"/>
                    <a:pt x="1077684" y="212447"/>
                    <a:pt x="769843" y="212447"/>
                  </a:cubicBezTo>
                  <a:close/>
                  <a:moveTo>
                    <a:pt x="769843" y="0"/>
                  </a:moveTo>
                  <a:cubicBezTo>
                    <a:pt x="1195016" y="0"/>
                    <a:pt x="1539686" y="344670"/>
                    <a:pt x="1539686" y="769843"/>
                  </a:cubicBezTo>
                  <a:cubicBezTo>
                    <a:pt x="1539686" y="1195016"/>
                    <a:pt x="1195016" y="1539686"/>
                    <a:pt x="769843" y="1539686"/>
                  </a:cubicBezTo>
                  <a:cubicBezTo>
                    <a:pt x="344670" y="1539686"/>
                    <a:pt x="0" y="1195016"/>
                    <a:pt x="0" y="769843"/>
                  </a:cubicBezTo>
                  <a:cubicBezTo>
                    <a:pt x="0" y="344670"/>
                    <a:pt x="344670" y="0"/>
                    <a:pt x="769843" y="0"/>
                  </a:cubicBezTo>
                  <a:close/>
                </a:path>
              </a:pathLst>
            </a:custGeom>
            <a:solidFill>
              <a:srgbClr val="748773">
                <a:alpha val="22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23"/>
            <p:cNvSpPr/>
            <p:nvPr/>
          </p:nvSpPr>
          <p:spPr>
            <a:xfrm>
              <a:off x="11335656" y="6081486"/>
              <a:ext cx="464458" cy="464458"/>
            </a:xfrm>
            <a:prstGeom prst="ellipse">
              <a:avLst/>
            </a:prstGeom>
            <a:solidFill>
              <a:srgbClr val="748773"/>
            </a:solidFill>
            <a:ln>
              <a:noFill/>
            </a:ln>
            <a:effectLst>
              <a:outerShdw blurRad="749300" dist="266700" dir="2700000" sx="83000" sy="83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TextBox 24"/>
          <p:cNvSpPr txBox="1"/>
          <p:nvPr/>
        </p:nvSpPr>
        <p:spPr>
          <a:xfrm>
            <a:off x="11261264" y="6175213"/>
            <a:ext cx="613230" cy="276999"/>
          </a:xfrm>
          <a:prstGeom prst="rect">
            <a:avLst/>
          </a:prstGeom>
          <a:noFill/>
        </p:spPr>
        <p:txBody>
          <a:bodyPr wrap="square" rtlCol="0">
            <a:spAutoFit/>
          </a:bodyPr>
          <a:lstStyle/>
          <a:p>
            <a:pPr algn="ctr"/>
            <a:fld id="{260E2A6B-A809-4840-BF14-8648BC0BDF87}" type="slidenum">
              <a:rPr lang="id-ID" sz="1200" i="0" smtClean="0">
                <a:solidFill>
                  <a:schemeClr val="bg1"/>
                </a:solidFill>
                <a:ea typeface="Liberation Sans" panose="020B0604020202020204" pitchFamily="34" charset="0"/>
                <a:cs typeface="Liberation Sans" panose="020B0604020202020204" pitchFamily="34" charset="0"/>
              </a:rPr>
              <a:t>21</a:t>
            </a:fld>
            <a:endParaRPr lang="id-ID" sz="1200" i="0" dirty="0">
              <a:solidFill>
                <a:schemeClr val="bg1"/>
              </a:solidFill>
              <a:ea typeface="Liberation Sans" panose="020B0604020202020204" pitchFamily="34" charset="0"/>
              <a:cs typeface="Liberation Sans" panose="020B0604020202020204" pitchFamily="34" charset="0"/>
            </a:endParaRPr>
          </a:p>
        </p:txBody>
      </p:sp>
      <p:sp>
        <p:nvSpPr>
          <p:cNvPr id="19" name="TextBox 25"/>
          <p:cNvSpPr txBox="1"/>
          <p:nvPr/>
        </p:nvSpPr>
        <p:spPr>
          <a:xfrm>
            <a:off x="8656539" y="6295892"/>
            <a:ext cx="2373172" cy="261610"/>
          </a:xfrm>
          <a:prstGeom prst="rect">
            <a:avLst/>
          </a:prstGeom>
          <a:noFill/>
        </p:spPr>
        <p:txBody>
          <a:bodyPr wrap="square" rtlCol="0">
            <a:spAutoFit/>
          </a:bodyPr>
          <a:lstStyle/>
          <a:p>
            <a:pPr algn="r"/>
            <a:r>
              <a:rPr lang="en-US" sz="1050" spc="300" dirty="0">
                <a:solidFill>
                  <a:schemeClr val="bg1">
                    <a:lumMod val="75000"/>
                  </a:schemeClr>
                </a:solidFill>
              </a:rPr>
              <a:t>www.ypppt.com</a:t>
            </a:r>
          </a:p>
        </p:txBody>
      </p:sp>
      <p:pic>
        <p:nvPicPr>
          <p:cNvPr id="6" name="图片占位符 5"/>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l="13222" r="13222"/>
          <a:stretch>
            <a:fillRect/>
          </a:stretch>
        </p:blipFill>
        <p:spPr/>
      </p:pic>
      <p:pic>
        <p:nvPicPr>
          <p:cNvPr id="7" name="图片占位符 6"/>
          <p:cNvPicPr>
            <a:picLocks noGrp="1" noChangeAspect="1"/>
          </p:cNvPicPr>
          <p:nvPr>
            <p:ph type="pic" sz="quarter" idx="11"/>
          </p:nvPr>
        </p:nvPicPr>
        <p:blipFill>
          <a:blip r:embed="rId4" cstate="screen"/>
          <a:srcRect t="25361" b="25361"/>
          <a:stretch>
            <a:fillRect/>
          </a:stretch>
        </p:blipFill>
        <p:spPr>
          <a:xfrm>
            <a:off x="5741988" y="1592263"/>
            <a:ext cx="4948237" cy="3657600"/>
          </a:xfrm>
        </p:spPr>
      </p:pic>
      <p:sp>
        <p:nvSpPr>
          <p:cNvPr id="46" name="Freeform: Shape 45"/>
          <p:cNvSpPr/>
          <p:nvPr/>
        </p:nvSpPr>
        <p:spPr bwMode="auto">
          <a:xfrm rot="1800000">
            <a:off x="579483" y="3969688"/>
            <a:ext cx="2153682" cy="2075556"/>
          </a:xfrm>
          <a:custGeom>
            <a:avLst/>
            <a:gdLst>
              <a:gd name="connsiteX0" fmla="*/ 1217613 w 1312863"/>
              <a:gd name="connsiteY0" fmla="*/ 641350 h 1265238"/>
              <a:gd name="connsiteX1" fmla="*/ 1312863 w 1312863"/>
              <a:gd name="connsiteY1" fmla="*/ 808038 h 1265238"/>
              <a:gd name="connsiteX2" fmla="*/ 1146175 w 1312863"/>
              <a:gd name="connsiteY2" fmla="*/ 906463 h 1265238"/>
              <a:gd name="connsiteX3" fmla="*/ 1098550 w 1312863"/>
              <a:gd name="connsiteY3" fmla="*/ 436563 h 1265238"/>
              <a:gd name="connsiteX4" fmla="*/ 1166813 w 1312863"/>
              <a:gd name="connsiteY4" fmla="*/ 555626 h 1265238"/>
              <a:gd name="connsiteX5" fmla="*/ 1060450 w 1312863"/>
              <a:gd name="connsiteY5" fmla="*/ 954088 h 1265238"/>
              <a:gd name="connsiteX6" fmla="*/ 939800 w 1312863"/>
              <a:gd name="connsiteY6" fmla="*/ 1025526 h 1265238"/>
              <a:gd name="connsiteX7" fmla="*/ 979488 w 1312863"/>
              <a:gd name="connsiteY7" fmla="*/ 227013 h 1265238"/>
              <a:gd name="connsiteX8" fmla="*/ 1047750 w 1312863"/>
              <a:gd name="connsiteY8" fmla="*/ 346076 h 1265238"/>
              <a:gd name="connsiteX9" fmla="*/ 850900 w 1312863"/>
              <a:gd name="connsiteY9" fmla="*/ 1077913 h 1265238"/>
              <a:gd name="connsiteX10" fmla="*/ 730250 w 1312863"/>
              <a:gd name="connsiteY10" fmla="*/ 1146176 h 1265238"/>
              <a:gd name="connsiteX11" fmla="*/ 854075 w 1312863"/>
              <a:gd name="connsiteY11" fmla="*/ 20638 h 1265238"/>
              <a:gd name="connsiteX12" fmla="*/ 927100 w 1312863"/>
              <a:gd name="connsiteY12" fmla="*/ 141288 h 1265238"/>
              <a:gd name="connsiteX13" fmla="*/ 646112 w 1312863"/>
              <a:gd name="connsiteY13" fmla="*/ 1196976 h 1265238"/>
              <a:gd name="connsiteX14" fmla="*/ 520700 w 1312863"/>
              <a:gd name="connsiteY14" fmla="*/ 1265238 h 1265238"/>
              <a:gd name="connsiteX15" fmla="*/ 461963 w 1312863"/>
              <a:gd name="connsiteY15" fmla="*/ 192087 h 1265238"/>
              <a:gd name="connsiteX16" fmla="*/ 581026 w 1312863"/>
              <a:gd name="connsiteY16" fmla="*/ 123825 h 1265238"/>
              <a:gd name="connsiteX17" fmla="*/ 333376 w 1312863"/>
              <a:gd name="connsiteY17" fmla="*/ 1038225 h 1265238"/>
              <a:gd name="connsiteX18" fmla="*/ 265113 w 1312863"/>
              <a:gd name="connsiteY18" fmla="*/ 919162 h 1265238"/>
              <a:gd name="connsiteX19" fmla="*/ 252413 w 1312863"/>
              <a:gd name="connsiteY19" fmla="*/ 312738 h 1265238"/>
              <a:gd name="connsiteX20" fmla="*/ 371475 w 1312863"/>
              <a:gd name="connsiteY20" fmla="*/ 244475 h 1265238"/>
              <a:gd name="connsiteX21" fmla="*/ 214313 w 1312863"/>
              <a:gd name="connsiteY21" fmla="*/ 830263 h 1265238"/>
              <a:gd name="connsiteX22" fmla="*/ 146051 w 1312863"/>
              <a:gd name="connsiteY22" fmla="*/ 709613 h 1265238"/>
              <a:gd name="connsiteX23" fmla="*/ 0 w 1312863"/>
              <a:gd name="connsiteY23" fmla="*/ 457200 h 1265238"/>
              <a:gd name="connsiteX24" fmla="*/ 166688 w 1312863"/>
              <a:gd name="connsiteY24" fmla="*/ 363538 h 1265238"/>
              <a:gd name="connsiteX25" fmla="*/ 93662 w 1312863"/>
              <a:gd name="connsiteY25" fmla="*/ 623888 h 1265238"/>
              <a:gd name="connsiteX26" fmla="*/ 785813 w 1312863"/>
              <a:gd name="connsiteY26" fmla="*/ 0 h 1265238"/>
              <a:gd name="connsiteX27" fmla="*/ 452437 w 1312863"/>
              <a:gd name="connsiteY27" fmla="*/ 1244600 h 1265238"/>
              <a:gd name="connsiteX28" fmla="*/ 384175 w 1312863"/>
              <a:gd name="connsiteY28" fmla="*/ 1123950 h 1265238"/>
              <a:gd name="connsiteX29" fmla="*/ 666750 w 1312863"/>
              <a:gd name="connsiteY29" fmla="*/ 73025 h 1265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312863" h="1265238">
                <a:moveTo>
                  <a:pt x="1217613" y="641350"/>
                </a:moveTo>
                <a:lnTo>
                  <a:pt x="1312863" y="808038"/>
                </a:lnTo>
                <a:lnTo>
                  <a:pt x="1146175" y="906463"/>
                </a:lnTo>
                <a:close/>
                <a:moveTo>
                  <a:pt x="1098550" y="436563"/>
                </a:moveTo>
                <a:lnTo>
                  <a:pt x="1166813" y="555626"/>
                </a:lnTo>
                <a:lnTo>
                  <a:pt x="1060450" y="954088"/>
                </a:lnTo>
                <a:lnTo>
                  <a:pt x="939800" y="1025526"/>
                </a:lnTo>
                <a:close/>
                <a:moveTo>
                  <a:pt x="979488" y="227013"/>
                </a:moveTo>
                <a:lnTo>
                  <a:pt x="1047750" y="346076"/>
                </a:lnTo>
                <a:lnTo>
                  <a:pt x="850900" y="1077913"/>
                </a:lnTo>
                <a:lnTo>
                  <a:pt x="730250" y="1146176"/>
                </a:lnTo>
                <a:close/>
                <a:moveTo>
                  <a:pt x="854075" y="20638"/>
                </a:moveTo>
                <a:lnTo>
                  <a:pt x="927100" y="141288"/>
                </a:lnTo>
                <a:lnTo>
                  <a:pt x="646112" y="1196976"/>
                </a:lnTo>
                <a:lnTo>
                  <a:pt x="520700" y="1265238"/>
                </a:lnTo>
                <a:close/>
                <a:moveTo>
                  <a:pt x="461963" y="192087"/>
                </a:moveTo>
                <a:lnTo>
                  <a:pt x="581026" y="123825"/>
                </a:lnTo>
                <a:lnTo>
                  <a:pt x="333376" y="1038225"/>
                </a:lnTo>
                <a:lnTo>
                  <a:pt x="265113" y="919162"/>
                </a:lnTo>
                <a:close/>
                <a:moveTo>
                  <a:pt x="252413" y="312738"/>
                </a:moveTo>
                <a:lnTo>
                  <a:pt x="371475" y="244475"/>
                </a:lnTo>
                <a:lnTo>
                  <a:pt x="214313" y="830263"/>
                </a:lnTo>
                <a:lnTo>
                  <a:pt x="146051" y="709613"/>
                </a:lnTo>
                <a:close/>
                <a:moveTo>
                  <a:pt x="0" y="457200"/>
                </a:moveTo>
                <a:lnTo>
                  <a:pt x="166688" y="363538"/>
                </a:lnTo>
                <a:lnTo>
                  <a:pt x="93662" y="623888"/>
                </a:lnTo>
                <a:close/>
                <a:moveTo>
                  <a:pt x="785813" y="0"/>
                </a:moveTo>
                <a:lnTo>
                  <a:pt x="452437" y="1244600"/>
                </a:lnTo>
                <a:lnTo>
                  <a:pt x="384175" y="1123950"/>
                </a:lnTo>
                <a:lnTo>
                  <a:pt x="666750" y="73025"/>
                </a:lnTo>
                <a:close/>
              </a:path>
            </a:pathLst>
          </a:custGeom>
          <a:solidFill>
            <a:srgbClr val="748773">
              <a:alpha val="35000"/>
            </a:srgbClr>
          </a:solidFill>
          <a:ln w="9525">
            <a:noFill/>
            <a:round/>
          </a:ln>
        </p:spPr>
        <p:txBody>
          <a:bodyPr vert="horz" wrap="square" lIns="91440" tIns="45720" rIns="91440" bIns="45720" numCol="1" anchor="t" anchorCtr="0" compatLnSpc="1">
            <a:noAutofit/>
          </a:bodyPr>
          <a:lstStyle/>
          <a:p>
            <a:endParaRPr lang="en-US"/>
          </a:p>
        </p:txBody>
      </p:sp>
      <p:sp>
        <p:nvSpPr>
          <p:cNvPr id="20" name="Rectangle 19"/>
          <p:cNvSpPr/>
          <p:nvPr/>
        </p:nvSpPr>
        <p:spPr>
          <a:xfrm>
            <a:off x="1501878" y="1592826"/>
            <a:ext cx="9188245" cy="3657600"/>
          </a:xfrm>
          <a:prstGeom prst="rect">
            <a:avLst/>
          </a:prstGeom>
          <a:solidFill>
            <a:schemeClr val="bg1"/>
          </a:solidFill>
          <a:ln>
            <a:noFill/>
          </a:ln>
          <a:effectLst>
            <a:outerShdw blurRad="1270000" dist="635000" dir="2700000" sx="85000" sy="85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1543267" y="2766380"/>
            <a:ext cx="5266990" cy="792480"/>
          </a:xfrm>
          <a:prstGeom prst="rect">
            <a:avLst/>
          </a:prstGeom>
          <a:noFill/>
        </p:spPr>
        <p:txBody>
          <a:bodyPr wrap="square" rtlCol="0">
            <a:spAutoFit/>
          </a:bodyPr>
          <a:lstStyle/>
          <a:p>
            <a:pPr algn="ctr">
              <a:lnSpc>
                <a:spcPct val="114000"/>
              </a:lnSpc>
            </a:pPr>
            <a:r>
              <a:rPr lang="zh-CN" sz="4000" dirty="0">
                <a:solidFill>
                  <a:srgbClr val="748773"/>
                </a:solidFill>
                <a:ea typeface="宋体" panose="02010600030101010101" pitchFamily="2" charset="-122"/>
              </a:rPr>
              <a:t>调研与选型</a:t>
            </a:r>
            <a:endParaRPr lang="zh-CN" sz="4400" dirty="0">
              <a:ea typeface="宋体" panose="02010600030101010101" pitchFamily="2" charset="-122"/>
            </a:endParaRPr>
          </a:p>
        </p:txBody>
      </p:sp>
      <p:sp>
        <p:nvSpPr>
          <p:cNvPr id="30" name="TextBox 29"/>
          <p:cNvSpPr txBox="1"/>
          <p:nvPr/>
        </p:nvSpPr>
        <p:spPr>
          <a:xfrm>
            <a:off x="1870588" y="2289514"/>
            <a:ext cx="4144297" cy="261610"/>
          </a:xfrm>
          <a:prstGeom prst="rect">
            <a:avLst/>
          </a:prstGeom>
          <a:noFill/>
        </p:spPr>
        <p:txBody>
          <a:bodyPr wrap="square" rtlCol="0">
            <a:spAutoFit/>
          </a:bodyPr>
          <a:lstStyle/>
          <a:p>
            <a:r>
              <a:rPr lang="en-US" sz="1050" spc="300" dirty="0">
                <a:solidFill>
                  <a:schemeClr val="bg1">
                    <a:lumMod val="65000"/>
                  </a:schemeClr>
                </a:solidFill>
                <a:ea typeface="Roboto Light" panose="02000000000000000000" pitchFamily="2" charset="0"/>
              </a:rPr>
              <a:t>YOUR TEXT GOES HERE</a:t>
            </a:r>
          </a:p>
        </p:txBody>
      </p:sp>
      <p:sp>
        <p:nvSpPr>
          <p:cNvPr id="21" name="Freeform: Shape 20"/>
          <p:cNvSpPr/>
          <p:nvPr/>
        </p:nvSpPr>
        <p:spPr>
          <a:xfrm flipH="1" flipV="1">
            <a:off x="5741602" y="1592826"/>
            <a:ext cx="4948523" cy="3657600"/>
          </a:xfrm>
          <a:custGeom>
            <a:avLst/>
            <a:gdLst>
              <a:gd name="connsiteX0" fmla="*/ 4948523 w 4948523"/>
              <a:gd name="connsiteY0" fmla="*/ 3657600 h 3657600"/>
              <a:gd name="connsiteX1" fmla="*/ 0 w 4948523"/>
              <a:gd name="connsiteY1" fmla="*/ 3657600 h 3657600"/>
              <a:gd name="connsiteX2" fmla="*/ 0 w 4948523"/>
              <a:gd name="connsiteY2" fmla="*/ 0 h 3657600"/>
              <a:gd name="connsiteX3" fmla="*/ 1290923 w 4948523"/>
              <a:gd name="connsiteY3" fmla="*/ 0 h 3657600"/>
            </a:gdLst>
            <a:ahLst/>
            <a:cxnLst>
              <a:cxn ang="0">
                <a:pos x="connsiteX0" y="connsiteY0"/>
              </a:cxn>
              <a:cxn ang="0">
                <a:pos x="connsiteX1" y="connsiteY1"/>
              </a:cxn>
              <a:cxn ang="0">
                <a:pos x="connsiteX2" y="connsiteY2"/>
              </a:cxn>
              <a:cxn ang="0">
                <a:pos x="connsiteX3" y="connsiteY3"/>
              </a:cxn>
            </a:cxnLst>
            <a:rect l="l" t="t" r="r" b="b"/>
            <a:pathLst>
              <a:path w="4948523" h="3657600">
                <a:moveTo>
                  <a:pt x="4948523" y="3657600"/>
                </a:moveTo>
                <a:lnTo>
                  <a:pt x="0" y="3657600"/>
                </a:lnTo>
                <a:lnTo>
                  <a:pt x="0" y="0"/>
                </a:lnTo>
                <a:lnTo>
                  <a:pt x="1290923" y="0"/>
                </a:lnTo>
                <a:close/>
              </a:path>
            </a:pathLst>
          </a:custGeom>
          <a:solidFill>
            <a:srgbClr val="748773">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TextBox 22"/>
          <p:cNvSpPr txBox="1"/>
          <p:nvPr/>
        </p:nvSpPr>
        <p:spPr>
          <a:xfrm>
            <a:off x="6633210" y="1752600"/>
            <a:ext cx="5149215" cy="2646045"/>
          </a:xfrm>
          <a:prstGeom prst="rect">
            <a:avLst/>
          </a:prstGeom>
          <a:noFill/>
        </p:spPr>
        <p:txBody>
          <a:bodyPr wrap="square" rtlCol="0">
            <a:spAutoFit/>
          </a:bodyPr>
          <a:lstStyle/>
          <a:p>
            <a:pPr algn="ctr"/>
            <a:r>
              <a:rPr lang="en-US" sz="16600" b="1" dirty="0">
                <a:solidFill>
                  <a:schemeClr val="bg1"/>
                </a:solidFill>
                <a:latin typeface="+mj-lt"/>
              </a:rPr>
              <a:t>03</a:t>
            </a:r>
          </a:p>
        </p:txBody>
      </p:sp>
      <p:sp>
        <p:nvSpPr>
          <p:cNvPr id="25" name="TextBox 26"/>
          <p:cNvSpPr txBox="1"/>
          <p:nvPr/>
        </p:nvSpPr>
        <p:spPr>
          <a:xfrm>
            <a:off x="507020" y="6295892"/>
            <a:ext cx="2103446" cy="261610"/>
          </a:xfrm>
          <a:prstGeom prst="rect">
            <a:avLst/>
          </a:prstGeom>
          <a:noFill/>
        </p:spPr>
        <p:txBody>
          <a:bodyPr wrap="square" rtlCol="0">
            <a:spAutoFit/>
          </a:bodyPr>
          <a:lstStyle/>
          <a:p>
            <a:r>
              <a:rPr lang="en-US" sz="1050" spc="300" dirty="0">
                <a:solidFill>
                  <a:schemeClr val="bg1">
                    <a:lumMod val="75000"/>
                  </a:schemeClr>
                </a:solidFill>
              </a:rPr>
              <a:t>2020 ©ypppt!</a:t>
            </a:r>
          </a:p>
        </p:txBody>
      </p:sp>
      <p:sp>
        <p:nvSpPr>
          <p:cNvPr id="29" name="Rectangle: Rounded Corners 27"/>
          <p:cNvSpPr/>
          <p:nvPr/>
        </p:nvSpPr>
        <p:spPr>
          <a:xfrm>
            <a:off x="2206113" y="6355240"/>
            <a:ext cx="6326823" cy="142914"/>
          </a:xfrm>
          <a:prstGeom prst="roundRect">
            <a:avLst>
              <a:gd name="adj" fmla="val 50000"/>
            </a:avLst>
          </a:prstGeom>
          <a:pattFill prst="ltUpDiag">
            <a:fgClr>
              <a:schemeClr val="accent1">
                <a:lumMod val="40000"/>
                <a:lumOff val="60000"/>
              </a:schemeClr>
            </a:fgClr>
            <a:bgClr>
              <a:srgbClr val="F5F8F9"/>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1000" fill="hold"/>
                                        <p:tgtEl>
                                          <p:spTgt spid="20"/>
                                        </p:tgtEl>
                                        <p:attrNameLst>
                                          <p:attrName>ppt_x</p:attrName>
                                        </p:attrNameLst>
                                      </p:cBhvr>
                                      <p:tavLst>
                                        <p:tav tm="0">
                                          <p:val>
                                            <p:strVal val="0-#ppt_w/2"/>
                                          </p:val>
                                        </p:tav>
                                        <p:tav tm="100000">
                                          <p:val>
                                            <p:strVal val="#ppt_x"/>
                                          </p:val>
                                        </p:tav>
                                      </p:tavLst>
                                    </p:anim>
                                    <p:anim calcmode="lin" valueType="num">
                                      <p:cBhvr additive="base">
                                        <p:cTn id="8" dur="1000" fill="hold"/>
                                        <p:tgtEl>
                                          <p:spTgt spid="20"/>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1000"/>
                                  </p:stCondLst>
                                  <p:childTnLst>
                                    <p:set>
                                      <p:cBhvr>
                                        <p:cTn id="10" dur="1" fill="hold">
                                          <p:stCondLst>
                                            <p:cond delay="0"/>
                                          </p:stCondLst>
                                        </p:cTn>
                                        <p:tgtEl>
                                          <p:spTgt spid="21"/>
                                        </p:tgtEl>
                                        <p:attrNameLst>
                                          <p:attrName>style.visibility</p:attrName>
                                        </p:attrNameLst>
                                      </p:cBhvr>
                                      <p:to>
                                        <p:strVal val="visible"/>
                                      </p:to>
                                    </p:set>
                                    <p:animEffect transition="in" filter="fade">
                                      <p:cBhvr>
                                        <p:cTn id="11" dur="500"/>
                                        <p:tgtEl>
                                          <p:spTgt spid="21"/>
                                        </p:tgtEl>
                                      </p:cBhvr>
                                    </p:animEffect>
                                  </p:childTnLst>
                                </p:cTn>
                              </p:par>
                              <p:par>
                                <p:cTn id="12" presetID="22" presetClass="entr" presetSubtype="8" fill="hold" grpId="0" nodeType="withEffect">
                                  <p:stCondLst>
                                    <p:cond delay="1000"/>
                                  </p:stCondLst>
                                  <p:childTnLst>
                                    <p:set>
                                      <p:cBhvr>
                                        <p:cTn id="13" dur="1" fill="hold">
                                          <p:stCondLst>
                                            <p:cond delay="0"/>
                                          </p:stCondLst>
                                        </p:cTn>
                                        <p:tgtEl>
                                          <p:spTgt spid="30"/>
                                        </p:tgtEl>
                                        <p:attrNameLst>
                                          <p:attrName>style.visibility</p:attrName>
                                        </p:attrNameLst>
                                      </p:cBhvr>
                                      <p:to>
                                        <p:strVal val="visible"/>
                                      </p:to>
                                    </p:set>
                                    <p:animEffect transition="in" filter="wipe(left)">
                                      <p:cBhvr>
                                        <p:cTn id="14" dur="500"/>
                                        <p:tgtEl>
                                          <p:spTgt spid="30"/>
                                        </p:tgtEl>
                                      </p:cBhvr>
                                    </p:animEffect>
                                  </p:childTnLst>
                                </p:cTn>
                              </p:par>
                              <p:par>
                                <p:cTn id="15" presetID="22" presetClass="entr" presetSubtype="8" fill="hold" grpId="0" nodeType="withEffect">
                                  <p:stCondLst>
                                    <p:cond delay="1250"/>
                                  </p:stCondLst>
                                  <p:childTnLst>
                                    <p:set>
                                      <p:cBhvr>
                                        <p:cTn id="16" dur="1" fill="hold">
                                          <p:stCondLst>
                                            <p:cond delay="0"/>
                                          </p:stCondLst>
                                        </p:cTn>
                                        <p:tgtEl>
                                          <p:spTgt spid="26"/>
                                        </p:tgtEl>
                                        <p:attrNameLst>
                                          <p:attrName>style.visibility</p:attrName>
                                        </p:attrNameLst>
                                      </p:cBhvr>
                                      <p:to>
                                        <p:strVal val="visible"/>
                                      </p:to>
                                    </p:set>
                                    <p:animEffect transition="in" filter="wipe(left)">
                                      <p:cBhvr>
                                        <p:cTn id="17" dur="500"/>
                                        <p:tgtEl>
                                          <p:spTgt spid="26"/>
                                        </p:tgtEl>
                                      </p:cBhvr>
                                    </p:animEffect>
                                  </p:childTnLst>
                                </p:cTn>
                              </p:par>
                              <p:par>
                                <p:cTn id="18" presetID="2" presetClass="entr" presetSubtype="8" decel="100000" fill="hold" grpId="0" nodeType="withEffect">
                                  <p:stCondLst>
                                    <p:cond delay="0"/>
                                  </p:stCondLst>
                                  <p:childTnLst>
                                    <p:set>
                                      <p:cBhvr>
                                        <p:cTn id="19" dur="1" fill="hold">
                                          <p:stCondLst>
                                            <p:cond delay="0"/>
                                          </p:stCondLst>
                                        </p:cTn>
                                        <p:tgtEl>
                                          <p:spTgt spid="46"/>
                                        </p:tgtEl>
                                        <p:attrNameLst>
                                          <p:attrName>style.visibility</p:attrName>
                                        </p:attrNameLst>
                                      </p:cBhvr>
                                      <p:to>
                                        <p:strVal val="visible"/>
                                      </p:to>
                                    </p:set>
                                    <p:anim calcmode="lin" valueType="num">
                                      <p:cBhvr additive="base">
                                        <p:cTn id="20" dur="1250" fill="hold"/>
                                        <p:tgtEl>
                                          <p:spTgt spid="46"/>
                                        </p:tgtEl>
                                        <p:attrNameLst>
                                          <p:attrName>ppt_x</p:attrName>
                                        </p:attrNameLst>
                                      </p:cBhvr>
                                      <p:tavLst>
                                        <p:tav tm="0">
                                          <p:val>
                                            <p:strVal val="0-#ppt_w/2"/>
                                          </p:val>
                                        </p:tav>
                                        <p:tav tm="100000">
                                          <p:val>
                                            <p:strVal val="#ppt_x"/>
                                          </p:val>
                                        </p:tav>
                                      </p:tavLst>
                                    </p:anim>
                                    <p:anim calcmode="lin" valueType="num">
                                      <p:cBhvr additive="base">
                                        <p:cTn id="21" dur="1250" fill="hold"/>
                                        <p:tgtEl>
                                          <p:spTgt spid="4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bldLvl="0" animBg="1"/>
      <p:bldP spid="20" grpId="0" bldLvl="0" animBg="1"/>
      <p:bldP spid="26" grpId="0"/>
      <p:bldP spid="30" grpId="0"/>
      <p:bldP spid="21" grpId="0" bldLvl="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4822856" y="657436"/>
            <a:ext cx="4385188" cy="645160"/>
          </a:xfrm>
          <a:prstGeom prst="rect">
            <a:avLst/>
          </a:prstGeom>
          <a:noFill/>
        </p:spPr>
        <p:txBody>
          <a:bodyPr wrap="square" rtlCol="0">
            <a:spAutoFit/>
          </a:bodyPr>
          <a:lstStyle/>
          <a:p>
            <a:r>
              <a:rPr lang="zh-CN" altLang="en-US" sz="3600" dirty="0">
                <a:solidFill>
                  <a:schemeClr val="tx1">
                    <a:lumMod val="75000"/>
                    <a:lumOff val="25000"/>
                  </a:schemeClr>
                </a:solidFill>
                <a:latin typeface="+mj-lt"/>
                <a:ea typeface="宋体" panose="02010600030101010101" pitchFamily="2" charset="-122"/>
              </a:rPr>
              <a:t>前端选型</a:t>
            </a:r>
            <a:endParaRPr lang="en-US" sz="3600" b="1" dirty="0">
              <a:latin typeface="+mj-lt"/>
            </a:endParaRPr>
          </a:p>
        </p:txBody>
      </p:sp>
      <p:sp>
        <p:nvSpPr>
          <p:cNvPr id="13" name="TextBox 12"/>
          <p:cNvSpPr txBox="1"/>
          <p:nvPr/>
        </p:nvSpPr>
        <p:spPr>
          <a:xfrm>
            <a:off x="2057400" y="5033010"/>
            <a:ext cx="8188960" cy="1322070"/>
          </a:xfrm>
          <a:prstGeom prst="rect">
            <a:avLst/>
          </a:prstGeom>
          <a:noFill/>
        </p:spPr>
        <p:txBody>
          <a:bodyPr wrap="square" rtlCol="0">
            <a:spAutoFit/>
          </a:bodyPr>
          <a:lstStyle/>
          <a:p>
            <a:r>
              <a:rPr sz="1600" dirty="0">
                <a:solidFill>
                  <a:schemeClr val="tx1">
                    <a:lumMod val="75000"/>
                    <a:lumOff val="25000"/>
                  </a:schemeClr>
                </a:solidFill>
                <a:latin typeface="+mj-lt"/>
              </a:rPr>
              <a:t>vue是一款友好的、多用途且高性能的JavaScript框架，它能够帮助你创建可维护性和可测试性项目的代码库，vue是渐进式的JavaScript框架，也就是说如果你已经有一个现成的服务端应用你可以将vue作为该应用的一部分嵌入其中，带来更加丰富的交互体验或者如果你希望将更多的业务逻辑放到前端来实现那么vue的核心库机器生态系统也可以满足你的各式需求。</a:t>
            </a:r>
            <a:r>
              <a:rPr lang="zh-CN" sz="1600" dirty="0">
                <a:solidFill>
                  <a:schemeClr val="tx1">
                    <a:lumMod val="75000"/>
                    <a:lumOff val="25000"/>
                  </a:schemeClr>
                </a:solidFill>
                <a:latin typeface="+mj-lt"/>
                <a:ea typeface="宋体" panose="02010600030101010101" pitchFamily="2" charset="-122"/>
              </a:rPr>
              <a:t>且组员们对</a:t>
            </a:r>
            <a:r>
              <a:rPr lang="en-US" altLang="zh-CN" sz="1600" dirty="0">
                <a:solidFill>
                  <a:schemeClr val="tx1">
                    <a:lumMod val="75000"/>
                    <a:lumOff val="25000"/>
                  </a:schemeClr>
                </a:solidFill>
                <a:latin typeface="+mj-lt"/>
                <a:ea typeface="宋体" panose="02010600030101010101" pitchFamily="2" charset="-122"/>
              </a:rPr>
              <a:t>vue</a:t>
            </a:r>
            <a:r>
              <a:rPr lang="zh-CN" altLang="en-US" sz="1600" dirty="0">
                <a:solidFill>
                  <a:schemeClr val="tx1">
                    <a:lumMod val="75000"/>
                    <a:lumOff val="25000"/>
                  </a:schemeClr>
                </a:solidFill>
                <a:latin typeface="+mj-lt"/>
                <a:ea typeface="宋体" panose="02010600030101010101" pitchFamily="2" charset="-122"/>
              </a:rPr>
              <a:t>更为熟悉，于是选择</a:t>
            </a:r>
            <a:r>
              <a:rPr lang="en-US" altLang="zh-CN" sz="1600" dirty="0">
                <a:solidFill>
                  <a:schemeClr val="tx1">
                    <a:lumMod val="75000"/>
                    <a:lumOff val="25000"/>
                  </a:schemeClr>
                </a:solidFill>
                <a:latin typeface="+mj-lt"/>
                <a:ea typeface="宋体" panose="02010600030101010101" pitchFamily="2" charset="-122"/>
              </a:rPr>
              <a:t>vue</a:t>
            </a:r>
            <a:r>
              <a:rPr lang="zh-CN" altLang="en-US" sz="1600" dirty="0">
                <a:solidFill>
                  <a:schemeClr val="tx1">
                    <a:lumMod val="75000"/>
                    <a:lumOff val="25000"/>
                  </a:schemeClr>
                </a:solidFill>
                <a:latin typeface="+mj-lt"/>
                <a:ea typeface="宋体" panose="02010600030101010101" pitchFamily="2" charset="-122"/>
              </a:rPr>
              <a:t>。</a:t>
            </a:r>
          </a:p>
        </p:txBody>
      </p:sp>
      <p:sp>
        <p:nvSpPr>
          <p:cNvPr id="19" name="Freeform: Shape 18"/>
          <p:cNvSpPr/>
          <p:nvPr/>
        </p:nvSpPr>
        <p:spPr>
          <a:xfrm>
            <a:off x="9806923" y="542441"/>
            <a:ext cx="3282384" cy="936201"/>
          </a:xfrm>
          <a:custGeom>
            <a:avLst/>
            <a:gdLst>
              <a:gd name="connsiteX0" fmla="*/ 883566 w 5616256"/>
              <a:gd name="connsiteY0" fmla="*/ 0 h 1601868"/>
              <a:gd name="connsiteX1" fmla="*/ 1525017 w 5616256"/>
              <a:gd name="connsiteY1" fmla="*/ 642359 h 1601868"/>
              <a:gd name="connsiteX2" fmla="*/ 2166084 w 5616256"/>
              <a:gd name="connsiteY2" fmla="*/ 163 h 1601868"/>
              <a:gd name="connsiteX3" fmla="*/ 2808826 w 5616256"/>
              <a:gd name="connsiteY3" fmla="*/ 643267 h 1601868"/>
              <a:gd name="connsiteX4" fmla="*/ 3452949 w 5616256"/>
              <a:gd name="connsiteY4" fmla="*/ 252 h 1601868"/>
              <a:gd name="connsiteX5" fmla="*/ 4094672 w 5616256"/>
              <a:gd name="connsiteY5" fmla="*/ 643630 h 1601868"/>
              <a:gd name="connsiteX6" fmla="*/ 4735739 w 5616256"/>
              <a:gd name="connsiteY6" fmla="*/ 1434 h 1601868"/>
              <a:gd name="connsiteX7" fmla="*/ 5616256 w 5616256"/>
              <a:gd name="connsiteY7" fmla="*/ 884254 h 1601868"/>
              <a:gd name="connsiteX8" fmla="*/ 5138661 w 5616256"/>
              <a:gd name="connsiteY8" fmla="*/ 1362587 h 1601868"/>
              <a:gd name="connsiteX9" fmla="*/ 4736003 w 5616256"/>
              <a:gd name="connsiteY9" fmla="*/ 959672 h 1601868"/>
              <a:gd name="connsiteX10" fmla="*/ 4094936 w 5616256"/>
              <a:gd name="connsiteY10" fmla="*/ 1601868 h 1601868"/>
              <a:gd name="connsiteX11" fmla="*/ 3452194 w 5616256"/>
              <a:gd name="connsiteY11" fmla="*/ 958763 h 1601868"/>
              <a:gd name="connsiteX12" fmla="*/ 2811127 w 5616256"/>
              <a:gd name="connsiteY12" fmla="*/ 1600960 h 1601868"/>
              <a:gd name="connsiteX13" fmla="*/ 2166348 w 5616256"/>
              <a:gd name="connsiteY13" fmla="*/ 958401 h 1601868"/>
              <a:gd name="connsiteX14" fmla="*/ 1525281 w 5616256"/>
              <a:gd name="connsiteY14" fmla="*/ 1600597 h 1601868"/>
              <a:gd name="connsiteX15" fmla="*/ 883557 w 5616256"/>
              <a:gd name="connsiteY15" fmla="*/ 957220 h 1601868"/>
              <a:gd name="connsiteX16" fmla="*/ 478878 w 5616256"/>
              <a:gd name="connsiteY16" fmla="*/ 1361441 h 1601868"/>
              <a:gd name="connsiteX17" fmla="*/ 0 w 5616256"/>
              <a:gd name="connsiteY17" fmla="*/ 881809 h 16018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616256" h="1601868">
                <a:moveTo>
                  <a:pt x="883566" y="0"/>
                </a:moveTo>
                <a:lnTo>
                  <a:pt x="1525017" y="642359"/>
                </a:lnTo>
                <a:lnTo>
                  <a:pt x="2166084" y="163"/>
                </a:lnTo>
                <a:lnTo>
                  <a:pt x="2808826" y="643267"/>
                </a:lnTo>
                <a:lnTo>
                  <a:pt x="3452949" y="252"/>
                </a:lnTo>
                <a:lnTo>
                  <a:pt x="4094672" y="643630"/>
                </a:lnTo>
                <a:lnTo>
                  <a:pt x="4735739" y="1434"/>
                </a:lnTo>
                <a:lnTo>
                  <a:pt x="5616256" y="884254"/>
                </a:lnTo>
                <a:lnTo>
                  <a:pt x="5138661" y="1362587"/>
                </a:lnTo>
                <a:lnTo>
                  <a:pt x="4736003" y="959672"/>
                </a:lnTo>
                <a:lnTo>
                  <a:pt x="4094936" y="1601868"/>
                </a:lnTo>
                <a:lnTo>
                  <a:pt x="3452194" y="958763"/>
                </a:lnTo>
                <a:lnTo>
                  <a:pt x="2811127" y="1600960"/>
                </a:lnTo>
                <a:lnTo>
                  <a:pt x="2166348" y="958401"/>
                </a:lnTo>
                <a:lnTo>
                  <a:pt x="1525281" y="1600597"/>
                </a:lnTo>
                <a:lnTo>
                  <a:pt x="883557" y="957220"/>
                </a:lnTo>
                <a:lnTo>
                  <a:pt x="478878" y="1361441"/>
                </a:lnTo>
                <a:lnTo>
                  <a:pt x="0" y="881809"/>
                </a:lnTo>
                <a:close/>
              </a:path>
            </a:pathLst>
          </a:custGeom>
          <a:solidFill>
            <a:srgbClr val="748773">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AutoShape 82"/>
          <p:cNvSpPr/>
          <p:nvPr/>
        </p:nvSpPr>
        <p:spPr bwMode="auto">
          <a:xfrm>
            <a:off x="1054735" y="3129915"/>
            <a:ext cx="22225" cy="222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4400"/>
                </a:moveTo>
                <a:cubicBezTo>
                  <a:pt x="8820" y="14400"/>
                  <a:pt x="7200" y="12782"/>
                  <a:pt x="7200" y="10800"/>
                </a:cubicBezTo>
                <a:cubicBezTo>
                  <a:pt x="7200" y="8817"/>
                  <a:pt x="8820" y="7200"/>
                  <a:pt x="10800" y="7200"/>
                </a:cubicBezTo>
                <a:cubicBezTo>
                  <a:pt x="12779" y="7200"/>
                  <a:pt x="14400" y="8817"/>
                  <a:pt x="14400" y="10800"/>
                </a:cubicBezTo>
                <a:cubicBezTo>
                  <a:pt x="14400" y="12782"/>
                  <a:pt x="12779" y="14400"/>
                  <a:pt x="10800" y="14400"/>
                </a:cubicBezTo>
                <a:moveTo>
                  <a:pt x="10800" y="0"/>
                </a:moveTo>
                <a:cubicBezTo>
                  <a:pt x="4837" y="0"/>
                  <a:pt x="0" y="4837"/>
                  <a:pt x="0" y="10800"/>
                </a:cubicBezTo>
                <a:cubicBezTo>
                  <a:pt x="0" y="16762"/>
                  <a:pt x="4837" y="21599"/>
                  <a:pt x="10800" y="21599"/>
                </a:cubicBezTo>
                <a:cubicBezTo>
                  <a:pt x="16762" y="21599"/>
                  <a:pt x="21600" y="16762"/>
                  <a:pt x="21600" y="10800"/>
                </a:cubicBezTo>
                <a:cubicBezTo>
                  <a:pt x="21600" y="4837"/>
                  <a:pt x="16762" y="0"/>
                  <a:pt x="10800" y="0"/>
                </a:cubicBezTo>
              </a:path>
            </a:pathLst>
          </a:custGeom>
          <a:solidFill>
            <a:schemeClr val="bg1"/>
          </a:solidFill>
          <a:ln>
            <a:noFill/>
          </a:ln>
          <a:effectLst/>
        </p:spPr>
        <p:txBody>
          <a:bodyPr lIns="19050" tIns="19050" rIns="19050" bIns="19050" anchor="ctr"/>
          <a:lstStyle/>
          <a:p>
            <a:pPr algn="ctr" defTabSz="228600" fontAlgn="base" hangingPunct="0">
              <a:spcBef>
                <a:spcPct val="0"/>
              </a:spcBef>
              <a:spcAft>
                <a:spcPct val="0"/>
              </a:spcAft>
            </a:pPr>
            <a:endParaRPr lang="en-US" sz="1500" dirty="0">
              <a:solidFill>
                <a:schemeClr val="bg1"/>
              </a:solidFill>
              <a:effectLst>
                <a:outerShdw blurRad="38100" dist="38100" dir="2700000" algn="tl">
                  <a:srgbClr val="000000"/>
                </a:outerShdw>
              </a:effectLst>
              <a:latin typeface="Gill Sans" panose="020B0502020104020203" charset="0"/>
              <a:sym typeface="Gill Sans" panose="020B0502020104020203" charset="0"/>
            </a:endParaRPr>
          </a:p>
        </p:txBody>
      </p:sp>
      <p:grpSp>
        <p:nvGrpSpPr>
          <p:cNvPr id="2" name="Group 1"/>
          <p:cNvGrpSpPr/>
          <p:nvPr/>
        </p:nvGrpSpPr>
        <p:grpSpPr>
          <a:xfrm>
            <a:off x="5111750" y="1951989"/>
            <a:ext cx="2376805" cy="2289199"/>
            <a:chOff x="1633362" y="4957953"/>
            <a:chExt cx="1382987" cy="1382987"/>
          </a:xfrm>
        </p:grpSpPr>
        <p:sp>
          <p:nvSpPr>
            <p:cNvPr id="6" name="Oval 5"/>
            <p:cNvSpPr/>
            <p:nvPr/>
          </p:nvSpPr>
          <p:spPr>
            <a:xfrm>
              <a:off x="1633362" y="4957953"/>
              <a:ext cx="1382987" cy="1382987"/>
            </a:xfrm>
            <a:prstGeom prst="ellipse">
              <a:avLst/>
            </a:prstGeom>
            <a:solidFill>
              <a:srgbClr val="7487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26" name="Group 25"/>
            <p:cNvGrpSpPr/>
            <p:nvPr/>
          </p:nvGrpSpPr>
          <p:grpSpPr>
            <a:xfrm>
              <a:off x="1734781" y="5198178"/>
              <a:ext cx="1234093" cy="933868"/>
              <a:chOff x="1729316" y="5032950"/>
              <a:chExt cx="1234093" cy="933868"/>
            </a:xfrm>
          </p:grpSpPr>
          <p:sp>
            <p:nvSpPr>
              <p:cNvPr id="24" name="TextBox 23"/>
              <p:cNvSpPr txBox="1"/>
              <p:nvPr/>
            </p:nvSpPr>
            <p:spPr>
              <a:xfrm>
                <a:off x="1729316" y="5032950"/>
                <a:ext cx="1180148" cy="315341"/>
              </a:xfrm>
              <a:prstGeom prst="rect">
                <a:avLst/>
              </a:prstGeom>
              <a:noFill/>
            </p:spPr>
            <p:txBody>
              <a:bodyPr wrap="square" rtlCol="0">
                <a:spAutoFit/>
              </a:bodyPr>
              <a:lstStyle/>
              <a:p>
                <a:pPr algn="ctr"/>
                <a:r>
                  <a:rPr lang="en-US" sz="2800" dirty="0">
                    <a:solidFill>
                      <a:schemeClr val="bg1"/>
                    </a:solidFill>
                    <a:latin typeface="+mj-lt"/>
                    <a:ea typeface="Roboto Light" panose="02000000000000000000" pitchFamily="2" charset="0"/>
                  </a:rPr>
                  <a:t>编程语言</a:t>
                </a:r>
              </a:p>
            </p:txBody>
          </p:sp>
          <p:sp>
            <p:nvSpPr>
              <p:cNvPr id="25" name="TextBox 24"/>
              <p:cNvSpPr txBox="1"/>
              <p:nvPr/>
            </p:nvSpPr>
            <p:spPr>
              <a:xfrm>
                <a:off x="1783261" y="5318106"/>
                <a:ext cx="1180148" cy="648712"/>
              </a:xfrm>
              <a:prstGeom prst="rect">
                <a:avLst/>
              </a:prstGeom>
              <a:noFill/>
            </p:spPr>
            <p:txBody>
              <a:bodyPr wrap="square" rtlCol="0">
                <a:spAutoFit/>
              </a:bodyPr>
              <a:lstStyle/>
              <a:p>
                <a:pPr algn="ctr">
                  <a:lnSpc>
                    <a:spcPct val="114000"/>
                  </a:lnSpc>
                </a:pPr>
                <a:r>
                  <a:rPr lang="en-US" sz="2800" dirty="0">
                    <a:solidFill>
                      <a:schemeClr val="bg1"/>
                    </a:solidFill>
                  </a:rPr>
                  <a:t>JavaScript</a:t>
                </a:r>
                <a:r>
                  <a:rPr lang="zh-CN" altLang="en-US" sz="2800" dirty="0">
                    <a:solidFill>
                      <a:schemeClr val="bg1"/>
                    </a:solidFill>
                    <a:ea typeface="宋体" panose="02010600030101010101" pitchFamily="2" charset="-122"/>
                  </a:rPr>
                  <a:t>、HTML</a:t>
                </a:r>
                <a:endParaRPr lang="en-US" sz="2800" dirty="0">
                  <a:solidFill>
                    <a:schemeClr val="bg1"/>
                  </a:solidFill>
                </a:endParaRPr>
              </a:p>
            </p:txBody>
          </p:sp>
        </p:grpSp>
      </p:grpSp>
      <p:sp>
        <p:nvSpPr>
          <p:cNvPr id="18" name="Oval 17"/>
          <p:cNvSpPr/>
          <p:nvPr/>
        </p:nvSpPr>
        <p:spPr>
          <a:xfrm>
            <a:off x="1881521" y="1952221"/>
            <a:ext cx="2359419" cy="2359419"/>
          </a:xfrm>
          <a:prstGeom prst="ellipse">
            <a:avLst/>
          </a:prstGeom>
          <a:solidFill>
            <a:schemeClr val="bg1"/>
          </a:solidFill>
          <a:ln>
            <a:noFill/>
          </a:ln>
          <a:effectLst>
            <a:outerShdw blurRad="673100" dist="381000" dir="2700000" sx="85000" sy="85000" algn="tl" rotWithShape="0">
              <a:prstClr val="black">
                <a:alpha val="3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31"/>
          <p:cNvGrpSpPr/>
          <p:nvPr/>
        </p:nvGrpSpPr>
        <p:grpSpPr>
          <a:xfrm>
            <a:off x="2057686" y="2635159"/>
            <a:ext cx="2007088" cy="1076127"/>
            <a:chOff x="3741684" y="3845148"/>
            <a:chExt cx="2007088" cy="1076127"/>
          </a:xfrm>
        </p:grpSpPr>
        <p:sp>
          <p:nvSpPr>
            <p:cNvPr id="29" name="TextBox 28"/>
            <p:cNvSpPr txBox="1"/>
            <p:nvPr/>
          </p:nvSpPr>
          <p:spPr>
            <a:xfrm>
              <a:off x="3862065" y="3845148"/>
              <a:ext cx="1766326" cy="306705"/>
            </a:xfrm>
            <a:prstGeom prst="rect">
              <a:avLst/>
            </a:prstGeom>
            <a:noFill/>
          </p:spPr>
          <p:txBody>
            <a:bodyPr wrap="square" rtlCol="0">
              <a:spAutoFit/>
            </a:bodyPr>
            <a:lstStyle/>
            <a:p>
              <a:pPr algn="ctr"/>
              <a:r>
                <a:rPr lang="zh-CN" altLang="en-US" sz="1400" dirty="0">
                  <a:solidFill>
                    <a:schemeClr val="tx1">
                      <a:lumMod val="75000"/>
                      <a:lumOff val="25000"/>
                    </a:schemeClr>
                  </a:solidFill>
                  <a:latin typeface="+mj-lt"/>
                  <a:ea typeface="宋体" panose="02010600030101010101" pitchFamily="2" charset="-122"/>
                </a:rPr>
                <a:t>前端框架</a:t>
              </a:r>
            </a:p>
          </p:txBody>
        </p:sp>
        <p:sp>
          <p:nvSpPr>
            <p:cNvPr id="30" name="TextBox 29"/>
            <p:cNvSpPr txBox="1"/>
            <p:nvPr/>
          </p:nvSpPr>
          <p:spPr>
            <a:xfrm>
              <a:off x="3741684" y="4152925"/>
              <a:ext cx="2007088" cy="768350"/>
            </a:xfrm>
            <a:prstGeom prst="rect">
              <a:avLst/>
            </a:prstGeom>
            <a:noFill/>
          </p:spPr>
          <p:txBody>
            <a:bodyPr wrap="square" rtlCol="0">
              <a:spAutoFit/>
            </a:bodyPr>
            <a:lstStyle/>
            <a:p>
              <a:pPr algn="ctr">
                <a:lnSpc>
                  <a:spcPct val="110000"/>
                </a:lnSpc>
              </a:pPr>
              <a:r>
                <a:rPr lang="en-US" sz="4000">
                  <a:solidFill>
                    <a:schemeClr val="bg1">
                      <a:lumMod val="65000"/>
                    </a:schemeClr>
                  </a:solidFill>
                </a:rPr>
                <a:t>Vue</a:t>
              </a:r>
            </a:p>
          </p:txBody>
        </p:sp>
      </p:grpSp>
      <p:grpSp>
        <p:nvGrpSpPr>
          <p:cNvPr id="31" name="Group 21"/>
          <p:cNvGrpSpPr/>
          <p:nvPr/>
        </p:nvGrpSpPr>
        <p:grpSpPr>
          <a:xfrm>
            <a:off x="11191414" y="5937247"/>
            <a:ext cx="752930" cy="752930"/>
            <a:chOff x="11160804" y="5906634"/>
            <a:chExt cx="814163" cy="814163"/>
          </a:xfrm>
        </p:grpSpPr>
        <p:sp>
          <p:nvSpPr>
            <p:cNvPr id="33" name="Freeform: Shape 22"/>
            <p:cNvSpPr/>
            <p:nvPr/>
          </p:nvSpPr>
          <p:spPr>
            <a:xfrm>
              <a:off x="11160804" y="5906634"/>
              <a:ext cx="814163" cy="814163"/>
            </a:xfrm>
            <a:custGeom>
              <a:avLst/>
              <a:gdLst>
                <a:gd name="connsiteX0" fmla="*/ 769843 w 1539686"/>
                <a:gd name="connsiteY0" fmla="*/ 212447 h 1539686"/>
                <a:gd name="connsiteX1" fmla="*/ 212447 w 1539686"/>
                <a:gd name="connsiteY1" fmla="*/ 769843 h 1539686"/>
                <a:gd name="connsiteX2" fmla="*/ 769843 w 1539686"/>
                <a:gd name="connsiteY2" fmla="*/ 1327239 h 1539686"/>
                <a:gd name="connsiteX3" fmla="*/ 1327239 w 1539686"/>
                <a:gd name="connsiteY3" fmla="*/ 769843 h 1539686"/>
                <a:gd name="connsiteX4" fmla="*/ 769843 w 1539686"/>
                <a:gd name="connsiteY4" fmla="*/ 212447 h 1539686"/>
                <a:gd name="connsiteX5" fmla="*/ 769843 w 1539686"/>
                <a:gd name="connsiteY5" fmla="*/ 0 h 1539686"/>
                <a:gd name="connsiteX6" fmla="*/ 1539686 w 1539686"/>
                <a:gd name="connsiteY6" fmla="*/ 769843 h 1539686"/>
                <a:gd name="connsiteX7" fmla="*/ 769843 w 1539686"/>
                <a:gd name="connsiteY7" fmla="*/ 1539686 h 1539686"/>
                <a:gd name="connsiteX8" fmla="*/ 0 w 1539686"/>
                <a:gd name="connsiteY8" fmla="*/ 769843 h 1539686"/>
                <a:gd name="connsiteX9" fmla="*/ 769843 w 1539686"/>
                <a:gd name="connsiteY9" fmla="*/ 0 h 153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39686" h="1539686">
                  <a:moveTo>
                    <a:pt x="769843" y="212447"/>
                  </a:moveTo>
                  <a:cubicBezTo>
                    <a:pt x="462002" y="212447"/>
                    <a:pt x="212447" y="462002"/>
                    <a:pt x="212447" y="769843"/>
                  </a:cubicBezTo>
                  <a:cubicBezTo>
                    <a:pt x="212447" y="1077684"/>
                    <a:pt x="462002" y="1327239"/>
                    <a:pt x="769843" y="1327239"/>
                  </a:cubicBezTo>
                  <a:cubicBezTo>
                    <a:pt x="1077684" y="1327239"/>
                    <a:pt x="1327239" y="1077684"/>
                    <a:pt x="1327239" y="769843"/>
                  </a:cubicBezTo>
                  <a:cubicBezTo>
                    <a:pt x="1327239" y="462002"/>
                    <a:pt x="1077684" y="212447"/>
                    <a:pt x="769843" y="212447"/>
                  </a:cubicBezTo>
                  <a:close/>
                  <a:moveTo>
                    <a:pt x="769843" y="0"/>
                  </a:moveTo>
                  <a:cubicBezTo>
                    <a:pt x="1195016" y="0"/>
                    <a:pt x="1539686" y="344670"/>
                    <a:pt x="1539686" y="769843"/>
                  </a:cubicBezTo>
                  <a:cubicBezTo>
                    <a:pt x="1539686" y="1195016"/>
                    <a:pt x="1195016" y="1539686"/>
                    <a:pt x="769843" y="1539686"/>
                  </a:cubicBezTo>
                  <a:cubicBezTo>
                    <a:pt x="344670" y="1539686"/>
                    <a:pt x="0" y="1195016"/>
                    <a:pt x="0" y="769843"/>
                  </a:cubicBezTo>
                  <a:cubicBezTo>
                    <a:pt x="0" y="344670"/>
                    <a:pt x="344670" y="0"/>
                    <a:pt x="769843" y="0"/>
                  </a:cubicBezTo>
                  <a:close/>
                </a:path>
              </a:pathLst>
            </a:custGeom>
            <a:solidFill>
              <a:srgbClr val="748773">
                <a:alpha val="22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23"/>
            <p:cNvSpPr/>
            <p:nvPr/>
          </p:nvSpPr>
          <p:spPr>
            <a:xfrm>
              <a:off x="11335656" y="6081486"/>
              <a:ext cx="464458" cy="464458"/>
            </a:xfrm>
            <a:prstGeom prst="ellipse">
              <a:avLst/>
            </a:prstGeom>
            <a:solidFill>
              <a:srgbClr val="748773"/>
            </a:solidFill>
            <a:ln>
              <a:noFill/>
            </a:ln>
            <a:effectLst>
              <a:outerShdw blurRad="749300" dist="266700" dir="2700000" sx="83000" sy="83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5" name="TextBox 24"/>
          <p:cNvSpPr txBox="1"/>
          <p:nvPr/>
        </p:nvSpPr>
        <p:spPr>
          <a:xfrm>
            <a:off x="11261264" y="6175213"/>
            <a:ext cx="613230" cy="276999"/>
          </a:xfrm>
          <a:prstGeom prst="rect">
            <a:avLst/>
          </a:prstGeom>
          <a:noFill/>
        </p:spPr>
        <p:txBody>
          <a:bodyPr wrap="square" rtlCol="0">
            <a:spAutoFit/>
          </a:bodyPr>
          <a:lstStyle/>
          <a:p>
            <a:pPr algn="ctr"/>
            <a:fld id="{260E2A6B-A809-4840-BF14-8648BC0BDF87}" type="slidenum">
              <a:rPr lang="id-ID" sz="1200" i="0" smtClean="0">
                <a:solidFill>
                  <a:schemeClr val="bg1"/>
                </a:solidFill>
                <a:ea typeface="Liberation Sans" panose="020B0604020202020204" pitchFamily="34" charset="0"/>
                <a:cs typeface="Liberation Sans" panose="020B0604020202020204" pitchFamily="34" charset="0"/>
              </a:rPr>
              <a:t>22</a:t>
            </a:fld>
            <a:endParaRPr lang="id-ID" sz="1200" i="0" dirty="0">
              <a:solidFill>
                <a:schemeClr val="bg1"/>
              </a:solidFill>
              <a:ea typeface="Liberation Sans" panose="020B0604020202020204" pitchFamily="34" charset="0"/>
              <a:cs typeface="Liberation Sans" panose="020B0604020202020204" pitchFamily="34" charset="0"/>
            </a:endParaRPr>
          </a:p>
        </p:txBody>
      </p:sp>
      <p:sp>
        <p:nvSpPr>
          <p:cNvPr id="36" name="TextBox 25"/>
          <p:cNvSpPr txBox="1"/>
          <p:nvPr/>
        </p:nvSpPr>
        <p:spPr>
          <a:xfrm>
            <a:off x="8656539" y="6295892"/>
            <a:ext cx="2373172" cy="261610"/>
          </a:xfrm>
          <a:prstGeom prst="rect">
            <a:avLst/>
          </a:prstGeom>
          <a:noFill/>
        </p:spPr>
        <p:txBody>
          <a:bodyPr wrap="square" rtlCol="0">
            <a:spAutoFit/>
          </a:bodyPr>
          <a:lstStyle/>
          <a:p>
            <a:pPr algn="r"/>
            <a:r>
              <a:rPr lang="en-US" sz="1050" spc="300" dirty="0">
                <a:solidFill>
                  <a:schemeClr val="bg1">
                    <a:lumMod val="75000"/>
                  </a:schemeClr>
                </a:solidFill>
              </a:rPr>
              <a:t>www.ypppt.com</a:t>
            </a:r>
          </a:p>
        </p:txBody>
      </p:sp>
      <p:sp>
        <p:nvSpPr>
          <p:cNvPr id="37" name="TextBox 26"/>
          <p:cNvSpPr txBox="1"/>
          <p:nvPr/>
        </p:nvSpPr>
        <p:spPr>
          <a:xfrm>
            <a:off x="507020" y="6295892"/>
            <a:ext cx="2103446" cy="261610"/>
          </a:xfrm>
          <a:prstGeom prst="rect">
            <a:avLst/>
          </a:prstGeom>
          <a:noFill/>
        </p:spPr>
        <p:txBody>
          <a:bodyPr wrap="square" rtlCol="0">
            <a:spAutoFit/>
          </a:bodyPr>
          <a:lstStyle/>
          <a:p>
            <a:r>
              <a:rPr lang="en-US" sz="1050" spc="300" dirty="0">
                <a:solidFill>
                  <a:schemeClr val="bg1">
                    <a:lumMod val="75000"/>
                  </a:schemeClr>
                </a:solidFill>
              </a:rPr>
              <a:t>2020 ©ypppt!</a:t>
            </a:r>
          </a:p>
        </p:txBody>
      </p:sp>
      <p:sp>
        <p:nvSpPr>
          <p:cNvPr id="38" name="Rectangle: Rounded Corners 27"/>
          <p:cNvSpPr/>
          <p:nvPr/>
        </p:nvSpPr>
        <p:spPr>
          <a:xfrm>
            <a:off x="2206113" y="6355240"/>
            <a:ext cx="6326823" cy="142914"/>
          </a:xfrm>
          <a:prstGeom prst="roundRect">
            <a:avLst>
              <a:gd name="adj" fmla="val 50000"/>
            </a:avLst>
          </a:prstGeom>
          <a:pattFill prst="ltUpDiag">
            <a:fgClr>
              <a:schemeClr val="accent1">
                <a:lumMod val="40000"/>
                <a:lumOff val="60000"/>
              </a:schemeClr>
            </a:fgClr>
            <a:bgClr>
              <a:srgbClr val="F5F8F9"/>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17"/>
          <p:cNvSpPr/>
          <p:nvPr/>
        </p:nvSpPr>
        <p:spPr>
          <a:xfrm>
            <a:off x="8472186" y="1961746"/>
            <a:ext cx="2359419" cy="2359419"/>
          </a:xfrm>
          <a:prstGeom prst="ellipse">
            <a:avLst/>
          </a:prstGeom>
          <a:solidFill>
            <a:schemeClr val="bg1"/>
          </a:solidFill>
          <a:ln>
            <a:noFill/>
          </a:ln>
          <a:effectLst>
            <a:outerShdw blurRad="673100" dist="381000" dir="2700000" sx="85000" sy="85000" algn="tl" rotWithShape="0">
              <a:prstClr val="black">
                <a:alpha val="3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31"/>
          <p:cNvGrpSpPr/>
          <p:nvPr/>
        </p:nvGrpSpPr>
        <p:grpSpPr>
          <a:xfrm>
            <a:off x="8648351" y="2644684"/>
            <a:ext cx="2007088" cy="1076127"/>
            <a:chOff x="3741684" y="3845148"/>
            <a:chExt cx="2007088" cy="1076127"/>
          </a:xfrm>
        </p:grpSpPr>
        <p:sp>
          <p:nvSpPr>
            <p:cNvPr id="16" name="TextBox 28"/>
            <p:cNvSpPr txBox="1"/>
            <p:nvPr/>
          </p:nvSpPr>
          <p:spPr>
            <a:xfrm>
              <a:off x="3862065" y="3845148"/>
              <a:ext cx="1766326" cy="306705"/>
            </a:xfrm>
            <a:prstGeom prst="rect">
              <a:avLst/>
            </a:prstGeom>
            <a:noFill/>
          </p:spPr>
          <p:txBody>
            <a:bodyPr wrap="square" rtlCol="0">
              <a:spAutoFit/>
            </a:bodyPr>
            <a:lstStyle/>
            <a:p>
              <a:pPr algn="ctr"/>
              <a:r>
                <a:rPr lang="zh-CN" altLang="en-US" sz="1400" dirty="0">
                  <a:solidFill>
                    <a:schemeClr val="tx1">
                      <a:lumMod val="75000"/>
                      <a:lumOff val="25000"/>
                    </a:schemeClr>
                  </a:solidFill>
                  <a:latin typeface="+mj-lt"/>
                  <a:ea typeface="宋体" panose="02010600030101010101" pitchFamily="2" charset="-122"/>
                </a:rPr>
                <a:t>前端包管理</a:t>
              </a:r>
            </a:p>
          </p:txBody>
        </p:sp>
        <p:sp>
          <p:nvSpPr>
            <p:cNvPr id="17" name="TextBox 29"/>
            <p:cNvSpPr txBox="1"/>
            <p:nvPr/>
          </p:nvSpPr>
          <p:spPr>
            <a:xfrm>
              <a:off x="3741684" y="4152925"/>
              <a:ext cx="2007088" cy="768350"/>
            </a:xfrm>
            <a:prstGeom prst="rect">
              <a:avLst/>
            </a:prstGeom>
            <a:noFill/>
          </p:spPr>
          <p:txBody>
            <a:bodyPr wrap="square" rtlCol="0">
              <a:spAutoFit/>
            </a:bodyPr>
            <a:lstStyle/>
            <a:p>
              <a:pPr algn="ctr">
                <a:lnSpc>
                  <a:spcPct val="110000"/>
                </a:lnSpc>
              </a:pPr>
              <a:r>
                <a:rPr lang="en-US" sz="4000">
                  <a:solidFill>
                    <a:schemeClr val="bg1">
                      <a:lumMod val="65000"/>
                    </a:schemeClr>
                  </a:solidFill>
                </a:rPr>
                <a:t>Npm</a:t>
              </a:r>
            </a:p>
          </p:txBody>
        </p:sp>
      </p:grpSp>
      <p:grpSp>
        <p:nvGrpSpPr>
          <p:cNvPr id="44" name="Group 1"/>
          <p:cNvGrpSpPr/>
          <p:nvPr/>
        </p:nvGrpSpPr>
        <p:grpSpPr>
          <a:xfrm>
            <a:off x="1040130" y="3711575"/>
            <a:ext cx="1017270" cy="1043305"/>
            <a:chOff x="1633362" y="4957953"/>
            <a:chExt cx="1382987" cy="1382987"/>
          </a:xfrm>
        </p:grpSpPr>
        <p:sp>
          <p:nvSpPr>
            <p:cNvPr id="45" name="Oval 5"/>
            <p:cNvSpPr/>
            <p:nvPr/>
          </p:nvSpPr>
          <p:spPr>
            <a:xfrm>
              <a:off x="1633362" y="4957953"/>
              <a:ext cx="1382987" cy="1382987"/>
            </a:xfrm>
            <a:prstGeom prst="ellipse">
              <a:avLst/>
            </a:prstGeom>
            <a:solidFill>
              <a:srgbClr val="7487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48" name="TextBox 24"/>
            <p:cNvSpPr txBox="1"/>
            <p:nvPr/>
          </p:nvSpPr>
          <p:spPr>
            <a:xfrm>
              <a:off x="1634225" y="5415862"/>
              <a:ext cx="1334643" cy="492421"/>
            </a:xfrm>
            <a:prstGeom prst="rect">
              <a:avLst/>
            </a:prstGeom>
            <a:noFill/>
          </p:spPr>
          <p:txBody>
            <a:bodyPr wrap="square" rtlCol="0">
              <a:spAutoFit/>
            </a:bodyPr>
            <a:lstStyle/>
            <a:p>
              <a:pPr algn="ctr">
                <a:lnSpc>
                  <a:spcPct val="114000"/>
                </a:lnSpc>
              </a:pPr>
              <a:r>
                <a:rPr lang="en-US" sz="1600" dirty="0">
                  <a:solidFill>
                    <a:schemeClr val="bg1"/>
                  </a:solidFill>
                  <a:sym typeface="+mn-ea"/>
                </a:rPr>
                <a:t>Angular</a:t>
              </a:r>
              <a:endParaRPr lang="en-US" sz="1600" dirty="0">
                <a:solidFill>
                  <a:schemeClr val="bg1"/>
                </a:solidFill>
              </a:endParaRPr>
            </a:p>
          </p:txBody>
        </p:sp>
      </p:grpSp>
      <p:sp>
        <p:nvSpPr>
          <p:cNvPr id="49" name="Oval 5"/>
          <p:cNvSpPr/>
          <p:nvPr/>
        </p:nvSpPr>
        <p:spPr>
          <a:xfrm>
            <a:off x="2692400" y="4081145"/>
            <a:ext cx="1017270" cy="951865"/>
          </a:xfrm>
          <a:prstGeom prst="ellipse">
            <a:avLst/>
          </a:prstGeom>
          <a:solidFill>
            <a:srgbClr val="7487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50" name="TextBox 24"/>
          <p:cNvSpPr txBox="1"/>
          <p:nvPr/>
        </p:nvSpPr>
        <p:spPr>
          <a:xfrm>
            <a:off x="2727960" y="4321175"/>
            <a:ext cx="981710" cy="371475"/>
          </a:xfrm>
          <a:prstGeom prst="rect">
            <a:avLst/>
          </a:prstGeom>
          <a:noFill/>
        </p:spPr>
        <p:txBody>
          <a:bodyPr wrap="square" rtlCol="0">
            <a:spAutoFit/>
          </a:bodyPr>
          <a:lstStyle/>
          <a:p>
            <a:pPr algn="ctr">
              <a:lnSpc>
                <a:spcPct val="114000"/>
              </a:lnSpc>
            </a:pPr>
            <a:r>
              <a:rPr lang="en-US" sz="1600" dirty="0">
                <a:solidFill>
                  <a:schemeClr val="bg1"/>
                </a:solidFill>
                <a:sym typeface="+mn-ea"/>
              </a:rPr>
              <a:t>React</a:t>
            </a:r>
            <a:endParaRPr lang="en-US" sz="1600" dirty="0">
              <a:solidFill>
                <a:schemeClr val="bg1"/>
              </a:solidFill>
            </a:endParaRPr>
          </a:p>
        </p:txBody>
      </p:sp>
    </p:spTree>
  </p:cSld>
  <p:clrMapOvr>
    <a:masterClrMapping/>
  </p:clrMapOvr>
  <mc:AlternateContent xmlns:mc="http://schemas.openxmlformats.org/markup-compatibility/2006" xmlns:p14="http://schemas.microsoft.com/office/powerpoint/2010/main">
    <mc:Choice Requires="p14">
      <p:transition spd="slow">
        <p14:pa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750" fill="hold"/>
                                        <p:tgtEl>
                                          <p:spTgt spid="11"/>
                                        </p:tgtEl>
                                        <p:attrNameLst>
                                          <p:attrName>ppt_x</p:attrName>
                                        </p:attrNameLst>
                                      </p:cBhvr>
                                      <p:tavLst>
                                        <p:tav tm="0">
                                          <p:val>
                                            <p:strVal val="1+#ppt_w/2"/>
                                          </p:val>
                                        </p:tav>
                                        <p:tav tm="100000">
                                          <p:val>
                                            <p:strVal val="#ppt_x"/>
                                          </p:val>
                                        </p:tav>
                                      </p:tavLst>
                                    </p:anim>
                                    <p:anim calcmode="lin" valueType="num">
                                      <p:cBhvr additive="base">
                                        <p:cTn id="8" dur="750" fill="hold"/>
                                        <p:tgtEl>
                                          <p:spTgt spid="11"/>
                                        </p:tgtEl>
                                        <p:attrNameLst>
                                          <p:attrName>ppt_y</p:attrName>
                                        </p:attrNameLst>
                                      </p:cBhvr>
                                      <p:tavLst>
                                        <p:tav tm="0">
                                          <p:val>
                                            <p:strVal val="#ppt_y"/>
                                          </p:val>
                                        </p:tav>
                                        <p:tav tm="100000">
                                          <p:val>
                                            <p:strVal val="#ppt_y"/>
                                          </p:val>
                                        </p:tav>
                                      </p:tavLst>
                                    </p:anim>
                                  </p:childTnLst>
                                </p:cTn>
                              </p:par>
                              <p:par>
                                <p:cTn id="9" presetID="6" presetClass="entr" presetSubtype="32" fill="hold" grpId="0" nodeType="withEffect">
                                  <p:stCondLst>
                                    <p:cond delay="1750"/>
                                  </p:stCondLst>
                                  <p:childTnLst>
                                    <p:set>
                                      <p:cBhvr>
                                        <p:cTn id="10" dur="1" fill="hold">
                                          <p:stCondLst>
                                            <p:cond delay="0"/>
                                          </p:stCondLst>
                                        </p:cTn>
                                        <p:tgtEl>
                                          <p:spTgt spid="18"/>
                                        </p:tgtEl>
                                        <p:attrNameLst>
                                          <p:attrName>style.visibility</p:attrName>
                                        </p:attrNameLst>
                                      </p:cBhvr>
                                      <p:to>
                                        <p:strVal val="visible"/>
                                      </p:to>
                                    </p:set>
                                    <p:animEffect transition="in" filter="circle(out)">
                                      <p:cBhvr>
                                        <p:cTn id="11" dur="750"/>
                                        <p:tgtEl>
                                          <p:spTgt spid="18"/>
                                        </p:tgtEl>
                                      </p:cBhvr>
                                    </p:animEffect>
                                  </p:childTnLst>
                                </p:cTn>
                              </p:par>
                              <p:par>
                                <p:cTn id="12" presetID="22" presetClass="entr" presetSubtype="8" fill="hold" nodeType="withEffect">
                                  <p:stCondLst>
                                    <p:cond delay="2250"/>
                                  </p:stCondLst>
                                  <p:childTnLst>
                                    <p:set>
                                      <p:cBhvr>
                                        <p:cTn id="13" dur="1" fill="hold">
                                          <p:stCondLst>
                                            <p:cond delay="0"/>
                                          </p:stCondLst>
                                        </p:cTn>
                                        <p:tgtEl>
                                          <p:spTgt spid="32"/>
                                        </p:tgtEl>
                                        <p:attrNameLst>
                                          <p:attrName>style.visibility</p:attrName>
                                        </p:attrNameLst>
                                      </p:cBhvr>
                                      <p:to>
                                        <p:strVal val="visible"/>
                                      </p:to>
                                    </p:set>
                                    <p:animEffect transition="in" filter="wipe(left)">
                                      <p:cBhvr>
                                        <p:cTn id="14" dur="500"/>
                                        <p:tgtEl>
                                          <p:spTgt spid="32"/>
                                        </p:tgtEl>
                                      </p:cBhvr>
                                    </p:animEffect>
                                  </p:childTnLst>
                                </p:cTn>
                              </p:par>
                            </p:childTnLst>
                          </p:cTn>
                        </p:par>
                        <p:par>
                          <p:cTn id="15" fill="hold">
                            <p:stCondLst>
                              <p:cond delay="1000"/>
                            </p:stCondLst>
                            <p:childTnLst>
                              <p:par>
                                <p:cTn id="16" presetID="6" presetClass="entr" presetSubtype="16" fill="hold" grpId="0" nodeType="afterEffect">
                                  <p:stCondLst>
                                    <p:cond delay="0"/>
                                  </p:stCondLst>
                                  <p:childTnLst>
                                    <p:set>
                                      <p:cBhvr>
                                        <p:cTn id="17" dur="1" fill="hold">
                                          <p:stCondLst>
                                            <p:cond delay="0"/>
                                          </p:stCondLst>
                                        </p:cTn>
                                        <p:tgtEl>
                                          <p:spTgt spid="49"/>
                                        </p:tgtEl>
                                        <p:attrNameLst>
                                          <p:attrName>style.visibility</p:attrName>
                                        </p:attrNameLst>
                                      </p:cBhvr>
                                      <p:to>
                                        <p:strVal val="visible"/>
                                      </p:to>
                                    </p:set>
                                    <p:animEffect transition="in" filter="circle(in)">
                                      <p:cBhvr>
                                        <p:cTn id="18" dur="2000"/>
                                        <p:tgtEl>
                                          <p:spTgt spid="49"/>
                                        </p:tgtEl>
                                      </p:cBhvr>
                                    </p:animEffect>
                                  </p:childTnLst>
                                </p:cTn>
                              </p:par>
                              <p:par>
                                <p:cTn id="19" presetID="6" presetClass="entr" presetSubtype="32" fill="hold" nodeType="withEffect">
                                  <p:stCondLst>
                                    <p:cond delay="1500"/>
                                  </p:stCondLst>
                                  <p:childTnLst>
                                    <p:set>
                                      <p:cBhvr>
                                        <p:cTn id="20" dur="1" fill="hold">
                                          <p:stCondLst>
                                            <p:cond delay="0"/>
                                          </p:stCondLst>
                                        </p:cTn>
                                        <p:tgtEl>
                                          <p:spTgt spid="44"/>
                                        </p:tgtEl>
                                        <p:attrNameLst>
                                          <p:attrName>style.visibility</p:attrName>
                                        </p:attrNameLst>
                                      </p:cBhvr>
                                      <p:to>
                                        <p:strVal val="visible"/>
                                      </p:to>
                                    </p:set>
                                    <p:animEffect transition="in" filter="circle(out)">
                                      <p:cBhvr>
                                        <p:cTn id="21" dur="500"/>
                                        <p:tgtEl>
                                          <p:spTgt spid="44"/>
                                        </p:tgtEl>
                                      </p:cBhvr>
                                    </p:animEffect>
                                  </p:childTnLst>
                                </p:cTn>
                              </p:par>
                              <p:par>
                                <p:cTn id="22" presetID="6" presetClass="entr" presetSubtype="32" fill="hold" nodeType="withEffect">
                                  <p:stCondLst>
                                    <p:cond delay="1500"/>
                                  </p:stCondLst>
                                  <p:childTnLst>
                                    <p:set>
                                      <p:cBhvr>
                                        <p:cTn id="23" dur="1" fill="hold">
                                          <p:stCondLst>
                                            <p:cond delay="0"/>
                                          </p:stCondLst>
                                        </p:cTn>
                                        <p:tgtEl>
                                          <p:spTgt spid="2"/>
                                        </p:tgtEl>
                                        <p:attrNameLst>
                                          <p:attrName>style.visibility</p:attrName>
                                        </p:attrNameLst>
                                      </p:cBhvr>
                                      <p:to>
                                        <p:strVal val="visible"/>
                                      </p:to>
                                    </p:set>
                                    <p:animEffect transition="in" filter="circle(out)">
                                      <p:cBhvr>
                                        <p:cTn id="24" dur="500"/>
                                        <p:tgtEl>
                                          <p:spTgt spid="2"/>
                                        </p:tgtEl>
                                      </p:cBhvr>
                                    </p:animEffect>
                                  </p:childTnLst>
                                </p:cTn>
                              </p:par>
                              <p:par>
                                <p:cTn id="25" presetID="6" presetClass="entr" presetSubtype="32" fill="hold" grpId="0" nodeType="withEffect">
                                  <p:stCondLst>
                                    <p:cond delay="1750"/>
                                  </p:stCondLst>
                                  <p:childTnLst>
                                    <p:set>
                                      <p:cBhvr>
                                        <p:cTn id="26" dur="1" fill="hold">
                                          <p:stCondLst>
                                            <p:cond delay="0"/>
                                          </p:stCondLst>
                                        </p:cTn>
                                        <p:tgtEl>
                                          <p:spTgt spid="9"/>
                                        </p:tgtEl>
                                        <p:attrNameLst>
                                          <p:attrName>style.visibility</p:attrName>
                                        </p:attrNameLst>
                                      </p:cBhvr>
                                      <p:to>
                                        <p:strVal val="visible"/>
                                      </p:to>
                                    </p:set>
                                    <p:animEffect transition="in" filter="circle(out)">
                                      <p:cBhvr>
                                        <p:cTn id="27" dur="750"/>
                                        <p:tgtEl>
                                          <p:spTgt spid="9"/>
                                        </p:tgtEl>
                                      </p:cBhvr>
                                    </p:animEffect>
                                  </p:childTnLst>
                                </p:cTn>
                              </p:par>
                              <p:par>
                                <p:cTn id="28" presetID="22" presetClass="entr" presetSubtype="8" fill="hold" nodeType="withEffect">
                                  <p:stCondLst>
                                    <p:cond delay="2250"/>
                                  </p:stCondLst>
                                  <p:childTnLst>
                                    <p:set>
                                      <p:cBhvr>
                                        <p:cTn id="29" dur="1" fill="hold">
                                          <p:stCondLst>
                                            <p:cond delay="0"/>
                                          </p:stCondLst>
                                        </p:cTn>
                                        <p:tgtEl>
                                          <p:spTgt spid="15"/>
                                        </p:tgtEl>
                                        <p:attrNameLst>
                                          <p:attrName>style.visibility</p:attrName>
                                        </p:attrNameLst>
                                      </p:cBhvr>
                                      <p:to>
                                        <p:strVal val="visible"/>
                                      </p:to>
                                    </p:set>
                                    <p:animEffect transition="in" filter="wipe(left)">
                                      <p:cBhvr>
                                        <p:cTn id="30" dur="500"/>
                                        <p:tgtEl>
                                          <p:spTgt spid="15"/>
                                        </p:tgtEl>
                                      </p:cBhvr>
                                    </p:animEffect>
                                  </p:childTnLst>
                                </p:cTn>
                              </p:par>
                            </p:childTnLst>
                          </p:cTn>
                        </p:par>
                        <p:par>
                          <p:cTn id="31" fill="hold">
                            <p:stCondLst>
                              <p:cond delay="3000"/>
                            </p:stCondLst>
                            <p:childTnLst>
                              <p:par>
                                <p:cTn id="32" presetID="1" presetClass="entr" presetSubtype="0" fill="hold" grpId="0" nodeType="afterEffect">
                                  <p:stCondLst>
                                    <p:cond delay="0"/>
                                  </p:stCondLst>
                                  <p:childTnLst>
                                    <p:set>
                                      <p:cBhvr>
                                        <p:cTn id="33"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p:bldP spid="13" grpId="1"/>
      <p:bldP spid="18" grpId="0" bldLvl="0" animBg="1"/>
      <p:bldP spid="9" grpId="0" bldLvl="0" animBg="1"/>
      <p:bldP spid="49" grpId="0" animBg="1"/>
      <p:bldP spid="49" grpId="1"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Rectangle 5"/>
          <p:cNvSpPr/>
          <p:nvPr/>
        </p:nvSpPr>
        <p:spPr>
          <a:xfrm>
            <a:off x="865023" y="3648727"/>
            <a:ext cx="2433318" cy="2406671"/>
          </a:xfrm>
          <a:prstGeom prst="rect">
            <a:avLst/>
          </a:prstGeom>
          <a:solidFill>
            <a:schemeClr val="bg1"/>
          </a:solidFill>
          <a:ln w="12700" cap="flat" cmpd="sng" algn="ctr">
            <a:noFill/>
            <a:prstDash val="solid"/>
            <a:miter lim="800000"/>
          </a:ln>
          <a:effectLst>
            <a:outerShdw blurRad="317500" dist="127000" dir="2700000" algn="tl" rotWithShape="0">
              <a:prstClr val="black">
                <a:alpha val="25000"/>
              </a:prstClr>
            </a:outerShdw>
          </a:effectLst>
        </p:spPr>
        <p:txBody>
          <a:bodyPr wrap="none" rtlCol="0" anchor="ctr"/>
          <a:lstStyle/>
          <a:p>
            <a:pPr algn="ctr"/>
            <a:endParaRPr lang="en-US" sz="1400" kern="0" dirty="0">
              <a:solidFill>
                <a:srgbClr val="FF8556"/>
              </a:solidFill>
              <a:latin typeface="Open Sans" panose="020B0606030504020204" pitchFamily="34" charset="0"/>
              <a:ea typeface="Open Sans" panose="020B0606030504020204" pitchFamily="34" charset="0"/>
              <a:cs typeface="Open Sans" panose="020B0606030504020204" pitchFamily="34" charset="0"/>
            </a:endParaRPr>
          </a:p>
        </p:txBody>
      </p:sp>
      <p:sp>
        <p:nvSpPr>
          <p:cNvPr id="63" name="Rectangle 7"/>
          <p:cNvSpPr/>
          <p:nvPr/>
        </p:nvSpPr>
        <p:spPr>
          <a:xfrm>
            <a:off x="3537903" y="3729579"/>
            <a:ext cx="2433318" cy="2325819"/>
          </a:xfrm>
          <a:prstGeom prst="rect">
            <a:avLst/>
          </a:prstGeom>
          <a:solidFill>
            <a:schemeClr val="bg1"/>
          </a:solidFill>
          <a:ln w="12700" cap="flat" cmpd="sng" algn="ctr">
            <a:noFill/>
            <a:prstDash val="solid"/>
            <a:miter lim="800000"/>
          </a:ln>
          <a:effectLst>
            <a:outerShdw blurRad="317500" dist="127000" dir="2700000" algn="tl" rotWithShape="0">
              <a:prstClr val="black">
                <a:alpha val="25000"/>
              </a:prstClr>
            </a:outerShdw>
          </a:effectLst>
        </p:spPr>
        <p:txBody>
          <a:bodyPr wrap="none" rtlCol="0" anchor="ctr"/>
          <a:lstStyle/>
          <a:p>
            <a:pPr algn="ctr"/>
            <a:endParaRPr lang="en-US" sz="1400" kern="0" dirty="0">
              <a:solidFill>
                <a:srgbClr val="FF8556"/>
              </a:solidFill>
              <a:latin typeface="Open Sans" panose="020B0606030504020204" pitchFamily="34" charset="0"/>
              <a:ea typeface="Open Sans" panose="020B0606030504020204" pitchFamily="34" charset="0"/>
              <a:cs typeface="Open Sans" panose="020B0606030504020204" pitchFamily="34" charset="0"/>
            </a:endParaRPr>
          </a:p>
        </p:txBody>
      </p:sp>
      <p:sp>
        <p:nvSpPr>
          <p:cNvPr id="64" name="Rectangle 8"/>
          <p:cNvSpPr/>
          <p:nvPr/>
        </p:nvSpPr>
        <p:spPr>
          <a:xfrm>
            <a:off x="6210782" y="3729579"/>
            <a:ext cx="2433318" cy="2325819"/>
          </a:xfrm>
          <a:prstGeom prst="rect">
            <a:avLst/>
          </a:prstGeom>
          <a:solidFill>
            <a:schemeClr val="bg1"/>
          </a:solidFill>
          <a:ln w="12700" cap="flat" cmpd="sng" algn="ctr">
            <a:noFill/>
            <a:prstDash val="solid"/>
            <a:miter lim="800000"/>
          </a:ln>
          <a:effectLst>
            <a:outerShdw blurRad="317500" dist="127000" dir="2700000" algn="tl" rotWithShape="0">
              <a:prstClr val="black">
                <a:alpha val="25000"/>
              </a:prstClr>
            </a:outerShdw>
          </a:effectLst>
        </p:spPr>
        <p:txBody>
          <a:bodyPr wrap="none" rtlCol="0" anchor="ctr"/>
          <a:lstStyle/>
          <a:p>
            <a:pPr algn="ctr"/>
            <a:endParaRPr lang="en-US" sz="1400" kern="0" dirty="0">
              <a:solidFill>
                <a:srgbClr val="FF8556"/>
              </a:solidFill>
              <a:latin typeface="Open Sans" panose="020B0606030504020204" pitchFamily="34" charset="0"/>
              <a:ea typeface="Open Sans" panose="020B0606030504020204" pitchFamily="34" charset="0"/>
              <a:cs typeface="Open Sans" panose="020B0606030504020204" pitchFamily="34" charset="0"/>
            </a:endParaRPr>
          </a:p>
        </p:txBody>
      </p:sp>
      <p:sp>
        <p:nvSpPr>
          <p:cNvPr id="65" name="Rectangle 9"/>
          <p:cNvSpPr/>
          <p:nvPr/>
        </p:nvSpPr>
        <p:spPr>
          <a:xfrm>
            <a:off x="8883662" y="3729579"/>
            <a:ext cx="2433318" cy="2325819"/>
          </a:xfrm>
          <a:prstGeom prst="rect">
            <a:avLst/>
          </a:prstGeom>
          <a:solidFill>
            <a:schemeClr val="bg1"/>
          </a:solidFill>
          <a:ln w="12700" cap="flat" cmpd="sng" algn="ctr">
            <a:noFill/>
            <a:prstDash val="solid"/>
            <a:miter lim="800000"/>
          </a:ln>
          <a:effectLst>
            <a:outerShdw blurRad="317500" dist="127000" dir="2700000" algn="tl" rotWithShape="0">
              <a:prstClr val="black">
                <a:alpha val="25000"/>
              </a:prstClr>
            </a:outerShdw>
          </a:effectLst>
        </p:spPr>
        <p:txBody>
          <a:bodyPr wrap="none" rtlCol="0" anchor="ctr"/>
          <a:lstStyle/>
          <a:p>
            <a:pPr algn="ctr"/>
            <a:endParaRPr lang="en-US" sz="1400" kern="0" dirty="0">
              <a:solidFill>
                <a:srgbClr val="FF8556"/>
              </a:solidFill>
              <a:latin typeface="Open Sans" panose="020B0606030504020204" pitchFamily="34" charset="0"/>
              <a:ea typeface="Open Sans" panose="020B0606030504020204" pitchFamily="34" charset="0"/>
              <a:cs typeface="Open Sans" panose="020B0606030504020204" pitchFamily="34" charset="0"/>
            </a:endParaRPr>
          </a:p>
        </p:txBody>
      </p:sp>
      <p:sp>
        <p:nvSpPr>
          <p:cNvPr id="66" name="Rectangle: Rounded Corners 1"/>
          <p:cNvSpPr/>
          <p:nvPr/>
        </p:nvSpPr>
        <p:spPr>
          <a:xfrm>
            <a:off x="2206215" y="1818498"/>
            <a:ext cx="2293171" cy="575474"/>
          </a:xfrm>
          <a:prstGeom prst="roundRect">
            <a:avLst>
              <a:gd name="adj" fmla="val 50000"/>
            </a:avLst>
          </a:prstGeom>
          <a:solidFill>
            <a:srgbClr val="748773"/>
          </a:solidFill>
          <a:ln>
            <a:noFill/>
          </a:ln>
          <a:effectLst>
            <a:outerShdw blurRad="317500" dist="1905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a:solidFill>
                  <a:schemeClr val="bg1"/>
                </a:solidFill>
                <a:latin typeface="方正正准黑简体" panose="02000000000000000000" pitchFamily="2" charset="-122"/>
                <a:ea typeface="方正正准黑简体" panose="02000000000000000000" pitchFamily="2" charset="-122"/>
              </a:rPr>
              <a:t>前端组件库</a:t>
            </a:r>
          </a:p>
        </p:txBody>
      </p:sp>
      <p:sp>
        <p:nvSpPr>
          <p:cNvPr id="67" name="Rectangle: Rounded Corners 2"/>
          <p:cNvSpPr/>
          <p:nvPr/>
        </p:nvSpPr>
        <p:spPr>
          <a:xfrm>
            <a:off x="865022" y="3431753"/>
            <a:ext cx="2433318" cy="542370"/>
          </a:xfrm>
          <a:prstGeom prst="roundRect">
            <a:avLst>
              <a:gd name="adj" fmla="val 50000"/>
            </a:avLst>
          </a:prstGeom>
          <a:solidFill>
            <a:srgbClr val="7487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solidFill>
                  <a:schemeClr val="bg1"/>
                </a:solidFill>
                <a:latin typeface="方正正纤黑简体" panose="02000000000000000000" pitchFamily="2" charset="-122"/>
                <a:ea typeface="方正正纤黑简体" panose="02000000000000000000" pitchFamily="2" charset="-122"/>
                <a:cs typeface="+mn-ea"/>
                <a:sym typeface="+mn-lt"/>
              </a:rPr>
              <a:t>Element-Ui</a:t>
            </a:r>
            <a:r>
              <a:rPr lang="en-US" altLang="zh-CN">
                <a:solidFill>
                  <a:schemeClr val="bg1"/>
                </a:solidFill>
                <a:latin typeface="方正正纤黑简体" panose="02000000000000000000" pitchFamily="2" charset="-122"/>
                <a:ea typeface="方正正纤黑简体" panose="02000000000000000000" pitchFamily="2" charset="-122"/>
                <a:cs typeface="+mn-ea"/>
                <a:sym typeface="+mn-lt"/>
              </a:rPr>
              <a:t>√</a:t>
            </a:r>
          </a:p>
        </p:txBody>
      </p:sp>
      <p:sp>
        <p:nvSpPr>
          <p:cNvPr id="68" name="Rectangle: Rounded Corners 3"/>
          <p:cNvSpPr/>
          <p:nvPr/>
        </p:nvSpPr>
        <p:spPr>
          <a:xfrm>
            <a:off x="3541235" y="3431753"/>
            <a:ext cx="2433318" cy="542370"/>
          </a:xfrm>
          <a:prstGeom prst="roundRect">
            <a:avLst>
              <a:gd name="adj" fmla="val 50000"/>
            </a:avLst>
          </a:prstGeom>
          <a:solidFill>
            <a:srgbClr val="74877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a:latin typeface="方正正纤黑简体" panose="02000000000000000000" pitchFamily="2" charset="-122"/>
                <a:ea typeface="方正正纤黑简体" panose="02000000000000000000" pitchFamily="2" charset="-122"/>
                <a:sym typeface="+mn-lt"/>
              </a:rPr>
              <a:t>Ant Designer</a:t>
            </a:r>
          </a:p>
        </p:txBody>
      </p:sp>
      <p:sp>
        <p:nvSpPr>
          <p:cNvPr id="69" name="Rectangle: Rounded Corners 4"/>
          <p:cNvSpPr/>
          <p:nvPr/>
        </p:nvSpPr>
        <p:spPr>
          <a:xfrm>
            <a:off x="6217447" y="3431753"/>
            <a:ext cx="2433318" cy="542370"/>
          </a:xfrm>
          <a:prstGeom prst="roundRect">
            <a:avLst>
              <a:gd name="adj" fmla="val 50000"/>
            </a:avLst>
          </a:prstGeom>
          <a:solidFill>
            <a:srgbClr val="6067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solidFill>
                  <a:schemeClr val="bg1"/>
                </a:solidFill>
                <a:latin typeface="方正正纤黑简体" panose="02000000000000000000" pitchFamily="2" charset="-122"/>
                <a:ea typeface="方正正纤黑简体" panose="02000000000000000000" pitchFamily="2" charset="-122"/>
                <a:cs typeface="+mn-ea"/>
                <a:sym typeface="+mn-lt"/>
              </a:rPr>
              <a:t>mocha</a:t>
            </a:r>
          </a:p>
        </p:txBody>
      </p:sp>
      <p:sp>
        <p:nvSpPr>
          <p:cNvPr id="70" name="Rectangle: Rounded Corners 6"/>
          <p:cNvSpPr/>
          <p:nvPr/>
        </p:nvSpPr>
        <p:spPr>
          <a:xfrm>
            <a:off x="8893661" y="3431753"/>
            <a:ext cx="2433318" cy="542370"/>
          </a:xfrm>
          <a:prstGeom prst="roundRect">
            <a:avLst>
              <a:gd name="adj" fmla="val 50000"/>
            </a:avLst>
          </a:prstGeom>
          <a:solidFill>
            <a:srgbClr val="878F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solidFill>
                  <a:schemeClr val="bg1"/>
                </a:solidFill>
                <a:latin typeface="方正正纤黑简体" panose="02000000000000000000" pitchFamily="2" charset="-122"/>
                <a:ea typeface="方正正纤黑简体" panose="02000000000000000000" pitchFamily="2" charset="-122"/>
                <a:cs typeface="+mn-ea"/>
                <a:sym typeface="+mn-lt"/>
              </a:rPr>
              <a:t>Jest</a:t>
            </a:r>
            <a:r>
              <a:rPr lang="en-US" altLang="zh-CN">
                <a:solidFill>
                  <a:schemeClr val="bg1"/>
                </a:solidFill>
                <a:latin typeface="方正正纤黑简体" panose="02000000000000000000" pitchFamily="2" charset="-122"/>
                <a:ea typeface="方正正纤黑简体" panose="02000000000000000000" pitchFamily="2" charset="-122"/>
                <a:cs typeface="+mn-ea"/>
                <a:sym typeface="+mn-lt"/>
              </a:rPr>
              <a:t>√</a:t>
            </a:r>
          </a:p>
        </p:txBody>
      </p:sp>
      <p:cxnSp>
        <p:nvCxnSpPr>
          <p:cNvPr id="71" name="Elbow Connector 14"/>
          <p:cNvCxnSpPr/>
          <p:nvPr/>
        </p:nvCxnSpPr>
        <p:spPr>
          <a:xfrm rot="5400000">
            <a:off x="2209800" y="2277110"/>
            <a:ext cx="1037590" cy="1271270"/>
          </a:xfrm>
          <a:prstGeom prst="bentConnector3">
            <a:avLst>
              <a:gd name="adj1" fmla="val 53610"/>
            </a:avLst>
          </a:prstGeom>
        </p:spPr>
        <p:style>
          <a:lnRef idx="1">
            <a:schemeClr val="accent1"/>
          </a:lnRef>
          <a:fillRef idx="0">
            <a:schemeClr val="accent1"/>
          </a:fillRef>
          <a:effectRef idx="0">
            <a:schemeClr val="accent1"/>
          </a:effectRef>
          <a:fontRef idx="minor">
            <a:schemeClr val="tx1"/>
          </a:fontRef>
        </p:style>
      </p:cxnSp>
      <p:sp>
        <p:nvSpPr>
          <p:cNvPr id="84" name="Text Placeholder 4"/>
          <p:cNvSpPr txBox="1"/>
          <p:nvPr/>
        </p:nvSpPr>
        <p:spPr>
          <a:xfrm>
            <a:off x="1043016" y="4265854"/>
            <a:ext cx="2077330" cy="1529715"/>
          </a:xfrm>
          <a:prstGeom prst="rect">
            <a:avLst/>
          </a:prstGeom>
        </p:spPr>
        <p:txBody>
          <a:bodyPr wrap="square">
            <a:spAutoFit/>
          </a:bodyPr>
          <a:lstStyle>
            <a:defPPr>
              <a:defRPr lang="zh-CN"/>
            </a:defPPr>
            <a:lvl1pPr>
              <a:lnSpc>
                <a:spcPct val="130000"/>
              </a:lnSpc>
              <a:defRPr sz="1200">
                <a:solidFill>
                  <a:schemeClr val="bg1">
                    <a:lumMod val="65000"/>
                  </a:schemeClr>
                </a:solidFill>
              </a:defRPr>
            </a:lvl1pPr>
          </a:lstStyle>
          <a:p>
            <a:pPr algn="ctr"/>
            <a:r>
              <a:rPr lang="en-US" altLang="zh-CN"/>
              <a:t>Element-UI是饿了么前端团队推出的一款基于Vue.js 2.0 的桌面端UI框架，手机端有对应框架是 Mint UI，在后面小程序开发的时候也可以使用</a:t>
            </a:r>
          </a:p>
        </p:txBody>
      </p:sp>
      <p:sp>
        <p:nvSpPr>
          <p:cNvPr id="85" name="Text Placeholder 4"/>
          <p:cNvSpPr txBox="1"/>
          <p:nvPr/>
        </p:nvSpPr>
        <p:spPr>
          <a:xfrm>
            <a:off x="3715897" y="4265854"/>
            <a:ext cx="2077330" cy="1290320"/>
          </a:xfrm>
          <a:prstGeom prst="rect">
            <a:avLst/>
          </a:prstGeom>
        </p:spPr>
        <p:txBody>
          <a:bodyPr wrap="square">
            <a:spAutoFit/>
          </a:bodyPr>
          <a:lstStyle>
            <a:defPPr>
              <a:defRPr lang="zh-CN"/>
            </a:defPPr>
            <a:lvl1pPr>
              <a:lnSpc>
                <a:spcPct val="130000"/>
              </a:lnSpc>
              <a:defRPr sz="1200">
                <a:solidFill>
                  <a:schemeClr val="bg1">
                    <a:lumMod val="65000"/>
                  </a:schemeClr>
                </a:solidFill>
              </a:defRPr>
            </a:lvl1pPr>
          </a:lstStyle>
          <a:p>
            <a:pPr algn="ctr"/>
            <a:r>
              <a:rPr lang="en-US" altLang="zh-CN"/>
              <a:t>这也是一个提供ui设计的网站，里面包含了很多ui设计的组件库，也包含了网页端和移动端组件，相比于element-ui更加丰富。</a:t>
            </a:r>
          </a:p>
        </p:txBody>
      </p:sp>
      <p:sp>
        <p:nvSpPr>
          <p:cNvPr id="86" name="Text Placeholder 4"/>
          <p:cNvSpPr txBox="1"/>
          <p:nvPr/>
        </p:nvSpPr>
        <p:spPr>
          <a:xfrm>
            <a:off x="6355715" y="4089400"/>
            <a:ext cx="2143760" cy="2009775"/>
          </a:xfrm>
          <a:prstGeom prst="rect">
            <a:avLst/>
          </a:prstGeom>
        </p:spPr>
        <p:txBody>
          <a:bodyPr wrap="square">
            <a:spAutoFit/>
          </a:bodyPr>
          <a:lstStyle>
            <a:defPPr>
              <a:defRPr lang="zh-CN"/>
            </a:defPPr>
            <a:lvl1pPr>
              <a:lnSpc>
                <a:spcPct val="130000"/>
              </a:lnSpc>
              <a:defRPr sz="1200">
                <a:solidFill>
                  <a:schemeClr val="bg1">
                    <a:lumMod val="65000"/>
                  </a:schemeClr>
                </a:solidFill>
              </a:defRPr>
            </a:lvl1pPr>
          </a:lstStyle>
          <a:p>
            <a:pPr algn="ctr"/>
            <a:r>
              <a:rPr lang="en-US" altLang="zh-CN"/>
              <a:t>mocha是JavaScript的一种单元测试框架，既可以在浏览器环境下运行，也可以在Node.js环境下运行。使用mocha，我们就只需要专注于编写单元测试本身，然后，让mocha去自动运行所有的测试，并给出测试结果。</a:t>
            </a:r>
          </a:p>
        </p:txBody>
      </p:sp>
      <p:sp>
        <p:nvSpPr>
          <p:cNvPr id="87" name="Text Placeholder 4"/>
          <p:cNvSpPr txBox="1"/>
          <p:nvPr/>
        </p:nvSpPr>
        <p:spPr>
          <a:xfrm>
            <a:off x="9061659" y="4265854"/>
            <a:ext cx="2077330" cy="1050290"/>
          </a:xfrm>
          <a:prstGeom prst="rect">
            <a:avLst/>
          </a:prstGeom>
        </p:spPr>
        <p:txBody>
          <a:bodyPr wrap="square">
            <a:spAutoFit/>
          </a:bodyPr>
          <a:lstStyle>
            <a:defPPr>
              <a:defRPr lang="zh-CN"/>
            </a:defPPr>
            <a:lvl1pPr>
              <a:lnSpc>
                <a:spcPct val="130000"/>
              </a:lnSpc>
              <a:defRPr sz="1200">
                <a:solidFill>
                  <a:schemeClr val="bg1">
                    <a:lumMod val="65000"/>
                  </a:schemeClr>
                </a:solidFill>
              </a:defRPr>
            </a:lvl1pPr>
          </a:lstStyle>
          <a:p>
            <a:pPr algn="ctr"/>
            <a:r>
              <a:rPr lang="en-US" altLang="zh-CN"/>
              <a:t>Jest 是 Facebook 开源的一款 JS 单元测试框架，基于 Jasmine 至今已经做了大量修改添加了很多特性。 </a:t>
            </a:r>
          </a:p>
        </p:txBody>
      </p:sp>
      <p:sp>
        <p:nvSpPr>
          <p:cNvPr id="33" name="文本框 32"/>
          <p:cNvSpPr txBox="1"/>
          <p:nvPr/>
        </p:nvSpPr>
        <p:spPr>
          <a:xfrm>
            <a:off x="4912362" y="726846"/>
            <a:ext cx="2367280" cy="706755"/>
          </a:xfrm>
          <a:prstGeom prst="rect">
            <a:avLst/>
          </a:prstGeom>
          <a:noFill/>
        </p:spPr>
        <p:txBody>
          <a:bodyPr wrap="none" rtlCol="0">
            <a:spAutoFit/>
          </a:bodyPr>
          <a:lstStyle/>
          <a:p>
            <a:pPr algn="ctr"/>
            <a:r>
              <a:rPr lang="zh-CN" altLang="en-US" sz="4000" spc="300">
                <a:solidFill>
                  <a:schemeClr val="tx1">
                    <a:lumMod val="75000"/>
                    <a:lumOff val="25000"/>
                  </a:schemeClr>
                </a:solidFill>
                <a:latin typeface="方正正准黑简体" panose="02000000000000000000" pitchFamily="2" charset="-122"/>
                <a:ea typeface="方正正准黑简体" panose="02000000000000000000" pitchFamily="2" charset="-122"/>
              </a:rPr>
              <a:t>前端选型</a:t>
            </a:r>
          </a:p>
        </p:txBody>
      </p:sp>
      <p:sp>
        <p:nvSpPr>
          <p:cNvPr id="26" name="矩形 25"/>
          <p:cNvSpPr/>
          <p:nvPr>
            <p:custDataLst>
              <p:tags r:id="rId1"/>
            </p:custDataLst>
          </p:nvPr>
        </p:nvSpPr>
        <p:spPr>
          <a:xfrm>
            <a:off x="-1789611" y="-627017"/>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3" name="Group 10"/>
          <p:cNvGrpSpPr/>
          <p:nvPr/>
        </p:nvGrpSpPr>
        <p:grpSpPr>
          <a:xfrm>
            <a:off x="11191414" y="5937247"/>
            <a:ext cx="752930" cy="752930"/>
            <a:chOff x="11160804" y="5906634"/>
            <a:chExt cx="814163" cy="814163"/>
          </a:xfrm>
        </p:grpSpPr>
        <p:sp>
          <p:nvSpPr>
            <p:cNvPr id="24" name="Freeform: Shape 11"/>
            <p:cNvSpPr/>
            <p:nvPr/>
          </p:nvSpPr>
          <p:spPr>
            <a:xfrm>
              <a:off x="11160804" y="5906634"/>
              <a:ext cx="814163" cy="814163"/>
            </a:xfrm>
            <a:custGeom>
              <a:avLst/>
              <a:gdLst>
                <a:gd name="connsiteX0" fmla="*/ 769843 w 1539686"/>
                <a:gd name="connsiteY0" fmla="*/ 212447 h 1539686"/>
                <a:gd name="connsiteX1" fmla="*/ 212447 w 1539686"/>
                <a:gd name="connsiteY1" fmla="*/ 769843 h 1539686"/>
                <a:gd name="connsiteX2" fmla="*/ 769843 w 1539686"/>
                <a:gd name="connsiteY2" fmla="*/ 1327239 h 1539686"/>
                <a:gd name="connsiteX3" fmla="*/ 1327239 w 1539686"/>
                <a:gd name="connsiteY3" fmla="*/ 769843 h 1539686"/>
                <a:gd name="connsiteX4" fmla="*/ 769843 w 1539686"/>
                <a:gd name="connsiteY4" fmla="*/ 212447 h 1539686"/>
                <a:gd name="connsiteX5" fmla="*/ 769843 w 1539686"/>
                <a:gd name="connsiteY5" fmla="*/ 0 h 1539686"/>
                <a:gd name="connsiteX6" fmla="*/ 1539686 w 1539686"/>
                <a:gd name="connsiteY6" fmla="*/ 769843 h 1539686"/>
                <a:gd name="connsiteX7" fmla="*/ 769843 w 1539686"/>
                <a:gd name="connsiteY7" fmla="*/ 1539686 h 1539686"/>
                <a:gd name="connsiteX8" fmla="*/ 0 w 1539686"/>
                <a:gd name="connsiteY8" fmla="*/ 769843 h 1539686"/>
                <a:gd name="connsiteX9" fmla="*/ 769843 w 1539686"/>
                <a:gd name="connsiteY9" fmla="*/ 0 h 153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39686" h="1539686">
                  <a:moveTo>
                    <a:pt x="769843" y="212447"/>
                  </a:moveTo>
                  <a:cubicBezTo>
                    <a:pt x="462002" y="212447"/>
                    <a:pt x="212447" y="462002"/>
                    <a:pt x="212447" y="769843"/>
                  </a:cubicBezTo>
                  <a:cubicBezTo>
                    <a:pt x="212447" y="1077684"/>
                    <a:pt x="462002" y="1327239"/>
                    <a:pt x="769843" y="1327239"/>
                  </a:cubicBezTo>
                  <a:cubicBezTo>
                    <a:pt x="1077684" y="1327239"/>
                    <a:pt x="1327239" y="1077684"/>
                    <a:pt x="1327239" y="769843"/>
                  </a:cubicBezTo>
                  <a:cubicBezTo>
                    <a:pt x="1327239" y="462002"/>
                    <a:pt x="1077684" y="212447"/>
                    <a:pt x="769843" y="212447"/>
                  </a:cubicBezTo>
                  <a:close/>
                  <a:moveTo>
                    <a:pt x="769843" y="0"/>
                  </a:moveTo>
                  <a:cubicBezTo>
                    <a:pt x="1195016" y="0"/>
                    <a:pt x="1539686" y="344670"/>
                    <a:pt x="1539686" y="769843"/>
                  </a:cubicBezTo>
                  <a:cubicBezTo>
                    <a:pt x="1539686" y="1195016"/>
                    <a:pt x="1195016" y="1539686"/>
                    <a:pt x="769843" y="1539686"/>
                  </a:cubicBezTo>
                  <a:cubicBezTo>
                    <a:pt x="344670" y="1539686"/>
                    <a:pt x="0" y="1195016"/>
                    <a:pt x="0" y="769843"/>
                  </a:cubicBezTo>
                  <a:cubicBezTo>
                    <a:pt x="0" y="344670"/>
                    <a:pt x="344670" y="0"/>
                    <a:pt x="769843" y="0"/>
                  </a:cubicBezTo>
                  <a:close/>
                </a:path>
              </a:pathLst>
            </a:custGeom>
            <a:solidFill>
              <a:srgbClr val="748773">
                <a:alpha val="22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Oval 12"/>
            <p:cNvSpPr/>
            <p:nvPr/>
          </p:nvSpPr>
          <p:spPr>
            <a:xfrm>
              <a:off x="11335656" y="6081486"/>
              <a:ext cx="464458" cy="464458"/>
            </a:xfrm>
            <a:prstGeom prst="ellipse">
              <a:avLst/>
            </a:prstGeom>
            <a:solidFill>
              <a:srgbClr val="748773"/>
            </a:solidFill>
            <a:ln>
              <a:noFill/>
            </a:ln>
            <a:effectLst>
              <a:outerShdw blurRad="749300" dist="266700" dir="2700000" sx="83000" sy="83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7" name="TextBox 13"/>
          <p:cNvSpPr txBox="1"/>
          <p:nvPr/>
        </p:nvSpPr>
        <p:spPr>
          <a:xfrm>
            <a:off x="11261264" y="6175213"/>
            <a:ext cx="613230" cy="276999"/>
          </a:xfrm>
          <a:prstGeom prst="rect">
            <a:avLst/>
          </a:prstGeom>
          <a:noFill/>
        </p:spPr>
        <p:txBody>
          <a:bodyPr wrap="square" rtlCol="0">
            <a:spAutoFit/>
          </a:bodyPr>
          <a:lstStyle/>
          <a:p>
            <a:pPr algn="ctr"/>
            <a:fld id="{260E2A6B-A809-4840-BF14-8648BC0BDF87}" type="slidenum">
              <a:rPr lang="id-ID" sz="1200" i="0" smtClean="0">
                <a:solidFill>
                  <a:schemeClr val="bg1"/>
                </a:solidFill>
                <a:ea typeface="Liberation Sans" panose="020B0604020202020204" pitchFamily="34" charset="0"/>
                <a:cs typeface="Liberation Sans" panose="020B0604020202020204" pitchFamily="34" charset="0"/>
              </a:rPr>
              <a:t>23</a:t>
            </a:fld>
            <a:endParaRPr lang="id-ID" sz="1200" i="0" dirty="0">
              <a:solidFill>
                <a:schemeClr val="bg1"/>
              </a:solidFill>
              <a:ea typeface="Liberation Sans" panose="020B0604020202020204" pitchFamily="34" charset="0"/>
              <a:cs typeface="Liberation Sans" panose="020B0604020202020204" pitchFamily="34" charset="0"/>
            </a:endParaRPr>
          </a:p>
        </p:txBody>
      </p:sp>
      <p:sp>
        <p:nvSpPr>
          <p:cNvPr id="28" name="TextBox 14"/>
          <p:cNvSpPr txBox="1"/>
          <p:nvPr/>
        </p:nvSpPr>
        <p:spPr>
          <a:xfrm>
            <a:off x="8656539" y="6295892"/>
            <a:ext cx="2373172" cy="261610"/>
          </a:xfrm>
          <a:prstGeom prst="rect">
            <a:avLst/>
          </a:prstGeom>
          <a:noFill/>
        </p:spPr>
        <p:txBody>
          <a:bodyPr wrap="square" rtlCol="0">
            <a:spAutoFit/>
          </a:bodyPr>
          <a:lstStyle/>
          <a:p>
            <a:pPr algn="r"/>
            <a:r>
              <a:rPr lang="en-US" sz="1050" spc="300" dirty="0">
                <a:solidFill>
                  <a:schemeClr val="bg1">
                    <a:lumMod val="75000"/>
                  </a:schemeClr>
                </a:solidFill>
              </a:rPr>
              <a:t>www.ypppt.com</a:t>
            </a:r>
          </a:p>
        </p:txBody>
      </p:sp>
      <p:sp>
        <p:nvSpPr>
          <p:cNvPr id="29" name="TextBox 15"/>
          <p:cNvSpPr txBox="1"/>
          <p:nvPr/>
        </p:nvSpPr>
        <p:spPr>
          <a:xfrm>
            <a:off x="507020" y="6295892"/>
            <a:ext cx="2103446" cy="261610"/>
          </a:xfrm>
          <a:prstGeom prst="rect">
            <a:avLst/>
          </a:prstGeom>
          <a:noFill/>
        </p:spPr>
        <p:txBody>
          <a:bodyPr wrap="square" rtlCol="0">
            <a:spAutoFit/>
          </a:bodyPr>
          <a:lstStyle/>
          <a:p>
            <a:r>
              <a:rPr lang="en-US" sz="1050" spc="300" dirty="0">
                <a:solidFill>
                  <a:schemeClr val="bg1">
                    <a:lumMod val="75000"/>
                  </a:schemeClr>
                </a:solidFill>
              </a:rPr>
              <a:t>2020 ©ypppt!</a:t>
            </a:r>
          </a:p>
        </p:txBody>
      </p:sp>
      <p:sp>
        <p:nvSpPr>
          <p:cNvPr id="30" name="Rectangle: Rounded Corners 16"/>
          <p:cNvSpPr/>
          <p:nvPr/>
        </p:nvSpPr>
        <p:spPr>
          <a:xfrm>
            <a:off x="2206113" y="6355240"/>
            <a:ext cx="6326823" cy="142914"/>
          </a:xfrm>
          <a:prstGeom prst="roundRect">
            <a:avLst>
              <a:gd name="adj" fmla="val 50000"/>
            </a:avLst>
          </a:prstGeom>
          <a:pattFill prst="ltUpDiag">
            <a:fgClr>
              <a:schemeClr val="accent1">
                <a:lumMod val="40000"/>
                <a:lumOff val="60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Rounded Corners 1"/>
          <p:cNvSpPr/>
          <p:nvPr/>
        </p:nvSpPr>
        <p:spPr>
          <a:xfrm>
            <a:off x="7868510" y="1731503"/>
            <a:ext cx="2293171" cy="575474"/>
          </a:xfrm>
          <a:prstGeom prst="roundRect">
            <a:avLst>
              <a:gd name="adj" fmla="val 50000"/>
            </a:avLst>
          </a:prstGeom>
          <a:solidFill>
            <a:srgbClr val="60676C"/>
          </a:solidFill>
          <a:ln>
            <a:noFill/>
          </a:ln>
          <a:effectLst>
            <a:outerShdw blurRad="317500" dist="1905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a:solidFill>
                  <a:schemeClr val="bg1"/>
                </a:solidFill>
                <a:latin typeface="方正正准黑简体" panose="02000000000000000000" pitchFamily="2" charset="-122"/>
                <a:ea typeface="方正正准黑简体" panose="02000000000000000000" pitchFamily="2" charset="-122"/>
              </a:rPr>
              <a:t>测试框架</a:t>
            </a:r>
          </a:p>
        </p:txBody>
      </p:sp>
      <p:cxnSp>
        <p:nvCxnSpPr>
          <p:cNvPr id="4" name="肘形连接符 3"/>
          <p:cNvCxnSpPr>
            <a:stCxn id="3" idx="2"/>
            <a:endCxn id="70" idx="0"/>
          </p:cNvCxnSpPr>
          <p:nvPr/>
        </p:nvCxnSpPr>
        <p:spPr>
          <a:xfrm rot="5400000" flipV="1">
            <a:off x="9000490" y="2320925"/>
            <a:ext cx="1124585" cy="1095375"/>
          </a:xfrm>
          <a:prstGeom prst="bentConnector3">
            <a:avLst>
              <a:gd name="adj1" fmla="val 52512"/>
            </a:avLst>
          </a:prstGeom>
        </p:spPr>
        <p:style>
          <a:lnRef idx="1">
            <a:schemeClr val="accent1"/>
          </a:lnRef>
          <a:fillRef idx="0">
            <a:schemeClr val="accent1"/>
          </a:fillRef>
          <a:effectRef idx="0">
            <a:schemeClr val="accent1"/>
          </a:effectRef>
          <a:fontRef idx="minor">
            <a:schemeClr val="tx1"/>
          </a:fontRef>
        </p:style>
      </p:cxnSp>
      <p:cxnSp>
        <p:nvCxnSpPr>
          <p:cNvPr id="6" name="肘形连接符 5"/>
          <p:cNvCxnSpPr/>
          <p:nvPr/>
        </p:nvCxnSpPr>
        <p:spPr>
          <a:xfrm rot="5400000" flipV="1">
            <a:off x="3353435" y="2408555"/>
            <a:ext cx="1124585" cy="1095375"/>
          </a:xfrm>
          <a:prstGeom prst="bentConnector3">
            <a:avLst>
              <a:gd name="adj1" fmla="val 50028"/>
            </a:avLst>
          </a:prstGeom>
        </p:spPr>
        <p:style>
          <a:lnRef idx="1">
            <a:schemeClr val="accent1"/>
          </a:lnRef>
          <a:fillRef idx="0">
            <a:schemeClr val="accent1"/>
          </a:fillRef>
          <a:effectRef idx="0">
            <a:schemeClr val="accent1"/>
          </a:effectRef>
          <a:fontRef idx="minor">
            <a:schemeClr val="tx1"/>
          </a:fontRef>
        </p:style>
      </p:cxnSp>
      <p:cxnSp>
        <p:nvCxnSpPr>
          <p:cNvPr id="8" name="Elbow Connector 14"/>
          <p:cNvCxnSpPr/>
          <p:nvPr/>
        </p:nvCxnSpPr>
        <p:spPr>
          <a:xfrm rot="5400000">
            <a:off x="7860665" y="2233295"/>
            <a:ext cx="1037590" cy="1271270"/>
          </a:xfrm>
          <a:prstGeom prst="bentConnector3">
            <a:avLst>
              <a:gd name="adj1" fmla="val 53610"/>
            </a:avLst>
          </a:prstGeom>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0"/>
                                  </p:stCondLst>
                                  <p:iterate type="lt">
                                    <p:tmPct val="10000"/>
                                  </p:iterate>
                                  <p:childTnLst>
                                    <p:set>
                                      <p:cBhvr>
                                        <p:cTn id="6" dur="1" fill="hold">
                                          <p:stCondLst>
                                            <p:cond delay="0"/>
                                          </p:stCondLst>
                                        </p:cTn>
                                        <p:tgtEl>
                                          <p:spTgt spid="33"/>
                                        </p:tgtEl>
                                        <p:attrNameLst>
                                          <p:attrName>style.visibility</p:attrName>
                                        </p:attrNameLst>
                                      </p:cBhvr>
                                      <p:to>
                                        <p:strVal val="visible"/>
                                      </p:to>
                                    </p:set>
                                    <p:anim calcmode="lin" valueType="num">
                                      <p:cBhvr additive="base">
                                        <p:cTn id="7" dur="1000" fill="hold"/>
                                        <p:tgtEl>
                                          <p:spTgt spid="33"/>
                                        </p:tgtEl>
                                        <p:attrNameLst>
                                          <p:attrName>ppt_x</p:attrName>
                                        </p:attrNameLst>
                                      </p:cBhvr>
                                      <p:tavLst>
                                        <p:tav tm="0">
                                          <p:val>
                                            <p:strVal val="1+#ppt_w/2"/>
                                          </p:val>
                                        </p:tav>
                                        <p:tav tm="100000">
                                          <p:val>
                                            <p:strVal val="#ppt_x"/>
                                          </p:val>
                                        </p:tav>
                                      </p:tavLst>
                                    </p:anim>
                                    <p:anim calcmode="lin" valueType="num">
                                      <p:cBhvr additive="base">
                                        <p:cTn id="8" dur="1000" fill="hold"/>
                                        <p:tgtEl>
                                          <p:spTgt spid="33"/>
                                        </p:tgtEl>
                                        <p:attrNameLst>
                                          <p:attrName>ppt_y</p:attrName>
                                        </p:attrNameLst>
                                      </p:cBhvr>
                                      <p:tavLst>
                                        <p:tav tm="0">
                                          <p:val>
                                            <p:strVal val="#ppt_y"/>
                                          </p:val>
                                        </p:tav>
                                        <p:tav tm="100000">
                                          <p:val>
                                            <p:strVal val="#ppt_y"/>
                                          </p:val>
                                        </p:tav>
                                      </p:tavLst>
                                    </p:anim>
                                  </p:childTnLst>
                                </p:cTn>
                              </p:par>
                            </p:childTnLst>
                          </p:cTn>
                        </p:par>
                        <p:par>
                          <p:cTn id="9" fill="hold">
                            <p:stCondLst>
                              <p:cond delay="0"/>
                            </p:stCondLst>
                            <p:childTnLst>
                              <p:par>
                                <p:cTn id="10" presetID="2" presetClass="entr" presetSubtype="4" decel="100000" fill="hold" grpId="0" nodeType="afterEffect">
                                  <p:stCondLst>
                                    <p:cond delay="0"/>
                                  </p:stCondLst>
                                  <p:childTnLst>
                                    <p:set>
                                      <p:cBhvr>
                                        <p:cTn id="11" dur="1" fill="hold">
                                          <p:stCondLst>
                                            <p:cond delay="0"/>
                                          </p:stCondLst>
                                        </p:cTn>
                                        <p:tgtEl>
                                          <p:spTgt spid="66"/>
                                        </p:tgtEl>
                                        <p:attrNameLst>
                                          <p:attrName>style.visibility</p:attrName>
                                        </p:attrNameLst>
                                      </p:cBhvr>
                                      <p:to>
                                        <p:strVal val="visible"/>
                                      </p:to>
                                    </p:set>
                                    <p:anim calcmode="lin" valueType="num">
                                      <p:cBhvr additive="base">
                                        <p:cTn id="12" dur="1000" fill="hold"/>
                                        <p:tgtEl>
                                          <p:spTgt spid="66"/>
                                        </p:tgtEl>
                                        <p:attrNameLst>
                                          <p:attrName>ppt_x</p:attrName>
                                        </p:attrNameLst>
                                      </p:cBhvr>
                                      <p:tavLst>
                                        <p:tav tm="0">
                                          <p:val>
                                            <p:strVal val="#ppt_x"/>
                                          </p:val>
                                        </p:tav>
                                        <p:tav tm="100000">
                                          <p:val>
                                            <p:strVal val="#ppt_x"/>
                                          </p:val>
                                        </p:tav>
                                      </p:tavLst>
                                    </p:anim>
                                    <p:anim calcmode="lin" valueType="num">
                                      <p:cBhvr additive="base">
                                        <p:cTn id="13" dur="1000" fill="hold"/>
                                        <p:tgtEl>
                                          <p:spTgt spid="66"/>
                                        </p:tgtEl>
                                        <p:attrNameLst>
                                          <p:attrName>ppt_y</p:attrName>
                                        </p:attrNameLst>
                                      </p:cBhvr>
                                      <p:tavLst>
                                        <p:tav tm="0">
                                          <p:val>
                                            <p:strVal val="1+#ppt_h/2"/>
                                          </p:val>
                                        </p:tav>
                                        <p:tav tm="100000">
                                          <p:val>
                                            <p:strVal val="#ppt_y"/>
                                          </p:val>
                                        </p:tav>
                                      </p:tavLst>
                                    </p:anim>
                                  </p:childTnLst>
                                </p:cTn>
                              </p:par>
                              <p:par>
                                <p:cTn id="14" presetID="2" presetClass="entr" presetSubtype="4" decel="100000" fill="hold" grpId="0" nodeType="withEffect">
                                  <p:stCondLst>
                                    <p:cond delay="200"/>
                                  </p:stCondLst>
                                  <p:childTnLst>
                                    <p:set>
                                      <p:cBhvr>
                                        <p:cTn id="15" dur="1" fill="hold">
                                          <p:stCondLst>
                                            <p:cond delay="0"/>
                                          </p:stCondLst>
                                        </p:cTn>
                                        <p:tgtEl>
                                          <p:spTgt spid="67"/>
                                        </p:tgtEl>
                                        <p:attrNameLst>
                                          <p:attrName>style.visibility</p:attrName>
                                        </p:attrNameLst>
                                      </p:cBhvr>
                                      <p:to>
                                        <p:strVal val="visible"/>
                                      </p:to>
                                    </p:set>
                                    <p:anim calcmode="lin" valueType="num">
                                      <p:cBhvr additive="base">
                                        <p:cTn id="16" dur="1000" fill="hold"/>
                                        <p:tgtEl>
                                          <p:spTgt spid="67"/>
                                        </p:tgtEl>
                                        <p:attrNameLst>
                                          <p:attrName>ppt_x</p:attrName>
                                        </p:attrNameLst>
                                      </p:cBhvr>
                                      <p:tavLst>
                                        <p:tav tm="0">
                                          <p:val>
                                            <p:strVal val="#ppt_x"/>
                                          </p:val>
                                        </p:tav>
                                        <p:tav tm="100000">
                                          <p:val>
                                            <p:strVal val="#ppt_x"/>
                                          </p:val>
                                        </p:tav>
                                      </p:tavLst>
                                    </p:anim>
                                    <p:anim calcmode="lin" valueType="num">
                                      <p:cBhvr additive="base">
                                        <p:cTn id="17" dur="1000" fill="hold"/>
                                        <p:tgtEl>
                                          <p:spTgt spid="67"/>
                                        </p:tgtEl>
                                        <p:attrNameLst>
                                          <p:attrName>ppt_y</p:attrName>
                                        </p:attrNameLst>
                                      </p:cBhvr>
                                      <p:tavLst>
                                        <p:tav tm="0">
                                          <p:val>
                                            <p:strVal val="1+#ppt_h/2"/>
                                          </p:val>
                                        </p:tav>
                                        <p:tav tm="100000">
                                          <p:val>
                                            <p:strVal val="#ppt_y"/>
                                          </p:val>
                                        </p:tav>
                                      </p:tavLst>
                                    </p:anim>
                                  </p:childTnLst>
                                </p:cTn>
                              </p:par>
                              <p:par>
                                <p:cTn id="18" presetID="2" presetClass="entr" presetSubtype="4" decel="100000" fill="hold" grpId="0" nodeType="withEffect">
                                  <p:stCondLst>
                                    <p:cond delay="400"/>
                                  </p:stCondLst>
                                  <p:childTnLst>
                                    <p:set>
                                      <p:cBhvr>
                                        <p:cTn id="19" dur="1" fill="hold">
                                          <p:stCondLst>
                                            <p:cond delay="0"/>
                                          </p:stCondLst>
                                        </p:cTn>
                                        <p:tgtEl>
                                          <p:spTgt spid="62"/>
                                        </p:tgtEl>
                                        <p:attrNameLst>
                                          <p:attrName>style.visibility</p:attrName>
                                        </p:attrNameLst>
                                      </p:cBhvr>
                                      <p:to>
                                        <p:strVal val="visible"/>
                                      </p:to>
                                    </p:set>
                                    <p:anim calcmode="lin" valueType="num">
                                      <p:cBhvr additive="base">
                                        <p:cTn id="20" dur="1000" fill="hold"/>
                                        <p:tgtEl>
                                          <p:spTgt spid="62"/>
                                        </p:tgtEl>
                                        <p:attrNameLst>
                                          <p:attrName>ppt_x</p:attrName>
                                        </p:attrNameLst>
                                      </p:cBhvr>
                                      <p:tavLst>
                                        <p:tav tm="0">
                                          <p:val>
                                            <p:strVal val="#ppt_x"/>
                                          </p:val>
                                        </p:tav>
                                        <p:tav tm="100000">
                                          <p:val>
                                            <p:strVal val="#ppt_x"/>
                                          </p:val>
                                        </p:tav>
                                      </p:tavLst>
                                    </p:anim>
                                    <p:anim calcmode="lin" valueType="num">
                                      <p:cBhvr additive="base">
                                        <p:cTn id="21" dur="1000" fill="hold"/>
                                        <p:tgtEl>
                                          <p:spTgt spid="62"/>
                                        </p:tgtEl>
                                        <p:attrNameLst>
                                          <p:attrName>ppt_y</p:attrName>
                                        </p:attrNameLst>
                                      </p:cBhvr>
                                      <p:tavLst>
                                        <p:tav tm="0">
                                          <p:val>
                                            <p:strVal val="1+#ppt_h/2"/>
                                          </p:val>
                                        </p:tav>
                                        <p:tav tm="100000">
                                          <p:val>
                                            <p:strVal val="#ppt_y"/>
                                          </p:val>
                                        </p:tav>
                                      </p:tavLst>
                                    </p:anim>
                                  </p:childTnLst>
                                </p:cTn>
                              </p:par>
                              <p:par>
                                <p:cTn id="22" presetID="2" presetClass="entr" presetSubtype="4" decel="100000" fill="hold" grpId="0" nodeType="withEffect">
                                  <p:stCondLst>
                                    <p:cond delay="500"/>
                                  </p:stCondLst>
                                  <p:childTnLst>
                                    <p:set>
                                      <p:cBhvr>
                                        <p:cTn id="23" dur="1" fill="hold">
                                          <p:stCondLst>
                                            <p:cond delay="0"/>
                                          </p:stCondLst>
                                        </p:cTn>
                                        <p:tgtEl>
                                          <p:spTgt spid="84"/>
                                        </p:tgtEl>
                                        <p:attrNameLst>
                                          <p:attrName>style.visibility</p:attrName>
                                        </p:attrNameLst>
                                      </p:cBhvr>
                                      <p:to>
                                        <p:strVal val="visible"/>
                                      </p:to>
                                    </p:set>
                                    <p:anim calcmode="lin" valueType="num">
                                      <p:cBhvr additive="base">
                                        <p:cTn id="24" dur="1000" fill="hold"/>
                                        <p:tgtEl>
                                          <p:spTgt spid="84"/>
                                        </p:tgtEl>
                                        <p:attrNameLst>
                                          <p:attrName>ppt_x</p:attrName>
                                        </p:attrNameLst>
                                      </p:cBhvr>
                                      <p:tavLst>
                                        <p:tav tm="0">
                                          <p:val>
                                            <p:strVal val="#ppt_x"/>
                                          </p:val>
                                        </p:tav>
                                        <p:tav tm="100000">
                                          <p:val>
                                            <p:strVal val="#ppt_x"/>
                                          </p:val>
                                        </p:tav>
                                      </p:tavLst>
                                    </p:anim>
                                    <p:anim calcmode="lin" valueType="num">
                                      <p:cBhvr additive="base">
                                        <p:cTn id="25" dur="1000" fill="hold"/>
                                        <p:tgtEl>
                                          <p:spTgt spid="84"/>
                                        </p:tgtEl>
                                        <p:attrNameLst>
                                          <p:attrName>ppt_y</p:attrName>
                                        </p:attrNameLst>
                                      </p:cBhvr>
                                      <p:tavLst>
                                        <p:tav tm="0">
                                          <p:val>
                                            <p:strVal val="1+#ppt_h/2"/>
                                          </p:val>
                                        </p:tav>
                                        <p:tav tm="100000">
                                          <p:val>
                                            <p:strVal val="#ppt_y"/>
                                          </p:val>
                                        </p:tav>
                                      </p:tavLst>
                                    </p:anim>
                                  </p:childTnLst>
                                </p:cTn>
                              </p:par>
                              <p:par>
                                <p:cTn id="26" presetID="2" presetClass="entr" presetSubtype="4" decel="100000" fill="hold" grpId="0" nodeType="withEffect">
                                  <p:stCondLst>
                                    <p:cond delay="750"/>
                                  </p:stCondLst>
                                  <p:childTnLst>
                                    <p:set>
                                      <p:cBhvr>
                                        <p:cTn id="27" dur="1" fill="hold">
                                          <p:stCondLst>
                                            <p:cond delay="0"/>
                                          </p:stCondLst>
                                        </p:cTn>
                                        <p:tgtEl>
                                          <p:spTgt spid="68"/>
                                        </p:tgtEl>
                                        <p:attrNameLst>
                                          <p:attrName>style.visibility</p:attrName>
                                        </p:attrNameLst>
                                      </p:cBhvr>
                                      <p:to>
                                        <p:strVal val="visible"/>
                                      </p:to>
                                    </p:set>
                                    <p:anim calcmode="lin" valueType="num">
                                      <p:cBhvr additive="base">
                                        <p:cTn id="28" dur="1000" fill="hold"/>
                                        <p:tgtEl>
                                          <p:spTgt spid="68"/>
                                        </p:tgtEl>
                                        <p:attrNameLst>
                                          <p:attrName>ppt_x</p:attrName>
                                        </p:attrNameLst>
                                      </p:cBhvr>
                                      <p:tavLst>
                                        <p:tav tm="0">
                                          <p:val>
                                            <p:strVal val="#ppt_x"/>
                                          </p:val>
                                        </p:tav>
                                        <p:tav tm="100000">
                                          <p:val>
                                            <p:strVal val="#ppt_x"/>
                                          </p:val>
                                        </p:tav>
                                      </p:tavLst>
                                    </p:anim>
                                    <p:anim calcmode="lin" valueType="num">
                                      <p:cBhvr additive="base">
                                        <p:cTn id="29" dur="1000" fill="hold"/>
                                        <p:tgtEl>
                                          <p:spTgt spid="68"/>
                                        </p:tgtEl>
                                        <p:attrNameLst>
                                          <p:attrName>ppt_y</p:attrName>
                                        </p:attrNameLst>
                                      </p:cBhvr>
                                      <p:tavLst>
                                        <p:tav tm="0">
                                          <p:val>
                                            <p:strVal val="1+#ppt_h/2"/>
                                          </p:val>
                                        </p:tav>
                                        <p:tav tm="100000">
                                          <p:val>
                                            <p:strVal val="#ppt_y"/>
                                          </p:val>
                                        </p:tav>
                                      </p:tavLst>
                                    </p:anim>
                                  </p:childTnLst>
                                </p:cTn>
                              </p:par>
                              <p:par>
                                <p:cTn id="30" presetID="2" presetClass="entr" presetSubtype="4" decel="100000" fill="hold" grpId="0" nodeType="withEffect">
                                  <p:stCondLst>
                                    <p:cond delay="1000"/>
                                  </p:stCondLst>
                                  <p:childTnLst>
                                    <p:set>
                                      <p:cBhvr>
                                        <p:cTn id="31" dur="1" fill="hold">
                                          <p:stCondLst>
                                            <p:cond delay="0"/>
                                          </p:stCondLst>
                                        </p:cTn>
                                        <p:tgtEl>
                                          <p:spTgt spid="63"/>
                                        </p:tgtEl>
                                        <p:attrNameLst>
                                          <p:attrName>style.visibility</p:attrName>
                                        </p:attrNameLst>
                                      </p:cBhvr>
                                      <p:to>
                                        <p:strVal val="visible"/>
                                      </p:to>
                                    </p:set>
                                    <p:anim calcmode="lin" valueType="num">
                                      <p:cBhvr additive="base">
                                        <p:cTn id="32" dur="1000" fill="hold"/>
                                        <p:tgtEl>
                                          <p:spTgt spid="63"/>
                                        </p:tgtEl>
                                        <p:attrNameLst>
                                          <p:attrName>ppt_x</p:attrName>
                                        </p:attrNameLst>
                                      </p:cBhvr>
                                      <p:tavLst>
                                        <p:tav tm="0">
                                          <p:val>
                                            <p:strVal val="#ppt_x"/>
                                          </p:val>
                                        </p:tav>
                                        <p:tav tm="100000">
                                          <p:val>
                                            <p:strVal val="#ppt_x"/>
                                          </p:val>
                                        </p:tav>
                                      </p:tavLst>
                                    </p:anim>
                                    <p:anim calcmode="lin" valueType="num">
                                      <p:cBhvr additive="base">
                                        <p:cTn id="33" dur="1000" fill="hold"/>
                                        <p:tgtEl>
                                          <p:spTgt spid="63"/>
                                        </p:tgtEl>
                                        <p:attrNameLst>
                                          <p:attrName>ppt_y</p:attrName>
                                        </p:attrNameLst>
                                      </p:cBhvr>
                                      <p:tavLst>
                                        <p:tav tm="0">
                                          <p:val>
                                            <p:strVal val="1+#ppt_h/2"/>
                                          </p:val>
                                        </p:tav>
                                        <p:tav tm="100000">
                                          <p:val>
                                            <p:strVal val="#ppt_y"/>
                                          </p:val>
                                        </p:tav>
                                      </p:tavLst>
                                    </p:anim>
                                  </p:childTnLst>
                                </p:cTn>
                              </p:par>
                              <p:par>
                                <p:cTn id="34" presetID="2" presetClass="entr" presetSubtype="4" decel="100000" fill="hold" grpId="0" nodeType="withEffect">
                                  <p:stCondLst>
                                    <p:cond delay="1250"/>
                                  </p:stCondLst>
                                  <p:childTnLst>
                                    <p:set>
                                      <p:cBhvr>
                                        <p:cTn id="35" dur="1" fill="hold">
                                          <p:stCondLst>
                                            <p:cond delay="0"/>
                                          </p:stCondLst>
                                        </p:cTn>
                                        <p:tgtEl>
                                          <p:spTgt spid="85"/>
                                        </p:tgtEl>
                                        <p:attrNameLst>
                                          <p:attrName>style.visibility</p:attrName>
                                        </p:attrNameLst>
                                      </p:cBhvr>
                                      <p:to>
                                        <p:strVal val="visible"/>
                                      </p:to>
                                    </p:set>
                                    <p:anim calcmode="lin" valueType="num">
                                      <p:cBhvr additive="base">
                                        <p:cTn id="36" dur="1000" fill="hold"/>
                                        <p:tgtEl>
                                          <p:spTgt spid="85"/>
                                        </p:tgtEl>
                                        <p:attrNameLst>
                                          <p:attrName>ppt_x</p:attrName>
                                        </p:attrNameLst>
                                      </p:cBhvr>
                                      <p:tavLst>
                                        <p:tav tm="0">
                                          <p:val>
                                            <p:strVal val="#ppt_x"/>
                                          </p:val>
                                        </p:tav>
                                        <p:tav tm="100000">
                                          <p:val>
                                            <p:strVal val="#ppt_x"/>
                                          </p:val>
                                        </p:tav>
                                      </p:tavLst>
                                    </p:anim>
                                    <p:anim calcmode="lin" valueType="num">
                                      <p:cBhvr additive="base">
                                        <p:cTn id="37" dur="1000" fill="hold"/>
                                        <p:tgtEl>
                                          <p:spTgt spid="85"/>
                                        </p:tgtEl>
                                        <p:attrNameLst>
                                          <p:attrName>ppt_y</p:attrName>
                                        </p:attrNameLst>
                                      </p:cBhvr>
                                      <p:tavLst>
                                        <p:tav tm="0">
                                          <p:val>
                                            <p:strVal val="1+#ppt_h/2"/>
                                          </p:val>
                                        </p:tav>
                                        <p:tav tm="100000">
                                          <p:val>
                                            <p:strVal val="#ppt_y"/>
                                          </p:val>
                                        </p:tav>
                                      </p:tavLst>
                                    </p:anim>
                                  </p:childTnLst>
                                </p:cTn>
                              </p:par>
                            </p:childTnLst>
                          </p:cTn>
                        </p:par>
                        <p:par>
                          <p:cTn id="38" fill="hold">
                            <p:stCondLst>
                              <p:cond delay="1000"/>
                            </p:stCondLst>
                            <p:childTnLst>
                              <p:par>
                                <p:cTn id="39" presetID="2" presetClass="entr" presetSubtype="4" decel="100000" fill="hold" grpId="0" nodeType="afterEffect">
                                  <p:stCondLst>
                                    <p:cond delay="0"/>
                                  </p:stCondLst>
                                  <p:childTnLst>
                                    <p:set>
                                      <p:cBhvr>
                                        <p:cTn id="40" dur="1" fill="hold">
                                          <p:stCondLst>
                                            <p:cond delay="0"/>
                                          </p:stCondLst>
                                        </p:cTn>
                                        <p:tgtEl>
                                          <p:spTgt spid="3"/>
                                        </p:tgtEl>
                                        <p:attrNameLst>
                                          <p:attrName>style.visibility</p:attrName>
                                        </p:attrNameLst>
                                      </p:cBhvr>
                                      <p:to>
                                        <p:strVal val="visible"/>
                                      </p:to>
                                    </p:set>
                                    <p:anim calcmode="lin" valueType="num">
                                      <p:cBhvr additive="base">
                                        <p:cTn id="41" dur="1000" fill="hold"/>
                                        <p:tgtEl>
                                          <p:spTgt spid="3"/>
                                        </p:tgtEl>
                                        <p:attrNameLst>
                                          <p:attrName>ppt_x</p:attrName>
                                        </p:attrNameLst>
                                      </p:cBhvr>
                                      <p:tavLst>
                                        <p:tav tm="0">
                                          <p:val>
                                            <p:strVal val="#ppt_x"/>
                                          </p:val>
                                        </p:tav>
                                        <p:tav tm="100000">
                                          <p:val>
                                            <p:strVal val="#ppt_x"/>
                                          </p:val>
                                        </p:tav>
                                      </p:tavLst>
                                    </p:anim>
                                    <p:anim calcmode="lin" valueType="num">
                                      <p:cBhvr additive="base">
                                        <p:cTn id="42" dur="1000" fill="hold"/>
                                        <p:tgtEl>
                                          <p:spTgt spid="3"/>
                                        </p:tgtEl>
                                        <p:attrNameLst>
                                          <p:attrName>ppt_y</p:attrName>
                                        </p:attrNameLst>
                                      </p:cBhvr>
                                      <p:tavLst>
                                        <p:tav tm="0">
                                          <p:val>
                                            <p:strVal val="1+#ppt_h/2"/>
                                          </p:val>
                                        </p:tav>
                                        <p:tav tm="100000">
                                          <p:val>
                                            <p:strVal val="#ppt_y"/>
                                          </p:val>
                                        </p:tav>
                                      </p:tavLst>
                                    </p:anim>
                                  </p:childTnLst>
                                </p:cTn>
                              </p:par>
                              <p:par>
                                <p:cTn id="43" presetID="2" presetClass="entr" presetSubtype="4" decel="100000" fill="hold" grpId="0" nodeType="withEffect">
                                  <p:stCondLst>
                                    <p:cond delay="1500"/>
                                  </p:stCondLst>
                                  <p:childTnLst>
                                    <p:set>
                                      <p:cBhvr>
                                        <p:cTn id="44" dur="1" fill="hold">
                                          <p:stCondLst>
                                            <p:cond delay="0"/>
                                          </p:stCondLst>
                                        </p:cTn>
                                        <p:tgtEl>
                                          <p:spTgt spid="69"/>
                                        </p:tgtEl>
                                        <p:attrNameLst>
                                          <p:attrName>style.visibility</p:attrName>
                                        </p:attrNameLst>
                                      </p:cBhvr>
                                      <p:to>
                                        <p:strVal val="visible"/>
                                      </p:to>
                                    </p:set>
                                    <p:anim calcmode="lin" valueType="num">
                                      <p:cBhvr additive="base">
                                        <p:cTn id="45" dur="1000" fill="hold"/>
                                        <p:tgtEl>
                                          <p:spTgt spid="69"/>
                                        </p:tgtEl>
                                        <p:attrNameLst>
                                          <p:attrName>ppt_x</p:attrName>
                                        </p:attrNameLst>
                                      </p:cBhvr>
                                      <p:tavLst>
                                        <p:tav tm="0">
                                          <p:val>
                                            <p:strVal val="#ppt_x"/>
                                          </p:val>
                                        </p:tav>
                                        <p:tav tm="100000">
                                          <p:val>
                                            <p:strVal val="#ppt_x"/>
                                          </p:val>
                                        </p:tav>
                                      </p:tavLst>
                                    </p:anim>
                                    <p:anim calcmode="lin" valueType="num">
                                      <p:cBhvr additive="base">
                                        <p:cTn id="46" dur="1000" fill="hold"/>
                                        <p:tgtEl>
                                          <p:spTgt spid="69"/>
                                        </p:tgtEl>
                                        <p:attrNameLst>
                                          <p:attrName>ppt_y</p:attrName>
                                        </p:attrNameLst>
                                      </p:cBhvr>
                                      <p:tavLst>
                                        <p:tav tm="0">
                                          <p:val>
                                            <p:strVal val="1+#ppt_h/2"/>
                                          </p:val>
                                        </p:tav>
                                        <p:tav tm="100000">
                                          <p:val>
                                            <p:strVal val="#ppt_y"/>
                                          </p:val>
                                        </p:tav>
                                      </p:tavLst>
                                    </p:anim>
                                  </p:childTnLst>
                                </p:cTn>
                              </p:par>
                              <p:par>
                                <p:cTn id="47" presetID="2" presetClass="entr" presetSubtype="4" decel="100000" fill="hold" grpId="0" nodeType="withEffect">
                                  <p:stCondLst>
                                    <p:cond delay="1750"/>
                                  </p:stCondLst>
                                  <p:childTnLst>
                                    <p:set>
                                      <p:cBhvr>
                                        <p:cTn id="48" dur="1" fill="hold">
                                          <p:stCondLst>
                                            <p:cond delay="0"/>
                                          </p:stCondLst>
                                        </p:cTn>
                                        <p:tgtEl>
                                          <p:spTgt spid="64"/>
                                        </p:tgtEl>
                                        <p:attrNameLst>
                                          <p:attrName>style.visibility</p:attrName>
                                        </p:attrNameLst>
                                      </p:cBhvr>
                                      <p:to>
                                        <p:strVal val="visible"/>
                                      </p:to>
                                    </p:set>
                                    <p:anim calcmode="lin" valueType="num">
                                      <p:cBhvr additive="base">
                                        <p:cTn id="49" dur="1000" fill="hold"/>
                                        <p:tgtEl>
                                          <p:spTgt spid="64"/>
                                        </p:tgtEl>
                                        <p:attrNameLst>
                                          <p:attrName>ppt_x</p:attrName>
                                        </p:attrNameLst>
                                      </p:cBhvr>
                                      <p:tavLst>
                                        <p:tav tm="0">
                                          <p:val>
                                            <p:strVal val="#ppt_x"/>
                                          </p:val>
                                        </p:tav>
                                        <p:tav tm="100000">
                                          <p:val>
                                            <p:strVal val="#ppt_x"/>
                                          </p:val>
                                        </p:tav>
                                      </p:tavLst>
                                    </p:anim>
                                    <p:anim calcmode="lin" valueType="num">
                                      <p:cBhvr additive="base">
                                        <p:cTn id="50" dur="1000" fill="hold"/>
                                        <p:tgtEl>
                                          <p:spTgt spid="64"/>
                                        </p:tgtEl>
                                        <p:attrNameLst>
                                          <p:attrName>ppt_y</p:attrName>
                                        </p:attrNameLst>
                                      </p:cBhvr>
                                      <p:tavLst>
                                        <p:tav tm="0">
                                          <p:val>
                                            <p:strVal val="1+#ppt_h/2"/>
                                          </p:val>
                                        </p:tav>
                                        <p:tav tm="100000">
                                          <p:val>
                                            <p:strVal val="#ppt_y"/>
                                          </p:val>
                                        </p:tav>
                                      </p:tavLst>
                                    </p:anim>
                                  </p:childTnLst>
                                </p:cTn>
                              </p:par>
                              <p:par>
                                <p:cTn id="51" presetID="2" presetClass="entr" presetSubtype="4" decel="100000" fill="hold" grpId="0" nodeType="withEffect">
                                  <p:stCondLst>
                                    <p:cond delay="2000"/>
                                  </p:stCondLst>
                                  <p:childTnLst>
                                    <p:set>
                                      <p:cBhvr>
                                        <p:cTn id="52" dur="1" fill="hold">
                                          <p:stCondLst>
                                            <p:cond delay="0"/>
                                          </p:stCondLst>
                                        </p:cTn>
                                        <p:tgtEl>
                                          <p:spTgt spid="86"/>
                                        </p:tgtEl>
                                        <p:attrNameLst>
                                          <p:attrName>style.visibility</p:attrName>
                                        </p:attrNameLst>
                                      </p:cBhvr>
                                      <p:to>
                                        <p:strVal val="visible"/>
                                      </p:to>
                                    </p:set>
                                    <p:anim calcmode="lin" valueType="num">
                                      <p:cBhvr additive="base">
                                        <p:cTn id="53" dur="1000" fill="hold"/>
                                        <p:tgtEl>
                                          <p:spTgt spid="86"/>
                                        </p:tgtEl>
                                        <p:attrNameLst>
                                          <p:attrName>ppt_x</p:attrName>
                                        </p:attrNameLst>
                                      </p:cBhvr>
                                      <p:tavLst>
                                        <p:tav tm="0">
                                          <p:val>
                                            <p:strVal val="#ppt_x"/>
                                          </p:val>
                                        </p:tav>
                                        <p:tav tm="100000">
                                          <p:val>
                                            <p:strVal val="#ppt_x"/>
                                          </p:val>
                                        </p:tav>
                                      </p:tavLst>
                                    </p:anim>
                                    <p:anim calcmode="lin" valueType="num">
                                      <p:cBhvr additive="base">
                                        <p:cTn id="54" dur="1000" fill="hold"/>
                                        <p:tgtEl>
                                          <p:spTgt spid="86"/>
                                        </p:tgtEl>
                                        <p:attrNameLst>
                                          <p:attrName>ppt_y</p:attrName>
                                        </p:attrNameLst>
                                      </p:cBhvr>
                                      <p:tavLst>
                                        <p:tav tm="0">
                                          <p:val>
                                            <p:strVal val="1+#ppt_h/2"/>
                                          </p:val>
                                        </p:tav>
                                        <p:tav tm="100000">
                                          <p:val>
                                            <p:strVal val="#ppt_y"/>
                                          </p:val>
                                        </p:tav>
                                      </p:tavLst>
                                    </p:anim>
                                  </p:childTnLst>
                                </p:cTn>
                              </p:par>
                              <p:par>
                                <p:cTn id="55" presetID="2" presetClass="entr" presetSubtype="4" decel="100000" fill="hold" grpId="0" nodeType="withEffect">
                                  <p:stCondLst>
                                    <p:cond delay="2250"/>
                                  </p:stCondLst>
                                  <p:childTnLst>
                                    <p:set>
                                      <p:cBhvr>
                                        <p:cTn id="56" dur="1" fill="hold">
                                          <p:stCondLst>
                                            <p:cond delay="0"/>
                                          </p:stCondLst>
                                        </p:cTn>
                                        <p:tgtEl>
                                          <p:spTgt spid="70"/>
                                        </p:tgtEl>
                                        <p:attrNameLst>
                                          <p:attrName>style.visibility</p:attrName>
                                        </p:attrNameLst>
                                      </p:cBhvr>
                                      <p:to>
                                        <p:strVal val="visible"/>
                                      </p:to>
                                    </p:set>
                                    <p:anim calcmode="lin" valueType="num">
                                      <p:cBhvr additive="base">
                                        <p:cTn id="57" dur="1000" fill="hold"/>
                                        <p:tgtEl>
                                          <p:spTgt spid="70"/>
                                        </p:tgtEl>
                                        <p:attrNameLst>
                                          <p:attrName>ppt_x</p:attrName>
                                        </p:attrNameLst>
                                      </p:cBhvr>
                                      <p:tavLst>
                                        <p:tav tm="0">
                                          <p:val>
                                            <p:strVal val="#ppt_x"/>
                                          </p:val>
                                        </p:tav>
                                        <p:tav tm="100000">
                                          <p:val>
                                            <p:strVal val="#ppt_x"/>
                                          </p:val>
                                        </p:tav>
                                      </p:tavLst>
                                    </p:anim>
                                    <p:anim calcmode="lin" valueType="num">
                                      <p:cBhvr additive="base">
                                        <p:cTn id="58" dur="1000" fill="hold"/>
                                        <p:tgtEl>
                                          <p:spTgt spid="70"/>
                                        </p:tgtEl>
                                        <p:attrNameLst>
                                          <p:attrName>ppt_y</p:attrName>
                                        </p:attrNameLst>
                                      </p:cBhvr>
                                      <p:tavLst>
                                        <p:tav tm="0">
                                          <p:val>
                                            <p:strVal val="1+#ppt_h/2"/>
                                          </p:val>
                                        </p:tav>
                                        <p:tav tm="100000">
                                          <p:val>
                                            <p:strVal val="#ppt_y"/>
                                          </p:val>
                                        </p:tav>
                                      </p:tavLst>
                                    </p:anim>
                                  </p:childTnLst>
                                </p:cTn>
                              </p:par>
                              <p:par>
                                <p:cTn id="59" presetID="2" presetClass="entr" presetSubtype="4" decel="100000" fill="hold" grpId="0" nodeType="withEffect">
                                  <p:stCondLst>
                                    <p:cond delay="2500"/>
                                  </p:stCondLst>
                                  <p:childTnLst>
                                    <p:set>
                                      <p:cBhvr>
                                        <p:cTn id="60" dur="1" fill="hold">
                                          <p:stCondLst>
                                            <p:cond delay="0"/>
                                          </p:stCondLst>
                                        </p:cTn>
                                        <p:tgtEl>
                                          <p:spTgt spid="65"/>
                                        </p:tgtEl>
                                        <p:attrNameLst>
                                          <p:attrName>style.visibility</p:attrName>
                                        </p:attrNameLst>
                                      </p:cBhvr>
                                      <p:to>
                                        <p:strVal val="visible"/>
                                      </p:to>
                                    </p:set>
                                    <p:anim calcmode="lin" valueType="num">
                                      <p:cBhvr additive="base">
                                        <p:cTn id="61" dur="1000" fill="hold"/>
                                        <p:tgtEl>
                                          <p:spTgt spid="65"/>
                                        </p:tgtEl>
                                        <p:attrNameLst>
                                          <p:attrName>ppt_x</p:attrName>
                                        </p:attrNameLst>
                                      </p:cBhvr>
                                      <p:tavLst>
                                        <p:tav tm="0">
                                          <p:val>
                                            <p:strVal val="#ppt_x"/>
                                          </p:val>
                                        </p:tav>
                                        <p:tav tm="100000">
                                          <p:val>
                                            <p:strVal val="#ppt_x"/>
                                          </p:val>
                                        </p:tav>
                                      </p:tavLst>
                                    </p:anim>
                                    <p:anim calcmode="lin" valueType="num">
                                      <p:cBhvr additive="base">
                                        <p:cTn id="62" dur="1000" fill="hold"/>
                                        <p:tgtEl>
                                          <p:spTgt spid="65"/>
                                        </p:tgtEl>
                                        <p:attrNameLst>
                                          <p:attrName>ppt_y</p:attrName>
                                        </p:attrNameLst>
                                      </p:cBhvr>
                                      <p:tavLst>
                                        <p:tav tm="0">
                                          <p:val>
                                            <p:strVal val="1+#ppt_h/2"/>
                                          </p:val>
                                        </p:tav>
                                        <p:tav tm="100000">
                                          <p:val>
                                            <p:strVal val="#ppt_y"/>
                                          </p:val>
                                        </p:tav>
                                      </p:tavLst>
                                    </p:anim>
                                  </p:childTnLst>
                                </p:cTn>
                              </p:par>
                              <p:par>
                                <p:cTn id="63" presetID="2" presetClass="entr" presetSubtype="4" decel="100000" fill="hold" grpId="0" nodeType="withEffect">
                                  <p:stCondLst>
                                    <p:cond delay="2750"/>
                                  </p:stCondLst>
                                  <p:childTnLst>
                                    <p:set>
                                      <p:cBhvr>
                                        <p:cTn id="64" dur="1" fill="hold">
                                          <p:stCondLst>
                                            <p:cond delay="0"/>
                                          </p:stCondLst>
                                        </p:cTn>
                                        <p:tgtEl>
                                          <p:spTgt spid="87"/>
                                        </p:tgtEl>
                                        <p:attrNameLst>
                                          <p:attrName>style.visibility</p:attrName>
                                        </p:attrNameLst>
                                      </p:cBhvr>
                                      <p:to>
                                        <p:strVal val="visible"/>
                                      </p:to>
                                    </p:set>
                                    <p:anim calcmode="lin" valueType="num">
                                      <p:cBhvr additive="base">
                                        <p:cTn id="65" dur="1000" fill="hold"/>
                                        <p:tgtEl>
                                          <p:spTgt spid="87"/>
                                        </p:tgtEl>
                                        <p:attrNameLst>
                                          <p:attrName>ppt_x</p:attrName>
                                        </p:attrNameLst>
                                      </p:cBhvr>
                                      <p:tavLst>
                                        <p:tav tm="0">
                                          <p:val>
                                            <p:strVal val="#ppt_x"/>
                                          </p:val>
                                        </p:tav>
                                        <p:tav tm="100000">
                                          <p:val>
                                            <p:strVal val="#ppt_x"/>
                                          </p:val>
                                        </p:tav>
                                      </p:tavLst>
                                    </p:anim>
                                    <p:anim calcmode="lin" valueType="num">
                                      <p:cBhvr additive="base">
                                        <p:cTn id="66" dur="1000" fill="hold"/>
                                        <p:tgtEl>
                                          <p:spTgt spid="87"/>
                                        </p:tgtEl>
                                        <p:attrNameLst>
                                          <p:attrName>ppt_y</p:attrName>
                                        </p:attrNameLst>
                                      </p:cBhvr>
                                      <p:tavLst>
                                        <p:tav tm="0">
                                          <p:val>
                                            <p:strVal val="1+#ppt_h/2"/>
                                          </p:val>
                                        </p:tav>
                                        <p:tav tm="100000">
                                          <p:val>
                                            <p:strVal val="#ppt_y"/>
                                          </p:val>
                                        </p:tav>
                                      </p:tavLst>
                                    </p:anim>
                                  </p:childTnLst>
                                </p:cTn>
                              </p:par>
                            </p:childTnLst>
                          </p:cTn>
                        </p:par>
                        <p:par>
                          <p:cTn id="67" fill="hold">
                            <p:stCondLst>
                              <p:cond delay="2000"/>
                            </p:stCondLst>
                            <p:childTnLst>
                              <p:par>
                                <p:cTn id="68" presetID="10" presetClass="entr" presetSubtype="0" fill="hold" grpId="0" nodeType="afterEffect">
                                  <p:stCondLst>
                                    <p:cond delay="0"/>
                                  </p:stCondLst>
                                  <p:childTnLst>
                                    <p:set>
                                      <p:cBhvr>
                                        <p:cTn id="69" dur="1" fill="hold">
                                          <p:stCondLst>
                                            <p:cond delay="0"/>
                                          </p:stCondLst>
                                        </p:cTn>
                                        <p:tgtEl>
                                          <p:spTgt spid="26"/>
                                        </p:tgtEl>
                                        <p:attrNameLst>
                                          <p:attrName>style.visibility</p:attrName>
                                        </p:attrNameLst>
                                      </p:cBhvr>
                                      <p:to>
                                        <p:strVal val="visible"/>
                                      </p:to>
                                    </p:set>
                                    <p:animEffect transition="in" filter="fade">
                                      <p:cBhvr>
                                        <p:cTn id="70"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bldLvl="0" animBg="1"/>
      <p:bldP spid="63" grpId="0" bldLvl="0" animBg="1"/>
      <p:bldP spid="64" grpId="0" bldLvl="0" animBg="1"/>
      <p:bldP spid="65" grpId="0" bldLvl="0" animBg="1"/>
      <p:bldP spid="66" grpId="0" bldLvl="0" animBg="1"/>
      <p:bldP spid="67" grpId="0" bldLvl="0" animBg="1"/>
      <p:bldP spid="68" grpId="0" bldLvl="0" animBg="1"/>
      <p:bldP spid="69" grpId="0" bldLvl="0" animBg="1"/>
      <p:bldP spid="70" grpId="0" bldLvl="0" animBg="1"/>
      <p:bldP spid="84" grpId="0"/>
      <p:bldP spid="85" grpId="0"/>
      <p:bldP spid="86" grpId="0"/>
      <p:bldP spid="87" grpId="0"/>
      <p:bldP spid="33" grpId="0"/>
      <p:bldP spid="26" grpId="0" bldLvl="0" animBg="1"/>
      <p:bldP spid="3" grpId="0" bldLvl="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6" name="任意多边形 425"/>
          <p:cNvSpPr/>
          <p:nvPr/>
        </p:nvSpPr>
        <p:spPr bwMode="auto">
          <a:xfrm>
            <a:off x="6540500" y="1120140"/>
            <a:ext cx="3109595" cy="3100070"/>
          </a:xfrm>
          <a:custGeom>
            <a:avLst/>
            <a:gdLst>
              <a:gd name="connsiteX0" fmla="*/ 1184021 w 2368620"/>
              <a:gd name="connsiteY0" fmla="*/ 433388 h 2335289"/>
              <a:gd name="connsiteX1" fmla="*/ 429454 w 2368620"/>
              <a:gd name="connsiteY1" fmla="*/ 1192213 h 2335289"/>
              <a:gd name="connsiteX2" fmla="*/ 1187775 w 2368620"/>
              <a:gd name="connsiteY2" fmla="*/ 1951038 h 2335289"/>
              <a:gd name="connsiteX3" fmla="*/ 1942342 w 2368620"/>
              <a:gd name="connsiteY3" fmla="*/ 1192213 h 2335289"/>
              <a:gd name="connsiteX4" fmla="*/ 1184021 w 2368620"/>
              <a:gd name="connsiteY4" fmla="*/ 433388 h 2335289"/>
              <a:gd name="connsiteX5" fmla="*/ 1101695 w 2368620"/>
              <a:gd name="connsiteY5" fmla="*/ 0 h 2335289"/>
              <a:gd name="connsiteX6" fmla="*/ 1266926 w 2368620"/>
              <a:gd name="connsiteY6" fmla="*/ 0 h 2335289"/>
              <a:gd name="connsiteX7" fmla="*/ 1285702 w 2368620"/>
              <a:gd name="connsiteY7" fmla="*/ 15028 h 2335289"/>
              <a:gd name="connsiteX8" fmla="*/ 1319499 w 2368620"/>
              <a:gd name="connsiteY8" fmla="*/ 225415 h 2335289"/>
              <a:gd name="connsiteX9" fmla="*/ 1338276 w 2368620"/>
              <a:gd name="connsiteY9" fmla="*/ 244199 h 2335289"/>
              <a:gd name="connsiteX10" fmla="*/ 1668737 w 2368620"/>
              <a:gd name="connsiteY10" fmla="*/ 364421 h 2335289"/>
              <a:gd name="connsiteX11" fmla="*/ 1702534 w 2368620"/>
              <a:gd name="connsiteY11" fmla="*/ 360664 h 2335289"/>
              <a:gd name="connsiteX12" fmla="*/ 1860254 w 2368620"/>
              <a:gd name="connsiteY12" fmla="*/ 225415 h 2335289"/>
              <a:gd name="connsiteX13" fmla="*/ 1886541 w 2368620"/>
              <a:gd name="connsiteY13" fmla="*/ 225415 h 2335289"/>
              <a:gd name="connsiteX14" fmla="*/ 2010464 w 2368620"/>
              <a:gd name="connsiteY14" fmla="*/ 330609 h 2335289"/>
              <a:gd name="connsiteX15" fmla="*/ 2014219 w 2368620"/>
              <a:gd name="connsiteY15" fmla="*/ 353150 h 2335289"/>
              <a:gd name="connsiteX16" fmla="*/ 1909072 w 2368620"/>
              <a:gd name="connsiteY16" fmla="*/ 537239 h 2335289"/>
              <a:gd name="connsiteX17" fmla="*/ 1912828 w 2368620"/>
              <a:gd name="connsiteY17" fmla="*/ 567294 h 2335289"/>
              <a:gd name="connsiteX18" fmla="*/ 2085569 w 2368620"/>
              <a:gd name="connsiteY18" fmla="*/ 867847 h 2335289"/>
              <a:gd name="connsiteX19" fmla="*/ 2115611 w 2368620"/>
              <a:gd name="connsiteY19" fmla="*/ 886632 h 2335289"/>
              <a:gd name="connsiteX20" fmla="*/ 2213247 w 2368620"/>
              <a:gd name="connsiteY20" fmla="*/ 886632 h 2335289"/>
              <a:gd name="connsiteX21" fmla="*/ 2318394 w 2368620"/>
              <a:gd name="connsiteY21" fmla="*/ 886632 h 2335289"/>
              <a:gd name="connsiteX22" fmla="*/ 2340925 w 2368620"/>
              <a:gd name="connsiteY22" fmla="*/ 901659 h 2335289"/>
              <a:gd name="connsiteX23" fmla="*/ 2367212 w 2368620"/>
              <a:gd name="connsiteY23" fmla="*/ 1063207 h 2335289"/>
              <a:gd name="connsiteX24" fmla="*/ 2355946 w 2368620"/>
              <a:gd name="connsiteY24" fmla="*/ 1085748 h 2335289"/>
              <a:gd name="connsiteX25" fmla="*/ 2160674 w 2368620"/>
              <a:gd name="connsiteY25" fmla="*/ 1153373 h 2335289"/>
              <a:gd name="connsiteX26" fmla="*/ 2141897 w 2368620"/>
              <a:gd name="connsiteY26" fmla="*/ 1179671 h 2335289"/>
              <a:gd name="connsiteX27" fmla="*/ 2078058 w 2368620"/>
              <a:gd name="connsiteY27" fmla="*/ 1529064 h 2335289"/>
              <a:gd name="connsiteX28" fmla="*/ 2085569 w 2368620"/>
              <a:gd name="connsiteY28" fmla="*/ 1551605 h 2335289"/>
              <a:gd name="connsiteX29" fmla="*/ 2247044 w 2368620"/>
              <a:gd name="connsiteY29" fmla="*/ 1686854 h 2335289"/>
              <a:gd name="connsiteX30" fmla="*/ 2250799 w 2368620"/>
              <a:gd name="connsiteY30" fmla="*/ 1716910 h 2335289"/>
              <a:gd name="connsiteX31" fmla="*/ 2171939 w 2368620"/>
              <a:gd name="connsiteY31" fmla="*/ 1852158 h 2335289"/>
              <a:gd name="connsiteX32" fmla="*/ 2149408 w 2368620"/>
              <a:gd name="connsiteY32" fmla="*/ 1859672 h 2335289"/>
              <a:gd name="connsiteX33" fmla="*/ 1950380 w 2368620"/>
              <a:gd name="connsiteY33" fmla="*/ 1788291 h 2335289"/>
              <a:gd name="connsiteX34" fmla="*/ 1924093 w 2368620"/>
              <a:gd name="connsiteY34" fmla="*/ 1795805 h 2335289"/>
              <a:gd name="connsiteX35" fmla="*/ 1653716 w 2368620"/>
              <a:gd name="connsiteY35" fmla="*/ 2024976 h 2335289"/>
              <a:gd name="connsiteX36" fmla="*/ 1642450 w 2368620"/>
              <a:gd name="connsiteY36" fmla="*/ 2051275 h 2335289"/>
              <a:gd name="connsiteX37" fmla="*/ 1680003 w 2368620"/>
              <a:gd name="connsiteY37" fmla="*/ 2250391 h 2335289"/>
              <a:gd name="connsiteX38" fmla="*/ 1664982 w 2368620"/>
              <a:gd name="connsiteY38" fmla="*/ 2276690 h 2335289"/>
              <a:gd name="connsiteX39" fmla="*/ 1514772 w 2368620"/>
              <a:gd name="connsiteY39" fmla="*/ 2333043 h 2335289"/>
              <a:gd name="connsiteX40" fmla="*/ 1492241 w 2368620"/>
              <a:gd name="connsiteY40" fmla="*/ 2325529 h 2335289"/>
              <a:gd name="connsiteX41" fmla="*/ 1387094 w 2368620"/>
              <a:gd name="connsiteY41" fmla="*/ 2141441 h 2335289"/>
              <a:gd name="connsiteX42" fmla="*/ 1360807 w 2368620"/>
              <a:gd name="connsiteY42" fmla="*/ 2130170 h 2335289"/>
              <a:gd name="connsiteX43" fmla="*/ 1007814 w 2368620"/>
              <a:gd name="connsiteY43" fmla="*/ 2130170 h 2335289"/>
              <a:gd name="connsiteX44" fmla="*/ 981528 w 2368620"/>
              <a:gd name="connsiteY44" fmla="*/ 2141441 h 2335289"/>
              <a:gd name="connsiteX45" fmla="*/ 876381 w 2368620"/>
              <a:gd name="connsiteY45" fmla="*/ 2325529 h 2335289"/>
              <a:gd name="connsiteX46" fmla="*/ 853849 w 2368620"/>
              <a:gd name="connsiteY46" fmla="*/ 2333043 h 2335289"/>
              <a:gd name="connsiteX47" fmla="*/ 703640 w 2368620"/>
              <a:gd name="connsiteY47" fmla="*/ 2276690 h 2335289"/>
              <a:gd name="connsiteX48" fmla="*/ 688619 w 2368620"/>
              <a:gd name="connsiteY48" fmla="*/ 2254148 h 2335289"/>
              <a:gd name="connsiteX49" fmla="*/ 726171 w 2368620"/>
              <a:gd name="connsiteY49" fmla="*/ 2051275 h 2335289"/>
              <a:gd name="connsiteX50" fmla="*/ 711150 w 2368620"/>
              <a:gd name="connsiteY50" fmla="*/ 2021219 h 2335289"/>
              <a:gd name="connsiteX51" fmla="*/ 444528 w 2368620"/>
              <a:gd name="connsiteY51" fmla="*/ 1795805 h 2335289"/>
              <a:gd name="connsiteX52" fmla="*/ 418241 w 2368620"/>
              <a:gd name="connsiteY52" fmla="*/ 1788291 h 2335289"/>
              <a:gd name="connsiteX53" fmla="*/ 219214 w 2368620"/>
              <a:gd name="connsiteY53" fmla="*/ 1859672 h 2335289"/>
              <a:gd name="connsiteX54" fmla="*/ 196682 w 2368620"/>
              <a:gd name="connsiteY54" fmla="*/ 1855915 h 2335289"/>
              <a:gd name="connsiteX55" fmla="*/ 114067 w 2368620"/>
              <a:gd name="connsiteY55" fmla="*/ 1709396 h 2335289"/>
              <a:gd name="connsiteX56" fmla="*/ 121577 w 2368620"/>
              <a:gd name="connsiteY56" fmla="*/ 1686854 h 2335289"/>
              <a:gd name="connsiteX57" fmla="*/ 283053 w 2368620"/>
              <a:gd name="connsiteY57" fmla="*/ 1551605 h 2335289"/>
              <a:gd name="connsiteX58" fmla="*/ 290563 w 2368620"/>
              <a:gd name="connsiteY58" fmla="*/ 1529064 h 2335289"/>
              <a:gd name="connsiteX59" fmla="*/ 226724 w 2368620"/>
              <a:gd name="connsiteY59" fmla="*/ 1179671 h 2335289"/>
              <a:gd name="connsiteX60" fmla="*/ 207948 w 2368620"/>
              <a:gd name="connsiteY60" fmla="*/ 1153373 h 2335289"/>
              <a:gd name="connsiteX61" fmla="*/ 12675 w 2368620"/>
              <a:gd name="connsiteY61" fmla="*/ 1081991 h 2335289"/>
              <a:gd name="connsiteX62" fmla="*/ 1409 w 2368620"/>
              <a:gd name="connsiteY62" fmla="*/ 1063207 h 2335289"/>
              <a:gd name="connsiteX63" fmla="*/ 27696 w 2368620"/>
              <a:gd name="connsiteY63" fmla="*/ 901659 h 2335289"/>
              <a:gd name="connsiteX64" fmla="*/ 50228 w 2368620"/>
              <a:gd name="connsiteY64" fmla="*/ 886632 h 2335289"/>
              <a:gd name="connsiteX65" fmla="*/ 249255 w 2368620"/>
              <a:gd name="connsiteY65" fmla="*/ 886632 h 2335289"/>
              <a:gd name="connsiteX66" fmla="*/ 283053 w 2368620"/>
              <a:gd name="connsiteY66" fmla="*/ 860333 h 2335289"/>
              <a:gd name="connsiteX67" fmla="*/ 455794 w 2368620"/>
              <a:gd name="connsiteY67" fmla="*/ 571051 h 2335289"/>
              <a:gd name="connsiteX68" fmla="*/ 455794 w 2368620"/>
              <a:gd name="connsiteY68" fmla="*/ 533482 h 2335289"/>
              <a:gd name="connsiteX69" fmla="*/ 354402 w 2368620"/>
              <a:gd name="connsiteY69" fmla="*/ 353150 h 2335289"/>
              <a:gd name="connsiteX70" fmla="*/ 358157 w 2368620"/>
              <a:gd name="connsiteY70" fmla="*/ 330609 h 2335289"/>
              <a:gd name="connsiteX71" fmla="*/ 478325 w 2368620"/>
              <a:gd name="connsiteY71" fmla="*/ 229172 h 2335289"/>
              <a:gd name="connsiteX72" fmla="*/ 512122 w 2368620"/>
              <a:gd name="connsiteY72" fmla="*/ 229172 h 2335289"/>
              <a:gd name="connsiteX73" fmla="*/ 662332 w 2368620"/>
              <a:gd name="connsiteY73" fmla="*/ 356907 h 2335289"/>
              <a:gd name="connsiteX74" fmla="*/ 703640 w 2368620"/>
              <a:gd name="connsiteY74" fmla="*/ 360664 h 2335289"/>
              <a:gd name="connsiteX75" fmla="*/ 1022835 w 2368620"/>
              <a:gd name="connsiteY75" fmla="*/ 244199 h 2335289"/>
              <a:gd name="connsiteX76" fmla="*/ 1049122 w 2368620"/>
              <a:gd name="connsiteY76" fmla="*/ 221658 h 2335289"/>
              <a:gd name="connsiteX77" fmla="*/ 1082919 w 2368620"/>
              <a:gd name="connsiteY77" fmla="*/ 18785 h 2335289"/>
              <a:gd name="connsiteX78" fmla="*/ 1101695 w 2368620"/>
              <a:gd name="connsiteY78" fmla="*/ 0 h 2335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Lst>
            <a:rect l="l" t="t" r="r" b="b"/>
            <a:pathLst>
              <a:path w="2368620" h="2335289">
                <a:moveTo>
                  <a:pt x="1184021" y="433388"/>
                </a:moveTo>
                <a:cubicBezTo>
                  <a:pt x="767320" y="433388"/>
                  <a:pt x="429454" y="775235"/>
                  <a:pt x="429454" y="1192213"/>
                </a:cubicBezTo>
                <a:cubicBezTo>
                  <a:pt x="429454" y="1609191"/>
                  <a:pt x="767320" y="1951038"/>
                  <a:pt x="1187775" y="1951038"/>
                </a:cubicBezTo>
                <a:cubicBezTo>
                  <a:pt x="1604476" y="1951038"/>
                  <a:pt x="1942342" y="1609191"/>
                  <a:pt x="1942342" y="1192213"/>
                </a:cubicBezTo>
                <a:cubicBezTo>
                  <a:pt x="1942342" y="771478"/>
                  <a:pt x="1604476" y="433388"/>
                  <a:pt x="1184021" y="433388"/>
                </a:cubicBezTo>
                <a:close/>
                <a:moveTo>
                  <a:pt x="1101695" y="0"/>
                </a:moveTo>
                <a:cubicBezTo>
                  <a:pt x="1158024" y="0"/>
                  <a:pt x="1210597" y="0"/>
                  <a:pt x="1266926" y="0"/>
                </a:cubicBezTo>
                <a:cubicBezTo>
                  <a:pt x="1278192" y="0"/>
                  <a:pt x="1281947" y="3757"/>
                  <a:pt x="1285702" y="15028"/>
                </a:cubicBezTo>
                <a:cubicBezTo>
                  <a:pt x="1296968" y="86409"/>
                  <a:pt x="1308234" y="157790"/>
                  <a:pt x="1319499" y="225415"/>
                </a:cubicBezTo>
                <a:cubicBezTo>
                  <a:pt x="1323255" y="236686"/>
                  <a:pt x="1327010" y="240443"/>
                  <a:pt x="1338276" y="244199"/>
                </a:cubicBezTo>
                <a:cubicBezTo>
                  <a:pt x="1454688" y="262984"/>
                  <a:pt x="1567345" y="300553"/>
                  <a:pt x="1668737" y="364421"/>
                </a:cubicBezTo>
                <a:cubicBezTo>
                  <a:pt x="1683758" y="371935"/>
                  <a:pt x="1691268" y="371935"/>
                  <a:pt x="1702534" y="360664"/>
                </a:cubicBezTo>
                <a:cubicBezTo>
                  <a:pt x="1755107" y="315581"/>
                  <a:pt x="1807681" y="270498"/>
                  <a:pt x="1860254" y="225415"/>
                </a:cubicBezTo>
                <a:cubicBezTo>
                  <a:pt x="1871520" y="217901"/>
                  <a:pt x="1875275" y="217901"/>
                  <a:pt x="1886541" y="225415"/>
                </a:cubicBezTo>
                <a:cubicBezTo>
                  <a:pt x="1927849" y="262984"/>
                  <a:pt x="1969156" y="296796"/>
                  <a:pt x="2010464" y="330609"/>
                </a:cubicBezTo>
                <a:cubicBezTo>
                  <a:pt x="2021730" y="338122"/>
                  <a:pt x="2021730" y="345636"/>
                  <a:pt x="2014219" y="353150"/>
                </a:cubicBezTo>
                <a:cubicBezTo>
                  <a:pt x="1980422" y="413261"/>
                  <a:pt x="1942870" y="477128"/>
                  <a:pt x="1909072" y="537239"/>
                </a:cubicBezTo>
                <a:cubicBezTo>
                  <a:pt x="1901562" y="548509"/>
                  <a:pt x="1901562" y="556023"/>
                  <a:pt x="1912828" y="567294"/>
                </a:cubicBezTo>
                <a:cubicBezTo>
                  <a:pt x="1987932" y="657460"/>
                  <a:pt x="2048016" y="755140"/>
                  <a:pt x="2085569" y="867847"/>
                </a:cubicBezTo>
                <a:cubicBezTo>
                  <a:pt x="2093079" y="882875"/>
                  <a:pt x="2100590" y="886632"/>
                  <a:pt x="2115611" y="886632"/>
                </a:cubicBezTo>
                <a:cubicBezTo>
                  <a:pt x="2149408" y="886632"/>
                  <a:pt x="2183205" y="886632"/>
                  <a:pt x="2213247" y="886632"/>
                </a:cubicBezTo>
                <a:cubicBezTo>
                  <a:pt x="2250799" y="886632"/>
                  <a:pt x="2284596" y="886632"/>
                  <a:pt x="2318394" y="886632"/>
                </a:cubicBezTo>
                <a:cubicBezTo>
                  <a:pt x="2333414" y="886632"/>
                  <a:pt x="2337170" y="890389"/>
                  <a:pt x="2340925" y="901659"/>
                </a:cubicBezTo>
                <a:cubicBezTo>
                  <a:pt x="2348436" y="958013"/>
                  <a:pt x="2355946" y="1010610"/>
                  <a:pt x="2367212" y="1063207"/>
                </a:cubicBezTo>
                <a:cubicBezTo>
                  <a:pt x="2370967" y="1074477"/>
                  <a:pt x="2367212" y="1081991"/>
                  <a:pt x="2355946" y="1085748"/>
                </a:cubicBezTo>
                <a:cubicBezTo>
                  <a:pt x="2288352" y="1108290"/>
                  <a:pt x="2224513" y="1130831"/>
                  <a:pt x="2160674" y="1153373"/>
                </a:cubicBezTo>
                <a:cubicBezTo>
                  <a:pt x="2145653" y="1160886"/>
                  <a:pt x="2141897" y="1164643"/>
                  <a:pt x="2141897" y="1179671"/>
                </a:cubicBezTo>
                <a:cubicBezTo>
                  <a:pt x="2141897" y="1299892"/>
                  <a:pt x="2123121" y="1416356"/>
                  <a:pt x="2078058" y="1529064"/>
                </a:cubicBezTo>
                <a:cubicBezTo>
                  <a:pt x="2074303" y="1536578"/>
                  <a:pt x="2078058" y="1544092"/>
                  <a:pt x="2085569" y="1551605"/>
                </a:cubicBezTo>
                <a:cubicBezTo>
                  <a:pt x="2138142" y="1596688"/>
                  <a:pt x="2190716" y="1641771"/>
                  <a:pt x="2247044" y="1686854"/>
                </a:cubicBezTo>
                <a:cubicBezTo>
                  <a:pt x="2258310" y="1694368"/>
                  <a:pt x="2258310" y="1701882"/>
                  <a:pt x="2250799" y="1716910"/>
                </a:cubicBezTo>
                <a:cubicBezTo>
                  <a:pt x="2224513" y="1761992"/>
                  <a:pt x="2198226" y="1807075"/>
                  <a:pt x="2171939" y="1852158"/>
                </a:cubicBezTo>
                <a:cubicBezTo>
                  <a:pt x="2164429" y="1863429"/>
                  <a:pt x="2160674" y="1867186"/>
                  <a:pt x="2149408" y="1859672"/>
                </a:cubicBezTo>
                <a:cubicBezTo>
                  <a:pt x="2081814" y="1837131"/>
                  <a:pt x="2017974" y="1814589"/>
                  <a:pt x="1950380" y="1788291"/>
                </a:cubicBezTo>
                <a:cubicBezTo>
                  <a:pt x="1939114" y="1784534"/>
                  <a:pt x="1931604" y="1784534"/>
                  <a:pt x="1924093" y="1795805"/>
                </a:cubicBezTo>
                <a:cubicBezTo>
                  <a:pt x="1848989" y="1889728"/>
                  <a:pt x="1758863" y="1964866"/>
                  <a:pt x="1653716" y="2024976"/>
                </a:cubicBezTo>
                <a:cubicBezTo>
                  <a:pt x="1642450" y="2028733"/>
                  <a:pt x="1638695" y="2036247"/>
                  <a:pt x="1642450" y="2051275"/>
                </a:cubicBezTo>
                <a:cubicBezTo>
                  <a:pt x="1653716" y="2118899"/>
                  <a:pt x="1664982" y="2186524"/>
                  <a:pt x="1680003" y="2250391"/>
                </a:cubicBezTo>
                <a:cubicBezTo>
                  <a:pt x="1680003" y="2265419"/>
                  <a:pt x="1680003" y="2272933"/>
                  <a:pt x="1664982" y="2276690"/>
                </a:cubicBezTo>
                <a:cubicBezTo>
                  <a:pt x="1612408" y="2295474"/>
                  <a:pt x="1563590" y="2314259"/>
                  <a:pt x="1514772" y="2333043"/>
                </a:cubicBezTo>
                <a:cubicBezTo>
                  <a:pt x="1503506" y="2336800"/>
                  <a:pt x="1495996" y="2333043"/>
                  <a:pt x="1492241" y="2325529"/>
                </a:cubicBezTo>
                <a:cubicBezTo>
                  <a:pt x="1454688" y="2261662"/>
                  <a:pt x="1420891" y="2201551"/>
                  <a:pt x="1387094" y="2141441"/>
                </a:cubicBezTo>
                <a:cubicBezTo>
                  <a:pt x="1379583" y="2130170"/>
                  <a:pt x="1372073" y="2126413"/>
                  <a:pt x="1360807" y="2130170"/>
                </a:cubicBezTo>
                <a:cubicBezTo>
                  <a:pt x="1244395" y="2152711"/>
                  <a:pt x="1124227" y="2152711"/>
                  <a:pt x="1007814" y="2130170"/>
                </a:cubicBezTo>
                <a:cubicBezTo>
                  <a:pt x="996549" y="2126413"/>
                  <a:pt x="989038" y="2130170"/>
                  <a:pt x="981528" y="2141441"/>
                </a:cubicBezTo>
                <a:cubicBezTo>
                  <a:pt x="947730" y="2201551"/>
                  <a:pt x="910178" y="2261662"/>
                  <a:pt x="876381" y="2325529"/>
                </a:cubicBezTo>
                <a:cubicBezTo>
                  <a:pt x="872626" y="2336800"/>
                  <a:pt x="865115" y="2336800"/>
                  <a:pt x="853849" y="2333043"/>
                </a:cubicBezTo>
                <a:cubicBezTo>
                  <a:pt x="805031" y="2314259"/>
                  <a:pt x="752458" y="2295474"/>
                  <a:pt x="703640" y="2276690"/>
                </a:cubicBezTo>
                <a:cubicBezTo>
                  <a:pt x="688619" y="2272933"/>
                  <a:pt x="688619" y="2269176"/>
                  <a:pt x="688619" y="2254148"/>
                </a:cubicBezTo>
                <a:cubicBezTo>
                  <a:pt x="703640" y="2186524"/>
                  <a:pt x="714905" y="2118899"/>
                  <a:pt x="726171" y="2051275"/>
                </a:cubicBezTo>
                <a:cubicBezTo>
                  <a:pt x="729926" y="2036247"/>
                  <a:pt x="726171" y="2028733"/>
                  <a:pt x="711150" y="2021219"/>
                </a:cubicBezTo>
                <a:cubicBezTo>
                  <a:pt x="609759" y="1964866"/>
                  <a:pt x="519633" y="1889728"/>
                  <a:pt x="444528" y="1795805"/>
                </a:cubicBezTo>
                <a:cubicBezTo>
                  <a:pt x="437018" y="1784534"/>
                  <a:pt x="429507" y="1784534"/>
                  <a:pt x="418241" y="1788291"/>
                </a:cubicBezTo>
                <a:cubicBezTo>
                  <a:pt x="350647" y="1814589"/>
                  <a:pt x="286808" y="1837131"/>
                  <a:pt x="219214" y="1859672"/>
                </a:cubicBezTo>
                <a:cubicBezTo>
                  <a:pt x="211703" y="1863429"/>
                  <a:pt x="204193" y="1867186"/>
                  <a:pt x="196682" y="1855915"/>
                </a:cubicBezTo>
                <a:cubicBezTo>
                  <a:pt x="170395" y="1807075"/>
                  <a:pt x="144109" y="1758236"/>
                  <a:pt x="114067" y="1709396"/>
                </a:cubicBezTo>
                <a:cubicBezTo>
                  <a:pt x="106556" y="1698125"/>
                  <a:pt x="114067" y="1694368"/>
                  <a:pt x="121577" y="1686854"/>
                </a:cubicBezTo>
                <a:cubicBezTo>
                  <a:pt x="174151" y="1641771"/>
                  <a:pt x="226724" y="1596688"/>
                  <a:pt x="283053" y="1551605"/>
                </a:cubicBezTo>
                <a:cubicBezTo>
                  <a:pt x="290563" y="1544092"/>
                  <a:pt x="294318" y="1540335"/>
                  <a:pt x="290563" y="1529064"/>
                </a:cubicBezTo>
                <a:cubicBezTo>
                  <a:pt x="245500" y="1416356"/>
                  <a:pt x="226724" y="1299892"/>
                  <a:pt x="226724" y="1179671"/>
                </a:cubicBezTo>
                <a:cubicBezTo>
                  <a:pt x="226724" y="1164643"/>
                  <a:pt x="219214" y="1157129"/>
                  <a:pt x="207948" y="1153373"/>
                </a:cubicBezTo>
                <a:cubicBezTo>
                  <a:pt x="144109" y="1130831"/>
                  <a:pt x="76514" y="1108290"/>
                  <a:pt x="12675" y="1081991"/>
                </a:cubicBezTo>
                <a:cubicBezTo>
                  <a:pt x="1409" y="1081991"/>
                  <a:pt x="-2346" y="1078234"/>
                  <a:pt x="1409" y="1063207"/>
                </a:cubicBezTo>
                <a:cubicBezTo>
                  <a:pt x="12675" y="1010610"/>
                  <a:pt x="20186" y="954256"/>
                  <a:pt x="27696" y="901659"/>
                </a:cubicBezTo>
                <a:cubicBezTo>
                  <a:pt x="31451" y="886632"/>
                  <a:pt x="38962" y="886632"/>
                  <a:pt x="50228" y="886632"/>
                </a:cubicBezTo>
                <a:cubicBezTo>
                  <a:pt x="114067" y="886632"/>
                  <a:pt x="181661" y="886632"/>
                  <a:pt x="249255" y="886632"/>
                </a:cubicBezTo>
                <a:cubicBezTo>
                  <a:pt x="268032" y="886632"/>
                  <a:pt x="279297" y="879118"/>
                  <a:pt x="283053" y="860333"/>
                </a:cubicBezTo>
                <a:cubicBezTo>
                  <a:pt x="324360" y="755140"/>
                  <a:pt x="380689" y="657460"/>
                  <a:pt x="455794" y="571051"/>
                </a:cubicBezTo>
                <a:cubicBezTo>
                  <a:pt x="467059" y="556023"/>
                  <a:pt x="467059" y="548509"/>
                  <a:pt x="455794" y="533482"/>
                </a:cubicBezTo>
                <a:cubicBezTo>
                  <a:pt x="421997" y="473371"/>
                  <a:pt x="388199" y="413261"/>
                  <a:pt x="354402" y="353150"/>
                </a:cubicBezTo>
                <a:cubicBezTo>
                  <a:pt x="346892" y="345636"/>
                  <a:pt x="346892" y="338122"/>
                  <a:pt x="358157" y="330609"/>
                </a:cubicBezTo>
                <a:cubicBezTo>
                  <a:pt x="399465" y="296796"/>
                  <a:pt x="440773" y="266741"/>
                  <a:pt x="478325" y="229172"/>
                </a:cubicBezTo>
                <a:cubicBezTo>
                  <a:pt x="489591" y="217901"/>
                  <a:pt x="500857" y="217901"/>
                  <a:pt x="512122" y="229172"/>
                </a:cubicBezTo>
                <a:cubicBezTo>
                  <a:pt x="560941" y="274255"/>
                  <a:pt x="613514" y="315581"/>
                  <a:pt x="662332" y="356907"/>
                </a:cubicBezTo>
                <a:cubicBezTo>
                  <a:pt x="677353" y="368178"/>
                  <a:pt x="684864" y="371935"/>
                  <a:pt x="703640" y="360664"/>
                </a:cubicBezTo>
                <a:cubicBezTo>
                  <a:pt x="805031" y="300553"/>
                  <a:pt x="910178" y="262984"/>
                  <a:pt x="1022835" y="244199"/>
                </a:cubicBezTo>
                <a:cubicBezTo>
                  <a:pt x="1041612" y="240443"/>
                  <a:pt x="1045367" y="236686"/>
                  <a:pt x="1049122" y="221658"/>
                </a:cubicBezTo>
                <a:cubicBezTo>
                  <a:pt x="1060388" y="154034"/>
                  <a:pt x="1071653" y="86409"/>
                  <a:pt x="1082919" y="18785"/>
                </a:cubicBezTo>
                <a:cubicBezTo>
                  <a:pt x="1086674" y="7514"/>
                  <a:pt x="1090430" y="0"/>
                  <a:pt x="1101695" y="0"/>
                </a:cubicBezTo>
                <a:close/>
              </a:path>
            </a:pathLst>
          </a:custGeom>
          <a:solidFill>
            <a:srgbClr val="5E6A7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Autofit/>
          </a:bodyPr>
          <a:lstStyle/>
          <a:p>
            <a:endParaRPr lang="zh-CN" altLang="en-US"/>
          </a:p>
        </p:txBody>
      </p:sp>
      <p:sp>
        <p:nvSpPr>
          <p:cNvPr id="424" name="任意多边形 423"/>
          <p:cNvSpPr/>
          <p:nvPr/>
        </p:nvSpPr>
        <p:spPr bwMode="auto">
          <a:xfrm>
            <a:off x="1183941" y="1966145"/>
            <a:ext cx="2365375" cy="2334516"/>
          </a:xfrm>
          <a:custGeom>
            <a:avLst/>
            <a:gdLst>
              <a:gd name="connsiteX0" fmla="*/ 1181895 w 2365375"/>
              <a:gd name="connsiteY0" fmla="*/ 433388 h 2334516"/>
              <a:gd name="connsiteX1" fmla="*/ 423863 w 2365375"/>
              <a:gd name="connsiteY1" fmla="*/ 1195388 h 2334516"/>
              <a:gd name="connsiteX2" fmla="*/ 1200658 w 2365375"/>
              <a:gd name="connsiteY2" fmla="*/ 1949881 h 2334516"/>
              <a:gd name="connsiteX3" fmla="*/ 1939926 w 2365375"/>
              <a:gd name="connsiteY3" fmla="*/ 1191634 h 2334516"/>
              <a:gd name="connsiteX4" fmla="*/ 1181895 w 2365375"/>
              <a:gd name="connsiteY4" fmla="*/ 433388 h 2334516"/>
              <a:gd name="connsiteX5" fmla="*/ 1111351 w 2365375"/>
              <a:gd name="connsiteY5" fmla="*/ 0 h 2334516"/>
              <a:gd name="connsiteX6" fmla="*/ 1261534 w 2365375"/>
              <a:gd name="connsiteY6" fmla="*/ 0 h 2334516"/>
              <a:gd name="connsiteX7" fmla="*/ 1280306 w 2365375"/>
              <a:gd name="connsiteY7" fmla="*/ 15028 h 2334516"/>
              <a:gd name="connsiteX8" fmla="*/ 1317852 w 2365375"/>
              <a:gd name="connsiteY8" fmla="*/ 221658 h 2334516"/>
              <a:gd name="connsiteX9" fmla="*/ 1336625 w 2365375"/>
              <a:gd name="connsiteY9" fmla="*/ 244199 h 2334516"/>
              <a:gd name="connsiteX10" fmla="*/ 1670781 w 2365375"/>
              <a:gd name="connsiteY10" fmla="*/ 364421 h 2334516"/>
              <a:gd name="connsiteX11" fmla="*/ 1697063 w 2365375"/>
              <a:gd name="connsiteY11" fmla="*/ 360664 h 2334516"/>
              <a:gd name="connsiteX12" fmla="*/ 1858509 w 2365375"/>
              <a:gd name="connsiteY12" fmla="*/ 225415 h 2334516"/>
              <a:gd name="connsiteX13" fmla="*/ 1881036 w 2365375"/>
              <a:gd name="connsiteY13" fmla="*/ 225415 h 2334516"/>
              <a:gd name="connsiteX14" fmla="*/ 2004937 w 2365375"/>
              <a:gd name="connsiteY14" fmla="*/ 330609 h 2334516"/>
              <a:gd name="connsiteX15" fmla="*/ 2008692 w 2365375"/>
              <a:gd name="connsiteY15" fmla="*/ 360664 h 2334516"/>
              <a:gd name="connsiteX16" fmla="*/ 1907318 w 2365375"/>
              <a:gd name="connsiteY16" fmla="*/ 533482 h 2334516"/>
              <a:gd name="connsiteX17" fmla="*/ 1911073 w 2365375"/>
              <a:gd name="connsiteY17" fmla="*/ 567294 h 2334516"/>
              <a:gd name="connsiteX18" fmla="*/ 2083783 w 2365375"/>
              <a:gd name="connsiteY18" fmla="*/ 875361 h 2334516"/>
              <a:gd name="connsiteX19" fmla="*/ 2106310 w 2365375"/>
              <a:gd name="connsiteY19" fmla="*/ 886632 h 2334516"/>
              <a:gd name="connsiteX20" fmla="*/ 2312811 w 2365375"/>
              <a:gd name="connsiteY20" fmla="*/ 886632 h 2334516"/>
              <a:gd name="connsiteX21" fmla="*/ 2335339 w 2365375"/>
              <a:gd name="connsiteY21" fmla="*/ 905416 h 2334516"/>
              <a:gd name="connsiteX22" fmla="*/ 2365375 w 2365375"/>
              <a:gd name="connsiteY22" fmla="*/ 1066964 h 2334516"/>
              <a:gd name="connsiteX23" fmla="*/ 2354111 w 2365375"/>
              <a:gd name="connsiteY23" fmla="*/ 1081991 h 2334516"/>
              <a:gd name="connsiteX24" fmla="*/ 2158874 w 2365375"/>
              <a:gd name="connsiteY24" fmla="*/ 1153373 h 2334516"/>
              <a:gd name="connsiteX25" fmla="*/ 2140101 w 2365375"/>
              <a:gd name="connsiteY25" fmla="*/ 1183428 h 2334516"/>
              <a:gd name="connsiteX26" fmla="*/ 2080028 w 2365375"/>
              <a:gd name="connsiteY26" fmla="*/ 1521550 h 2334516"/>
              <a:gd name="connsiteX27" fmla="*/ 2087537 w 2365375"/>
              <a:gd name="connsiteY27" fmla="*/ 1555362 h 2334516"/>
              <a:gd name="connsiteX28" fmla="*/ 2241475 w 2365375"/>
              <a:gd name="connsiteY28" fmla="*/ 1686854 h 2334516"/>
              <a:gd name="connsiteX29" fmla="*/ 2248984 w 2365375"/>
              <a:gd name="connsiteY29" fmla="*/ 1713153 h 2334516"/>
              <a:gd name="connsiteX30" fmla="*/ 2170138 w 2365375"/>
              <a:gd name="connsiteY30" fmla="*/ 1852158 h 2334516"/>
              <a:gd name="connsiteX31" fmla="*/ 2143856 w 2365375"/>
              <a:gd name="connsiteY31" fmla="*/ 1859672 h 2334516"/>
              <a:gd name="connsiteX32" fmla="*/ 1948619 w 2365375"/>
              <a:gd name="connsiteY32" fmla="*/ 1788291 h 2334516"/>
              <a:gd name="connsiteX33" fmla="*/ 1922337 w 2365375"/>
              <a:gd name="connsiteY33" fmla="*/ 1795805 h 2334516"/>
              <a:gd name="connsiteX34" fmla="*/ 1648254 w 2365375"/>
              <a:gd name="connsiteY34" fmla="*/ 2024976 h 2334516"/>
              <a:gd name="connsiteX35" fmla="*/ 1640744 w 2365375"/>
              <a:gd name="connsiteY35" fmla="*/ 2047518 h 2334516"/>
              <a:gd name="connsiteX36" fmla="*/ 1678290 w 2365375"/>
              <a:gd name="connsiteY36" fmla="*/ 2257905 h 2334516"/>
              <a:gd name="connsiteX37" fmla="*/ 1667026 w 2365375"/>
              <a:gd name="connsiteY37" fmla="*/ 2276690 h 2334516"/>
              <a:gd name="connsiteX38" fmla="*/ 1509335 w 2365375"/>
              <a:gd name="connsiteY38" fmla="*/ 2333043 h 2334516"/>
              <a:gd name="connsiteX39" fmla="*/ 1490562 w 2365375"/>
              <a:gd name="connsiteY39" fmla="*/ 2325529 h 2334516"/>
              <a:gd name="connsiteX40" fmla="*/ 1385434 w 2365375"/>
              <a:gd name="connsiteY40" fmla="*/ 2145198 h 2334516"/>
              <a:gd name="connsiteX41" fmla="*/ 1355398 w 2365375"/>
              <a:gd name="connsiteY41" fmla="*/ 2130170 h 2334516"/>
              <a:gd name="connsiteX42" fmla="*/ 1055033 w 2365375"/>
              <a:gd name="connsiteY42" fmla="*/ 2137684 h 2334516"/>
              <a:gd name="connsiteX43" fmla="*/ 1032505 w 2365375"/>
              <a:gd name="connsiteY43" fmla="*/ 2133927 h 2334516"/>
              <a:gd name="connsiteX44" fmla="*/ 968678 w 2365375"/>
              <a:gd name="connsiteY44" fmla="*/ 2163982 h 2334516"/>
              <a:gd name="connsiteX45" fmla="*/ 874813 w 2365375"/>
              <a:gd name="connsiteY45" fmla="*/ 2325529 h 2334516"/>
              <a:gd name="connsiteX46" fmla="*/ 856041 w 2365375"/>
              <a:gd name="connsiteY46" fmla="*/ 2333043 h 2334516"/>
              <a:gd name="connsiteX47" fmla="*/ 705858 w 2365375"/>
              <a:gd name="connsiteY47" fmla="*/ 2280446 h 2334516"/>
              <a:gd name="connsiteX48" fmla="*/ 690840 w 2365375"/>
              <a:gd name="connsiteY48" fmla="*/ 2250391 h 2334516"/>
              <a:gd name="connsiteX49" fmla="*/ 717122 w 2365375"/>
              <a:gd name="connsiteY49" fmla="*/ 2092601 h 2334516"/>
              <a:gd name="connsiteX50" fmla="*/ 720876 w 2365375"/>
              <a:gd name="connsiteY50" fmla="*/ 2073816 h 2334516"/>
              <a:gd name="connsiteX51" fmla="*/ 690840 w 2365375"/>
              <a:gd name="connsiteY51" fmla="*/ 2009949 h 2334516"/>
              <a:gd name="connsiteX52" fmla="*/ 450548 w 2365375"/>
              <a:gd name="connsiteY52" fmla="*/ 1803319 h 2334516"/>
              <a:gd name="connsiteX53" fmla="*/ 405493 w 2365375"/>
              <a:gd name="connsiteY53" fmla="*/ 1792048 h 2334516"/>
              <a:gd name="connsiteX54" fmla="*/ 225274 w 2365375"/>
              <a:gd name="connsiteY54" fmla="*/ 1859672 h 2334516"/>
              <a:gd name="connsiteX55" fmla="*/ 195237 w 2365375"/>
              <a:gd name="connsiteY55" fmla="*/ 1848401 h 2334516"/>
              <a:gd name="connsiteX56" fmla="*/ 116392 w 2365375"/>
              <a:gd name="connsiteY56" fmla="*/ 1713153 h 2334516"/>
              <a:gd name="connsiteX57" fmla="*/ 120146 w 2365375"/>
              <a:gd name="connsiteY57" fmla="*/ 1686854 h 2334516"/>
              <a:gd name="connsiteX58" fmla="*/ 281592 w 2365375"/>
              <a:gd name="connsiteY58" fmla="*/ 1551605 h 2334516"/>
              <a:gd name="connsiteX59" fmla="*/ 289102 w 2365375"/>
              <a:gd name="connsiteY59" fmla="*/ 1525307 h 2334516"/>
              <a:gd name="connsiteX60" fmla="*/ 229029 w 2365375"/>
              <a:gd name="connsiteY60" fmla="*/ 1183428 h 2334516"/>
              <a:gd name="connsiteX61" fmla="*/ 206501 w 2365375"/>
              <a:gd name="connsiteY61" fmla="*/ 1153373 h 2334516"/>
              <a:gd name="connsiteX62" fmla="*/ 11264 w 2365375"/>
              <a:gd name="connsiteY62" fmla="*/ 1081991 h 2334516"/>
              <a:gd name="connsiteX63" fmla="*/ 0 w 2365375"/>
              <a:gd name="connsiteY63" fmla="*/ 1066964 h 2334516"/>
              <a:gd name="connsiteX64" fmla="*/ 30037 w 2365375"/>
              <a:gd name="connsiteY64" fmla="*/ 901659 h 2334516"/>
              <a:gd name="connsiteX65" fmla="*/ 48809 w 2365375"/>
              <a:gd name="connsiteY65" fmla="*/ 886632 h 2334516"/>
              <a:gd name="connsiteX66" fmla="*/ 153937 w 2365375"/>
              <a:gd name="connsiteY66" fmla="*/ 886632 h 2334516"/>
              <a:gd name="connsiteX67" fmla="*/ 259065 w 2365375"/>
              <a:gd name="connsiteY67" fmla="*/ 886632 h 2334516"/>
              <a:gd name="connsiteX68" fmla="*/ 281592 w 2365375"/>
              <a:gd name="connsiteY68" fmla="*/ 871604 h 2334516"/>
              <a:gd name="connsiteX69" fmla="*/ 454302 w 2365375"/>
              <a:gd name="connsiteY69" fmla="*/ 567294 h 2334516"/>
              <a:gd name="connsiteX70" fmla="*/ 458057 w 2365375"/>
              <a:gd name="connsiteY70" fmla="*/ 533482 h 2334516"/>
              <a:gd name="connsiteX71" fmla="*/ 352929 w 2365375"/>
              <a:gd name="connsiteY71" fmla="*/ 353150 h 2334516"/>
              <a:gd name="connsiteX72" fmla="*/ 356684 w 2365375"/>
              <a:gd name="connsiteY72" fmla="*/ 330609 h 2334516"/>
              <a:gd name="connsiteX73" fmla="*/ 484339 w 2365375"/>
              <a:gd name="connsiteY73" fmla="*/ 225415 h 2334516"/>
              <a:gd name="connsiteX74" fmla="*/ 510621 w 2365375"/>
              <a:gd name="connsiteY74" fmla="*/ 229172 h 2334516"/>
              <a:gd name="connsiteX75" fmla="*/ 664558 w 2365375"/>
              <a:gd name="connsiteY75" fmla="*/ 360664 h 2334516"/>
              <a:gd name="connsiteX76" fmla="*/ 698349 w 2365375"/>
              <a:gd name="connsiteY76" fmla="*/ 360664 h 2334516"/>
              <a:gd name="connsiteX77" fmla="*/ 946150 w 2365375"/>
              <a:gd name="connsiteY77" fmla="*/ 259227 h 2334516"/>
              <a:gd name="connsiteX78" fmla="*/ 1024996 w 2365375"/>
              <a:gd name="connsiteY78" fmla="*/ 244199 h 2334516"/>
              <a:gd name="connsiteX79" fmla="*/ 1047523 w 2365375"/>
              <a:gd name="connsiteY79" fmla="*/ 221658 h 2334516"/>
              <a:gd name="connsiteX80" fmla="*/ 1081314 w 2365375"/>
              <a:gd name="connsiteY80" fmla="*/ 26299 h 2334516"/>
              <a:gd name="connsiteX81" fmla="*/ 1111351 w 2365375"/>
              <a:gd name="connsiteY81" fmla="*/ 0 h 2334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Lst>
            <a:rect l="l" t="t" r="r" b="b"/>
            <a:pathLst>
              <a:path w="2365375" h="2334516">
                <a:moveTo>
                  <a:pt x="1181895" y="433388"/>
                </a:moveTo>
                <a:cubicBezTo>
                  <a:pt x="765353" y="433388"/>
                  <a:pt x="423863" y="774974"/>
                  <a:pt x="423863" y="1195388"/>
                </a:cubicBezTo>
                <a:cubicBezTo>
                  <a:pt x="423863" y="1608295"/>
                  <a:pt x="769105" y="1957388"/>
                  <a:pt x="1200658" y="1949881"/>
                </a:cubicBezTo>
                <a:cubicBezTo>
                  <a:pt x="1602189" y="1938620"/>
                  <a:pt x="1939926" y="1608295"/>
                  <a:pt x="1939926" y="1191634"/>
                </a:cubicBezTo>
                <a:cubicBezTo>
                  <a:pt x="1939926" y="771221"/>
                  <a:pt x="1598437" y="433388"/>
                  <a:pt x="1181895" y="433388"/>
                </a:cubicBezTo>
                <a:close/>
                <a:moveTo>
                  <a:pt x="1111351" y="0"/>
                </a:moveTo>
                <a:cubicBezTo>
                  <a:pt x="1160160" y="3757"/>
                  <a:pt x="1212724" y="0"/>
                  <a:pt x="1261534" y="0"/>
                </a:cubicBezTo>
                <a:cubicBezTo>
                  <a:pt x="1276552" y="0"/>
                  <a:pt x="1280306" y="3757"/>
                  <a:pt x="1280306" y="15028"/>
                </a:cubicBezTo>
                <a:cubicBezTo>
                  <a:pt x="1295325" y="86409"/>
                  <a:pt x="1306588" y="154034"/>
                  <a:pt x="1317852" y="221658"/>
                </a:cubicBezTo>
                <a:cubicBezTo>
                  <a:pt x="1321607" y="232929"/>
                  <a:pt x="1325361" y="240443"/>
                  <a:pt x="1336625" y="244199"/>
                </a:cubicBezTo>
                <a:cubicBezTo>
                  <a:pt x="1456771" y="262984"/>
                  <a:pt x="1565653" y="304310"/>
                  <a:pt x="1670781" y="364421"/>
                </a:cubicBezTo>
                <a:cubicBezTo>
                  <a:pt x="1682045" y="371935"/>
                  <a:pt x="1689554" y="368178"/>
                  <a:pt x="1697063" y="360664"/>
                </a:cubicBezTo>
                <a:cubicBezTo>
                  <a:pt x="1749627" y="315581"/>
                  <a:pt x="1805945" y="270498"/>
                  <a:pt x="1858509" y="225415"/>
                </a:cubicBezTo>
                <a:cubicBezTo>
                  <a:pt x="1866018" y="217901"/>
                  <a:pt x="1873527" y="217901"/>
                  <a:pt x="1881036" y="225415"/>
                </a:cubicBezTo>
                <a:cubicBezTo>
                  <a:pt x="1922337" y="259227"/>
                  <a:pt x="1963637" y="296796"/>
                  <a:pt x="2004937" y="330609"/>
                </a:cubicBezTo>
                <a:cubicBezTo>
                  <a:pt x="2016201" y="338122"/>
                  <a:pt x="2016201" y="345636"/>
                  <a:pt x="2008692" y="360664"/>
                </a:cubicBezTo>
                <a:cubicBezTo>
                  <a:pt x="1974901" y="417018"/>
                  <a:pt x="1941110" y="477128"/>
                  <a:pt x="1907318" y="533482"/>
                </a:cubicBezTo>
                <a:cubicBezTo>
                  <a:pt x="1899809" y="548509"/>
                  <a:pt x="1899809" y="556023"/>
                  <a:pt x="1911073" y="567294"/>
                </a:cubicBezTo>
                <a:cubicBezTo>
                  <a:pt x="1986164" y="657460"/>
                  <a:pt x="2046237" y="762654"/>
                  <a:pt x="2083783" y="875361"/>
                </a:cubicBezTo>
                <a:cubicBezTo>
                  <a:pt x="2091292" y="886632"/>
                  <a:pt x="2098801" y="886632"/>
                  <a:pt x="2106310" y="886632"/>
                </a:cubicBezTo>
                <a:cubicBezTo>
                  <a:pt x="2173892" y="886632"/>
                  <a:pt x="2241475" y="886632"/>
                  <a:pt x="2312811" y="886632"/>
                </a:cubicBezTo>
                <a:cubicBezTo>
                  <a:pt x="2327829" y="886632"/>
                  <a:pt x="2335339" y="890389"/>
                  <a:pt x="2335339" y="905416"/>
                </a:cubicBezTo>
                <a:cubicBezTo>
                  <a:pt x="2346602" y="961770"/>
                  <a:pt x="2354111" y="1014367"/>
                  <a:pt x="2365375" y="1066964"/>
                </a:cubicBezTo>
                <a:cubicBezTo>
                  <a:pt x="2365375" y="1078234"/>
                  <a:pt x="2361621" y="1081991"/>
                  <a:pt x="2354111" y="1081991"/>
                </a:cubicBezTo>
                <a:cubicBezTo>
                  <a:pt x="2290284" y="1104533"/>
                  <a:pt x="2226456" y="1130831"/>
                  <a:pt x="2158874" y="1153373"/>
                </a:cubicBezTo>
                <a:cubicBezTo>
                  <a:pt x="2143856" y="1157129"/>
                  <a:pt x="2140101" y="1164643"/>
                  <a:pt x="2140101" y="1183428"/>
                </a:cubicBezTo>
                <a:cubicBezTo>
                  <a:pt x="2140101" y="1299892"/>
                  <a:pt x="2121328" y="1412600"/>
                  <a:pt x="2080028" y="1521550"/>
                </a:cubicBezTo>
                <a:cubicBezTo>
                  <a:pt x="2072519" y="1536578"/>
                  <a:pt x="2076274" y="1547848"/>
                  <a:pt x="2087537" y="1555362"/>
                </a:cubicBezTo>
                <a:cubicBezTo>
                  <a:pt x="2140101" y="1600445"/>
                  <a:pt x="2192665" y="1641771"/>
                  <a:pt x="2241475" y="1686854"/>
                </a:cubicBezTo>
                <a:cubicBezTo>
                  <a:pt x="2252738" y="1694368"/>
                  <a:pt x="2256493" y="1701882"/>
                  <a:pt x="2248984" y="1713153"/>
                </a:cubicBezTo>
                <a:cubicBezTo>
                  <a:pt x="2222702" y="1758236"/>
                  <a:pt x="2196420" y="1807075"/>
                  <a:pt x="2170138" y="1852158"/>
                </a:cubicBezTo>
                <a:cubicBezTo>
                  <a:pt x="2162629" y="1863429"/>
                  <a:pt x="2158874" y="1867186"/>
                  <a:pt x="2143856" y="1859672"/>
                </a:cubicBezTo>
                <a:cubicBezTo>
                  <a:pt x="2080028" y="1837131"/>
                  <a:pt x="2012446" y="1814589"/>
                  <a:pt x="1948619" y="1788291"/>
                </a:cubicBezTo>
                <a:cubicBezTo>
                  <a:pt x="1937355" y="1784534"/>
                  <a:pt x="1929846" y="1784534"/>
                  <a:pt x="1922337" y="1795805"/>
                </a:cubicBezTo>
                <a:cubicBezTo>
                  <a:pt x="1847245" y="1889728"/>
                  <a:pt x="1753381" y="1964866"/>
                  <a:pt x="1648254" y="2024976"/>
                </a:cubicBezTo>
                <a:cubicBezTo>
                  <a:pt x="1640744" y="2028733"/>
                  <a:pt x="1636990" y="2036247"/>
                  <a:pt x="1640744" y="2047518"/>
                </a:cubicBezTo>
                <a:cubicBezTo>
                  <a:pt x="1652008" y="2115142"/>
                  <a:pt x="1663272" y="2186524"/>
                  <a:pt x="1678290" y="2257905"/>
                </a:cubicBezTo>
                <a:cubicBezTo>
                  <a:pt x="1678290" y="2269176"/>
                  <a:pt x="1678290" y="2272933"/>
                  <a:pt x="1667026" y="2276690"/>
                </a:cubicBezTo>
                <a:cubicBezTo>
                  <a:pt x="1614462" y="2295474"/>
                  <a:pt x="1561899" y="2314259"/>
                  <a:pt x="1509335" y="2333043"/>
                </a:cubicBezTo>
                <a:cubicBezTo>
                  <a:pt x="1498071" y="2336800"/>
                  <a:pt x="1494316" y="2333043"/>
                  <a:pt x="1490562" y="2325529"/>
                </a:cubicBezTo>
                <a:cubicBezTo>
                  <a:pt x="1453016" y="2265419"/>
                  <a:pt x="1419225" y="2205308"/>
                  <a:pt x="1385434" y="2145198"/>
                </a:cubicBezTo>
                <a:cubicBezTo>
                  <a:pt x="1377925" y="2130170"/>
                  <a:pt x="1370416" y="2126413"/>
                  <a:pt x="1355398" y="2130170"/>
                </a:cubicBezTo>
                <a:cubicBezTo>
                  <a:pt x="1254024" y="2148954"/>
                  <a:pt x="1156406" y="2152711"/>
                  <a:pt x="1055033" y="2137684"/>
                </a:cubicBezTo>
                <a:cubicBezTo>
                  <a:pt x="1047523" y="2137684"/>
                  <a:pt x="1040014" y="2137684"/>
                  <a:pt x="1032505" y="2133927"/>
                </a:cubicBezTo>
                <a:cubicBezTo>
                  <a:pt x="987450" y="2126413"/>
                  <a:pt x="987450" y="2126413"/>
                  <a:pt x="968678" y="2163982"/>
                </a:cubicBezTo>
                <a:cubicBezTo>
                  <a:pt x="938641" y="2220336"/>
                  <a:pt x="904850" y="2272933"/>
                  <a:pt x="874813" y="2325529"/>
                </a:cubicBezTo>
                <a:cubicBezTo>
                  <a:pt x="871059" y="2333043"/>
                  <a:pt x="867304" y="2336800"/>
                  <a:pt x="856041" y="2333043"/>
                </a:cubicBezTo>
                <a:cubicBezTo>
                  <a:pt x="807231" y="2314259"/>
                  <a:pt x="754667" y="2295474"/>
                  <a:pt x="705858" y="2280446"/>
                </a:cubicBezTo>
                <a:cubicBezTo>
                  <a:pt x="687085" y="2272933"/>
                  <a:pt x="687085" y="2265419"/>
                  <a:pt x="690840" y="2250391"/>
                </a:cubicBezTo>
                <a:cubicBezTo>
                  <a:pt x="698349" y="2197794"/>
                  <a:pt x="709613" y="2145198"/>
                  <a:pt x="717122" y="2092601"/>
                </a:cubicBezTo>
                <a:cubicBezTo>
                  <a:pt x="717122" y="2085087"/>
                  <a:pt x="720876" y="2077573"/>
                  <a:pt x="720876" y="2073816"/>
                </a:cubicBezTo>
                <a:cubicBezTo>
                  <a:pt x="728385" y="2032490"/>
                  <a:pt x="728385" y="2032490"/>
                  <a:pt x="690840" y="2009949"/>
                </a:cubicBezTo>
                <a:cubicBezTo>
                  <a:pt x="596976" y="1953595"/>
                  <a:pt x="518130" y="1885971"/>
                  <a:pt x="450548" y="1803319"/>
                </a:cubicBezTo>
                <a:cubicBezTo>
                  <a:pt x="435530" y="1788291"/>
                  <a:pt x="424266" y="1784534"/>
                  <a:pt x="405493" y="1792048"/>
                </a:cubicBezTo>
                <a:cubicBezTo>
                  <a:pt x="345420" y="1814589"/>
                  <a:pt x="285347" y="1837131"/>
                  <a:pt x="225274" y="1859672"/>
                </a:cubicBezTo>
                <a:cubicBezTo>
                  <a:pt x="210256" y="1867186"/>
                  <a:pt x="202747" y="1863429"/>
                  <a:pt x="195237" y="1848401"/>
                </a:cubicBezTo>
                <a:cubicBezTo>
                  <a:pt x="168955" y="1803319"/>
                  <a:pt x="142674" y="1758236"/>
                  <a:pt x="116392" y="1713153"/>
                </a:cubicBezTo>
                <a:cubicBezTo>
                  <a:pt x="108882" y="1701882"/>
                  <a:pt x="108882" y="1698125"/>
                  <a:pt x="120146" y="1686854"/>
                </a:cubicBezTo>
                <a:cubicBezTo>
                  <a:pt x="172710" y="1645528"/>
                  <a:pt x="225274" y="1596688"/>
                  <a:pt x="281592" y="1551605"/>
                </a:cubicBezTo>
                <a:cubicBezTo>
                  <a:pt x="289102" y="1544092"/>
                  <a:pt x="292856" y="1536578"/>
                  <a:pt x="289102" y="1525307"/>
                </a:cubicBezTo>
                <a:cubicBezTo>
                  <a:pt x="247801" y="1416356"/>
                  <a:pt x="225274" y="1299892"/>
                  <a:pt x="229029" y="1183428"/>
                </a:cubicBezTo>
                <a:cubicBezTo>
                  <a:pt x="229029" y="1164643"/>
                  <a:pt x="221519" y="1160886"/>
                  <a:pt x="206501" y="1153373"/>
                </a:cubicBezTo>
                <a:cubicBezTo>
                  <a:pt x="142674" y="1130831"/>
                  <a:pt x="75091" y="1108290"/>
                  <a:pt x="11264" y="1081991"/>
                </a:cubicBezTo>
                <a:cubicBezTo>
                  <a:pt x="0" y="1078234"/>
                  <a:pt x="0" y="1074477"/>
                  <a:pt x="0" y="1066964"/>
                </a:cubicBezTo>
                <a:cubicBezTo>
                  <a:pt x="11264" y="1010610"/>
                  <a:pt x="18773" y="954256"/>
                  <a:pt x="30037" y="901659"/>
                </a:cubicBezTo>
                <a:cubicBezTo>
                  <a:pt x="30037" y="886632"/>
                  <a:pt x="37546" y="886632"/>
                  <a:pt x="48809" y="886632"/>
                </a:cubicBezTo>
                <a:cubicBezTo>
                  <a:pt x="86355" y="886632"/>
                  <a:pt x="120146" y="886632"/>
                  <a:pt x="153937" y="886632"/>
                </a:cubicBezTo>
                <a:cubicBezTo>
                  <a:pt x="191483" y="886632"/>
                  <a:pt x="225274" y="886632"/>
                  <a:pt x="259065" y="886632"/>
                </a:cubicBezTo>
                <a:cubicBezTo>
                  <a:pt x="270329" y="886632"/>
                  <a:pt x="277838" y="882875"/>
                  <a:pt x="281592" y="871604"/>
                </a:cubicBezTo>
                <a:cubicBezTo>
                  <a:pt x="319138" y="758897"/>
                  <a:pt x="379211" y="657460"/>
                  <a:pt x="454302" y="567294"/>
                </a:cubicBezTo>
                <a:cubicBezTo>
                  <a:pt x="465566" y="556023"/>
                  <a:pt x="465566" y="548509"/>
                  <a:pt x="458057" y="533482"/>
                </a:cubicBezTo>
                <a:cubicBezTo>
                  <a:pt x="424266" y="473371"/>
                  <a:pt x="390475" y="413261"/>
                  <a:pt x="352929" y="353150"/>
                </a:cubicBezTo>
                <a:cubicBezTo>
                  <a:pt x="349175" y="345636"/>
                  <a:pt x="349175" y="338122"/>
                  <a:pt x="356684" y="330609"/>
                </a:cubicBezTo>
                <a:cubicBezTo>
                  <a:pt x="397984" y="296796"/>
                  <a:pt x="443039" y="262984"/>
                  <a:pt x="484339" y="225415"/>
                </a:cubicBezTo>
                <a:cubicBezTo>
                  <a:pt x="491848" y="217901"/>
                  <a:pt x="499357" y="221658"/>
                  <a:pt x="510621" y="229172"/>
                </a:cubicBezTo>
                <a:cubicBezTo>
                  <a:pt x="559430" y="270498"/>
                  <a:pt x="611994" y="315581"/>
                  <a:pt x="664558" y="360664"/>
                </a:cubicBezTo>
                <a:cubicBezTo>
                  <a:pt x="675822" y="368178"/>
                  <a:pt x="687085" y="371935"/>
                  <a:pt x="698349" y="360664"/>
                </a:cubicBezTo>
                <a:cubicBezTo>
                  <a:pt x="777195" y="315581"/>
                  <a:pt x="859795" y="281769"/>
                  <a:pt x="946150" y="259227"/>
                </a:cubicBezTo>
                <a:cubicBezTo>
                  <a:pt x="972432" y="251713"/>
                  <a:pt x="998714" y="247956"/>
                  <a:pt x="1024996" y="244199"/>
                </a:cubicBezTo>
                <a:cubicBezTo>
                  <a:pt x="1040014" y="240443"/>
                  <a:pt x="1043769" y="232929"/>
                  <a:pt x="1047523" y="221658"/>
                </a:cubicBezTo>
                <a:cubicBezTo>
                  <a:pt x="1058787" y="157790"/>
                  <a:pt x="1070051" y="90166"/>
                  <a:pt x="1081314" y="26299"/>
                </a:cubicBezTo>
                <a:cubicBezTo>
                  <a:pt x="1085069" y="7514"/>
                  <a:pt x="1088824" y="0"/>
                  <a:pt x="1111351" y="0"/>
                </a:cubicBezTo>
                <a:close/>
              </a:path>
            </a:pathLst>
          </a:custGeom>
          <a:solidFill>
            <a:srgbClr val="748773"/>
          </a:solidFill>
          <a:ln w="12700" cap="flat" cmpd="sng" algn="ctr">
            <a:noFill/>
            <a:prstDash val="solid"/>
            <a:miter lim="800000"/>
          </a:ln>
          <a:effectLst/>
        </p:spPr>
        <p:txBody>
          <a:bodyPr wrap="square" rtlCol="0" anchor="ctr">
            <a:noAutofit/>
          </a:bodyPr>
          <a:lstStyle/>
          <a:p>
            <a:pPr algn="ctr"/>
            <a:endParaRPr lang="zh-CN" altLang="en-US" sz="1400" kern="0" dirty="0">
              <a:solidFill>
                <a:srgbClr val="FF8556"/>
              </a:solidFill>
              <a:latin typeface="Open Sans" panose="020B0606030504020204" pitchFamily="34" charset="0"/>
              <a:ea typeface="Open Sans" panose="020B0606030504020204" pitchFamily="34" charset="0"/>
              <a:cs typeface="Open Sans" panose="020B0606030504020204" pitchFamily="34" charset="0"/>
            </a:endParaRPr>
          </a:p>
        </p:txBody>
      </p:sp>
      <p:sp>
        <p:nvSpPr>
          <p:cNvPr id="425" name="任意多边形 424"/>
          <p:cNvSpPr/>
          <p:nvPr/>
        </p:nvSpPr>
        <p:spPr bwMode="auto">
          <a:xfrm>
            <a:off x="4261090" y="1965878"/>
            <a:ext cx="1642724" cy="1614683"/>
          </a:xfrm>
          <a:custGeom>
            <a:avLst/>
            <a:gdLst>
              <a:gd name="connsiteX0" fmla="*/ 819478 w 1642724"/>
              <a:gd name="connsiteY0" fmla="*/ 295857 h 1614683"/>
              <a:gd name="connsiteX1" fmla="*/ 293512 w 1642724"/>
              <a:gd name="connsiteY1" fmla="*/ 821823 h 1614683"/>
              <a:gd name="connsiteX2" fmla="*/ 819478 w 1642724"/>
              <a:gd name="connsiteY2" fmla="*/ 1347788 h 1614683"/>
              <a:gd name="connsiteX3" fmla="*/ 1345443 w 1642724"/>
              <a:gd name="connsiteY3" fmla="*/ 818066 h 1614683"/>
              <a:gd name="connsiteX4" fmla="*/ 819478 w 1642724"/>
              <a:gd name="connsiteY4" fmla="*/ 295857 h 1614683"/>
              <a:gd name="connsiteX5" fmla="*/ 770893 w 1642724"/>
              <a:gd name="connsiteY5" fmla="*/ 0 h 1614683"/>
              <a:gd name="connsiteX6" fmla="*/ 872240 w 1642724"/>
              <a:gd name="connsiteY6" fmla="*/ 0 h 1614683"/>
              <a:gd name="connsiteX7" fmla="*/ 891008 w 1642724"/>
              <a:gd name="connsiteY7" fmla="*/ 15028 h 1614683"/>
              <a:gd name="connsiteX8" fmla="*/ 913530 w 1642724"/>
              <a:gd name="connsiteY8" fmla="*/ 154036 h 1614683"/>
              <a:gd name="connsiteX9" fmla="*/ 928544 w 1642724"/>
              <a:gd name="connsiteY9" fmla="*/ 165306 h 1614683"/>
              <a:gd name="connsiteX10" fmla="*/ 1161266 w 1642724"/>
              <a:gd name="connsiteY10" fmla="*/ 251716 h 1614683"/>
              <a:gd name="connsiteX11" fmla="*/ 1180034 w 1642724"/>
              <a:gd name="connsiteY11" fmla="*/ 247960 h 1614683"/>
              <a:gd name="connsiteX12" fmla="*/ 1285135 w 1642724"/>
              <a:gd name="connsiteY12" fmla="*/ 157792 h 1614683"/>
              <a:gd name="connsiteX13" fmla="*/ 1311410 w 1642724"/>
              <a:gd name="connsiteY13" fmla="*/ 157792 h 1614683"/>
              <a:gd name="connsiteX14" fmla="*/ 1390235 w 1642724"/>
              <a:gd name="connsiteY14" fmla="*/ 225418 h 1614683"/>
              <a:gd name="connsiteX15" fmla="*/ 1393989 w 1642724"/>
              <a:gd name="connsiteY15" fmla="*/ 247960 h 1614683"/>
              <a:gd name="connsiteX16" fmla="*/ 1326424 w 1642724"/>
              <a:gd name="connsiteY16" fmla="*/ 364425 h 1614683"/>
              <a:gd name="connsiteX17" fmla="*/ 1330178 w 1642724"/>
              <a:gd name="connsiteY17" fmla="*/ 394481 h 1614683"/>
              <a:gd name="connsiteX18" fmla="*/ 1446539 w 1642724"/>
              <a:gd name="connsiteY18" fmla="*/ 601114 h 1614683"/>
              <a:gd name="connsiteX19" fmla="*/ 1465307 w 1642724"/>
              <a:gd name="connsiteY19" fmla="*/ 612385 h 1614683"/>
              <a:gd name="connsiteX20" fmla="*/ 1604190 w 1642724"/>
              <a:gd name="connsiteY20" fmla="*/ 612385 h 1614683"/>
              <a:gd name="connsiteX21" fmla="*/ 1622958 w 1642724"/>
              <a:gd name="connsiteY21" fmla="*/ 627413 h 1614683"/>
              <a:gd name="connsiteX22" fmla="*/ 1641726 w 1642724"/>
              <a:gd name="connsiteY22" fmla="*/ 732607 h 1614683"/>
              <a:gd name="connsiteX23" fmla="*/ 1630465 w 1642724"/>
              <a:gd name="connsiteY23" fmla="*/ 751392 h 1614683"/>
              <a:gd name="connsiteX24" fmla="*/ 1506596 w 1642724"/>
              <a:gd name="connsiteY24" fmla="*/ 792719 h 1614683"/>
              <a:gd name="connsiteX25" fmla="*/ 1484075 w 1642724"/>
              <a:gd name="connsiteY25" fmla="*/ 826531 h 1614683"/>
              <a:gd name="connsiteX26" fmla="*/ 1446539 w 1642724"/>
              <a:gd name="connsiteY26" fmla="*/ 1048192 h 1614683"/>
              <a:gd name="connsiteX27" fmla="*/ 1454046 w 1642724"/>
              <a:gd name="connsiteY27" fmla="*/ 1078248 h 1614683"/>
              <a:gd name="connsiteX28" fmla="*/ 1559147 w 1642724"/>
              <a:gd name="connsiteY28" fmla="*/ 1164658 h 1614683"/>
              <a:gd name="connsiteX29" fmla="*/ 1562900 w 1642724"/>
              <a:gd name="connsiteY29" fmla="*/ 1187200 h 1614683"/>
              <a:gd name="connsiteX30" fmla="*/ 1510350 w 1642724"/>
              <a:gd name="connsiteY30" fmla="*/ 1273610 h 1614683"/>
              <a:gd name="connsiteX31" fmla="*/ 1480321 w 1642724"/>
              <a:gd name="connsiteY31" fmla="*/ 1284881 h 1614683"/>
              <a:gd name="connsiteX32" fmla="*/ 1360207 w 1642724"/>
              <a:gd name="connsiteY32" fmla="*/ 1239797 h 1614683"/>
              <a:gd name="connsiteX33" fmla="*/ 1330178 w 1642724"/>
              <a:gd name="connsiteY33" fmla="*/ 1247311 h 1614683"/>
              <a:gd name="connsiteX34" fmla="*/ 1146252 w 1642724"/>
              <a:gd name="connsiteY34" fmla="*/ 1401346 h 1614683"/>
              <a:gd name="connsiteX35" fmla="*/ 1138745 w 1642724"/>
              <a:gd name="connsiteY35" fmla="*/ 1416374 h 1614683"/>
              <a:gd name="connsiteX36" fmla="*/ 1165020 w 1642724"/>
              <a:gd name="connsiteY36" fmla="*/ 1551625 h 1614683"/>
              <a:gd name="connsiteX37" fmla="*/ 1150006 w 1642724"/>
              <a:gd name="connsiteY37" fmla="*/ 1577924 h 1614683"/>
              <a:gd name="connsiteX38" fmla="*/ 1056166 w 1642724"/>
              <a:gd name="connsiteY38" fmla="*/ 1611736 h 1614683"/>
              <a:gd name="connsiteX39" fmla="*/ 1029891 w 1642724"/>
              <a:gd name="connsiteY39" fmla="*/ 1600465 h 1614683"/>
              <a:gd name="connsiteX40" fmla="*/ 962326 w 1642724"/>
              <a:gd name="connsiteY40" fmla="*/ 1484000 h 1614683"/>
              <a:gd name="connsiteX41" fmla="*/ 939805 w 1642724"/>
              <a:gd name="connsiteY41" fmla="*/ 1472729 h 1614683"/>
              <a:gd name="connsiteX42" fmla="*/ 699575 w 1642724"/>
              <a:gd name="connsiteY42" fmla="*/ 1472729 h 1614683"/>
              <a:gd name="connsiteX43" fmla="*/ 680807 w 1642724"/>
              <a:gd name="connsiteY43" fmla="*/ 1484000 h 1614683"/>
              <a:gd name="connsiteX44" fmla="*/ 613243 w 1642724"/>
              <a:gd name="connsiteY44" fmla="*/ 1596708 h 1614683"/>
              <a:gd name="connsiteX45" fmla="*/ 583214 w 1642724"/>
              <a:gd name="connsiteY45" fmla="*/ 1611736 h 1614683"/>
              <a:gd name="connsiteX46" fmla="*/ 493128 w 1642724"/>
              <a:gd name="connsiteY46" fmla="*/ 1577924 h 1614683"/>
              <a:gd name="connsiteX47" fmla="*/ 478113 w 1642724"/>
              <a:gd name="connsiteY47" fmla="*/ 1555382 h 1614683"/>
              <a:gd name="connsiteX48" fmla="*/ 504389 w 1642724"/>
              <a:gd name="connsiteY48" fmla="*/ 1420131 h 1614683"/>
              <a:gd name="connsiteX49" fmla="*/ 493128 w 1642724"/>
              <a:gd name="connsiteY49" fmla="*/ 1397590 h 1614683"/>
              <a:gd name="connsiteX50" fmla="*/ 312956 w 1642724"/>
              <a:gd name="connsiteY50" fmla="*/ 1247311 h 1614683"/>
              <a:gd name="connsiteX51" fmla="*/ 282927 w 1642724"/>
              <a:gd name="connsiteY51" fmla="*/ 1239797 h 1614683"/>
              <a:gd name="connsiteX52" fmla="*/ 155305 w 1642724"/>
              <a:gd name="connsiteY52" fmla="*/ 1284881 h 1614683"/>
              <a:gd name="connsiteX53" fmla="*/ 132783 w 1642724"/>
              <a:gd name="connsiteY53" fmla="*/ 1277367 h 1614683"/>
              <a:gd name="connsiteX54" fmla="*/ 80233 w 1642724"/>
              <a:gd name="connsiteY54" fmla="*/ 1187200 h 1614683"/>
              <a:gd name="connsiteX55" fmla="*/ 83987 w 1642724"/>
              <a:gd name="connsiteY55" fmla="*/ 1164658 h 1614683"/>
              <a:gd name="connsiteX56" fmla="*/ 192841 w 1642724"/>
              <a:gd name="connsiteY56" fmla="*/ 1074491 h 1614683"/>
              <a:gd name="connsiteX57" fmla="*/ 200348 w 1642724"/>
              <a:gd name="connsiteY57" fmla="*/ 1051949 h 1614683"/>
              <a:gd name="connsiteX58" fmla="*/ 155305 w 1642724"/>
              <a:gd name="connsiteY58" fmla="*/ 819018 h 1614683"/>
              <a:gd name="connsiteX59" fmla="*/ 140291 w 1642724"/>
              <a:gd name="connsiteY59" fmla="*/ 796476 h 1614683"/>
              <a:gd name="connsiteX60" fmla="*/ 12669 w 1642724"/>
              <a:gd name="connsiteY60" fmla="*/ 751392 h 1614683"/>
              <a:gd name="connsiteX61" fmla="*/ 1408 w 1642724"/>
              <a:gd name="connsiteY61" fmla="*/ 732607 h 1614683"/>
              <a:gd name="connsiteX62" fmla="*/ 20176 w 1642724"/>
              <a:gd name="connsiteY62" fmla="*/ 627413 h 1614683"/>
              <a:gd name="connsiteX63" fmla="*/ 38944 w 1642724"/>
              <a:gd name="connsiteY63" fmla="*/ 612385 h 1614683"/>
              <a:gd name="connsiteX64" fmla="*/ 106508 w 1642724"/>
              <a:gd name="connsiteY64" fmla="*/ 612385 h 1614683"/>
              <a:gd name="connsiteX65" fmla="*/ 174073 w 1642724"/>
              <a:gd name="connsiteY65" fmla="*/ 612385 h 1614683"/>
              <a:gd name="connsiteX66" fmla="*/ 196594 w 1642724"/>
              <a:gd name="connsiteY66" fmla="*/ 601114 h 1614683"/>
              <a:gd name="connsiteX67" fmla="*/ 316709 w 1642724"/>
              <a:gd name="connsiteY67" fmla="*/ 390724 h 1614683"/>
              <a:gd name="connsiteX68" fmla="*/ 316709 w 1642724"/>
              <a:gd name="connsiteY68" fmla="*/ 368182 h 1614683"/>
              <a:gd name="connsiteX69" fmla="*/ 245391 w 1642724"/>
              <a:gd name="connsiteY69" fmla="*/ 247960 h 1614683"/>
              <a:gd name="connsiteX70" fmla="*/ 252898 w 1642724"/>
              <a:gd name="connsiteY70" fmla="*/ 225418 h 1614683"/>
              <a:gd name="connsiteX71" fmla="*/ 331724 w 1642724"/>
              <a:gd name="connsiteY71" fmla="*/ 157792 h 1614683"/>
              <a:gd name="connsiteX72" fmla="*/ 354245 w 1642724"/>
              <a:gd name="connsiteY72" fmla="*/ 157792 h 1614683"/>
              <a:gd name="connsiteX73" fmla="*/ 463099 w 1642724"/>
              <a:gd name="connsiteY73" fmla="*/ 247960 h 1614683"/>
              <a:gd name="connsiteX74" fmla="*/ 485621 w 1642724"/>
              <a:gd name="connsiteY74" fmla="*/ 251716 h 1614683"/>
              <a:gd name="connsiteX75" fmla="*/ 707082 w 1642724"/>
              <a:gd name="connsiteY75" fmla="*/ 169063 h 1614683"/>
              <a:gd name="connsiteX76" fmla="*/ 725850 w 1642724"/>
              <a:gd name="connsiteY76" fmla="*/ 150279 h 1614683"/>
              <a:gd name="connsiteX77" fmla="*/ 752125 w 1642724"/>
              <a:gd name="connsiteY77" fmla="*/ 15028 h 1614683"/>
              <a:gd name="connsiteX78" fmla="*/ 770893 w 1642724"/>
              <a:gd name="connsiteY78" fmla="*/ 0 h 16146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Lst>
            <a:rect l="l" t="t" r="r" b="b"/>
            <a:pathLst>
              <a:path w="1642724" h="1614683">
                <a:moveTo>
                  <a:pt x="819478" y="295857"/>
                </a:moveTo>
                <a:cubicBezTo>
                  <a:pt x="530197" y="295857"/>
                  <a:pt x="289755" y="532542"/>
                  <a:pt x="293512" y="821823"/>
                </a:cubicBezTo>
                <a:cubicBezTo>
                  <a:pt x="293512" y="1111104"/>
                  <a:pt x="530197" y="1347788"/>
                  <a:pt x="819478" y="1347788"/>
                </a:cubicBezTo>
                <a:cubicBezTo>
                  <a:pt x="1112516" y="1344031"/>
                  <a:pt x="1345443" y="1107347"/>
                  <a:pt x="1345443" y="818066"/>
                </a:cubicBezTo>
                <a:cubicBezTo>
                  <a:pt x="1345443" y="528785"/>
                  <a:pt x="1108759" y="292100"/>
                  <a:pt x="819478" y="295857"/>
                </a:cubicBezTo>
                <a:close/>
                <a:moveTo>
                  <a:pt x="770893" y="0"/>
                </a:moveTo>
                <a:cubicBezTo>
                  <a:pt x="804676" y="0"/>
                  <a:pt x="838458" y="0"/>
                  <a:pt x="872240" y="0"/>
                </a:cubicBezTo>
                <a:cubicBezTo>
                  <a:pt x="883501" y="0"/>
                  <a:pt x="891008" y="3757"/>
                  <a:pt x="891008" y="15028"/>
                </a:cubicBezTo>
                <a:cubicBezTo>
                  <a:pt x="898515" y="60111"/>
                  <a:pt x="906022" y="105195"/>
                  <a:pt x="913530" y="154036"/>
                </a:cubicBezTo>
                <a:cubicBezTo>
                  <a:pt x="917283" y="161549"/>
                  <a:pt x="921037" y="165306"/>
                  <a:pt x="928544" y="165306"/>
                </a:cubicBezTo>
                <a:cubicBezTo>
                  <a:pt x="1011123" y="180334"/>
                  <a:pt x="1089948" y="210390"/>
                  <a:pt x="1161266" y="251716"/>
                </a:cubicBezTo>
                <a:cubicBezTo>
                  <a:pt x="1172527" y="259230"/>
                  <a:pt x="1176281" y="251716"/>
                  <a:pt x="1180034" y="247960"/>
                </a:cubicBezTo>
                <a:cubicBezTo>
                  <a:pt x="1217570" y="217904"/>
                  <a:pt x="1251352" y="187848"/>
                  <a:pt x="1285135" y="157792"/>
                </a:cubicBezTo>
                <a:cubicBezTo>
                  <a:pt x="1296396" y="150279"/>
                  <a:pt x="1303903" y="150279"/>
                  <a:pt x="1311410" y="157792"/>
                </a:cubicBezTo>
                <a:cubicBezTo>
                  <a:pt x="1337685" y="180334"/>
                  <a:pt x="1363960" y="202876"/>
                  <a:pt x="1390235" y="225418"/>
                </a:cubicBezTo>
                <a:cubicBezTo>
                  <a:pt x="1401496" y="232932"/>
                  <a:pt x="1401496" y="236689"/>
                  <a:pt x="1393989" y="247960"/>
                </a:cubicBezTo>
                <a:cubicBezTo>
                  <a:pt x="1371467" y="285529"/>
                  <a:pt x="1348946" y="326856"/>
                  <a:pt x="1326424" y="364425"/>
                </a:cubicBezTo>
                <a:cubicBezTo>
                  <a:pt x="1318917" y="375696"/>
                  <a:pt x="1318917" y="383210"/>
                  <a:pt x="1330178" y="394481"/>
                </a:cubicBezTo>
                <a:cubicBezTo>
                  <a:pt x="1378974" y="454592"/>
                  <a:pt x="1420264" y="522218"/>
                  <a:pt x="1446539" y="601114"/>
                </a:cubicBezTo>
                <a:cubicBezTo>
                  <a:pt x="1450293" y="612385"/>
                  <a:pt x="1457800" y="612385"/>
                  <a:pt x="1465307" y="612385"/>
                </a:cubicBezTo>
                <a:cubicBezTo>
                  <a:pt x="1514104" y="612385"/>
                  <a:pt x="1559147" y="612385"/>
                  <a:pt x="1604190" y="612385"/>
                </a:cubicBezTo>
                <a:cubicBezTo>
                  <a:pt x="1615450" y="612385"/>
                  <a:pt x="1622958" y="616142"/>
                  <a:pt x="1622958" y="627413"/>
                </a:cubicBezTo>
                <a:cubicBezTo>
                  <a:pt x="1630465" y="664982"/>
                  <a:pt x="1634218" y="698795"/>
                  <a:pt x="1641726" y="732607"/>
                </a:cubicBezTo>
                <a:cubicBezTo>
                  <a:pt x="1645479" y="743878"/>
                  <a:pt x="1637972" y="747635"/>
                  <a:pt x="1630465" y="751392"/>
                </a:cubicBezTo>
                <a:cubicBezTo>
                  <a:pt x="1589175" y="762663"/>
                  <a:pt x="1547886" y="781448"/>
                  <a:pt x="1506596" y="792719"/>
                </a:cubicBezTo>
                <a:cubicBezTo>
                  <a:pt x="1491582" y="800233"/>
                  <a:pt x="1484075" y="807747"/>
                  <a:pt x="1484075" y="826531"/>
                </a:cubicBezTo>
                <a:cubicBezTo>
                  <a:pt x="1484075" y="901671"/>
                  <a:pt x="1472814" y="976810"/>
                  <a:pt x="1446539" y="1048192"/>
                </a:cubicBezTo>
                <a:cubicBezTo>
                  <a:pt x="1439032" y="1059463"/>
                  <a:pt x="1439032" y="1070734"/>
                  <a:pt x="1454046" y="1078248"/>
                </a:cubicBezTo>
                <a:cubicBezTo>
                  <a:pt x="1487829" y="1108304"/>
                  <a:pt x="1521611" y="1138359"/>
                  <a:pt x="1559147" y="1164658"/>
                </a:cubicBezTo>
                <a:cubicBezTo>
                  <a:pt x="1566654" y="1172172"/>
                  <a:pt x="1566654" y="1175929"/>
                  <a:pt x="1562900" y="1187200"/>
                </a:cubicBezTo>
                <a:cubicBezTo>
                  <a:pt x="1544132" y="1213498"/>
                  <a:pt x="1525364" y="1243554"/>
                  <a:pt x="1510350" y="1273610"/>
                </a:cubicBezTo>
                <a:cubicBezTo>
                  <a:pt x="1502843" y="1288638"/>
                  <a:pt x="1495336" y="1288638"/>
                  <a:pt x="1480321" y="1284881"/>
                </a:cubicBezTo>
                <a:cubicBezTo>
                  <a:pt x="1442785" y="1269853"/>
                  <a:pt x="1401496" y="1254825"/>
                  <a:pt x="1360207" y="1239797"/>
                </a:cubicBezTo>
                <a:cubicBezTo>
                  <a:pt x="1348946" y="1236040"/>
                  <a:pt x="1337685" y="1236040"/>
                  <a:pt x="1330178" y="1247311"/>
                </a:cubicBezTo>
                <a:cubicBezTo>
                  <a:pt x="1277628" y="1311179"/>
                  <a:pt x="1217570" y="1360020"/>
                  <a:pt x="1146252" y="1401346"/>
                </a:cubicBezTo>
                <a:cubicBezTo>
                  <a:pt x="1138745" y="1405103"/>
                  <a:pt x="1138745" y="1408860"/>
                  <a:pt x="1138745" y="1416374"/>
                </a:cubicBezTo>
                <a:cubicBezTo>
                  <a:pt x="1146252" y="1461458"/>
                  <a:pt x="1153759" y="1506541"/>
                  <a:pt x="1165020" y="1551625"/>
                </a:cubicBezTo>
                <a:cubicBezTo>
                  <a:pt x="1165020" y="1566653"/>
                  <a:pt x="1165020" y="1574167"/>
                  <a:pt x="1150006" y="1577924"/>
                </a:cubicBezTo>
                <a:cubicBezTo>
                  <a:pt x="1116223" y="1589195"/>
                  <a:pt x="1086195" y="1600465"/>
                  <a:pt x="1056166" y="1611736"/>
                </a:cubicBezTo>
                <a:cubicBezTo>
                  <a:pt x="1044905" y="1615493"/>
                  <a:pt x="1037398" y="1615493"/>
                  <a:pt x="1029891" y="1600465"/>
                </a:cubicBezTo>
                <a:cubicBezTo>
                  <a:pt x="1007369" y="1562896"/>
                  <a:pt x="984848" y="1525326"/>
                  <a:pt x="962326" y="1484000"/>
                </a:cubicBezTo>
                <a:cubicBezTo>
                  <a:pt x="958573" y="1476486"/>
                  <a:pt x="951065" y="1472729"/>
                  <a:pt x="939805" y="1472729"/>
                </a:cubicBezTo>
                <a:cubicBezTo>
                  <a:pt x="860979" y="1487757"/>
                  <a:pt x="778400" y="1487757"/>
                  <a:pt x="699575" y="1472729"/>
                </a:cubicBezTo>
                <a:cubicBezTo>
                  <a:pt x="688314" y="1468972"/>
                  <a:pt x="684561" y="1476486"/>
                  <a:pt x="680807" y="1484000"/>
                </a:cubicBezTo>
                <a:cubicBezTo>
                  <a:pt x="658286" y="1521569"/>
                  <a:pt x="635764" y="1559139"/>
                  <a:pt x="613243" y="1596708"/>
                </a:cubicBezTo>
                <a:cubicBezTo>
                  <a:pt x="605735" y="1611736"/>
                  <a:pt x="598228" y="1619250"/>
                  <a:pt x="583214" y="1611736"/>
                </a:cubicBezTo>
                <a:cubicBezTo>
                  <a:pt x="553185" y="1596708"/>
                  <a:pt x="523156" y="1585438"/>
                  <a:pt x="493128" y="1577924"/>
                </a:cubicBezTo>
                <a:cubicBezTo>
                  <a:pt x="478113" y="1574167"/>
                  <a:pt x="478113" y="1566653"/>
                  <a:pt x="478113" y="1555382"/>
                </a:cubicBezTo>
                <a:cubicBezTo>
                  <a:pt x="485621" y="1510298"/>
                  <a:pt x="493128" y="1465215"/>
                  <a:pt x="504389" y="1420131"/>
                </a:cubicBezTo>
                <a:cubicBezTo>
                  <a:pt x="504389" y="1408860"/>
                  <a:pt x="504389" y="1405103"/>
                  <a:pt x="493128" y="1397590"/>
                </a:cubicBezTo>
                <a:cubicBezTo>
                  <a:pt x="425563" y="1360020"/>
                  <a:pt x="361752" y="1307422"/>
                  <a:pt x="312956" y="1247311"/>
                </a:cubicBezTo>
                <a:cubicBezTo>
                  <a:pt x="301695" y="1236040"/>
                  <a:pt x="297941" y="1232283"/>
                  <a:pt x="282927" y="1239797"/>
                </a:cubicBezTo>
                <a:cubicBezTo>
                  <a:pt x="241637" y="1254825"/>
                  <a:pt x="196594" y="1269853"/>
                  <a:pt x="155305" y="1284881"/>
                </a:cubicBezTo>
                <a:cubicBezTo>
                  <a:pt x="144044" y="1288638"/>
                  <a:pt x="140291" y="1288638"/>
                  <a:pt x="132783" y="1277367"/>
                </a:cubicBezTo>
                <a:cubicBezTo>
                  <a:pt x="117769" y="1247311"/>
                  <a:pt x="99001" y="1217255"/>
                  <a:pt x="80233" y="1187200"/>
                </a:cubicBezTo>
                <a:cubicBezTo>
                  <a:pt x="76480" y="1175929"/>
                  <a:pt x="76480" y="1172172"/>
                  <a:pt x="83987" y="1164658"/>
                </a:cubicBezTo>
                <a:cubicBezTo>
                  <a:pt x="121523" y="1134602"/>
                  <a:pt x="155305" y="1104547"/>
                  <a:pt x="192841" y="1074491"/>
                </a:cubicBezTo>
                <a:cubicBezTo>
                  <a:pt x="200348" y="1066977"/>
                  <a:pt x="204102" y="1063220"/>
                  <a:pt x="200348" y="1051949"/>
                </a:cubicBezTo>
                <a:cubicBezTo>
                  <a:pt x="170319" y="976810"/>
                  <a:pt x="159059" y="901671"/>
                  <a:pt x="155305" y="819018"/>
                </a:cubicBezTo>
                <a:cubicBezTo>
                  <a:pt x="155305" y="807747"/>
                  <a:pt x="151551" y="800233"/>
                  <a:pt x="140291" y="796476"/>
                </a:cubicBezTo>
                <a:cubicBezTo>
                  <a:pt x="95248" y="781448"/>
                  <a:pt x="53958" y="766420"/>
                  <a:pt x="12669" y="751392"/>
                </a:cubicBezTo>
                <a:cubicBezTo>
                  <a:pt x="1408" y="747635"/>
                  <a:pt x="-2346" y="743878"/>
                  <a:pt x="1408" y="732607"/>
                </a:cubicBezTo>
                <a:cubicBezTo>
                  <a:pt x="8915" y="698795"/>
                  <a:pt x="12669" y="661225"/>
                  <a:pt x="20176" y="627413"/>
                </a:cubicBezTo>
                <a:cubicBezTo>
                  <a:pt x="20176" y="616142"/>
                  <a:pt x="23929" y="612385"/>
                  <a:pt x="38944" y="612385"/>
                </a:cubicBezTo>
                <a:cubicBezTo>
                  <a:pt x="61465" y="612385"/>
                  <a:pt x="83987" y="612385"/>
                  <a:pt x="106508" y="612385"/>
                </a:cubicBezTo>
                <a:cubicBezTo>
                  <a:pt x="129030" y="612385"/>
                  <a:pt x="151551" y="612385"/>
                  <a:pt x="174073" y="612385"/>
                </a:cubicBezTo>
                <a:cubicBezTo>
                  <a:pt x="185334" y="612385"/>
                  <a:pt x="192841" y="612385"/>
                  <a:pt x="196594" y="601114"/>
                </a:cubicBezTo>
                <a:cubicBezTo>
                  <a:pt x="222870" y="522218"/>
                  <a:pt x="260405" y="454592"/>
                  <a:pt x="316709" y="390724"/>
                </a:cubicBezTo>
                <a:cubicBezTo>
                  <a:pt x="324216" y="383210"/>
                  <a:pt x="324216" y="379453"/>
                  <a:pt x="316709" y="368182"/>
                </a:cubicBezTo>
                <a:cubicBezTo>
                  <a:pt x="294188" y="326856"/>
                  <a:pt x="271666" y="285529"/>
                  <a:pt x="245391" y="247960"/>
                </a:cubicBezTo>
                <a:cubicBezTo>
                  <a:pt x="241637" y="236689"/>
                  <a:pt x="241637" y="232932"/>
                  <a:pt x="252898" y="225418"/>
                </a:cubicBezTo>
                <a:cubicBezTo>
                  <a:pt x="279173" y="202876"/>
                  <a:pt x="305448" y="180334"/>
                  <a:pt x="331724" y="157792"/>
                </a:cubicBezTo>
                <a:cubicBezTo>
                  <a:pt x="339231" y="150279"/>
                  <a:pt x="346738" y="150279"/>
                  <a:pt x="354245" y="157792"/>
                </a:cubicBezTo>
                <a:cubicBezTo>
                  <a:pt x="388027" y="187848"/>
                  <a:pt x="425563" y="217904"/>
                  <a:pt x="463099" y="247960"/>
                </a:cubicBezTo>
                <a:cubicBezTo>
                  <a:pt x="470606" y="255473"/>
                  <a:pt x="474360" y="255473"/>
                  <a:pt x="485621" y="251716"/>
                </a:cubicBezTo>
                <a:cubicBezTo>
                  <a:pt x="553185" y="210390"/>
                  <a:pt x="628257" y="180334"/>
                  <a:pt x="707082" y="169063"/>
                </a:cubicBezTo>
                <a:cubicBezTo>
                  <a:pt x="718343" y="165306"/>
                  <a:pt x="725850" y="161549"/>
                  <a:pt x="725850" y="150279"/>
                </a:cubicBezTo>
                <a:cubicBezTo>
                  <a:pt x="733357" y="105195"/>
                  <a:pt x="744618" y="60111"/>
                  <a:pt x="752125" y="15028"/>
                </a:cubicBezTo>
                <a:cubicBezTo>
                  <a:pt x="752125" y="3757"/>
                  <a:pt x="755879" y="0"/>
                  <a:pt x="770893" y="0"/>
                </a:cubicBezTo>
                <a:close/>
              </a:path>
            </a:pathLst>
          </a:custGeom>
          <a:solidFill>
            <a:srgbClr val="74877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endParaRPr>
          </a:p>
        </p:txBody>
      </p:sp>
      <p:sp>
        <p:nvSpPr>
          <p:cNvPr id="427" name="任意多边形 426"/>
          <p:cNvSpPr/>
          <p:nvPr/>
        </p:nvSpPr>
        <p:spPr bwMode="auto">
          <a:xfrm>
            <a:off x="9586595" y="1803400"/>
            <a:ext cx="2195830" cy="2138680"/>
          </a:xfrm>
          <a:custGeom>
            <a:avLst/>
            <a:gdLst>
              <a:gd name="connsiteX0" fmla="*/ 822326 w 1642368"/>
              <a:gd name="connsiteY0" fmla="*/ 298826 h 1614940"/>
              <a:gd name="connsiteX1" fmla="*/ 296863 w 1642368"/>
              <a:gd name="connsiteY1" fmla="*/ 824289 h 1614940"/>
              <a:gd name="connsiteX2" fmla="*/ 822326 w 1642368"/>
              <a:gd name="connsiteY2" fmla="*/ 1349752 h 1614940"/>
              <a:gd name="connsiteX3" fmla="*/ 1347789 w 1642368"/>
              <a:gd name="connsiteY3" fmla="*/ 824289 h 1614940"/>
              <a:gd name="connsiteX4" fmla="*/ 822326 w 1642368"/>
              <a:gd name="connsiteY4" fmla="*/ 298826 h 1614940"/>
              <a:gd name="connsiteX5" fmla="*/ 773511 w 1642368"/>
              <a:gd name="connsiteY5" fmla="*/ 958 h 1614940"/>
              <a:gd name="connsiteX6" fmla="*/ 871139 w 1642368"/>
              <a:gd name="connsiteY6" fmla="*/ 958 h 1614940"/>
              <a:gd name="connsiteX7" fmla="*/ 889913 w 1642368"/>
              <a:gd name="connsiteY7" fmla="*/ 15986 h 1614940"/>
              <a:gd name="connsiteX8" fmla="*/ 912443 w 1642368"/>
              <a:gd name="connsiteY8" fmla="*/ 154993 h 1614940"/>
              <a:gd name="connsiteX9" fmla="*/ 927462 w 1642368"/>
              <a:gd name="connsiteY9" fmla="*/ 170021 h 1614940"/>
              <a:gd name="connsiteX10" fmla="*/ 1160267 w 1642368"/>
              <a:gd name="connsiteY10" fmla="*/ 252674 h 1614940"/>
              <a:gd name="connsiteX11" fmla="*/ 1179041 w 1642368"/>
              <a:gd name="connsiteY11" fmla="*/ 248917 h 1614940"/>
              <a:gd name="connsiteX12" fmla="*/ 1287934 w 1642368"/>
              <a:gd name="connsiteY12" fmla="*/ 158750 h 1614940"/>
              <a:gd name="connsiteX13" fmla="*/ 1306708 w 1642368"/>
              <a:gd name="connsiteY13" fmla="*/ 158750 h 1614940"/>
              <a:gd name="connsiteX14" fmla="*/ 1393071 w 1642368"/>
              <a:gd name="connsiteY14" fmla="*/ 226376 h 1614940"/>
              <a:gd name="connsiteX15" fmla="*/ 1396826 w 1642368"/>
              <a:gd name="connsiteY15" fmla="*/ 248917 h 1614940"/>
              <a:gd name="connsiteX16" fmla="*/ 1325483 w 1642368"/>
              <a:gd name="connsiteY16" fmla="*/ 369140 h 1614940"/>
              <a:gd name="connsiteX17" fmla="*/ 1325483 w 1642368"/>
              <a:gd name="connsiteY17" fmla="*/ 391682 h 1614940"/>
              <a:gd name="connsiteX18" fmla="*/ 1445640 w 1642368"/>
              <a:gd name="connsiteY18" fmla="*/ 602072 h 1614940"/>
              <a:gd name="connsiteX19" fmla="*/ 1464414 w 1642368"/>
              <a:gd name="connsiteY19" fmla="*/ 613343 h 1614940"/>
              <a:gd name="connsiteX20" fmla="*/ 1603346 w 1642368"/>
              <a:gd name="connsiteY20" fmla="*/ 613343 h 1614940"/>
              <a:gd name="connsiteX21" fmla="*/ 1622120 w 1642368"/>
              <a:gd name="connsiteY21" fmla="*/ 628371 h 1614940"/>
              <a:gd name="connsiteX22" fmla="*/ 1640895 w 1642368"/>
              <a:gd name="connsiteY22" fmla="*/ 733565 h 1614940"/>
              <a:gd name="connsiteX23" fmla="*/ 1633385 w 1642368"/>
              <a:gd name="connsiteY23" fmla="*/ 748593 h 1614940"/>
              <a:gd name="connsiteX24" fmla="*/ 1505718 w 1642368"/>
              <a:gd name="connsiteY24" fmla="*/ 797434 h 1614940"/>
              <a:gd name="connsiteX25" fmla="*/ 1483189 w 1642368"/>
              <a:gd name="connsiteY25" fmla="*/ 823732 h 1614940"/>
              <a:gd name="connsiteX26" fmla="*/ 1445640 w 1642368"/>
              <a:gd name="connsiteY26" fmla="*/ 1049150 h 1614940"/>
              <a:gd name="connsiteX27" fmla="*/ 1453150 w 1642368"/>
              <a:gd name="connsiteY27" fmla="*/ 1079206 h 1614940"/>
              <a:gd name="connsiteX28" fmla="*/ 1554532 w 1642368"/>
              <a:gd name="connsiteY28" fmla="*/ 1165616 h 1614940"/>
              <a:gd name="connsiteX29" fmla="*/ 1558287 w 1642368"/>
              <a:gd name="connsiteY29" fmla="*/ 1191915 h 1614940"/>
              <a:gd name="connsiteX30" fmla="*/ 1513228 w 1642368"/>
              <a:gd name="connsiteY30" fmla="*/ 1274568 h 1614940"/>
              <a:gd name="connsiteX31" fmla="*/ 1479434 w 1642368"/>
              <a:gd name="connsiteY31" fmla="*/ 1285839 h 1614940"/>
              <a:gd name="connsiteX32" fmla="*/ 1355522 w 1642368"/>
              <a:gd name="connsiteY32" fmla="*/ 1240755 h 1614940"/>
              <a:gd name="connsiteX33" fmla="*/ 1332993 w 1642368"/>
              <a:gd name="connsiteY33" fmla="*/ 1244512 h 1614940"/>
              <a:gd name="connsiteX34" fmla="*/ 1145247 w 1642368"/>
              <a:gd name="connsiteY34" fmla="*/ 1402304 h 1614940"/>
              <a:gd name="connsiteX35" fmla="*/ 1137737 w 1642368"/>
              <a:gd name="connsiteY35" fmla="*/ 1421089 h 1614940"/>
              <a:gd name="connsiteX36" fmla="*/ 1164022 w 1642368"/>
              <a:gd name="connsiteY36" fmla="*/ 1556340 h 1614940"/>
              <a:gd name="connsiteX37" fmla="*/ 1149002 w 1642368"/>
              <a:gd name="connsiteY37" fmla="*/ 1578882 h 1614940"/>
              <a:gd name="connsiteX38" fmla="*/ 1055129 w 1642368"/>
              <a:gd name="connsiteY38" fmla="*/ 1612694 h 1614940"/>
              <a:gd name="connsiteX39" fmla="*/ 1028845 w 1642368"/>
              <a:gd name="connsiteY39" fmla="*/ 1601423 h 1614940"/>
              <a:gd name="connsiteX40" fmla="*/ 961257 w 1642368"/>
              <a:gd name="connsiteY40" fmla="*/ 1484958 h 1614940"/>
              <a:gd name="connsiteX41" fmla="*/ 938727 w 1642368"/>
              <a:gd name="connsiteY41" fmla="*/ 1473687 h 1614940"/>
              <a:gd name="connsiteX42" fmla="*/ 702168 w 1642368"/>
              <a:gd name="connsiteY42" fmla="*/ 1473687 h 1614940"/>
              <a:gd name="connsiteX43" fmla="*/ 675884 w 1642368"/>
              <a:gd name="connsiteY43" fmla="*/ 1484958 h 1614940"/>
              <a:gd name="connsiteX44" fmla="*/ 608295 w 1642368"/>
              <a:gd name="connsiteY44" fmla="*/ 1605180 h 1614940"/>
              <a:gd name="connsiteX45" fmla="*/ 589521 w 1642368"/>
              <a:gd name="connsiteY45" fmla="*/ 1612694 h 1614940"/>
              <a:gd name="connsiteX46" fmla="*/ 491893 w 1642368"/>
              <a:gd name="connsiteY46" fmla="*/ 1578882 h 1614940"/>
              <a:gd name="connsiteX47" fmla="*/ 476873 w 1642368"/>
              <a:gd name="connsiteY47" fmla="*/ 1556340 h 1614940"/>
              <a:gd name="connsiteX48" fmla="*/ 503158 w 1642368"/>
              <a:gd name="connsiteY48" fmla="*/ 1421089 h 1614940"/>
              <a:gd name="connsiteX49" fmla="*/ 491893 w 1642368"/>
              <a:gd name="connsiteY49" fmla="*/ 1398547 h 1614940"/>
              <a:gd name="connsiteX50" fmla="*/ 311657 w 1642368"/>
              <a:gd name="connsiteY50" fmla="*/ 1244512 h 1614940"/>
              <a:gd name="connsiteX51" fmla="*/ 285373 w 1642368"/>
              <a:gd name="connsiteY51" fmla="*/ 1240755 h 1614940"/>
              <a:gd name="connsiteX52" fmla="*/ 157706 w 1642368"/>
              <a:gd name="connsiteY52" fmla="*/ 1285839 h 1614940"/>
              <a:gd name="connsiteX53" fmla="*/ 131422 w 1642368"/>
              <a:gd name="connsiteY53" fmla="*/ 1274568 h 1614940"/>
              <a:gd name="connsiteX54" fmla="*/ 82608 w 1642368"/>
              <a:gd name="connsiteY54" fmla="*/ 1188158 h 1614940"/>
              <a:gd name="connsiteX55" fmla="*/ 86363 w 1642368"/>
              <a:gd name="connsiteY55" fmla="*/ 1165616 h 1614940"/>
              <a:gd name="connsiteX56" fmla="*/ 191500 w 1642368"/>
              <a:gd name="connsiteY56" fmla="*/ 1079206 h 1614940"/>
              <a:gd name="connsiteX57" fmla="*/ 199010 w 1642368"/>
              <a:gd name="connsiteY57" fmla="*/ 1052907 h 1614940"/>
              <a:gd name="connsiteX58" fmla="*/ 153951 w 1642368"/>
              <a:gd name="connsiteY58" fmla="*/ 819976 h 1614940"/>
              <a:gd name="connsiteX59" fmla="*/ 135177 w 1642368"/>
              <a:gd name="connsiteY59" fmla="*/ 797434 h 1614940"/>
              <a:gd name="connsiteX60" fmla="*/ 11265 w 1642368"/>
              <a:gd name="connsiteY60" fmla="*/ 752350 h 1614940"/>
              <a:gd name="connsiteX61" fmla="*/ 0 w 1642368"/>
              <a:gd name="connsiteY61" fmla="*/ 733565 h 1614940"/>
              <a:gd name="connsiteX62" fmla="*/ 18775 w 1642368"/>
              <a:gd name="connsiteY62" fmla="*/ 628371 h 1614940"/>
              <a:gd name="connsiteX63" fmla="*/ 33794 w 1642368"/>
              <a:gd name="connsiteY63" fmla="*/ 613343 h 1614940"/>
              <a:gd name="connsiteX64" fmla="*/ 105137 w 1642368"/>
              <a:gd name="connsiteY64" fmla="*/ 613343 h 1614940"/>
              <a:gd name="connsiteX65" fmla="*/ 176481 w 1642368"/>
              <a:gd name="connsiteY65" fmla="*/ 613343 h 1614940"/>
              <a:gd name="connsiteX66" fmla="*/ 195255 w 1642368"/>
              <a:gd name="connsiteY66" fmla="*/ 602072 h 1614940"/>
              <a:gd name="connsiteX67" fmla="*/ 311657 w 1642368"/>
              <a:gd name="connsiteY67" fmla="*/ 395439 h 1614940"/>
              <a:gd name="connsiteX68" fmla="*/ 315412 w 1642368"/>
              <a:gd name="connsiteY68" fmla="*/ 369140 h 1614940"/>
              <a:gd name="connsiteX69" fmla="*/ 247824 w 1642368"/>
              <a:gd name="connsiteY69" fmla="*/ 248917 h 1614940"/>
              <a:gd name="connsiteX70" fmla="*/ 251579 w 1642368"/>
              <a:gd name="connsiteY70" fmla="*/ 226376 h 1614940"/>
              <a:gd name="connsiteX71" fmla="*/ 330432 w 1642368"/>
              <a:gd name="connsiteY71" fmla="*/ 158750 h 1614940"/>
              <a:gd name="connsiteX72" fmla="*/ 352961 w 1642368"/>
              <a:gd name="connsiteY72" fmla="*/ 158750 h 1614940"/>
              <a:gd name="connsiteX73" fmla="*/ 458099 w 1642368"/>
              <a:gd name="connsiteY73" fmla="*/ 248917 h 1614940"/>
              <a:gd name="connsiteX74" fmla="*/ 484383 w 1642368"/>
              <a:gd name="connsiteY74" fmla="*/ 248917 h 1614940"/>
              <a:gd name="connsiteX75" fmla="*/ 705923 w 1642368"/>
              <a:gd name="connsiteY75" fmla="*/ 170021 h 1614940"/>
              <a:gd name="connsiteX76" fmla="*/ 728452 w 1642368"/>
              <a:gd name="connsiteY76" fmla="*/ 147480 h 1614940"/>
              <a:gd name="connsiteX77" fmla="*/ 747227 w 1642368"/>
              <a:gd name="connsiteY77" fmla="*/ 19743 h 1614940"/>
              <a:gd name="connsiteX78" fmla="*/ 773511 w 1642368"/>
              <a:gd name="connsiteY78" fmla="*/ 958 h 161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Lst>
            <a:rect l="l" t="t" r="r" b="b"/>
            <a:pathLst>
              <a:path w="1642368" h="1614940">
                <a:moveTo>
                  <a:pt x="822326" y="298826"/>
                </a:moveTo>
                <a:cubicBezTo>
                  <a:pt x="532121" y="298826"/>
                  <a:pt x="296863" y="534084"/>
                  <a:pt x="296863" y="824289"/>
                </a:cubicBezTo>
                <a:cubicBezTo>
                  <a:pt x="296863" y="1114494"/>
                  <a:pt x="532121" y="1349752"/>
                  <a:pt x="822326" y="1349752"/>
                </a:cubicBezTo>
                <a:cubicBezTo>
                  <a:pt x="1112531" y="1349752"/>
                  <a:pt x="1347789" y="1114494"/>
                  <a:pt x="1347789" y="824289"/>
                </a:cubicBezTo>
                <a:cubicBezTo>
                  <a:pt x="1347789" y="534084"/>
                  <a:pt x="1112531" y="298826"/>
                  <a:pt x="822326" y="298826"/>
                </a:cubicBezTo>
                <a:close/>
                <a:moveTo>
                  <a:pt x="773511" y="958"/>
                </a:moveTo>
                <a:cubicBezTo>
                  <a:pt x="807305" y="958"/>
                  <a:pt x="841100" y="958"/>
                  <a:pt x="871139" y="958"/>
                </a:cubicBezTo>
                <a:cubicBezTo>
                  <a:pt x="886158" y="958"/>
                  <a:pt x="889913" y="4715"/>
                  <a:pt x="889913" y="15986"/>
                </a:cubicBezTo>
                <a:cubicBezTo>
                  <a:pt x="897423" y="61069"/>
                  <a:pt x="908688" y="106153"/>
                  <a:pt x="912443" y="154993"/>
                </a:cubicBezTo>
                <a:cubicBezTo>
                  <a:pt x="916198" y="162507"/>
                  <a:pt x="919953" y="166264"/>
                  <a:pt x="927462" y="170021"/>
                </a:cubicBezTo>
                <a:cubicBezTo>
                  <a:pt x="1010070" y="181292"/>
                  <a:pt x="1088924" y="211348"/>
                  <a:pt x="1160267" y="252674"/>
                </a:cubicBezTo>
                <a:cubicBezTo>
                  <a:pt x="1171532" y="260188"/>
                  <a:pt x="1175286" y="252674"/>
                  <a:pt x="1179041" y="248917"/>
                </a:cubicBezTo>
                <a:cubicBezTo>
                  <a:pt x="1216590" y="218862"/>
                  <a:pt x="1254140" y="188806"/>
                  <a:pt x="1287934" y="158750"/>
                </a:cubicBezTo>
                <a:cubicBezTo>
                  <a:pt x="1295444" y="151237"/>
                  <a:pt x="1299198" y="151237"/>
                  <a:pt x="1306708" y="158750"/>
                </a:cubicBezTo>
                <a:cubicBezTo>
                  <a:pt x="1336748" y="181292"/>
                  <a:pt x="1363032" y="203834"/>
                  <a:pt x="1393071" y="226376"/>
                </a:cubicBezTo>
                <a:cubicBezTo>
                  <a:pt x="1400581" y="233890"/>
                  <a:pt x="1400581" y="237647"/>
                  <a:pt x="1396826" y="248917"/>
                </a:cubicBezTo>
                <a:cubicBezTo>
                  <a:pt x="1370542" y="286487"/>
                  <a:pt x="1348012" y="327814"/>
                  <a:pt x="1325483" y="369140"/>
                </a:cubicBezTo>
                <a:cubicBezTo>
                  <a:pt x="1317973" y="376654"/>
                  <a:pt x="1317973" y="384168"/>
                  <a:pt x="1325483" y="391682"/>
                </a:cubicBezTo>
                <a:cubicBezTo>
                  <a:pt x="1378052" y="455550"/>
                  <a:pt x="1419356" y="523176"/>
                  <a:pt x="1445640" y="602072"/>
                </a:cubicBezTo>
                <a:cubicBezTo>
                  <a:pt x="1449395" y="609586"/>
                  <a:pt x="1456905" y="613343"/>
                  <a:pt x="1464414" y="613343"/>
                </a:cubicBezTo>
                <a:cubicBezTo>
                  <a:pt x="1513228" y="613343"/>
                  <a:pt x="1558287" y="613343"/>
                  <a:pt x="1603346" y="613343"/>
                </a:cubicBezTo>
                <a:cubicBezTo>
                  <a:pt x="1614611" y="613343"/>
                  <a:pt x="1622120" y="617100"/>
                  <a:pt x="1622120" y="628371"/>
                </a:cubicBezTo>
                <a:cubicBezTo>
                  <a:pt x="1629630" y="662183"/>
                  <a:pt x="1637140" y="699753"/>
                  <a:pt x="1640895" y="733565"/>
                </a:cubicBezTo>
                <a:cubicBezTo>
                  <a:pt x="1644650" y="741079"/>
                  <a:pt x="1640895" y="744836"/>
                  <a:pt x="1633385" y="748593"/>
                </a:cubicBezTo>
                <a:cubicBezTo>
                  <a:pt x="1588326" y="763621"/>
                  <a:pt x="1547022" y="782406"/>
                  <a:pt x="1505718" y="797434"/>
                </a:cubicBezTo>
                <a:cubicBezTo>
                  <a:pt x="1490699" y="801191"/>
                  <a:pt x="1483189" y="808705"/>
                  <a:pt x="1483189" y="823732"/>
                </a:cubicBezTo>
                <a:cubicBezTo>
                  <a:pt x="1483189" y="902629"/>
                  <a:pt x="1471924" y="977768"/>
                  <a:pt x="1445640" y="1049150"/>
                </a:cubicBezTo>
                <a:cubicBezTo>
                  <a:pt x="1438130" y="1064178"/>
                  <a:pt x="1441885" y="1071692"/>
                  <a:pt x="1453150" y="1079206"/>
                </a:cubicBezTo>
                <a:cubicBezTo>
                  <a:pt x="1486944" y="1105505"/>
                  <a:pt x="1520738" y="1135560"/>
                  <a:pt x="1554532" y="1165616"/>
                </a:cubicBezTo>
                <a:cubicBezTo>
                  <a:pt x="1565797" y="1173130"/>
                  <a:pt x="1565797" y="1176887"/>
                  <a:pt x="1558287" y="1191915"/>
                </a:cubicBezTo>
                <a:cubicBezTo>
                  <a:pt x="1543268" y="1218213"/>
                  <a:pt x="1524493" y="1244512"/>
                  <a:pt x="1513228" y="1274568"/>
                </a:cubicBezTo>
                <a:cubicBezTo>
                  <a:pt x="1501964" y="1289596"/>
                  <a:pt x="1494454" y="1289596"/>
                  <a:pt x="1479434" y="1285839"/>
                </a:cubicBezTo>
                <a:cubicBezTo>
                  <a:pt x="1438130" y="1267054"/>
                  <a:pt x="1396826" y="1255783"/>
                  <a:pt x="1355522" y="1240755"/>
                </a:cubicBezTo>
                <a:cubicBezTo>
                  <a:pt x="1344257" y="1233241"/>
                  <a:pt x="1340502" y="1236998"/>
                  <a:pt x="1332993" y="1244512"/>
                </a:cubicBezTo>
                <a:cubicBezTo>
                  <a:pt x="1280424" y="1308380"/>
                  <a:pt x="1216590" y="1360978"/>
                  <a:pt x="1145247" y="1402304"/>
                </a:cubicBezTo>
                <a:cubicBezTo>
                  <a:pt x="1133982" y="1406061"/>
                  <a:pt x="1137737" y="1413575"/>
                  <a:pt x="1137737" y="1421089"/>
                </a:cubicBezTo>
                <a:cubicBezTo>
                  <a:pt x="1145247" y="1466173"/>
                  <a:pt x="1152757" y="1511256"/>
                  <a:pt x="1164022" y="1556340"/>
                </a:cubicBezTo>
                <a:cubicBezTo>
                  <a:pt x="1164022" y="1567611"/>
                  <a:pt x="1160267" y="1575125"/>
                  <a:pt x="1149002" y="1578882"/>
                </a:cubicBezTo>
                <a:cubicBezTo>
                  <a:pt x="1118963" y="1590152"/>
                  <a:pt x="1085169" y="1601423"/>
                  <a:pt x="1055129" y="1612694"/>
                </a:cubicBezTo>
                <a:cubicBezTo>
                  <a:pt x="1040110" y="1616451"/>
                  <a:pt x="1036355" y="1612694"/>
                  <a:pt x="1028845" y="1601423"/>
                </a:cubicBezTo>
                <a:cubicBezTo>
                  <a:pt x="1006316" y="1563854"/>
                  <a:pt x="983786" y="1526284"/>
                  <a:pt x="961257" y="1484958"/>
                </a:cubicBezTo>
                <a:cubicBezTo>
                  <a:pt x="957502" y="1473687"/>
                  <a:pt x="949992" y="1473687"/>
                  <a:pt x="938727" y="1473687"/>
                </a:cubicBezTo>
                <a:cubicBezTo>
                  <a:pt x="859874" y="1488715"/>
                  <a:pt x="781021" y="1488715"/>
                  <a:pt x="702168" y="1473687"/>
                </a:cubicBezTo>
                <a:cubicBezTo>
                  <a:pt x="690903" y="1473687"/>
                  <a:pt x="683393" y="1473687"/>
                  <a:pt x="675884" y="1484958"/>
                </a:cubicBezTo>
                <a:cubicBezTo>
                  <a:pt x="657109" y="1526284"/>
                  <a:pt x="630825" y="1567611"/>
                  <a:pt x="608295" y="1605180"/>
                </a:cubicBezTo>
                <a:cubicBezTo>
                  <a:pt x="604540" y="1616451"/>
                  <a:pt x="597030" y="1616451"/>
                  <a:pt x="589521" y="1612694"/>
                </a:cubicBezTo>
                <a:cubicBezTo>
                  <a:pt x="555726" y="1601423"/>
                  <a:pt x="521932" y="1590152"/>
                  <a:pt x="491893" y="1578882"/>
                </a:cubicBezTo>
                <a:cubicBezTo>
                  <a:pt x="476873" y="1575125"/>
                  <a:pt x="476873" y="1567611"/>
                  <a:pt x="476873" y="1556340"/>
                </a:cubicBezTo>
                <a:cubicBezTo>
                  <a:pt x="488138" y="1511256"/>
                  <a:pt x="491893" y="1466173"/>
                  <a:pt x="503158" y="1421089"/>
                </a:cubicBezTo>
                <a:cubicBezTo>
                  <a:pt x="503158" y="1409818"/>
                  <a:pt x="503158" y="1402304"/>
                  <a:pt x="491893" y="1398547"/>
                </a:cubicBezTo>
                <a:cubicBezTo>
                  <a:pt x="420550" y="1360978"/>
                  <a:pt x="360471" y="1308380"/>
                  <a:pt x="311657" y="1244512"/>
                </a:cubicBezTo>
                <a:cubicBezTo>
                  <a:pt x="300393" y="1236998"/>
                  <a:pt x="296638" y="1233241"/>
                  <a:pt x="285373" y="1240755"/>
                </a:cubicBezTo>
                <a:cubicBezTo>
                  <a:pt x="244069" y="1255783"/>
                  <a:pt x="199010" y="1270811"/>
                  <a:pt x="157706" y="1285839"/>
                </a:cubicBezTo>
                <a:cubicBezTo>
                  <a:pt x="146441" y="1289596"/>
                  <a:pt x="138932" y="1289596"/>
                  <a:pt x="131422" y="1274568"/>
                </a:cubicBezTo>
                <a:cubicBezTo>
                  <a:pt x="116402" y="1248269"/>
                  <a:pt x="97628" y="1218213"/>
                  <a:pt x="82608" y="1188158"/>
                </a:cubicBezTo>
                <a:cubicBezTo>
                  <a:pt x="75098" y="1176887"/>
                  <a:pt x="75098" y="1173130"/>
                  <a:pt x="86363" y="1165616"/>
                </a:cubicBezTo>
                <a:cubicBezTo>
                  <a:pt x="120157" y="1135560"/>
                  <a:pt x="153951" y="1105505"/>
                  <a:pt x="191500" y="1079206"/>
                </a:cubicBezTo>
                <a:cubicBezTo>
                  <a:pt x="199010" y="1071692"/>
                  <a:pt x="202765" y="1064178"/>
                  <a:pt x="199010" y="1052907"/>
                </a:cubicBezTo>
                <a:cubicBezTo>
                  <a:pt x="168971" y="977768"/>
                  <a:pt x="157706" y="898872"/>
                  <a:pt x="153951" y="819976"/>
                </a:cubicBezTo>
                <a:cubicBezTo>
                  <a:pt x="153951" y="804948"/>
                  <a:pt x="150196" y="801191"/>
                  <a:pt x="135177" y="797434"/>
                </a:cubicBezTo>
                <a:cubicBezTo>
                  <a:pt x="93873" y="782406"/>
                  <a:pt x="52569" y="763621"/>
                  <a:pt x="11265" y="752350"/>
                </a:cubicBezTo>
                <a:cubicBezTo>
                  <a:pt x="0" y="748593"/>
                  <a:pt x="0" y="744836"/>
                  <a:pt x="0" y="733565"/>
                </a:cubicBezTo>
                <a:cubicBezTo>
                  <a:pt x="7510" y="695996"/>
                  <a:pt x="11265" y="662183"/>
                  <a:pt x="18775" y="628371"/>
                </a:cubicBezTo>
                <a:cubicBezTo>
                  <a:pt x="18775" y="617100"/>
                  <a:pt x="22529" y="613343"/>
                  <a:pt x="33794" y="613343"/>
                </a:cubicBezTo>
                <a:cubicBezTo>
                  <a:pt x="56324" y="613343"/>
                  <a:pt x="82608" y="613343"/>
                  <a:pt x="105137" y="613343"/>
                </a:cubicBezTo>
                <a:cubicBezTo>
                  <a:pt x="127667" y="613343"/>
                  <a:pt x="153951" y="613343"/>
                  <a:pt x="176481" y="613343"/>
                </a:cubicBezTo>
                <a:cubicBezTo>
                  <a:pt x="187745" y="613343"/>
                  <a:pt x="191500" y="609586"/>
                  <a:pt x="195255" y="602072"/>
                </a:cubicBezTo>
                <a:cubicBezTo>
                  <a:pt x="221540" y="526933"/>
                  <a:pt x="259089" y="455550"/>
                  <a:pt x="311657" y="395439"/>
                </a:cubicBezTo>
                <a:cubicBezTo>
                  <a:pt x="322922" y="384168"/>
                  <a:pt x="322922" y="380411"/>
                  <a:pt x="315412" y="369140"/>
                </a:cubicBezTo>
                <a:cubicBezTo>
                  <a:pt x="292883" y="327814"/>
                  <a:pt x="270353" y="286487"/>
                  <a:pt x="247824" y="248917"/>
                </a:cubicBezTo>
                <a:cubicBezTo>
                  <a:pt x="240314" y="237647"/>
                  <a:pt x="240314" y="233890"/>
                  <a:pt x="251579" y="226376"/>
                </a:cubicBezTo>
                <a:cubicBezTo>
                  <a:pt x="277863" y="203834"/>
                  <a:pt x="304148" y="181292"/>
                  <a:pt x="330432" y="158750"/>
                </a:cubicBezTo>
                <a:cubicBezTo>
                  <a:pt x="341697" y="151237"/>
                  <a:pt x="345452" y="151237"/>
                  <a:pt x="352961" y="158750"/>
                </a:cubicBezTo>
                <a:cubicBezTo>
                  <a:pt x="390510" y="188806"/>
                  <a:pt x="424305" y="218862"/>
                  <a:pt x="458099" y="248917"/>
                </a:cubicBezTo>
                <a:cubicBezTo>
                  <a:pt x="469364" y="256431"/>
                  <a:pt x="473118" y="256431"/>
                  <a:pt x="484383" y="248917"/>
                </a:cubicBezTo>
                <a:cubicBezTo>
                  <a:pt x="555726" y="207591"/>
                  <a:pt x="627070" y="181292"/>
                  <a:pt x="705923" y="170021"/>
                </a:cubicBezTo>
                <a:cubicBezTo>
                  <a:pt x="720942" y="166264"/>
                  <a:pt x="724697" y="162507"/>
                  <a:pt x="728452" y="147480"/>
                </a:cubicBezTo>
                <a:cubicBezTo>
                  <a:pt x="732207" y="106153"/>
                  <a:pt x="743472" y="64826"/>
                  <a:pt x="747227" y="19743"/>
                </a:cubicBezTo>
                <a:cubicBezTo>
                  <a:pt x="750982" y="4715"/>
                  <a:pt x="758492" y="-2799"/>
                  <a:pt x="773511" y="958"/>
                </a:cubicBezTo>
                <a:close/>
              </a:path>
            </a:pathLst>
          </a:custGeom>
          <a:solidFill>
            <a:srgbClr val="878F9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endParaRPr>
          </a:p>
        </p:txBody>
      </p:sp>
      <p:sp>
        <p:nvSpPr>
          <p:cNvPr id="433" name="弧形 432"/>
          <p:cNvSpPr/>
          <p:nvPr/>
        </p:nvSpPr>
        <p:spPr>
          <a:xfrm>
            <a:off x="2610678" y="1803645"/>
            <a:ext cx="1996626" cy="1996626"/>
          </a:xfrm>
          <a:prstGeom prst="arc">
            <a:avLst>
              <a:gd name="adj1" fmla="val 13926019"/>
              <a:gd name="adj2" fmla="val 18908719"/>
            </a:avLst>
          </a:prstGeom>
          <a:ln>
            <a:solidFill>
              <a:schemeClr val="bg1">
                <a:lumMod val="65000"/>
              </a:schemeClr>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34" name="弧形 433"/>
          <p:cNvSpPr/>
          <p:nvPr/>
        </p:nvSpPr>
        <p:spPr>
          <a:xfrm>
            <a:off x="7490042" y="1575475"/>
            <a:ext cx="1996626" cy="1996626"/>
          </a:xfrm>
          <a:prstGeom prst="arc">
            <a:avLst>
              <a:gd name="adj1" fmla="val 13926019"/>
              <a:gd name="adj2" fmla="val 18908719"/>
            </a:avLst>
          </a:prstGeom>
          <a:ln>
            <a:solidFill>
              <a:schemeClr val="bg1">
                <a:lumMod val="65000"/>
              </a:schemeClr>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35" name="弧形 434"/>
          <p:cNvSpPr/>
          <p:nvPr/>
        </p:nvSpPr>
        <p:spPr>
          <a:xfrm flipV="1">
            <a:off x="5004878" y="2338847"/>
            <a:ext cx="1996626" cy="1996626"/>
          </a:xfrm>
          <a:prstGeom prst="arc">
            <a:avLst>
              <a:gd name="adj1" fmla="val 12883776"/>
              <a:gd name="adj2" fmla="val 18192939"/>
            </a:avLst>
          </a:prstGeom>
          <a:ln>
            <a:solidFill>
              <a:schemeClr val="bg1">
                <a:lumMod val="65000"/>
              </a:schemeClr>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44" name="矩形 443"/>
          <p:cNvSpPr/>
          <p:nvPr/>
        </p:nvSpPr>
        <p:spPr>
          <a:xfrm>
            <a:off x="1808401" y="4518428"/>
            <a:ext cx="8575199" cy="2009775"/>
          </a:xfrm>
          <a:prstGeom prst="rect">
            <a:avLst/>
          </a:prstGeom>
        </p:spPr>
        <p:txBody>
          <a:bodyPr wrap="square">
            <a:spAutoFit/>
          </a:bodyPr>
          <a:lstStyle/>
          <a:p>
            <a:pPr algn="l">
              <a:lnSpc>
                <a:spcPct val="130000"/>
              </a:lnSpc>
            </a:pPr>
            <a:r>
              <a:rPr lang="en-US" altLang="zh-CN" sz="1200">
                <a:solidFill>
                  <a:schemeClr val="bg1">
                    <a:lumMod val="65000"/>
                  </a:schemeClr>
                </a:solidFill>
              </a:rPr>
              <a:t>Python 的设计具有很强的可读性，相比其他语言经常使用英文关键字，其他语言的一些标点符号，它具有比其他语言更有特色语法结构。</a:t>
            </a:r>
          </a:p>
          <a:p>
            <a:pPr algn="l">
              <a:lnSpc>
                <a:spcPct val="130000"/>
              </a:lnSpc>
            </a:pPr>
            <a:r>
              <a:rPr lang="en-US" altLang="zh-CN" sz="1200">
                <a:solidFill>
                  <a:schemeClr val="bg1">
                    <a:lumMod val="65000"/>
                  </a:schemeClr>
                </a:solidFill>
              </a:rPr>
              <a:t>conda</a:t>
            </a:r>
            <a:r>
              <a:rPr lang="zh-CN" altLang="en-US" sz="1200">
                <a:solidFill>
                  <a:schemeClr val="bg1">
                    <a:lumMod val="65000"/>
                  </a:schemeClr>
                </a:solidFill>
                <a:ea typeface="宋体" panose="02010600030101010101" pitchFamily="2" charset="-122"/>
              </a:rPr>
              <a:t>：</a:t>
            </a:r>
            <a:r>
              <a:rPr lang="en-US" altLang="zh-CN" sz="1200">
                <a:solidFill>
                  <a:schemeClr val="bg1">
                    <a:lumMod val="65000"/>
                  </a:schemeClr>
                </a:solidFill>
              </a:rPr>
              <a:t>(conda的一个精简版)包管理</a:t>
            </a:r>
            <a:r>
              <a:rPr lang="zh-CN" altLang="en-US" sz="1200">
                <a:solidFill>
                  <a:schemeClr val="bg1">
                    <a:lumMod val="65000"/>
                  </a:schemeClr>
                </a:solidFill>
                <a:ea typeface="宋体" panose="02010600030101010101" pitchFamily="2" charset="-122"/>
              </a:rPr>
              <a:t>，</a:t>
            </a:r>
            <a:r>
              <a:rPr lang="en-US" altLang="zh-CN" sz="1200">
                <a:solidFill>
                  <a:schemeClr val="bg1">
                    <a:lumMod val="65000"/>
                  </a:schemeClr>
                </a:solidFill>
              </a:rPr>
              <a:t>是Python的一个包管理工具，相比于pip，conda可以管理更多的环境，可以针对每一个项目进行不同的包管理</a:t>
            </a:r>
          </a:p>
          <a:p>
            <a:pPr algn="l">
              <a:lnSpc>
                <a:spcPct val="130000"/>
              </a:lnSpc>
            </a:pPr>
            <a:r>
              <a:rPr lang="en-US" altLang="zh-CN" sz="1200">
                <a:solidFill>
                  <a:schemeClr val="bg1">
                    <a:lumMod val="65000"/>
                  </a:schemeClr>
                </a:solidFill>
              </a:rPr>
              <a:t>Django REST framework 是一套基于Django框架编写RESTful风格API的组件。相比于Django，Django REST framework 支持Serializers（序列化）、Authentication（身份认证）、ViewSet and Routers（视图集和路由）。</a:t>
            </a:r>
          </a:p>
          <a:p>
            <a:pPr algn="l">
              <a:lnSpc>
                <a:spcPct val="130000"/>
              </a:lnSpc>
            </a:pPr>
            <a:r>
              <a:rPr lang="en-US" altLang="zh-CN" sz="1200">
                <a:solidFill>
                  <a:schemeClr val="bg1">
                    <a:lumMod val="65000"/>
                  </a:schemeClr>
                </a:solidFill>
              </a:rPr>
              <a:t>Django支持Python的unittest，且Django 框架自带了单元测试工具</a:t>
            </a:r>
          </a:p>
          <a:p>
            <a:pPr algn="l">
              <a:lnSpc>
                <a:spcPct val="130000"/>
              </a:lnSpc>
            </a:pPr>
            <a:endParaRPr lang="en-US" altLang="zh-CN" sz="1200">
              <a:solidFill>
                <a:schemeClr val="bg1">
                  <a:lumMod val="65000"/>
                </a:schemeClr>
              </a:solidFill>
            </a:endParaRPr>
          </a:p>
        </p:txBody>
      </p:sp>
      <p:sp>
        <p:nvSpPr>
          <p:cNvPr id="449" name="矩形 448"/>
          <p:cNvSpPr/>
          <p:nvPr/>
        </p:nvSpPr>
        <p:spPr>
          <a:xfrm>
            <a:off x="1741788" y="2806631"/>
            <a:ext cx="1249680" cy="521970"/>
          </a:xfrm>
          <a:prstGeom prst="rect">
            <a:avLst/>
          </a:prstGeom>
        </p:spPr>
        <p:txBody>
          <a:bodyPr wrap="none" anchor="ctr" anchorCtr="0">
            <a:spAutoFit/>
          </a:bodyPr>
          <a:lstStyle/>
          <a:p>
            <a:pPr algn="ctr"/>
            <a:r>
              <a:rPr lang="en-US" altLang="zh-CN" sz="2800">
                <a:solidFill>
                  <a:schemeClr val="tx1">
                    <a:lumMod val="75000"/>
                    <a:lumOff val="25000"/>
                  </a:schemeClr>
                </a:solidFill>
                <a:latin typeface="方正正准黑简体" panose="02000000000000000000" pitchFamily="2" charset="-122"/>
                <a:ea typeface="方正正准黑简体" panose="02000000000000000000" pitchFamily="2" charset="-122"/>
              </a:rPr>
              <a:t>Python</a:t>
            </a:r>
            <a:endParaRPr lang="en-US" altLang="zh-CN" sz="2800" dirty="0">
              <a:solidFill>
                <a:schemeClr val="tx1">
                  <a:lumMod val="75000"/>
                  <a:lumOff val="25000"/>
                </a:schemeClr>
              </a:solidFill>
              <a:latin typeface="方正正准黑简体" panose="02000000000000000000" pitchFamily="2" charset="-122"/>
              <a:ea typeface="方正正准黑简体" panose="02000000000000000000" pitchFamily="2" charset="-122"/>
            </a:endParaRPr>
          </a:p>
        </p:txBody>
      </p:sp>
      <p:sp>
        <p:nvSpPr>
          <p:cNvPr id="450" name="矩形 449"/>
          <p:cNvSpPr/>
          <p:nvPr/>
        </p:nvSpPr>
        <p:spPr>
          <a:xfrm>
            <a:off x="4260763" y="2602435"/>
            <a:ext cx="1706880" cy="398780"/>
          </a:xfrm>
          <a:prstGeom prst="rect">
            <a:avLst/>
          </a:prstGeom>
        </p:spPr>
        <p:txBody>
          <a:bodyPr wrap="none" anchor="ctr" anchorCtr="0">
            <a:spAutoFit/>
          </a:bodyPr>
          <a:lstStyle/>
          <a:p>
            <a:pPr algn="ctr"/>
            <a:r>
              <a:rPr lang="en-US" altLang="zh-CN" sz="2000">
                <a:solidFill>
                  <a:schemeClr val="tx1">
                    <a:lumMod val="75000"/>
                    <a:lumOff val="25000"/>
                  </a:schemeClr>
                </a:solidFill>
                <a:latin typeface="方正正准黑简体" panose="02000000000000000000" pitchFamily="2" charset="-122"/>
                <a:ea typeface="方正正准黑简体" panose="02000000000000000000" pitchFamily="2" charset="-122"/>
              </a:rPr>
              <a:t>minianaconda</a:t>
            </a:r>
          </a:p>
        </p:txBody>
      </p:sp>
      <p:sp>
        <p:nvSpPr>
          <p:cNvPr id="451" name="矩形 450"/>
          <p:cNvSpPr/>
          <p:nvPr/>
        </p:nvSpPr>
        <p:spPr>
          <a:xfrm>
            <a:off x="6901815" y="2202498"/>
            <a:ext cx="2386965" cy="1198880"/>
          </a:xfrm>
          <a:prstGeom prst="rect">
            <a:avLst/>
          </a:prstGeom>
        </p:spPr>
        <p:txBody>
          <a:bodyPr wrap="square" anchor="ctr" anchorCtr="0">
            <a:spAutoFit/>
          </a:bodyPr>
          <a:lstStyle/>
          <a:p>
            <a:pPr algn="ctr"/>
            <a:r>
              <a:rPr lang="zh-CN" altLang="en-US" sz="2400">
                <a:solidFill>
                  <a:schemeClr val="tx1">
                    <a:lumMod val="75000"/>
                    <a:lumOff val="25000"/>
                  </a:schemeClr>
                </a:solidFill>
                <a:latin typeface="方正正准黑简体" panose="02000000000000000000" pitchFamily="2" charset="-122"/>
                <a:ea typeface="方正正准黑简体" panose="02000000000000000000" pitchFamily="2" charset="-122"/>
              </a:rPr>
              <a:t>Django</a:t>
            </a:r>
          </a:p>
          <a:p>
            <a:pPr algn="ctr"/>
            <a:r>
              <a:rPr lang="zh-CN" altLang="en-US" sz="2400">
                <a:solidFill>
                  <a:schemeClr val="tx1">
                    <a:lumMod val="75000"/>
                    <a:lumOff val="25000"/>
                  </a:schemeClr>
                </a:solidFill>
                <a:latin typeface="方正正准黑简体" panose="02000000000000000000" pitchFamily="2" charset="-122"/>
                <a:ea typeface="方正正准黑简体" panose="02000000000000000000" pitchFamily="2" charset="-122"/>
              </a:rPr>
              <a:t>Rest Framework</a:t>
            </a:r>
          </a:p>
        </p:txBody>
      </p:sp>
      <p:sp>
        <p:nvSpPr>
          <p:cNvPr id="452" name="矩形 451"/>
          <p:cNvSpPr/>
          <p:nvPr/>
        </p:nvSpPr>
        <p:spPr>
          <a:xfrm>
            <a:off x="9938078" y="2673057"/>
            <a:ext cx="1960880" cy="398780"/>
          </a:xfrm>
          <a:prstGeom prst="rect">
            <a:avLst/>
          </a:prstGeom>
        </p:spPr>
        <p:txBody>
          <a:bodyPr wrap="none" anchor="ctr" anchorCtr="0">
            <a:spAutoFit/>
          </a:bodyPr>
          <a:lstStyle/>
          <a:p>
            <a:pPr algn="ctr"/>
            <a:r>
              <a:rPr lang="zh-CN" altLang="en-US" sz="2000">
                <a:solidFill>
                  <a:schemeClr val="tx1">
                    <a:lumMod val="75000"/>
                    <a:lumOff val="25000"/>
                  </a:schemeClr>
                </a:solidFill>
                <a:latin typeface="方正正准黑简体" panose="02000000000000000000" pitchFamily="2" charset="-122"/>
                <a:ea typeface="方正正准黑简体" panose="02000000000000000000" pitchFamily="2" charset="-122"/>
              </a:rPr>
              <a:t>Django单元测试</a:t>
            </a:r>
          </a:p>
        </p:txBody>
      </p:sp>
      <p:sp>
        <p:nvSpPr>
          <p:cNvPr id="28" name="文本框 27"/>
          <p:cNvSpPr txBox="1"/>
          <p:nvPr/>
        </p:nvSpPr>
        <p:spPr>
          <a:xfrm>
            <a:off x="5013962" y="726846"/>
            <a:ext cx="2164080" cy="645160"/>
          </a:xfrm>
          <a:prstGeom prst="rect">
            <a:avLst/>
          </a:prstGeom>
          <a:noFill/>
        </p:spPr>
        <p:txBody>
          <a:bodyPr wrap="none" rtlCol="0">
            <a:spAutoFit/>
          </a:bodyPr>
          <a:lstStyle/>
          <a:p>
            <a:pPr algn="ctr"/>
            <a:r>
              <a:rPr lang="zh-CN" altLang="en-US" sz="3600" spc="300">
                <a:solidFill>
                  <a:schemeClr val="tx1">
                    <a:lumMod val="75000"/>
                    <a:lumOff val="25000"/>
                  </a:schemeClr>
                </a:solidFill>
                <a:latin typeface="方正正准黑简体" panose="02000000000000000000" pitchFamily="2" charset="-122"/>
                <a:ea typeface="方正正准黑简体" panose="02000000000000000000" pitchFamily="2" charset="-122"/>
              </a:rPr>
              <a:t>后端选型</a:t>
            </a:r>
          </a:p>
        </p:txBody>
      </p:sp>
      <p:grpSp>
        <p:nvGrpSpPr>
          <p:cNvPr id="16" name="Group 10"/>
          <p:cNvGrpSpPr/>
          <p:nvPr/>
        </p:nvGrpSpPr>
        <p:grpSpPr>
          <a:xfrm>
            <a:off x="11191414" y="5937247"/>
            <a:ext cx="752930" cy="752930"/>
            <a:chOff x="11160804" y="5906634"/>
            <a:chExt cx="814163" cy="814163"/>
          </a:xfrm>
        </p:grpSpPr>
        <p:sp>
          <p:nvSpPr>
            <p:cNvPr id="17" name="Freeform: Shape 11"/>
            <p:cNvSpPr/>
            <p:nvPr/>
          </p:nvSpPr>
          <p:spPr>
            <a:xfrm>
              <a:off x="11160804" y="5906634"/>
              <a:ext cx="814163" cy="814163"/>
            </a:xfrm>
            <a:custGeom>
              <a:avLst/>
              <a:gdLst>
                <a:gd name="connsiteX0" fmla="*/ 769843 w 1539686"/>
                <a:gd name="connsiteY0" fmla="*/ 212447 h 1539686"/>
                <a:gd name="connsiteX1" fmla="*/ 212447 w 1539686"/>
                <a:gd name="connsiteY1" fmla="*/ 769843 h 1539686"/>
                <a:gd name="connsiteX2" fmla="*/ 769843 w 1539686"/>
                <a:gd name="connsiteY2" fmla="*/ 1327239 h 1539686"/>
                <a:gd name="connsiteX3" fmla="*/ 1327239 w 1539686"/>
                <a:gd name="connsiteY3" fmla="*/ 769843 h 1539686"/>
                <a:gd name="connsiteX4" fmla="*/ 769843 w 1539686"/>
                <a:gd name="connsiteY4" fmla="*/ 212447 h 1539686"/>
                <a:gd name="connsiteX5" fmla="*/ 769843 w 1539686"/>
                <a:gd name="connsiteY5" fmla="*/ 0 h 1539686"/>
                <a:gd name="connsiteX6" fmla="*/ 1539686 w 1539686"/>
                <a:gd name="connsiteY6" fmla="*/ 769843 h 1539686"/>
                <a:gd name="connsiteX7" fmla="*/ 769843 w 1539686"/>
                <a:gd name="connsiteY7" fmla="*/ 1539686 h 1539686"/>
                <a:gd name="connsiteX8" fmla="*/ 0 w 1539686"/>
                <a:gd name="connsiteY8" fmla="*/ 769843 h 1539686"/>
                <a:gd name="connsiteX9" fmla="*/ 769843 w 1539686"/>
                <a:gd name="connsiteY9" fmla="*/ 0 h 153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39686" h="1539686">
                  <a:moveTo>
                    <a:pt x="769843" y="212447"/>
                  </a:moveTo>
                  <a:cubicBezTo>
                    <a:pt x="462002" y="212447"/>
                    <a:pt x="212447" y="462002"/>
                    <a:pt x="212447" y="769843"/>
                  </a:cubicBezTo>
                  <a:cubicBezTo>
                    <a:pt x="212447" y="1077684"/>
                    <a:pt x="462002" y="1327239"/>
                    <a:pt x="769843" y="1327239"/>
                  </a:cubicBezTo>
                  <a:cubicBezTo>
                    <a:pt x="1077684" y="1327239"/>
                    <a:pt x="1327239" y="1077684"/>
                    <a:pt x="1327239" y="769843"/>
                  </a:cubicBezTo>
                  <a:cubicBezTo>
                    <a:pt x="1327239" y="462002"/>
                    <a:pt x="1077684" y="212447"/>
                    <a:pt x="769843" y="212447"/>
                  </a:cubicBezTo>
                  <a:close/>
                  <a:moveTo>
                    <a:pt x="769843" y="0"/>
                  </a:moveTo>
                  <a:cubicBezTo>
                    <a:pt x="1195016" y="0"/>
                    <a:pt x="1539686" y="344670"/>
                    <a:pt x="1539686" y="769843"/>
                  </a:cubicBezTo>
                  <a:cubicBezTo>
                    <a:pt x="1539686" y="1195016"/>
                    <a:pt x="1195016" y="1539686"/>
                    <a:pt x="769843" y="1539686"/>
                  </a:cubicBezTo>
                  <a:cubicBezTo>
                    <a:pt x="344670" y="1539686"/>
                    <a:pt x="0" y="1195016"/>
                    <a:pt x="0" y="769843"/>
                  </a:cubicBezTo>
                  <a:cubicBezTo>
                    <a:pt x="0" y="344670"/>
                    <a:pt x="344670" y="0"/>
                    <a:pt x="769843" y="0"/>
                  </a:cubicBezTo>
                  <a:close/>
                </a:path>
              </a:pathLst>
            </a:custGeom>
            <a:solidFill>
              <a:srgbClr val="748773">
                <a:alpha val="22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Oval 12"/>
            <p:cNvSpPr/>
            <p:nvPr/>
          </p:nvSpPr>
          <p:spPr>
            <a:xfrm>
              <a:off x="11335656" y="6081486"/>
              <a:ext cx="464458" cy="464458"/>
            </a:xfrm>
            <a:prstGeom prst="ellipse">
              <a:avLst/>
            </a:prstGeom>
            <a:solidFill>
              <a:srgbClr val="748773"/>
            </a:solidFill>
            <a:ln>
              <a:noFill/>
            </a:ln>
            <a:effectLst>
              <a:outerShdw blurRad="749300" dist="266700" dir="2700000" sx="83000" sy="83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9" name="TextBox 13"/>
          <p:cNvSpPr txBox="1"/>
          <p:nvPr/>
        </p:nvSpPr>
        <p:spPr>
          <a:xfrm>
            <a:off x="11261264" y="6175213"/>
            <a:ext cx="613230" cy="276999"/>
          </a:xfrm>
          <a:prstGeom prst="rect">
            <a:avLst/>
          </a:prstGeom>
          <a:noFill/>
        </p:spPr>
        <p:txBody>
          <a:bodyPr wrap="square" rtlCol="0">
            <a:spAutoFit/>
          </a:bodyPr>
          <a:lstStyle/>
          <a:p>
            <a:pPr algn="ctr"/>
            <a:fld id="{260E2A6B-A809-4840-BF14-8648BC0BDF87}" type="slidenum">
              <a:rPr lang="id-ID" sz="1200" i="0" smtClean="0">
                <a:solidFill>
                  <a:schemeClr val="bg1"/>
                </a:solidFill>
                <a:ea typeface="Liberation Sans" panose="020B0604020202020204" pitchFamily="34" charset="0"/>
                <a:cs typeface="Liberation Sans" panose="020B0604020202020204" pitchFamily="34" charset="0"/>
              </a:rPr>
              <a:t>24</a:t>
            </a:fld>
            <a:endParaRPr lang="id-ID" sz="1200" i="0" dirty="0">
              <a:solidFill>
                <a:schemeClr val="bg1"/>
              </a:solidFill>
              <a:ea typeface="Liberation Sans" panose="020B0604020202020204" pitchFamily="34" charset="0"/>
              <a:cs typeface="Liberation Sans" panose="020B0604020202020204" pitchFamily="34" charset="0"/>
            </a:endParaRPr>
          </a:p>
        </p:txBody>
      </p:sp>
      <p:sp>
        <p:nvSpPr>
          <p:cNvPr id="22" name="Rectangle: Rounded Corners 16"/>
          <p:cNvSpPr/>
          <p:nvPr/>
        </p:nvSpPr>
        <p:spPr>
          <a:xfrm>
            <a:off x="2206113" y="6355240"/>
            <a:ext cx="6326823" cy="142914"/>
          </a:xfrm>
          <a:prstGeom prst="roundRect">
            <a:avLst>
              <a:gd name="adj" fmla="val 50000"/>
            </a:avLst>
          </a:prstGeom>
          <a:pattFill prst="ltUpDiag">
            <a:fgClr>
              <a:schemeClr val="accent1">
                <a:lumMod val="40000"/>
                <a:lumOff val="60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0"/>
                                  </p:stCondLst>
                                  <p:iterate type="lt">
                                    <p:tmPct val="10000"/>
                                  </p:iterate>
                                  <p:childTnLst>
                                    <p:set>
                                      <p:cBhvr>
                                        <p:cTn id="6" dur="500" fill="hold">
                                          <p:stCondLst>
                                            <p:cond delay="0"/>
                                          </p:stCondLst>
                                        </p:cTn>
                                        <p:tgtEl>
                                          <p:spTgt spid="28"/>
                                        </p:tgtEl>
                                        <p:attrNameLst>
                                          <p:attrName>style.visibility</p:attrName>
                                        </p:attrNameLst>
                                      </p:cBhvr>
                                      <p:to>
                                        <p:strVal val="visible"/>
                                      </p:to>
                                    </p:set>
                                    <p:anim calcmode="lin" valueType="num">
                                      <p:cBhvr additive="base">
                                        <p:cTn id="7" dur="500" fill="hold"/>
                                        <p:tgtEl>
                                          <p:spTgt spid="28"/>
                                        </p:tgtEl>
                                        <p:attrNameLst>
                                          <p:attrName>ppt_x</p:attrName>
                                        </p:attrNameLst>
                                      </p:cBhvr>
                                      <p:tavLst>
                                        <p:tav tm="0">
                                          <p:val>
                                            <p:strVal val="1+#ppt_w/2"/>
                                          </p:val>
                                        </p:tav>
                                        <p:tav tm="100000">
                                          <p:val>
                                            <p:strVal val="#ppt_x"/>
                                          </p:val>
                                        </p:tav>
                                      </p:tavLst>
                                    </p:anim>
                                    <p:anim calcmode="lin" valueType="num">
                                      <p:cBhvr additive="base">
                                        <p:cTn id="8" dur="500" fill="hold"/>
                                        <p:tgtEl>
                                          <p:spTgt spid="28"/>
                                        </p:tgtEl>
                                        <p:attrNameLst>
                                          <p:attrName>ppt_y</p:attrName>
                                        </p:attrNameLst>
                                      </p:cBhvr>
                                      <p:tavLst>
                                        <p:tav tm="0">
                                          <p:val>
                                            <p:strVal val="#ppt_y"/>
                                          </p:val>
                                        </p:tav>
                                        <p:tav tm="100000">
                                          <p:val>
                                            <p:strVal val="#ppt_y"/>
                                          </p:val>
                                        </p:tav>
                                      </p:tavLst>
                                    </p:anim>
                                  </p:childTnLst>
                                </p:cTn>
                              </p:par>
                            </p:childTnLst>
                          </p:cTn>
                        </p:par>
                        <p:par>
                          <p:cTn id="9" fill="hold">
                            <p:stCondLst>
                              <p:cond delay="0"/>
                            </p:stCondLst>
                            <p:childTnLst>
                              <p:par>
                                <p:cTn id="10" presetID="10" presetClass="entr" presetSubtype="0" fill="hold" grpId="0" nodeType="afterEffect">
                                  <p:stCondLst>
                                    <p:cond delay="0"/>
                                  </p:stCondLst>
                                  <p:childTnLst>
                                    <p:set>
                                      <p:cBhvr>
                                        <p:cTn id="11" dur="1" fill="hold">
                                          <p:stCondLst>
                                            <p:cond delay="0"/>
                                          </p:stCondLst>
                                        </p:cTn>
                                        <p:tgtEl>
                                          <p:spTgt spid="424"/>
                                        </p:tgtEl>
                                        <p:attrNameLst>
                                          <p:attrName>style.visibility</p:attrName>
                                        </p:attrNameLst>
                                      </p:cBhvr>
                                      <p:to>
                                        <p:strVal val="visible"/>
                                      </p:to>
                                    </p:set>
                                    <p:animEffect transition="in" filter="fade">
                                      <p:cBhvr>
                                        <p:cTn id="12" dur="500"/>
                                        <p:tgtEl>
                                          <p:spTgt spid="424"/>
                                        </p:tgtEl>
                                      </p:cBhvr>
                                    </p:animEffect>
                                  </p:childTnLst>
                                </p:cTn>
                              </p:par>
                              <p:par>
                                <p:cTn id="13" presetID="8" presetClass="emph" presetSubtype="0" fill="hold" grpId="1" nodeType="withEffect">
                                  <p:stCondLst>
                                    <p:cond delay="0"/>
                                  </p:stCondLst>
                                  <p:childTnLst>
                                    <p:animRot by="-5400000">
                                      <p:cBhvr>
                                        <p:cTn id="14" dur="1000" fill="hold"/>
                                        <p:tgtEl>
                                          <p:spTgt spid="424"/>
                                        </p:tgtEl>
                                        <p:attrNameLst>
                                          <p:attrName>r</p:attrName>
                                        </p:attrNameLst>
                                      </p:cBhvr>
                                    </p:animRot>
                                  </p:childTnLst>
                                </p:cTn>
                              </p:par>
                              <p:par>
                                <p:cTn id="15" presetID="10" presetClass="entr" presetSubtype="0" fill="hold" grpId="0" nodeType="withEffect">
                                  <p:stCondLst>
                                    <p:cond delay="0"/>
                                  </p:stCondLst>
                                  <p:iterate type="lt">
                                    <p:tmPct val="0"/>
                                  </p:iterate>
                                  <p:childTnLst>
                                    <p:set>
                                      <p:cBhvr>
                                        <p:cTn id="16" dur="1" fill="hold">
                                          <p:stCondLst>
                                            <p:cond delay="0"/>
                                          </p:stCondLst>
                                        </p:cTn>
                                        <p:tgtEl>
                                          <p:spTgt spid="449"/>
                                        </p:tgtEl>
                                        <p:attrNameLst>
                                          <p:attrName>style.visibility</p:attrName>
                                        </p:attrNameLst>
                                      </p:cBhvr>
                                      <p:to>
                                        <p:strVal val="visible"/>
                                      </p:to>
                                    </p:set>
                                    <p:animEffect transition="in" filter="fade">
                                      <p:cBhvr>
                                        <p:cTn id="17" dur="500"/>
                                        <p:tgtEl>
                                          <p:spTgt spid="44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1250"/>
                                  </p:stCondLst>
                                  <p:childTnLst>
                                    <p:set>
                                      <p:cBhvr>
                                        <p:cTn id="21" dur="500" fill="hold">
                                          <p:stCondLst>
                                            <p:cond delay="0"/>
                                          </p:stCondLst>
                                        </p:cTn>
                                        <p:tgtEl>
                                          <p:spTgt spid="433"/>
                                        </p:tgtEl>
                                        <p:attrNameLst>
                                          <p:attrName>style.visibility</p:attrName>
                                        </p:attrNameLst>
                                      </p:cBhvr>
                                      <p:to>
                                        <p:strVal val="visible"/>
                                      </p:to>
                                    </p:set>
                                    <p:animEffect transition="in" filter="wipe(left)">
                                      <p:cBhvr>
                                        <p:cTn id="22" dur="500"/>
                                        <p:tgtEl>
                                          <p:spTgt spid="433"/>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425"/>
                                        </p:tgtEl>
                                        <p:attrNameLst>
                                          <p:attrName>style.visibility</p:attrName>
                                        </p:attrNameLst>
                                      </p:cBhvr>
                                      <p:to>
                                        <p:strVal val="visible"/>
                                      </p:to>
                                    </p:set>
                                    <p:animEffect transition="in" filter="fade">
                                      <p:cBhvr>
                                        <p:cTn id="25" dur="500"/>
                                        <p:tgtEl>
                                          <p:spTgt spid="425"/>
                                        </p:tgtEl>
                                      </p:cBhvr>
                                    </p:animEffect>
                                  </p:childTnLst>
                                </p:cTn>
                              </p:par>
                              <p:par>
                                <p:cTn id="26" presetID="8" presetClass="emph" presetSubtype="0" fill="hold" grpId="1" nodeType="withEffect">
                                  <p:stCondLst>
                                    <p:cond delay="0"/>
                                  </p:stCondLst>
                                  <p:childTnLst>
                                    <p:animRot by="5400000">
                                      <p:cBhvr>
                                        <p:cTn id="27" dur="1000" fill="hold"/>
                                        <p:tgtEl>
                                          <p:spTgt spid="425"/>
                                        </p:tgtEl>
                                        <p:attrNameLst>
                                          <p:attrName>r</p:attrName>
                                        </p:attrNameLst>
                                      </p:cBhvr>
                                    </p:animRot>
                                  </p:childTnLst>
                                </p:cTn>
                              </p:par>
                              <p:par>
                                <p:cTn id="28" presetID="10" presetClass="entr" presetSubtype="0" fill="hold" grpId="0" nodeType="withEffect">
                                  <p:stCondLst>
                                    <p:cond delay="0"/>
                                  </p:stCondLst>
                                  <p:iterate type="lt">
                                    <p:tmPct val="0"/>
                                  </p:iterate>
                                  <p:childTnLst>
                                    <p:set>
                                      <p:cBhvr>
                                        <p:cTn id="29" dur="1" fill="hold">
                                          <p:stCondLst>
                                            <p:cond delay="0"/>
                                          </p:stCondLst>
                                        </p:cTn>
                                        <p:tgtEl>
                                          <p:spTgt spid="450"/>
                                        </p:tgtEl>
                                        <p:attrNameLst>
                                          <p:attrName>style.visibility</p:attrName>
                                        </p:attrNameLst>
                                      </p:cBhvr>
                                      <p:to>
                                        <p:strVal val="visible"/>
                                      </p:to>
                                    </p:set>
                                    <p:animEffect transition="in" filter="fade">
                                      <p:cBhvr>
                                        <p:cTn id="30" dur="500"/>
                                        <p:tgtEl>
                                          <p:spTgt spid="450"/>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1500"/>
                                  </p:stCondLst>
                                  <p:childTnLst>
                                    <p:set>
                                      <p:cBhvr>
                                        <p:cTn id="34" dur="1" fill="hold">
                                          <p:stCondLst>
                                            <p:cond delay="0"/>
                                          </p:stCondLst>
                                        </p:cTn>
                                        <p:tgtEl>
                                          <p:spTgt spid="435"/>
                                        </p:tgtEl>
                                        <p:attrNameLst>
                                          <p:attrName>style.visibility</p:attrName>
                                        </p:attrNameLst>
                                      </p:cBhvr>
                                      <p:to>
                                        <p:strVal val="visible"/>
                                      </p:to>
                                    </p:set>
                                    <p:animEffect transition="in" filter="wipe(left)">
                                      <p:cBhvr>
                                        <p:cTn id="35" dur="750"/>
                                        <p:tgtEl>
                                          <p:spTgt spid="435"/>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426"/>
                                        </p:tgtEl>
                                        <p:attrNameLst>
                                          <p:attrName>style.visibility</p:attrName>
                                        </p:attrNameLst>
                                      </p:cBhvr>
                                      <p:to>
                                        <p:strVal val="visible"/>
                                      </p:to>
                                    </p:set>
                                    <p:animEffect transition="in" filter="fade">
                                      <p:cBhvr>
                                        <p:cTn id="38" dur="500"/>
                                        <p:tgtEl>
                                          <p:spTgt spid="426"/>
                                        </p:tgtEl>
                                      </p:cBhvr>
                                    </p:animEffect>
                                  </p:childTnLst>
                                </p:cTn>
                              </p:par>
                              <p:par>
                                <p:cTn id="39" presetID="8" presetClass="emph" presetSubtype="0" fill="hold" grpId="1" nodeType="withEffect">
                                  <p:stCondLst>
                                    <p:cond delay="0"/>
                                  </p:stCondLst>
                                  <p:childTnLst>
                                    <p:animRot by="5400000">
                                      <p:cBhvr>
                                        <p:cTn id="40" dur="500" fill="hold"/>
                                        <p:tgtEl>
                                          <p:spTgt spid="426"/>
                                        </p:tgtEl>
                                        <p:attrNameLst>
                                          <p:attrName>r</p:attrName>
                                        </p:attrNameLst>
                                      </p:cBhvr>
                                    </p:animRot>
                                  </p:childTnLst>
                                </p:cTn>
                              </p:par>
                              <p:par>
                                <p:cTn id="41" presetID="10" presetClass="entr" presetSubtype="0" fill="hold" grpId="0" nodeType="withEffect">
                                  <p:stCondLst>
                                    <p:cond delay="0"/>
                                  </p:stCondLst>
                                  <p:iterate type="lt">
                                    <p:tmPct val="0"/>
                                  </p:iterate>
                                  <p:childTnLst>
                                    <p:set>
                                      <p:cBhvr>
                                        <p:cTn id="42" dur="1" fill="hold">
                                          <p:stCondLst>
                                            <p:cond delay="0"/>
                                          </p:stCondLst>
                                        </p:cTn>
                                        <p:tgtEl>
                                          <p:spTgt spid="451"/>
                                        </p:tgtEl>
                                        <p:attrNameLst>
                                          <p:attrName>style.visibility</p:attrName>
                                        </p:attrNameLst>
                                      </p:cBhvr>
                                      <p:to>
                                        <p:strVal val="visible"/>
                                      </p:to>
                                    </p:set>
                                    <p:animEffect transition="in" filter="fade">
                                      <p:cBhvr>
                                        <p:cTn id="43" dur="500"/>
                                        <p:tgtEl>
                                          <p:spTgt spid="451"/>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grpId="0" nodeType="clickEffect">
                                  <p:stCondLst>
                                    <p:cond delay="1750"/>
                                  </p:stCondLst>
                                  <p:childTnLst>
                                    <p:set>
                                      <p:cBhvr>
                                        <p:cTn id="47" dur="500" fill="hold">
                                          <p:stCondLst>
                                            <p:cond delay="0"/>
                                          </p:stCondLst>
                                        </p:cTn>
                                        <p:tgtEl>
                                          <p:spTgt spid="434"/>
                                        </p:tgtEl>
                                        <p:attrNameLst>
                                          <p:attrName>style.visibility</p:attrName>
                                        </p:attrNameLst>
                                      </p:cBhvr>
                                      <p:to>
                                        <p:strVal val="visible"/>
                                      </p:to>
                                    </p:set>
                                    <p:animEffect transition="in" filter="wipe(left)">
                                      <p:cBhvr>
                                        <p:cTn id="48" dur="500"/>
                                        <p:tgtEl>
                                          <p:spTgt spid="434"/>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427"/>
                                        </p:tgtEl>
                                        <p:attrNameLst>
                                          <p:attrName>style.visibility</p:attrName>
                                        </p:attrNameLst>
                                      </p:cBhvr>
                                      <p:to>
                                        <p:strVal val="visible"/>
                                      </p:to>
                                    </p:set>
                                    <p:animEffect transition="in" filter="fade">
                                      <p:cBhvr>
                                        <p:cTn id="51" dur="500"/>
                                        <p:tgtEl>
                                          <p:spTgt spid="427"/>
                                        </p:tgtEl>
                                      </p:cBhvr>
                                    </p:animEffect>
                                  </p:childTnLst>
                                </p:cTn>
                              </p:par>
                              <p:par>
                                <p:cTn id="52" presetID="8" presetClass="emph" presetSubtype="0" fill="hold" grpId="1" nodeType="withEffect">
                                  <p:stCondLst>
                                    <p:cond delay="50"/>
                                  </p:stCondLst>
                                  <p:childTnLst>
                                    <p:animRot by="5400000">
                                      <p:cBhvr>
                                        <p:cTn id="53" dur="1000" fill="hold"/>
                                        <p:tgtEl>
                                          <p:spTgt spid="427"/>
                                        </p:tgtEl>
                                        <p:attrNameLst>
                                          <p:attrName>r</p:attrName>
                                        </p:attrNameLst>
                                      </p:cBhvr>
                                    </p:animRot>
                                  </p:childTnLst>
                                </p:cTn>
                              </p:par>
                              <p:par>
                                <p:cTn id="54" presetID="10" presetClass="entr" presetSubtype="0" fill="hold" grpId="0" nodeType="withEffect">
                                  <p:stCondLst>
                                    <p:cond delay="0"/>
                                  </p:stCondLst>
                                  <p:iterate type="lt">
                                    <p:tmPct val="0"/>
                                  </p:iterate>
                                  <p:childTnLst>
                                    <p:set>
                                      <p:cBhvr>
                                        <p:cTn id="55" dur="1" fill="hold">
                                          <p:stCondLst>
                                            <p:cond delay="0"/>
                                          </p:stCondLst>
                                        </p:cTn>
                                        <p:tgtEl>
                                          <p:spTgt spid="452"/>
                                        </p:tgtEl>
                                        <p:attrNameLst>
                                          <p:attrName>style.visibility</p:attrName>
                                        </p:attrNameLst>
                                      </p:cBhvr>
                                      <p:to>
                                        <p:strVal val="visible"/>
                                      </p:to>
                                    </p:set>
                                    <p:animEffect transition="in" filter="fade">
                                      <p:cBhvr>
                                        <p:cTn id="56" dur="500"/>
                                        <p:tgtEl>
                                          <p:spTgt spid="452"/>
                                        </p:tgtEl>
                                      </p:cBhvr>
                                    </p:animEffect>
                                  </p:childTnLst>
                                </p:cTn>
                              </p:par>
                            </p:childTnLst>
                          </p:cTn>
                        </p:par>
                        <p:par>
                          <p:cTn id="57" fill="hold">
                            <p:stCondLst>
                              <p:cond delay="2250"/>
                            </p:stCondLst>
                            <p:childTnLst>
                              <p:par>
                                <p:cTn id="58" presetID="1" presetClass="entr" presetSubtype="0" fill="hold" grpId="0" nodeType="afterEffect">
                                  <p:stCondLst>
                                    <p:cond delay="0"/>
                                  </p:stCondLst>
                                  <p:childTnLst>
                                    <p:set>
                                      <p:cBhvr>
                                        <p:cTn id="59" dur="1" fill="hold">
                                          <p:stCondLst>
                                            <p:cond delay="0"/>
                                          </p:stCondLst>
                                        </p:cTn>
                                        <p:tgtEl>
                                          <p:spTgt spid="4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6" grpId="0" bldLvl="0" animBg="1"/>
      <p:bldP spid="426" grpId="1" bldLvl="0" animBg="1"/>
      <p:bldP spid="424" grpId="0" bldLvl="0" animBg="1"/>
      <p:bldP spid="424" grpId="1" bldLvl="0" animBg="1"/>
      <p:bldP spid="425" grpId="0" bldLvl="0" animBg="1"/>
      <p:bldP spid="425" grpId="1" bldLvl="0" animBg="1"/>
      <p:bldP spid="427" grpId="0" bldLvl="0" animBg="1"/>
      <p:bldP spid="427" grpId="1" bldLvl="0" animBg="1"/>
      <p:bldP spid="433" grpId="0" bldLvl="0" animBg="1"/>
      <p:bldP spid="434" grpId="0" bldLvl="0" animBg="1"/>
      <p:bldP spid="435" grpId="0" bldLvl="0" animBg="1"/>
      <p:bldP spid="444" grpId="0"/>
      <p:bldP spid="444" grpId="1"/>
      <p:bldP spid="449" grpId="0"/>
      <p:bldP spid="450" grpId="0"/>
      <p:bldP spid="451" grpId="0"/>
      <p:bldP spid="452" grpId="0"/>
      <p:bldP spid="28"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1018643" y="1979440"/>
            <a:ext cx="2622016" cy="4186410"/>
            <a:chOff x="1018643" y="1979440"/>
            <a:chExt cx="2622016" cy="4186410"/>
          </a:xfrm>
        </p:grpSpPr>
        <p:sp>
          <p:nvSpPr>
            <p:cNvPr id="10" name="圆角矩形 9"/>
            <p:cNvSpPr/>
            <p:nvPr/>
          </p:nvSpPr>
          <p:spPr>
            <a:xfrm>
              <a:off x="1018643" y="1979440"/>
              <a:ext cx="2622016" cy="4186410"/>
            </a:xfrm>
            <a:prstGeom prst="roundRect">
              <a:avLst>
                <a:gd name="adj" fmla="val 2801"/>
              </a:avLst>
            </a:prstGeom>
            <a:solidFill>
              <a:srgbClr val="748773"/>
            </a:solidFill>
            <a:ln w="12700" cap="flat" cmpd="sng" algn="ctr">
              <a:noFill/>
              <a:prstDash val="solid"/>
              <a:miter lim="800000"/>
            </a:ln>
            <a:effectLst>
              <a:outerShdw blurRad="317500" dist="127000" dir="2700000" algn="tl" rotWithShape="0">
                <a:prstClr val="black">
                  <a:alpha val="25000"/>
                </a:prstClr>
              </a:outerShdw>
            </a:effectLst>
          </p:spPr>
          <p:txBody>
            <a:bodyPr wrap="none" rtlCol="0" anchor="ctr"/>
            <a:lstStyle/>
            <a:p>
              <a:pPr algn="ctr"/>
              <a:endParaRPr lang="zh-CN" altLang="en-US" sz="1400" kern="0" dirty="0">
                <a:solidFill>
                  <a:srgbClr val="FF8556"/>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3" name="任意多边形 12"/>
            <p:cNvSpPr/>
            <p:nvPr/>
          </p:nvSpPr>
          <p:spPr>
            <a:xfrm>
              <a:off x="1018643" y="3409780"/>
              <a:ext cx="2622016" cy="2756070"/>
            </a:xfrm>
            <a:custGeom>
              <a:avLst/>
              <a:gdLst>
                <a:gd name="connsiteX0" fmla="*/ 0 w 2622016"/>
                <a:gd name="connsiteY0" fmla="*/ 0 h 2756070"/>
                <a:gd name="connsiteX1" fmla="*/ 2622016 w 2622016"/>
                <a:gd name="connsiteY1" fmla="*/ 629325 h 2756070"/>
                <a:gd name="connsiteX2" fmla="*/ 2622016 w 2622016"/>
                <a:gd name="connsiteY2" fmla="*/ 2682627 h 2756070"/>
                <a:gd name="connsiteX3" fmla="*/ 2548573 w 2622016"/>
                <a:gd name="connsiteY3" fmla="*/ 2756070 h 2756070"/>
                <a:gd name="connsiteX4" fmla="*/ 73443 w 2622016"/>
                <a:gd name="connsiteY4" fmla="*/ 2756070 h 2756070"/>
                <a:gd name="connsiteX5" fmla="*/ 0 w 2622016"/>
                <a:gd name="connsiteY5" fmla="*/ 2682627 h 2756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22016" h="2756070">
                  <a:moveTo>
                    <a:pt x="0" y="0"/>
                  </a:moveTo>
                  <a:lnTo>
                    <a:pt x="2622016" y="629325"/>
                  </a:lnTo>
                  <a:lnTo>
                    <a:pt x="2622016" y="2682627"/>
                  </a:lnTo>
                  <a:cubicBezTo>
                    <a:pt x="2622016" y="2723188"/>
                    <a:pt x="2589134" y="2756070"/>
                    <a:pt x="2548573" y="2756070"/>
                  </a:cubicBezTo>
                  <a:lnTo>
                    <a:pt x="73443" y="2756070"/>
                  </a:lnTo>
                  <a:cubicBezTo>
                    <a:pt x="32882" y="2756070"/>
                    <a:pt x="0" y="2723188"/>
                    <a:pt x="0" y="2682627"/>
                  </a:cubicBezTo>
                  <a:close/>
                </a:path>
              </a:pathLst>
            </a:custGeom>
            <a:gradFill flip="none" rotWithShape="1">
              <a:gsLst>
                <a:gs pos="61000">
                  <a:schemeClr val="bg1">
                    <a:alpha val="30000"/>
                  </a:schemeClr>
                </a:gs>
                <a:gs pos="0">
                  <a:schemeClr val="bg1">
                    <a:alpha val="10000"/>
                  </a:schemeClr>
                </a:gs>
                <a:gs pos="100000">
                  <a:schemeClr val="bg1">
                    <a:alpha val="30000"/>
                  </a:schemeClr>
                </a:gs>
              </a:gsLst>
              <a:lin ang="16200000" scaled="1"/>
              <a:tileRect/>
            </a:gradFill>
            <a:ln w="12700" cap="flat" cmpd="sng" algn="ctr">
              <a:noFill/>
              <a:prstDash val="solid"/>
              <a:miter lim="800000"/>
            </a:ln>
            <a:effectLst/>
          </p:spPr>
          <p:txBody>
            <a:bodyPr wrap="square" rtlCol="0" anchor="ctr">
              <a:noAutofit/>
            </a:bodyPr>
            <a:lstStyle/>
            <a:p>
              <a:pPr algn="ctr"/>
              <a:endParaRPr lang="zh-CN" altLang="en-US" sz="1400" kern="0">
                <a:solidFill>
                  <a:srgbClr val="FF8556"/>
                </a:solidFill>
                <a:latin typeface="Open Sans" panose="020B0606030504020204" pitchFamily="34" charset="0"/>
                <a:ea typeface="Open Sans" panose="020B0606030504020204" pitchFamily="34" charset="0"/>
                <a:cs typeface="Open Sans" panose="020B0606030504020204" pitchFamily="34" charset="0"/>
              </a:endParaRPr>
            </a:p>
          </p:txBody>
        </p:sp>
      </p:grpSp>
      <p:sp>
        <p:nvSpPr>
          <p:cNvPr id="14" name="矩形 13"/>
          <p:cNvSpPr/>
          <p:nvPr/>
        </p:nvSpPr>
        <p:spPr>
          <a:xfrm>
            <a:off x="1259107" y="3278191"/>
            <a:ext cx="2139818" cy="2489200"/>
          </a:xfrm>
          <a:prstGeom prst="rect">
            <a:avLst/>
          </a:prstGeom>
        </p:spPr>
        <p:txBody>
          <a:bodyPr wrap="square">
            <a:spAutoFit/>
          </a:bodyPr>
          <a:lstStyle/>
          <a:p>
            <a:pPr algn="ctr">
              <a:lnSpc>
                <a:spcPct val="130000"/>
              </a:lnSpc>
            </a:pPr>
            <a:r>
              <a:rPr lang="zh-CN" altLang="en-US" sz="1200">
                <a:solidFill>
                  <a:schemeClr val="bg1"/>
                </a:solidFill>
              </a:rPr>
              <a:t>Ajax全称为“Asynchronous JavaScript and XML”（异步JavaScript和XML），是一种创建交互式网页应用的网页开发技术，通过在后台与服务器进行少量数据交换，AJAX 可以使网页实现异步更新。这意味着可以在不重新加载整个网页的情况下，对网页的某部分进行更新。</a:t>
            </a:r>
          </a:p>
        </p:txBody>
      </p:sp>
      <p:sp>
        <p:nvSpPr>
          <p:cNvPr id="16" name="文本框 15"/>
          <p:cNvSpPr txBox="1"/>
          <p:nvPr/>
        </p:nvSpPr>
        <p:spPr>
          <a:xfrm>
            <a:off x="1882612" y="2549604"/>
            <a:ext cx="894080" cy="521970"/>
          </a:xfrm>
          <a:prstGeom prst="rect">
            <a:avLst/>
          </a:prstGeom>
          <a:noFill/>
        </p:spPr>
        <p:txBody>
          <a:bodyPr wrap="none" rtlCol="0">
            <a:spAutoFit/>
          </a:bodyPr>
          <a:lstStyle/>
          <a:p>
            <a:pPr algn="ctr"/>
            <a:r>
              <a:rPr lang="zh-CN" altLang="en-US" sz="2800">
                <a:solidFill>
                  <a:schemeClr val="bg1"/>
                </a:solidFill>
                <a:latin typeface="方正正准黑简体" panose="02000000000000000000" pitchFamily="2" charset="-122"/>
                <a:ea typeface="方正正准黑简体" panose="02000000000000000000" pitchFamily="2" charset="-122"/>
              </a:rPr>
              <a:t>Ajax</a:t>
            </a:r>
          </a:p>
        </p:txBody>
      </p:sp>
      <p:sp>
        <p:nvSpPr>
          <p:cNvPr id="35" name="文本框 34"/>
          <p:cNvSpPr txBox="1"/>
          <p:nvPr/>
        </p:nvSpPr>
        <p:spPr>
          <a:xfrm>
            <a:off x="4461511" y="726846"/>
            <a:ext cx="3268980" cy="460375"/>
          </a:xfrm>
          <a:prstGeom prst="rect">
            <a:avLst/>
          </a:prstGeom>
          <a:noFill/>
        </p:spPr>
        <p:txBody>
          <a:bodyPr wrap="none" rtlCol="0">
            <a:spAutoFit/>
          </a:bodyPr>
          <a:lstStyle/>
          <a:p>
            <a:pPr algn="ctr"/>
            <a:r>
              <a:rPr lang="zh-CN" altLang="en-US" sz="2400" spc="300">
                <a:solidFill>
                  <a:schemeClr val="tx1">
                    <a:lumMod val="75000"/>
                    <a:lumOff val="25000"/>
                  </a:schemeClr>
                </a:solidFill>
                <a:latin typeface="方正正准黑简体" panose="02000000000000000000" pitchFamily="2" charset="-122"/>
                <a:ea typeface="方正正准黑简体" panose="02000000000000000000" pitchFamily="2" charset="-122"/>
              </a:rPr>
              <a:t>前后端参数传递框架</a:t>
            </a:r>
          </a:p>
        </p:txBody>
      </p:sp>
      <p:grpSp>
        <p:nvGrpSpPr>
          <p:cNvPr id="26" name="Group 21"/>
          <p:cNvGrpSpPr/>
          <p:nvPr/>
        </p:nvGrpSpPr>
        <p:grpSpPr>
          <a:xfrm>
            <a:off x="11191414" y="5937247"/>
            <a:ext cx="752930" cy="752930"/>
            <a:chOff x="11160804" y="5906634"/>
            <a:chExt cx="814163" cy="814163"/>
          </a:xfrm>
        </p:grpSpPr>
        <p:sp>
          <p:nvSpPr>
            <p:cNvPr id="27" name="Freeform: Shape 22"/>
            <p:cNvSpPr/>
            <p:nvPr/>
          </p:nvSpPr>
          <p:spPr>
            <a:xfrm>
              <a:off x="11160804" y="5906634"/>
              <a:ext cx="814163" cy="814163"/>
            </a:xfrm>
            <a:custGeom>
              <a:avLst/>
              <a:gdLst>
                <a:gd name="connsiteX0" fmla="*/ 769843 w 1539686"/>
                <a:gd name="connsiteY0" fmla="*/ 212447 h 1539686"/>
                <a:gd name="connsiteX1" fmla="*/ 212447 w 1539686"/>
                <a:gd name="connsiteY1" fmla="*/ 769843 h 1539686"/>
                <a:gd name="connsiteX2" fmla="*/ 769843 w 1539686"/>
                <a:gd name="connsiteY2" fmla="*/ 1327239 h 1539686"/>
                <a:gd name="connsiteX3" fmla="*/ 1327239 w 1539686"/>
                <a:gd name="connsiteY3" fmla="*/ 769843 h 1539686"/>
                <a:gd name="connsiteX4" fmla="*/ 769843 w 1539686"/>
                <a:gd name="connsiteY4" fmla="*/ 212447 h 1539686"/>
                <a:gd name="connsiteX5" fmla="*/ 769843 w 1539686"/>
                <a:gd name="connsiteY5" fmla="*/ 0 h 1539686"/>
                <a:gd name="connsiteX6" fmla="*/ 1539686 w 1539686"/>
                <a:gd name="connsiteY6" fmla="*/ 769843 h 1539686"/>
                <a:gd name="connsiteX7" fmla="*/ 769843 w 1539686"/>
                <a:gd name="connsiteY7" fmla="*/ 1539686 h 1539686"/>
                <a:gd name="connsiteX8" fmla="*/ 0 w 1539686"/>
                <a:gd name="connsiteY8" fmla="*/ 769843 h 1539686"/>
                <a:gd name="connsiteX9" fmla="*/ 769843 w 1539686"/>
                <a:gd name="connsiteY9" fmla="*/ 0 h 153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39686" h="1539686">
                  <a:moveTo>
                    <a:pt x="769843" y="212447"/>
                  </a:moveTo>
                  <a:cubicBezTo>
                    <a:pt x="462002" y="212447"/>
                    <a:pt x="212447" y="462002"/>
                    <a:pt x="212447" y="769843"/>
                  </a:cubicBezTo>
                  <a:cubicBezTo>
                    <a:pt x="212447" y="1077684"/>
                    <a:pt x="462002" y="1327239"/>
                    <a:pt x="769843" y="1327239"/>
                  </a:cubicBezTo>
                  <a:cubicBezTo>
                    <a:pt x="1077684" y="1327239"/>
                    <a:pt x="1327239" y="1077684"/>
                    <a:pt x="1327239" y="769843"/>
                  </a:cubicBezTo>
                  <a:cubicBezTo>
                    <a:pt x="1327239" y="462002"/>
                    <a:pt x="1077684" y="212447"/>
                    <a:pt x="769843" y="212447"/>
                  </a:cubicBezTo>
                  <a:close/>
                  <a:moveTo>
                    <a:pt x="769843" y="0"/>
                  </a:moveTo>
                  <a:cubicBezTo>
                    <a:pt x="1195016" y="0"/>
                    <a:pt x="1539686" y="344670"/>
                    <a:pt x="1539686" y="769843"/>
                  </a:cubicBezTo>
                  <a:cubicBezTo>
                    <a:pt x="1539686" y="1195016"/>
                    <a:pt x="1195016" y="1539686"/>
                    <a:pt x="769843" y="1539686"/>
                  </a:cubicBezTo>
                  <a:cubicBezTo>
                    <a:pt x="344670" y="1539686"/>
                    <a:pt x="0" y="1195016"/>
                    <a:pt x="0" y="769843"/>
                  </a:cubicBezTo>
                  <a:cubicBezTo>
                    <a:pt x="0" y="344670"/>
                    <a:pt x="344670" y="0"/>
                    <a:pt x="769843" y="0"/>
                  </a:cubicBezTo>
                  <a:close/>
                </a:path>
              </a:pathLst>
            </a:custGeom>
            <a:solidFill>
              <a:srgbClr val="748773">
                <a:alpha val="22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3"/>
            <p:cNvSpPr/>
            <p:nvPr/>
          </p:nvSpPr>
          <p:spPr>
            <a:xfrm>
              <a:off x="11335656" y="6081486"/>
              <a:ext cx="464458" cy="464458"/>
            </a:xfrm>
            <a:prstGeom prst="ellipse">
              <a:avLst/>
            </a:prstGeom>
            <a:solidFill>
              <a:srgbClr val="748773"/>
            </a:solidFill>
            <a:ln>
              <a:noFill/>
            </a:ln>
            <a:effectLst>
              <a:outerShdw blurRad="749300" dist="266700" dir="2700000" sx="83000" sy="83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9" name="TextBox 24"/>
          <p:cNvSpPr txBox="1"/>
          <p:nvPr/>
        </p:nvSpPr>
        <p:spPr>
          <a:xfrm>
            <a:off x="11261264" y="6175213"/>
            <a:ext cx="613230" cy="276999"/>
          </a:xfrm>
          <a:prstGeom prst="rect">
            <a:avLst/>
          </a:prstGeom>
          <a:noFill/>
        </p:spPr>
        <p:txBody>
          <a:bodyPr wrap="square" rtlCol="0">
            <a:spAutoFit/>
          </a:bodyPr>
          <a:lstStyle/>
          <a:p>
            <a:pPr algn="ctr"/>
            <a:fld id="{260E2A6B-A809-4840-BF14-8648BC0BDF87}" type="slidenum">
              <a:rPr lang="id-ID" sz="1200" i="0" smtClean="0">
                <a:solidFill>
                  <a:schemeClr val="bg1"/>
                </a:solidFill>
                <a:ea typeface="Liberation Sans" panose="020B0604020202020204" pitchFamily="34" charset="0"/>
                <a:cs typeface="Liberation Sans" panose="020B0604020202020204" pitchFamily="34" charset="0"/>
              </a:rPr>
              <a:t>25</a:t>
            </a:fld>
            <a:endParaRPr lang="id-ID" sz="1200" i="0" dirty="0">
              <a:solidFill>
                <a:schemeClr val="bg1"/>
              </a:solidFill>
              <a:ea typeface="Liberation Sans" panose="020B0604020202020204" pitchFamily="34" charset="0"/>
              <a:cs typeface="Liberation Sans" panose="020B0604020202020204" pitchFamily="34" charset="0"/>
            </a:endParaRPr>
          </a:p>
        </p:txBody>
      </p:sp>
      <p:sp>
        <p:nvSpPr>
          <p:cNvPr id="32" name="Rectangle: Rounded Corners 27"/>
          <p:cNvSpPr/>
          <p:nvPr/>
        </p:nvSpPr>
        <p:spPr>
          <a:xfrm>
            <a:off x="2206113" y="6355240"/>
            <a:ext cx="6326823" cy="142914"/>
          </a:xfrm>
          <a:prstGeom prst="roundRect">
            <a:avLst>
              <a:gd name="adj" fmla="val 50000"/>
            </a:avLst>
          </a:prstGeom>
          <a:pattFill prst="ltUpDiag">
            <a:fgClr>
              <a:schemeClr val="accent1">
                <a:lumMod val="40000"/>
                <a:lumOff val="60000"/>
              </a:schemeClr>
            </a:fgClr>
            <a:bgClr>
              <a:srgbClr val="F5F8F9"/>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组合 1"/>
          <p:cNvGrpSpPr/>
          <p:nvPr/>
        </p:nvGrpSpPr>
        <p:grpSpPr>
          <a:xfrm>
            <a:off x="4920083" y="1988965"/>
            <a:ext cx="2622016" cy="4186410"/>
            <a:chOff x="1018643" y="1979440"/>
            <a:chExt cx="2622016" cy="4186410"/>
          </a:xfrm>
        </p:grpSpPr>
        <p:sp>
          <p:nvSpPr>
            <p:cNvPr id="4" name="圆角矩形 3"/>
            <p:cNvSpPr/>
            <p:nvPr/>
          </p:nvSpPr>
          <p:spPr>
            <a:xfrm>
              <a:off x="1018643" y="1979440"/>
              <a:ext cx="2622016" cy="4186410"/>
            </a:xfrm>
            <a:prstGeom prst="roundRect">
              <a:avLst>
                <a:gd name="adj" fmla="val 2801"/>
              </a:avLst>
            </a:prstGeom>
            <a:solidFill>
              <a:srgbClr val="748773"/>
            </a:solidFill>
            <a:ln w="12700" cap="flat" cmpd="sng" algn="ctr">
              <a:noFill/>
              <a:prstDash val="solid"/>
              <a:miter lim="800000"/>
            </a:ln>
            <a:effectLst>
              <a:outerShdw blurRad="317500" dist="127000" dir="2700000" algn="tl" rotWithShape="0">
                <a:prstClr val="black">
                  <a:alpha val="25000"/>
                </a:prstClr>
              </a:outerShdw>
            </a:effectLst>
          </p:spPr>
          <p:txBody>
            <a:bodyPr wrap="none" rtlCol="0" anchor="ctr"/>
            <a:lstStyle/>
            <a:p>
              <a:pPr algn="ctr"/>
              <a:endParaRPr lang="zh-CN" altLang="en-US" sz="1400" kern="0" dirty="0">
                <a:solidFill>
                  <a:srgbClr val="FF8556"/>
                </a:solidFill>
                <a:latin typeface="Open Sans" panose="020B0606030504020204" pitchFamily="34" charset="0"/>
                <a:ea typeface="Open Sans" panose="020B0606030504020204" pitchFamily="34" charset="0"/>
                <a:cs typeface="Open Sans" panose="020B0606030504020204" pitchFamily="34" charset="0"/>
              </a:endParaRPr>
            </a:p>
          </p:txBody>
        </p:sp>
        <p:sp>
          <p:nvSpPr>
            <p:cNvPr id="5" name="任意多边形 4"/>
            <p:cNvSpPr/>
            <p:nvPr/>
          </p:nvSpPr>
          <p:spPr>
            <a:xfrm>
              <a:off x="1018643" y="3409780"/>
              <a:ext cx="2622016" cy="2756070"/>
            </a:xfrm>
            <a:custGeom>
              <a:avLst/>
              <a:gdLst>
                <a:gd name="connsiteX0" fmla="*/ 0 w 2622016"/>
                <a:gd name="connsiteY0" fmla="*/ 0 h 2756070"/>
                <a:gd name="connsiteX1" fmla="*/ 2622016 w 2622016"/>
                <a:gd name="connsiteY1" fmla="*/ 629325 h 2756070"/>
                <a:gd name="connsiteX2" fmla="*/ 2622016 w 2622016"/>
                <a:gd name="connsiteY2" fmla="*/ 2682627 h 2756070"/>
                <a:gd name="connsiteX3" fmla="*/ 2548573 w 2622016"/>
                <a:gd name="connsiteY3" fmla="*/ 2756070 h 2756070"/>
                <a:gd name="connsiteX4" fmla="*/ 73443 w 2622016"/>
                <a:gd name="connsiteY4" fmla="*/ 2756070 h 2756070"/>
                <a:gd name="connsiteX5" fmla="*/ 0 w 2622016"/>
                <a:gd name="connsiteY5" fmla="*/ 2682627 h 2756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22016" h="2756070">
                  <a:moveTo>
                    <a:pt x="0" y="0"/>
                  </a:moveTo>
                  <a:lnTo>
                    <a:pt x="2622016" y="629325"/>
                  </a:lnTo>
                  <a:lnTo>
                    <a:pt x="2622016" y="2682627"/>
                  </a:lnTo>
                  <a:cubicBezTo>
                    <a:pt x="2622016" y="2723188"/>
                    <a:pt x="2589134" y="2756070"/>
                    <a:pt x="2548573" y="2756070"/>
                  </a:cubicBezTo>
                  <a:lnTo>
                    <a:pt x="73443" y="2756070"/>
                  </a:lnTo>
                  <a:cubicBezTo>
                    <a:pt x="32882" y="2756070"/>
                    <a:pt x="0" y="2723188"/>
                    <a:pt x="0" y="2682627"/>
                  </a:cubicBezTo>
                  <a:close/>
                </a:path>
              </a:pathLst>
            </a:custGeom>
            <a:gradFill flip="none" rotWithShape="1">
              <a:gsLst>
                <a:gs pos="61000">
                  <a:schemeClr val="bg1">
                    <a:alpha val="30000"/>
                  </a:schemeClr>
                </a:gs>
                <a:gs pos="0">
                  <a:schemeClr val="bg1">
                    <a:alpha val="10000"/>
                  </a:schemeClr>
                </a:gs>
                <a:gs pos="100000">
                  <a:schemeClr val="bg1">
                    <a:alpha val="30000"/>
                  </a:schemeClr>
                </a:gs>
              </a:gsLst>
              <a:lin ang="16200000" scaled="1"/>
              <a:tileRect/>
            </a:gradFill>
            <a:ln w="12700" cap="flat" cmpd="sng" algn="ctr">
              <a:noFill/>
              <a:prstDash val="solid"/>
              <a:miter lim="800000"/>
            </a:ln>
            <a:effectLst/>
          </p:spPr>
          <p:txBody>
            <a:bodyPr wrap="square" rtlCol="0" anchor="ctr">
              <a:noAutofit/>
            </a:bodyPr>
            <a:lstStyle/>
            <a:p>
              <a:pPr algn="ctr"/>
              <a:endParaRPr lang="zh-CN" altLang="en-US" sz="1400" kern="0">
                <a:solidFill>
                  <a:srgbClr val="FF8556"/>
                </a:solidFill>
                <a:latin typeface="Open Sans" panose="020B0606030504020204" pitchFamily="34" charset="0"/>
                <a:ea typeface="Open Sans" panose="020B0606030504020204" pitchFamily="34" charset="0"/>
                <a:cs typeface="Open Sans" panose="020B0606030504020204" pitchFamily="34" charset="0"/>
              </a:endParaRPr>
            </a:p>
          </p:txBody>
        </p:sp>
      </p:grpSp>
      <p:sp>
        <p:nvSpPr>
          <p:cNvPr id="6" name="矩形 5"/>
          <p:cNvSpPr/>
          <p:nvPr/>
        </p:nvSpPr>
        <p:spPr>
          <a:xfrm>
            <a:off x="5220872" y="3038796"/>
            <a:ext cx="2139818" cy="2729230"/>
          </a:xfrm>
          <a:prstGeom prst="rect">
            <a:avLst/>
          </a:prstGeom>
        </p:spPr>
        <p:txBody>
          <a:bodyPr wrap="square">
            <a:spAutoFit/>
          </a:bodyPr>
          <a:lstStyle/>
          <a:p>
            <a:pPr algn="l">
              <a:lnSpc>
                <a:spcPct val="130000"/>
              </a:lnSpc>
            </a:pPr>
            <a:r>
              <a:rPr lang="zh-CN" altLang="en-US" sz="1200">
                <a:solidFill>
                  <a:schemeClr val="bg1"/>
                </a:solidFill>
              </a:rPr>
              <a:t>axios 特点：</a:t>
            </a:r>
          </a:p>
          <a:p>
            <a:pPr algn="l">
              <a:lnSpc>
                <a:spcPct val="130000"/>
              </a:lnSpc>
            </a:pPr>
            <a:r>
              <a:rPr lang="zh-CN" altLang="en-US" sz="1200">
                <a:solidFill>
                  <a:schemeClr val="bg1"/>
                </a:solidFill>
              </a:rPr>
              <a:t>1)从浏览器中创建 XMLHttpRequests</a:t>
            </a:r>
          </a:p>
          <a:p>
            <a:pPr algn="l">
              <a:lnSpc>
                <a:spcPct val="130000"/>
              </a:lnSpc>
            </a:pPr>
            <a:r>
              <a:rPr lang="zh-CN" altLang="en-US" sz="1200">
                <a:solidFill>
                  <a:schemeClr val="bg1"/>
                </a:solidFill>
              </a:rPr>
              <a:t>2)从 node.js 创建 http 请求</a:t>
            </a:r>
          </a:p>
          <a:p>
            <a:pPr algn="l">
              <a:lnSpc>
                <a:spcPct val="130000"/>
              </a:lnSpc>
            </a:pPr>
            <a:r>
              <a:rPr lang="zh-CN" altLang="en-US" sz="1200">
                <a:solidFill>
                  <a:schemeClr val="bg1"/>
                </a:solidFill>
              </a:rPr>
              <a:t>3)支持 Promise API</a:t>
            </a:r>
          </a:p>
          <a:p>
            <a:pPr algn="l">
              <a:lnSpc>
                <a:spcPct val="130000"/>
              </a:lnSpc>
            </a:pPr>
            <a:r>
              <a:rPr lang="zh-CN" altLang="en-US" sz="1200">
                <a:solidFill>
                  <a:schemeClr val="bg1"/>
                </a:solidFill>
              </a:rPr>
              <a:t>4)拦截请求和响应 （就是有interceptor）</a:t>
            </a:r>
          </a:p>
          <a:p>
            <a:pPr algn="l">
              <a:lnSpc>
                <a:spcPct val="130000"/>
              </a:lnSpc>
            </a:pPr>
            <a:r>
              <a:rPr lang="zh-CN" altLang="en-US" sz="1200">
                <a:solidFill>
                  <a:schemeClr val="bg1"/>
                </a:solidFill>
              </a:rPr>
              <a:t>5)转换请求数据和响应数据</a:t>
            </a:r>
          </a:p>
          <a:p>
            <a:pPr algn="l">
              <a:lnSpc>
                <a:spcPct val="130000"/>
              </a:lnSpc>
            </a:pPr>
            <a:r>
              <a:rPr lang="zh-CN" altLang="en-US" sz="1200">
                <a:solidFill>
                  <a:schemeClr val="bg1"/>
                </a:solidFill>
              </a:rPr>
              <a:t>6)取消请求</a:t>
            </a:r>
          </a:p>
          <a:p>
            <a:pPr algn="l">
              <a:lnSpc>
                <a:spcPct val="130000"/>
              </a:lnSpc>
            </a:pPr>
            <a:r>
              <a:rPr lang="zh-CN" altLang="en-US" sz="1200">
                <a:solidFill>
                  <a:schemeClr val="bg1"/>
                </a:solidFill>
              </a:rPr>
              <a:t>7)自动转换 JSON 数据</a:t>
            </a:r>
          </a:p>
          <a:p>
            <a:pPr algn="l">
              <a:lnSpc>
                <a:spcPct val="130000"/>
              </a:lnSpc>
            </a:pPr>
            <a:r>
              <a:rPr lang="zh-CN" altLang="en-US" sz="1200">
                <a:solidFill>
                  <a:schemeClr val="bg1"/>
                </a:solidFill>
              </a:rPr>
              <a:t>8)客户端支持防御 XSRF</a:t>
            </a:r>
          </a:p>
        </p:txBody>
      </p:sp>
      <p:sp>
        <p:nvSpPr>
          <p:cNvPr id="8" name="文本框 7"/>
          <p:cNvSpPr txBox="1"/>
          <p:nvPr/>
        </p:nvSpPr>
        <p:spPr>
          <a:xfrm>
            <a:off x="5349077" y="2456894"/>
            <a:ext cx="1493520" cy="953135"/>
          </a:xfrm>
          <a:prstGeom prst="rect">
            <a:avLst/>
          </a:prstGeom>
          <a:noFill/>
        </p:spPr>
        <p:txBody>
          <a:bodyPr wrap="none" rtlCol="0">
            <a:spAutoFit/>
          </a:bodyPr>
          <a:lstStyle/>
          <a:p>
            <a:pPr algn="ctr"/>
            <a:r>
              <a:rPr lang="zh-CN" altLang="en-US" sz="2800">
                <a:solidFill>
                  <a:schemeClr val="bg1"/>
                </a:solidFill>
                <a:latin typeface="方正正准黑简体" panose="02000000000000000000" pitchFamily="2" charset="-122"/>
                <a:ea typeface="方正正准黑简体" panose="02000000000000000000" pitchFamily="2" charset="-122"/>
              </a:rPr>
              <a:t>Axios</a:t>
            </a:r>
            <a:r>
              <a:rPr lang="en-US" altLang="zh-CN" sz="2800">
                <a:solidFill>
                  <a:schemeClr val="bg1"/>
                </a:solidFill>
                <a:latin typeface="方正正准黑简体" panose="02000000000000000000" pitchFamily="2" charset="-122"/>
                <a:ea typeface="方正正准黑简体" panose="02000000000000000000" pitchFamily="2" charset="-122"/>
                <a:sym typeface="+mn-ea"/>
              </a:rPr>
              <a:t>√</a:t>
            </a:r>
            <a:endParaRPr lang="en-US" altLang="zh-CN" sz="2800">
              <a:solidFill>
                <a:schemeClr val="bg1"/>
              </a:solidFill>
              <a:latin typeface="方正正准黑简体" panose="02000000000000000000" pitchFamily="2" charset="-122"/>
              <a:ea typeface="方正正准黑简体" panose="02000000000000000000" pitchFamily="2" charset="-122"/>
            </a:endParaRPr>
          </a:p>
          <a:p>
            <a:pPr algn="ctr"/>
            <a:endParaRPr lang="zh-CN" altLang="en-US" sz="2800">
              <a:solidFill>
                <a:schemeClr val="bg1"/>
              </a:solidFill>
              <a:latin typeface="方正正准黑简体" panose="02000000000000000000" pitchFamily="2" charset="-122"/>
              <a:ea typeface="方正正准黑简体" panose="02000000000000000000" pitchFamily="2" charset="-122"/>
            </a:endParaRPr>
          </a:p>
        </p:txBody>
      </p:sp>
      <p:grpSp>
        <p:nvGrpSpPr>
          <p:cNvPr id="12" name="组合 11"/>
          <p:cNvGrpSpPr/>
          <p:nvPr/>
        </p:nvGrpSpPr>
        <p:grpSpPr>
          <a:xfrm>
            <a:off x="8407503" y="1979440"/>
            <a:ext cx="2622016" cy="4186410"/>
            <a:chOff x="1018643" y="1979440"/>
            <a:chExt cx="2622016" cy="4186410"/>
          </a:xfrm>
        </p:grpSpPr>
        <p:sp>
          <p:nvSpPr>
            <p:cNvPr id="18" name="圆角矩形 17"/>
            <p:cNvSpPr/>
            <p:nvPr/>
          </p:nvSpPr>
          <p:spPr>
            <a:xfrm>
              <a:off x="1018643" y="1979440"/>
              <a:ext cx="2622016" cy="4186410"/>
            </a:xfrm>
            <a:prstGeom prst="roundRect">
              <a:avLst>
                <a:gd name="adj" fmla="val 2801"/>
              </a:avLst>
            </a:prstGeom>
            <a:solidFill>
              <a:srgbClr val="748773"/>
            </a:solidFill>
            <a:ln w="12700" cap="flat" cmpd="sng" algn="ctr">
              <a:noFill/>
              <a:prstDash val="solid"/>
              <a:miter lim="800000"/>
            </a:ln>
            <a:effectLst>
              <a:outerShdw blurRad="317500" dist="127000" dir="2700000" algn="tl" rotWithShape="0">
                <a:prstClr val="black">
                  <a:alpha val="25000"/>
                </a:prstClr>
              </a:outerShdw>
            </a:effectLst>
          </p:spPr>
          <p:txBody>
            <a:bodyPr wrap="none" rtlCol="0" anchor="ctr"/>
            <a:lstStyle/>
            <a:p>
              <a:pPr algn="ctr"/>
              <a:endParaRPr lang="zh-CN" altLang="en-US" sz="1400" kern="0" dirty="0">
                <a:solidFill>
                  <a:srgbClr val="FF8556"/>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9" name="任意多边形 18"/>
            <p:cNvSpPr/>
            <p:nvPr/>
          </p:nvSpPr>
          <p:spPr>
            <a:xfrm>
              <a:off x="1018643" y="3409780"/>
              <a:ext cx="2622016" cy="2756070"/>
            </a:xfrm>
            <a:custGeom>
              <a:avLst/>
              <a:gdLst>
                <a:gd name="connsiteX0" fmla="*/ 0 w 2622016"/>
                <a:gd name="connsiteY0" fmla="*/ 0 h 2756070"/>
                <a:gd name="connsiteX1" fmla="*/ 2622016 w 2622016"/>
                <a:gd name="connsiteY1" fmla="*/ 629325 h 2756070"/>
                <a:gd name="connsiteX2" fmla="*/ 2622016 w 2622016"/>
                <a:gd name="connsiteY2" fmla="*/ 2682627 h 2756070"/>
                <a:gd name="connsiteX3" fmla="*/ 2548573 w 2622016"/>
                <a:gd name="connsiteY3" fmla="*/ 2756070 h 2756070"/>
                <a:gd name="connsiteX4" fmla="*/ 73443 w 2622016"/>
                <a:gd name="connsiteY4" fmla="*/ 2756070 h 2756070"/>
                <a:gd name="connsiteX5" fmla="*/ 0 w 2622016"/>
                <a:gd name="connsiteY5" fmla="*/ 2682627 h 2756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22016" h="2756070">
                  <a:moveTo>
                    <a:pt x="0" y="0"/>
                  </a:moveTo>
                  <a:lnTo>
                    <a:pt x="2622016" y="629325"/>
                  </a:lnTo>
                  <a:lnTo>
                    <a:pt x="2622016" y="2682627"/>
                  </a:lnTo>
                  <a:cubicBezTo>
                    <a:pt x="2622016" y="2723188"/>
                    <a:pt x="2589134" y="2756070"/>
                    <a:pt x="2548573" y="2756070"/>
                  </a:cubicBezTo>
                  <a:lnTo>
                    <a:pt x="73443" y="2756070"/>
                  </a:lnTo>
                  <a:cubicBezTo>
                    <a:pt x="32882" y="2756070"/>
                    <a:pt x="0" y="2723188"/>
                    <a:pt x="0" y="2682627"/>
                  </a:cubicBezTo>
                  <a:close/>
                </a:path>
              </a:pathLst>
            </a:custGeom>
            <a:gradFill flip="none" rotWithShape="1">
              <a:gsLst>
                <a:gs pos="61000">
                  <a:schemeClr val="bg1">
                    <a:alpha val="30000"/>
                  </a:schemeClr>
                </a:gs>
                <a:gs pos="0">
                  <a:schemeClr val="bg1">
                    <a:alpha val="10000"/>
                  </a:schemeClr>
                </a:gs>
                <a:gs pos="100000">
                  <a:schemeClr val="bg1">
                    <a:alpha val="30000"/>
                  </a:schemeClr>
                </a:gs>
              </a:gsLst>
              <a:lin ang="16200000" scaled="1"/>
              <a:tileRect/>
            </a:gradFill>
            <a:ln w="12700" cap="flat" cmpd="sng" algn="ctr">
              <a:noFill/>
              <a:prstDash val="solid"/>
              <a:miter lim="800000"/>
            </a:ln>
            <a:effectLst/>
          </p:spPr>
          <p:txBody>
            <a:bodyPr wrap="square" rtlCol="0" anchor="ctr">
              <a:noAutofit/>
            </a:bodyPr>
            <a:lstStyle/>
            <a:p>
              <a:pPr algn="ctr"/>
              <a:endParaRPr lang="zh-CN" altLang="en-US" sz="1400" kern="0">
                <a:solidFill>
                  <a:srgbClr val="FF8556"/>
                </a:solidFill>
                <a:latin typeface="Open Sans" panose="020B0606030504020204" pitchFamily="34" charset="0"/>
                <a:ea typeface="Open Sans" panose="020B0606030504020204" pitchFamily="34" charset="0"/>
                <a:cs typeface="Open Sans" panose="020B0606030504020204" pitchFamily="34" charset="0"/>
              </a:endParaRPr>
            </a:p>
          </p:txBody>
        </p:sp>
      </p:grpSp>
      <p:sp>
        <p:nvSpPr>
          <p:cNvPr id="20" name="矩形 19"/>
          <p:cNvSpPr/>
          <p:nvPr/>
        </p:nvSpPr>
        <p:spPr>
          <a:xfrm>
            <a:off x="8656222" y="3339151"/>
            <a:ext cx="2139818" cy="1529715"/>
          </a:xfrm>
          <a:prstGeom prst="rect">
            <a:avLst/>
          </a:prstGeom>
        </p:spPr>
        <p:txBody>
          <a:bodyPr wrap="square">
            <a:spAutoFit/>
          </a:bodyPr>
          <a:lstStyle/>
          <a:p>
            <a:pPr algn="l">
              <a:lnSpc>
                <a:spcPct val="130000"/>
              </a:lnSpc>
            </a:pPr>
            <a:r>
              <a:rPr lang="zh-CN" altLang="en-US" sz="1200">
                <a:solidFill>
                  <a:schemeClr val="bg1"/>
                </a:solidFill>
              </a:rPr>
              <a:t>Fetch 号称是 Ajax的替代品，是在 ES6 出现的，使用了ES6 中的 promise 对象。Fetch 是基于 promise 设计的。Fetch 的代码结构比起 Ajax 简单多了，参数有点像 JQuery Ajax。</a:t>
            </a:r>
          </a:p>
        </p:txBody>
      </p:sp>
      <p:sp>
        <p:nvSpPr>
          <p:cNvPr id="22" name="文本框 21"/>
          <p:cNvSpPr txBox="1"/>
          <p:nvPr/>
        </p:nvSpPr>
        <p:spPr>
          <a:xfrm>
            <a:off x="9140662" y="2549604"/>
            <a:ext cx="1170940" cy="521970"/>
          </a:xfrm>
          <a:prstGeom prst="rect">
            <a:avLst/>
          </a:prstGeom>
          <a:noFill/>
        </p:spPr>
        <p:txBody>
          <a:bodyPr wrap="none" rtlCol="0">
            <a:spAutoFit/>
          </a:bodyPr>
          <a:lstStyle/>
          <a:p>
            <a:pPr algn="ctr"/>
            <a:r>
              <a:rPr lang="zh-CN" altLang="en-US" sz="2800">
                <a:solidFill>
                  <a:schemeClr val="bg1"/>
                </a:solidFill>
                <a:latin typeface="方正正准黑简体" panose="02000000000000000000" pitchFamily="2" charset="-122"/>
                <a:ea typeface="方正正准黑简体" panose="02000000000000000000" pitchFamily="2" charset="-122"/>
              </a:rPr>
              <a:t>Fetch</a:t>
            </a:r>
            <a:endParaRPr lang="en-US" altLang="zh-CN" sz="2800">
              <a:solidFill>
                <a:schemeClr val="bg1"/>
              </a:solidFill>
              <a:latin typeface="方正正准黑简体" panose="02000000000000000000" pitchFamily="2" charset="-122"/>
              <a:ea typeface="方正正准黑简体" panose="02000000000000000000"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Freeform: Shape 22"/>
          <p:cNvSpPr/>
          <p:nvPr/>
        </p:nvSpPr>
        <p:spPr>
          <a:xfrm>
            <a:off x="5095394" y="0"/>
            <a:ext cx="1183791" cy="1183791"/>
          </a:xfrm>
          <a:custGeom>
            <a:avLst/>
            <a:gdLst>
              <a:gd name="connsiteX0" fmla="*/ 1789190 w 1789190"/>
              <a:gd name="connsiteY0" fmla="*/ 1628237 h 1789190"/>
              <a:gd name="connsiteX1" fmla="*/ 1789190 w 1789190"/>
              <a:gd name="connsiteY1" fmla="*/ 1789190 h 1789190"/>
              <a:gd name="connsiteX2" fmla="*/ 1628236 w 1789190"/>
              <a:gd name="connsiteY2" fmla="*/ 1789190 h 1789190"/>
              <a:gd name="connsiteX3" fmla="*/ 1789190 w 1789190"/>
              <a:gd name="connsiteY3" fmla="*/ 1195965 h 1789190"/>
              <a:gd name="connsiteX4" fmla="*/ 1789190 w 1789190"/>
              <a:gd name="connsiteY4" fmla="*/ 1441911 h 1789190"/>
              <a:gd name="connsiteX5" fmla="*/ 1441911 w 1789190"/>
              <a:gd name="connsiteY5" fmla="*/ 1789190 h 1789190"/>
              <a:gd name="connsiteX6" fmla="*/ 1195965 w 1789190"/>
              <a:gd name="connsiteY6" fmla="*/ 1789190 h 1789190"/>
              <a:gd name="connsiteX7" fmla="*/ 1789190 w 1789190"/>
              <a:gd name="connsiteY7" fmla="*/ 757084 h 1789190"/>
              <a:gd name="connsiteX8" fmla="*/ 1789190 w 1789190"/>
              <a:gd name="connsiteY8" fmla="*/ 1009640 h 1789190"/>
              <a:gd name="connsiteX9" fmla="*/ 1009640 w 1789190"/>
              <a:gd name="connsiteY9" fmla="*/ 1789190 h 1789190"/>
              <a:gd name="connsiteX10" fmla="*/ 757084 w 1789190"/>
              <a:gd name="connsiteY10" fmla="*/ 1789190 h 1789190"/>
              <a:gd name="connsiteX11" fmla="*/ 1789190 w 1789190"/>
              <a:gd name="connsiteY11" fmla="*/ 318204 h 1789190"/>
              <a:gd name="connsiteX12" fmla="*/ 1789190 w 1789190"/>
              <a:gd name="connsiteY12" fmla="*/ 570760 h 1789190"/>
              <a:gd name="connsiteX13" fmla="*/ 570759 w 1789190"/>
              <a:gd name="connsiteY13" fmla="*/ 1789190 h 1789190"/>
              <a:gd name="connsiteX14" fmla="*/ 318203 w 1789190"/>
              <a:gd name="connsiteY14" fmla="*/ 1789190 h 1789190"/>
              <a:gd name="connsiteX15" fmla="*/ 1668512 w 1789190"/>
              <a:gd name="connsiteY15" fmla="*/ 0 h 1789190"/>
              <a:gd name="connsiteX16" fmla="*/ 1789190 w 1789190"/>
              <a:gd name="connsiteY16" fmla="*/ 0 h 1789190"/>
              <a:gd name="connsiteX17" fmla="*/ 1789190 w 1789190"/>
              <a:gd name="connsiteY17" fmla="*/ 131878 h 1789190"/>
              <a:gd name="connsiteX18" fmla="*/ 131878 w 1789190"/>
              <a:gd name="connsiteY18" fmla="*/ 1789190 h 1789190"/>
              <a:gd name="connsiteX19" fmla="*/ 0 w 1789190"/>
              <a:gd name="connsiteY19" fmla="*/ 1789190 h 1789190"/>
              <a:gd name="connsiteX20" fmla="*/ 0 w 1789190"/>
              <a:gd name="connsiteY20" fmla="*/ 1668512 h 1789190"/>
              <a:gd name="connsiteX21" fmla="*/ 1229631 w 1789190"/>
              <a:gd name="connsiteY21" fmla="*/ 0 h 1789190"/>
              <a:gd name="connsiteX22" fmla="*/ 1482187 w 1789190"/>
              <a:gd name="connsiteY22" fmla="*/ 0 h 1789190"/>
              <a:gd name="connsiteX23" fmla="*/ 0 w 1789190"/>
              <a:gd name="connsiteY23" fmla="*/ 1482187 h 1789190"/>
              <a:gd name="connsiteX24" fmla="*/ 0 w 1789190"/>
              <a:gd name="connsiteY24" fmla="*/ 1229631 h 1789190"/>
              <a:gd name="connsiteX25" fmla="*/ 790750 w 1789190"/>
              <a:gd name="connsiteY25" fmla="*/ 0 h 1789190"/>
              <a:gd name="connsiteX26" fmla="*/ 1043306 w 1789190"/>
              <a:gd name="connsiteY26" fmla="*/ 0 h 1789190"/>
              <a:gd name="connsiteX27" fmla="*/ 0 w 1789190"/>
              <a:gd name="connsiteY27" fmla="*/ 1043306 h 1789190"/>
              <a:gd name="connsiteX28" fmla="*/ 0 w 1789190"/>
              <a:gd name="connsiteY28" fmla="*/ 790750 h 1789190"/>
              <a:gd name="connsiteX29" fmla="*/ 351869 w 1789190"/>
              <a:gd name="connsiteY29" fmla="*/ 0 h 1789190"/>
              <a:gd name="connsiteX30" fmla="*/ 604425 w 1789190"/>
              <a:gd name="connsiteY30" fmla="*/ 0 h 1789190"/>
              <a:gd name="connsiteX31" fmla="*/ 0 w 1789190"/>
              <a:gd name="connsiteY31" fmla="*/ 604424 h 1789190"/>
              <a:gd name="connsiteX32" fmla="*/ 0 w 1789190"/>
              <a:gd name="connsiteY32" fmla="*/ 351869 h 1789190"/>
              <a:gd name="connsiteX33" fmla="*/ 0 w 1789190"/>
              <a:gd name="connsiteY33" fmla="*/ 0 h 1789190"/>
              <a:gd name="connsiteX34" fmla="*/ 165544 w 1789190"/>
              <a:gd name="connsiteY34" fmla="*/ 0 h 1789190"/>
              <a:gd name="connsiteX35" fmla="*/ 0 w 1789190"/>
              <a:gd name="connsiteY35" fmla="*/ 165544 h 17891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789190" h="1789190">
                <a:moveTo>
                  <a:pt x="1789190" y="1628237"/>
                </a:moveTo>
                <a:lnTo>
                  <a:pt x="1789190" y="1789190"/>
                </a:lnTo>
                <a:lnTo>
                  <a:pt x="1628236" y="1789190"/>
                </a:lnTo>
                <a:close/>
                <a:moveTo>
                  <a:pt x="1789190" y="1195965"/>
                </a:moveTo>
                <a:lnTo>
                  <a:pt x="1789190" y="1441911"/>
                </a:lnTo>
                <a:lnTo>
                  <a:pt x="1441911" y="1789190"/>
                </a:lnTo>
                <a:lnTo>
                  <a:pt x="1195965" y="1789190"/>
                </a:lnTo>
                <a:close/>
                <a:moveTo>
                  <a:pt x="1789190" y="757084"/>
                </a:moveTo>
                <a:lnTo>
                  <a:pt x="1789190" y="1009640"/>
                </a:lnTo>
                <a:lnTo>
                  <a:pt x="1009640" y="1789190"/>
                </a:lnTo>
                <a:lnTo>
                  <a:pt x="757084" y="1789190"/>
                </a:lnTo>
                <a:close/>
                <a:moveTo>
                  <a:pt x="1789190" y="318204"/>
                </a:moveTo>
                <a:lnTo>
                  <a:pt x="1789190" y="570760"/>
                </a:lnTo>
                <a:lnTo>
                  <a:pt x="570759" y="1789190"/>
                </a:lnTo>
                <a:lnTo>
                  <a:pt x="318203" y="1789190"/>
                </a:lnTo>
                <a:close/>
                <a:moveTo>
                  <a:pt x="1668512" y="0"/>
                </a:moveTo>
                <a:lnTo>
                  <a:pt x="1789190" y="0"/>
                </a:lnTo>
                <a:lnTo>
                  <a:pt x="1789190" y="131878"/>
                </a:lnTo>
                <a:lnTo>
                  <a:pt x="131878" y="1789190"/>
                </a:lnTo>
                <a:lnTo>
                  <a:pt x="0" y="1789190"/>
                </a:lnTo>
                <a:lnTo>
                  <a:pt x="0" y="1668512"/>
                </a:lnTo>
                <a:close/>
                <a:moveTo>
                  <a:pt x="1229631" y="0"/>
                </a:moveTo>
                <a:lnTo>
                  <a:pt x="1482187" y="0"/>
                </a:lnTo>
                <a:lnTo>
                  <a:pt x="0" y="1482187"/>
                </a:lnTo>
                <a:lnTo>
                  <a:pt x="0" y="1229631"/>
                </a:lnTo>
                <a:close/>
                <a:moveTo>
                  <a:pt x="790750" y="0"/>
                </a:moveTo>
                <a:lnTo>
                  <a:pt x="1043306" y="0"/>
                </a:lnTo>
                <a:lnTo>
                  <a:pt x="0" y="1043306"/>
                </a:lnTo>
                <a:lnTo>
                  <a:pt x="0" y="790750"/>
                </a:lnTo>
                <a:close/>
                <a:moveTo>
                  <a:pt x="351869" y="0"/>
                </a:moveTo>
                <a:lnTo>
                  <a:pt x="604425" y="0"/>
                </a:lnTo>
                <a:lnTo>
                  <a:pt x="0" y="604424"/>
                </a:lnTo>
                <a:lnTo>
                  <a:pt x="0" y="351869"/>
                </a:lnTo>
                <a:close/>
                <a:moveTo>
                  <a:pt x="0" y="0"/>
                </a:moveTo>
                <a:lnTo>
                  <a:pt x="165544" y="0"/>
                </a:lnTo>
                <a:lnTo>
                  <a:pt x="0" y="165544"/>
                </a:lnTo>
                <a:close/>
              </a:path>
            </a:pathLst>
          </a:custGeom>
          <a:solidFill>
            <a:srgbClr val="748773">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Rounded Corners 7"/>
          <p:cNvSpPr/>
          <p:nvPr/>
        </p:nvSpPr>
        <p:spPr>
          <a:xfrm>
            <a:off x="5320919" y="3429000"/>
            <a:ext cx="1550162" cy="406229"/>
          </a:xfrm>
          <a:prstGeom prst="roundRect">
            <a:avLst>
              <a:gd name="adj" fmla="val 50000"/>
            </a:avLst>
          </a:prstGeom>
          <a:solidFill>
            <a:srgbClr val="748773"/>
          </a:solidFill>
          <a:ln>
            <a:noFill/>
          </a:ln>
          <a:effectLst>
            <a:outerShdw blurRad="444500" dist="139700" dir="2700000" sx="98000" sy="98000" algn="tl"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mj-lt"/>
              </a:rPr>
              <a:t>VS</a:t>
            </a:r>
          </a:p>
        </p:txBody>
      </p:sp>
      <p:sp>
        <p:nvSpPr>
          <p:cNvPr id="9" name="TextBox 8"/>
          <p:cNvSpPr txBox="1"/>
          <p:nvPr/>
        </p:nvSpPr>
        <p:spPr>
          <a:xfrm>
            <a:off x="975995" y="4882515"/>
            <a:ext cx="4126865" cy="1306195"/>
          </a:xfrm>
          <a:prstGeom prst="rect">
            <a:avLst/>
          </a:prstGeom>
          <a:noFill/>
        </p:spPr>
        <p:txBody>
          <a:bodyPr wrap="square" rtlCol="0">
            <a:spAutoFit/>
          </a:bodyPr>
          <a:lstStyle/>
          <a:p>
            <a:pPr algn="l">
              <a:lnSpc>
                <a:spcPct val="113000"/>
              </a:lnSpc>
            </a:pPr>
            <a:r>
              <a:rPr lang="en-US" sz="1400" dirty="0">
                <a:solidFill>
                  <a:schemeClr val="bg1">
                    <a:lumMod val="50000"/>
                  </a:schemeClr>
                </a:solidFill>
                <a:sym typeface="+mn-ea"/>
              </a:rPr>
              <a:t>美团团队开源的一款使用 Vue.js 开发微信小程序的前端框架。使用此框架，开发者将得到完整Vue.js 开发体验，同时为 H5 和小程序提供了代码复用的能力。mpvue在发布后的几天间获得2.7k的star,上升速度飞起,截至目前为止已经有13.7k的star。</a:t>
            </a:r>
            <a:endParaRPr lang="en-US" sz="1400" dirty="0">
              <a:solidFill>
                <a:schemeClr val="bg1">
                  <a:lumMod val="50000"/>
                </a:schemeClr>
              </a:solidFill>
              <a:latin typeface="Roboto Black" panose="02000000000000000000" pitchFamily="2" charset="0"/>
              <a:ea typeface="Roboto Black" panose="02000000000000000000" pitchFamily="2" charset="0"/>
              <a:sym typeface="+mn-ea"/>
            </a:endParaRPr>
          </a:p>
        </p:txBody>
      </p:sp>
      <p:sp>
        <p:nvSpPr>
          <p:cNvPr id="11" name="TextBox 10"/>
          <p:cNvSpPr txBox="1"/>
          <p:nvPr/>
        </p:nvSpPr>
        <p:spPr>
          <a:xfrm>
            <a:off x="7089140" y="4910455"/>
            <a:ext cx="4126865" cy="1168400"/>
          </a:xfrm>
          <a:prstGeom prst="rect">
            <a:avLst/>
          </a:prstGeom>
          <a:noFill/>
        </p:spPr>
        <p:txBody>
          <a:bodyPr wrap="square" rtlCol="0">
            <a:spAutoFit/>
          </a:bodyPr>
          <a:lstStyle/>
          <a:p>
            <a:pPr algn="l"/>
            <a:r>
              <a:rPr lang="en-US" sz="1400" dirty="0">
                <a:solidFill>
                  <a:schemeClr val="bg1"/>
                </a:solidFill>
                <a:latin typeface="+mn-ea"/>
                <a:ea typeface="Roboto Black" panose="02000000000000000000" pitchFamily="2" charset="0"/>
                <a:cs typeface="+mn-ea"/>
              </a:rPr>
              <a:t>uni-app是一个使用 Vue.js 开发所有前端应用的框架，开发者编写一套代码，可发布到iOS、Android、H5、以及各种小程序等多个平台。uni-app已经是业内最风靡的应用框架，支撑着6亿手机用户的庞大生态。</a:t>
            </a:r>
          </a:p>
        </p:txBody>
      </p:sp>
      <p:sp>
        <p:nvSpPr>
          <p:cNvPr id="21" name="TextBox 20"/>
          <p:cNvSpPr txBox="1"/>
          <p:nvPr/>
        </p:nvSpPr>
        <p:spPr>
          <a:xfrm>
            <a:off x="976166" y="1103301"/>
            <a:ext cx="4126776" cy="521970"/>
          </a:xfrm>
          <a:prstGeom prst="rect">
            <a:avLst/>
          </a:prstGeom>
          <a:noFill/>
        </p:spPr>
        <p:txBody>
          <a:bodyPr wrap="square" rtlCol="0">
            <a:spAutoFit/>
          </a:bodyPr>
          <a:lstStyle/>
          <a:p>
            <a:pPr algn="ctr"/>
            <a:r>
              <a:rPr lang="en-US" sz="2800" dirty="0">
                <a:solidFill>
                  <a:schemeClr val="tx1">
                    <a:lumMod val="75000"/>
                    <a:lumOff val="25000"/>
                  </a:schemeClr>
                </a:solidFill>
                <a:latin typeface="+mj-lt"/>
              </a:rPr>
              <a:t>mpvue</a:t>
            </a:r>
          </a:p>
        </p:txBody>
      </p:sp>
      <p:sp>
        <p:nvSpPr>
          <p:cNvPr id="22" name="TextBox 21"/>
          <p:cNvSpPr txBox="1"/>
          <p:nvPr/>
        </p:nvSpPr>
        <p:spPr>
          <a:xfrm>
            <a:off x="7089058" y="1103301"/>
            <a:ext cx="4126776" cy="521970"/>
          </a:xfrm>
          <a:prstGeom prst="rect">
            <a:avLst/>
          </a:prstGeom>
          <a:noFill/>
        </p:spPr>
        <p:txBody>
          <a:bodyPr wrap="square" rtlCol="0">
            <a:spAutoFit/>
          </a:bodyPr>
          <a:lstStyle/>
          <a:p>
            <a:pPr algn="ctr"/>
            <a:r>
              <a:rPr lang="en-US" sz="2800" dirty="0">
                <a:solidFill>
                  <a:schemeClr val="bg1"/>
                </a:solidFill>
                <a:latin typeface="+mj-lt"/>
              </a:rPr>
              <a:t> uni-app</a:t>
            </a:r>
          </a:p>
        </p:txBody>
      </p:sp>
      <p:sp>
        <p:nvSpPr>
          <p:cNvPr id="24" name="Freeform: Shape 23"/>
          <p:cNvSpPr/>
          <p:nvPr/>
        </p:nvSpPr>
        <p:spPr>
          <a:xfrm>
            <a:off x="11362553" y="5979886"/>
            <a:ext cx="1252138" cy="1252138"/>
          </a:xfrm>
          <a:custGeom>
            <a:avLst/>
            <a:gdLst>
              <a:gd name="connsiteX0" fmla="*/ 1471366 w 2942730"/>
              <a:gd name="connsiteY0" fmla="*/ 511734 h 2942730"/>
              <a:gd name="connsiteX1" fmla="*/ 511734 w 2942730"/>
              <a:gd name="connsiteY1" fmla="*/ 1471366 h 2942730"/>
              <a:gd name="connsiteX2" fmla="*/ 1471366 w 2942730"/>
              <a:gd name="connsiteY2" fmla="*/ 2430998 h 2942730"/>
              <a:gd name="connsiteX3" fmla="*/ 2430998 w 2942730"/>
              <a:gd name="connsiteY3" fmla="*/ 1471366 h 2942730"/>
              <a:gd name="connsiteX4" fmla="*/ 1471366 w 2942730"/>
              <a:gd name="connsiteY4" fmla="*/ 511734 h 2942730"/>
              <a:gd name="connsiteX5" fmla="*/ 1471365 w 2942730"/>
              <a:gd name="connsiteY5" fmla="*/ 0 h 2942730"/>
              <a:gd name="connsiteX6" fmla="*/ 2942730 w 2942730"/>
              <a:gd name="connsiteY6" fmla="*/ 1471365 h 2942730"/>
              <a:gd name="connsiteX7" fmla="*/ 1471365 w 2942730"/>
              <a:gd name="connsiteY7" fmla="*/ 2942730 h 2942730"/>
              <a:gd name="connsiteX8" fmla="*/ 0 w 2942730"/>
              <a:gd name="connsiteY8" fmla="*/ 1471365 h 2942730"/>
              <a:gd name="connsiteX9" fmla="*/ 1471365 w 2942730"/>
              <a:gd name="connsiteY9" fmla="*/ 0 h 2942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42730" h="2942730">
                <a:moveTo>
                  <a:pt x="1471366" y="511734"/>
                </a:moveTo>
                <a:cubicBezTo>
                  <a:pt x="941376" y="511734"/>
                  <a:pt x="511734" y="941376"/>
                  <a:pt x="511734" y="1471366"/>
                </a:cubicBezTo>
                <a:cubicBezTo>
                  <a:pt x="511734" y="2001356"/>
                  <a:pt x="941376" y="2430998"/>
                  <a:pt x="1471366" y="2430998"/>
                </a:cubicBezTo>
                <a:cubicBezTo>
                  <a:pt x="2001356" y="2430998"/>
                  <a:pt x="2430998" y="2001356"/>
                  <a:pt x="2430998" y="1471366"/>
                </a:cubicBezTo>
                <a:cubicBezTo>
                  <a:pt x="2430998" y="941376"/>
                  <a:pt x="2001356" y="511734"/>
                  <a:pt x="1471366" y="511734"/>
                </a:cubicBezTo>
                <a:close/>
                <a:moveTo>
                  <a:pt x="1471365" y="0"/>
                </a:moveTo>
                <a:cubicBezTo>
                  <a:pt x="2283977" y="0"/>
                  <a:pt x="2942730" y="658753"/>
                  <a:pt x="2942730" y="1471365"/>
                </a:cubicBezTo>
                <a:cubicBezTo>
                  <a:pt x="2942730" y="2283977"/>
                  <a:pt x="2283977" y="2942730"/>
                  <a:pt x="1471365" y="2942730"/>
                </a:cubicBezTo>
                <a:cubicBezTo>
                  <a:pt x="658753" y="2942730"/>
                  <a:pt x="0" y="2283977"/>
                  <a:pt x="0" y="1471365"/>
                </a:cubicBezTo>
                <a:cubicBezTo>
                  <a:pt x="0" y="658753"/>
                  <a:pt x="658753" y="0"/>
                  <a:pt x="1471365"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文本框 27"/>
          <p:cNvSpPr txBox="1"/>
          <p:nvPr/>
        </p:nvSpPr>
        <p:spPr>
          <a:xfrm>
            <a:off x="436882" y="60096"/>
            <a:ext cx="2938780" cy="521970"/>
          </a:xfrm>
          <a:prstGeom prst="rect">
            <a:avLst/>
          </a:prstGeom>
          <a:noFill/>
        </p:spPr>
        <p:txBody>
          <a:bodyPr wrap="none" rtlCol="0">
            <a:spAutoFit/>
          </a:bodyPr>
          <a:lstStyle/>
          <a:p>
            <a:pPr algn="ctr"/>
            <a:r>
              <a:rPr lang="zh-CN" altLang="en-US" sz="2800" spc="300">
                <a:solidFill>
                  <a:schemeClr val="tx1">
                    <a:lumMod val="75000"/>
                    <a:lumOff val="25000"/>
                  </a:schemeClr>
                </a:solidFill>
                <a:latin typeface="方正正准黑简体" panose="02000000000000000000" pitchFamily="2" charset="-122"/>
                <a:ea typeface="方正正准黑简体" panose="02000000000000000000" pitchFamily="2" charset="-122"/>
              </a:rPr>
              <a:t>小程序前端框架</a:t>
            </a:r>
          </a:p>
        </p:txBody>
      </p:sp>
      <p:pic>
        <p:nvPicPr>
          <p:cNvPr id="5" name="图片 12"/>
          <p:cNvPicPr>
            <a:picLocks noGrp="1" noChangeAspect="1" noChangeArrowheads="1"/>
          </p:cNvPicPr>
          <p:nvPr>
            <p:ph type="pic" sz="quarter" idx="10"/>
          </p:nvPr>
        </p:nvPicPr>
        <p:blipFill>
          <a:blip r:embed="rId3" cstate="print">
            <a:extLst>
              <a:ext uri="{28A0092B-C50C-407E-A947-70E740481C1C}">
                <a14:useLocalDpi xmlns:a14="http://schemas.microsoft.com/office/drawing/2010/main" val="0"/>
              </a:ext>
            </a:extLst>
          </a:blip>
          <a:srcRect t="-489" r="33424" b="489"/>
          <a:stretch>
            <a:fillRect/>
          </a:stretch>
        </p:blipFill>
        <p:spPr>
          <a:xfrm>
            <a:off x="1417955" y="2090420"/>
            <a:ext cx="3303270" cy="2077085"/>
          </a:xfrm>
          <a:prstGeom prst="rect">
            <a:avLst/>
          </a:prstGeom>
          <a:noFill/>
          <a:ln>
            <a:noFill/>
          </a:ln>
        </p:spPr>
      </p:pic>
      <p:pic>
        <p:nvPicPr>
          <p:cNvPr id="7" name="图片占位符 6"/>
          <p:cNvPicPr>
            <a:picLocks noGrp="1" noChangeAspect="1" noChangeArrowheads="1"/>
          </p:cNvPicPr>
          <p:nvPr>
            <p:ph type="pic" sz="quarter" idx="11"/>
          </p:nvPr>
        </p:nvPicPr>
        <p:blipFill>
          <a:blip r:embed="rId4" cstate="print">
            <a:extLst>
              <a:ext uri="{28A0092B-C50C-407E-A947-70E740481C1C}">
                <a14:useLocalDpi xmlns:a14="http://schemas.microsoft.com/office/drawing/2010/main" val="0"/>
              </a:ext>
            </a:extLst>
          </a:blip>
          <a:srcRect r="43352"/>
          <a:stretch>
            <a:fillRect/>
          </a:stretch>
        </p:blipFill>
        <p:spPr>
          <a:xfrm>
            <a:off x="7486650" y="2090420"/>
            <a:ext cx="3392170" cy="2077085"/>
          </a:xfrm>
          <a:prstGeom prst="rect">
            <a:avLst/>
          </a:prstGeom>
          <a:noFill/>
          <a:ln>
            <a:noFill/>
          </a:ln>
        </p:spPr>
      </p:pic>
    </p:spTree>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0"/>
                                  </p:stCondLst>
                                  <p:iterate type="lt">
                                    <p:tmPct val="10000"/>
                                  </p:iterate>
                                  <p:childTnLst>
                                    <p:set>
                                      <p:cBhvr>
                                        <p:cTn id="6" dur="500" fill="hold">
                                          <p:stCondLst>
                                            <p:cond delay="0"/>
                                          </p:stCondLst>
                                        </p:cTn>
                                        <p:tgtEl>
                                          <p:spTgt spid="28"/>
                                        </p:tgtEl>
                                        <p:attrNameLst>
                                          <p:attrName>style.visibility</p:attrName>
                                        </p:attrNameLst>
                                      </p:cBhvr>
                                      <p:to>
                                        <p:strVal val="visible"/>
                                      </p:to>
                                    </p:set>
                                    <p:anim calcmode="lin" valueType="num">
                                      <p:cBhvr additive="base">
                                        <p:cTn id="7" dur="500" fill="hold"/>
                                        <p:tgtEl>
                                          <p:spTgt spid="28"/>
                                        </p:tgtEl>
                                        <p:attrNameLst>
                                          <p:attrName>ppt_x</p:attrName>
                                        </p:attrNameLst>
                                      </p:cBhvr>
                                      <p:tavLst>
                                        <p:tav tm="0">
                                          <p:val>
                                            <p:strVal val="1+#ppt_w/2"/>
                                          </p:val>
                                        </p:tav>
                                        <p:tav tm="100000">
                                          <p:val>
                                            <p:strVal val="#ppt_x"/>
                                          </p:val>
                                        </p:tav>
                                      </p:tavLst>
                                    </p:anim>
                                    <p:anim calcmode="lin" valueType="num">
                                      <p:cBhvr additive="base">
                                        <p:cTn id="8" dur="500" fill="hold"/>
                                        <p:tgtEl>
                                          <p:spTgt spid="28"/>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0"/>
                                  </p:stCondLst>
                                  <p:childTnLst>
                                    <p:set>
                                      <p:cBhvr>
                                        <p:cTn id="10" dur="1" fill="hold">
                                          <p:stCondLst>
                                            <p:cond delay="0"/>
                                          </p:stCondLst>
                                        </p:cTn>
                                        <p:tgtEl>
                                          <p:spTgt spid="23"/>
                                        </p:tgtEl>
                                        <p:attrNameLst>
                                          <p:attrName>style.visibility</p:attrName>
                                        </p:attrNameLst>
                                      </p:cBhvr>
                                      <p:to>
                                        <p:strVal val="visible"/>
                                      </p:to>
                                    </p:set>
                                    <p:anim calcmode="lin" valueType="num">
                                      <p:cBhvr additive="base">
                                        <p:cTn id="11" dur="1250" fill="hold"/>
                                        <p:tgtEl>
                                          <p:spTgt spid="23"/>
                                        </p:tgtEl>
                                        <p:attrNameLst>
                                          <p:attrName>ppt_x</p:attrName>
                                        </p:attrNameLst>
                                      </p:cBhvr>
                                      <p:tavLst>
                                        <p:tav tm="0">
                                          <p:val>
                                            <p:strVal val="1+#ppt_w/2"/>
                                          </p:val>
                                        </p:tav>
                                        <p:tav tm="100000">
                                          <p:val>
                                            <p:strVal val="#ppt_x"/>
                                          </p:val>
                                        </p:tav>
                                      </p:tavLst>
                                    </p:anim>
                                    <p:anim calcmode="lin" valueType="num">
                                      <p:cBhvr additive="base">
                                        <p:cTn id="12" dur="1250" fill="hold"/>
                                        <p:tgtEl>
                                          <p:spTgt spid="23"/>
                                        </p:tgtEl>
                                        <p:attrNameLst>
                                          <p:attrName>ppt_y</p:attrName>
                                        </p:attrNameLst>
                                      </p:cBhvr>
                                      <p:tavLst>
                                        <p:tav tm="0">
                                          <p:val>
                                            <p:strVal val="#ppt_y"/>
                                          </p:val>
                                        </p:tav>
                                        <p:tav tm="100000">
                                          <p:val>
                                            <p:strVal val="#ppt_y"/>
                                          </p:val>
                                        </p:tav>
                                      </p:tavLst>
                                    </p:anim>
                                  </p:childTnLst>
                                </p:cTn>
                              </p:par>
                              <p:par>
                                <p:cTn id="13" presetID="2" presetClass="entr" presetSubtype="6" decel="100000" fill="hold" grpId="0" nodeType="withEffect">
                                  <p:stCondLst>
                                    <p:cond delay="0"/>
                                  </p:stCondLst>
                                  <p:childTnLst>
                                    <p:set>
                                      <p:cBhvr>
                                        <p:cTn id="14" dur="1" fill="hold">
                                          <p:stCondLst>
                                            <p:cond delay="0"/>
                                          </p:stCondLst>
                                        </p:cTn>
                                        <p:tgtEl>
                                          <p:spTgt spid="24"/>
                                        </p:tgtEl>
                                        <p:attrNameLst>
                                          <p:attrName>style.visibility</p:attrName>
                                        </p:attrNameLst>
                                      </p:cBhvr>
                                      <p:to>
                                        <p:strVal val="visible"/>
                                      </p:to>
                                    </p:set>
                                    <p:anim calcmode="lin" valueType="num">
                                      <p:cBhvr additive="base">
                                        <p:cTn id="15" dur="1250" fill="hold"/>
                                        <p:tgtEl>
                                          <p:spTgt spid="24"/>
                                        </p:tgtEl>
                                        <p:attrNameLst>
                                          <p:attrName>ppt_x</p:attrName>
                                        </p:attrNameLst>
                                      </p:cBhvr>
                                      <p:tavLst>
                                        <p:tav tm="0">
                                          <p:val>
                                            <p:strVal val="1+#ppt_w/2"/>
                                          </p:val>
                                        </p:tav>
                                        <p:tav tm="100000">
                                          <p:val>
                                            <p:strVal val="#ppt_x"/>
                                          </p:val>
                                        </p:tav>
                                      </p:tavLst>
                                    </p:anim>
                                    <p:anim calcmode="lin" valueType="num">
                                      <p:cBhvr additive="base">
                                        <p:cTn id="16" dur="1250" fill="hold"/>
                                        <p:tgtEl>
                                          <p:spTgt spid="24"/>
                                        </p:tgtEl>
                                        <p:attrNameLst>
                                          <p:attrName>ppt_y</p:attrName>
                                        </p:attrNameLst>
                                      </p:cBhvr>
                                      <p:tavLst>
                                        <p:tav tm="0">
                                          <p:val>
                                            <p:strVal val="1+#ppt_h/2"/>
                                          </p:val>
                                        </p:tav>
                                        <p:tav tm="100000">
                                          <p:val>
                                            <p:strVal val="#ppt_y"/>
                                          </p:val>
                                        </p:tav>
                                      </p:tavLst>
                                    </p:anim>
                                  </p:childTnLst>
                                </p:cTn>
                              </p:par>
                              <p:par>
                                <p:cTn id="17" presetID="22" presetClass="entr" presetSubtype="8" fill="hold" grpId="0" nodeType="withEffect">
                                  <p:stCondLst>
                                    <p:cond delay="1000"/>
                                  </p:stCondLst>
                                  <p:childTnLst>
                                    <p:set>
                                      <p:cBhvr>
                                        <p:cTn id="18" dur="1" fill="hold">
                                          <p:stCondLst>
                                            <p:cond delay="0"/>
                                          </p:stCondLst>
                                        </p:cTn>
                                        <p:tgtEl>
                                          <p:spTgt spid="21"/>
                                        </p:tgtEl>
                                        <p:attrNameLst>
                                          <p:attrName>style.visibility</p:attrName>
                                        </p:attrNameLst>
                                      </p:cBhvr>
                                      <p:to>
                                        <p:strVal val="visible"/>
                                      </p:to>
                                    </p:set>
                                    <p:animEffect transition="in" filter="wipe(left)">
                                      <p:cBhvr>
                                        <p:cTn id="19" dur="500"/>
                                        <p:tgtEl>
                                          <p:spTgt spid="21"/>
                                        </p:tgtEl>
                                      </p:cBhvr>
                                    </p:animEffect>
                                  </p:childTnLst>
                                </p:cTn>
                              </p:par>
                            </p:childTnLst>
                          </p:cTn>
                        </p:par>
                        <p:par>
                          <p:cTn id="20" fill="hold">
                            <p:stCondLst>
                              <p:cond delay="0"/>
                            </p:stCondLst>
                            <p:childTnLst>
                              <p:par>
                                <p:cTn id="21" presetID="1" presetClass="entr" presetSubtype="0" fill="hold" grpId="0" nodeType="afterEffect">
                                  <p:stCondLst>
                                    <p:cond delay="0"/>
                                  </p:stCondLst>
                                  <p:childTnLst>
                                    <p:set>
                                      <p:cBhvr>
                                        <p:cTn id="22" dur="1" fill="hold">
                                          <p:stCondLst>
                                            <p:cond delay="0"/>
                                          </p:stCondLst>
                                        </p:cTn>
                                        <p:tgtEl>
                                          <p:spTgt spid="9"/>
                                        </p:tgtEl>
                                        <p:attrNameLst>
                                          <p:attrName>style.visibility</p:attrName>
                                        </p:attrNameLst>
                                      </p:cBhvr>
                                      <p:to>
                                        <p:strVal val="visible"/>
                                      </p:to>
                                    </p:set>
                                  </p:childTnLst>
                                </p:cTn>
                              </p:par>
                              <p:par>
                                <p:cTn id="23" presetID="6" presetClass="entr" presetSubtype="32" fill="hold" grpId="0" nodeType="withEffect">
                                  <p:stCondLst>
                                    <p:cond delay="1250"/>
                                  </p:stCondLst>
                                  <p:childTnLst>
                                    <p:set>
                                      <p:cBhvr>
                                        <p:cTn id="24" dur="1" fill="hold">
                                          <p:stCondLst>
                                            <p:cond delay="0"/>
                                          </p:stCondLst>
                                        </p:cTn>
                                        <p:tgtEl>
                                          <p:spTgt spid="8"/>
                                        </p:tgtEl>
                                        <p:attrNameLst>
                                          <p:attrName>style.visibility</p:attrName>
                                        </p:attrNameLst>
                                      </p:cBhvr>
                                      <p:to>
                                        <p:strVal val="visible"/>
                                      </p:to>
                                    </p:set>
                                    <p:animEffect transition="in" filter="circle(out)">
                                      <p:cBhvr>
                                        <p:cTn id="25" dur="500"/>
                                        <p:tgtEl>
                                          <p:spTgt spid="8"/>
                                        </p:tgtEl>
                                      </p:cBhvr>
                                    </p:animEffect>
                                  </p:childTnLst>
                                </p:cTn>
                              </p:par>
                              <p:par>
                                <p:cTn id="26" presetID="22" presetClass="entr" presetSubtype="8" fill="hold" grpId="0" nodeType="withEffect">
                                  <p:stCondLst>
                                    <p:cond delay="1000"/>
                                  </p:stCondLst>
                                  <p:childTnLst>
                                    <p:set>
                                      <p:cBhvr>
                                        <p:cTn id="27" dur="1" fill="hold">
                                          <p:stCondLst>
                                            <p:cond delay="0"/>
                                          </p:stCondLst>
                                        </p:cTn>
                                        <p:tgtEl>
                                          <p:spTgt spid="22"/>
                                        </p:tgtEl>
                                        <p:attrNameLst>
                                          <p:attrName>style.visibility</p:attrName>
                                        </p:attrNameLst>
                                      </p:cBhvr>
                                      <p:to>
                                        <p:strVal val="visible"/>
                                      </p:to>
                                    </p:set>
                                    <p:animEffect transition="in" filter="wipe(left)">
                                      <p:cBhvr>
                                        <p:cTn id="28" dur="500"/>
                                        <p:tgtEl>
                                          <p:spTgt spid="22"/>
                                        </p:tgtEl>
                                      </p:cBhvr>
                                    </p:animEffect>
                                  </p:childTnLst>
                                </p:cTn>
                              </p:par>
                            </p:childTnLst>
                          </p:cTn>
                        </p:par>
                        <p:par>
                          <p:cTn id="29" fill="hold">
                            <p:stCondLst>
                              <p:cond delay="0"/>
                            </p:stCondLst>
                            <p:childTnLst>
                              <p:par>
                                <p:cTn id="30" presetID="1" presetClass="entr" presetSubtype="0" fill="hold" grpId="0" nodeType="afterEffect">
                                  <p:stCondLst>
                                    <p:cond delay="0"/>
                                  </p:stCondLst>
                                  <p:childTnLst>
                                    <p:set>
                                      <p:cBhvr>
                                        <p:cTn id="31"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bldLvl="0" animBg="1"/>
      <p:bldP spid="8" grpId="0" bldLvl="0" animBg="1"/>
      <p:bldP spid="9" grpId="0"/>
      <p:bldP spid="9" grpId="1"/>
      <p:bldP spid="11" grpId="0"/>
      <p:bldP spid="11" grpId="1"/>
      <p:bldP spid="21" grpId="0"/>
      <p:bldP spid="22" grpId="0"/>
      <p:bldP spid="24" grpId="0" bldLvl="0" animBg="1"/>
      <p:bldP spid="28"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oup 10"/>
          <p:cNvGrpSpPr/>
          <p:nvPr/>
        </p:nvGrpSpPr>
        <p:grpSpPr>
          <a:xfrm>
            <a:off x="11191414" y="5937247"/>
            <a:ext cx="752930" cy="752930"/>
            <a:chOff x="11160804" y="5906634"/>
            <a:chExt cx="814163" cy="814163"/>
          </a:xfrm>
        </p:grpSpPr>
        <p:sp>
          <p:nvSpPr>
            <p:cNvPr id="20" name="Freeform: Shape 11"/>
            <p:cNvSpPr/>
            <p:nvPr/>
          </p:nvSpPr>
          <p:spPr>
            <a:xfrm>
              <a:off x="11160804" y="5906634"/>
              <a:ext cx="814163" cy="814163"/>
            </a:xfrm>
            <a:custGeom>
              <a:avLst/>
              <a:gdLst>
                <a:gd name="connsiteX0" fmla="*/ 769843 w 1539686"/>
                <a:gd name="connsiteY0" fmla="*/ 212447 h 1539686"/>
                <a:gd name="connsiteX1" fmla="*/ 212447 w 1539686"/>
                <a:gd name="connsiteY1" fmla="*/ 769843 h 1539686"/>
                <a:gd name="connsiteX2" fmla="*/ 769843 w 1539686"/>
                <a:gd name="connsiteY2" fmla="*/ 1327239 h 1539686"/>
                <a:gd name="connsiteX3" fmla="*/ 1327239 w 1539686"/>
                <a:gd name="connsiteY3" fmla="*/ 769843 h 1539686"/>
                <a:gd name="connsiteX4" fmla="*/ 769843 w 1539686"/>
                <a:gd name="connsiteY4" fmla="*/ 212447 h 1539686"/>
                <a:gd name="connsiteX5" fmla="*/ 769843 w 1539686"/>
                <a:gd name="connsiteY5" fmla="*/ 0 h 1539686"/>
                <a:gd name="connsiteX6" fmla="*/ 1539686 w 1539686"/>
                <a:gd name="connsiteY6" fmla="*/ 769843 h 1539686"/>
                <a:gd name="connsiteX7" fmla="*/ 769843 w 1539686"/>
                <a:gd name="connsiteY7" fmla="*/ 1539686 h 1539686"/>
                <a:gd name="connsiteX8" fmla="*/ 0 w 1539686"/>
                <a:gd name="connsiteY8" fmla="*/ 769843 h 1539686"/>
                <a:gd name="connsiteX9" fmla="*/ 769843 w 1539686"/>
                <a:gd name="connsiteY9" fmla="*/ 0 h 153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39686" h="1539686">
                  <a:moveTo>
                    <a:pt x="769843" y="212447"/>
                  </a:moveTo>
                  <a:cubicBezTo>
                    <a:pt x="462002" y="212447"/>
                    <a:pt x="212447" y="462002"/>
                    <a:pt x="212447" y="769843"/>
                  </a:cubicBezTo>
                  <a:cubicBezTo>
                    <a:pt x="212447" y="1077684"/>
                    <a:pt x="462002" y="1327239"/>
                    <a:pt x="769843" y="1327239"/>
                  </a:cubicBezTo>
                  <a:cubicBezTo>
                    <a:pt x="1077684" y="1327239"/>
                    <a:pt x="1327239" y="1077684"/>
                    <a:pt x="1327239" y="769843"/>
                  </a:cubicBezTo>
                  <a:cubicBezTo>
                    <a:pt x="1327239" y="462002"/>
                    <a:pt x="1077684" y="212447"/>
                    <a:pt x="769843" y="212447"/>
                  </a:cubicBezTo>
                  <a:close/>
                  <a:moveTo>
                    <a:pt x="769843" y="0"/>
                  </a:moveTo>
                  <a:cubicBezTo>
                    <a:pt x="1195016" y="0"/>
                    <a:pt x="1539686" y="344670"/>
                    <a:pt x="1539686" y="769843"/>
                  </a:cubicBezTo>
                  <a:cubicBezTo>
                    <a:pt x="1539686" y="1195016"/>
                    <a:pt x="1195016" y="1539686"/>
                    <a:pt x="769843" y="1539686"/>
                  </a:cubicBezTo>
                  <a:cubicBezTo>
                    <a:pt x="344670" y="1539686"/>
                    <a:pt x="0" y="1195016"/>
                    <a:pt x="0" y="769843"/>
                  </a:cubicBezTo>
                  <a:cubicBezTo>
                    <a:pt x="0" y="344670"/>
                    <a:pt x="344670" y="0"/>
                    <a:pt x="769843" y="0"/>
                  </a:cubicBezTo>
                  <a:close/>
                </a:path>
              </a:pathLst>
            </a:custGeom>
            <a:solidFill>
              <a:srgbClr val="748773">
                <a:alpha val="22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Oval 12"/>
            <p:cNvSpPr/>
            <p:nvPr/>
          </p:nvSpPr>
          <p:spPr>
            <a:xfrm>
              <a:off x="11335656" y="6081486"/>
              <a:ext cx="464458" cy="464458"/>
            </a:xfrm>
            <a:prstGeom prst="ellipse">
              <a:avLst/>
            </a:prstGeom>
            <a:solidFill>
              <a:srgbClr val="748773"/>
            </a:solidFill>
            <a:ln>
              <a:noFill/>
            </a:ln>
            <a:effectLst>
              <a:outerShdw blurRad="749300" dist="266700" dir="2700000" sx="83000" sy="83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2" name="TextBox 13"/>
          <p:cNvSpPr txBox="1"/>
          <p:nvPr/>
        </p:nvSpPr>
        <p:spPr>
          <a:xfrm>
            <a:off x="11261264" y="6175213"/>
            <a:ext cx="613230" cy="276999"/>
          </a:xfrm>
          <a:prstGeom prst="rect">
            <a:avLst/>
          </a:prstGeom>
          <a:noFill/>
        </p:spPr>
        <p:txBody>
          <a:bodyPr wrap="square" rtlCol="0">
            <a:spAutoFit/>
          </a:bodyPr>
          <a:lstStyle/>
          <a:p>
            <a:pPr algn="ctr"/>
            <a:fld id="{260E2A6B-A809-4840-BF14-8648BC0BDF87}" type="slidenum">
              <a:rPr lang="id-ID" sz="1200" i="0" smtClean="0">
                <a:solidFill>
                  <a:schemeClr val="bg1"/>
                </a:solidFill>
                <a:ea typeface="Liberation Sans" panose="020B0604020202020204" pitchFamily="34" charset="0"/>
                <a:cs typeface="Liberation Sans" panose="020B0604020202020204" pitchFamily="34" charset="0"/>
              </a:rPr>
              <a:t>27</a:t>
            </a:fld>
            <a:endParaRPr lang="id-ID" sz="1200" i="0" dirty="0">
              <a:solidFill>
                <a:schemeClr val="bg1"/>
              </a:solidFill>
              <a:ea typeface="Liberation Sans" panose="020B0604020202020204" pitchFamily="34" charset="0"/>
              <a:cs typeface="Liberation Sans" panose="020B0604020202020204" pitchFamily="34" charset="0"/>
            </a:endParaRPr>
          </a:p>
        </p:txBody>
      </p:sp>
      <p:sp>
        <p:nvSpPr>
          <p:cNvPr id="23" name="TextBox 14"/>
          <p:cNvSpPr txBox="1"/>
          <p:nvPr/>
        </p:nvSpPr>
        <p:spPr>
          <a:xfrm>
            <a:off x="8656539" y="6295892"/>
            <a:ext cx="2373172" cy="261610"/>
          </a:xfrm>
          <a:prstGeom prst="rect">
            <a:avLst/>
          </a:prstGeom>
          <a:noFill/>
        </p:spPr>
        <p:txBody>
          <a:bodyPr wrap="square" rtlCol="0">
            <a:spAutoFit/>
          </a:bodyPr>
          <a:lstStyle/>
          <a:p>
            <a:pPr algn="r"/>
            <a:r>
              <a:rPr lang="en-US" sz="1050" spc="300" dirty="0">
                <a:solidFill>
                  <a:schemeClr val="bg1">
                    <a:lumMod val="75000"/>
                  </a:schemeClr>
                </a:solidFill>
              </a:rPr>
              <a:t>www.ypppt.com</a:t>
            </a:r>
          </a:p>
        </p:txBody>
      </p:sp>
      <p:sp>
        <p:nvSpPr>
          <p:cNvPr id="25" name="Rectangle: Rounded Corners 16"/>
          <p:cNvSpPr/>
          <p:nvPr/>
        </p:nvSpPr>
        <p:spPr>
          <a:xfrm>
            <a:off x="2206113" y="6355240"/>
            <a:ext cx="6326823" cy="142914"/>
          </a:xfrm>
          <a:prstGeom prst="roundRect">
            <a:avLst>
              <a:gd name="adj" fmla="val 50000"/>
            </a:avLst>
          </a:prstGeom>
          <a:pattFill prst="ltUpDiag">
            <a:fgClr>
              <a:schemeClr val="accent1">
                <a:lumMod val="40000"/>
                <a:lumOff val="60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图片占位符 7"/>
          <p:cNvPicPr>
            <a:picLocks noGrp="1" noChangeAspect="1"/>
          </p:cNvPicPr>
          <p:nvPr>
            <p:ph type="pic" sz="quarter" idx="11"/>
          </p:nvPr>
        </p:nvPicPr>
        <p:blipFill>
          <a:blip r:embed="rId3">
            <a:extLst>
              <a:ext uri="{28A0092B-C50C-407E-A947-70E740481C1C}">
                <a14:useLocalDpi xmlns:a14="http://schemas.microsoft.com/office/drawing/2010/main" val="0"/>
              </a:ext>
            </a:extLst>
          </a:blip>
          <a:srcRect l="28821" r="28821"/>
          <a:stretch>
            <a:fillRect/>
          </a:stretch>
        </p:blipFill>
        <p:spPr/>
      </p:pic>
      <p:sp>
        <p:nvSpPr>
          <p:cNvPr id="39" name="Freeform: Shape 38"/>
          <p:cNvSpPr/>
          <p:nvPr/>
        </p:nvSpPr>
        <p:spPr>
          <a:xfrm>
            <a:off x="0" y="2497000"/>
            <a:ext cx="1864001" cy="1864001"/>
          </a:xfrm>
          <a:custGeom>
            <a:avLst/>
            <a:gdLst>
              <a:gd name="connsiteX0" fmla="*/ 1789190 w 1789190"/>
              <a:gd name="connsiteY0" fmla="*/ 1628237 h 1789190"/>
              <a:gd name="connsiteX1" fmla="*/ 1789190 w 1789190"/>
              <a:gd name="connsiteY1" fmla="*/ 1789190 h 1789190"/>
              <a:gd name="connsiteX2" fmla="*/ 1628236 w 1789190"/>
              <a:gd name="connsiteY2" fmla="*/ 1789190 h 1789190"/>
              <a:gd name="connsiteX3" fmla="*/ 1789190 w 1789190"/>
              <a:gd name="connsiteY3" fmla="*/ 1195965 h 1789190"/>
              <a:gd name="connsiteX4" fmla="*/ 1789190 w 1789190"/>
              <a:gd name="connsiteY4" fmla="*/ 1441911 h 1789190"/>
              <a:gd name="connsiteX5" fmla="*/ 1441911 w 1789190"/>
              <a:gd name="connsiteY5" fmla="*/ 1789190 h 1789190"/>
              <a:gd name="connsiteX6" fmla="*/ 1195965 w 1789190"/>
              <a:gd name="connsiteY6" fmla="*/ 1789190 h 1789190"/>
              <a:gd name="connsiteX7" fmla="*/ 1789190 w 1789190"/>
              <a:gd name="connsiteY7" fmla="*/ 757084 h 1789190"/>
              <a:gd name="connsiteX8" fmla="*/ 1789190 w 1789190"/>
              <a:gd name="connsiteY8" fmla="*/ 1009640 h 1789190"/>
              <a:gd name="connsiteX9" fmla="*/ 1009640 w 1789190"/>
              <a:gd name="connsiteY9" fmla="*/ 1789190 h 1789190"/>
              <a:gd name="connsiteX10" fmla="*/ 757084 w 1789190"/>
              <a:gd name="connsiteY10" fmla="*/ 1789190 h 1789190"/>
              <a:gd name="connsiteX11" fmla="*/ 1789190 w 1789190"/>
              <a:gd name="connsiteY11" fmla="*/ 318204 h 1789190"/>
              <a:gd name="connsiteX12" fmla="*/ 1789190 w 1789190"/>
              <a:gd name="connsiteY12" fmla="*/ 570760 h 1789190"/>
              <a:gd name="connsiteX13" fmla="*/ 570759 w 1789190"/>
              <a:gd name="connsiteY13" fmla="*/ 1789190 h 1789190"/>
              <a:gd name="connsiteX14" fmla="*/ 318203 w 1789190"/>
              <a:gd name="connsiteY14" fmla="*/ 1789190 h 1789190"/>
              <a:gd name="connsiteX15" fmla="*/ 1668512 w 1789190"/>
              <a:gd name="connsiteY15" fmla="*/ 0 h 1789190"/>
              <a:gd name="connsiteX16" fmla="*/ 1789190 w 1789190"/>
              <a:gd name="connsiteY16" fmla="*/ 0 h 1789190"/>
              <a:gd name="connsiteX17" fmla="*/ 1789190 w 1789190"/>
              <a:gd name="connsiteY17" fmla="*/ 131878 h 1789190"/>
              <a:gd name="connsiteX18" fmla="*/ 131878 w 1789190"/>
              <a:gd name="connsiteY18" fmla="*/ 1789190 h 1789190"/>
              <a:gd name="connsiteX19" fmla="*/ 0 w 1789190"/>
              <a:gd name="connsiteY19" fmla="*/ 1789190 h 1789190"/>
              <a:gd name="connsiteX20" fmla="*/ 0 w 1789190"/>
              <a:gd name="connsiteY20" fmla="*/ 1668512 h 1789190"/>
              <a:gd name="connsiteX21" fmla="*/ 1229631 w 1789190"/>
              <a:gd name="connsiteY21" fmla="*/ 0 h 1789190"/>
              <a:gd name="connsiteX22" fmla="*/ 1482187 w 1789190"/>
              <a:gd name="connsiteY22" fmla="*/ 0 h 1789190"/>
              <a:gd name="connsiteX23" fmla="*/ 0 w 1789190"/>
              <a:gd name="connsiteY23" fmla="*/ 1482187 h 1789190"/>
              <a:gd name="connsiteX24" fmla="*/ 0 w 1789190"/>
              <a:gd name="connsiteY24" fmla="*/ 1229631 h 1789190"/>
              <a:gd name="connsiteX25" fmla="*/ 790750 w 1789190"/>
              <a:gd name="connsiteY25" fmla="*/ 0 h 1789190"/>
              <a:gd name="connsiteX26" fmla="*/ 1043306 w 1789190"/>
              <a:gd name="connsiteY26" fmla="*/ 0 h 1789190"/>
              <a:gd name="connsiteX27" fmla="*/ 0 w 1789190"/>
              <a:gd name="connsiteY27" fmla="*/ 1043306 h 1789190"/>
              <a:gd name="connsiteX28" fmla="*/ 0 w 1789190"/>
              <a:gd name="connsiteY28" fmla="*/ 790750 h 1789190"/>
              <a:gd name="connsiteX29" fmla="*/ 351869 w 1789190"/>
              <a:gd name="connsiteY29" fmla="*/ 0 h 1789190"/>
              <a:gd name="connsiteX30" fmla="*/ 604425 w 1789190"/>
              <a:gd name="connsiteY30" fmla="*/ 0 h 1789190"/>
              <a:gd name="connsiteX31" fmla="*/ 0 w 1789190"/>
              <a:gd name="connsiteY31" fmla="*/ 604424 h 1789190"/>
              <a:gd name="connsiteX32" fmla="*/ 0 w 1789190"/>
              <a:gd name="connsiteY32" fmla="*/ 351869 h 1789190"/>
              <a:gd name="connsiteX33" fmla="*/ 0 w 1789190"/>
              <a:gd name="connsiteY33" fmla="*/ 0 h 1789190"/>
              <a:gd name="connsiteX34" fmla="*/ 165544 w 1789190"/>
              <a:gd name="connsiteY34" fmla="*/ 0 h 1789190"/>
              <a:gd name="connsiteX35" fmla="*/ 0 w 1789190"/>
              <a:gd name="connsiteY35" fmla="*/ 165544 h 17891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789190" h="1789190">
                <a:moveTo>
                  <a:pt x="1789190" y="1628237"/>
                </a:moveTo>
                <a:lnTo>
                  <a:pt x="1789190" y="1789190"/>
                </a:lnTo>
                <a:lnTo>
                  <a:pt x="1628236" y="1789190"/>
                </a:lnTo>
                <a:close/>
                <a:moveTo>
                  <a:pt x="1789190" y="1195965"/>
                </a:moveTo>
                <a:lnTo>
                  <a:pt x="1789190" y="1441911"/>
                </a:lnTo>
                <a:lnTo>
                  <a:pt x="1441911" y="1789190"/>
                </a:lnTo>
                <a:lnTo>
                  <a:pt x="1195965" y="1789190"/>
                </a:lnTo>
                <a:close/>
                <a:moveTo>
                  <a:pt x="1789190" y="757084"/>
                </a:moveTo>
                <a:lnTo>
                  <a:pt x="1789190" y="1009640"/>
                </a:lnTo>
                <a:lnTo>
                  <a:pt x="1009640" y="1789190"/>
                </a:lnTo>
                <a:lnTo>
                  <a:pt x="757084" y="1789190"/>
                </a:lnTo>
                <a:close/>
                <a:moveTo>
                  <a:pt x="1789190" y="318204"/>
                </a:moveTo>
                <a:lnTo>
                  <a:pt x="1789190" y="570760"/>
                </a:lnTo>
                <a:lnTo>
                  <a:pt x="570759" y="1789190"/>
                </a:lnTo>
                <a:lnTo>
                  <a:pt x="318203" y="1789190"/>
                </a:lnTo>
                <a:close/>
                <a:moveTo>
                  <a:pt x="1668512" y="0"/>
                </a:moveTo>
                <a:lnTo>
                  <a:pt x="1789190" y="0"/>
                </a:lnTo>
                <a:lnTo>
                  <a:pt x="1789190" y="131878"/>
                </a:lnTo>
                <a:lnTo>
                  <a:pt x="131878" y="1789190"/>
                </a:lnTo>
                <a:lnTo>
                  <a:pt x="0" y="1789190"/>
                </a:lnTo>
                <a:lnTo>
                  <a:pt x="0" y="1668512"/>
                </a:lnTo>
                <a:close/>
                <a:moveTo>
                  <a:pt x="1229631" y="0"/>
                </a:moveTo>
                <a:lnTo>
                  <a:pt x="1482187" y="0"/>
                </a:lnTo>
                <a:lnTo>
                  <a:pt x="0" y="1482187"/>
                </a:lnTo>
                <a:lnTo>
                  <a:pt x="0" y="1229631"/>
                </a:lnTo>
                <a:close/>
                <a:moveTo>
                  <a:pt x="790750" y="0"/>
                </a:moveTo>
                <a:lnTo>
                  <a:pt x="1043306" y="0"/>
                </a:lnTo>
                <a:lnTo>
                  <a:pt x="0" y="1043306"/>
                </a:lnTo>
                <a:lnTo>
                  <a:pt x="0" y="790750"/>
                </a:lnTo>
                <a:close/>
                <a:moveTo>
                  <a:pt x="351869" y="0"/>
                </a:moveTo>
                <a:lnTo>
                  <a:pt x="604425" y="0"/>
                </a:lnTo>
                <a:lnTo>
                  <a:pt x="0" y="604424"/>
                </a:lnTo>
                <a:lnTo>
                  <a:pt x="0" y="351869"/>
                </a:lnTo>
                <a:close/>
                <a:moveTo>
                  <a:pt x="0" y="0"/>
                </a:moveTo>
                <a:lnTo>
                  <a:pt x="165544" y="0"/>
                </a:lnTo>
                <a:lnTo>
                  <a:pt x="0" y="165544"/>
                </a:lnTo>
                <a:close/>
              </a:path>
            </a:pathLst>
          </a:custGeom>
          <a:solidFill>
            <a:srgbClr val="748773">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p:cNvSpPr/>
          <p:nvPr/>
        </p:nvSpPr>
        <p:spPr>
          <a:xfrm>
            <a:off x="698500" y="144780"/>
            <a:ext cx="6852920" cy="4258945"/>
          </a:xfrm>
          <a:prstGeom prst="rect">
            <a:avLst/>
          </a:prstGeom>
          <a:solidFill>
            <a:schemeClr val="bg1"/>
          </a:solidFill>
          <a:ln>
            <a:noFill/>
          </a:ln>
          <a:effectLst>
            <a:outerShdw blurRad="1270000" dist="698500" dir="5400000" sx="80000" sy="80000" algn="t" rotWithShape="0">
              <a:schemeClr val="tx1">
                <a:lumMod val="95000"/>
                <a:lumOff val="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28" name="TextBox 27"/>
          <p:cNvSpPr txBox="1"/>
          <p:nvPr/>
        </p:nvSpPr>
        <p:spPr>
          <a:xfrm>
            <a:off x="4281170" y="1991360"/>
            <a:ext cx="2875280" cy="583565"/>
          </a:xfrm>
          <a:prstGeom prst="rect">
            <a:avLst/>
          </a:prstGeom>
          <a:noFill/>
        </p:spPr>
        <p:txBody>
          <a:bodyPr wrap="square" rtlCol="0">
            <a:spAutoFit/>
          </a:bodyPr>
          <a:lstStyle/>
          <a:p>
            <a:pPr algn="ctr"/>
            <a:r>
              <a:rPr lang="zh-CN" sz="4000" dirty="0">
                <a:solidFill>
                  <a:srgbClr val="748773"/>
                </a:solidFill>
                <a:ea typeface="宋体" panose="02010600030101010101" pitchFamily="2" charset="-122"/>
              </a:rPr>
              <a:t>开发规范</a:t>
            </a:r>
          </a:p>
        </p:txBody>
      </p:sp>
      <p:grpSp>
        <p:nvGrpSpPr>
          <p:cNvPr id="32" name="Group 31"/>
          <p:cNvGrpSpPr/>
          <p:nvPr/>
        </p:nvGrpSpPr>
        <p:grpSpPr>
          <a:xfrm>
            <a:off x="4659921" y="730060"/>
            <a:ext cx="548972" cy="386090"/>
            <a:chOff x="8278813" y="4530725"/>
            <a:chExt cx="1733550" cy="1219200"/>
          </a:xfrm>
          <a:solidFill>
            <a:srgbClr val="748773"/>
          </a:solidFill>
        </p:grpSpPr>
        <p:sp>
          <p:nvSpPr>
            <p:cNvPr id="33" name="Freeform 118"/>
            <p:cNvSpPr/>
            <p:nvPr/>
          </p:nvSpPr>
          <p:spPr bwMode="auto">
            <a:xfrm>
              <a:off x="9215438" y="5232400"/>
              <a:ext cx="114300" cy="114300"/>
            </a:xfrm>
            <a:custGeom>
              <a:avLst/>
              <a:gdLst>
                <a:gd name="T0" fmla="*/ 23 w 46"/>
                <a:gd name="T1" fmla="*/ 0 h 46"/>
                <a:gd name="T2" fmla="*/ 7 w 46"/>
                <a:gd name="T3" fmla="*/ 6 h 46"/>
                <a:gd name="T4" fmla="*/ 0 w 46"/>
                <a:gd name="T5" fmla="*/ 23 h 46"/>
                <a:gd name="T6" fmla="*/ 7 w 46"/>
                <a:gd name="T7" fmla="*/ 39 h 46"/>
                <a:gd name="T8" fmla="*/ 23 w 46"/>
                <a:gd name="T9" fmla="*/ 46 h 46"/>
                <a:gd name="T10" fmla="*/ 39 w 46"/>
                <a:gd name="T11" fmla="*/ 40 h 46"/>
                <a:gd name="T12" fmla="*/ 46 w 46"/>
                <a:gd name="T13" fmla="*/ 27 h 46"/>
                <a:gd name="T14" fmla="*/ 46 w 46"/>
                <a:gd name="T15" fmla="*/ 23 h 46"/>
                <a:gd name="T16" fmla="*/ 46 w 46"/>
                <a:gd name="T17" fmla="*/ 18 h 46"/>
                <a:gd name="T18" fmla="*/ 23 w 46"/>
                <a:gd name="T19" fmla="*/ 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6" h="46">
                  <a:moveTo>
                    <a:pt x="23" y="0"/>
                  </a:moveTo>
                  <a:cubicBezTo>
                    <a:pt x="17" y="0"/>
                    <a:pt x="12" y="3"/>
                    <a:pt x="7" y="6"/>
                  </a:cubicBezTo>
                  <a:cubicBezTo>
                    <a:pt x="2" y="10"/>
                    <a:pt x="1" y="17"/>
                    <a:pt x="0" y="23"/>
                  </a:cubicBezTo>
                  <a:cubicBezTo>
                    <a:pt x="0" y="29"/>
                    <a:pt x="3" y="35"/>
                    <a:pt x="7" y="39"/>
                  </a:cubicBezTo>
                  <a:cubicBezTo>
                    <a:pt x="11" y="44"/>
                    <a:pt x="17" y="46"/>
                    <a:pt x="23" y="46"/>
                  </a:cubicBezTo>
                  <a:cubicBezTo>
                    <a:pt x="29" y="46"/>
                    <a:pt x="35" y="43"/>
                    <a:pt x="39" y="40"/>
                  </a:cubicBezTo>
                  <a:cubicBezTo>
                    <a:pt x="43" y="37"/>
                    <a:pt x="45" y="32"/>
                    <a:pt x="46" y="27"/>
                  </a:cubicBezTo>
                  <a:cubicBezTo>
                    <a:pt x="46" y="26"/>
                    <a:pt x="46" y="25"/>
                    <a:pt x="46" y="23"/>
                  </a:cubicBezTo>
                  <a:cubicBezTo>
                    <a:pt x="46" y="21"/>
                    <a:pt x="46" y="20"/>
                    <a:pt x="46" y="18"/>
                  </a:cubicBezTo>
                  <a:cubicBezTo>
                    <a:pt x="43" y="8"/>
                    <a:pt x="35" y="1"/>
                    <a:pt x="2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4" name="Freeform 119"/>
            <p:cNvSpPr/>
            <p:nvPr/>
          </p:nvSpPr>
          <p:spPr bwMode="auto">
            <a:xfrm>
              <a:off x="8972550" y="5232400"/>
              <a:ext cx="117475" cy="114300"/>
            </a:xfrm>
            <a:custGeom>
              <a:avLst/>
              <a:gdLst>
                <a:gd name="T0" fmla="*/ 23 w 47"/>
                <a:gd name="T1" fmla="*/ 0 h 46"/>
                <a:gd name="T2" fmla="*/ 7 w 47"/>
                <a:gd name="T3" fmla="*/ 6 h 46"/>
                <a:gd name="T4" fmla="*/ 0 w 47"/>
                <a:gd name="T5" fmla="*/ 23 h 46"/>
                <a:gd name="T6" fmla="*/ 7 w 47"/>
                <a:gd name="T7" fmla="*/ 39 h 46"/>
                <a:gd name="T8" fmla="*/ 23 w 47"/>
                <a:gd name="T9" fmla="*/ 46 h 46"/>
                <a:gd name="T10" fmla="*/ 40 w 47"/>
                <a:gd name="T11" fmla="*/ 40 h 46"/>
                <a:gd name="T12" fmla="*/ 46 w 47"/>
                <a:gd name="T13" fmla="*/ 27 h 46"/>
                <a:gd name="T14" fmla="*/ 47 w 47"/>
                <a:gd name="T15" fmla="*/ 23 h 46"/>
                <a:gd name="T16" fmla="*/ 46 w 47"/>
                <a:gd name="T17" fmla="*/ 18 h 46"/>
                <a:gd name="T18" fmla="*/ 23 w 47"/>
                <a:gd name="T19" fmla="*/ 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7" h="46">
                  <a:moveTo>
                    <a:pt x="23" y="0"/>
                  </a:moveTo>
                  <a:cubicBezTo>
                    <a:pt x="17" y="0"/>
                    <a:pt x="12" y="3"/>
                    <a:pt x="7" y="6"/>
                  </a:cubicBezTo>
                  <a:cubicBezTo>
                    <a:pt x="3" y="10"/>
                    <a:pt x="1" y="17"/>
                    <a:pt x="0" y="23"/>
                  </a:cubicBezTo>
                  <a:cubicBezTo>
                    <a:pt x="0" y="29"/>
                    <a:pt x="3" y="35"/>
                    <a:pt x="7" y="39"/>
                  </a:cubicBezTo>
                  <a:cubicBezTo>
                    <a:pt x="11" y="44"/>
                    <a:pt x="18" y="46"/>
                    <a:pt x="23" y="46"/>
                  </a:cubicBezTo>
                  <a:cubicBezTo>
                    <a:pt x="30" y="46"/>
                    <a:pt x="35" y="43"/>
                    <a:pt x="40" y="40"/>
                  </a:cubicBezTo>
                  <a:cubicBezTo>
                    <a:pt x="43" y="37"/>
                    <a:pt x="45" y="32"/>
                    <a:pt x="46" y="27"/>
                  </a:cubicBezTo>
                  <a:cubicBezTo>
                    <a:pt x="46" y="26"/>
                    <a:pt x="47" y="25"/>
                    <a:pt x="47" y="23"/>
                  </a:cubicBezTo>
                  <a:cubicBezTo>
                    <a:pt x="47" y="21"/>
                    <a:pt x="46" y="20"/>
                    <a:pt x="46" y="18"/>
                  </a:cubicBezTo>
                  <a:cubicBezTo>
                    <a:pt x="43" y="8"/>
                    <a:pt x="35" y="1"/>
                    <a:pt x="2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5" name="Freeform 120"/>
            <p:cNvSpPr/>
            <p:nvPr/>
          </p:nvSpPr>
          <p:spPr bwMode="auto">
            <a:xfrm>
              <a:off x="9090025" y="4667250"/>
              <a:ext cx="125413" cy="74613"/>
            </a:xfrm>
            <a:custGeom>
              <a:avLst/>
              <a:gdLst>
                <a:gd name="T0" fmla="*/ 15 w 51"/>
                <a:gd name="T1" fmla="*/ 30 h 30"/>
                <a:gd name="T2" fmla="*/ 36 w 51"/>
                <a:gd name="T3" fmla="*/ 30 h 30"/>
                <a:gd name="T4" fmla="*/ 51 w 51"/>
                <a:gd name="T5" fmla="*/ 15 h 30"/>
                <a:gd name="T6" fmla="*/ 36 w 51"/>
                <a:gd name="T7" fmla="*/ 0 h 30"/>
                <a:gd name="T8" fmla="*/ 15 w 51"/>
                <a:gd name="T9" fmla="*/ 0 h 30"/>
                <a:gd name="T10" fmla="*/ 0 w 51"/>
                <a:gd name="T11" fmla="*/ 15 h 30"/>
                <a:gd name="T12" fmla="*/ 15 w 51"/>
                <a:gd name="T13" fmla="*/ 30 h 30"/>
              </a:gdLst>
              <a:ahLst/>
              <a:cxnLst>
                <a:cxn ang="0">
                  <a:pos x="T0" y="T1"/>
                </a:cxn>
                <a:cxn ang="0">
                  <a:pos x="T2" y="T3"/>
                </a:cxn>
                <a:cxn ang="0">
                  <a:pos x="T4" y="T5"/>
                </a:cxn>
                <a:cxn ang="0">
                  <a:pos x="T6" y="T7"/>
                </a:cxn>
                <a:cxn ang="0">
                  <a:pos x="T8" y="T9"/>
                </a:cxn>
                <a:cxn ang="0">
                  <a:pos x="T10" y="T11"/>
                </a:cxn>
                <a:cxn ang="0">
                  <a:pos x="T12" y="T13"/>
                </a:cxn>
              </a:cxnLst>
              <a:rect l="0" t="0" r="r" b="b"/>
              <a:pathLst>
                <a:path w="51" h="30">
                  <a:moveTo>
                    <a:pt x="15" y="30"/>
                  </a:moveTo>
                  <a:cubicBezTo>
                    <a:pt x="36" y="30"/>
                    <a:pt x="36" y="30"/>
                    <a:pt x="36" y="30"/>
                  </a:cubicBezTo>
                  <a:cubicBezTo>
                    <a:pt x="44" y="30"/>
                    <a:pt x="51" y="23"/>
                    <a:pt x="51" y="15"/>
                  </a:cubicBezTo>
                  <a:cubicBezTo>
                    <a:pt x="51" y="6"/>
                    <a:pt x="44" y="0"/>
                    <a:pt x="36" y="0"/>
                  </a:cubicBezTo>
                  <a:cubicBezTo>
                    <a:pt x="15" y="0"/>
                    <a:pt x="15" y="0"/>
                    <a:pt x="15" y="0"/>
                  </a:cubicBezTo>
                  <a:cubicBezTo>
                    <a:pt x="6" y="0"/>
                    <a:pt x="0" y="6"/>
                    <a:pt x="0" y="15"/>
                  </a:cubicBezTo>
                  <a:cubicBezTo>
                    <a:pt x="0" y="23"/>
                    <a:pt x="6" y="30"/>
                    <a:pt x="15"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6" name="Freeform 121"/>
            <p:cNvSpPr>
              <a:spLocks noEditPoints="1"/>
            </p:cNvSpPr>
            <p:nvPr/>
          </p:nvSpPr>
          <p:spPr bwMode="auto">
            <a:xfrm>
              <a:off x="8786813" y="4832350"/>
              <a:ext cx="642938" cy="385763"/>
            </a:xfrm>
            <a:custGeom>
              <a:avLst/>
              <a:gdLst>
                <a:gd name="T0" fmla="*/ 19 w 259"/>
                <a:gd name="T1" fmla="*/ 35 h 155"/>
                <a:gd name="T2" fmla="*/ 36 w 259"/>
                <a:gd name="T3" fmla="*/ 35 h 155"/>
                <a:gd name="T4" fmla="*/ 41 w 259"/>
                <a:gd name="T5" fmla="*/ 50 h 155"/>
                <a:gd name="T6" fmla="*/ 42 w 259"/>
                <a:gd name="T7" fmla="*/ 54 h 155"/>
                <a:gd name="T8" fmla="*/ 42 w 259"/>
                <a:gd name="T9" fmla="*/ 56 h 155"/>
                <a:gd name="T10" fmla="*/ 42 w 259"/>
                <a:gd name="T11" fmla="*/ 57 h 155"/>
                <a:gd name="T12" fmla="*/ 43 w 259"/>
                <a:gd name="T13" fmla="*/ 57 h 155"/>
                <a:gd name="T14" fmla="*/ 65 w 259"/>
                <a:gd name="T15" fmla="*/ 138 h 155"/>
                <a:gd name="T16" fmla="*/ 89 w 259"/>
                <a:gd name="T17" fmla="*/ 155 h 155"/>
                <a:gd name="T18" fmla="*/ 209 w 259"/>
                <a:gd name="T19" fmla="*/ 155 h 155"/>
                <a:gd name="T20" fmla="*/ 231 w 259"/>
                <a:gd name="T21" fmla="*/ 138 h 155"/>
                <a:gd name="T22" fmla="*/ 237 w 259"/>
                <a:gd name="T23" fmla="*/ 122 h 155"/>
                <a:gd name="T24" fmla="*/ 255 w 259"/>
                <a:gd name="T25" fmla="*/ 68 h 155"/>
                <a:gd name="T26" fmla="*/ 258 w 259"/>
                <a:gd name="T27" fmla="*/ 49 h 155"/>
                <a:gd name="T28" fmla="*/ 235 w 259"/>
                <a:gd name="T29" fmla="*/ 32 h 155"/>
                <a:gd name="T30" fmla="*/ 67 w 259"/>
                <a:gd name="T31" fmla="*/ 32 h 155"/>
                <a:gd name="T32" fmla="*/ 62 w 259"/>
                <a:gd name="T33" fmla="*/ 17 h 155"/>
                <a:gd name="T34" fmla="*/ 19 w 259"/>
                <a:gd name="T35" fmla="*/ 5 h 155"/>
                <a:gd name="T36" fmla="*/ 19 w 259"/>
                <a:gd name="T37" fmla="*/ 35 h 155"/>
                <a:gd name="T38" fmla="*/ 224 w 259"/>
                <a:gd name="T39" fmla="*/ 63 h 155"/>
                <a:gd name="T40" fmla="*/ 204 w 259"/>
                <a:gd name="T41" fmla="*/ 125 h 155"/>
                <a:gd name="T42" fmla="*/ 92 w 259"/>
                <a:gd name="T43" fmla="*/ 125 h 155"/>
                <a:gd name="T44" fmla="*/ 91 w 259"/>
                <a:gd name="T45" fmla="*/ 119 h 155"/>
                <a:gd name="T46" fmla="*/ 75 w 259"/>
                <a:gd name="T47" fmla="*/ 63 h 155"/>
                <a:gd name="T48" fmla="*/ 224 w 259"/>
                <a:gd name="T49" fmla="*/ 63 h 155"/>
                <a:gd name="T50" fmla="*/ 45 w 259"/>
                <a:gd name="T51" fmla="*/ 35 h 155"/>
                <a:gd name="T52" fmla="*/ 46 w 259"/>
                <a:gd name="T53" fmla="*/ 35 h 155"/>
                <a:gd name="T54" fmla="*/ 46 w 259"/>
                <a:gd name="T55" fmla="*/ 36 h 155"/>
                <a:gd name="T56" fmla="*/ 44 w 259"/>
                <a:gd name="T57" fmla="*/ 35 h 155"/>
                <a:gd name="T58" fmla="*/ 45 w 259"/>
                <a:gd name="T59" fmla="*/ 35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59" h="155">
                  <a:moveTo>
                    <a:pt x="19" y="35"/>
                  </a:moveTo>
                  <a:cubicBezTo>
                    <a:pt x="36" y="35"/>
                    <a:pt x="36" y="35"/>
                    <a:pt x="36" y="35"/>
                  </a:cubicBezTo>
                  <a:cubicBezTo>
                    <a:pt x="38" y="40"/>
                    <a:pt x="39" y="45"/>
                    <a:pt x="41" y="50"/>
                  </a:cubicBezTo>
                  <a:cubicBezTo>
                    <a:pt x="41" y="52"/>
                    <a:pt x="41" y="53"/>
                    <a:pt x="42" y="54"/>
                  </a:cubicBezTo>
                  <a:cubicBezTo>
                    <a:pt x="42" y="55"/>
                    <a:pt x="42" y="56"/>
                    <a:pt x="42" y="56"/>
                  </a:cubicBezTo>
                  <a:cubicBezTo>
                    <a:pt x="42" y="57"/>
                    <a:pt x="42" y="57"/>
                    <a:pt x="42" y="57"/>
                  </a:cubicBezTo>
                  <a:cubicBezTo>
                    <a:pt x="42" y="57"/>
                    <a:pt x="42" y="57"/>
                    <a:pt x="43" y="57"/>
                  </a:cubicBezTo>
                  <a:cubicBezTo>
                    <a:pt x="50" y="84"/>
                    <a:pt x="57" y="111"/>
                    <a:pt x="65" y="138"/>
                  </a:cubicBezTo>
                  <a:cubicBezTo>
                    <a:pt x="68" y="150"/>
                    <a:pt x="77" y="155"/>
                    <a:pt x="89" y="155"/>
                  </a:cubicBezTo>
                  <a:cubicBezTo>
                    <a:pt x="209" y="155"/>
                    <a:pt x="209" y="155"/>
                    <a:pt x="209" y="155"/>
                  </a:cubicBezTo>
                  <a:cubicBezTo>
                    <a:pt x="221" y="155"/>
                    <a:pt x="228" y="148"/>
                    <a:pt x="231" y="138"/>
                  </a:cubicBezTo>
                  <a:cubicBezTo>
                    <a:pt x="233" y="132"/>
                    <a:pt x="235" y="127"/>
                    <a:pt x="237" y="122"/>
                  </a:cubicBezTo>
                  <a:cubicBezTo>
                    <a:pt x="243" y="104"/>
                    <a:pt x="249" y="86"/>
                    <a:pt x="255" y="68"/>
                  </a:cubicBezTo>
                  <a:cubicBezTo>
                    <a:pt x="257" y="61"/>
                    <a:pt x="259" y="56"/>
                    <a:pt x="258" y="49"/>
                  </a:cubicBezTo>
                  <a:cubicBezTo>
                    <a:pt x="256" y="38"/>
                    <a:pt x="245" y="32"/>
                    <a:pt x="235" y="32"/>
                  </a:cubicBezTo>
                  <a:cubicBezTo>
                    <a:pt x="67" y="32"/>
                    <a:pt x="67" y="32"/>
                    <a:pt x="67" y="32"/>
                  </a:cubicBezTo>
                  <a:cubicBezTo>
                    <a:pt x="65" y="27"/>
                    <a:pt x="64" y="22"/>
                    <a:pt x="62" y="17"/>
                  </a:cubicBezTo>
                  <a:cubicBezTo>
                    <a:pt x="57" y="0"/>
                    <a:pt x="33" y="5"/>
                    <a:pt x="19" y="5"/>
                  </a:cubicBezTo>
                  <a:cubicBezTo>
                    <a:pt x="0" y="5"/>
                    <a:pt x="0" y="35"/>
                    <a:pt x="19" y="35"/>
                  </a:cubicBezTo>
                  <a:close/>
                  <a:moveTo>
                    <a:pt x="224" y="63"/>
                  </a:moveTo>
                  <a:cubicBezTo>
                    <a:pt x="218" y="83"/>
                    <a:pt x="211" y="104"/>
                    <a:pt x="204" y="125"/>
                  </a:cubicBezTo>
                  <a:cubicBezTo>
                    <a:pt x="92" y="125"/>
                    <a:pt x="92" y="125"/>
                    <a:pt x="92" y="125"/>
                  </a:cubicBezTo>
                  <a:cubicBezTo>
                    <a:pt x="92" y="123"/>
                    <a:pt x="91" y="121"/>
                    <a:pt x="91" y="119"/>
                  </a:cubicBezTo>
                  <a:cubicBezTo>
                    <a:pt x="86" y="100"/>
                    <a:pt x="81" y="81"/>
                    <a:pt x="75" y="63"/>
                  </a:cubicBezTo>
                  <a:lnTo>
                    <a:pt x="224" y="63"/>
                  </a:lnTo>
                  <a:close/>
                  <a:moveTo>
                    <a:pt x="45" y="35"/>
                  </a:moveTo>
                  <a:cubicBezTo>
                    <a:pt x="45" y="35"/>
                    <a:pt x="46" y="35"/>
                    <a:pt x="46" y="35"/>
                  </a:cubicBezTo>
                  <a:cubicBezTo>
                    <a:pt x="46" y="35"/>
                    <a:pt x="46" y="36"/>
                    <a:pt x="46" y="36"/>
                  </a:cubicBezTo>
                  <a:cubicBezTo>
                    <a:pt x="45" y="36"/>
                    <a:pt x="44" y="36"/>
                    <a:pt x="44" y="35"/>
                  </a:cubicBezTo>
                  <a:lnTo>
                    <a:pt x="45" y="3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7" name="Freeform 122"/>
            <p:cNvSpPr>
              <a:spLocks noEditPoints="1"/>
            </p:cNvSpPr>
            <p:nvPr/>
          </p:nvSpPr>
          <p:spPr bwMode="auto">
            <a:xfrm>
              <a:off x="8278813" y="4530725"/>
              <a:ext cx="1733550" cy="1219200"/>
            </a:xfrm>
            <a:custGeom>
              <a:avLst/>
              <a:gdLst>
                <a:gd name="T0" fmla="*/ 666 w 699"/>
                <a:gd name="T1" fmla="*/ 381 h 491"/>
                <a:gd name="T2" fmla="*/ 641 w 699"/>
                <a:gd name="T3" fmla="*/ 371 h 491"/>
                <a:gd name="T4" fmla="*/ 641 w 699"/>
                <a:gd name="T5" fmla="*/ 198 h 491"/>
                <a:gd name="T6" fmla="*/ 641 w 699"/>
                <a:gd name="T7" fmla="*/ 53 h 491"/>
                <a:gd name="T8" fmla="*/ 630 w 699"/>
                <a:gd name="T9" fmla="*/ 16 h 491"/>
                <a:gd name="T10" fmla="*/ 100 w 699"/>
                <a:gd name="T11" fmla="*/ 3 h 491"/>
                <a:gd name="T12" fmla="*/ 59 w 699"/>
                <a:gd name="T13" fmla="*/ 64 h 491"/>
                <a:gd name="T14" fmla="*/ 59 w 699"/>
                <a:gd name="T15" fmla="*/ 364 h 491"/>
                <a:gd name="T16" fmla="*/ 34 w 699"/>
                <a:gd name="T17" fmla="*/ 381 h 491"/>
                <a:gd name="T18" fmla="*/ 6 w 699"/>
                <a:gd name="T19" fmla="*/ 436 h 491"/>
                <a:gd name="T20" fmla="*/ 14 w 699"/>
                <a:gd name="T21" fmla="*/ 462 h 491"/>
                <a:gd name="T22" fmla="*/ 38 w 699"/>
                <a:gd name="T23" fmla="*/ 486 h 491"/>
                <a:gd name="T24" fmla="*/ 637 w 699"/>
                <a:gd name="T25" fmla="*/ 491 h 491"/>
                <a:gd name="T26" fmla="*/ 696 w 699"/>
                <a:gd name="T27" fmla="*/ 420 h 491"/>
                <a:gd name="T28" fmla="*/ 89 w 699"/>
                <a:gd name="T29" fmla="*/ 48 h 491"/>
                <a:gd name="T30" fmla="*/ 100 w 699"/>
                <a:gd name="T31" fmla="*/ 33 h 491"/>
                <a:gd name="T32" fmla="*/ 609 w 699"/>
                <a:gd name="T33" fmla="*/ 39 h 491"/>
                <a:gd name="T34" fmla="*/ 611 w 699"/>
                <a:gd name="T35" fmla="*/ 149 h 491"/>
                <a:gd name="T36" fmla="*/ 611 w 699"/>
                <a:gd name="T37" fmla="*/ 369 h 491"/>
                <a:gd name="T38" fmla="*/ 610 w 699"/>
                <a:gd name="T39" fmla="*/ 372 h 491"/>
                <a:gd name="T40" fmla="*/ 608 w 699"/>
                <a:gd name="T41" fmla="*/ 377 h 491"/>
                <a:gd name="T42" fmla="*/ 604 w 699"/>
                <a:gd name="T43" fmla="*/ 381 h 491"/>
                <a:gd name="T44" fmla="*/ 601 w 699"/>
                <a:gd name="T45" fmla="*/ 381 h 491"/>
                <a:gd name="T46" fmla="*/ 93 w 699"/>
                <a:gd name="T47" fmla="*/ 378 h 491"/>
                <a:gd name="T48" fmla="*/ 89 w 699"/>
                <a:gd name="T49" fmla="*/ 367 h 491"/>
                <a:gd name="T50" fmla="*/ 89 w 699"/>
                <a:gd name="T51" fmla="*/ 242 h 491"/>
                <a:gd name="T52" fmla="*/ 43 w 699"/>
                <a:gd name="T53" fmla="*/ 453 h 491"/>
                <a:gd name="T54" fmla="*/ 43 w 699"/>
                <a:gd name="T55" fmla="*/ 454 h 491"/>
                <a:gd name="T56" fmla="*/ 666 w 699"/>
                <a:gd name="T57" fmla="*/ 417 h 491"/>
                <a:gd name="T58" fmla="*/ 654 w 699"/>
                <a:gd name="T59" fmla="*/ 452 h 491"/>
                <a:gd name="T60" fmla="*/ 653 w 699"/>
                <a:gd name="T61" fmla="*/ 455 h 491"/>
                <a:gd name="T62" fmla="*/ 651 w 699"/>
                <a:gd name="T63" fmla="*/ 457 h 491"/>
                <a:gd name="T64" fmla="*/ 646 w 699"/>
                <a:gd name="T65" fmla="*/ 459 h 491"/>
                <a:gd name="T66" fmla="*/ 641 w 699"/>
                <a:gd name="T67" fmla="*/ 461 h 491"/>
                <a:gd name="T68" fmla="*/ 641 w 699"/>
                <a:gd name="T69" fmla="*/ 461 h 491"/>
                <a:gd name="T70" fmla="*/ 55 w 699"/>
                <a:gd name="T71" fmla="*/ 461 h 491"/>
                <a:gd name="T72" fmla="*/ 48 w 699"/>
                <a:gd name="T73" fmla="*/ 457 h 491"/>
                <a:gd name="T74" fmla="*/ 44 w 699"/>
                <a:gd name="T75" fmla="*/ 455 h 491"/>
                <a:gd name="T76" fmla="*/ 42 w 699"/>
                <a:gd name="T77" fmla="*/ 447 h 491"/>
                <a:gd name="T78" fmla="*/ 30 w 699"/>
                <a:gd name="T79" fmla="*/ 413 h 491"/>
                <a:gd name="T80" fmla="*/ 32 w 699"/>
                <a:gd name="T81" fmla="*/ 411 h 491"/>
                <a:gd name="T82" fmla="*/ 665 w 699"/>
                <a:gd name="T83" fmla="*/ 412 h 491"/>
                <a:gd name="T84" fmla="*/ 666 w 699"/>
                <a:gd name="T85" fmla="*/ 414 h 4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99" h="491">
                  <a:moveTo>
                    <a:pt x="690" y="394"/>
                  </a:moveTo>
                  <a:cubicBezTo>
                    <a:pt x="684" y="386"/>
                    <a:pt x="676" y="381"/>
                    <a:pt x="666" y="381"/>
                  </a:cubicBezTo>
                  <a:cubicBezTo>
                    <a:pt x="639" y="381"/>
                    <a:pt x="639" y="381"/>
                    <a:pt x="639" y="381"/>
                  </a:cubicBezTo>
                  <a:cubicBezTo>
                    <a:pt x="640" y="378"/>
                    <a:pt x="640" y="374"/>
                    <a:pt x="641" y="371"/>
                  </a:cubicBezTo>
                  <a:cubicBezTo>
                    <a:pt x="641" y="370"/>
                    <a:pt x="641" y="369"/>
                    <a:pt x="641" y="369"/>
                  </a:cubicBezTo>
                  <a:cubicBezTo>
                    <a:pt x="641" y="312"/>
                    <a:pt x="641" y="255"/>
                    <a:pt x="641" y="198"/>
                  </a:cubicBezTo>
                  <a:cubicBezTo>
                    <a:pt x="641" y="161"/>
                    <a:pt x="641" y="123"/>
                    <a:pt x="641" y="86"/>
                  </a:cubicBezTo>
                  <a:cubicBezTo>
                    <a:pt x="641" y="75"/>
                    <a:pt x="641" y="64"/>
                    <a:pt x="641" y="53"/>
                  </a:cubicBezTo>
                  <a:cubicBezTo>
                    <a:pt x="641" y="51"/>
                    <a:pt x="641" y="49"/>
                    <a:pt x="641" y="46"/>
                  </a:cubicBezTo>
                  <a:cubicBezTo>
                    <a:pt x="641" y="35"/>
                    <a:pt x="637" y="25"/>
                    <a:pt x="630" y="16"/>
                  </a:cubicBezTo>
                  <a:cubicBezTo>
                    <a:pt x="616" y="0"/>
                    <a:pt x="592" y="3"/>
                    <a:pt x="574" y="3"/>
                  </a:cubicBezTo>
                  <a:cubicBezTo>
                    <a:pt x="100" y="3"/>
                    <a:pt x="100" y="3"/>
                    <a:pt x="100" y="3"/>
                  </a:cubicBezTo>
                  <a:cubicBezTo>
                    <a:pt x="76" y="3"/>
                    <a:pt x="59" y="23"/>
                    <a:pt x="59" y="46"/>
                  </a:cubicBezTo>
                  <a:cubicBezTo>
                    <a:pt x="59" y="52"/>
                    <a:pt x="59" y="58"/>
                    <a:pt x="59" y="64"/>
                  </a:cubicBezTo>
                  <a:cubicBezTo>
                    <a:pt x="59" y="162"/>
                    <a:pt x="59" y="162"/>
                    <a:pt x="59" y="162"/>
                  </a:cubicBezTo>
                  <a:cubicBezTo>
                    <a:pt x="59" y="229"/>
                    <a:pt x="59" y="296"/>
                    <a:pt x="59" y="364"/>
                  </a:cubicBezTo>
                  <a:cubicBezTo>
                    <a:pt x="59" y="370"/>
                    <a:pt x="60" y="376"/>
                    <a:pt x="61" y="381"/>
                  </a:cubicBezTo>
                  <a:cubicBezTo>
                    <a:pt x="34" y="381"/>
                    <a:pt x="34" y="381"/>
                    <a:pt x="34" y="381"/>
                  </a:cubicBezTo>
                  <a:cubicBezTo>
                    <a:pt x="18" y="381"/>
                    <a:pt x="5" y="392"/>
                    <a:pt x="2" y="409"/>
                  </a:cubicBezTo>
                  <a:cubicBezTo>
                    <a:pt x="0" y="419"/>
                    <a:pt x="3" y="426"/>
                    <a:pt x="6" y="436"/>
                  </a:cubicBezTo>
                  <a:cubicBezTo>
                    <a:pt x="9" y="443"/>
                    <a:pt x="11" y="451"/>
                    <a:pt x="13" y="458"/>
                  </a:cubicBezTo>
                  <a:cubicBezTo>
                    <a:pt x="12" y="455"/>
                    <a:pt x="14" y="460"/>
                    <a:pt x="14" y="462"/>
                  </a:cubicBezTo>
                  <a:cubicBezTo>
                    <a:pt x="15" y="467"/>
                    <a:pt x="18" y="470"/>
                    <a:pt x="20" y="474"/>
                  </a:cubicBezTo>
                  <a:cubicBezTo>
                    <a:pt x="25" y="479"/>
                    <a:pt x="31" y="483"/>
                    <a:pt x="38" y="486"/>
                  </a:cubicBezTo>
                  <a:cubicBezTo>
                    <a:pt x="44" y="489"/>
                    <a:pt x="50" y="491"/>
                    <a:pt x="57" y="491"/>
                  </a:cubicBezTo>
                  <a:cubicBezTo>
                    <a:pt x="637" y="491"/>
                    <a:pt x="637" y="491"/>
                    <a:pt x="637" y="491"/>
                  </a:cubicBezTo>
                  <a:cubicBezTo>
                    <a:pt x="657" y="491"/>
                    <a:pt x="680" y="480"/>
                    <a:pt x="683" y="460"/>
                  </a:cubicBezTo>
                  <a:cubicBezTo>
                    <a:pt x="688" y="447"/>
                    <a:pt x="692" y="434"/>
                    <a:pt x="696" y="420"/>
                  </a:cubicBezTo>
                  <a:cubicBezTo>
                    <a:pt x="699" y="412"/>
                    <a:pt x="695" y="401"/>
                    <a:pt x="690" y="394"/>
                  </a:cubicBezTo>
                  <a:close/>
                  <a:moveTo>
                    <a:pt x="89" y="48"/>
                  </a:moveTo>
                  <a:cubicBezTo>
                    <a:pt x="89" y="44"/>
                    <a:pt x="89" y="43"/>
                    <a:pt x="90" y="39"/>
                  </a:cubicBezTo>
                  <a:cubicBezTo>
                    <a:pt x="92" y="36"/>
                    <a:pt x="96" y="33"/>
                    <a:pt x="100" y="33"/>
                  </a:cubicBezTo>
                  <a:cubicBezTo>
                    <a:pt x="600" y="33"/>
                    <a:pt x="600" y="33"/>
                    <a:pt x="600" y="33"/>
                  </a:cubicBezTo>
                  <a:cubicBezTo>
                    <a:pt x="604" y="33"/>
                    <a:pt x="608" y="36"/>
                    <a:pt x="609" y="39"/>
                  </a:cubicBezTo>
                  <a:cubicBezTo>
                    <a:pt x="611" y="44"/>
                    <a:pt x="611" y="51"/>
                    <a:pt x="611" y="58"/>
                  </a:cubicBezTo>
                  <a:cubicBezTo>
                    <a:pt x="611" y="88"/>
                    <a:pt x="611" y="118"/>
                    <a:pt x="611" y="149"/>
                  </a:cubicBezTo>
                  <a:cubicBezTo>
                    <a:pt x="611" y="219"/>
                    <a:pt x="611" y="289"/>
                    <a:pt x="611" y="359"/>
                  </a:cubicBezTo>
                  <a:cubicBezTo>
                    <a:pt x="611" y="362"/>
                    <a:pt x="611" y="366"/>
                    <a:pt x="611" y="369"/>
                  </a:cubicBezTo>
                  <a:cubicBezTo>
                    <a:pt x="611" y="370"/>
                    <a:pt x="611" y="370"/>
                    <a:pt x="611" y="371"/>
                  </a:cubicBezTo>
                  <a:cubicBezTo>
                    <a:pt x="610" y="371"/>
                    <a:pt x="610" y="371"/>
                    <a:pt x="610" y="372"/>
                  </a:cubicBezTo>
                  <a:cubicBezTo>
                    <a:pt x="610" y="372"/>
                    <a:pt x="609" y="374"/>
                    <a:pt x="609" y="375"/>
                  </a:cubicBezTo>
                  <a:cubicBezTo>
                    <a:pt x="609" y="376"/>
                    <a:pt x="608" y="377"/>
                    <a:pt x="608" y="377"/>
                  </a:cubicBezTo>
                  <a:cubicBezTo>
                    <a:pt x="607" y="378"/>
                    <a:pt x="606" y="379"/>
                    <a:pt x="606" y="379"/>
                  </a:cubicBezTo>
                  <a:cubicBezTo>
                    <a:pt x="605" y="380"/>
                    <a:pt x="604" y="380"/>
                    <a:pt x="604" y="381"/>
                  </a:cubicBezTo>
                  <a:cubicBezTo>
                    <a:pt x="603" y="381"/>
                    <a:pt x="601" y="381"/>
                    <a:pt x="602" y="381"/>
                  </a:cubicBezTo>
                  <a:cubicBezTo>
                    <a:pt x="601" y="381"/>
                    <a:pt x="601" y="381"/>
                    <a:pt x="601" y="381"/>
                  </a:cubicBezTo>
                  <a:cubicBezTo>
                    <a:pt x="100" y="381"/>
                    <a:pt x="100" y="381"/>
                    <a:pt x="100" y="381"/>
                  </a:cubicBezTo>
                  <a:cubicBezTo>
                    <a:pt x="96" y="381"/>
                    <a:pt x="95" y="381"/>
                    <a:pt x="93" y="378"/>
                  </a:cubicBezTo>
                  <a:cubicBezTo>
                    <a:pt x="91" y="376"/>
                    <a:pt x="89" y="372"/>
                    <a:pt x="89" y="369"/>
                  </a:cubicBezTo>
                  <a:cubicBezTo>
                    <a:pt x="89" y="367"/>
                    <a:pt x="89" y="367"/>
                    <a:pt x="89" y="367"/>
                  </a:cubicBezTo>
                  <a:cubicBezTo>
                    <a:pt x="89" y="360"/>
                    <a:pt x="89" y="352"/>
                    <a:pt x="89" y="344"/>
                  </a:cubicBezTo>
                  <a:cubicBezTo>
                    <a:pt x="89" y="310"/>
                    <a:pt x="89" y="276"/>
                    <a:pt x="89" y="242"/>
                  </a:cubicBezTo>
                  <a:cubicBezTo>
                    <a:pt x="89" y="177"/>
                    <a:pt x="89" y="113"/>
                    <a:pt x="89" y="48"/>
                  </a:cubicBezTo>
                  <a:close/>
                  <a:moveTo>
                    <a:pt x="43" y="453"/>
                  </a:moveTo>
                  <a:cubicBezTo>
                    <a:pt x="43" y="454"/>
                    <a:pt x="43" y="454"/>
                    <a:pt x="43" y="454"/>
                  </a:cubicBezTo>
                  <a:cubicBezTo>
                    <a:pt x="43" y="454"/>
                    <a:pt x="43" y="454"/>
                    <a:pt x="43" y="454"/>
                  </a:cubicBezTo>
                  <a:cubicBezTo>
                    <a:pt x="43" y="454"/>
                    <a:pt x="43" y="454"/>
                    <a:pt x="43" y="453"/>
                  </a:cubicBezTo>
                  <a:close/>
                  <a:moveTo>
                    <a:pt x="666" y="417"/>
                  </a:moveTo>
                  <a:cubicBezTo>
                    <a:pt x="663" y="425"/>
                    <a:pt x="660" y="434"/>
                    <a:pt x="657" y="443"/>
                  </a:cubicBezTo>
                  <a:cubicBezTo>
                    <a:pt x="654" y="452"/>
                    <a:pt x="654" y="452"/>
                    <a:pt x="654" y="452"/>
                  </a:cubicBezTo>
                  <a:cubicBezTo>
                    <a:pt x="654" y="453"/>
                    <a:pt x="654" y="453"/>
                    <a:pt x="654" y="454"/>
                  </a:cubicBezTo>
                  <a:cubicBezTo>
                    <a:pt x="653" y="455"/>
                    <a:pt x="653" y="455"/>
                    <a:pt x="653" y="455"/>
                  </a:cubicBezTo>
                  <a:cubicBezTo>
                    <a:pt x="653" y="456"/>
                    <a:pt x="652" y="456"/>
                    <a:pt x="652" y="456"/>
                  </a:cubicBezTo>
                  <a:cubicBezTo>
                    <a:pt x="652" y="456"/>
                    <a:pt x="652" y="456"/>
                    <a:pt x="651" y="457"/>
                  </a:cubicBezTo>
                  <a:cubicBezTo>
                    <a:pt x="650" y="458"/>
                    <a:pt x="648" y="458"/>
                    <a:pt x="647" y="459"/>
                  </a:cubicBezTo>
                  <a:cubicBezTo>
                    <a:pt x="647" y="459"/>
                    <a:pt x="646" y="459"/>
                    <a:pt x="646" y="459"/>
                  </a:cubicBezTo>
                  <a:cubicBezTo>
                    <a:pt x="646" y="459"/>
                    <a:pt x="646" y="460"/>
                    <a:pt x="645" y="460"/>
                  </a:cubicBezTo>
                  <a:cubicBezTo>
                    <a:pt x="644" y="460"/>
                    <a:pt x="643" y="461"/>
                    <a:pt x="641" y="461"/>
                  </a:cubicBezTo>
                  <a:cubicBezTo>
                    <a:pt x="641" y="461"/>
                    <a:pt x="641" y="461"/>
                    <a:pt x="641" y="461"/>
                  </a:cubicBezTo>
                  <a:cubicBezTo>
                    <a:pt x="641" y="461"/>
                    <a:pt x="641" y="461"/>
                    <a:pt x="641" y="461"/>
                  </a:cubicBezTo>
                  <a:cubicBezTo>
                    <a:pt x="57" y="461"/>
                    <a:pt x="57" y="461"/>
                    <a:pt x="57" y="461"/>
                  </a:cubicBezTo>
                  <a:cubicBezTo>
                    <a:pt x="57" y="461"/>
                    <a:pt x="55" y="461"/>
                    <a:pt x="55" y="461"/>
                  </a:cubicBezTo>
                  <a:cubicBezTo>
                    <a:pt x="54" y="460"/>
                    <a:pt x="51" y="459"/>
                    <a:pt x="51" y="459"/>
                  </a:cubicBezTo>
                  <a:cubicBezTo>
                    <a:pt x="50" y="459"/>
                    <a:pt x="49" y="458"/>
                    <a:pt x="48" y="457"/>
                  </a:cubicBezTo>
                  <a:cubicBezTo>
                    <a:pt x="48" y="457"/>
                    <a:pt x="45" y="456"/>
                    <a:pt x="45" y="456"/>
                  </a:cubicBezTo>
                  <a:cubicBezTo>
                    <a:pt x="45" y="455"/>
                    <a:pt x="44" y="455"/>
                    <a:pt x="44" y="455"/>
                  </a:cubicBezTo>
                  <a:cubicBezTo>
                    <a:pt x="44" y="453"/>
                    <a:pt x="43" y="452"/>
                    <a:pt x="43" y="451"/>
                  </a:cubicBezTo>
                  <a:cubicBezTo>
                    <a:pt x="42" y="450"/>
                    <a:pt x="42" y="448"/>
                    <a:pt x="42" y="447"/>
                  </a:cubicBezTo>
                  <a:cubicBezTo>
                    <a:pt x="39" y="438"/>
                    <a:pt x="36" y="429"/>
                    <a:pt x="33" y="420"/>
                  </a:cubicBezTo>
                  <a:cubicBezTo>
                    <a:pt x="32" y="418"/>
                    <a:pt x="31" y="415"/>
                    <a:pt x="30" y="413"/>
                  </a:cubicBezTo>
                  <a:cubicBezTo>
                    <a:pt x="32" y="416"/>
                    <a:pt x="31" y="414"/>
                    <a:pt x="32" y="412"/>
                  </a:cubicBezTo>
                  <a:cubicBezTo>
                    <a:pt x="32" y="412"/>
                    <a:pt x="32" y="412"/>
                    <a:pt x="32" y="411"/>
                  </a:cubicBezTo>
                  <a:cubicBezTo>
                    <a:pt x="664" y="411"/>
                    <a:pt x="664" y="411"/>
                    <a:pt x="664" y="411"/>
                  </a:cubicBezTo>
                  <a:cubicBezTo>
                    <a:pt x="664" y="412"/>
                    <a:pt x="665" y="412"/>
                    <a:pt x="665" y="412"/>
                  </a:cubicBezTo>
                  <a:cubicBezTo>
                    <a:pt x="665" y="412"/>
                    <a:pt x="666" y="413"/>
                    <a:pt x="666" y="413"/>
                  </a:cubicBezTo>
                  <a:cubicBezTo>
                    <a:pt x="666" y="414"/>
                    <a:pt x="666" y="414"/>
                    <a:pt x="666" y="414"/>
                  </a:cubicBezTo>
                  <a:cubicBezTo>
                    <a:pt x="666" y="415"/>
                    <a:pt x="666" y="416"/>
                    <a:pt x="666" y="41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8" name="Freeform 123"/>
            <p:cNvSpPr/>
            <p:nvPr/>
          </p:nvSpPr>
          <p:spPr bwMode="auto">
            <a:xfrm>
              <a:off x="9020175" y="5575300"/>
              <a:ext cx="246063" cy="74613"/>
            </a:xfrm>
            <a:custGeom>
              <a:avLst/>
              <a:gdLst>
                <a:gd name="T0" fmla="*/ 80 w 99"/>
                <a:gd name="T1" fmla="*/ 0 h 30"/>
                <a:gd name="T2" fmla="*/ 20 w 99"/>
                <a:gd name="T3" fmla="*/ 0 h 30"/>
                <a:gd name="T4" fmla="*/ 20 w 99"/>
                <a:gd name="T5" fmla="*/ 30 h 30"/>
                <a:gd name="T6" fmla="*/ 80 w 99"/>
                <a:gd name="T7" fmla="*/ 30 h 30"/>
                <a:gd name="T8" fmla="*/ 80 w 99"/>
                <a:gd name="T9" fmla="*/ 0 h 30"/>
              </a:gdLst>
              <a:ahLst/>
              <a:cxnLst>
                <a:cxn ang="0">
                  <a:pos x="T0" y="T1"/>
                </a:cxn>
                <a:cxn ang="0">
                  <a:pos x="T2" y="T3"/>
                </a:cxn>
                <a:cxn ang="0">
                  <a:pos x="T4" y="T5"/>
                </a:cxn>
                <a:cxn ang="0">
                  <a:pos x="T6" y="T7"/>
                </a:cxn>
                <a:cxn ang="0">
                  <a:pos x="T8" y="T9"/>
                </a:cxn>
              </a:cxnLst>
              <a:rect l="0" t="0" r="r" b="b"/>
              <a:pathLst>
                <a:path w="99" h="30">
                  <a:moveTo>
                    <a:pt x="80" y="0"/>
                  </a:moveTo>
                  <a:cubicBezTo>
                    <a:pt x="20" y="0"/>
                    <a:pt x="20" y="0"/>
                    <a:pt x="20" y="0"/>
                  </a:cubicBezTo>
                  <a:cubicBezTo>
                    <a:pt x="0" y="0"/>
                    <a:pt x="0" y="30"/>
                    <a:pt x="20" y="30"/>
                  </a:cubicBezTo>
                  <a:cubicBezTo>
                    <a:pt x="80" y="30"/>
                    <a:pt x="80" y="30"/>
                    <a:pt x="80" y="30"/>
                  </a:cubicBezTo>
                  <a:cubicBezTo>
                    <a:pt x="99" y="30"/>
                    <a:pt x="99" y="0"/>
                    <a:pt x="8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grpSp>
      <p:pic>
        <p:nvPicPr>
          <p:cNvPr id="12" name="图片占位符 11"/>
          <p:cNvPicPr>
            <a:picLocks noGrp="1" noChangeAspect="1"/>
          </p:cNvPicPr>
          <p:nvPr>
            <p:ph type="pic" sz="quarter" idx="10"/>
          </p:nvPr>
        </p:nvPicPr>
        <p:blipFill>
          <a:blip r:embed="rId4">
            <a:extLst>
              <a:ext uri="{28A0092B-C50C-407E-A947-70E740481C1C}">
                <a14:useLocalDpi xmlns:a14="http://schemas.microsoft.com/office/drawing/2010/main" val="0"/>
              </a:ext>
            </a:extLst>
          </a:blip>
          <a:srcRect t="126" b="126"/>
          <a:stretch>
            <a:fillRect/>
          </a:stretch>
        </p:blipFill>
        <p:spPr>
          <a:xfrm>
            <a:off x="0" y="144780"/>
            <a:ext cx="4281170" cy="4258945"/>
          </a:xfrm>
        </p:spPr>
      </p:pic>
      <p:sp>
        <p:nvSpPr>
          <p:cNvPr id="5" name="TextBox 7"/>
          <p:cNvSpPr txBox="1"/>
          <p:nvPr/>
        </p:nvSpPr>
        <p:spPr>
          <a:xfrm>
            <a:off x="7454078" y="3708833"/>
            <a:ext cx="4737454" cy="2646045"/>
          </a:xfrm>
          <a:prstGeom prst="rect">
            <a:avLst/>
          </a:prstGeom>
          <a:noFill/>
        </p:spPr>
        <p:txBody>
          <a:bodyPr wrap="square" rtlCol="0">
            <a:spAutoFit/>
          </a:bodyPr>
          <a:lstStyle/>
          <a:p>
            <a:r>
              <a:rPr lang="en-US" sz="16600" b="1" dirty="0">
                <a:solidFill>
                  <a:schemeClr val="bg1"/>
                </a:solidFill>
                <a:latin typeface="+mj-lt"/>
              </a:rPr>
              <a:t>04</a:t>
            </a:r>
          </a:p>
        </p:txBody>
      </p:sp>
    </p:spTree>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250"/>
                                  </p:stCondLst>
                                  <p:childTnLst>
                                    <p:set>
                                      <p:cBhvr>
                                        <p:cTn id="6" dur="1" fill="hold">
                                          <p:stCondLst>
                                            <p:cond delay="0"/>
                                          </p:stCondLst>
                                        </p:cTn>
                                        <p:tgtEl>
                                          <p:spTgt spid="39"/>
                                        </p:tgtEl>
                                        <p:attrNameLst>
                                          <p:attrName>style.visibility</p:attrName>
                                        </p:attrNameLst>
                                      </p:cBhvr>
                                      <p:to>
                                        <p:strVal val="visible"/>
                                      </p:to>
                                    </p:set>
                                    <p:anim calcmode="lin" valueType="num">
                                      <p:cBhvr additive="base">
                                        <p:cTn id="7" dur="1250" fill="hold"/>
                                        <p:tgtEl>
                                          <p:spTgt spid="39"/>
                                        </p:tgtEl>
                                        <p:attrNameLst>
                                          <p:attrName>ppt_x</p:attrName>
                                        </p:attrNameLst>
                                      </p:cBhvr>
                                      <p:tavLst>
                                        <p:tav tm="0">
                                          <p:val>
                                            <p:strVal val="0-#ppt_w/2"/>
                                          </p:val>
                                        </p:tav>
                                        <p:tav tm="100000">
                                          <p:val>
                                            <p:strVal val="#ppt_x"/>
                                          </p:val>
                                        </p:tav>
                                      </p:tavLst>
                                    </p:anim>
                                    <p:anim calcmode="lin" valueType="num">
                                      <p:cBhvr additive="base">
                                        <p:cTn id="8" dur="1250" fill="hold"/>
                                        <p:tgtEl>
                                          <p:spTgt spid="39"/>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50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750" fill="hold"/>
                                        <p:tgtEl>
                                          <p:spTgt spid="2"/>
                                        </p:tgtEl>
                                        <p:attrNameLst>
                                          <p:attrName>ppt_x</p:attrName>
                                        </p:attrNameLst>
                                      </p:cBhvr>
                                      <p:tavLst>
                                        <p:tav tm="0">
                                          <p:val>
                                            <p:strVal val="1+#ppt_w/2"/>
                                          </p:val>
                                        </p:tav>
                                        <p:tav tm="100000">
                                          <p:val>
                                            <p:strVal val="#ppt_x"/>
                                          </p:val>
                                        </p:tav>
                                      </p:tavLst>
                                    </p:anim>
                                    <p:anim calcmode="lin" valueType="num">
                                      <p:cBhvr additive="base">
                                        <p:cTn id="12" dur="750" fill="hold"/>
                                        <p:tgtEl>
                                          <p:spTgt spid="2"/>
                                        </p:tgtEl>
                                        <p:attrNameLst>
                                          <p:attrName>ppt_y</p:attrName>
                                        </p:attrNameLst>
                                      </p:cBhvr>
                                      <p:tavLst>
                                        <p:tav tm="0">
                                          <p:val>
                                            <p:strVal val="#ppt_y"/>
                                          </p:val>
                                        </p:tav>
                                        <p:tav tm="100000">
                                          <p:val>
                                            <p:strVal val="#ppt_y"/>
                                          </p:val>
                                        </p:tav>
                                      </p:tavLst>
                                    </p:anim>
                                  </p:childTnLst>
                                </p:cTn>
                              </p:par>
                              <p:par>
                                <p:cTn id="13" presetID="6" presetClass="entr" presetSubtype="32" fill="hold" nodeType="withEffect">
                                  <p:stCondLst>
                                    <p:cond delay="1000"/>
                                  </p:stCondLst>
                                  <p:childTnLst>
                                    <p:set>
                                      <p:cBhvr>
                                        <p:cTn id="14" dur="1" fill="hold">
                                          <p:stCondLst>
                                            <p:cond delay="0"/>
                                          </p:stCondLst>
                                        </p:cTn>
                                        <p:tgtEl>
                                          <p:spTgt spid="32"/>
                                        </p:tgtEl>
                                        <p:attrNameLst>
                                          <p:attrName>style.visibility</p:attrName>
                                        </p:attrNameLst>
                                      </p:cBhvr>
                                      <p:to>
                                        <p:strVal val="visible"/>
                                      </p:to>
                                    </p:set>
                                    <p:animEffect transition="in" filter="circle(out)">
                                      <p:cBhvr>
                                        <p:cTn id="15" dur="500"/>
                                        <p:tgtEl>
                                          <p:spTgt spid="32"/>
                                        </p:tgtEl>
                                      </p:cBhvr>
                                    </p:animEffect>
                                  </p:childTnLst>
                                </p:cTn>
                              </p:par>
                              <p:par>
                                <p:cTn id="16" presetID="2" presetClass="entr" presetSubtype="8" decel="100000" fill="hold" grpId="0" nodeType="withEffect">
                                  <p:stCondLst>
                                    <p:cond delay="0"/>
                                  </p:stCondLst>
                                  <p:childTnLst>
                                    <p:set>
                                      <p:cBhvr>
                                        <p:cTn id="17" dur="1" fill="hold">
                                          <p:stCondLst>
                                            <p:cond delay="0"/>
                                          </p:stCondLst>
                                        </p:cTn>
                                        <p:tgtEl>
                                          <p:spTgt spid="5"/>
                                        </p:tgtEl>
                                        <p:attrNameLst>
                                          <p:attrName>style.visibility</p:attrName>
                                        </p:attrNameLst>
                                      </p:cBhvr>
                                      <p:to>
                                        <p:strVal val="visible"/>
                                      </p:to>
                                    </p:set>
                                    <p:anim calcmode="lin" valueType="num">
                                      <p:cBhvr additive="base">
                                        <p:cTn id="18" dur="750" fill="hold"/>
                                        <p:tgtEl>
                                          <p:spTgt spid="5"/>
                                        </p:tgtEl>
                                        <p:attrNameLst>
                                          <p:attrName>ppt_x</p:attrName>
                                        </p:attrNameLst>
                                      </p:cBhvr>
                                      <p:tavLst>
                                        <p:tav tm="0">
                                          <p:val>
                                            <p:strVal val="0-#ppt_w/2"/>
                                          </p:val>
                                        </p:tav>
                                        <p:tav tm="100000">
                                          <p:val>
                                            <p:strVal val="#ppt_x"/>
                                          </p:val>
                                        </p:tav>
                                      </p:tavLst>
                                    </p:anim>
                                    <p:anim calcmode="lin" valueType="num">
                                      <p:cBhvr additive="base">
                                        <p:cTn id="19" dur="750" fill="hold"/>
                                        <p:tgtEl>
                                          <p:spTgt spid="5"/>
                                        </p:tgtEl>
                                        <p:attrNameLst>
                                          <p:attrName>ppt_y</p:attrName>
                                        </p:attrNameLst>
                                      </p:cBhvr>
                                      <p:tavLst>
                                        <p:tav tm="0">
                                          <p:val>
                                            <p:strVal val="#ppt_y"/>
                                          </p:val>
                                        </p:tav>
                                        <p:tav tm="100000">
                                          <p:val>
                                            <p:strVal val="#ppt_y"/>
                                          </p:val>
                                        </p:tav>
                                      </p:tavLst>
                                    </p:anim>
                                  </p:childTnLst>
                                </p:cTn>
                              </p:par>
                            </p:childTnLst>
                          </p:cTn>
                        </p:par>
                        <p:par>
                          <p:cTn id="20" fill="hold">
                            <p:stCondLst>
                              <p:cond delay="1750"/>
                            </p:stCondLst>
                            <p:childTnLst>
                              <p:par>
                                <p:cTn id="21" presetID="5" presetClass="entr" presetSubtype="10" fill="hold" grpId="0" nodeType="afterEffect">
                                  <p:stCondLst>
                                    <p:cond delay="0"/>
                                  </p:stCondLst>
                                  <p:childTnLst>
                                    <p:set>
                                      <p:cBhvr>
                                        <p:cTn id="22" dur="1" fill="hold">
                                          <p:stCondLst>
                                            <p:cond delay="0"/>
                                          </p:stCondLst>
                                        </p:cTn>
                                        <p:tgtEl>
                                          <p:spTgt spid="28"/>
                                        </p:tgtEl>
                                        <p:attrNameLst>
                                          <p:attrName>style.visibility</p:attrName>
                                        </p:attrNameLst>
                                      </p:cBhvr>
                                      <p:to>
                                        <p:strVal val="visible"/>
                                      </p:to>
                                    </p:set>
                                    <p:animEffect transition="in" filter="checkerboard(across)">
                                      <p:cBhvr>
                                        <p:cTn id="23"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bldLvl="0" animBg="1"/>
      <p:bldP spid="2" grpId="0" bldLvl="0" animBg="1"/>
      <p:bldP spid="28" grpId="0"/>
      <p:bldP spid="28" grpId="1"/>
      <p:bldP spid="5"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Freeform: Shape 22"/>
          <p:cNvSpPr/>
          <p:nvPr/>
        </p:nvSpPr>
        <p:spPr>
          <a:xfrm>
            <a:off x="5095394" y="0"/>
            <a:ext cx="1183791" cy="1183791"/>
          </a:xfrm>
          <a:custGeom>
            <a:avLst/>
            <a:gdLst>
              <a:gd name="connsiteX0" fmla="*/ 1789190 w 1789190"/>
              <a:gd name="connsiteY0" fmla="*/ 1628237 h 1789190"/>
              <a:gd name="connsiteX1" fmla="*/ 1789190 w 1789190"/>
              <a:gd name="connsiteY1" fmla="*/ 1789190 h 1789190"/>
              <a:gd name="connsiteX2" fmla="*/ 1628236 w 1789190"/>
              <a:gd name="connsiteY2" fmla="*/ 1789190 h 1789190"/>
              <a:gd name="connsiteX3" fmla="*/ 1789190 w 1789190"/>
              <a:gd name="connsiteY3" fmla="*/ 1195965 h 1789190"/>
              <a:gd name="connsiteX4" fmla="*/ 1789190 w 1789190"/>
              <a:gd name="connsiteY4" fmla="*/ 1441911 h 1789190"/>
              <a:gd name="connsiteX5" fmla="*/ 1441911 w 1789190"/>
              <a:gd name="connsiteY5" fmla="*/ 1789190 h 1789190"/>
              <a:gd name="connsiteX6" fmla="*/ 1195965 w 1789190"/>
              <a:gd name="connsiteY6" fmla="*/ 1789190 h 1789190"/>
              <a:gd name="connsiteX7" fmla="*/ 1789190 w 1789190"/>
              <a:gd name="connsiteY7" fmla="*/ 757084 h 1789190"/>
              <a:gd name="connsiteX8" fmla="*/ 1789190 w 1789190"/>
              <a:gd name="connsiteY8" fmla="*/ 1009640 h 1789190"/>
              <a:gd name="connsiteX9" fmla="*/ 1009640 w 1789190"/>
              <a:gd name="connsiteY9" fmla="*/ 1789190 h 1789190"/>
              <a:gd name="connsiteX10" fmla="*/ 757084 w 1789190"/>
              <a:gd name="connsiteY10" fmla="*/ 1789190 h 1789190"/>
              <a:gd name="connsiteX11" fmla="*/ 1789190 w 1789190"/>
              <a:gd name="connsiteY11" fmla="*/ 318204 h 1789190"/>
              <a:gd name="connsiteX12" fmla="*/ 1789190 w 1789190"/>
              <a:gd name="connsiteY12" fmla="*/ 570760 h 1789190"/>
              <a:gd name="connsiteX13" fmla="*/ 570759 w 1789190"/>
              <a:gd name="connsiteY13" fmla="*/ 1789190 h 1789190"/>
              <a:gd name="connsiteX14" fmla="*/ 318203 w 1789190"/>
              <a:gd name="connsiteY14" fmla="*/ 1789190 h 1789190"/>
              <a:gd name="connsiteX15" fmla="*/ 1668512 w 1789190"/>
              <a:gd name="connsiteY15" fmla="*/ 0 h 1789190"/>
              <a:gd name="connsiteX16" fmla="*/ 1789190 w 1789190"/>
              <a:gd name="connsiteY16" fmla="*/ 0 h 1789190"/>
              <a:gd name="connsiteX17" fmla="*/ 1789190 w 1789190"/>
              <a:gd name="connsiteY17" fmla="*/ 131878 h 1789190"/>
              <a:gd name="connsiteX18" fmla="*/ 131878 w 1789190"/>
              <a:gd name="connsiteY18" fmla="*/ 1789190 h 1789190"/>
              <a:gd name="connsiteX19" fmla="*/ 0 w 1789190"/>
              <a:gd name="connsiteY19" fmla="*/ 1789190 h 1789190"/>
              <a:gd name="connsiteX20" fmla="*/ 0 w 1789190"/>
              <a:gd name="connsiteY20" fmla="*/ 1668512 h 1789190"/>
              <a:gd name="connsiteX21" fmla="*/ 1229631 w 1789190"/>
              <a:gd name="connsiteY21" fmla="*/ 0 h 1789190"/>
              <a:gd name="connsiteX22" fmla="*/ 1482187 w 1789190"/>
              <a:gd name="connsiteY22" fmla="*/ 0 h 1789190"/>
              <a:gd name="connsiteX23" fmla="*/ 0 w 1789190"/>
              <a:gd name="connsiteY23" fmla="*/ 1482187 h 1789190"/>
              <a:gd name="connsiteX24" fmla="*/ 0 w 1789190"/>
              <a:gd name="connsiteY24" fmla="*/ 1229631 h 1789190"/>
              <a:gd name="connsiteX25" fmla="*/ 790750 w 1789190"/>
              <a:gd name="connsiteY25" fmla="*/ 0 h 1789190"/>
              <a:gd name="connsiteX26" fmla="*/ 1043306 w 1789190"/>
              <a:gd name="connsiteY26" fmla="*/ 0 h 1789190"/>
              <a:gd name="connsiteX27" fmla="*/ 0 w 1789190"/>
              <a:gd name="connsiteY27" fmla="*/ 1043306 h 1789190"/>
              <a:gd name="connsiteX28" fmla="*/ 0 w 1789190"/>
              <a:gd name="connsiteY28" fmla="*/ 790750 h 1789190"/>
              <a:gd name="connsiteX29" fmla="*/ 351869 w 1789190"/>
              <a:gd name="connsiteY29" fmla="*/ 0 h 1789190"/>
              <a:gd name="connsiteX30" fmla="*/ 604425 w 1789190"/>
              <a:gd name="connsiteY30" fmla="*/ 0 h 1789190"/>
              <a:gd name="connsiteX31" fmla="*/ 0 w 1789190"/>
              <a:gd name="connsiteY31" fmla="*/ 604424 h 1789190"/>
              <a:gd name="connsiteX32" fmla="*/ 0 w 1789190"/>
              <a:gd name="connsiteY32" fmla="*/ 351869 h 1789190"/>
              <a:gd name="connsiteX33" fmla="*/ 0 w 1789190"/>
              <a:gd name="connsiteY33" fmla="*/ 0 h 1789190"/>
              <a:gd name="connsiteX34" fmla="*/ 165544 w 1789190"/>
              <a:gd name="connsiteY34" fmla="*/ 0 h 1789190"/>
              <a:gd name="connsiteX35" fmla="*/ 0 w 1789190"/>
              <a:gd name="connsiteY35" fmla="*/ 165544 h 17891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789190" h="1789190">
                <a:moveTo>
                  <a:pt x="1789190" y="1628237"/>
                </a:moveTo>
                <a:lnTo>
                  <a:pt x="1789190" y="1789190"/>
                </a:lnTo>
                <a:lnTo>
                  <a:pt x="1628236" y="1789190"/>
                </a:lnTo>
                <a:close/>
                <a:moveTo>
                  <a:pt x="1789190" y="1195965"/>
                </a:moveTo>
                <a:lnTo>
                  <a:pt x="1789190" y="1441911"/>
                </a:lnTo>
                <a:lnTo>
                  <a:pt x="1441911" y="1789190"/>
                </a:lnTo>
                <a:lnTo>
                  <a:pt x="1195965" y="1789190"/>
                </a:lnTo>
                <a:close/>
                <a:moveTo>
                  <a:pt x="1789190" y="757084"/>
                </a:moveTo>
                <a:lnTo>
                  <a:pt x="1789190" y="1009640"/>
                </a:lnTo>
                <a:lnTo>
                  <a:pt x="1009640" y="1789190"/>
                </a:lnTo>
                <a:lnTo>
                  <a:pt x="757084" y="1789190"/>
                </a:lnTo>
                <a:close/>
                <a:moveTo>
                  <a:pt x="1789190" y="318204"/>
                </a:moveTo>
                <a:lnTo>
                  <a:pt x="1789190" y="570760"/>
                </a:lnTo>
                <a:lnTo>
                  <a:pt x="570759" y="1789190"/>
                </a:lnTo>
                <a:lnTo>
                  <a:pt x="318203" y="1789190"/>
                </a:lnTo>
                <a:close/>
                <a:moveTo>
                  <a:pt x="1668512" y="0"/>
                </a:moveTo>
                <a:lnTo>
                  <a:pt x="1789190" y="0"/>
                </a:lnTo>
                <a:lnTo>
                  <a:pt x="1789190" y="131878"/>
                </a:lnTo>
                <a:lnTo>
                  <a:pt x="131878" y="1789190"/>
                </a:lnTo>
                <a:lnTo>
                  <a:pt x="0" y="1789190"/>
                </a:lnTo>
                <a:lnTo>
                  <a:pt x="0" y="1668512"/>
                </a:lnTo>
                <a:close/>
                <a:moveTo>
                  <a:pt x="1229631" y="0"/>
                </a:moveTo>
                <a:lnTo>
                  <a:pt x="1482187" y="0"/>
                </a:lnTo>
                <a:lnTo>
                  <a:pt x="0" y="1482187"/>
                </a:lnTo>
                <a:lnTo>
                  <a:pt x="0" y="1229631"/>
                </a:lnTo>
                <a:close/>
                <a:moveTo>
                  <a:pt x="790750" y="0"/>
                </a:moveTo>
                <a:lnTo>
                  <a:pt x="1043306" y="0"/>
                </a:lnTo>
                <a:lnTo>
                  <a:pt x="0" y="1043306"/>
                </a:lnTo>
                <a:lnTo>
                  <a:pt x="0" y="790750"/>
                </a:lnTo>
                <a:close/>
                <a:moveTo>
                  <a:pt x="351869" y="0"/>
                </a:moveTo>
                <a:lnTo>
                  <a:pt x="604425" y="0"/>
                </a:lnTo>
                <a:lnTo>
                  <a:pt x="0" y="604424"/>
                </a:lnTo>
                <a:lnTo>
                  <a:pt x="0" y="351869"/>
                </a:lnTo>
                <a:close/>
                <a:moveTo>
                  <a:pt x="0" y="0"/>
                </a:moveTo>
                <a:lnTo>
                  <a:pt x="165544" y="0"/>
                </a:lnTo>
                <a:lnTo>
                  <a:pt x="0" y="165544"/>
                </a:lnTo>
                <a:close/>
              </a:path>
            </a:pathLst>
          </a:custGeom>
          <a:solidFill>
            <a:srgbClr val="748773">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975995" y="4882515"/>
            <a:ext cx="4126865" cy="577215"/>
          </a:xfrm>
          <a:prstGeom prst="rect">
            <a:avLst/>
          </a:prstGeom>
          <a:noFill/>
        </p:spPr>
        <p:txBody>
          <a:bodyPr wrap="square" rtlCol="0">
            <a:spAutoFit/>
          </a:bodyPr>
          <a:lstStyle/>
          <a:p>
            <a:pPr algn="l">
              <a:lnSpc>
                <a:spcPct val="113000"/>
              </a:lnSpc>
            </a:pPr>
            <a:r>
              <a:rPr lang="zh-CN" altLang="en-US" sz="1400" dirty="0">
                <a:solidFill>
                  <a:schemeClr val="bg1">
                    <a:lumMod val="50000"/>
                  </a:schemeClr>
                </a:solidFill>
                <a:latin typeface="Roboto Black" panose="02000000000000000000" pitchFamily="2" charset="0"/>
                <a:ea typeface="Roboto Black" panose="02000000000000000000" pitchFamily="2" charset="0"/>
                <a:sym typeface="+mn-ea"/>
              </a:rPr>
              <a:t>我们在项目中制定了</a:t>
            </a:r>
            <a:r>
              <a:rPr lang="en-US" altLang="zh-CN" sz="1400" dirty="0">
                <a:solidFill>
                  <a:schemeClr val="bg1">
                    <a:lumMod val="50000"/>
                  </a:schemeClr>
                </a:solidFill>
                <a:latin typeface="Roboto Black" panose="02000000000000000000" pitchFamily="2" charset="0"/>
                <a:ea typeface="Roboto Black" panose="02000000000000000000" pitchFamily="2" charset="0"/>
                <a:sym typeface="+mn-ea"/>
              </a:rPr>
              <a:t>Git</a:t>
            </a:r>
            <a:r>
              <a:rPr lang="zh-CN" altLang="en-US" sz="1400" dirty="0">
                <a:solidFill>
                  <a:schemeClr val="bg1">
                    <a:lumMod val="50000"/>
                  </a:schemeClr>
                </a:solidFill>
                <a:latin typeface="Roboto Black" panose="02000000000000000000" pitchFamily="2" charset="0"/>
                <a:ea typeface="Roboto Black" panose="02000000000000000000" pitchFamily="2" charset="0"/>
                <a:sym typeface="+mn-ea"/>
              </a:rPr>
              <a:t>的使用规范，方便大家合理的使用</a:t>
            </a:r>
            <a:r>
              <a:rPr lang="en-US" altLang="zh-CN" sz="1400" dirty="0">
                <a:solidFill>
                  <a:schemeClr val="bg1">
                    <a:lumMod val="50000"/>
                  </a:schemeClr>
                </a:solidFill>
                <a:latin typeface="Roboto Black" panose="02000000000000000000" pitchFamily="2" charset="0"/>
                <a:ea typeface="Roboto Black" panose="02000000000000000000" pitchFamily="2" charset="0"/>
                <a:sym typeface="+mn-ea"/>
              </a:rPr>
              <a:t>Git</a:t>
            </a:r>
            <a:r>
              <a:rPr lang="zh-CN" altLang="en-US" sz="1400" dirty="0">
                <a:solidFill>
                  <a:schemeClr val="bg1">
                    <a:lumMod val="50000"/>
                  </a:schemeClr>
                </a:solidFill>
                <a:latin typeface="Roboto Black" panose="02000000000000000000" pitchFamily="2" charset="0"/>
                <a:ea typeface="Roboto Black" panose="02000000000000000000" pitchFamily="2" charset="0"/>
                <a:sym typeface="+mn-ea"/>
              </a:rPr>
              <a:t>和</a:t>
            </a:r>
            <a:r>
              <a:rPr lang="en-US" altLang="zh-CN" sz="1400" dirty="0">
                <a:solidFill>
                  <a:schemeClr val="bg1">
                    <a:lumMod val="50000"/>
                  </a:schemeClr>
                </a:solidFill>
                <a:latin typeface="Roboto Black" panose="02000000000000000000" pitchFamily="2" charset="0"/>
                <a:ea typeface="Roboto Black" panose="02000000000000000000" pitchFamily="2" charset="0"/>
                <a:sym typeface="+mn-ea"/>
              </a:rPr>
              <a:t>Gitlab</a:t>
            </a:r>
          </a:p>
        </p:txBody>
      </p:sp>
      <p:sp>
        <p:nvSpPr>
          <p:cNvPr id="11" name="TextBox 10"/>
          <p:cNvSpPr txBox="1"/>
          <p:nvPr/>
        </p:nvSpPr>
        <p:spPr>
          <a:xfrm>
            <a:off x="7089140" y="4910455"/>
            <a:ext cx="4126865" cy="737235"/>
          </a:xfrm>
          <a:prstGeom prst="rect">
            <a:avLst/>
          </a:prstGeom>
          <a:noFill/>
        </p:spPr>
        <p:txBody>
          <a:bodyPr wrap="square" rtlCol="0">
            <a:spAutoFit/>
          </a:bodyPr>
          <a:lstStyle/>
          <a:p>
            <a:pPr algn="l"/>
            <a:r>
              <a:rPr lang="zh-CN" altLang="en-US" sz="1400" dirty="0">
                <a:solidFill>
                  <a:schemeClr val="bg1"/>
                </a:solidFill>
                <a:latin typeface="+mn-ea"/>
                <a:ea typeface="Roboto Black" panose="02000000000000000000" pitchFamily="2" charset="0"/>
                <a:cs typeface="+mn-ea"/>
              </a:rPr>
              <a:t>我们提前配置好了我们</a:t>
            </a:r>
            <a:r>
              <a:rPr lang="en-US" altLang="zh-CN" sz="1400" dirty="0">
                <a:solidFill>
                  <a:schemeClr val="bg1"/>
                </a:solidFill>
                <a:latin typeface="+mn-ea"/>
                <a:ea typeface="Roboto Black" panose="02000000000000000000" pitchFamily="2" charset="0"/>
                <a:cs typeface="+mn-ea"/>
              </a:rPr>
              <a:t>pc</a:t>
            </a:r>
            <a:r>
              <a:rPr lang="zh-CN" altLang="en-US" sz="1400" dirty="0">
                <a:solidFill>
                  <a:schemeClr val="bg1"/>
                </a:solidFill>
                <a:latin typeface="+mn-ea"/>
                <a:ea typeface="Roboto Black" panose="02000000000000000000" pitchFamily="2" charset="0"/>
                <a:cs typeface="+mn-ea"/>
              </a:rPr>
              <a:t>端和小程序端的开发环境并记录下来，然后上传到</a:t>
            </a:r>
            <a:r>
              <a:rPr lang="en-US" altLang="zh-CN" sz="1400" dirty="0">
                <a:solidFill>
                  <a:schemeClr val="bg1"/>
                </a:solidFill>
                <a:latin typeface="+mn-ea"/>
                <a:ea typeface="Roboto Black" panose="02000000000000000000" pitchFamily="2" charset="0"/>
                <a:cs typeface="+mn-ea"/>
              </a:rPr>
              <a:t>gitlab</a:t>
            </a:r>
            <a:r>
              <a:rPr lang="zh-CN" altLang="en-US" sz="1400" dirty="0">
                <a:solidFill>
                  <a:schemeClr val="bg1"/>
                </a:solidFill>
                <a:latin typeface="+mn-ea"/>
                <a:ea typeface="Roboto Black" panose="02000000000000000000" pitchFamily="2" charset="0"/>
                <a:cs typeface="+mn-ea"/>
              </a:rPr>
              <a:t>上便于大家配置的统一</a:t>
            </a:r>
          </a:p>
        </p:txBody>
      </p:sp>
      <p:sp>
        <p:nvSpPr>
          <p:cNvPr id="24" name="Freeform: Shape 23"/>
          <p:cNvSpPr/>
          <p:nvPr/>
        </p:nvSpPr>
        <p:spPr>
          <a:xfrm>
            <a:off x="11362553" y="5979886"/>
            <a:ext cx="1252138" cy="1252138"/>
          </a:xfrm>
          <a:custGeom>
            <a:avLst/>
            <a:gdLst>
              <a:gd name="connsiteX0" fmla="*/ 1471366 w 2942730"/>
              <a:gd name="connsiteY0" fmla="*/ 511734 h 2942730"/>
              <a:gd name="connsiteX1" fmla="*/ 511734 w 2942730"/>
              <a:gd name="connsiteY1" fmla="*/ 1471366 h 2942730"/>
              <a:gd name="connsiteX2" fmla="*/ 1471366 w 2942730"/>
              <a:gd name="connsiteY2" fmla="*/ 2430998 h 2942730"/>
              <a:gd name="connsiteX3" fmla="*/ 2430998 w 2942730"/>
              <a:gd name="connsiteY3" fmla="*/ 1471366 h 2942730"/>
              <a:gd name="connsiteX4" fmla="*/ 1471366 w 2942730"/>
              <a:gd name="connsiteY4" fmla="*/ 511734 h 2942730"/>
              <a:gd name="connsiteX5" fmla="*/ 1471365 w 2942730"/>
              <a:gd name="connsiteY5" fmla="*/ 0 h 2942730"/>
              <a:gd name="connsiteX6" fmla="*/ 2942730 w 2942730"/>
              <a:gd name="connsiteY6" fmla="*/ 1471365 h 2942730"/>
              <a:gd name="connsiteX7" fmla="*/ 1471365 w 2942730"/>
              <a:gd name="connsiteY7" fmla="*/ 2942730 h 2942730"/>
              <a:gd name="connsiteX8" fmla="*/ 0 w 2942730"/>
              <a:gd name="connsiteY8" fmla="*/ 1471365 h 2942730"/>
              <a:gd name="connsiteX9" fmla="*/ 1471365 w 2942730"/>
              <a:gd name="connsiteY9" fmla="*/ 0 h 2942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42730" h="2942730">
                <a:moveTo>
                  <a:pt x="1471366" y="511734"/>
                </a:moveTo>
                <a:cubicBezTo>
                  <a:pt x="941376" y="511734"/>
                  <a:pt x="511734" y="941376"/>
                  <a:pt x="511734" y="1471366"/>
                </a:cubicBezTo>
                <a:cubicBezTo>
                  <a:pt x="511734" y="2001356"/>
                  <a:pt x="941376" y="2430998"/>
                  <a:pt x="1471366" y="2430998"/>
                </a:cubicBezTo>
                <a:cubicBezTo>
                  <a:pt x="2001356" y="2430998"/>
                  <a:pt x="2430998" y="2001356"/>
                  <a:pt x="2430998" y="1471366"/>
                </a:cubicBezTo>
                <a:cubicBezTo>
                  <a:pt x="2430998" y="941376"/>
                  <a:pt x="2001356" y="511734"/>
                  <a:pt x="1471366" y="511734"/>
                </a:cubicBezTo>
                <a:close/>
                <a:moveTo>
                  <a:pt x="1471365" y="0"/>
                </a:moveTo>
                <a:cubicBezTo>
                  <a:pt x="2283977" y="0"/>
                  <a:pt x="2942730" y="658753"/>
                  <a:pt x="2942730" y="1471365"/>
                </a:cubicBezTo>
                <a:cubicBezTo>
                  <a:pt x="2942730" y="2283977"/>
                  <a:pt x="2283977" y="2942730"/>
                  <a:pt x="1471365" y="2942730"/>
                </a:cubicBezTo>
                <a:cubicBezTo>
                  <a:pt x="658753" y="2942730"/>
                  <a:pt x="0" y="2283977"/>
                  <a:pt x="0" y="1471365"/>
                </a:cubicBezTo>
                <a:cubicBezTo>
                  <a:pt x="0" y="658753"/>
                  <a:pt x="658753" y="0"/>
                  <a:pt x="1471365"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文本框 27"/>
          <p:cNvSpPr txBox="1"/>
          <p:nvPr/>
        </p:nvSpPr>
        <p:spPr>
          <a:xfrm>
            <a:off x="1117920" y="60096"/>
            <a:ext cx="1576705" cy="521970"/>
          </a:xfrm>
          <a:prstGeom prst="rect">
            <a:avLst/>
          </a:prstGeom>
          <a:noFill/>
        </p:spPr>
        <p:txBody>
          <a:bodyPr wrap="none" rtlCol="0">
            <a:spAutoFit/>
          </a:bodyPr>
          <a:lstStyle/>
          <a:p>
            <a:pPr algn="ctr"/>
            <a:r>
              <a:rPr lang="en-US" altLang="zh-CN" sz="2800" spc="300">
                <a:solidFill>
                  <a:schemeClr val="tx1">
                    <a:lumMod val="75000"/>
                    <a:lumOff val="25000"/>
                  </a:schemeClr>
                </a:solidFill>
                <a:latin typeface="方正正准黑简体" panose="02000000000000000000" pitchFamily="2" charset="-122"/>
                <a:ea typeface="方正正准黑简体" panose="02000000000000000000" pitchFamily="2" charset="-122"/>
              </a:rPr>
              <a:t>Git</a:t>
            </a:r>
            <a:r>
              <a:rPr lang="zh-CN" altLang="en-US" sz="2800" spc="300">
                <a:solidFill>
                  <a:schemeClr val="tx1">
                    <a:lumMod val="75000"/>
                    <a:lumOff val="25000"/>
                  </a:schemeClr>
                </a:solidFill>
                <a:latin typeface="方正正准黑简体" panose="02000000000000000000" pitchFamily="2" charset="-122"/>
                <a:ea typeface="方正正准黑简体" panose="02000000000000000000" pitchFamily="2" charset="-122"/>
              </a:rPr>
              <a:t>规范</a:t>
            </a:r>
          </a:p>
        </p:txBody>
      </p:sp>
      <p:pic>
        <p:nvPicPr>
          <p:cNvPr id="3" name="图片 2"/>
          <p:cNvPicPr>
            <a:picLocks noChangeAspect="1"/>
          </p:cNvPicPr>
          <p:nvPr/>
        </p:nvPicPr>
        <p:blipFill>
          <a:blip r:embed="rId3"/>
          <a:stretch>
            <a:fillRect/>
          </a:stretch>
        </p:blipFill>
        <p:spPr>
          <a:xfrm>
            <a:off x="1400810" y="2101850"/>
            <a:ext cx="3308985" cy="2077085"/>
          </a:xfrm>
          <a:prstGeom prst="rect">
            <a:avLst/>
          </a:prstGeom>
        </p:spPr>
      </p:pic>
      <p:sp>
        <p:nvSpPr>
          <p:cNvPr id="10" name="文本框 9"/>
          <p:cNvSpPr txBox="1"/>
          <p:nvPr/>
        </p:nvSpPr>
        <p:spPr>
          <a:xfrm>
            <a:off x="8836663" y="164236"/>
            <a:ext cx="1757680" cy="521970"/>
          </a:xfrm>
          <a:prstGeom prst="rect">
            <a:avLst/>
          </a:prstGeom>
          <a:noFill/>
        </p:spPr>
        <p:txBody>
          <a:bodyPr wrap="none" rtlCol="0">
            <a:spAutoFit/>
          </a:bodyPr>
          <a:lstStyle/>
          <a:p>
            <a:pPr algn="ctr"/>
            <a:r>
              <a:rPr lang="zh-CN" altLang="en-US" sz="2800" spc="300">
                <a:solidFill>
                  <a:schemeClr val="tx1">
                    <a:lumMod val="75000"/>
                    <a:lumOff val="25000"/>
                  </a:schemeClr>
                </a:solidFill>
                <a:latin typeface="方正正准黑简体" panose="02000000000000000000" pitchFamily="2" charset="-122"/>
                <a:ea typeface="方正正准黑简体" panose="02000000000000000000" pitchFamily="2" charset="-122"/>
              </a:rPr>
              <a:t>环境规范</a:t>
            </a:r>
          </a:p>
        </p:txBody>
      </p:sp>
      <p:pic>
        <p:nvPicPr>
          <p:cNvPr id="25" name="图片 24"/>
          <p:cNvPicPr>
            <a:picLocks noChangeAspect="1"/>
          </p:cNvPicPr>
          <p:nvPr/>
        </p:nvPicPr>
        <p:blipFill>
          <a:blip r:embed="rId4"/>
          <a:stretch>
            <a:fillRect/>
          </a:stretch>
        </p:blipFill>
        <p:spPr>
          <a:xfrm>
            <a:off x="7519670" y="2101850"/>
            <a:ext cx="3283585" cy="2077085"/>
          </a:xfrm>
          <a:prstGeom prst="rect">
            <a:avLst/>
          </a:prstGeom>
        </p:spPr>
      </p:pic>
    </p:spTree>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0"/>
                                  </p:stCondLst>
                                  <p:iterate type="lt">
                                    <p:tmPct val="10000"/>
                                  </p:iterate>
                                  <p:childTnLst>
                                    <p:set>
                                      <p:cBhvr>
                                        <p:cTn id="6" dur="500" fill="hold">
                                          <p:stCondLst>
                                            <p:cond delay="0"/>
                                          </p:stCondLst>
                                        </p:cTn>
                                        <p:tgtEl>
                                          <p:spTgt spid="28"/>
                                        </p:tgtEl>
                                        <p:attrNameLst>
                                          <p:attrName>style.visibility</p:attrName>
                                        </p:attrNameLst>
                                      </p:cBhvr>
                                      <p:to>
                                        <p:strVal val="visible"/>
                                      </p:to>
                                    </p:set>
                                    <p:anim calcmode="lin" valueType="num">
                                      <p:cBhvr additive="base">
                                        <p:cTn id="7" dur="500" fill="hold"/>
                                        <p:tgtEl>
                                          <p:spTgt spid="28"/>
                                        </p:tgtEl>
                                        <p:attrNameLst>
                                          <p:attrName>ppt_x</p:attrName>
                                        </p:attrNameLst>
                                      </p:cBhvr>
                                      <p:tavLst>
                                        <p:tav tm="0">
                                          <p:val>
                                            <p:strVal val="1+#ppt_w/2"/>
                                          </p:val>
                                        </p:tav>
                                        <p:tav tm="100000">
                                          <p:val>
                                            <p:strVal val="#ppt_x"/>
                                          </p:val>
                                        </p:tav>
                                      </p:tavLst>
                                    </p:anim>
                                    <p:anim calcmode="lin" valueType="num">
                                      <p:cBhvr additive="base">
                                        <p:cTn id="8" dur="500" fill="hold"/>
                                        <p:tgtEl>
                                          <p:spTgt spid="28"/>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0"/>
                                  </p:stCondLst>
                                  <p:childTnLst>
                                    <p:set>
                                      <p:cBhvr>
                                        <p:cTn id="10" dur="1" fill="hold">
                                          <p:stCondLst>
                                            <p:cond delay="0"/>
                                          </p:stCondLst>
                                        </p:cTn>
                                        <p:tgtEl>
                                          <p:spTgt spid="23"/>
                                        </p:tgtEl>
                                        <p:attrNameLst>
                                          <p:attrName>style.visibility</p:attrName>
                                        </p:attrNameLst>
                                      </p:cBhvr>
                                      <p:to>
                                        <p:strVal val="visible"/>
                                      </p:to>
                                    </p:set>
                                    <p:anim calcmode="lin" valueType="num">
                                      <p:cBhvr additive="base">
                                        <p:cTn id="11" dur="1250" fill="hold"/>
                                        <p:tgtEl>
                                          <p:spTgt spid="23"/>
                                        </p:tgtEl>
                                        <p:attrNameLst>
                                          <p:attrName>ppt_x</p:attrName>
                                        </p:attrNameLst>
                                      </p:cBhvr>
                                      <p:tavLst>
                                        <p:tav tm="0">
                                          <p:val>
                                            <p:strVal val="1+#ppt_w/2"/>
                                          </p:val>
                                        </p:tav>
                                        <p:tav tm="100000">
                                          <p:val>
                                            <p:strVal val="#ppt_x"/>
                                          </p:val>
                                        </p:tav>
                                      </p:tavLst>
                                    </p:anim>
                                    <p:anim calcmode="lin" valueType="num">
                                      <p:cBhvr additive="base">
                                        <p:cTn id="12" dur="1250" fill="hold"/>
                                        <p:tgtEl>
                                          <p:spTgt spid="23"/>
                                        </p:tgtEl>
                                        <p:attrNameLst>
                                          <p:attrName>ppt_y</p:attrName>
                                        </p:attrNameLst>
                                      </p:cBhvr>
                                      <p:tavLst>
                                        <p:tav tm="0">
                                          <p:val>
                                            <p:strVal val="#ppt_y"/>
                                          </p:val>
                                        </p:tav>
                                        <p:tav tm="100000">
                                          <p:val>
                                            <p:strVal val="#ppt_y"/>
                                          </p:val>
                                        </p:tav>
                                      </p:tavLst>
                                    </p:anim>
                                  </p:childTnLst>
                                </p:cTn>
                              </p:par>
                              <p:par>
                                <p:cTn id="13" presetID="2" presetClass="entr" presetSubtype="6" decel="100000" fill="hold" grpId="0" nodeType="withEffect">
                                  <p:stCondLst>
                                    <p:cond delay="0"/>
                                  </p:stCondLst>
                                  <p:childTnLst>
                                    <p:set>
                                      <p:cBhvr>
                                        <p:cTn id="14" dur="1" fill="hold">
                                          <p:stCondLst>
                                            <p:cond delay="0"/>
                                          </p:stCondLst>
                                        </p:cTn>
                                        <p:tgtEl>
                                          <p:spTgt spid="24"/>
                                        </p:tgtEl>
                                        <p:attrNameLst>
                                          <p:attrName>style.visibility</p:attrName>
                                        </p:attrNameLst>
                                      </p:cBhvr>
                                      <p:to>
                                        <p:strVal val="visible"/>
                                      </p:to>
                                    </p:set>
                                    <p:anim calcmode="lin" valueType="num">
                                      <p:cBhvr additive="base">
                                        <p:cTn id="15" dur="1250" fill="hold"/>
                                        <p:tgtEl>
                                          <p:spTgt spid="24"/>
                                        </p:tgtEl>
                                        <p:attrNameLst>
                                          <p:attrName>ppt_x</p:attrName>
                                        </p:attrNameLst>
                                      </p:cBhvr>
                                      <p:tavLst>
                                        <p:tav tm="0">
                                          <p:val>
                                            <p:strVal val="1+#ppt_w/2"/>
                                          </p:val>
                                        </p:tav>
                                        <p:tav tm="100000">
                                          <p:val>
                                            <p:strVal val="#ppt_x"/>
                                          </p:val>
                                        </p:tav>
                                      </p:tavLst>
                                    </p:anim>
                                    <p:anim calcmode="lin" valueType="num">
                                      <p:cBhvr additive="base">
                                        <p:cTn id="16" dur="1250" fill="hold"/>
                                        <p:tgtEl>
                                          <p:spTgt spid="24"/>
                                        </p:tgtEl>
                                        <p:attrNameLst>
                                          <p:attrName>ppt_y</p:attrName>
                                        </p:attrNameLst>
                                      </p:cBhvr>
                                      <p:tavLst>
                                        <p:tav tm="0">
                                          <p:val>
                                            <p:strVal val="1+#ppt_h/2"/>
                                          </p:val>
                                        </p:tav>
                                        <p:tav tm="100000">
                                          <p:val>
                                            <p:strVal val="#ppt_y"/>
                                          </p:val>
                                        </p:tav>
                                      </p:tavLst>
                                    </p:anim>
                                  </p:childTnLst>
                                </p:cTn>
                              </p:par>
                            </p:childTnLst>
                          </p:cTn>
                        </p:par>
                        <p:par>
                          <p:cTn id="17" fill="hold">
                            <p:stCondLst>
                              <p:cond delay="0"/>
                            </p:stCondLst>
                            <p:childTnLst>
                              <p:par>
                                <p:cTn id="18" presetID="1" presetClass="entr" presetSubtype="0" fill="hold" grpId="0" nodeType="afterEffect">
                                  <p:stCondLst>
                                    <p:cond delay="0"/>
                                  </p:stCondLst>
                                  <p:childTnLst>
                                    <p:set>
                                      <p:cBhvr>
                                        <p:cTn id="19" dur="1" fill="hold">
                                          <p:stCondLst>
                                            <p:cond delay="0"/>
                                          </p:stCondLst>
                                        </p:cTn>
                                        <p:tgtEl>
                                          <p:spTgt spid="9"/>
                                        </p:tgtEl>
                                        <p:attrNameLst>
                                          <p:attrName>style.visibility</p:attrName>
                                        </p:attrNameLst>
                                      </p:cBhvr>
                                      <p:to>
                                        <p:strVal val="visible"/>
                                      </p:to>
                                    </p:set>
                                  </p:childTnLst>
                                </p:cTn>
                              </p:par>
                            </p:childTnLst>
                          </p:cTn>
                        </p:par>
                        <p:par>
                          <p:cTn id="20" fill="hold">
                            <p:stCondLst>
                              <p:cond delay="0"/>
                            </p:stCondLst>
                            <p:childTnLst>
                              <p:par>
                                <p:cTn id="21" presetID="1" presetClass="entr" presetSubtype="0" fill="hold" grpId="0" nodeType="after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par>
                                <p:cTn id="23" presetID="2" presetClass="entr" presetSubtype="2" decel="100000" fill="hold" grpId="0" nodeType="withEffect">
                                  <p:stCondLst>
                                    <p:cond delay="0"/>
                                  </p:stCondLst>
                                  <p:iterate type="lt">
                                    <p:tmPct val="10000"/>
                                  </p:iterate>
                                  <p:childTnLst>
                                    <p:set>
                                      <p:cBhvr>
                                        <p:cTn id="24" dur="500" fill="hold">
                                          <p:stCondLst>
                                            <p:cond delay="0"/>
                                          </p:stCondLst>
                                        </p:cTn>
                                        <p:tgtEl>
                                          <p:spTgt spid="10"/>
                                        </p:tgtEl>
                                        <p:attrNameLst>
                                          <p:attrName>style.visibility</p:attrName>
                                        </p:attrNameLst>
                                      </p:cBhvr>
                                      <p:to>
                                        <p:strVal val="visible"/>
                                      </p:to>
                                    </p:set>
                                    <p:anim calcmode="lin" valueType="num">
                                      <p:cBhvr additive="base">
                                        <p:cTn id="25" dur="500" fill="hold"/>
                                        <p:tgtEl>
                                          <p:spTgt spid="10"/>
                                        </p:tgtEl>
                                        <p:attrNameLst>
                                          <p:attrName>ppt_x</p:attrName>
                                        </p:attrNameLst>
                                      </p:cBhvr>
                                      <p:tavLst>
                                        <p:tav tm="0">
                                          <p:val>
                                            <p:strVal val="1+#ppt_w/2"/>
                                          </p:val>
                                        </p:tav>
                                        <p:tav tm="100000">
                                          <p:val>
                                            <p:strVal val="#ppt_x"/>
                                          </p:val>
                                        </p:tav>
                                      </p:tavLst>
                                    </p:anim>
                                    <p:anim calcmode="lin" valueType="num">
                                      <p:cBhvr additive="base">
                                        <p:cTn id="26"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bldLvl="0" animBg="1"/>
      <p:bldP spid="9" grpId="0"/>
      <p:bldP spid="9" grpId="1"/>
      <p:bldP spid="11" grpId="0"/>
      <p:bldP spid="11" grpId="1"/>
      <p:bldP spid="24" grpId="0" bldLvl="0" animBg="1"/>
      <p:bldP spid="28" grpId="0"/>
      <p:bldP spid="10"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Freeform: Shape 22"/>
          <p:cNvSpPr/>
          <p:nvPr/>
        </p:nvSpPr>
        <p:spPr>
          <a:xfrm>
            <a:off x="5095394" y="0"/>
            <a:ext cx="1183791" cy="1183791"/>
          </a:xfrm>
          <a:custGeom>
            <a:avLst/>
            <a:gdLst>
              <a:gd name="connsiteX0" fmla="*/ 1789190 w 1789190"/>
              <a:gd name="connsiteY0" fmla="*/ 1628237 h 1789190"/>
              <a:gd name="connsiteX1" fmla="*/ 1789190 w 1789190"/>
              <a:gd name="connsiteY1" fmla="*/ 1789190 h 1789190"/>
              <a:gd name="connsiteX2" fmla="*/ 1628236 w 1789190"/>
              <a:gd name="connsiteY2" fmla="*/ 1789190 h 1789190"/>
              <a:gd name="connsiteX3" fmla="*/ 1789190 w 1789190"/>
              <a:gd name="connsiteY3" fmla="*/ 1195965 h 1789190"/>
              <a:gd name="connsiteX4" fmla="*/ 1789190 w 1789190"/>
              <a:gd name="connsiteY4" fmla="*/ 1441911 h 1789190"/>
              <a:gd name="connsiteX5" fmla="*/ 1441911 w 1789190"/>
              <a:gd name="connsiteY5" fmla="*/ 1789190 h 1789190"/>
              <a:gd name="connsiteX6" fmla="*/ 1195965 w 1789190"/>
              <a:gd name="connsiteY6" fmla="*/ 1789190 h 1789190"/>
              <a:gd name="connsiteX7" fmla="*/ 1789190 w 1789190"/>
              <a:gd name="connsiteY7" fmla="*/ 757084 h 1789190"/>
              <a:gd name="connsiteX8" fmla="*/ 1789190 w 1789190"/>
              <a:gd name="connsiteY8" fmla="*/ 1009640 h 1789190"/>
              <a:gd name="connsiteX9" fmla="*/ 1009640 w 1789190"/>
              <a:gd name="connsiteY9" fmla="*/ 1789190 h 1789190"/>
              <a:gd name="connsiteX10" fmla="*/ 757084 w 1789190"/>
              <a:gd name="connsiteY10" fmla="*/ 1789190 h 1789190"/>
              <a:gd name="connsiteX11" fmla="*/ 1789190 w 1789190"/>
              <a:gd name="connsiteY11" fmla="*/ 318204 h 1789190"/>
              <a:gd name="connsiteX12" fmla="*/ 1789190 w 1789190"/>
              <a:gd name="connsiteY12" fmla="*/ 570760 h 1789190"/>
              <a:gd name="connsiteX13" fmla="*/ 570759 w 1789190"/>
              <a:gd name="connsiteY13" fmla="*/ 1789190 h 1789190"/>
              <a:gd name="connsiteX14" fmla="*/ 318203 w 1789190"/>
              <a:gd name="connsiteY14" fmla="*/ 1789190 h 1789190"/>
              <a:gd name="connsiteX15" fmla="*/ 1668512 w 1789190"/>
              <a:gd name="connsiteY15" fmla="*/ 0 h 1789190"/>
              <a:gd name="connsiteX16" fmla="*/ 1789190 w 1789190"/>
              <a:gd name="connsiteY16" fmla="*/ 0 h 1789190"/>
              <a:gd name="connsiteX17" fmla="*/ 1789190 w 1789190"/>
              <a:gd name="connsiteY17" fmla="*/ 131878 h 1789190"/>
              <a:gd name="connsiteX18" fmla="*/ 131878 w 1789190"/>
              <a:gd name="connsiteY18" fmla="*/ 1789190 h 1789190"/>
              <a:gd name="connsiteX19" fmla="*/ 0 w 1789190"/>
              <a:gd name="connsiteY19" fmla="*/ 1789190 h 1789190"/>
              <a:gd name="connsiteX20" fmla="*/ 0 w 1789190"/>
              <a:gd name="connsiteY20" fmla="*/ 1668512 h 1789190"/>
              <a:gd name="connsiteX21" fmla="*/ 1229631 w 1789190"/>
              <a:gd name="connsiteY21" fmla="*/ 0 h 1789190"/>
              <a:gd name="connsiteX22" fmla="*/ 1482187 w 1789190"/>
              <a:gd name="connsiteY22" fmla="*/ 0 h 1789190"/>
              <a:gd name="connsiteX23" fmla="*/ 0 w 1789190"/>
              <a:gd name="connsiteY23" fmla="*/ 1482187 h 1789190"/>
              <a:gd name="connsiteX24" fmla="*/ 0 w 1789190"/>
              <a:gd name="connsiteY24" fmla="*/ 1229631 h 1789190"/>
              <a:gd name="connsiteX25" fmla="*/ 790750 w 1789190"/>
              <a:gd name="connsiteY25" fmla="*/ 0 h 1789190"/>
              <a:gd name="connsiteX26" fmla="*/ 1043306 w 1789190"/>
              <a:gd name="connsiteY26" fmla="*/ 0 h 1789190"/>
              <a:gd name="connsiteX27" fmla="*/ 0 w 1789190"/>
              <a:gd name="connsiteY27" fmla="*/ 1043306 h 1789190"/>
              <a:gd name="connsiteX28" fmla="*/ 0 w 1789190"/>
              <a:gd name="connsiteY28" fmla="*/ 790750 h 1789190"/>
              <a:gd name="connsiteX29" fmla="*/ 351869 w 1789190"/>
              <a:gd name="connsiteY29" fmla="*/ 0 h 1789190"/>
              <a:gd name="connsiteX30" fmla="*/ 604425 w 1789190"/>
              <a:gd name="connsiteY30" fmla="*/ 0 h 1789190"/>
              <a:gd name="connsiteX31" fmla="*/ 0 w 1789190"/>
              <a:gd name="connsiteY31" fmla="*/ 604424 h 1789190"/>
              <a:gd name="connsiteX32" fmla="*/ 0 w 1789190"/>
              <a:gd name="connsiteY32" fmla="*/ 351869 h 1789190"/>
              <a:gd name="connsiteX33" fmla="*/ 0 w 1789190"/>
              <a:gd name="connsiteY33" fmla="*/ 0 h 1789190"/>
              <a:gd name="connsiteX34" fmla="*/ 165544 w 1789190"/>
              <a:gd name="connsiteY34" fmla="*/ 0 h 1789190"/>
              <a:gd name="connsiteX35" fmla="*/ 0 w 1789190"/>
              <a:gd name="connsiteY35" fmla="*/ 165544 h 17891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789190" h="1789190">
                <a:moveTo>
                  <a:pt x="1789190" y="1628237"/>
                </a:moveTo>
                <a:lnTo>
                  <a:pt x="1789190" y="1789190"/>
                </a:lnTo>
                <a:lnTo>
                  <a:pt x="1628236" y="1789190"/>
                </a:lnTo>
                <a:close/>
                <a:moveTo>
                  <a:pt x="1789190" y="1195965"/>
                </a:moveTo>
                <a:lnTo>
                  <a:pt x="1789190" y="1441911"/>
                </a:lnTo>
                <a:lnTo>
                  <a:pt x="1441911" y="1789190"/>
                </a:lnTo>
                <a:lnTo>
                  <a:pt x="1195965" y="1789190"/>
                </a:lnTo>
                <a:close/>
                <a:moveTo>
                  <a:pt x="1789190" y="757084"/>
                </a:moveTo>
                <a:lnTo>
                  <a:pt x="1789190" y="1009640"/>
                </a:lnTo>
                <a:lnTo>
                  <a:pt x="1009640" y="1789190"/>
                </a:lnTo>
                <a:lnTo>
                  <a:pt x="757084" y="1789190"/>
                </a:lnTo>
                <a:close/>
                <a:moveTo>
                  <a:pt x="1789190" y="318204"/>
                </a:moveTo>
                <a:lnTo>
                  <a:pt x="1789190" y="570760"/>
                </a:lnTo>
                <a:lnTo>
                  <a:pt x="570759" y="1789190"/>
                </a:lnTo>
                <a:lnTo>
                  <a:pt x="318203" y="1789190"/>
                </a:lnTo>
                <a:close/>
                <a:moveTo>
                  <a:pt x="1668512" y="0"/>
                </a:moveTo>
                <a:lnTo>
                  <a:pt x="1789190" y="0"/>
                </a:lnTo>
                <a:lnTo>
                  <a:pt x="1789190" y="131878"/>
                </a:lnTo>
                <a:lnTo>
                  <a:pt x="131878" y="1789190"/>
                </a:lnTo>
                <a:lnTo>
                  <a:pt x="0" y="1789190"/>
                </a:lnTo>
                <a:lnTo>
                  <a:pt x="0" y="1668512"/>
                </a:lnTo>
                <a:close/>
                <a:moveTo>
                  <a:pt x="1229631" y="0"/>
                </a:moveTo>
                <a:lnTo>
                  <a:pt x="1482187" y="0"/>
                </a:lnTo>
                <a:lnTo>
                  <a:pt x="0" y="1482187"/>
                </a:lnTo>
                <a:lnTo>
                  <a:pt x="0" y="1229631"/>
                </a:lnTo>
                <a:close/>
                <a:moveTo>
                  <a:pt x="790750" y="0"/>
                </a:moveTo>
                <a:lnTo>
                  <a:pt x="1043306" y="0"/>
                </a:lnTo>
                <a:lnTo>
                  <a:pt x="0" y="1043306"/>
                </a:lnTo>
                <a:lnTo>
                  <a:pt x="0" y="790750"/>
                </a:lnTo>
                <a:close/>
                <a:moveTo>
                  <a:pt x="351869" y="0"/>
                </a:moveTo>
                <a:lnTo>
                  <a:pt x="604425" y="0"/>
                </a:lnTo>
                <a:lnTo>
                  <a:pt x="0" y="604424"/>
                </a:lnTo>
                <a:lnTo>
                  <a:pt x="0" y="351869"/>
                </a:lnTo>
                <a:close/>
                <a:moveTo>
                  <a:pt x="0" y="0"/>
                </a:moveTo>
                <a:lnTo>
                  <a:pt x="165544" y="0"/>
                </a:lnTo>
                <a:lnTo>
                  <a:pt x="0" y="165544"/>
                </a:lnTo>
                <a:close/>
              </a:path>
            </a:pathLst>
          </a:custGeom>
          <a:solidFill>
            <a:srgbClr val="748773">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975995" y="4882515"/>
            <a:ext cx="4126865" cy="577215"/>
          </a:xfrm>
          <a:prstGeom prst="rect">
            <a:avLst/>
          </a:prstGeom>
          <a:noFill/>
        </p:spPr>
        <p:txBody>
          <a:bodyPr wrap="square" rtlCol="0">
            <a:spAutoFit/>
          </a:bodyPr>
          <a:lstStyle/>
          <a:p>
            <a:pPr algn="l">
              <a:lnSpc>
                <a:spcPct val="113000"/>
              </a:lnSpc>
            </a:pPr>
            <a:r>
              <a:rPr lang="zh-CN" altLang="en-US" sz="1400" dirty="0">
                <a:solidFill>
                  <a:schemeClr val="bg1">
                    <a:lumMod val="50000"/>
                  </a:schemeClr>
                </a:solidFill>
                <a:latin typeface="Roboto Black" panose="02000000000000000000" pitchFamily="2" charset="0"/>
                <a:ea typeface="Roboto Black" panose="02000000000000000000" pitchFamily="2" charset="0"/>
                <a:sym typeface="+mn-ea"/>
              </a:rPr>
              <a:t>前端开发创建项目中我们都默认使用</a:t>
            </a:r>
            <a:r>
              <a:rPr lang="en-US" altLang="zh-CN" sz="1400" dirty="0">
                <a:solidFill>
                  <a:schemeClr val="bg1">
                    <a:lumMod val="50000"/>
                  </a:schemeClr>
                </a:solidFill>
                <a:latin typeface="Roboto Black" panose="02000000000000000000" pitchFamily="2" charset="0"/>
                <a:ea typeface="Roboto Black" panose="02000000000000000000" pitchFamily="2" charset="0"/>
                <a:sym typeface="+mn-ea"/>
              </a:rPr>
              <a:t>Eslint</a:t>
            </a:r>
            <a:r>
              <a:rPr lang="zh-CN" altLang="en-US" sz="1400" dirty="0">
                <a:solidFill>
                  <a:schemeClr val="bg1">
                    <a:lumMod val="50000"/>
                  </a:schemeClr>
                </a:solidFill>
                <a:latin typeface="Roboto Black" panose="02000000000000000000" pitchFamily="2" charset="0"/>
                <a:ea typeface="Roboto Black" panose="02000000000000000000" pitchFamily="2" charset="0"/>
                <a:sym typeface="+mn-ea"/>
              </a:rPr>
              <a:t>进行代码规范检查</a:t>
            </a:r>
          </a:p>
        </p:txBody>
      </p:sp>
      <p:sp>
        <p:nvSpPr>
          <p:cNvPr id="11" name="TextBox 10"/>
          <p:cNvSpPr txBox="1"/>
          <p:nvPr/>
        </p:nvSpPr>
        <p:spPr>
          <a:xfrm>
            <a:off x="7089140" y="4910455"/>
            <a:ext cx="4126865" cy="583565"/>
          </a:xfrm>
          <a:prstGeom prst="rect">
            <a:avLst/>
          </a:prstGeom>
          <a:noFill/>
        </p:spPr>
        <p:txBody>
          <a:bodyPr wrap="square" rtlCol="0">
            <a:spAutoFit/>
          </a:bodyPr>
          <a:lstStyle/>
          <a:p>
            <a:pPr algn="l"/>
            <a:r>
              <a:rPr lang="zh-CN" altLang="en-US" sz="1600" dirty="0">
                <a:solidFill>
                  <a:schemeClr val="bg1"/>
                </a:solidFill>
                <a:latin typeface="+mn-ea"/>
                <a:ea typeface="Roboto Black" panose="02000000000000000000" pitchFamily="2" charset="0"/>
                <a:cs typeface="+mn-ea"/>
              </a:rPr>
              <a:t>后</a:t>
            </a:r>
            <a:r>
              <a:rPr lang="zh-CN" altLang="en-US" sz="1400" dirty="0">
                <a:solidFill>
                  <a:schemeClr val="bg1"/>
                </a:solidFill>
                <a:latin typeface="+mn-ea"/>
                <a:ea typeface="Roboto Black" panose="02000000000000000000" pitchFamily="2" charset="0"/>
                <a:cs typeface="+mn-ea"/>
              </a:rPr>
              <a:t>台使用</a:t>
            </a:r>
            <a:r>
              <a:rPr lang="en-US" altLang="zh-CN" sz="1400" dirty="0">
                <a:solidFill>
                  <a:schemeClr val="bg1"/>
                </a:solidFill>
                <a:latin typeface="+mn-ea"/>
                <a:ea typeface="Roboto Black" panose="02000000000000000000" pitchFamily="2" charset="0"/>
                <a:cs typeface="+mn-ea"/>
              </a:rPr>
              <a:t>Django</a:t>
            </a:r>
            <a:r>
              <a:rPr lang="zh-CN" altLang="en-US" sz="1400" dirty="0">
                <a:solidFill>
                  <a:schemeClr val="bg1"/>
                </a:solidFill>
                <a:latin typeface="+mn-ea"/>
                <a:ea typeface="Roboto Black" panose="02000000000000000000" pitchFamily="2" charset="0"/>
                <a:cs typeface="+mn-ea"/>
              </a:rPr>
              <a:t>开发时，默认使用</a:t>
            </a:r>
            <a:r>
              <a:rPr lang="en-US" altLang="zh-CN" sz="1400" dirty="0">
                <a:solidFill>
                  <a:schemeClr val="bg1"/>
                </a:solidFill>
                <a:latin typeface="+mn-ea"/>
                <a:ea typeface="Roboto Black" panose="02000000000000000000" pitchFamily="2" charset="0"/>
                <a:cs typeface="+mn-ea"/>
              </a:rPr>
              <a:t>PEP8</a:t>
            </a:r>
            <a:r>
              <a:rPr lang="zh-CN" altLang="en-US" sz="1400" dirty="0">
                <a:solidFill>
                  <a:schemeClr val="bg1"/>
                </a:solidFill>
                <a:latin typeface="+mn-ea"/>
                <a:ea typeface="Roboto Black" panose="02000000000000000000" pitchFamily="2" charset="0"/>
                <a:cs typeface="+mn-ea"/>
              </a:rPr>
              <a:t>的</a:t>
            </a:r>
            <a:r>
              <a:rPr lang="en-US" altLang="zh-CN" sz="1400" dirty="0">
                <a:solidFill>
                  <a:schemeClr val="bg1"/>
                </a:solidFill>
                <a:latin typeface="+mn-ea"/>
                <a:ea typeface="Roboto Black" panose="02000000000000000000" pitchFamily="2" charset="0"/>
                <a:cs typeface="+mn-ea"/>
              </a:rPr>
              <a:t>python</a:t>
            </a:r>
            <a:r>
              <a:rPr lang="zh-CN" altLang="en-US" sz="1400" dirty="0">
                <a:solidFill>
                  <a:schemeClr val="bg1"/>
                </a:solidFill>
                <a:latin typeface="+mn-ea"/>
                <a:ea typeface="Roboto Black" panose="02000000000000000000" pitchFamily="2" charset="0"/>
                <a:cs typeface="+mn-ea"/>
              </a:rPr>
              <a:t>代码风格检查工</a:t>
            </a:r>
            <a:r>
              <a:rPr lang="zh-CN" altLang="en-US" sz="1600" dirty="0">
                <a:solidFill>
                  <a:schemeClr val="bg1"/>
                </a:solidFill>
                <a:latin typeface="+mn-ea"/>
                <a:ea typeface="Roboto Black" panose="02000000000000000000" pitchFamily="2" charset="0"/>
                <a:cs typeface="+mn-ea"/>
              </a:rPr>
              <a:t>具</a:t>
            </a:r>
          </a:p>
        </p:txBody>
      </p:sp>
      <p:sp>
        <p:nvSpPr>
          <p:cNvPr id="24" name="Freeform: Shape 23"/>
          <p:cNvSpPr/>
          <p:nvPr/>
        </p:nvSpPr>
        <p:spPr>
          <a:xfrm>
            <a:off x="11362553" y="5979886"/>
            <a:ext cx="1252138" cy="1252138"/>
          </a:xfrm>
          <a:custGeom>
            <a:avLst/>
            <a:gdLst>
              <a:gd name="connsiteX0" fmla="*/ 1471366 w 2942730"/>
              <a:gd name="connsiteY0" fmla="*/ 511734 h 2942730"/>
              <a:gd name="connsiteX1" fmla="*/ 511734 w 2942730"/>
              <a:gd name="connsiteY1" fmla="*/ 1471366 h 2942730"/>
              <a:gd name="connsiteX2" fmla="*/ 1471366 w 2942730"/>
              <a:gd name="connsiteY2" fmla="*/ 2430998 h 2942730"/>
              <a:gd name="connsiteX3" fmla="*/ 2430998 w 2942730"/>
              <a:gd name="connsiteY3" fmla="*/ 1471366 h 2942730"/>
              <a:gd name="connsiteX4" fmla="*/ 1471366 w 2942730"/>
              <a:gd name="connsiteY4" fmla="*/ 511734 h 2942730"/>
              <a:gd name="connsiteX5" fmla="*/ 1471365 w 2942730"/>
              <a:gd name="connsiteY5" fmla="*/ 0 h 2942730"/>
              <a:gd name="connsiteX6" fmla="*/ 2942730 w 2942730"/>
              <a:gd name="connsiteY6" fmla="*/ 1471365 h 2942730"/>
              <a:gd name="connsiteX7" fmla="*/ 1471365 w 2942730"/>
              <a:gd name="connsiteY7" fmla="*/ 2942730 h 2942730"/>
              <a:gd name="connsiteX8" fmla="*/ 0 w 2942730"/>
              <a:gd name="connsiteY8" fmla="*/ 1471365 h 2942730"/>
              <a:gd name="connsiteX9" fmla="*/ 1471365 w 2942730"/>
              <a:gd name="connsiteY9" fmla="*/ 0 h 2942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42730" h="2942730">
                <a:moveTo>
                  <a:pt x="1471366" y="511734"/>
                </a:moveTo>
                <a:cubicBezTo>
                  <a:pt x="941376" y="511734"/>
                  <a:pt x="511734" y="941376"/>
                  <a:pt x="511734" y="1471366"/>
                </a:cubicBezTo>
                <a:cubicBezTo>
                  <a:pt x="511734" y="2001356"/>
                  <a:pt x="941376" y="2430998"/>
                  <a:pt x="1471366" y="2430998"/>
                </a:cubicBezTo>
                <a:cubicBezTo>
                  <a:pt x="2001356" y="2430998"/>
                  <a:pt x="2430998" y="2001356"/>
                  <a:pt x="2430998" y="1471366"/>
                </a:cubicBezTo>
                <a:cubicBezTo>
                  <a:pt x="2430998" y="941376"/>
                  <a:pt x="2001356" y="511734"/>
                  <a:pt x="1471366" y="511734"/>
                </a:cubicBezTo>
                <a:close/>
                <a:moveTo>
                  <a:pt x="1471365" y="0"/>
                </a:moveTo>
                <a:cubicBezTo>
                  <a:pt x="2283977" y="0"/>
                  <a:pt x="2942730" y="658753"/>
                  <a:pt x="2942730" y="1471365"/>
                </a:cubicBezTo>
                <a:cubicBezTo>
                  <a:pt x="2942730" y="2283977"/>
                  <a:pt x="2283977" y="2942730"/>
                  <a:pt x="1471365" y="2942730"/>
                </a:cubicBezTo>
                <a:cubicBezTo>
                  <a:pt x="658753" y="2942730"/>
                  <a:pt x="0" y="2283977"/>
                  <a:pt x="0" y="1471365"/>
                </a:cubicBezTo>
                <a:cubicBezTo>
                  <a:pt x="0" y="658753"/>
                  <a:pt x="658753" y="0"/>
                  <a:pt x="1471365"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文本框 27"/>
          <p:cNvSpPr txBox="1"/>
          <p:nvPr/>
        </p:nvSpPr>
        <p:spPr>
          <a:xfrm>
            <a:off x="1489713" y="164236"/>
            <a:ext cx="2545080" cy="521970"/>
          </a:xfrm>
          <a:prstGeom prst="rect">
            <a:avLst/>
          </a:prstGeom>
          <a:noFill/>
        </p:spPr>
        <p:txBody>
          <a:bodyPr wrap="none" rtlCol="0">
            <a:spAutoFit/>
          </a:bodyPr>
          <a:lstStyle/>
          <a:p>
            <a:pPr algn="ctr"/>
            <a:r>
              <a:rPr lang="zh-CN" altLang="en-US" sz="2800" spc="300">
                <a:solidFill>
                  <a:schemeClr val="tx1">
                    <a:lumMod val="75000"/>
                    <a:lumOff val="25000"/>
                  </a:schemeClr>
                </a:solidFill>
                <a:latin typeface="方正正准黑简体" panose="02000000000000000000" pitchFamily="2" charset="-122"/>
                <a:ea typeface="方正正准黑简体" panose="02000000000000000000" pitchFamily="2" charset="-122"/>
              </a:rPr>
              <a:t>前端代码规范</a:t>
            </a:r>
          </a:p>
        </p:txBody>
      </p:sp>
      <p:sp>
        <p:nvSpPr>
          <p:cNvPr id="10" name="文本框 9"/>
          <p:cNvSpPr txBox="1"/>
          <p:nvPr/>
        </p:nvSpPr>
        <p:spPr>
          <a:xfrm>
            <a:off x="8442963" y="164236"/>
            <a:ext cx="2545080" cy="521970"/>
          </a:xfrm>
          <a:prstGeom prst="rect">
            <a:avLst/>
          </a:prstGeom>
          <a:noFill/>
        </p:spPr>
        <p:txBody>
          <a:bodyPr wrap="none" rtlCol="0">
            <a:spAutoFit/>
          </a:bodyPr>
          <a:lstStyle/>
          <a:p>
            <a:pPr algn="ctr"/>
            <a:r>
              <a:rPr lang="zh-CN" altLang="en-US" sz="2800" spc="300">
                <a:solidFill>
                  <a:schemeClr val="tx1">
                    <a:lumMod val="75000"/>
                    <a:lumOff val="25000"/>
                  </a:schemeClr>
                </a:solidFill>
                <a:latin typeface="方正正准黑简体" panose="02000000000000000000" pitchFamily="2" charset="-122"/>
                <a:ea typeface="方正正准黑简体" panose="02000000000000000000" pitchFamily="2" charset="-122"/>
              </a:rPr>
              <a:t>后端代码规范</a:t>
            </a:r>
          </a:p>
        </p:txBody>
      </p:sp>
      <p:pic>
        <p:nvPicPr>
          <p:cNvPr id="2" name="图片 1"/>
          <p:cNvPicPr>
            <a:picLocks noChangeAspect="1"/>
          </p:cNvPicPr>
          <p:nvPr/>
        </p:nvPicPr>
        <p:blipFill>
          <a:blip r:embed="rId3"/>
          <a:stretch>
            <a:fillRect/>
          </a:stretch>
        </p:blipFill>
        <p:spPr>
          <a:xfrm>
            <a:off x="1411605" y="2101215"/>
            <a:ext cx="3300730" cy="2077720"/>
          </a:xfrm>
          <a:prstGeom prst="rect">
            <a:avLst/>
          </a:prstGeom>
        </p:spPr>
      </p:pic>
      <p:pic>
        <p:nvPicPr>
          <p:cNvPr id="4" name="图片 3"/>
          <p:cNvPicPr>
            <a:picLocks noChangeAspect="1"/>
          </p:cNvPicPr>
          <p:nvPr/>
        </p:nvPicPr>
        <p:blipFill>
          <a:blip r:embed="rId4"/>
          <a:stretch>
            <a:fillRect/>
          </a:stretch>
        </p:blipFill>
        <p:spPr>
          <a:xfrm>
            <a:off x="7499350" y="2101215"/>
            <a:ext cx="3317240" cy="2078355"/>
          </a:xfrm>
          <a:prstGeom prst="rect">
            <a:avLst/>
          </a:prstGeom>
        </p:spPr>
      </p:pic>
    </p:spTree>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0"/>
                                  </p:stCondLst>
                                  <p:iterate type="lt">
                                    <p:tmPct val="10000"/>
                                  </p:iterate>
                                  <p:childTnLst>
                                    <p:set>
                                      <p:cBhvr>
                                        <p:cTn id="6" dur="500" fill="hold">
                                          <p:stCondLst>
                                            <p:cond delay="0"/>
                                          </p:stCondLst>
                                        </p:cTn>
                                        <p:tgtEl>
                                          <p:spTgt spid="28"/>
                                        </p:tgtEl>
                                        <p:attrNameLst>
                                          <p:attrName>style.visibility</p:attrName>
                                        </p:attrNameLst>
                                      </p:cBhvr>
                                      <p:to>
                                        <p:strVal val="visible"/>
                                      </p:to>
                                    </p:set>
                                    <p:anim calcmode="lin" valueType="num">
                                      <p:cBhvr additive="base">
                                        <p:cTn id="7" dur="500" fill="hold"/>
                                        <p:tgtEl>
                                          <p:spTgt spid="28"/>
                                        </p:tgtEl>
                                        <p:attrNameLst>
                                          <p:attrName>ppt_x</p:attrName>
                                        </p:attrNameLst>
                                      </p:cBhvr>
                                      <p:tavLst>
                                        <p:tav tm="0">
                                          <p:val>
                                            <p:strVal val="1+#ppt_w/2"/>
                                          </p:val>
                                        </p:tav>
                                        <p:tav tm="100000">
                                          <p:val>
                                            <p:strVal val="#ppt_x"/>
                                          </p:val>
                                        </p:tav>
                                      </p:tavLst>
                                    </p:anim>
                                    <p:anim calcmode="lin" valueType="num">
                                      <p:cBhvr additive="base">
                                        <p:cTn id="8" dur="500" fill="hold"/>
                                        <p:tgtEl>
                                          <p:spTgt spid="28"/>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0"/>
                                  </p:stCondLst>
                                  <p:childTnLst>
                                    <p:set>
                                      <p:cBhvr>
                                        <p:cTn id="10" dur="1" fill="hold">
                                          <p:stCondLst>
                                            <p:cond delay="0"/>
                                          </p:stCondLst>
                                        </p:cTn>
                                        <p:tgtEl>
                                          <p:spTgt spid="23"/>
                                        </p:tgtEl>
                                        <p:attrNameLst>
                                          <p:attrName>style.visibility</p:attrName>
                                        </p:attrNameLst>
                                      </p:cBhvr>
                                      <p:to>
                                        <p:strVal val="visible"/>
                                      </p:to>
                                    </p:set>
                                    <p:anim calcmode="lin" valueType="num">
                                      <p:cBhvr additive="base">
                                        <p:cTn id="11" dur="1250" fill="hold"/>
                                        <p:tgtEl>
                                          <p:spTgt spid="23"/>
                                        </p:tgtEl>
                                        <p:attrNameLst>
                                          <p:attrName>ppt_x</p:attrName>
                                        </p:attrNameLst>
                                      </p:cBhvr>
                                      <p:tavLst>
                                        <p:tav tm="0">
                                          <p:val>
                                            <p:strVal val="1+#ppt_w/2"/>
                                          </p:val>
                                        </p:tav>
                                        <p:tav tm="100000">
                                          <p:val>
                                            <p:strVal val="#ppt_x"/>
                                          </p:val>
                                        </p:tav>
                                      </p:tavLst>
                                    </p:anim>
                                    <p:anim calcmode="lin" valueType="num">
                                      <p:cBhvr additive="base">
                                        <p:cTn id="12" dur="1250" fill="hold"/>
                                        <p:tgtEl>
                                          <p:spTgt spid="23"/>
                                        </p:tgtEl>
                                        <p:attrNameLst>
                                          <p:attrName>ppt_y</p:attrName>
                                        </p:attrNameLst>
                                      </p:cBhvr>
                                      <p:tavLst>
                                        <p:tav tm="0">
                                          <p:val>
                                            <p:strVal val="#ppt_y"/>
                                          </p:val>
                                        </p:tav>
                                        <p:tav tm="100000">
                                          <p:val>
                                            <p:strVal val="#ppt_y"/>
                                          </p:val>
                                        </p:tav>
                                      </p:tavLst>
                                    </p:anim>
                                  </p:childTnLst>
                                </p:cTn>
                              </p:par>
                              <p:par>
                                <p:cTn id="13" presetID="2" presetClass="entr" presetSubtype="6" decel="100000" fill="hold" grpId="0" nodeType="withEffect">
                                  <p:stCondLst>
                                    <p:cond delay="0"/>
                                  </p:stCondLst>
                                  <p:childTnLst>
                                    <p:set>
                                      <p:cBhvr>
                                        <p:cTn id="14" dur="1" fill="hold">
                                          <p:stCondLst>
                                            <p:cond delay="0"/>
                                          </p:stCondLst>
                                        </p:cTn>
                                        <p:tgtEl>
                                          <p:spTgt spid="24"/>
                                        </p:tgtEl>
                                        <p:attrNameLst>
                                          <p:attrName>style.visibility</p:attrName>
                                        </p:attrNameLst>
                                      </p:cBhvr>
                                      <p:to>
                                        <p:strVal val="visible"/>
                                      </p:to>
                                    </p:set>
                                    <p:anim calcmode="lin" valueType="num">
                                      <p:cBhvr additive="base">
                                        <p:cTn id="15" dur="1250" fill="hold"/>
                                        <p:tgtEl>
                                          <p:spTgt spid="24"/>
                                        </p:tgtEl>
                                        <p:attrNameLst>
                                          <p:attrName>ppt_x</p:attrName>
                                        </p:attrNameLst>
                                      </p:cBhvr>
                                      <p:tavLst>
                                        <p:tav tm="0">
                                          <p:val>
                                            <p:strVal val="1+#ppt_w/2"/>
                                          </p:val>
                                        </p:tav>
                                        <p:tav tm="100000">
                                          <p:val>
                                            <p:strVal val="#ppt_x"/>
                                          </p:val>
                                        </p:tav>
                                      </p:tavLst>
                                    </p:anim>
                                    <p:anim calcmode="lin" valueType="num">
                                      <p:cBhvr additive="base">
                                        <p:cTn id="16" dur="1250" fill="hold"/>
                                        <p:tgtEl>
                                          <p:spTgt spid="24"/>
                                        </p:tgtEl>
                                        <p:attrNameLst>
                                          <p:attrName>ppt_y</p:attrName>
                                        </p:attrNameLst>
                                      </p:cBhvr>
                                      <p:tavLst>
                                        <p:tav tm="0">
                                          <p:val>
                                            <p:strVal val="1+#ppt_h/2"/>
                                          </p:val>
                                        </p:tav>
                                        <p:tav tm="100000">
                                          <p:val>
                                            <p:strVal val="#ppt_y"/>
                                          </p:val>
                                        </p:tav>
                                      </p:tavLst>
                                    </p:anim>
                                  </p:childTnLst>
                                </p:cTn>
                              </p:par>
                            </p:childTnLst>
                          </p:cTn>
                        </p:par>
                        <p:par>
                          <p:cTn id="17" fill="hold">
                            <p:stCondLst>
                              <p:cond delay="0"/>
                            </p:stCondLst>
                            <p:childTnLst>
                              <p:par>
                                <p:cTn id="18" presetID="1" presetClass="entr" presetSubtype="0" fill="hold" grpId="0" nodeType="afterEffect">
                                  <p:stCondLst>
                                    <p:cond delay="0"/>
                                  </p:stCondLst>
                                  <p:childTnLst>
                                    <p:set>
                                      <p:cBhvr>
                                        <p:cTn id="19" dur="1" fill="hold">
                                          <p:stCondLst>
                                            <p:cond delay="0"/>
                                          </p:stCondLst>
                                        </p:cTn>
                                        <p:tgtEl>
                                          <p:spTgt spid="9"/>
                                        </p:tgtEl>
                                        <p:attrNameLst>
                                          <p:attrName>style.visibility</p:attrName>
                                        </p:attrNameLst>
                                      </p:cBhvr>
                                      <p:to>
                                        <p:strVal val="visible"/>
                                      </p:to>
                                    </p:set>
                                  </p:childTnLst>
                                </p:cTn>
                              </p:par>
                            </p:childTnLst>
                          </p:cTn>
                        </p:par>
                        <p:par>
                          <p:cTn id="20" fill="hold">
                            <p:stCondLst>
                              <p:cond delay="0"/>
                            </p:stCondLst>
                            <p:childTnLst>
                              <p:par>
                                <p:cTn id="21" presetID="1" presetClass="entr" presetSubtype="0" fill="hold" grpId="0" nodeType="after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par>
                                <p:cTn id="23" presetID="2" presetClass="entr" presetSubtype="2" decel="100000" fill="hold" grpId="0" nodeType="withEffect">
                                  <p:stCondLst>
                                    <p:cond delay="0"/>
                                  </p:stCondLst>
                                  <p:iterate type="lt">
                                    <p:tmPct val="10000"/>
                                  </p:iterate>
                                  <p:childTnLst>
                                    <p:set>
                                      <p:cBhvr>
                                        <p:cTn id="24" dur="500" fill="hold">
                                          <p:stCondLst>
                                            <p:cond delay="0"/>
                                          </p:stCondLst>
                                        </p:cTn>
                                        <p:tgtEl>
                                          <p:spTgt spid="10"/>
                                        </p:tgtEl>
                                        <p:attrNameLst>
                                          <p:attrName>style.visibility</p:attrName>
                                        </p:attrNameLst>
                                      </p:cBhvr>
                                      <p:to>
                                        <p:strVal val="visible"/>
                                      </p:to>
                                    </p:set>
                                    <p:anim calcmode="lin" valueType="num">
                                      <p:cBhvr additive="base">
                                        <p:cTn id="25" dur="500" fill="hold"/>
                                        <p:tgtEl>
                                          <p:spTgt spid="10"/>
                                        </p:tgtEl>
                                        <p:attrNameLst>
                                          <p:attrName>ppt_x</p:attrName>
                                        </p:attrNameLst>
                                      </p:cBhvr>
                                      <p:tavLst>
                                        <p:tav tm="0">
                                          <p:val>
                                            <p:strVal val="1+#ppt_w/2"/>
                                          </p:val>
                                        </p:tav>
                                        <p:tav tm="100000">
                                          <p:val>
                                            <p:strVal val="#ppt_x"/>
                                          </p:val>
                                        </p:tav>
                                      </p:tavLst>
                                    </p:anim>
                                    <p:anim calcmode="lin" valueType="num">
                                      <p:cBhvr additive="base">
                                        <p:cTn id="26"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bldLvl="0" animBg="1"/>
      <p:bldP spid="9" grpId="0"/>
      <p:bldP spid="9" grpId="1"/>
      <p:bldP spid="11" grpId="0"/>
      <p:bldP spid="11" grpId="1"/>
      <p:bldP spid="24" grpId="0" bldLvl="0" animBg="1"/>
      <p:bldP spid="28" grpId="0"/>
      <p:bldP spid="1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21"/>
          <p:cNvGrpSpPr/>
          <p:nvPr/>
        </p:nvGrpSpPr>
        <p:grpSpPr>
          <a:xfrm>
            <a:off x="11191414" y="5937247"/>
            <a:ext cx="752930" cy="752930"/>
            <a:chOff x="11160804" y="5906634"/>
            <a:chExt cx="814163" cy="814163"/>
          </a:xfrm>
        </p:grpSpPr>
        <p:sp>
          <p:nvSpPr>
            <p:cNvPr id="16" name="Freeform: Shape 22"/>
            <p:cNvSpPr/>
            <p:nvPr/>
          </p:nvSpPr>
          <p:spPr>
            <a:xfrm>
              <a:off x="11160804" y="5906634"/>
              <a:ext cx="814163" cy="814163"/>
            </a:xfrm>
            <a:custGeom>
              <a:avLst/>
              <a:gdLst>
                <a:gd name="connsiteX0" fmla="*/ 769843 w 1539686"/>
                <a:gd name="connsiteY0" fmla="*/ 212447 h 1539686"/>
                <a:gd name="connsiteX1" fmla="*/ 212447 w 1539686"/>
                <a:gd name="connsiteY1" fmla="*/ 769843 h 1539686"/>
                <a:gd name="connsiteX2" fmla="*/ 769843 w 1539686"/>
                <a:gd name="connsiteY2" fmla="*/ 1327239 h 1539686"/>
                <a:gd name="connsiteX3" fmla="*/ 1327239 w 1539686"/>
                <a:gd name="connsiteY3" fmla="*/ 769843 h 1539686"/>
                <a:gd name="connsiteX4" fmla="*/ 769843 w 1539686"/>
                <a:gd name="connsiteY4" fmla="*/ 212447 h 1539686"/>
                <a:gd name="connsiteX5" fmla="*/ 769843 w 1539686"/>
                <a:gd name="connsiteY5" fmla="*/ 0 h 1539686"/>
                <a:gd name="connsiteX6" fmla="*/ 1539686 w 1539686"/>
                <a:gd name="connsiteY6" fmla="*/ 769843 h 1539686"/>
                <a:gd name="connsiteX7" fmla="*/ 769843 w 1539686"/>
                <a:gd name="connsiteY7" fmla="*/ 1539686 h 1539686"/>
                <a:gd name="connsiteX8" fmla="*/ 0 w 1539686"/>
                <a:gd name="connsiteY8" fmla="*/ 769843 h 1539686"/>
                <a:gd name="connsiteX9" fmla="*/ 769843 w 1539686"/>
                <a:gd name="connsiteY9" fmla="*/ 0 h 153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39686" h="1539686">
                  <a:moveTo>
                    <a:pt x="769843" y="212447"/>
                  </a:moveTo>
                  <a:cubicBezTo>
                    <a:pt x="462002" y="212447"/>
                    <a:pt x="212447" y="462002"/>
                    <a:pt x="212447" y="769843"/>
                  </a:cubicBezTo>
                  <a:cubicBezTo>
                    <a:pt x="212447" y="1077684"/>
                    <a:pt x="462002" y="1327239"/>
                    <a:pt x="769843" y="1327239"/>
                  </a:cubicBezTo>
                  <a:cubicBezTo>
                    <a:pt x="1077684" y="1327239"/>
                    <a:pt x="1327239" y="1077684"/>
                    <a:pt x="1327239" y="769843"/>
                  </a:cubicBezTo>
                  <a:cubicBezTo>
                    <a:pt x="1327239" y="462002"/>
                    <a:pt x="1077684" y="212447"/>
                    <a:pt x="769843" y="212447"/>
                  </a:cubicBezTo>
                  <a:close/>
                  <a:moveTo>
                    <a:pt x="769843" y="0"/>
                  </a:moveTo>
                  <a:cubicBezTo>
                    <a:pt x="1195016" y="0"/>
                    <a:pt x="1539686" y="344670"/>
                    <a:pt x="1539686" y="769843"/>
                  </a:cubicBezTo>
                  <a:cubicBezTo>
                    <a:pt x="1539686" y="1195016"/>
                    <a:pt x="1195016" y="1539686"/>
                    <a:pt x="769843" y="1539686"/>
                  </a:cubicBezTo>
                  <a:cubicBezTo>
                    <a:pt x="344670" y="1539686"/>
                    <a:pt x="0" y="1195016"/>
                    <a:pt x="0" y="769843"/>
                  </a:cubicBezTo>
                  <a:cubicBezTo>
                    <a:pt x="0" y="344670"/>
                    <a:pt x="344670" y="0"/>
                    <a:pt x="769843" y="0"/>
                  </a:cubicBezTo>
                  <a:close/>
                </a:path>
              </a:pathLst>
            </a:custGeom>
            <a:solidFill>
              <a:srgbClr val="748773">
                <a:alpha val="22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23"/>
            <p:cNvSpPr/>
            <p:nvPr/>
          </p:nvSpPr>
          <p:spPr>
            <a:xfrm>
              <a:off x="11335656" y="6081486"/>
              <a:ext cx="464458" cy="464458"/>
            </a:xfrm>
            <a:prstGeom prst="ellipse">
              <a:avLst/>
            </a:prstGeom>
            <a:solidFill>
              <a:srgbClr val="748773"/>
            </a:solidFill>
            <a:ln>
              <a:noFill/>
            </a:ln>
            <a:effectLst>
              <a:outerShdw blurRad="749300" dist="266700" dir="2700000" sx="83000" sy="83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TextBox 24"/>
          <p:cNvSpPr txBox="1"/>
          <p:nvPr/>
        </p:nvSpPr>
        <p:spPr>
          <a:xfrm>
            <a:off x="11261264" y="6175213"/>
            <a:ext cx="613230" cy="276999"/>
          </a:xfrm>
          <a:prstGeom prst="rect">
            <a:avLst/>
          </a:prstGeom>
          <a:noFill/>
        </p:spPr>
        <p:txBody>
          <a:bodyPr wrap="square" rtlCol="0">
            <a:spAutoFit/>
          </a:bodyPr>
          <a:lstStyle/>
          <a:p>
            <a:pPr algn="ctr"/>
            <a:fld id="{260E2A6B-A809-4840-BF14-8648BC0BDF87}" type="slidenum">
              <a:rPr lang="id-ID" sz="1200" i="0" smtClean="0">
                <a:solidFill>
                  <a:schemeClr val="bg1"/>
                </a:solidFill>
                <a:ea typeface="Liberation Sans" panose="020B0604020202020204" pitchFamily="34" charset="0"/>
                <a:cs typeface="Liberation Sans" panose="020B0604020202020204" pitchFamily="34" charset="0"/>
              </a:rPr>
              <a:t>3</a:t>
            </a:fld>
            <a:endParaRPr lang="id-ID" sz="1200" i="0" dirty="0">
              <a:solidFill>
                <a:schemeClr val="bg1"/>
              </a:solidFill>
              <a:ea typeface="Liberation Sans" panose="020B0604020202020204" pitchFamily="34" charset="0"/>
              <a:cs typeface="Liberation Sans" panose="020B0604020202020204" pitchFamily="34" charset="0"/>
            </a:endParaRPr>
          </a:p>
        </p:txBody>
      </p:sp>
      <p:sp>
        <p:nvSpPr>
          <p:cNvPr id="19" name="TextBox 25"/>
          <p:cNvSpPr txBox="1"/>
          <p:nvPr/>
        </p:nvSpPr>
        <p:spPr>
          <a:xfrm>
            <a:off x="8656539" y="6295892"/>
            <a:ext cx="2373172" cy="261610"/>
          </a:xfrm>
          <a:prstGeom prst="rect">
            <a:avLst/>
          </a:prstGeom>
          <a:noFill/>
        </p:spPr>
        <p:txBody>
          <a:bodyPr wrap="square" rtlCol="0">
            <a:spAutoFit/>
          </a:bodyPr>
          <a:lstStyle/>
          <a:p>
            <a:pPr algn="r"/>
            <a:r>
              <a:rPr lang="en-US" sz="1050" spc="300" dirty="0">
                <a:solidFill>
                  <a:schemeClr val="bg1">
                    <a:lumMod val="75000"/>
                  </a:schemeClr>
                </a:solidFill>
              </a:rPr>
              <a:t>www.ypppt.com</a:t>
            </a:r>
          </a:p>
        </p:txBody>
      </p:sp>
      <p:pic>
        <p:nvPicPr>
          <p:cNvPr id="6" name="图片占位符 5"/>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l="13222" r="13222"/>
          <a:stretch>
            <a:fillRect/>
          </a:stretch>
        </p:blipFill>
        <p:spPr/>
      </p:pic>
      <p:pic>
        <p:nvPicPr>
          <p:cNvPr id="7" name="图片占位符 6"/>
          <p:cNvPicPr>
            <a:picLocks noGrp="1" noChangeAspect="1"/>
          </p:cNvPicPr>
          <p:nvPr>
            <p:ph type="pic" sz="quarter" idx="11"/>
          </p:nvPr>
        </p:nvPicPr>
        <p:blipFill>
          <a:blip r:embed="rId4" cstate="screen"/>
          <a:srcRect t="25361" b="25361"/>
          <a:stretch>
            <a:fillRect/>
          </a:stretch>
        </p:blipFill>
        <p:spPr>
          <a:xfrm>
            <a:off x="5741988" y="1592263"/>
            <a:ext cx="4948237" cy="3657600"/>
          </a:xfrm>
        </p:spPr>
      </p:pic>
      <p:sp>
        <p:nvSpPr>
          <p:cNvPr id="46" name="Freeform: Shape 45"/>
          <p:cNvSpPr/>
          <p:nvPr/>
        </p:nvSpPr>
        <p:spPr bwMode="auto">
          <a:xfrm rot="1800000">
            <a:off x="579483" y="3969688"/>
            <a:ext cx="2153682" cy="2075556"/>
          </a:xfrm>
          <a:custGeom>
            <a:avLst/>
            <a:gdLst>
              <a:gd name="connsiteX0" fmla="*/ 1217613 w 1312863"/>
              <a:gd name="connsiteY0" fmla="*/ 641350 h 1265238"/>
              <a:gd name="connsiteX1" fmla="*/ 1312863 w 1312863"/>
              <a:gd name="connsiteY1" fmla="*/ 808038 h 1265238"/>
              <a:gd name="connsiteX2" fmla="*/ 1146175 w 1312863"/>
              <a:gd name="connsiteY2" fmla="*/ 906463 h 1265238"/>
              <a:gd name="connsiteX3" fmla="*/ 1098550 w 1312863"/>
              <a:gd name="connsiteY3" fmla="*/ 436563 h 1265238"/>
              <a:gd name="connsiteX4" fmla="*/ 1166813 w 1312863"/>
              <a:gd name="connsiteY4" fmla="*/ 555626 h 1265238"/>
              <a:gd name="connsiteX5" fmla="*/ 1060450 w 1312863"/>
              <a:gd name="connsiteY5" fmla="*/ 954088 h 1265238"/>
              <a:gd name="connsiteX6" fmla="*/ 939800 w 1312863"/>
              <a:gd name="connsiteY6" fmla="*/ 1025526 h 1265238"/>
              <a:gd name="connsiteX7" fmla="*/ 979488 w 1312863"/>
              <a:gd name="connsiteY7" fmla="*/ 227013 h 1265238"/>
              <a:gd name="connsiteX8" fmla="*/ 1047750 w 1312863"/>
              <a:gd name="connsiteY8" fmla="*/ 346076 h 1265238"/>
              <a:gd name="connsiteX9" fmla="*/ 850900 w 1312863"/>
              <a:gd name="connsiteY9" fmla="*/ 1077913 h 1265238"/>
              <a:gd name="connsiteX10" fmla="*/ 730250 w 1312863"/>
              <a:gd name="connsiteY10" fmla="*/ 1146176 h 1265238"/>
              <a:gd name="connsiteX11" fmla="*/ 854075 w 1312863"/>
              <a:gd name="connsiteY11" fmla="*/ 20638 h 1265238"/>
              <a:gd name="connsiteX12" fmla="*/ 927100 w 1312863"/>
              <a:gd name="connsiteY12" fmla="*/ 141288 h 1265238"/>
              <a:gd name="connsiteX13" fmla="*/ 646112 w 1312863"/>
              <a:gd name="connsiteY13" fmla="*/ 1196976 h 1265238"/>
              <a:gd name="connsiteX14" fmla="*/ 520700 w 1312863"/>
              <a:gd name="connsiteY14" fmla="*/ 1265238 h 1265238"/>
              <a:gd name="connsiteX15" fmla="*/ 461963 w 1312863"/>
              <a:gd name="connsiteY15" fmla="*/ 192087 h 1265238"/>
              <a:gd name="connsiteX16" fmla="*/ 581026 w 1312863"/>
              <a:gd name="connsiteY16" fmla="*/ 123825 h 1265238"/>
              <a:gd name="connsiteX17" fmla="*/ 333376 w 1312863"/>
              <a:gd name="connsiteY17" fmla="*/ 1038225 h 1265238"/>
              <a:gd name="connsiteX18" fmla="*/ 265113 w 1312863"/>
              <a:gd name="connsiteY18" fmla="*/ 919162 h 1265238"/>
              <a:gd name="connsiteX19" fmla="*/ 252413 w 1312863"/>
              <a:gd name="connsiteY19" fmla="*/ 312738 h 1265238"/>
              <a:gd name="connsiteX20" fmla="*/ 371475 w 1312863"/>
              <a:gd name="connsiteY20" fmla="*/ 244475 h 1265238"/>
              <a:gd name="connsiteX21" fmla="*/ 214313 w 1312863"/>
              <a:gd name="connsiteY21" fmla="*/ 830263 h 1265238"/>
              <a:gd name="connsiteX22" fmla="*/ 146051 w 1312863"/>
              <a:gd name="connsiteY22" fmla="*/ 709613 h 1265238"/>
              <a:gd name="connsiteX23" fmla="*/ 0 w 1312863"/>
              <a:gd name="connsiteY23" fmla="*/ 457200 h 1265238"/>
              <a:gd name="connsiteX24" fmla="*/ 166688 w 1312863"/>
              <a:gd name="connsiteY24" fmla="*/ 363538 h 1265238"/>
              <a:gd name="connsiteX25" fmla="*/ 93662 w 1312863"/>
              <a:gd name="connsiteY25" fmla="*/ 623888 h 1265238"/>
              <a:gd name="connsiteX26" fmla="*/ 785813 w 1312863"/>
              <a:gd name="connsiteY26" fmla="*/ 0 h 1265238"/>
              <a:gd name="connsiteX27" fmla="*/ 452437 w 1312863"/>
              <a:gd name="connsiteY27" fmla="*/ 1244600 h 1265238"/>
              <a:gd name="connsiteX28" fmla="*/ 384175 w 1312863"/>
              <a:gd name="connsiteY28" fmla="*/ 1123950 h 1265238"/>
              <a:gd name="connsiteX29" fmla="*/ 666750 w 1312863"/>
              <a:gd name="connsiteY29" fmla="*/ 73025 h 1265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312863" h="1265238">
                <a:moveTo>
                  <a:pt x="1217613" y="641350"/>
                </a:moveTo>
                <a:lnTo>
                  <a:pt x="1312863" y="808038"/>
                </a:lnTo>
                <a:lnTo>
                  <a:pt x="1146175" y="906463"/>
                </a:lnTo>
                <a:close/>
                <a:moveTo>
                  <a:pt x="1098550" y="436563"/>
                </a:moveTo>
                <a:lnTo>
                  <a:pt x="1166813" y="555626"/>
                </a:lnTo>
                <a:lnTo>
                  <a:pt x="1060450" y="954088"/>
                </a:lnTo>
                <a:lnTo>
                  <a:pt x="939800" y="1025526"/>
                </a:lnTo>
                <a:close/>
                <a:moveTo>
                  <a:pt x="979488" y="227013"/>
                </a:moveTo>
                <a:lnTo>
                  <a:pt x="1047750" y="346076"/>
                </a:lnTo>
                <a:lnTo>
                  <a:pt x="850900" y="1077913"/>
                </a:lnTo>
                <a:lnTo>
                  <a:pt x="730250" y="1146176"/>
                </a:lnTo>
                <a:close/>
                <a:moveTo>
                  <a:pt x="854075" y="20638"/>
                </a:moveTo>
                <a:lnTo>
                  <a:pt x="927100" y="141288"/>
                </a:lnTo>
                <a:lnTo>
                  <a:pt x="646112" y="1196976"/>
                </a:lnTo>
                <a:lnTo>
                  <a:pt x="520700" y="1265238"/>
                </a:lnTo>
                <a:close/>
                <a:moveTo>
                  <a:pt x="461963" y="192087"/>
                </a:moveTo>
                <a:lnTo>
                  <a:pt x="581026" y="123825"/>
                </a:lnTo>
                <a:lnTo>
                  <a:pt x="333376" y="1038225"/>
                </a:lnTo>
                <a:lnTo>
                  <a:pt x="265113" y="919162"/>
                </a:lnTo>
                <a:close/>
                <a:moveTo>
                  <a:pt x="252413" y="312738"/>
                </a:moveTo>
                <a:lnTo>
                  <a:pt x="371475" y="244475"/>
                </a:lnTo>
                <a:lnTo>
                  <a:pt x="214313" y="830263"/>
                </a:lnTo>
                <a:lnTo>
                  <a:pt x="146051" y="709613"/>
                </a:lnTo>
                <a:close/>
                <a:moveTo>
                  <a:pt x="0" y="457200"/>
                </a:moveTo>
                <a:lnTo>
                  <a:pt x="166688" y="363538"/>
                </a:lnTo>
                <a:lnTo>
                  <a:pt x="93662" y="623888"/>
                </a:lnTo>
                <a:close/>
                <a:moveTo>
                  <a:pt x="785813" y="0"/>
                </a:moveTo>
                <a:lnTo>
                  <a:pt x="452437" y="1244600"/>
                </a:lnTo>
                <a:lnTo>
                  <a:pt x="384175" y="1123950"/>
                </a:lnTo>
                <a:lnTo>
                  <a:pt x="666750" y="73025"/>
                </a:lnTo>
                <a:close/>
              </a:path>
            </a:pathLst>
          </a:custGeom>
          <a:solidFill>
            <a:srgbClr val="748773">
              <a:alpha val="35000"/>
            </a:srgbClr>
          </a:solidFill>
          <a:ln w="9525">
            <a:noFill/>
            <a:round/>
          </a:ln>
        </p:spPr>
        <p:txBody>
          <a:bodyPr vert="horz" wrap="square" lIns="91440" tIns="45720" rIns="91440" bIns="45720" numCol="1" anchor="t" anchorCtr="0" compatLnSpc="1">
            <a:noAutofit/>
          </a:bodyPr>
          <a:lstStyle/>
          <a:p>
            <a:endParaRPr lang="en-US"/>
          </a:p>
        </p:txBody>
      </p:sp>
      <p:sp>
        <p:nvSpPr>
          <p:cNvPr id="20" name="Rectangle 19"/>
          <p:cNvSpPr/>
          <p:nvPr/>
        </p:nvSpPr>
        <p:spPr>
          <a:xfrm>
            <a:off x="1501878" y="1592826"/>
            <a:ext cx="9188245" cy="3657600"/>
          </a:xfrm>
          <a:prstGeom prst="rect">
            <a:avLst/>
          </a:prstGeom>
          <a:solidFill>
            <a:schemeClr val="bg1"/>
          </a:solidFill>
          <a:ln>
            <a:noFill/>
          </a:ln>
          <a:effectLst>
            <a:outerShdw blurRad="1270000" dist="635000" dir="2700000" sx="85000" sy="85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1501992" y="2755585"/>
            <a:ext cx="5266990" cy="1564005"/>
          </a:xfrm>
          <a:prstGeom prst="rect">
            <a:avLst/>
          </a:prstGeom>
          <a:noFill/>
        </p:spPr>
        <p:txBody>
          <a:bodyPr wrap="square" rtlCol="0">
            <a:spAutoFit/>
          </a:bodyPr>
          <a:lstStyle/>
          <a:p>
            <a:pPr algn="ctr">
              <a:lnSpc>
                <a:spcPct val="114000"/>
              </a:lnSpc>
            </a:pPr>
            <a:r>
              <a:rPr lang="en-US" altLang="zh-CN" sz="4000" dirty="0">
                <a:solidFill>
                  <a:srgbClr val="748773"/>
                </a:solidFill>
              </a:rPr>
              <a:t>		</a:t>
            </a:r>
            <a:r>
              <a:rPr lang="zh-CN" altLang="en-US" sz="4000" dirty="0">
                <a:solidFill>
                  <a:srgbClr val="748773"/>
                </a:solidFill>
              </a:rPr>
              <a:t>项目介绍</a:t>
            </a:r>
            <a:endParaRPr lang="en-US" altLang="zh-CN" sz="4000" dirty="0">
              <a:solidFill>
                <a:srgbClr val="748773"/>
              </a:solidFill>
            </a:endParaRPr>
          </a:p>
          <a:p>
            <a:pPr algn="ctr">
              <a:lnSpc>
                <a:spcPct val="114000"/>
              </a:lnSpc>
            </a:pPr>
            <a:endParaRPr lang="en-US" altLang="zh-CN" sz="4400" dirty="0"/>
          </a:p>
        </p:txBody>
      </p:sp>
      <p:sp>
        <p:nvSpPr>
          <p:cNvPr id="27" name="TextBox 26"/>
          <p:cNvSpPr txBox="1"/>
          <p:nvPr/>
        </p:nvSpPr>
        <p:spPr>
          <a:xfrm>
            <a:off x="1930099" y="3596590"/>
            <a:ext cx="4385188" cy="337185"/>
          </a:xfrm>
          <a:prstGeom prst="rect">
            <a:avLst/>
          </a:prstGeom>
          <a:noFill/>
        </p:spPr>
        <p:txBody>
          <a:bodyPr wrap="square" rtlCol="0">
            <a:spAutoFit/>
          </a:bodyPr>
          <a:lstStyle/>
          <a:p>
            <a:r>
              <a:rPr lang="en-US" altLang="zh-CN" sz="1600" dirty="0">
                <a:solidFill>
                  <a:schemeClr val="tx1">
                    <a:lumMod val="75000"/>
                    <a:lumOff val="25000"/>
                  </a:schemeClr>
                </a:solidFill>
                <a:latin typeface="+mj-lt"/>
                <a:ea typeface="Roboto Light" panose="02000000000000000000" pitchFamily="2" charset="0"/>
              </a:rPr>
              <a:t>			</a:t>
            </a:r>
            <a:r>
              <a:rPr lang="zh-CN" altLang="en-US" sz="1600" dirty="0">
                <a:solidFill>
                  <a:schemeClr val="tx1">
                    <a:lumMod val="75000"/>
                    <a:lumOff val="25000"/>
                  </a:schemeClr>
                </a:solidFill>
                <a:latin typeface="+mj-lt"/>
                <a:ea typeface="Roboto Light" panose="02000000000000000000" pitchFamily="2" charset="0"/>
              </a:rPr>
              <a:t>艺朝艺夕项目</a:t>
            </a:r>
            <a:endParaRPr lang="en-US" sz="1600" dirty="0">
              <a:solidFill>
                <a:schemeClr val="tx1">
                  <a:lumMod val="75000"/>
                  <a:lumOff val="25000"/>
                </a:schemeClr>
              </a:solidFill>
              <a:latin typeface="+mj-lt"/>
              <a:ea typeface="Roboto Light" panose="02000000000000000000" pitchFamily="2" charset="0"/>
            </a:endParaRPr>
          </a:p>
        </p:txBody>
      </p:sp>
      <p:sp>
        <p:nvSpPr>
          <p:cNvPr id="21" name="Freeform: Shape 20"/>
          <p:cNvSpPr/>
          <p:nvPr/>
        </p:nvSpPr>
        <p:spPr>
          <a:xfrm flipH="1" flipV="1">
            <a:off x="5741602" y="1592826"/>
            <a:ext cx="4948523" cy="3657600"/>
          </a:xfrm>
          <a:custGeom>
            <a:avLst/>
            <a:gdLst>
              <a:gd name="connsiteX0" fmla="*/ 4948523 w 4948523"/>
              <a:gd name="connsiteY0" fmla="*/ 3657600 h 3657600"/>
              <a:gd name="connsiteX1" fmla="*/ 0 w 4948523"/>
              <a:gd name="connsiteY1" fmla="*/ 3657600 h 3657600"/>
              <a:gd name="connsiteX2" fmla="*/ 0 w 4948523"/>
              <a:gd name="connsiteY2" fmla="*/ 0 h 3657600"/>
              <a:gd name="connsiteX3" fmla="*/ 1290923 w 4948523"/>
              <a:gd name="connsiteY3" fmla="*/ 0 h 3657600"/>
            </a:gdLst>
            <a:ahLst/>
            <a:cxnLst>
              <a:cxn ang="0">
                <a:pos x="connsiteX0" y="connsiteY0"/>
              </a:cxn>
              <a:cxn ang="0">
                <a:pos x="connsiteX1" y="connsiteY1"/>
              </a:cxn>
              <a:cxn ang="0">
                <a:pos x="connsiteX2" y="connsiteY2"/>
              </a:cxn>
              <a:cxn ang="0">
                <a:pos x="connsiteX3" y="connsiteY3"/>
              </a:cxn>
            </a:cxnLst>
            <a:rect l="l" t="t" r="r" b="b"/>
            <a:pathLst>
              <a:path w="4948523" h="3657600">
                <a:moveTo>
                  <a:pt x="4948523" y="3657600"/>
                </a:moveTo>
                <a:lnTo>
                  <a:pt x="0" y="3657600"/>
                </a:lnTo>
                <a:lnTo>
                  <a:pt x="0" y="0"/>
                </a:lnTo>
                <a:lnTo>
                  <a:pt x="1290923" y="0"/>
                </a:lnTo>
                <a:close/>
              </a:path>
            </a:pathLst>
          </a:custGeom>
          <a:solidFill>
            <a:srgbClr val="748773">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TextBox 22"/>
          <p:cNvSpPr txBox="1"/>
          <p:nvPr/>
        </p:nvSpPr>
        <p:spPr>
          <a:xfrm>
            <a:off x="6633210" y="1752600"/>
            <a:ext cx="5149215" cy="2646045"/>
          </a:xfrm>
          <a:prstGeom prst="rect">
            <a:avLst/>
          </a:prstGeom>
          <a:noFill/>
        </p:spPr>
        <p:txBody>
          <a:bodyPr wrap="square" rtlCol="0">
            <a:spAutoFit/>
          </a:bodyPr>
          <a:lstStyle/>
          <a:p>
            <a:pPr algn="ctr"/>
            <a:r>
              <a:rPr lang="en-US" sz="16600" b="1" dirty="0">
                <a:solidFill>
                  <a:schemeClr val="bg1"/>
                </a:solidFill>
                <a:latin typeface="+mj-lt"/>
              </a:rPr>
              <a:t>01</a:t>
            </a:r>
          </a:p>
        </p:txBody>
      </p:sp>
      <p:sp>
        <p:nvSpPr>
          <p:cNvPr id="25" name="TextBox 26"/>
          <p:cNvSpPr txBox="1"/>
          <p:nvPr/>
        </p:nvSpPr>
        <p:spPr>
          <a:xfrm>
            <a:off x="507020" y="6295892"/>
            <a:ext cx="2103446" cy="261610"/>
          </a:xfrm>
          <a:prstGeom prst="rect">
            <a:avLst/>
          </a:prstGeom>
          <a:noFill/>
        </p:spPr>
        <p:txBody>
          <a:bodyPr wrap="square" rtlCol="0">
            <a:spAutoFit/>
          </a:bodyPr>
          <a:lstStyle/>
          <a:p>
            <a:r>
              <a:rPr lang="en-US" sz="1050" spc="300" dirty="0">
                <a:solidFill>
                  <a:schemeClr val="bg1">
                    <a:lumMod val="75000"/>
                  </a:schemeClr>
                </a:solidFill>
              </a:rPr>
              <a:t>2020 ©ypppt!</a:t>
            </a:r>
          </a:p>
        </p:txBody>
      </p:sp>
      <p:sp>
        <p:nvSpPr>
          <p:cNvPr id="29" name="Rectangle: Rounded Corners 27"/>
          <p:cNvSpPr/>
          <p:nvPr/>
        </p:nvSpPr>
        <p:spPr>
          <a:xfrm>
            <a:off x="2206113" y="6355240"/>
            <a:ext cx="6326823" cy="142914"/>
          </a:xfrm>
          <a:prstGeom prst="roundRect">
            <a:avLst>
              <a:gd name="adj" fmla="val 50000"/>
            </a:avLst>
          </a:prstGeom>
          <a:pattFill prst="ltUpDiag">
            <a:fgClr>
              <a:schemeClr val="accent1">
                <a:lumMod val="40000"/>
                <a:lumOff val="60000"/>
              </a:schemeClr>
            </a:fgClr>
            <a:bgClr>
              <a:srgbClr val="F5F8F9"/>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1000" fill="hold"/>
                                        <p:tgtEl>
                                          <p:spTgt spid="20"/>
                                        </p:tgtEl>
                                        <p:attrNameLst>
                                          <p:attrName>ppt_x</p:attrName>
                                        </p:attrNameLst>
                                      </p:cBhvr>
                                      <p:tavLst>
                                        <p:tav tm="0">
                                          <p:val>
                                            <p:strVal val="0-#ppt_w/2"/>
                                          </p:val>
                                        </p:tav>
                                        <p:tav tm="100000">
                                          <p:val>
                                            <p:strVal val="#ppt_x"/>
                                          </p:val>
                                        </p:tav>
                                      </p:tavLst>
                                    </p:anim>
                                    <p:anim calcmode="lin" valueType="num">
                                      <p:cBhvr additive="base">
                                        <p:cTn id="8" dur="1000" fill="hold"/>
                                        <p:tgtEl>
                                          <p:spTgt spid="20"/>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1000"/>
                                  </p:stCondLst>
                                  <p:childTnLst>
                                    <p:set>
                                      <p:cBhvr>
                                        <p:cTn id="10" dur="1" fill="hold">
                                          <p:stCondLst>
                                            <p:cond delay="0"/>
                                          </p:stCondLst>
                                        </p:cTn>
                                        <p:tgtEl>
                                          <p:spTgt spid="21"/>
                                        </p:tgtEl>
                                        <p:attrNameLst>
                                          <p:attrName>style.visibility</p:attrName>
                                        </p:attrNameLst>
                                      </p:cBhvr>
                                      <p:to>
                                        <p:strVal val="visible"/>
                                      </p:to>
                                    </p:set>
                                    <p:animEffect transition="in" filter="fade">
                                      <p:cBhvr>
                                        <p:cTn id="11" dur="500"/>
                                        <p:tgtEl>
                                          <p:spTgt spid="21"/>
                                        </p:tgtEl>
                                      </p:cBhvr>
                                    </p:animEffect>
                                  </p:childTnLst>
                                </p:cTn>
                              </p:par>
                              <p:par>
                                <p:cTn id="12" presetID="22" presetClass="entr" presetSubtype="8" fill="hold" grpId="0" nodeType="withEffect">
                                  <p:stCondLst>
                                    <p:cond delay="1250"/>
                                  </p:stCondLst>
                                  <p:childTnLst>
                                    <p:set>
                                      <p:cBhvr>
                                        <p:cTn id="13" dur="1" fill="hold">
                                          <p:stCondLst>
                                            <p:cond delay="0"/>
                                          </p:stCondLst>
                                        </p:cTn>
                                        <p:tgtEl>
                                          <p:spTgt spid="26"/>
                                        </p:tgtEl>
                                        <p:attrNameLst>
                                          <p:attrName>style.visibility</p:attrName>
                                        </p:attrNameLst>
                                      </p:cBhvr>
                                      <p:to>
                                        <p:strVal val="visible"/>
                                      </p:to>
                                    </p:set>
                                    <p:animEffect transition="in" filter="wipe(left)">
                                      <p:cBhvr>
                                        <p:cTn id="14" dur="500"/>
                                        <p:tgtEl>
                                          <p:spTgt spid="26"/>
                                        </p:tgtEl>
                                      </p:cBhvr>
                                    </p:animEffect>
                                  </p:childTnLst>
                                </p:cTn>
                              </p:par>
                              <p:par>
                                <p:cTn id="15" presetID="2" presetClass="entr" presetSubtype="8" decel="100000" fill="hold" grpId="0" nodeType="withEffect">
                                  <p:stCondLst>
                                    <p:cond delay="0"/>
                                  </p:stCondLst>
                                  <p:childTnLst>
                                    <p:set>
                                      <p:cBhvr>
                                        <p:cTn id="16" dur="1" fill="hold">
                                          <p:stCondLst>
                                            <p:cond delay="0"/>
                                          </p:stCondLst>
                                        </p:cTn>
                                        <p:tgtEl>
                                          <p:spTgt spid="46"/>
                                        </p:tgtEl>
                                        <p:attrNameLst>
                                          <p:attrName>style.visibility</p:attrName>
                                        </p:attrNameLst>
                                      </p:cBhvr>
                                      <p:to>
                                        <p:strVal val="visible"/>
                                      </p:to>
                                    </p:set>
                                    <p:anim calcmode="lin" valueType="num">
                                      <p:cBhvr additive="base">
                                        <p:cTn id="17" dur="1250" fill="hold"/>
                                        <p:tgtEl>
                                          <p:spTgt spid="46"/>
                                        </p:tgtEl>
                                        <p:attrNameLst>
                                          <p:attrName>ppt_x</p:attrName>
                                        </p:attrNameLst>
                                      </p:cBhvr>
                                      <p:tavLst>
                                        <p:tav tm="0">
                                          <p:val>
                                            <p:strVal val="0-#ppt_w/2"/>
                                          </p:val>
                                        </p:tav>
                                        <p:tav tm="100000">
                                          <p:val>
                                            <p:strVal val="#ppt_x"/>
                                          </p:val>
                                        </p:tav>
                                      </p:tavLst>
                                    </p:anim>
                                    <p:anim calcmode="lin" valueType="num">
                                      <p:cBhvr additive="base">
                                        <p:cTn id="18" dur="1250" fill="hold"/>
                                        <p:tgtEl>
                                          <p:spTgt spid="46"/>
                                        </p:tgtEl>
                                        <p:attrNameLst>
                                          <p:attrName>ppt_y</p:attrName>
                                        </p:attrNameLst>
                                      </p:cBhvr>
                                      <p:tavLst>
                                        <p:tav tm="0">
                                          <p:val>
                                            <p:strVal val="#ppt_y"/>
                                          </p:val>
                                        </p:tav>
                                        <p:tav tm="100000">
                                          <p:val>
                                            <p:strVal val="#ppt_y"/>
                                          </p:val>
                                        </p:tav>
                                      </p:tavLst>
                                    </p:anim>
                                  </p:childTnLst>
                                </p:cTn>
                              </p:par>
                            </p:childTnLst>
                          </p:cTn>
                        </p:par>
                        <p:par>
                          <p:cTn id="19" fill="hold">
                            <p:stCondLst>
                              <p:cond delay="1000"/>
                            </p:stCondLst>
                            <p:childTnLst>
                              <p:par>
                                <p:cTn id="20" presetID="22" presetClass="entr" presetSubtype="4" fill="hold" grpId="0" nodeType="after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wipe(down)">
                                      <p:cBhvr>
                                        <p:cTn id="22"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P spid="20" grpId="0" animBg="1"/>
      <p:bldP spid="26" grpId="0"/>
      <p:bldP spid="27" grpId="0"/>
      <p:bldP spid="27" grpId="1"/>
      <p:bldP spid="21"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Rectangle 57"/>
          <p:cNvSpPr/>
          <p:nvPr/>
        </p:nvSpPr>
        <p:spPr>
          <a:xfrm>
            <a:off x="934387" y="953749"/>
            <a:ext cx="5161613" cy="51616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TextBox 70"/>
          <p:cNvSpPr txBox="1"/>
          <p:nvPr/>
        </p:nvSpPr>
        <p:spPr>
          <a:xfrm>
            <a:off x="1258409" y="2594899"/>
            <a:ext cx="3981135" cy="2800767"/>
          </a:xfrm>
          <a:prstGeom prst="rect">
            <a:avLst/>
          </a:prstGeom>
          <a:noFill/>
        </p:spPr>
        <p:txBody>
          <a:bodyPr wrap="square" rtlCol="0">
            <a:spAutoFit/>
          </a:bodyPr>
          <a:lstStyle/>
          <a:p>
            <a:r>
              <a:rPr lang="en-US" sz="8800" b="1" dirty="0">
                <a:solidFill>
                  <a:srgbClr val="748773"/>
                </a:solidFill>
                <a:latin typeface="+mj-lt"/>
              </a:rPr>
              <a:t>THANKYOU</a:t>
            </a:r>
          </a:p>
        </p:txBody>
      </p:sp>
      <p:pic>
        <p:nvPicPr>
          <p:cNvPr id="34" name="图片占位符 33"/>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l="133" r="133"/>
          <a:stretch>
            <a:fillRect/>
          </a:stretch>
        </p:blipFill>
        <p:spPr>
          <a:xfrm flipH="1">
            <a:off x="6096000" y="487806"/>
            <a:ext cx="5161613" cy="5161613"/>
          </a:xfrm>
        </p:spPr>
      </p:pic>
      <p:pic>
        <p:nvPicPr>
          <p:cNvPr id="46" name="图片占位符 45"/>
          <p:cNvPicPr>
            <a:picLocks noGrp="1" noChangeAspect="1"/>
          </p:cNvPicPr>
          <p:nvPr>
            <p:ph type="pic" sz="quarter" idx="11"/>
          </p:nvPr>
        </p:nvPicPr>
        <p:blipFill>
          <a:blip r:embed="rId4" cstate="print">
            <a:extLst>
              <a:ext uri="{28A0092B-C50C-407E-A947-70E740481C1C}">
                <a14:useLocalDpi xmlns:a14="http://schemas.microsoft.com/office/drawing/2010/main" val="0"/>
              </a:ext>
            </a:extLst>
          </a:blip>
          <a:srcRect l="10450" r="10450"/>
          <a:stretch>
            <a:fillRect/>
          </a:stretch>
        </p:blipFill>
        <p:spPr/>
      </p:pic>
      <p:grpSp>
        <p:nvGrpSpPr>
          <p:cNvPr id="7" name="Group 10"/>
          <p:cNvGrpSpPr/>
          <p:nvPr/>
        </p:nvGrpSpPr>
        <p:grpSpPr>
          <a:xfrm>
            <a:off x="11191414" y="5937247"/>
            <a:ext cx="752930" cy="752930"/>
            <a:chOff x="11160804" y="5906634"/>
            <a:chExt cx="814163" cy="814163"/>
          </a:xfrm>
        </p:grpSpPr>
        <p:sp>
          <p:nvSpPr>
            <p:cNvPr id="8" name="Freeform: Shape 11"/>
            <p:cNvSpPr/>
            <p:nvPr/>
          </p:nvSpPr>
          <p:spPr>
            <a:xfrm>
              <a:off x="11160804" y="5906634"/>
              <a:ext cx="814163" cy="814163"/>
            </a:xfrm>
            <a:custGeom>
              <a:avLst/>
              <a:gdLst>
                <a:gd name="connsiteX0" fmla="*/ 769843 w 1539686"/>
                <a:gd name="connsiteY0" fmla="*/ 212447 h 1539686"/>
                <a:gd name="connsiteX1" fmla="*/ 212447 w 1539686"/>
                <a:gd name="connsiteY1" fmla="*/ 769843 h 1539686"/>
                <a:gd name="connsiteX2" fmla="*/ 769843 w 1539686"/>
                <a:gd name="connsiteY2" fmla="*/ 1327239 h 1539686"/>
                <a:gd name="connsiteX3" fmla="*/ 1327239 w 1539686"/>
                <a:gd name="connsiteY3" fmla="*/ 769843 h 1539686"/>
                <a:gd name="connsiteX4" fmla="*/ 769843 w 1539686"/>
                <a:gd name="connsiteY4" fmla="*/ 212447 h 1539686"/>
                <a:gd name="connsiteX5" fmla="*/ 769843 w 1539686"/>
                <a:gd name="connsiteY5" fmla="*/ 0 h 1539686"/>
                <a:gd name="connsiteX6" fmla="*/ 1539686 w 1539686"/>
                <a:gd name="connsiteY6" fmla="*/ 769843 h 1539686"/>
                <a:gd name="connsiteX7" fmla="*/ 769843 w 1539686"/>
                <a:gd name="connsiteY7" fmla="*/ 1539686 h 1539686"/>
                <a:gd name="connsiteX8" fmla="*/ 0 w 1539686"/>
                <a:gd name="connsiteY8" fmla="*/ 769843 h 1539686"/>
                <a:gd name="connsiteX9" fmla="*/ 769843 w 1539686"/>
                <a:gd name="connsiteY9" fmla="*/ 0 h 153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39686" h="1539686">
                  <a:moveTo>
                    <a:pt x="769843" y="212447"/>
                  </a:moveTo>
                  <a:cubicBezTo>
                    <a:pt x="462002" y="212447"/>
                    <a:pt x="212447" y="462002"/>
                    <a:pt x="212447" y="769843"/>
                  </a:cubicBezTo>
                  <a:cubicBezTo>
                    <a:pt x="212447" y="1077684"/>
                    <a:pt x="462002" y="1327239"/>
                    <a:pt x="769843" y="1327239"/>
                  </a:cubicBezTo>
                  <a:cubicBezTo>
                    <a:pt x="1077684" y="1327239"/>
                    <a:pt x="1327239" y="1077684"/>
                    <a:pt x="1327239" y="769843"/>
                  </a:cubicBezTo>
                  <a:cubicBezTo>
                    <a:pt x="1327239" y="462002"/>
                    <a:pt x="1077684" y="212447"/>
                    <a:pt x="769843" y="212447"/>
                  </a:cubicBezTo>
                  <a:close/>
                  <a:moveTo>
                    <a:pt x="769843" y="0"/>
                  </a:moveTo>
                  <a:cubicBezTo>
                    <a:pt x="1195016" y="0"/>
                    <a:pt x="1539686" y="344670"/>
                    <a:pt x="1539686" y="769843"/>
                  </a:cubicBezTo>
                  <a:cubicBezTo>
                    <a:pt x="1539686" y="1195016"/>
                    <a:pt x="1195016" y="1539686"/>
                    <a:pt x="769843" y="1539686"/>
                  </a:cubicBezTo>
                  <a:cubicBezTo>
                    <a:pt x="344670" y="1539686"/>
                    <a:pt x="0" y="1195016"/>
                    <a:pt x="0" y="769843"/>
                  </a:cubicBezTo>
                  <a:cubicBezTo>
                    <a:pt x="0" y="344670"/>
                    <a:pt x="344670" y="0"/>
                    <a:pt x="769843" y="0"/>
                  </a:cubicBezTo>
                  <a:close/>
                </a:path>
              </a:pathLst>
            </a:custGeom>
            <a:solidFill>
              <a:srgbClr val="748773">
                <a:alpha val="22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12"/>
            <p:cNvSpPr/>
            <p:nvPr/>
          </p:nvSpPr>
          <p:spPr>
            <a:xfrm>
              <a:off x="11335656" y="6081486"/>
              <a:ext cx="464458" cy="464458"/>
            </a:xfrm>
            <a:prstGeom prst="ellipse">
              <a:avLst/>
            </a:prstGeom>
            <a:solidFill>
              <a:srgbClr val="748773"/>
            </a:solidFill>
            <a:ln>
              <a:noFill/>
            </a:ln>
            <a:effectLst>
              <a:outerShdw blurRad="749300" dist="266700" dir="2700000" sx="83000" sy="83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0" name="TextBox 13"/>
          <p:cNvSpPr txBox="1"/>
          <p:nvPr/>
        </p:nvSpPr>
        <p:spPr>
          <a:xfrm>
            <a:off x="11261264" y="6175213"/>
            <a:ext cx="613230" cy="276999"/>
          </a:xfrm>
          <a:prstGeom prst="rect">
            <a:avLst/>
          </a:prstGeom>
          <a:noFill/>
        </p:spPr>
        <p:txBody>
          <a:bodyPr wrap="square" rtlCol="0">
            <a:spAutoFit/>
          </a:bodyPr>
          <a:lstStyle/>
          <a:p>
            <a:pPr algn="ctr"/>
            <a:fld id="{260E2A6B-A809-4840-BF14-8648BC0BDF87}" type="slidenum">
              <a:rPr lang="id-ID" sz="1200" i="0" smtClean="0">
                <a:solidFill>
                  <a:schemeClr val="bg1"/>
                </a:solidFill>
                <a:ea typeface="Liberation Sans" panose="020B0604020202020204" pitchFamily="34" charset="0"/>
                <a:cs typeface="Liberation Sans" panose="020B0604020202020204" pitchFamily="34" charset="0"/>
              </a:rPr>
              <a:t>30</a:t>
            </a:fld>
            <a:endParaRPr lang="id-ID" sz="1200" i="0" dirty="0">
              <a:solidFill>
                <a:schemeClr val="bg1"/>
              </a:solidFill>
              <a:ea typeface="Liberation Sans" panose="020B0604020202020204" pitchFamily="34" charset="0"/>
              <a:cs typeface="Liberation Sans" panose="020B0604020202020204" pitchFamily="34" charset="0"/>
            </a:endParaRPr>
          </a:p>
        </p:txBody>
      </p:sp>
      <p:sp>
        <p:nvSpPr>
          <p:cNvPr id="13" name="Rectangle: Rounded Corners 16"/>
          <p:cNvSpPr/>
          <p:nvPr/>
        </p:nvSpPr>
        <p:spPr>
          <a:xfrm>
            <a:off x="2206113" y="6355240"/>
            <a:ext cx="6326823" cy="142914"/>
          </a:xfrm>
          <a:prstGeom prst="roundRect">
            <a:avLst>
              <a:gd name="adj" fmla="val 50000"/>
            </a:avLst>
          </a:prstGeom>
          <a:pattFill prst="ltUpDiag">
            <a:fgClr>
              <a:schemeClr val="accent1">
                <a:lumMod val="40000"/>
                <a:lumOff val="60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500"/>
                                  </p:stCondLst>
                                  <p:childTnLst>
                                    <p:set>
                                      <p:cBhvr>
                                        <p:cTn id="6" dur="1" fill="hold">
                                          <p:stCondLst>
                                            <p:cond delay="0"/>
                                          </p:stCondLst>
                                        </p:cTn>
                                        <p:tgtEl>
                                          <p:spTgt spid="71"/>
                                        </p:tgtEl>
                                        <p:attrNameLst>
                                          <p:attrName>style.visibility</p:attrName>
                                        </p:attrNameLst>
                                      </p:cBhvr>
                                      <p:to>
                                        <p:strVal val="visible"/>
                                      </p:to>
                                    </p:set>
                                    <p:anim calcmode="lin" valueType="num">
                                      <p:cBhvr additive="base">
                                        <p:cTn id="7" dur="750" fill="hold"/>
                                        <p:tgtEl>
                                          <p:spTgt spid="71"/>
                                        </p:tgtEl>
                                        <p:attrNameLst>
                                          <p:attrName>ppt_x</p:attrName>
                                        </p:attrNameLst>
                                      </p:cBhvr>
                                      <p:tavLst>
                                        <p:tav tm="0">
                                          <p:val>
                                            <p:strVal val="0-#ppt_w/2"/>
                                          </p:val>
                                        </p:tav>
                                        <p:tav tm="100000">
                                          <p:val>
                                            <p:strVal val="#ppt_x"/>
                                          </p:val>
                                        </p:tav>
                                      </p:tavLst>
                                    </p:anim>
                                    <p:anim calcmode="lin" valueType="num">
                                      <p:cBhvr additive="base">
                                        <p:cTn id="8" dur="750" fill="hold"/>
                                        <p:tgtEl>
                                          <p:spTgt spid="71"/>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0"/>
                                  </p:stCondLst>
                                  <p:childTnLst>
                                    <p:set>
                                      <p:cBhvr>
                                        <p:cTn id="10" dur="1" fill="hold">
                                          <p:stCondLst>
                                            <p:cond delay="0"/>
                                          </p:stCondLst>
                                        </p:cTn>
                                        <p:tgtEl>
                                          <p:spTgt spid="58"/>
                                        </p:tgtEl>
                                        <p:attrNameLst>
                                          <p:attrName>style.visibility</p:attrName>
                                        </p:attrNameLst>
                                      </p:cBhvr>
                                      <p:to>
                                        <p:strVal val="visible"/>
                                      </p:to>
                                    </p:set>
                                    <p:anim calcmode="lin" valueType="num">
                                      <p:cBhvr additive="base">
                                        <p:cTn id="11" dur="750" fill="hold"/>
                                        <p:tgtEl>
                                          <p:spTgt spid="58"/>
                                        </p:tgtEl>
                                        <p:attrNameLst>
                                          <p:attrName>ppt_x</p:attrName>
                                        </p:attrNameLst>
                                      </p:cBhvr>
                                      <p:tavLst>
                                        <p:tav tm="0">
                                          <p:val>
                                            <p:strVal val="0-#ppt_w/2"/>
                                          </p:val>
                                        </p:tav>
                                        <p:tav tm="100000">
                                          <p:val>
                                            <p:strVal val="#ppt_x"/>
                                          </p:val>
                                        </p:tav>
                                      </p:tavLst>
                                    </p:anim>
                                    <p:anim calcmode="lin" valueType="num">
                                      <p:cBhvr additive="base">
                                        <p:cTn id="12" dur="750" fill="hold"/>
                                        <p:tgtEl>
                                          <p:spTgt spid="5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bldLvl="0" animBg="1"/>
      <p:bldP spid="7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占位符 10"/>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t="27006" b="27006"/>
          <a:stretch>
            <a:fillRect/>
          </a:stretch>
        </p:blipFill>
        <p:spPr/>
      </p:pic>
      <p:sp>
        <p:nvSpPr>
          <p:cNvPr id="3" name="Rectangle 2"/>
          <p:cNvSpPr/>
          <p:nvPr/>
        </p:nvSpPr>
        <p:spPr>
          <a:xfrm>
            <a:off x="0" y="858053"/>
            <a:ext cx="12192000" cy="3509091"/>
          </a:xfrm>
          <a:prstGeom prst="rect">
            <a:avLst/>
          </a:prstGeom>
          <a:solidFill>
            <a:srgbClr val="748773">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Rounded Corners 3"/>
          <p:cNvSpPr/>
          <p:nvPr/>
        </p:nvSpPr>
        <p:spPr>
          <a:xfrm>
            <a:off x="968548" y="2159963"/>
            <a:ext cx="9885689" cy="3419663"/>
          </a:xfrm>
          <a:prstGeom prst="roundRect">
            <a:avLst>
              <a:gd name="adj" fmla="val 2131"/>
            </a:avLst>
          </a:prstGeom>
          <a:solidFill>
            <a:schemeClr val="bg1"/>
          </a:solidFill>
          <a:ln w="15875">
            <a:noFill/>
          </a:ln>
          <a:effectLst>
            <a:outerShdw blurRad="203200" dist="266700" dir="2700000" sx="94000" sy="94000" algn="tl" rotWithShape="0">
              <a:prstClr val="black">
                <a:alpha val="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lnSpc>
                <a:spcPct val="150000"/>
              </a:lnSpc>
            </a:pPr>
            <a:r>
              <a:rPr lang="zh-CN" altLang="en-US" sz="2000" dirty="0">
                <a:solidFill>
                  <a:schemeClr val="tx1"/>
                </a:solidFill>
                <a:ea typeface="宋体" panose="02010600030101010101" pitchFamily="2" charset="-122"/>
              </a:rPr>
              <a:t>本项目为艺朝艺夕仓储管理系统</a:t>
            </a:r>
          </a:p>
          <a:p>
            <a:pPr algn="l">
              <a:lnSpc>
                <a:spcPct val="150000"/>
              </a:lnSpc>
            </a:pPr>
            <a:r>
              <a:rPr lang="zh-CN" altLang="en-US" sz="2000" dirty="0">
                <a:solidFill>
                  <a:schemeClr val="tx1"/>
                </a:solidFill>
                <a:ea typeface="宋体" panose="02010600030101010101" pitchFamily="2" charset="-122"/>
              </a:rPr>
              <a:t>⽤户：艺朝艺夕员⼯</a:t>
            </a:r>
          </a:p>
          <a:p>
            <a:pPr algn="l">
              <a:lnSpc>
                <a:spcPct val="150000"/>
              </a:lnSpc>
            </a:pPr>
            <a:r>
              <a:rPr lang="zh-CN" altLang="en-US" sz="2000" dirty="0">
                <a:solidFill>
                  <a:schemeClr val="tx1"/>
                </a:solidFill>
                <a:ea typeface="宋体" panose="02010600030101010101" pitchFamily="2" charset="-122"/>
              </a:rPr>
              <a:t>目的：将课程所需材料的采购、⼊库、出库等操作数字化</a:t>
            </a:r>
          </a:p>
          <a:p>
            <a:pPr algn="l">
              <a:lnSpc>
                <a:spcPct val="150000"/>
              </a:lnSpc>
            </a:pPr>
            <a:r>
              <a:rPr lang="zh-CN" altLang="en-US" sz="2000" dirty="0">
                <a:solidFill>
                  <a:schemeClr val="tx1"/>
                </a:solidFill>
                <a:ea typeface="宋体" panose="02010600030101010101" pitchFamily="2" charset="-122"/>
              </a:rPr>
              <a:t>数字化管理并维护各类基础数据，如库存、供应商、⽆聊类别维护</a:t>
            </a:r>
          </a:p>
          <a:p>
            <a:pPr algn="l">
              <a:lnSpc>
                <a:spcPct val="150000"/>
              </a:lnSpc>
            </a:pPr>
            <a:r>
              <a:rPr lang="zh-CN" altLang="en-US" sz="2000" dirty="0">
                <a:solidFill>
                  <a:schemeClr val="tx1"/>
                </a:solidFill>
                <a:ea typeface="宋体" panose="02010600030101010101" pitchFamily="2" charset="-122"/>
              </a:rPr>
              <a:t>通过算法优化各教育中⼼物料物流管理</a:t>
            </a:r>
          </a:p>
          <a:p>
            <a:pPr algn="l">
              <a:lnSpc>
                <a:spcPct val="150000"/>
              </a:lnSpc>
            </a:pPr>
            <a:r>
              <a:rPr lang="zh-CN" altLang="en-US" sz="2000" dirty="0">
                <a:solidFill>
                  <a:schemeClr val="tx1"/>
                </a:solidFill>
                <a:ea typeface="宋体" panose="02010600030101010101" pitchFamily="2" charset="-122"/>
              </a:rPr>
              <a:t>使采购、仓库操作与物流更加透明</a:t>
            </a:r>
          </a:p>
        </p:txBody>
      </p:sp>
      <p:sp>
        <p:nvSpPr>
          <p:cNvPr id="12" name="TextBox 11"/>
          <p:cNvSpPr txBox="1"/>
          <p:nvPr/>
        </p:nvSpPr>
        <p:spPr>
          <a:xfrm>
            <a:off x="1056967" y="1413155"/>
            <a:ext cx="4768645" cy="584775"/>
          </a:xfrm>
          <a:prstGeom prst="rect">
            <a:avLst/>
          </a:prstGeom>
          <a:noFill/>
        </p:spPr>
        <p:txBody>
          <a:bodyPr wrap="square" rtlCol="0">
            <a:spAutoFit/>
          </a:bodyPr>
          <a:lstStyle/>
          <a:p>
            <a:r>
              <a:rPr lang="zh-CN" altLang="en-US" sz="3200" dirty="0">
                <a:solidFill>
                  <a:schemeClr val="bg1"/>
                </a:solidFill>
                <a:latin typeface="+mj-lt"/>
              </a:rPr>
              <a:t>项目介绍</a:t>
            </a:r>
            <a:endParaRPr lang="en-US" sz="3200" dirty="0">
              <a:solidFill>
                <a:schemeClr val="bg1"/>
              </a:solidFill>
              <a:latin typeface="+mj-lt"/>
            </a:endParaRPr>
          </a:p>
        </p:txBody>
      </p:sp>
      <p:cxnSp>
        <p:nvCxnSpPr>
          <p:cNvPr id="36" name="Straight Connector 35"/>
          <p:cNvCxnSpPr/>
          <p:nvPr/>
        </p:nvCxnSpPr>
        <p:spPr>
          <a:xfrm>
            <a:off x="1245271" y="5291387"/>
            <a:ext cx="1921992" cy="0"/>
          </a:xfrm>
          <a:prstGeom prst="line">
            <a:avLst/>
          </a:prstGeom>
          <a:ln w="635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nvGrpSpPr>
          <p:cNvPr id="15" name="Group 14"/>
          <p:cNvGrpSpPr/>
          <p:nvPr/>
        </p:nvGrpSpPr>
        <p:grpSpPr>
          <a:xfrm>
            <a:off x="1139484" y="2300007"/>
            <a:ext cx="364807" cy="249640"/>
            <a:chOff x="10074275" y="4479131"/>
            <a:chExt cx="464344" cy="317754"/>
          </a:xfrm>
          <a:solidFill>
            <a:srgbClr val="748773"/>
          </a:solidFill>
        </p:grpSpPr>
        <p:sp>
          <p:nvSpPr>
            <p:cNvPr id="16" name="AutoShape 5"/>
            <p:cNvSpPr/>
            <p:nvPr/>
          </p:nvSpPr>
          <p:spPr bwMode="auto">
            <a:xfrm>
              <a:off x="10393363" y="4595019"/>
              <a:ext cx="87313" cy="1166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7999" y="18900"/>
                  </a:moveTo>
                  <a:lnTo>
                    <a:pt x="3600" y="18900"/>
                  </a:lnTo>
                  <a:lnTo>
                    <a:pt x="3600" y="2700"/>
                  </a:lnTo>
                  <a:lnTo>
                    <a:pt x="7200" y="2700"/>
                  </a:lnTo>
                  <a:lnTo>
                    <a:pt x="17999" y="14850"/>
                  </a:lnTo>
                  <a:cubicBezTo>
                    <a:pt x="17999" y="14850"/>
                    <a:pt x="17999" y="18900"/>
                    <a:pt x="17999" y="18900"/>
                  </a:cubicBezTo>
                  <a:close/>
                  <a:moveTo>
                    <a:pt x="10195" y="1202"/>
                  </a:moveTo>
                  <a:cubicBezTo>
                    <a:pt x="9527" y="450"/>
                    <a:pt x="8402" y="0"/>
                    <a:pt x="7200" y="0"/>
                  </a:cubicBezTo>
                  <a:lnTo>
                    <a:pt x="3600" y="0"/>
                  </a:lnTo>
                  <a:cubicBezTo>
                    <a:pt x="1610" y="0"/>
                    <a:pt x="0" y="1207"/>
                    <a:pt x="0" y="2700"/>
                  </a:cubicBezTo>
                  <a:lnTo>
                    <a:pt x="0" y="18900"/>
                  </a:lnTo>
                  <a:cubicBezTo>
                    <a:pt x="0" y="20392"/>
                    <a:pt x="1610" y="21599"/>
                    <a:pt x="3600" y="21599"/>
                  </a:cubicBezTo>
                  <a:lnTo>
                    <a:pt x="17999" y="21599"/>
                  </a:lnTo>
                  <a:cubicBezTo>
                    <a:pt x="19989" y="21599"/>
                    <a:pt x="21600" y="20392"/>
                    <a:pt x="21600" y="18900"/>
                  </a:cubicBezTo>
                  <a:lnTo>
                    <a:pt x="21600" y="14850"/>
                  </a:lnTo>
                  <a:cubicBezTo>
                    <a:pt x="21600" y="14317"/>
                    <a:pt x="21389" y="13795"/>
                    <a:pt x="20995" y="13352"/>
                  </a:cubicBezTo>
                  <a:cubicBezTo>
                    <a:pt x="20995" y="13352"/>
                    <a:pt x="10195" y="1202"/>
                    <a:pt x="10195" y="1202"/>
                  </a:cubicBezTo>
                  <a:close/>
                </a:path>
              </a:pathLst>
            </a:custGeom>
            <a:grpFill/>
            <a:ln>
              <a:noFill/>
            </a:ln>
            <a:effectLst/>
          </p:spPr>
          <p:txBody>
            <a:bodyPr lIns="19050" tIns="19050" rIns="19050" bIns="19050" anchor="ct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latin typeface="Gill Sans" panose="020B0502020104020203" charset="0"/>
                <a:sym typeface="Gill Sans" panose="020B0502020104020203" charset="0"/>
              </a:endParaRPr>
            </a:p>
          </p:txBody>
        </p:sp>
        <p:sp>
          <p:nvSpPr>
            <p:cNvPr id="17" name="AutoShape 6"/>
            <p:cNvSpPr/>
            <p:nvPr/>
          </p:nvSpPr>
          <p:spPr bwMode="auto">
            <a:xfrm>
              <a:off x="10074275" y="4479131"/>
              <a:ext cx="464344" cy="31775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50" y="16615"/>
                  </a:moveTo>
                  <a:cubicBezTo>
                    <a:pt x="20250" y="17074"/>
                    <a:pt x="19948" y="17446"/>
                    <a:pt x="19575" y="17446"/>
                  </a:cubicBezTo>
                  <a:lnTo>
                    <a:pt x="18803" y="17446"/>
                  </a:lnTo>
                  <a:cubicBezTo>
                    <a:pt x="18501" y="16016"/>
                    <a:pt x="17453" y="14953"/>
                    <a:pt x="16200" y="14953"/>
                  </a:cubicBezTo>
                  <a:cubicBezTo>
                    <a:pt x="14945" y="14953"/>
                    <a:pt x="13897" y="16016"/>
                    <a:pt x="13595" y="17446"/>
                  </a:cubicBezTo>
                  <a:lnTo>
                    <a:pt x="10029" y="17446"/>
                  </a:lnTo>
                  <a:cubicBezTo>
                    <a:pt x="9727" y="16016"/>
                    <a:pt x="8679" y="14953"/>
                    <a:pt x="7425" y="14953"/>
                  </a:cubicBezTo>
                  <a:cubicBezTo>
                    <a:pt x="6170" y="14953"/>
                    <a:pt x="5122" y="16016"/>
                    <a:pt x="4820" y="17446"/>
                  </a:cubicBezTo>
                  <a:lnTo>
                    <a:pt x="4050" y="17446"/>
                  </a:lnTo>
                  <a:cubicBezTo>
                    <a:pt x="3677" y="17446"/>
                    <a:pt x="3375" y="17074"/>
                    <a:pt x="3375" y="16615"/>
                  </a:cubicBezTo>
                  <a:lnTo>
                    <a:pt x="3375" y="14123"/>
                  </a:lnTo>
                  <a:lnTo>
                    <a:pt x="12150" y="14123"/>
                  </a:lnTo>
                  <a:cubicBezTo>
                    <a:pt x="13266" y="14123"/>
                    <a:pt x="14175" y="13005"/>
                    <a:pt x="14175" y="11630"/>
                  </a:cubicBezTo>
                  <a:lnTo>
                    <a:pt x="14175" y="5815"/>
                  </a:lnTo>
                  <a:lnTo>
                    <a:pt x="16875" y="5815"/>
                  </a:lnTo>
                  <a:cubicBezTo>
                    <a:pt x="17100" y="5815"/>
                    <a:pt x="17311" y="5954"/>
                    <a:pt x="17436" y="6185"/>
                  </a:cubicBezTo>
                  <a:lnTo>
                    <a:pt x="20136" y="11169"/>
                  </a:lnTo>
                  <a:cubicBezTo>
                    <a:pt x="20210" y="11306"/>
                    <a:pt x="20250" y="11466"/>
                    <a:pt x="20250" y="11630"/>
                  </a:cubicBezTo>
                  <a:cubicBezTo>
                    <a:pt x="20250" y="11630"/>
                    <a:pt x="20250" y="16615"/>
                    <a:pt x="20250" y="16615"/>
                  </a:cubicBezTo>
                  <a:close/>
                  <a:moveTo>
                    <a:pt x="16200" y="19938"/>
                  </a:moveTo>
                  <a:cubicBezTo>
                    <a:pt x="15454" y="19938"/>
                    <a:pt x="14850" y="19193"/>
                    <a:pt x="14850" y="18276"/>
                  </a:cubicBezTo>
                  <a:cubicBezTo>
                    <a:pt x="14850" y="17360"/>
                    <a:pt x="15454" y="16615"/>
                    <a:pt x="16200" y="16615"/>
                  </a:cubicBezTo>
                  <a:cubicBezTo>
                    <a:pt x="16945" y="16615"/>
                    <a:pt x="17550" y="17360"/>
                    <a:pt x="17550" y="18276"/>
                  </a:cubicBezTo>
                  <a:cubicBezTo>
                    <a:pt x="17550" y="19193"/>
                    <a:pt x="16945" y="19938"/>
                    <a:pt x="16200" y="19938"/>
                  </a:cubicBezTo>
                  <a:moveTo>
                    <a:pt x="7425" y="19938"/>
                  </a:moveTo>
                  <a:cubicBezTo>
                    <a:pt x="6679" y="19938"/>
                    <a:pt x="6075" y="19193"/>
                    <a:pt x="6075" y="18276"/>
                  </a:cubicBezTo>
                  <a:cubicBezTo>
                    <a:pt x="6075" y="17360"/>
                    <a:pt x="6679" y="16615"/>
                    <a:pt x="7425" y="16615"/>
                  </a:cubicBezTo>
                  <a:cubicBezTo>
                    <a:pt x="8170" y="16615"/>
                    <a:pt x="8775" y="17360"/>
                    <a:pt x="8775" y="18276"/>
                  </a:cubicBezTo>
                  <a:cubicBezTo>
                    <a:pt x="8775" y="19193"/>
                    <a:pt x="8170" y="19938"/>
                    <a:pt x="7425" y="19938"/>
                  </a:cubicBezTo>
                  <a:moveTo>
                    <a:pt x="2024" y="12461"/>
                  </a:moveTo>
                  <a:cubicBezTo>
                    <a:pt x="1652" y="12461"/>
                    <a:pt x="1349" y="12089"/>
                    <a:pt x="1349" y="11630"/>
                  </a:cubicBezTo>
                  <a:lnTo>
                    <a:pt x="1349" y="2492"/>
                  </a:lnTo>
                  <a:cubicBezTo>
                    <a:pt x="1349" y="2033"/>
                    <a:pt x="1652" y="1661"/>
                    <a:pt x="2024" y="1661"/>
                  </a:cubicBezTo>
                  <a:lnTo>
                    <a:pt x="12150" y="1661"/>
                  </a:lnTo>
                  <a:cubicBezTo>
                    <a:pt x="12523" y="1661"/>
                    <a:pt x="12825" y="2033"/>
                    <a:pt x="12825" y="2492"/>
                  </a:cubicBezTo>
                  <a:lnTo>
                    <a:pt x="12825" y="4153"/>
                  </a:lnTo>
                  <a:lnTo>
                    <a:pt x="12825" y="5815"/>
                  </a:lnTo>
                  <a:lnTo>
                    <a:pt x="12825" y="11630"/>
                  </a:lnTo>
                  <a:cubicBezTo>
                    <a:pt x="12825" y="12089"/>
                    <a:pt x="12523" y="12461"/>
                    <a:pt x="12150" y="12461"/>
                  </a:cubicBezTo>
                  <a:cubicBezTo>
                    <a:pt x="12150" y="12461"/>
                    <a:pt x="2024" y="12461"/>
                    <a:pt x="2024" y="12461"/>
                  </a:cubicBezTo>
                  <a:close/>
                  <a:moveTo>
                    <a:pt x="21259" y="10248"/>
                  </a:moveTo>
                  <a:lnTo>
                    <a:pt x="18559" y="5263"/>
                  </a:lnTo>
                  <a:cubicBezTo>
                    <a:pt x="18182" y="4568"/>
                    <a:pt x="17552" y="4153"/>
                    <a:pt x="16875" y="4153"/>
                  </a:cubicBezTo>
                  <a:lnTo>
                    <a:pt x="14175" y="4153"/>
                  </a:lnTo>
                  <a:lnTo>
                    <a:pt x="14175" y="2492"/>
                  </a:lnTo>
                  <a:cubicBezTo>
                    <a:pt x="14175" y="1117"/>
                    <a:pt x="13266" y="0"/>
                    <a:pt x="12150" y="0"/>
                  </a:cubicBezTo>
                  <a:lnTo>
                    <a:pt x="2024" y="0"/>
                  </a:lnTo>
                  <a:cubicBezTo>
                    <a:pt x="908" y="0"/>
                    <a:pt x="0" y="1117"/>
                    <a:pt x="0" y="2492"/>
                  </a:cubicBezTo>
                  <a:lnTo>
                    <a:pt x="0" y="11630"/>
                  </a:lnTo>
                  <a:cubicBezTo>
                    <a:pt x="0" y="13005"/>
                    <a:pt x="908" y="14123"/>
                    <a:pt x="2024" y="14123"/>
                  </a:cubicBezTo>
                  <a:lnTo>
                    <a:pt x="2025" y="14123"/>
                  </a:lnTo>
                  <a:lnTo>
                    <a:pt x="2025" y="16615"/>
                  </a:lnTo>
                  <a:cubicBezTo>
                    <a:pt x="2025" y="17989"/>
                    <a:pt x="2933" y="19107"/>
                    <a:pt x="4050" y="19107"/>
                  </a:cubicBezTo>
                  <a:lnTo>
                    <a:pt x="4820" y="19107"/>
                  </a:lnTo>
                  <a:cubicBezTo>
                    <a:pt x="5122" y="20537"/>
                    <a:pt x="6170" y="21600"/>
                    <a:pt x="7425" y="21600"/>
                  </a:cubicBezTo>
                  <a:cubicBezTo>
                    <a:pt x="8679" y="21600"/>
                    <a:pt x="9727" y="20537"/>
                    <a:pt x="10029" y="19107"/>
                  </a:cubicBezTo>
                  <a:lnTo>
                    <a:pt x="13595" y="19107"/>
                  </a:lnTo>
                  <a:cubicBezTo>
                    <a:pt x="13897" y="20537"/>
                    <a:pt x="14945" y="21600"/>
                    <a:pt x="16200" y="21600"/>
                  </a:cubicBezTo>
                  <a:cubicBezTo>
                    <a:pt x="17453" y="21600"/>
                    <a:pt x="18501" y="20537"/>
                    <a:pt x="18803" y="19107"/>
                  </a:cubicBezTo>
                  <a:lnTo>
                    <a:pt x="19575" y="19107"/>
                  </a:lnTo>
                  <a:cubicBezTo>
                    <a:pt x="20691" y="19107"/>
                    <a:pt x="21599" y="17989"/>
                    <a:pt x="21599" y="16615"/>
                  </a:cubicBezTo>
                  <a:lnTo>
                    <a:pt x="21599" y="11630"/>
                  </a:lnTo>
                  <a:cubicBezTo>
                    <a:pt x="21599" y="11137"/>
                    <a:pt x="21482" y="10658"/>
                    <a:pt x="21259" y="10248"/>
                  </a:cubicBezTo>
                </a:path>
              </a:pathLst>
            </a:custGeom>
            <a:grpFill/>
            <a:ln>
              <a:noFill/>
            </a:ln>
            <a:effectLst/>
          </p:spPr>
          <p:txBody>
            <a:bodyPr lIns="19050" tIns="19050" rIns="19050" bIns="19050" anchor="ctr"/>
            <a:lstStyle/>
            <a:p>
              <a:pPr algn="ctr" defTabSz="228600" fontAlgn="base" hangingPunct="0">
                <a:spcBef>
                  <a:spcPct val="0"/>
                </a:spcBef>
                <a:spcAft>
                  <a:spcPct val="0"/>
                </a:spcAft>
              </a:pPr>
              <a:endParaRPr lang="en-US" sz="1500" dirty="0">
                <a:solidFill>
                  <a:srgbClr val="748773"/>
                </a:solidFill>
                <a:effectLst>
                  <a:outerShdw blurRad="38100" dist="38100" dir="2700000" algn="tl">
                    <a:srgbClr val="000000"/>
                  </a:outerShdw>
                </a:effectLst>
                <a:latin typeface="Gill Sans" panose="020B0502020104020203" charset="0"/>
                <a:sym typeface="Gill Sans" panose="020B0502020104020203" charset="0"/>
              </a:endParaRPr>
            </a:p>
          </p:txBody>
        </p:sp>
      </p:grpSp>
      <p:grpSp>
        <p:nvGrpSpPr>
          <p:cNvPr id="59" name="Group 21"/>
          <p:cNvGrpSpPr/>
          <p:nvPr/>
        </p:nvGrpSpPr>
        <p:grpSpPr>
          <a:xfrm>
            <a:off x="11191414" y="5937247"/>
            <a:ext cx="752930" cy="752930"/>
            <a:chOff x="11160804" y="5906634"/>
            <a:chExt cx="814163" cy="814163"/>
          </a:xfrm>
        </p:grpSpPr>
        <p:sp>
          <p:nvSpPr>
            <p:cNvPr id="60" name="Freeform: Shape 22"/>
            <p:cNvSpPr/>
            <p:nvPr/>
          </p:nvSpPr>
          <p:spPr>
            <a:xfrm>
              <a:off x="11160804" y="5906634"/>
              <a:ext cx="814163" cy="814163"/>
            </a:xfrm>
            <a:custGeom>
              <a:avLst/>
              <a:gdLst>
                <a:gd name="connsiteX0" fmla="*/ 769843 w 1539686"/>
                <a:gd name="connsiteY0" fmla="*/ 212447 h 1539686"/>
                <a:gd name="connsiteX1" fmla="*/ 212447 w 1539686"/>
                <a:gd name="connsiteY1" fmla="*/ 769843 h 1539686"/>
                <a:gd name="connsiteX2" fmla="*/ 769843 w 1539686"/>
                <a:gd name="connsiteY2" fmla="*/ 1327239 h 1539686"/>
                <a:gd name="connsiteX3" fmla="*/ 1327239 w 1539686"/>
                <a:gd name="connsiteY3" fmla="*/ 769843 h 1539686"/>
                <a:gd name="connsiteX4" fmla="*/ 769843 w 1539686"/>
                <a:gd name="connsiteY4" fmla="*/ 212447 h 1539686"/>
                <a:gd name="connsiteX5" fmla="*/ 769843 w 1539686"/>
                <a:gd name="connsiteY5" fmla="*/ 0 h 1539686"/>
                <a:gd name="connsiteX6" fmla="*/ 1539686 w 1539686"/>
                <a:gd name="connsiteY6" fmla="*/ 769843 h 1539686"/>
                <a:gd name="connsiteX7" fmla="*/ 769843 w 1539686"/>
                <a:gd name="connsiteY7" fmla="*/ 1539686 h 1539686"/>
                <a:gd name="connsiteX8" fmla="*/ 0 w 1539686"/>
                <a:gd name="connsiteY8" fmla="*/ 769843 h 1539686"/>
                <a:gd name="connsiteX9" fmla="*/ 769843 w 1539686"/>
                <a:gd name="connsiteY9" fmla="*/ 0 h 153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39686" h="1539686">
                  <a:moveTo>
                    <a:pt x="769843" y="212447"/>
                  </a:moveTo>
                  <a:cubicBezTo>
                    <a:pt x="462002" y="212447"/>
                    <a:pt x="212447" y="462002"/>
                    <a:pt x="212447" y="769843"/>
                  </a:cubicBezTo>
                  <a:cubicBezTo>
                    <a:pt x="212447" y="1077684"/>
                    <a:pt x="462002" y="1327239"/>
                    <a:pt x="769843" y="1327239"/>
                  </a:cubicBezTo>
                  <a:cubicBezTo>
                    <a:pt x="1077684" y="1327239"/>
                    <a:pt x="1327239" y="1077684"/>
                    <a:pt x="1327239" y="769843"/>
                  </a:cubicBezTo>
                  <a:cubicBezTo>
                    <a:pt x="1327239" y="462002"/>
                    <a:pt x="1077684" y="212447"/>
                    <a:pt x="769843" y="212447"/>
                  </a:cubicBezTo>
                  <a:close/>
                  <a:moveTo>
                    <a:pt x="769843" y="0"/>
                  </a:moveTo>
                  <a:cubicBezTo>
                    <a:pt x="1195016" y="0"/>
                    <a:pt x="1539686" y="344670"/>
                    <a:pt x="1539686" y="769843"/>
                  </a:cubicBezTo>
                  <a:cubicBezTo>
                    <a:pt x="1539686" y="1195016"/>
                    <a:pt x="1195016" y="1539686"/>
                    <a:pt x="769843" y="1539686"/>
                  </a:cubicBezTo>
                  <a:cubicBezTo>
                    <a:pt x="344670" y="1539686"/>
                    <a:pt x="0" y="1195016"/>
                    <a:pt x="0" y="769843"/>
                  </a:cubicBezTo>
                  <a:cubicBezTo>
                    <a:pt x="0" y="344670"/>
                    <a:pt x="344670" y="0"/>
                    <a:pt x="769843" y="0"/>
                  </a:cubicBezTo>
                  <a:close/>
                </a:path>
              </a:pathLst>
            </a:custGeom>
            <a:solidFill>
              <a:srgbClr val="748773">
                <a:alpha val="22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23"/>
            <p:cNvSpPr/>
            <p:nvPr/>
          </p:nvSpPr>
          <p:spPr>
            <a:xfrm>
              <a:off x="11335656" y="6081486"/>
              <a:ext cx="464458" cy="464458"/>
            </a:xfrm>
            <a:prstGeom prst="ellipse">
              <a:avLst/>
            </a:prstGeom>
            <a:solidFill>
              <a:srgbClr val="748773"/>
            </a:solidFill>
            <a:ln>
              <a:noFill/>
            </a:ln>
            <a:effectLst>
              <a:outerShdw blurRad="749300" dist="266700" dir="2700000" sx="83000" sy="83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2" name="TextBox 24"/>
          <p:cNvSpPr txBox="1"/>
          <p:nvPr/>
        </p:nvSpPr>
        <p:spPr>
          <a:xfrm>
            <a:off x="11261264" y="6175213"/>
            <a:ext cx="613230" cy="276999"/>
          </a:xfrm>
          <a:prstGeom prst="rect">
            <a:avLst/>
          </a:prstGeom>
          <a:noFill/>
        </p:spPr>
        <p:txBody>
          <a:bodyPr wrap="square" rtlCol="0">
            <a:spAutoFit/>
          </a:bodyPr>
          <a:lstStyle/>
          <a:p>
            <a:pPr algn="ctr"/>
            <a:fld id="{260E2A6B-A809-4840-BF14-8648BC0BDF87}" type="slidenum">
              <a:rPr lang="id-ID" sz="1200" i="0" smtClean="0">
                <a:solidFill>
                  <a:schemeClr val="bg1"/>
                </a:solidFill>
                <a:ea typeface="Liberation Sans" panose="020B0604020202020204" pitchFamily="34" charset="0"/>
                <a:cs typeface="Liberation Sans" panose="020B0604020202020204" pitchFamily="34" charset="0"/>
              </a:rPr>
              <a:t>4</a:t>
            </a:fld>
            <a:endParaRPr lang="id-ID" sz="1200" i="0" dirty="0">
              <a:solidFill>
                <a:schemeClr val="bg1"/>
              </a:solidFill>
              <a:ea typeface="Liberation Sans" panose="020B0604020202020204" pitchFamily="34" charset="0"/>
              <a:cs typeface="Liberation Sans" panose="020B0604020202020204" pitchFamily="34" charset="0"/>
            </a:endParaRPr>
          </a:p>
        </p:txBody>
      </p:sp>
      <p:sp>
        <p:nvSpPr>
          <p:cNvPr id="63" name="TextBox 25"/>
          <p:cNvSpPr txBox="1"/>
          <p:nvPr/>
        </p:nvSpPr>
        <p:spPr>
          <a:xfrm>
            <a:off x="8656539" y="6295892"/>
            <a:ext cx="2373172" cy="261610"/>
          </a:xfrm>
          <a:prstGeom prst="rect">
            <a:avLst/>
          </a:prstGeom>
          <a:noFill/>
        </p:spPr>
        <p:txBody>
          <a:bodyPr wrap="square" rtlCol="0">
            <a:spAutoFit/>
          </a:bodyPr>
          <a:lstStyle/>
          <a:p>
            <a:pPr algn="r"/>
            <a:r>
              <a:rPr lang="en-US" sz="1050" spc="300" dirty="0">
                <a:solidFill>
                  <a:schemeClr val="bg1">
                    <a:lumMod val="75000"/>
                  </a:schemeClr>
                </a:solidFill>
              </a:rPr>
              <a:t>www.ypppt.com</a:t>
            </a:r>
          </a:p>
        </p:txBody>
      </p:sp>
      <p:sp>
        <p:nvSpPr>
          <p:cNvPr id="64" name="TextBox 26"/>
          <p:cNvSpPr txBox="1"/>
          <p:nvPr/>
        </p:nvSpPr>
        <p:spPr>
          <a:xfrm>
            <a:off x="507020" y="6295892"/>
            <a:ext cx="2103446" cy="261610"/>
          </a:xfrm>
          <a:prstGeom prst="rect">
            <a:avLst/>
          </a:prstGeom>
          <a:noFill/>
        </p:spPr>
        <p:txBody>
          <a:bodyPr wrap="square" rtlCol="0">
            <a:spAutoFit/>
          </a:bodyPr>
          <a:lstStyle/>
          <a:p>
            <a:r>
              <a:rPr lang="en-US" sz="1050" spc="300" dirty="0">
                <a:solidFill>
                  <a:schemeClr val="bg1">
                    <a:lumMod val="75000"/>
                  </a:schemeClr>
                </a:solidFill>
              </a:rPr>
              <a:t>2020 ©ypppt!</a:t>
            </a:r>
          </a:p>
        </p:txBody>
      </p:sp>
      <p:sp>
        <p:nvSpPr>
          <p:cNvPr id="65" name="Rectangle: Rounded Corners 27"/>
          <p:cNvSpPr/>
          <p:nvPr/>
        </p:nvSpPr>
        <p:spPr>
          <a:xfrm>
            <a:off x="2206113" y="6355240"/>
            <a:ext cx="6326823" cy="142914"/>
          </a:xfrm>
          <a:prstGeom prst="roundRect">
            <a:avLst>
              <a:gd name="adj" fmla="val 50000"/>
            </a:avLst>
          </a:prstGeom>
          <a:pattFill prst="ltUpDiag">
            <a:fgClr>
              <a:schemeClr val="accent1">
                <a:lumMod val="40000"/>
                <a:lumOff val="60000"/>
              </a:schemeClr>
            </a:fgClr>
            <a:bgClr>
              <a:srgbClr val="F5F8F9"/>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50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par>
                                <p:cTn id="8" presetID="2" presetClass="entr" presetSubtype="8" decel="100000" fill="hold" grpId="0" nodeType="withEffect">
                                  <p:stCondLst>
                                    <p:cond delay="750"/>
                                  </p:stCondLst>
                                  <p:childTnLst>
                                    <p:set>
                                      <p:cBhvr>
                                        <p:cTn id="9" dur="1" fill="hold">
                                          <p:stCondLst>
                                            <p:cond delay="0"/>
                                          </p:stCondLst>
                                        </p:cTn>
                                        <p:tgtEl>
                                          <p:spTgt spid="12"/>
                                        </p:tgtEl>
                                        <p:attrNameLst>
                                          <p:attrName>style.visibility</p:attrName>
                                        </p:attrNameLst>
                                      </p:cBhvr>
                                      <p:to>
                                        <p:strVal val="visible"/>
                                      </p:to>
                                    </p:set>
                                    <p:anim calcmode="lin" valueType="num">
                                      <p:cBhvr additive="base">
                                        <p:cTn id="10" dur="750" fill="hold"/>
                                        <p:tgtEl>
                                          <p:spTgt spid="12"/>
                                        </p:tgtEl>
                                        <p:attrNameLst>
                                          <p:attrName>ppt_x</p:attrName>
                                        </p:attrNameLst>
                                      </p:cBhvr>
                                      <p:tavLst>
                                        <p:tav tm="0">
                                          <p:val>
                                            <p:strVal val="0-#ppt_w/2"/>
                                          </p:val>
                                        </p:tav>
                                        <p:tav tm="100000">
                                          <p:val>
                                            <p:strVal val="#ppt_x"/>
                                          </p:val>
                                        </p:tav>
                                      </p:tavLst>
                                    </p:anim>
                                    <p:anim calcmode="lin" valueType="num">
                                      <p:cBhvr additive="base">
                                        <p:cTn id="11" dur="750" fill="hold"/>
                                        <p:tgtEl>
                                          <p:spTgt spid="12"/>
                                        </p:tgtEl>
                                        <p:attrNameLst>
                                          <p:attrName>ppt_y</p:attrName>
                                        </p:attrNameLst>
                                      </p:cBhvr>
                                      <p:tavLst>
                                        <p:tav tm="0">
                                          <p:val>
                                            <p:strVal val="#ppt_y"/>
                                          </p:val>
                                        </p:tav>
                                        <p:tav tm="100000">
                                          <p:val>
                                            <p:strVal val="#ppt_y"/>
                                          </p:val>
                                        </p:tav>
                                      </p:tavLst>
                                    </p:anim>
                                  </p:childTnLst>
                                </p:cTn>
                              </p:par>
                              <p:par>
                                <p:cTn id="12" presetID="2" presetClass="entr" presetSubtype="4" decel="100000" fill="hold" grpId="0" nodeType="withEffect">
                                  <p:stCondLst>
                                    <p:cond delay="750"/>
                                  </p:stCondLst>
                                  <p:childTnLst>
                                    <p:set>
                                      <p:cBhvr>
                                        <p:cTn id="13" dur="1" fill="hold">
                                          <p:stCondLst>
                                            <p:cond delay="0"/>
                                          </p:stCondLst>
                                        </p:cTn>
                                        <p:tgtEl>
                                          <p:spTgt spid="4"/>
                                        </p:tgtEl>
                                        <p:attrNameLst>
                                          <p:attrName>style.visibility</p:attrName>
                                        </p:attrNameLst>
                                      </p:cBhvr>
                                      <p:to>
                                        <p:strVal val="visible"/>
                                      </p:to>
                                    </p:set>
                                    <p:anim calcmode="lin" valueType="num">
                                      <p:cBhvr additive="base">
                                        <p:cTn id="14" dur="750" fill="hold"/>
                                        <p:tgtEl>
                                          <p:spTgt spid="4"/>
                                        </p:tgtEl>
                                        <p:attrNameLst>
                                          <p:attrName>ppt_x</p:attrName>
                                        </p:attrNameLst>
                                      </p:cBhvr>
                                      <p:tavLst>
                                        <p:tav tm="0">
                                          <p:val>
                                            <p:strVal val="#ppt_x"/>
                                          </p:val>
                                        </p:tav>
                                        <p:tav tm="100000">
                                          <p:val>
                                            <p:strVal val="#ppt_x"/>
                                          </p:val>
                                        </p:tav>
                                      </p:tavLst>
                                    </p:anim>
                                    <p:anim calcmode="lin" valueType="num">
                                      <p:cBhvr additive="base">
                                        <p:cTn id="15" dur="750" fill="hold"/>
                                        <p:tgtEl>
                                          <p:spTgt spid="4"/>
                                        </p:tgtEl>
                                        <p:attrNameLst>
                                          <p:attrName>ppt_y</p:attrName>
                                        </p:attrNameLst>
                                      </p:cBhvr>
                                      <p:tavLst>
                                        <p:tav tm="0">
                                          <p:val>
                                            <p:strVal val="1+#ppt_h/2"/>
                                          </p:val>
                                        </p:tav>
                                        <p:tav tm="100000">
                                          <p:val>
                                            <p:strVal val="#ppt_y"/>
                                          </p:val>
                                        </p:tav>
                                      </p:tavLst>
                                    </p:anim>
                                  </p:childTnLst>
                                </p:cTn>
                              </p:par>
                              <p:par>
                                <p:cTn id="16" presetID="6" presetClass="entr" presetSubtype="32" fill="hold" nodeType="withEffect">
                                  <p:stCondLst>
                                    <p:cond delay="2000"/>
                                  </p:stCondLst>
                                  <p:childTnLst>
                                    <p:set>
                                      <p:cBhvr>
                                        <p:cTn id="17" dur="1" fill="hold">
                                          <p:stCondLst>
                                            <p:cond delay="0"/>
                                          </p:stCondLst>
                                        </p:cTn>
                                        <p:tgtEl>
                                          <p:spTgt spid="15"/>
                                        </p:tgtEl>
                                        <p:attrNameLst>
                                          <p:attrName>style.visibility</p:attrName>
                                        </p:attrNameLst>
                                      </p:cBhvr>
                                      <p:to>
                                        <p:strVal val="visible"/>
                                      </p:to>
                                    </p:set>
                                    <p:animEffect transition="in" filter="circle(out)">
                                      <p:cBhvr>
                                        <p:cTn id="18"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bldLvl="0" animBg="1"/>
      <p:bldP spid="1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a:xfrm>
            <a:off x="3491576" y="732787"/>
            <a:ext cx="2367418" cy="2388163"/>
          </a:xfrm>
          <a:prstGeom prst="roundRect">
            <a:avLst>
              <a:gd name="adj" fmla="val 2801"/>
            </a:avLst>
          </a:prstGeom>
          <a:solidFill>
            <a:srgbClr val="748773"/>
          </a:solidFill>
          <a:ln w="12700" cap="flat" cmpd="sng" algn="ctr">
            <a:noFill/>
            <a:prstDash val="solid"/>
            <a:miter lim="800000"/>
          </a:ln>
          <a:effectLst>
            <a:outerShdw blurRad="317500" dist="127000" dir="2700000" algn="tl" rotWithShape="0">
              <a:prstClr val="black">
                <a:alpha val="25000"/>
              </a:prstClr>
            </a:outerShdw>
          </a:effectLst>
        </p:spPr>
        <p:txBody>
          <a:bodyPr wrap="none" rtlCol="0" anchor="ctr"/>
          <a:lstStyle/>
          <a:p>
            <a:pPr algn="ctr"/>
            <a:endParaRPr lang="zh-CN" altLang="en-US" sz="1400" kern="0" dirty="0">
              <a:solidFill>
                <a:srgbClr val="FF8556"/>
              </a:solidFill>
              <a:latin typeface="Open Sans" panose="020B0606030504020204" pitchFamily="34" charset="0"/>
              <a:ea typeface="Open Sans" panose="020B0606030504020204" pitchFamily="34" charset="0"/>
              <a:cs typeface="Open Sans" panose="020B0606030504020204" pitchFamily="34" charset="0"/>
            </a:endParaRPr>
          </a:p>
        </p:txBody>
      </p:sp>
      <p:sp>
        <p:nvSpPr>
          <p:cNvPr id="5" name="圆角矩形 4"/>
          <p:cNvSpPr/>
          <p:nvPr/>
        </p:nvSpPr>
        <p:spPr>
          <a:xfrm>
            <a:off x="3480630" y="3756171"/>
            <a:ext cx="2367418" cy="2388163"/>
          </a:xfrm>
          <a:prstGeom prst="roundRect">
            <a:avLst>
              <a:gd name="adj" fmla="val 2801"/>
            </a:avLst>
          </a:prstGeom>
          <a:solidFill>
            <a:srgbClr val="74877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endParaRPr>
          </a:p>
        </p:txBody>
      </p:sp>
      <p:sp>
        <p:nvSpPr>
          <p:cNvPr id="7" name="圆角矩形 6"/>
          <p:cNvSpPr/>
          <p:nvPr/>
        </p:nvSpPr>
        <p:spPr>
          <a:xfrm>
            <a:off x="651707" y="732508"/>
            <a:ext cx="2367418" cy="2388163"/>
          </a:xfrm>
          <a:prstGeom prst="roundRect">
            <a:avLst>
              <a:gd name="adj" fmla="val 2801"/>
            </a:avLst>
          </a:prstGeom>
          <a:solidFill>
            <a:srgbClr val="60676C"/>
          </a:solidFill>
          <a:ln w="12700" cap="flat" cmpd="sng" algn="ctr">
            <a:noFill/>
            <a:prstDash val="solid"/>
            <a:miter lim="800000"/>
          </a:ln>
          <a:effectLst>
            <a:outerShdw blurRad="317500" dist="127000" dir="2700000" algn="tl" rotWithShape="0">
              <a:prstClr val="black">
                <a:alpha val="25000"/>
              </a:prstClr>
            </a:outerShdw>
          </a:effectLst>
        </p:spPr>
        <p:txBody>
          <a:bodyPr wrap="none" rtlCol="0" anchor="ctr"/>
          <a:lstStyle/>
          <a:p>
            <a:pPr algn="ctr"/>
            <a:endParaRPr lang="zh-CN" altLang="en-US" sz="1400" kern="0">
              <a:solidFill>
                <a:srgbClr val="FF8556"/>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3" name="Freeform 47"/>
          <p:cNvSpPr>
            <a:spLocks noEditPoints="1"/>
          </p:cNvSpPr>
          <p:nvPr/>
        </p:nvSpPr>
        <p:spPr bwMode="auto">
          <a:xfrm>
            <a:off x="4464327" y="1005815"/>
            <a:ext cx="400024" cy="400024"/>
          </a:xfrm>
          <a:custGeom>
            <a:avLst/>
            <a:gdLst>
              <a:gd name="T0" fmla="*/ 81 w 128"/>
              <a:gd name="T1" fmla="*/ 14 h 128"/>
              <a:gd name="T2" fmla="*/ 53 w 128"/>
              <a:gd name="T3" fmla="*/ 36 h 128"/>
              <a:gd name="T4" fmla="*/ 33 w 128"/>
              <a:gd name="T5" fmla="*/ 36 h 128"/>
              <a:gd name="T6" fmla="*/ 0 w 128"/>
              <a:gd name="T7" fmla="*/ 56 h 128"/>
              <a:gd name="T8" fmla="*/ 24 w 128"/>
              <a:gd name="T9" fmla="*/ 84 h 128"/>
              <a:gd name="T10" fmla="*/ 32 w 128"/>
              <a:gd name="T11" fmla="*/ 128 h 128"/>
              <a:gd name="T12" fmla="*/ 56 w 128"/>
              <a:gd name="T13" fmla="*/ 120 h 128"/>
              <a:gd name="T14" fmla="*/ 52 w 128"/>
              <a:gd name="T15" fmla="*/ 108 h 128"/>
              <a:gd name="T16" fmla="*/ 52 w 128"/>
              <a:gd name="T17" fmla="*/ 80 h 128"/>
              <a:gd name="T18" fmla="*/ 53 w 128"/>
              <a:gd name="T19" fmla="*/ 78 h 128"/>
              <a:gd name="T20" fmla="*/ 54 w 128"/>
              <a:gd name="T21" fmla="*/ 77 h 128"/>
              <a:gd name="T22" fmla="*/ 55 w 128"/>
              <a:gd name="T23" fmla="*/ 76 h 128"/>
              <a:gd name="T24" fmla="*/ 81 w 128"/>
              <a:gd name="T25" fmla="*/ 98 h 128"/>
              <a:gd name="T26" fmla="*/ 128 w 128"/>
              <a:gd name="T27" fmla="*/ 56 h 128"/>
              <a:gd name="T28" fmla="*/ 80 w 128"/>
              <a:gd name="T29" fmla="*/ 56 h 128"/>
              <a:gd name="T30" fmla="*/ 92 w 128"/>
              <a:gd name="T31" fmla="*/ 44 h 128"/>
              <a:gd name="T32" fmla="*/ 92 w 128"/>
              <a:gd name="T33" fmla="*/ 68 h 128"/>
              <a:gd name="T34" fmla="*/ 80 w 128"/>
              <a:gd name="T35" fmla="*/ 56 h 128"/>
              <a:gd name="T36" fmla="*/ 16 w 128"/>
              <a:gd name="T37" fmla="*/ 44 h 128"/>
              <a:gd name="T38" fmla="*/ 40 w 128"/>
              <a:gd name="T39" fmla="*/ 56 h 128"/>
              <a:gd name="T40" fmla="*/ 16 w 128"/>
              <a:gd name="T41" fmla="*/ 68 h 128"/>
              <a:gd name="T42" fmla="*/ 48 w 128"/>
              <a:gd name="T43" fmla="*/ 120 h 128"/>
              <a:gd name="T44" fmla="*/ 32 w 128"/>
              <a:gd name="T45" fmla="*/ 84 h 128"/>
              <a:gd name="T46" fmla="*/ 33 w 128"/>
              <a:gd name="T47" fmla="*/ 76 h 128"/>
              <a:gd name="T48" fmla="*/ 45 w 128"/>
              <a:gd name="T49" fmla="*/ 76 h 128"/>
              <a:gd name="T50" fmla="*/ 44 w 128"/>
              <a:gd name="T51" fmla="*/ 108 h 128"/>
              <a:gd name="T52" fmla="*/ 48 w 128"/>
              <a:gd name="T53" fmla="*/ 117 h 128"/>
              <a:gd name="T54" fmla="*/ 53 w 128"/>
              <a:gd name="T55" fmla="*/ 68 h 128"/>
              <a:gd name="T56" fmla="*/ 52 w 128"/>
              <a:gd name="T57" fmla="*/ 68 h 128"/>
              <a:gd name="T58" fmla="*/ 52 w 128"/>
              <a:gd name="T59" fmla="*/ 44 h 128"/>
              <a:gd name="T60" fmla="*/ 74 w 128"/>
              <a:gd name="T61" fmla="*/ 36 h 128"/>
              <a:gd name="T62" fmla="*/ 74 w 128"/>
              <a:gd name="T63" fmla="*/ 76 h 128"/>
              <a:gd name="T64" fmla="*/ 100 w 128"/>
              <a:gd name="T65" fmla="*/ 104 h 128"/>
              <a:gd name="T66" fmla="*/ 92 w 128"/>
              <a:gd name="T67" fmla="*/ 76 h 128"/>
              <a:gd name="T68" fmla="*/ 92 w 128"/>
              <a:gd name="T69" fmla="*/ 36 h 128"/>
              <a:gd name="T70" fmla="*/ 100 w 128"/>
              <a:gd name="T71" fmla="*/ 8 h 128"/>
              <a:gd name="T72" fmla="*/ 100 w 128"/>
              <a:gd name="T73" fmla="*/ 104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28" h="128">
                <a:moveTo>
                  <a:pt x="100" y="0"/>
                </a:moveTo>
                <a:cubicBezTo>
                  <a:pt x="92" y="0"/>
                  <a:pt x="85" y="6"/>
                  <a:pt x="81" y="14"/>
                </a:cubicBezTo>
                <a:cubicBezTo>
                  <a:pt x="81" y="14"/>
                  <a:pt x="81" y="14"/>
                  <a:pt x="81" y="14"/>
                </a:cubicBezTo>
                <a:cubicBezTo>
                  <a:pt x="74" y="27"/>
                  <a:pt x="64" y="36"/>
                  <a:pt x="53" y="36"/>
                </a:cubicBezTo>
                <a:cubicBezTo>
                  <a:pt x="50" y="36"/>
                  <a:pt x="50" y="36"/>
                  <a:pt x="50" y="36"/>
                </a:cubicBezTo>
                <a:cubicBezTo>
                  <a:pt x="33" y="36"/>
                  <a:pt x="33" y="36"/>
                  <a:pt x="33" y="36"/>
                </a:cubicBezTo>
                <a:cubicBezTo>
                  <a:pt x="16" y="36"/>
                  <a:pt x="16" y="36"/>
                  <a:pt x="16" y="36"/>
                </a:cubicBezTo>
                <a:cubicBezTo>
                  <a:pt x="7" y="36"/>
                  <a:pt x="0" y="45"/>
                  <a:pt x="0" y="56"/>
                </a:cubicBezTo>
                <a:cubicBezTo>
                  <a:pt x="0" y="67"/>
                  <a:pt x="7" y="76"/>
                  <a:pt x="16" y="76"/>
                </a:cubicBezTo>
                <a:cubicBezTo>
                  <a:pt x="20" y="76"/>
                  <a:pt x="24" y="80"/>
                  <a:pt x="24" y="84"/>
                </a:cubicBezTo>
                <a:cubicBezTo>
                  <a:pt x="24" y="120"/>
                  <a:pt x="24" y="120"/>
                  <a:pt x="24" y="120"/>
                </a:cubicBezTo>
                <a:cubicBezTo>
                  <a:pt x="24" y="124"/>
                  <a:pt x="28" y="128"/>
                  <a:pt x="32" y="128"/>
                </a:cubicBezTo>
                <a:cubicBezTo>
                  <a:pt x="48" y="128"/>
                  <a:pt x="48" y="128"/>
                  <a:pt x="48" y="128"/>
                </a:cubicBezTo>
                <a:cubicBezTo>
                  <a:pt x="52" y="128"/>
                  <a:pt x="56" y="124"/>
                  <a:pt x="56" y="120"/>
                </a:cubicBezTo>
                <a:cubicBezTo>
                  <a:pt x="56" y="116"/>
                  <a:pt x="56" y="116"/>
                  <a:pt x="56" y="116"/>
                </a:cubicBezTo>
                <a:cubicBezTo>
                  <a:pt x="56" y="112"/>
                  <a:pt x="52" y="110"/>
                  <a:pt x="52" y="108"/>
                </a:cubicBezTo>
                <a:cubicBezTo>
                  <a:pt x="52" y="80"/>
                  <a:pt x="52" y="80"/>
                  <a:pt x="52" y="80"/>
                </a:cubicBezTo>
                <a:cubicBezTo>
                  <a:pt x="52" y="80"/>
                  <a:pt x="52" y="80"/>
                  <a:pt x="52" y="80"/>
                </a:cubicBezTo>
                <a:cubicBezTo>
                  <a:pt x="52" y="79"/>
                  <a:pt x="52" y="79"/>
                  <a:pt x="53" y="78"/>
                </a:cubicBezTo>
                <a:cubicBezTo>
                  <a:pt x="53" y="78"/>
                  <a:pt x="53" y="78"/>
                  <a:pt x="53" y="78"/>
                </a:cubicBezTo>
                <a:cubicBezTo>
                  <a:pt x="53" y="77"/>
                  <a:pt x="53" y="77"/>
                  <a:pt x="54" y="77"/>
                </a:cubicBezTo>
                <a:cubicBezTo>
                  <a:pt x="54" y="77"/>
                  <a:pt x="54" y="77"/>
                  <a:pt x="54" y="77"/>
                </a:cubicBezTo>
                <a:cubicBezTo>
                  <a:pt x="54" y="77"/>
                  <a:pt x="54" y="77"/>
                  <a:pt x="54" y="77"/>
                </a:cubicBezTo>
                <a:cubicBezTo>
                  <a:pt x="54" y="76"/>
                  <a:pt x="55" y="76"/>
                  <a:pt x="55" y="76"/>
                </a:cubicBezTo>
                <a:cubicBezTo>
                  <a:pt x="65" y="77"/>
                  <a:pt x="74" y="85"/>
                  <a:pt x="81" y="98"/>
                </a:cubicBezTo>
                <a:cubicBezTo>
                  <a:pt x="81" y="98"/>
                  <a:pt x="81" y="98"/>
                  <a:pt x="81" y="98"/>
                </a:cubicBezTo>
                <a:cubicBezTo>
                  <a:pt x="85" y="106"/>
                  <a:pt x="92" y="112"/>
                  <a:pt x="100" y="112"/>
                </a:cubicBezTo>
                <a:cubicBezTo>
                  <a:pt x="118" y="112"/>
                  <a:pt x="128" y="84"/>
                  <a:pt x="128" y="56"/>
                </a:cubicBezTo>
                <a:cubicBezTo>
                  <a:pt x="128" y="28"/>
                  <a:pt x="118" y="0"/>
                  <a:pt x="100" y="0"/>
                </a:cubicBezTo>
                <a:close/>
                <a:moveTo>
                  <a:pt x="80" y="56"/>
                </a:moveTo>
                <a:cubicBezTo>
                  <a:pt x="80" y="52"/>
                  <a:pt x="80" y="48"/>
                  <a:pt x="81" y="44"/>
                </a:cubicBezTo>
                <a:cubicBezTo>
                  <a:pt x="92" y="44"/>
                  <a:pt x="92" y="44"/>
                  <a:pt x="92" y="44"/>
                </a:cubicBezTo>
                <a:cubicBezTo>
                  <a:pt x="96" y="44"/>
                  <a:pt x="100" y="49"/>
                  <a:pt x="100" y="56"/>
                </a:cubicBezTo>
                <a:cubicBezTo>
                  <a:pt x="100" y="63"/>
                  <a:pt x="96" y="68"/>
                  <a:pt x="92" y="68"/>
                </a:cubicBezTo>
                <a:cubicBezTo>
                  <a:pt x="81" y="68"/>
                  <a:pt x="81" y="68"/>
                  <a:pt x="81" y="68"/>
                </a:cubicBezTo>
                <a:cubicBezTo>
                  <a:pt x="80" y="64"/>
                  <a:pt x="80" y="60"/>
                  <a:pt x="80" y="56"/>
                </a:cubicBezTo>
                <a:close/>
                <a:moveTo>
                  <a:pt x="8" y="56"/>
                </a:moveTo>
                <a:cubicBezTo>
                  <a:pt x="8" y="49"/>
                  <a:pt x="12" y="44"/>
                  <a:pt x="16" y="44"/>
                </a:cubicBezTo>
                <a:cubicBezTo>
                  <a:pt x="44" y="44"/>
                  <a:pt x="44" y="44"/>
                  <a:pt x="44" y="44"/>
                </a:cubicBezTo>
                <a:cubicBezTo>
                  <a:pt x="42" y="47"/>
                  <a:pt x="40" y="51"/>
                  <a:pt x="40" y="56"/>
                </a:cubicBezTo>
                <a:cubicBezTo>
                  <a:pt x="40" y="61"/>
                  <a:pt x="42" y="65"/>
                  <a:pt x="44" y="68"/>
                </a:cubicBezTo>
                <a:cubicBezTo>
                  <a:pt x="16" y="68"/>
                  <a:pt x="16" y="68"/>
                  <a:pt x="16" y="68"/>
                </a:cubicBezTo>
                <a:cubicBezTo>
                  <a:pt x="12" y="68"/>
                  <a:pt x="8" y="63"/>
                  <a:pt x="8" y="56"/>
                </a:cubicBezTo>
                <a:close/>
                <a:moveTo>
                  <a:pt x="48" y="120"/>
                </a:moveTo>
                <a:cubicBezTo>
                  <a:pt x="32" y="120"/>
                  <a:pt x="32" y="120"/>
                  <a:pt x="32" y="120"/>
                </a:cubicBezTo>
                <a:cubicBezTo>
                  <a:pt x="32" y="84"/>
                  <a:pt x="32" y="84"/>
                  <a:pt x="32" y="84"/>
                </a:cubicBezTo>
                <a:cubicBezTo>
                  <a:pt x="32" y="81"/>
                  <a:pt x="31" y="78"/>
                  <a:pt x="30" y="76"/>
                </a:cubicBezTo>
                <a:cubicBezTo>
                  <a:pt x="33" y="76"/>
                  <a:pt x="33" y="76"/>
                  <a:pt x="33" y="76"/>
                </a:cubicBezTo>
                <a:cubicBezTo>
                  <a:pt x="33" y="76"/>
                  <a:pt x="33" y="76"/>
                  <a:pt x="33" y="76"/>
                </a:cubicBezTo>
                <a:cubicBezTo>
                  <a:pt x="45" y="76"/>
                  <a:pt x="45" y="76"/>
                  <a:pt x="45" y="76"/>
                </a:cubicBezTo>
                <a:cubicBezTo>
                  <a:pt x="44" y="77"/>
                  <a:pt x="44" y="79"/>
                  <a:pt x="44" y="80"/>
                </a:cubicBezTo>
                <a:cubicBezTo>
                  <a:pt x="44" y="108"/>
                  <a:pt x="44" y="108"/>
                  <a:pt x="44" y="108"/>
                </a:cubicBezTo>
                <a:cubicBezTo>
                  <a:pt x="44" y="112"/>
                  <a:pt x="46" y="114"/>
                  <a:pt x="47" y="116"/>
                </a:cubicBezTo>
                <a:cubicBezTo>
                  <a:pt x="48" y="116"/>
                  <a:pt x="48" y="116"/>
                  <a:pt x="48" y="117"/>
                </a:cubicBezTo>
                <a:lnTo>
                  <a:pt x="48" y="120"/>
                </a:lnTo>
                <a:close/>
                <a:moveTo>
                  <a:pt x="53" y="68"/>
                </a:moveTo>
                <a:cubicBezTo>
                  <a:pt x="52" y="68"/>
                  <a:pt x="52" y="68"/>
                  <a:pt x="52" y="68"/>
                </a:cubicBezTo>
                <a:cubicBezTo>
                  <a:pt x="52" y="68"/>
                  <a:pt x="52" y="68"/>
                  <a:pt x="52" y="68"/>
                </a:cubicBezTo>
                <a:cubicBezTo>
                  <a:pt x="48" y="68"/>
                  <a:pt x="44" y="63"/>
                  <a:pt x="44" y="56"/>
                </a:cubicBezTo>
                <a:cubicBezTo>
                  <a:pt x="44" y="49"/>
                  <a:pt x="48" y="44"/>
                  <a:pt x="52" y="44"/>
                </a:cubicBezTo>
                <a:cubicBezTo>
                  <a:pt x="53" y="44"/>
                  <a:pt x="53" y="44"/>
                  <a:pt x="53" y="44"/>
                </a:cubicBezTo>
                <a:cubicBezTo>
                  <a:pt x="60" y="44"/>
                  <a:pt x="68" y="41"/>
                  <a:pt x="74" y="36"/>
                </a:cubicBezTo>
                <a:cubicBezTo>
                  <a:pt x="73" y="42"/>
                  <a:pt x="72" y="49"/>
                  <a:pt x="72" y="56"/>
                </a:cubicBezTo>
                <a:cubicBezTo>
                  <a:pt x="72" y="63"/>
                  <a:pt x="73" y="70"/>
                  <a:pt x="74" y="76"/>
                </a:cubicBezTo>
                <a:cubicBezTo>
                  <a:pt x="68" y="71"/>
                  <a:pt x="60" y="68"/>
                  <a:pt x="53" y="68"/>
                </a:cubicBezTo>
                <a:close/>
                <a:moveTo>
                  <a:pt x="100" y="104"/>
                </a:moveTo>
                <a:cubicBezTo>
                  <a:pt x="92" y="104"/>
                  <a:pt x="85" y="93"/>
                  <a:pt x="82" y="76"/>
                </a:cubicBezTo>
                <a:cubicBezTo>
                  <a:pt x="92" y="76"/>
                  <a:pt x="92" y="76"/>
                  <a:pt x="92" y="76"/>
                </a:cubicBezTo>
                <a:cubicBezTo>
                  <a:pt x="101" y="76"/>
                  <a:pt x="108" y="67"/>
                  <a:pt x="108" y="56"/>
                </a:cubicBezTo>
                <a:cubicBezTo>
                  <a:pt x="108" y="45"/>
                  <a:pt x="101" y="36"/>
                  <a:pt x="92" y="36"/>
                </a:cubicBezTo>
                <a:cubicBezTo>
                  <a:pt x="82" y="36"/>
                  <a:pt x="82" y="36"/>
                  <a:pt x="82" y="36"/>
                </a:cubicBezTo>
                <a:cubicBezTo>
                  <a:pt x="85" y="19"/>
                  <a:pt x="92" y="8"/>
                  <a:pt x="100" y="8"/>
                </a:cubicBezTo>
                <a:cubicBezTo>
                  <a:pt x="111" y="8"/>
                  <a:pt x="120" y="29"/>
                  <a:pt x="120" y="56"/>
                </a:cubicBezTo>
                <a:cubicBezTo>
                  <a:pt x="120" y="83"/>
                  <a:pt x="111" y="104"/>
                  <a:pt x="100" y="104"/>
                </a:cubicBezTo>
                <a:close/>
              </a:path>
            </a:pathLst>
          </a:custGeom>
          <a:solidFill>
            <a:schemeClr val="bg1"/>
          </a:solidFill>
          <a:ln>
            <a:noFill/>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endParaRPr lang="id-ID">
              <a:solidFill>
                <a:prstClr val="black"/>
              </a:solidFill>
            </a:endParaRPr>
          </a:p>
        </p:txBody>
      </p:sp>
      <p:sp>
        <p:nvSpPr>
          <p:cNvPr id="24" name="矩形 23"/>
          <p:cNvSpPr/>
          <p:nvPr/>
        </p:nvSpPr>
        <p:spPr>
          <a:xfrm>
            <a:off x="669189" y="4614300"/>
            <a:ext cx="2384822" cy="793166"/>
          </a:xfrm>
          <a:prstGeom prst="rect">
            <a:avLst/>
          </a:prstGeom>
        </p:spPr>
        <p:txBody>
          <a:bodyPr wrap="square">
            <a:spAutoFit/>
          </a:bodyPr>
          <a:lstStyle/>
          <a:p>
            <a:pPr algn="ctr">
              <a:lnSpc>
                <a:spcPct val="130000"/>
              </a:lnSpc>
            </a:pPr>
            <a:r>
              <a:rPr lang="zh-CN" altLang="en-US" sz="1200">
                <a:solidFill>
                  <a:schemeClr val="bg1"/>
                </a:solidFill>
              </a:rPr>
              <a:t>Ut wisi enim ad minim veniam, quis nostrud exerci tation ullamcorper nibh</a:t>
            </a:r>
          </a:p>
        </p:txBody>
      </p:sp>
      <p:sp>
        <p:nvSpPr>
          <p:cNvPr id="25" name="文本框 24"/>
          <p:cNvSpPr txBox="1"/>
          <p:nvPr/>
        </p:nvSpPr>
        <p:spPr>
          <a:xfrm>
            <a:off x="3589655" y="4688840"/>
            <a:ext cx="2078990" cy="645160"/>
          </a:xfrm>
          <a:prstGeom prst="rect">
            <a:avLst/>
          </a:prstGeom>
          <a:noFill/>
        </p:spPr>
        <p:txBody>
          <a:bodyPr wrap="square" rtlCol="0">
            <a:spAutoFit/>
          </a:bodyPr>
          <a:lstStyle/>
          <a:p>
            <a:pPr algn="ctr"/>
            <a:r>
              <a:rPr lang="zh-CN" altLang="en-US">
                <a:solidFill>
                  <a:schemeClr val="bg1"/>
                </a:solidFill>
                <a:latin typeface="方正正准黑简体" panose="02000000000000000000" pitchFamily="2" charset="-122"/>
                <a:ea typeface="方正正准黑简体" panose="02000000000000000000" pitchFamily="2" charset="-122"/>
              </a:rPr>
              <a:t>使采购、仓库操作与物流更透明</a:t>
            </a:r>
          </a:p>
        </p:txBody>
      </p:sp>
      <p:grpSp>
        <p:nvGrpSpPr>
          <p:cNvPr id="27" name="Group 9"/>
          <p:cNvGrpSpPr/>
          <p:nvPr/>
        </p:nvGrpSpPr>
        <p:grpSpPr>
          <a:xfrm>
            <a:off x="4464327" y="4016763"/>
            <a:ext cx="400024" cy="398713"/>
            <a:chOff x="3959225" y="5064125"/>
            <a:chExt cx="484188" cy="482601"/>
          </a:xfrm>
          <a:solidFill>
            <a:schemeClr val="bg1"/>
          </a:solidFill>
          <a:effectLst>
            <a:outerShdw blurRad="63500" sx="102000" sy="102000" algn="ctr" rotWithShape="0">
              <a:prstClr val="black">
                <a:alpha val="40000"/>
              </a:prstClr>
            </a:outerShdw>
          </a:effectLst>
        </p:grpSpPr>
        <p:sp>
          <p:nvSpPr>
            <p:cNvPr id="28" name="Freeform 333"/>
            <p:cNvSpPr>
              <a:spLocks noEditPoints="1"/>
            </p:cNvSpPr>
            <p:nvPr/>
          </p:nvSpPr>
          <p:spPr bwMode="auto">
            <a:xfrm>
              <a:off x="3959225" y="5110163"/>
              <a:ext cx="442913" cy="436563"/>
            </a:xfrm>
            <a:custGeom>
              <a:avLst/>
              <a:gdLst>
                <a:gd name="T0" fmla="*/ 84 w 118"/>
                <a:gd name="T1" fmla="*/ 3 h 116"/>
                <a:gd name="T2" fmla="*/ 77 w 118"/>
                <a:gd name="T3" fmla="*/ 0 h 116"/>
                <a:gd name="T4" fmla="*/ 70 w 118"/>
                <a:gd name="T5" fmla="*/ 3 h 116"/>
                <a:gd name="T6" fmla="*/ 64 w 118"/>
                <a:gd name="T7" fmla="*/ 9 h 116"/>
                <a:gd name="T8" fmla="*/ 61 w 118"/>
                <a:gd name="T9" fmla="*/ 16 h 116"/>
                <a:gd name="T10" fmla="*/ 62 w 118"/>
                <a:gd name="T11" fmla="*/ 21 h 116"/>
                <a:gd name="T12" fmla="*/ 8 w 118"/>
                <a:gd name="T13" fmla="*/ 43 h 116"/>
                <a:gd name="T14" fmla="*/ 1 w 118"/>
                <a:gd name="T15" fmla="*/ 51 h 116"/>
                <a:gd name="T16" fmla="*/ 5 w 118"/>
                <a:gd name="T17" fmla="*/ 62 h 116"/>
                <a:gd name="T18" fmla="*/ 55 w 118"/>
                <a:gd name="T19" fmla="*/ 112 h 116"/>
                <a:gd name="T20" fmla="*/ 64 w 118"/>
                <a:gd name="T21" fmla="*/ 116 h 116"/>
                <a:gd name="T22" fmla="*/ 64 w 118"/>
                <a:gd name="T23" fmla="*/ 116 h 116"/>
                <a:gd name="T24" fmla="*/ 66 w 118"/>
                <a:gd name="T25" fmla="*/ 116 h 116"/>
                <a:gd name="T26" fmla="*/ 75 w 118"/>
                <a:gd name="T27" fmla="*/ 108 h 116"/>
                <a:gd name="T28" fmla="*/ 96 w 118"/>
                <a:gd name="T29" fmla="*/ 55 h 116"/>
                <a:gd name="T30" fmla="*/ 102 w 118"/>
                <a:gd name="T31" fmla="*/ 57 h 116"/>
                <a:gd name="T32" fmla="*/ 109 w 118"/>
                <a:gd name="T33" fmla="*/ 54 h 116"/>
                <a:gd name="T34" fmla="*/ 115 w 118"/>
                <a:gd name="T35" fmla="*/ 48 h 116"/>
                <a:gd name="T36" fmla="*/ 118 w 118"/>
                <a:gd name="T37" fmla="*/ 41 h 116"/>
                <a:gd name="T38" fmla="*/ 115 w 118"/>
                <a:gd name="T39" fmla="*/ 34 h 116"/>
                <a:gd name="T40" fmla="*/ 84 w 118"/>
                <a:gd name="T41" fmla="*/ 3 h 116"/>
                <a:gd name="T42" fmla="*/ 68 w 118"/>
                <a:gd name="T43" fmla="*/ 105 h 116"/>
                <a:gd name="T44" fmla="*/ 65 w 118"/>
                <a:gd name="T45" fmla="*/ 108 h 116"/>
                <a:gd name="T46" fmla="*/ 64 w 118"/>
                <a:gd name="T47" fmla="*/ 108 h 116"/>
                <a:gd name="T48" fmla="*/ 61 w 118"/>
                <a:gd name="T49" fmla="*/ 107 h 116"/>
                <a:gd name="T50" fmla="*/ 10 w 118"/>
                <a:gd name="T51" fmla="*/ 56 h 116"/>
                <a:gd name="T52" fmla="*/ 9 w 118"/>
                <a:gd name="T53" fmla="*/ 53 h 116"/>
                <a:gd name="T54" fmla="*/ 11 w 118"/>
                <a:gd name="T55" fmla="*/ 50 h 116"/>
                <a:gd name="T56" fmla="*/ 36 w 118"/>
                <a:gd name="T57" fmla="*/ 40 h 116"/>
                <a:gd name="T58" fmla="*/ 87 w 118"/>
                <a:gd name="T59" fmla="*/ 58 h 116"/>
                <a:gd name="T60" fmla="*/ 68 w 118"/>
                <a:gd name="T61" fmla="*/ 105 h 116"/>
                <a:gd name="T62" fmla="*/ 109 w 118"/>
                <a:gd name="T63" fmla="*/ 42 h 116"/>
                <a:gd name="T64" fmla="*/ 103 w 118"/>
                <a:gd name="T65" fmla="*/ 48 h 116"/>
                <a:gd name="T66" fmla="*/ 100 w 118"/>
                <a:gd name="T67" fmla="*/ 48 h 116"/>
                <a:gd name="T68" fmla="*/ 93 w 118"/>
                <a:gd name="T69" fmla="*/ 41 h 116"/>
                <a:gd name="T70" fmla="*/ 88 w 118"/>
                <a:gd name="T71" fmla="*/ 55 h 116"/>
                <a:gd name="T72" fmla="*/ 88 w 118"/>
                <a:gd name="T73" fmla="*/ 54 h 116"/>
                <a:gd name="T74" fmla="*/ 53 w 118"/>
                <a:gd name="T75" fmla="*/ 39 h 116"/>
                <a:gd name="T76" fmla="*/ 42 w 118"/>
                <a:gd name="T77" fmla="*/ 38 h 116"/>
                <a:gd name="T78" fmla="*/ 76 w 118"/>
                <a:gd name="T79" fmla="*/ 24 h 116"/>
                <a:gd name="T80" fmla="*/ 70 w 118"/>
                <a:gd name="T81" fmla="*/ 17 h 116"/>
                <a:gd name="T82" fmla="*/ 70 w 118"/>
                <a:gd name="T83" fmla="*/ 14 h 116"/>
                <a:gd name="T84" fmla="*/ 75 w 118"/>
                <a:gd name="T85" fmla="*/ 9 h 116"/>
                <a:gd name="T86" fmla="*/ 78 w 118"/>
                <a:gd name="T87" fmla="*/ 9 h 116"/>
                <a:gd name="T88" fmla="*/ 109 w 118"/>
                <a:gd name="T89" fmla="*/ 39 h 116"/>
                <a:gd name="T90" fmla="*/ 109 w 118"/>
                <a:gd name="T91" fmla="*/ 42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18" h="116">
                  <a:moveTo>
                    <a:pt x="84" y="3"/>
                  </a:moveTo>
                  <a:cubicBezTo>
                    <a:pt x="82" y="1"/>
                    <a:pt x="79" y="0"/>
                    <a:pt x="77" y="0"/>
                  </a:cubicBezTo>
                  <a:cubicBezTo>
                    <a:pt x="74" y="0"/>
                    <a:pt x="71" y="1"/>
                    <a:pt x="70" y="3"/>
                  </a:cubicBezTo>
                  <a:cubicBezTo>
                    <a:pt x="64" y="9"/>
                    <a:pt x="64" y="9"/>
                    <a:pt x="64" y="9"/>
                  </a:cubicBezTo>
                  <a:cubicBezTo>
                    <a:pt x="62" y="10"/>
                    <a:pt x="61" y="13"/>
                    <a:pt x="61" y="16"/>
                  </a:cubicBezTo>
                  <a:cubicBezTo>
                    <a:pt x="61" y="18"/>
                    <a:pt x="62" y="19"/>
                    <a:pt x="62" y="21"/>
                  </a:cubicBezTo>
                  <a:cubicBezTo>
                    <a:pt x="8" y="43"/>
                    <a:pt x="8" y="43"/>
                    <a:pt x="8" y="43"/>
                  </a:cubicBezTo>
                  <a:cubicBezTo>
                    <a:pt x="5" y="44"/>
                    <a:pt x="2" y="48"/>
                    <a:pt x="1" y="51"/>
                  </a:cubicBezTo>
                  <a:cubicBezTo>
                    <a:pt x="0" y="55"/>
                    <a:pt x="2" y="59"/>
                    <a:pt x="5" y="62"/>
                  </a:cubicBezTo>
                  <a:cubicBezTo>
                    <a:pt x="55" y="112"/>
                    <a:pt x="55" y="112"/>
                    <a:pt x="55" y="112"/>
                  </a:cubicBezTo>
                  <a:cubicBezTo>
                    <a:pt x="58" y="115"/>
                    <a:pt x="61" y="116"/>
                    <a:pt x="64" y="116"/>
                  </a:cubicBezTo>
                  <a:cubicBezTo>
                    <a:pt x="64" y="116"/>
                    <a:pt x="64" y="116"/>
                    <a:pt x="64" y="116"/>
                  </a:cubicBezTo>
                  <a:cubicBezTo>
                    <a:pt x="65" y="116"/>
                    <a:pt x="66" y="116"/>
                    <a:pt x="66" y="116"/>
                  </a:cubicBezTo>
                  <a:cubicBezTo>
                    <a:pt x="70" y="115"/>
                    <a:pt x="74" y="112"/>
                    <a:pt x="75" y="108"/>
                  </a:cubicBezTo>
                  <a:cubicBezTo>
                    <a:pt x="96" y="55"/>
                    <a:pt x="96" y="55"/>
                    <a:pt x="96" y="55"/>
                  </a:cubicBezTo>
                  <a:cubicBezTo>
                    <a:pt x="98" y="56"/>
                    <a:pt x="100" y="57"/>
                    <a:pt x="102" y="57"/>
                  </a:cubicBezTo>
                  <a:cubicBezTo>
                    <a:pt x="105" y="57"/>
                    <a:pt x="107" y="56"/>
                    <a:pt x="109" y="54"/>
                  </a:cubicBezTo>
                  <a:cubicBezTo>
                    <a:pt x="115" y="48"/>
                    <a:pt x="115" y="48"/>
                    <a:pt x="115" y="48"/>
                  </a:cubicBezTo>
                  <a:cubicBezTo>
                    <a:pt x="117" y="46"/>
                    <a:pt x="118" y="44"/>
                    <a:pt x="118" y="41"/>
                  </a:cubicBezTo>
                  <a:cubicBezTo>
                    <a:pt x="118" y="38"/>
                    <a:pt x="117" y="36"/>
                    <a:pt x="115" y="34"/>
                  </a:cubicBezTo>
                  <a:lnTo>
                    <a:pt x="84" y="3"/>
                  </a:lnTo>
                  <a:close/>
                  <a:moveTo>
                    <a:pt x="68" y="105"/>
                  </a:moveTo>
                  <a:cubicBezTo>
                    <a:pt x="67" y="107"/>
                    <a:pt x="66" y="108"/>
                    <a:pt x="65" y="108"/>
                  </a:cubicBezTo>
                  <a:cubicBezTo>
                    <a:pt x="64" y="108"/>
                    <a:pt x="64" y="108"/>
                    <a:pt x="64" y="108"/>
                  </a:cubicBezTo>
                  <a:cubicBezTo>
                    <a:pt x="63" y="108"/>
                    <a:pt x="62" y="108"/>
                    <a:pt x="61" y="107"/>
                  </a:cubicBezTo>
                  <a:cubicBezTo>
                    <a:pt x="10" y="56"/>
                    <a:pt x="10" y="56"/>
                    <a:pt x="10" y="56"/>
                  </a:cubicBezTo>
                  <a:cubicBezTo>
                    <a:pt x="9" y="56"/>
                    <a:pt x="9" y="54"/>
                    <a:pt x="9" y="53"/>
                  </a:cubicBezTo>
                  <a:cubicBezTo>
                    <a:pt x="9" y="52"/>
                    <a:pt x="10" y="51"/>
                    <a:pt x="11" y="50"/>
                  </a:cubicBezTo>
                  <a:cubicBezTo>
                    <a:pt x="36" y="40"/>
                    <a:pt x="36" y="40"/>
                    <a:pt x="36" y="40"/>
                  </a:cubicBezTo>
                  <a:cubicBezTo>
                    <a:pt x="53" y="46"/>
                    <a:pt x="70" y="40"/>
                    <a:pt x="87" y="58"/>
                  </a:cubicBezTo>
                  <a:lnTo>
                    <a:pt x="68" y="105"/>
                  </a:lnTo>
                  <a:close/>
                  <a:moveTo>
                    <a:pt x="109" y="42"/>
                  </a:moveTo>
                  <a:cubicBezTo>
                    <a:pt x="103" y="48"/>
                    <a:pt x="103" y="48"/>
                    <a:pt x="103" y="48"/>
                  </a:cubicBezTo>
                  <a:cubicBezTo>
                    <a:pt x="103" y="49"/>
                    <a:pt x="101" y="49"/>
                    <a:pt x="100" y="48"/>
                  </a:cubicBezTo>
                  <a:cubicBezTo>
                    <a:pt x="93" y="41"/>
                    <a:pt x="93" y="41"/>
                    <a:pt x="93" y="41"/>
                  </a:cubicBezTo>
                  <a:cubicBezTo>
                    <a:pt x="88" y="55"/>
                    <a:pt x="88" y="55"/>
                    <a:pt x="88" y="55"/>
                  </a:cubicBezTo>
                  <a:cubicBezTo>
                    <a:pt x="88" y="54"/>
                    <a:pt x="88" y="54"/>
                    <a:pt x="88" y="54"/>
                  </a:cubicBezTo>
                  <a:cubicBezTo>
                    <a:pt x="76" y="42"/>
                    <a:pt x="64" y="41"/>
                    <a:pt x="53" y="39"/>
                  </a:cubicBezTo>
                  <a:cubicBezTo>
                    <a:pt x="49" y="39"/>
                    <a:pt x="46" y="38"/>
                    <a:pt x="42" y="38"/>
                  </a:cubicBezTo>
                  <a:cubicBezTo>
                    <a:pt x="76" y="24"/>
                    <a:pt x="76" y="24"/>
                    <a:pt x="76" y="24"/>
                  </a:cubicBezTo>
                  <a:cubicBezTo>
                    <a:pt x="70" y="17"/>
                    <a:pt x="70" y="17"/>
                    <a:pt x="70" y="17"/>
                  </a:cubicBezTo>
                  <a:cubicBezTo>
                    <a:pt x="69" y="16"/>
                    <a:pt x="69" y="15"/>
                    <a:pt x="70" y="14"/>
                  </a:cubicBezTo>
                  <a:cubicBezTo>
                    <a:pt x="75" y="9"/>
                    <a:pt x="75" y="9"/>
                    <a:pt x="75" y="9"/>
                  </a:cubicBezTo>
                  <a:cubicBezTo>
                    <a:pt x="76" y="8"/>
                    <a:pt x="77" y="8"/>
                    <a:pt x="78" y="9"/>
                  </a:cubicBezTo>
                  <a:cubicBezTo>
                    <a:pt x="109" y="39"/>
                    <a:pt x="109" y="39"/>
                    <a:pt x="109" y="39"/>
                  </a:cubicBezTo>
                  <a:cubicBezTo>
                    <a:pt x="110" y="40"/>
                    <a:pt x="110" y="42"/>
                    <a:pt x="109" y="4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solidFill>
                  <a:prstClr val="black"/>
                </a:solidFill>
              </a:endParaRPr>
            </a:p>
          </p:txBody>
        </p:sp>
        <p:sp>
          <p:nvSpPr>
            <p:cNvPr id="29" name="Freeform 334"/>
            <p:cNvSpPr>
              <a:spLocks noEditPoints="1"/>
            </p:cNvSpPr>
            <p:nvPr/>
          </p:nvSpPr>
          <p:spPr bwMode="auto">
            <a:xfrm>
              <a:off x="4173538" y="5305425"/>
              <a:ext cx="74613" cy="74613"/>
            </a:xfrm>
            <a:custGeom>
              <a:avLst/>
              <a:gdLst>
                <a:gd name="T0" fmla="*/ 10 w 20"/>
                <a:gd name="T1" fmla="*/ 20 h 20"/>
                <a:gd name="T2" fmla="*/ 20 w 20"/>
                <a:gd name="T3" fmla="*/ 10 h 20"/>
                <a:gd name="T4" fmla="*/ 10 w 20"/>
                <a:gd name="T5" fmla="*/ 0 h 20"/>
                <a:gd name="T6" fmla="*/ 0 w 20"/>
                <a:gd name="T7" fmla="*/ 10 h 20"/>
                <a:gd name="T8" fmla="*/ 10 w 20"/>
                <a:gd name="T9" fmla="*/ 20 h 20"/>
                <a:gd name="T10" fmla="*/ 10 w 20"/>
                <a:gd name="T11" fmla="*/ 4 h 20"/>
                <a:gd name="T12" fmla="*/ 16 w 20"/>
                <a:gd name="T13" fmla="*/ 10 h 20"/>
                <a:gd name="T14" fmla="*/ 10 w 20"/>
                <a:gd name="T15" fmla="*/ 16 h 20"/>
                <a:gd name="T16" fmla="*/ 4 w 20"/>
                <a:gd name="T17" fmla="*/ 10 h 20"/>
                <a:gd name="T18" fmla="*/ 10 w 20"/>
                <a:gd name="T19" fmla="*/ 4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 h="20">
                  <a:moveTo>
                    <a:pt x="10" y="20"/>
                  </a:moveTo>
                  <a:cubicBezTo>
                    <a:pt x="16" y="20"/>
                    <a:pt x="20" y="16"/>
                    <a:pt x="20" y="10"/>
                  </a:cubicBezTo>
                  <a:cubicBezTo>
                    <a:pt x="20" y="4"/>
                    <a:pt x="16" y="0"/>
                    <a:pt x="10" y="0"/>
                  </a:cubicBezTo>
                  <a:cubicBezTo>
                    <a:pt x="4" y="0"/>
                    <a:pt x="0" y="4"/>
                    <a:pt x="0" y="10"/>
                  </a:cubicBezTo>
                  <a:cubicBezTo>
                    <a:pt x="0" y="16"/>
                    <a:pt x="4" y="20"/>
                    <a:pt x="10" y="20"/>
                  </a:cubicBezTo>
                  <a:close/>
                  <a:moveTo>
                    <a:pt x="10" y="4"/>
                  </a:moveTo>
                  <a:cubicBezTo>
                    <a:pt x="13" y="4"/>
                    <a:pt x="16" y="7"/>
                    <a:pt x="16" y="10"/>
                  </a:cubicBezTo>
                  <a:cubicBezTo>
                    <a:pt x="16" y="13"/>
                    <a:pt x="13" y="16"/>
                    <a:pt x="10" y="16"/>
                  </a:cubicBezTo>
                  <a:cubicBezTo>
                    <a:pt x="7" y="16"/>
                    <a:pt x="4" y="13"/>
                    <a:pt x="4" y="10"/>
                  </a:cubicBezTo>
                  <a:cubicBezTo>
                    <a:pt x="4" y="7"/>
                    <a:pt x="7" y="4"/>
                    <a:pt x="10"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solidFill>
                  <a:prstClr val="black"/>
                </a:solidFill>
              </a:endParaRPr>
            </a:p>
          </p:txBody>
        </p:sp>
        <p:sp>
          <p:nvSpPr>
            <p:cNvPr id="30" name="Freeform 335"/>
            <p:cNvSpPr>
              <a:spLocks noEditPoints="1"/>
            </p:cNvSpPr>
            <p:nvPr/>
          </p:nvSpPr>
          <p:spPr bwMode="auto">
            <a:xfrm>
              <a:off x="4368800" y="5064125"/>
              <a:ext cx="74613" cy="76200"/>
            </a:xfrm>
            <a:custGeom>
              <a:avLst/>
              <a:gdLst>
                <a:gd name="T0" fmla="*/ 10 w 20"/>
                <a:gd name="T1" fmla="*/ 0 h 20"/>
                <a:gd name="T2" fmla="*/ 0 w 20"/>
                <a:gd name="T3" fmla="*/ 10 h 20"/>
                <a:gd name="T4" fmla="*/ 10 w 20"/>
                <a:gd name="T5" fmla="*/ 20 h 20"/>
                <a:gd name="T6" fmla="*/ 20 w 20"/>
                <a:gd name="T7" fmla="*/ 10 h 20"/>
                <a:gd name="T8" fmla="*/ 10 w 20"/>
                <a:gd name="T9" fmla="*/ 0 h 20"/>
                <a:gd name="T10" fmla="*/ 10 w 20"/>
                <a:gd name="T11" fmla="*/ 16 h 20"/>
                <a:gd name="T12" fmla="*/ 4 w 20"/>
                <a:gd name="T13" fmla="*/ 10 h 20"/>
                <a:gd name="T14" fmla="*/ 10 w 20"/>
                <a:gd name="T15" fmla="*/ 4 h 20"/>
                <a:gd name="T16" fmla="*/ 16 w 20"/>
                <a:gd name="T17" fmla="*/ 10 h 20"/>
                <a:gd name="T18" fmla="*/ 10 w 20"/>
                <a:gd name="T19" fmla="*/ 16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 h="20">
                  <a:moveTo>
                    <a:pt x="10" y="0"/>
                  </a:moveTo>
                  <a:cubicBezTo>
                    <a:pt x="4" y="0"/>
                    <a:pt x="0" y="4"/>
                    <a:pt x="0" y="10"/>
                  </a:cubicBezTo>
                  <a:cubicBezTo>
                    <a:pt x="0" y="16"/>
                    <a:pt x="4" y="20"/>
                    <a:pt x="10" y="20"/>
                  </a:cubicBezTo>
                  <a:cubicBezTo>
                    <a:pt x="16" y="20"/>
                    <a:pt x="20" y="16"/>
                    <a:pt x="20" y="10"/>
                  </a:cubicBezTo>
                  <a:cubicBezTo>
                    <a:pt x="20" y="4"/>
                    <a:pt x="16" y="0"/>
                    <a:pt x="10" y="0"/>
                  </a:cubicBezTo>
                  <a:close/>
                  <a:moveTo>
                    <a:pt x="10" y="16"/>
                  </a:moveTo>
                  <a:cubicBezTo>
                    <a:pt x="7" y="16"/>
                    <a:pt x="4" y="13"/>
                    <a:pt x="4" y="10"/>
                  </a:cubicBezTo>
                  <a:cubicBezTo>
                    <a:pt x="4" y="7"/>
                    <a:pt x="7" y="4"/>
                    <a:pt x="10" y="4"/>
                  </a:cubicBezTo>
                  <a:cubicBezTo>
                    <a:pt x="13" y="4"/>
                    <a:pt x="16" y="7"/>
                    <a:pt x="16" y="10"/>
                  </a:cubicBezTo>
                  <a:cubicBezTo>
                    <a:pt x="16" y="13"/>
                    <a:pt x="13" y="16"/>
                    <a:pt x="10"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solidFill>
                  <a:prstClr val="black"/>
                </a:solidFill>
              </a:endParaRPr>
            </a:p>
          </p:txBody>
        </p:sp>
        <p:sp>
          <p:nvSpPr>
            <p:cNvPr id="31" name="Freeform 336"/>
            <p:cNvSpPr>
              <a:spLocks noEditPoints="1"/>
            </p:cNvSpPr>
            <p:nvPr/>
          </p:nvSpPr>
          <p:spPr bwMode="auto">
            <a:xfrm>
              <a:off x="4083050" y="5289550"/>
              <a:ext cx="60325" cy="60325"/>
            </a:xfrm>
            <a:custGeom>
              <a:avLst/>
              <a:gdLst>
                <a:gd name="T0" fmla="*/ 0 w 16"/>
                <a:gd name="T1" fmla="*/ 8 h 16"/>
                <a:gd name="T2" fmla="*/ 8 w 16"/>
                <a:gd name="T3" fmla="*/ 16 h 16"/>
                <a:gd name="T4" fmla="*/ 16 w 16"/>
                <a:gd name="T5" fmla="*/ 8 h 16"/>
                <a:gd name="T6" fmla="*/ 8 w 16"/>
                <a:gd name="T7" fmla="*/ 0 h 16"/>
                <a:gd name="T8" fmla="*/ 0 w 16"/>
                <a:gd name="T9" fmla="*/ 8 h 16"/>
                <a:gd name="T10" fmla="*/ 8 w 16"/>
                <a:gd name="T11" fmla="*/ 4 h 16"/>
                <a:gd name="T12" fmla="*/ 12 w 16"/>
                <a:gd name="T13" fmla="*/ 8 h 16"/>
                <a:gd name="T14" fmla="*/ 8 w 16"/>
                <a:gd name="T15" fmla="*/ 12 h 16"/>
                <a:gd name="T16" fmla="*/ 4 w 16"/>
                <a:gd name="T17" fmla="*/ 8 h 16"/>
                <a:gd name="T18" fmla="*/ 8 w 16"/>
                <a:gd name="T19" fmla="*/ 4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16">
                  <a:moveTo>
                    <a:pt x="0" y="8"/>
                  </a:moveTo>
                  <a:cubicBezTo>
                    <a:pt x="0" y="12"/>
                    <a:pt x="4" y="16"/>
                    <a:pt x="8" y="16"/>
                  </a:cubicBezTo>
                  <a:cubicBezTo>
                    <a:pt x="12" y="16"/>
                    <a:pt x="16" y="12"/>
                    <a:pt x="16" y="8"/>
                  </a:cubicBezTo>
                  <a:cubicBezTo>
                    <a:pt x="16" y="4"/>
                    <a:pt x="12" y="0"/>
                    <a:pt x="8" y="0"/>
                  </a:cubicBezTo>
                  <a:cubicBezTo>
                    <a:pt x="4" y="0"/>
                    <a:pt x="0" y="4"/>
                    <a:pt x="0" y="8"/>
                  </a:cubicBezTo>
                  <a:close/>
                  <a:moveTo>
                    <a:pt x="8" y="4"/>
                  </a:moveTo>
                  <a:cubicBezTo>
                    <a:pt x="10" y="4"/>
                    <a:pt x="12" y="6"/>
                    <a:pt x="12" y="8"/>
                  </a:cubicBezTo>
                  <a:cubicBezTo>
                    <a:pt x="12" y="10"/>
                    <a:pt x="10" y="12"/>
                    <a:pt x="8" y="12"/>
                  </a:cubicBezTo>
                  <a:cubicBezTo>
                    <a:pt x="6" y="12"/>
                    <a:pt x="4" y="10"/>
                    <a:pt x="4" y="8"/>
                  </a:cubicBezTo>
                  <a:cubicBezTo>
                    <a:pt x="4" y="6"/>
                    <a:pt x="6" y="4"/>
                    <a:pt x="8"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solidFill>
                  <a:prstClr val="black"/>
                </a:solidFill>
              </a:endParaRPr>
            </a:p>
          </p:txBody>
        </p:sp>
        <p:sp>
          <p:nvSpPr>
            <p:cNvPr id="32" name="Oval 337"/>
            <p:cNvSpPr>
              <a:spLocks noChangeArrowheads="1"/>
            </p:cNvSpPr>
            <p:nvPr/>
          </p:nvSpPr>
          <p:spPr bwMode="auto">
            <a:xfrm>
              <a:off x="4143375" y="5395913"/>
              <a:ext cx="30163" cy="3016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solidFill>
                  <a:prstClr val="black"/>
                </a:solidFill>
              </a:endParaRPr>
            </a:p>
          </p:txBody>
        </p:sp>
        <p:sp>
          <p:nvSpPr>
            <p:cNvPr id="33" name="Oval 338"/>
            <p:cNvSpPr>
              <a:spLocks noChangeArrowheads="1"/>
            </p:cNvSpPr>
            <p:nvPr/>
          </p:nvSpPr>
          <p:spPr bwMode="auto">
            <a:xfrm>
              <a:off x="4384675" y="5170488"/>
              <a:ext cx="30163" cy="3016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solidFill>
                  <a:prstClr val="black"/>
                </a:solidFill>
              </a:endParaRPr>
            </a:p>
          </p:txBody>
        </p:sp>
      </p:grpSp>
      <p:sp>
        <p:nvSpPr>
          <p:cNvPr id="34" name="矩形 33"/>
          <p:cNvSpPr/>
          <p:nvPr/>
        </p:nvSpPr>
        <p:spPr>
          <a:xfrm>
            <a:off x="633636" y="3507461"/>
            <a:ext cx="2384822" cy="793166"/>
          </a:xfrm>
          <a:prstGeom prst="rect">
            <a:avLst/>
          </a:prstGeom>
        </p:spPr>
        <p:txBody>
          <a:bodyPr wrap="square">
            <a:spAutoFit/>
          </a:bodyPr>
          <a:lstStyle/>
          <a:p>
            <a:pPr algn="ctr">
              <a:lnSpc>
                <a:spcPct val="130000"/>
              </a:lnSpc>
            </a:pPr>
            <a:r>
              <a:rPr lang="zh-CN" altLang="en-US" sz="1200">
                <a:solidFill>
                  <a:schemeClr val="bg1"/>
                </a:solidFill>
              </a:rPr>
              <a:t>Ut wisi enim ad minim veniam, quis nostrud exerci tation ullamcorper nibh</a:t>
            </a:r>
          </a:p>
        </p:txBody>
      </p:sp>
      <p:sp>
        <p:nvSpPr>
          <p:cNvPr id="35" name="文本框 34"/>
          <p:cNvSpPr txBox="1"/>
          <p:nvPr/>
        </p:nvSpPr>
        <p:spPr>
          <a:xfrm>
            <a:off x="642620" y="1626235"/>
            <a:ext cx="2329180" cy="922020"/>
          </a:xfrm>
          <a:prstGeom prst="rect">
            <a:avLst/>
          </a:prstGeom>
          <a:noFill/>
        </p:spPr>
        <p:txBody>
          <a:bodyPr wrap="square" rtlCol="0">
            <a:spAutoFit/>
          </a:bodyPr>
          <a:lstStyle/>
          <a:p>
            <a:pPr algn="ctr"/>
            <a:r>
              <a:rPr lang="zh-CN" altLang="en-US">
                <a:solidFill>
                  <a:schemeClr val="bg1"/>
                </a:solidFill>
                <a:latin typeface="方正正准黑简体" panose="02000000000000000000" pitchFamily="2" charset="-122"/>
                <a:ea typeface="方正正准黑简体" panose="02000000000000000000" pitchFamily="2" charset="-122"/>
              </a:rPr>
              <a:t>将课程所需材料的采购、入库、出库等操作数字化</a:t>
            </a:r>
          </a:p>
        </p:txBody>
      </p:sp>
      <p:grpSp>
        <p:nvGrpSpPr>
          <p:cNvPr id="37" name="Group 3"/>
          <p:cNvGrpSpPr/>
          <p:nvPr/>
        </p:nvGrpSpPr>
        <p:grpSpPr>
          <a:xfrm>
            <a:off x="1722924" y="1030304"/>
            <a:ext cx="278333" cy="400024"/>
            <a:chOff x="9132888" y="2062163"/>
            <a:chExt cx="341312" cy="490537"/>
          </a:xfrm>
          <a:solidFill>
            <a:schemeClr val="bg1"/>
          </a:solidFill>
          <a:effectLst>
            <a:outerShdw blurRad="63500" sx="102000" sy="102000" algn="ctr" rotWithShape="0">
              <a:prstClr val="black">
                <a:alpha val="40000"/>
              </a:prstClr>
            </a:outerShdw>
          </a:effectLst>
        </p:grpSpPr>
        <p:sp>
          <p:nvSpPr>
            <p:cNvPr id="38" name="Freeform 326"/>
            <p:cNvSpPr>
              <a:spLocks noEditPoints="1"/>
            </p:cNvSpPr>
            <p:nvPr/>
          </p:nvSpPr>
          <p:spPr bwMode="auto">
            <a:xfrm>
              <a:off x="9132888" y="2062163"/>
              <a:ext cx="341312" cy="490537"/>
            </a:xfrm>
            <a:custGeom>
              <a:avLst/>
              <a:gdLst>
                <a:gd name="T0" fmla="*/ 44 w 88"/>
                <a:gd name="T1" fmla="*/ 0 h 128"/>
                <a:gd name="T2" fmla="*/ 0 w 88"/>
                <a:gd name="T3" fmla="*/ 44 h 128"/>
                <a:gd name="T4" fmla="*/ 20 w 88"/>
                <a:gd name="T5" fmla="*/ 92 h 128"/>
                <a:gd name="T6" fmla="*/ 44 w 88"/>
                <a:gd name="T7" fmla="*/ 128 h 128"/>
                <a:gd name="T8" fmla="*/ 68 w 88"/>
                <a:gd name="T9" fmla="*/ 92 h 128"/>
                <a:gd name="T10" fmla="*/ 88 w 88"/>
                <a:gd name="T11" fmla="*/ 44 h 128"/>
                <a:gd name="T12" fmla="*/ 44 w 88"/>
                <a:gd name="T13" fmla="*/ 0 h 128"/>
                <a:gd name="T14" fmla="*/ 54 w 88"/>
                <a:gd name="T15" fmla="*/ 109 h 128"/>
                <a:gd name="T16" fmla="*/ 35 w 88"/>
                <a:gd name="T17" fmla="*/ 111 h 128"/>
                <a:gd name="T18" fmla="*/ 32 w 88"/>
                <a:gd name="T19" fmla="*/ 104 h 128"/>
                <a:gd name="T20" fmla="*/ 32 w 88"/>
                <a:gd name="T21" fmla="*/ 103 h 128"/>
                <a:gd name="T22" fmla="*/ 57 w 88"/>
                <a:gd name="T23" fmla="*/ 100 h 128"/>
                <a:gd name="T24" fmla="*/ 56 w 88"/>
                <a:gd name="T25" fmla="*/ 104 h 128"/>
                <a:gd name="T26" fmla="*/ 54 w 88"/>
                <a:gd name="T27" fmla="*/ 109 h 128"/>
                <a:gd name="T28" fmla="*/ 31 w 88"/>
                <a:gd name="T29" fmla="*/ 100 h 128"/>
                <a:gd name="T30" fmla="*/ 28 w 88"/>
                <a:gd name="T31" fmla="*/ 92 h 128"/>
                <a:gd name="T32" fmla="*/ 60 w 88"/>
                <a:gd name="T33" fmla="*/ 92 h 128"/>
                <a:gd name="T34" fmla="*/ 58 w 88"/>
                <a:gd name="T35" fmla="*/ 96 h 128"/>
                <a:gd name="T36" fmla="*/ 31 w 88"/>
                <a:gd name="T37" fmla="*/ 100 h 128"/>
                <a:gd name="T38" fmla="*/ 44 w 88"/>
                <a:gd name="T39" fmla="*/ 120 h 128"/>
                <a:gd name="T40" fmla="*/ 36 w 88"/>
                <a:gd name="T41" fmla="*/ 115 h 128"/>
                <a:gd name="T42" fmla="*/ 53 w 88"/>
                <a:gd name="T43" fmla="*/ 113 h 128"/>
                <a:gd name="T44" fmla="*/ 44 w 88"/>
                <a:gd name="T45" fmla="*/ 120 h 128"/>
                <a:gd name="T46" fmla="*/ 63 w 88"/>
                <a:gd name="T47" fmla="*/ 84 h 128"/>
                <a:gd name="T48" fmla="*/ 25 w 88"/>
                <a:gd name="T49" fmla="*/ 84 h 128"/>
                <a:gd name="T50" fmla="*/ 19 w 88"/>
                <a:gd name="T51" fmla="*/ 71 h 128"/>
                <a:gd name="T52" fmla="*/ 8 w 88"/>
                <a:gd name="T53" fmla="*/ 44 h 128"/>
                <a:gd name="T54" fmla="*/ 44 w 88"/>
                <a:gd name="T55" fmla="*/ 8 h 128"/>
                <a:gd name="T56" fmla="*/ 80 w 88"/>
                <a:gd name="T57" fmla="*/ 44 h 128"/>
                <a:gd name="T58" fmla="*/ 69 w 88"/>
                <a:gd name="T59" fmla="*/ 71 h 128"/>
                <a:gd name="T60" fmla="*/ 63 w 88"/>
                <a:gd name="T61" fmla="*/ 84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88" h="128">
                  <a:moveTo>
                    <a:pt x="44" y="0"/>
                  </a:moveTo>
                  <a:cubicBezTo>
                    <a:pt x="20" y="0"/>
                    <a:pt x="0" y="20"/>
                    <a:pt x="0" y="44"/>
                  </a:cubicBezTo>
                  <a:cubicBezTo>
                    <a:pt x="0" y="60"/>
                    <a:pt x="15" y="77"/>
                    <a:pt x="20" y="92"/>
                  </a:cubicBezTo>
                  <a:cubicBezTo>
                    <a:pt x="28" y="115"/>
                    <a:pt x="27" y="128"/>
                    <a:pt x="44" y="128"/>
                  </a:cubicBezTo>
                  <a:cubicBezTo>
                    <a:pt x="61" y="128"/>
                    <a:pt x="60" y="115"/>
                    <a:pt x="68" y="92"/>
                  </a:cubicBezTo>
                  <a:cubicBezTo>
                    <a:pt x="73" y="77"/>
                    <a:pt x="88" y="60"/>
                    <a:pt x="88" y="44"/>
                  </a:cubicBezTo>
                  <a:cubicBezTo>
                    <a:pt x="88" y="20"/>
                    <a:pt x="68" y="0"/>
                    <a:pt x="44" y="0"/>
                  </a:cubicBezTo>
                  <a:close/>
                  <a:moveTo>
                    <a:pt x="54" y="109"/>
                  </a:moveTo>
                  <a:cubicBezTo>
                    <a:pt x="35" y="111"/>
                    <a:pt x="35" y="111"/>
                    <a:pt x="35" y="111"/>
                  </a:cubicBezTo>
                  <a:cubicBezTo>
                    <a:pt x="34" y="109"/>
                    <a:pt x="33" y="107"/>
                    <a:pt x="32" y="104"/>
                  </a:cubicBezTo>
                  <a:cubicBezTo>
                    <a:pt x="32" y="104"/>
                    <a:pt x="32" y="104"/>
                    <a:pt x="32" y="103"/>
                  </a:cubicBezTo>
                  <a:cubicBezTo>
                    <a:pt x="57" y="100"/>
                    <a:pt x="57" y="100"/>
                    <a:pt x="57" y="100"/>
                  </a:cubicBezTo>
                  <a:cubicBezTo>
                    <a:pt x="57" y="102"/>
                    <a:pt x="56" y="103"/>
                    <a:pt x="56" y="104"/>
                  </a:cubicBezTo>
                  <a:cubicBezTo>
                    <a:pt x="55" y="106"/>
                    <a:pt x="55" y="107"/>
                    <a:pt x="54" y="109"/>
                  </a:cubicBezTo>
                  <a:close/>
                  <a:moveTo>
                    <a:pt x="31" y="100"/>
                  </a:moveTo>
                  <a:cubicBezTo>
                    <a:pt x="30" y="97"/>
                    <a:pt x="29" y="95"/>
                    <a:pt x="28" y="92"/>
                  </a:cubicBezTo>
                  <a:cubicBezTo>
                    <a:pt x="60" y="92"/>
                    <a:pt x="60" y="92"/>
                    <a:pt x="60" y="92"/>
                  </a:cubicBezTo>
                  <a:cubicBezTo>
                    <a:pt x="59" y="93"/>
                    <a:pt x="59" y="95"/>
                    <a:pt x="58" y="96"/>
                  </a:cubicBezTo>
                  <a:lnTo>
                    <a:pt x="31" y="100"/>
                  </a:lnTo>
                  <a:close/>
                  <a:moveTo>
                    <a:pt x="44" y="120"/>
                  </a:moveTo>
                  <a:cubicBezTo>
                    <a:pt x="40" y="120"/>
                    <a:pt x="38" y="120"/>
                    <a:pt x="36" y="115"/>
                  </a:cubicBezTo>
                  <a:cubicBezTo>
                    <a:pt x="53" y="113"/>
                    <a:pt x="53" y="113"/>
                    <a:pt x="53" y="113"/>
                  </a:cubicBezTo>
                  <a:cubicBezTo>
                    <a:pt x="51" y="119"/>
                    <a:pt x="49" y="120"/>
                    <a:pt x="44" y="120"/>
                  </a:cubicBezTo>
                  <a:close/>
                  <a:moveTo>
                    <a:pt x="63" y="84"/>
                  </a:moveTo>
                  <a:cubicBezTo>
                    <a:pt x="25" y="84"/>
                    <a:pt x="25" y="84"/>
                    <a:pt x="25" y="84"/>
                  </a:cubicBezTo>
                  <a:cubicBezTo>
                    <a:pt x="23" y="80"/>
                    <a:pt x="21" y="75"/>
                    <a:pt x="19" y="71"/>
                  </a:cubicBezTo>
                  <a:cubicBezTo>
                    <a:pt x="13" y="62"/>
                    <a:pt x="8" y="52"/>
                    <a:pt x="8" y="44"/>
                  </a:cubicBezTo>
                  <a:cubicBezTo>
                    <a:pt x="8" y="24"/>
                    <a:pt x="24" y="8"/>
                    <a:pt x="44" y="8"/>
                  </a:cubicBezTo>
                  <a:cubicBezTo>
                    <a:pt x="64" y="8"/>
                    <a:pt x="80" y="24"/>
                    <a:pt x="80" y="44"/>
                  </a:cubicBezTo>
                  <a:cubicBezTo>
                    <a:pt x="80" y="52"/>
                    <a:pt x="75" y="62"/>
                    <a:pt x="69" y="71"/>
                  </a:cubicBezTo>
                  <a:cubicBezTo>
                    <a:pt x="67" y="75"/>
                    <a:pt x="65" y="80"/>
                    <a:pt x="63" y="8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solidFill>
                  <a:prstClr val="black"/>
                </a:solidFill>
              </a:endParaRPr>
            </a:p>
          </p:txBody>
        </p:sp>
        <p:sp>
          <p:nvSpPr>
            <p:cNvPr id="39" name="Freeform 327"/>
            <p:cNvSpPr/>
            <p:nvPr/>
          </p:nvSpPr>
          <p:spPr bwMode="auto">
            <a:xfrm>
              <a:off x="9209088" y="2138363"/>
              <a:ext cx="101600" cy="100012"/>
            </a:xfrm>
            <a:custGeom>
              <a:avLst/>
              <a:gdLst>
                <a:gd name="T0" fmla="*/ 24 w 26"/>
                <a:gd name="T1" fmla="*/ 0 h 26"/>
                <a:gd name="T2" fmla="*/ 0 w 26"/>
                <a:gd name="T3" fmla="*/ 24 h 26"/>
                <a:gd name="T4" fmla="*/ 2 w 26"/>
                <a:gd name="T5" fmla="*/ 26 h 26"/>
                <a:gd name="T6" fmla="*/ 4 w 26"/>
                <a:gd name="T7" fmla="*/ 24 h 26"/>
                <a:gd name="T8" fmla="*/ 24 w 26"/>
                <a:gd name="T9" fmla="*/ 4 h 26"/>
                <a:gd name="T10" fmla="*/ 26 w 26"/>
                <a:gd name="T11" fmla="*/ 2 h 26"/>
                <a:gd name="T12" fmla="*/ 24 w 26"/>
                <a:gd name="T13" fmla="*/ 0 h 26"/>
              </a:gdLst>
              <a:ahLst/>
              <a:cxnLst>
                <a:cxn ang="0">
                  <a:pos x="T0" y="T1"/>
                </a:cxn>
                <a:cxn ang="0">
                  <a:pos x="T2" y="T3"/>
                </a:cxn>
                <a:cxn ang="0">
                  <a:pos x="T4" y="T5"/>
                </a:cxn>
                <a:cxn ang="0">
                  <a:pos x="T6" y="T7"/>
                </a:cxn>
                <a:cxn ang="0">
                  <a:pos x="T8" y="T9"/>
                </a:cxn>
                <a:cxn ang="0">
                  <a:pos x="T10" y="T11"/>
                </a:cxn>
                <a:cxn ang="0">
                  <a:pos x="T12" y="T13"/>
                </a:cxn>
              </a:cxnLst>
              <a:rect l="0" t="0" r="r" b="b"/>
              <a:pathLst>
                <a:path w="26" h="26">
                  <a:moveTo>
                    <a:pt x="24" y="0"/>
                  </a:moveTo>
                  <a:cubicBezTo>
                    <a:pt x="11" y="0"/>
                    <a:pt x="0" y="11"/>
                    <a:pt x="0" y="24"/>
                  </a:cubicBezTo>
                  <a:cubicBezTo>
                    <a:pt x="0" y="25"/>
                    <a:pt x="1" y="26"/>
                    <a:pt x="2" y="26"/>
                  </a:cubicBezTo>
                  <a:cubicBezTo>
                    <a:pt x="3" y="26"/>
                    <a:pt x="4" y="25"/>
                    <a:pt x="4" y="24"/>
                  </a:cubicBezTo>
                  <a:cubicBezTo>
                    <a:pt x="4" y="13"/>
                    <a:pt x="13" y="4"/>
                    <a:pt x="24" y="4"/>
                  </a:cubicBezTo>
                  <a:cubicBezTo>
                    <a:pt x="25" y="4"/>
                    <a:pt x="26" y="3"/>
                    <a:pt x="26" y="2"/>
                  </a:cubicBezTo>
                  <a:cubicBezTo>
                    <a:pt x="26" y="1"/>
                    <a:pt x="25" y="0"/>
                    <a:pt x="2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solidFill>
                  <a:prstClr val="black"/>
                </a:solidFill>
              </a:endParaRPr>
            </a:p>
          </p:txBody>
        </p:sp>
      </p:grpSp>
      <p:sp>
        <p:nvSpPr>
          <p:cNvPr id="48" name="TextBox 14"/>
          <p:cNvSpPr txBox="1"/>
          <p:nvPr/>
        </p:nvSpPr>
        <p:spPr>
          <a:xfrm>
            <a:off x="7707636" y="1419489"/>
            <a:ext cx="3082876" cy="645160"/>
          </a:xfrm>
          <a:prstGeom prst="rect">
            <a:avLst/>
          </a:prstGeom>
          <a:noFill/>
        </p:spPr>
        <p:txBody>
          <a:bodyPr wrap="square" rtlCol="0">
            <a:spAutoFit/>
          </a:bodyPr>
          <a:lstStyle/>
          <a:p>
            <a:pPr algn="r"/>
            <a:r>
              <a:rPr lang="zh-CN" altLang="id-ID" sz="3600" dirty="0">
                <a:solidFill>
                  <a:prstClr val="black">
                    <a:lumMod val="65000"/>
                    <a:lumOff val="35000"/>
                  </a:prstClr>
                </a:solidFill>
                <a:latin typeface="方正正准黑简体" panose="02000000000000000000" pitchFamily="2" charset="-122"/>
                <a:ea typeface="方正正准黑简体" panose="02000000000000000000" pitchFamily="2" charset="-122"/>
                <a:cs typeface="Lato" panose="020F0502020204030203" pitchFamily="34" charset="0"/>
              </a:rPr>
              <a:t>服务背景</a:t>
            </a:r>
          </a:p>
        </p:txBody>
      </p:sp>
      <p:sp>
        <p:nvSpPr>
          <p:cNvPr id="51" name="Rectangle: Rounded Corners 49"/>
          <p:cNvSpPr/>
          <p:nvPr/>
        </p:nvSpPr>
        <p:spPr>
          <a:xfrm>
            <a:off x="9358242" y="5524236"/>
            <a:ext cx="1335450" cy="351080"/>
          </a:xfrm>
          <a:prstGeom prst="roundRect">
            <a:avLst>
              <a:gd name="adj" fmla="val 50000"/>
            </a:avLst>
          </a:prstGeom>
          <a:solidFill>
            <a:srgbClr val="748773"/>
          </a:solidFill>
          <a:ln w="12700" cap="flat" cmpd="sng" algn="ctr">
            <a:noFill/>
            <a:prstDash val="solid"/>
            <a:miter lim="800000"/>
          </a:ln>
          <a:effectLst>
            <a:outerShdw blurRad="254000" dist="63500" dir="5400000" algn="t" rotWithShape="0">
              <a:sysClr val="windowText" lastClr="000000">
                <a:alpha val="20000"/>
              </a:sysClr>
            </a:outerShdw>
          </a:effectLst>
        </p:spPr>
        <p:txBody>
          <a:bodyPr rtlCol="0" anchor="ctr"/>
          <a:lstStyle/>
          <a:p>
            <a:pPr marL="0" marR="0" lvl="0" indent="0" algn="r" defTabSz="914400" eaLnBrk="1" fontAlgn="auto" latinLnBrk="0" hangingPunct="1">
              <a:lnSpc>
                <a:spcPct val="100000"/>
              </a:lnSpc>
              <a:spcBef>
                <a:spcPts val="0"/>
              </a:spcBef>
              <a:spcAft>
                <a:spcPts val="0"/>
              </a:spcAft>
              <a:buClrTx/>
              <a:buSzTx/>
              <a:buFontTx/>
              <a:buNone/>
              <a:defRPr/>
            </a:pPr>
            <a:r>
              <a:rPr kumimoji="0" lang="en-US" sz="1200" b="0" i="0" u="none" strike="noStrike" kern="0" cap="none" spc="0" normalizeH="0" baseline="0" noProof="0">
                <a:ln>
                  <a:noFill/>
                </a:ln>
                <a:solidFill>
                  <a:prstClr val="white"/>
                </a:solidFill>
                <a:effectLst/>
                <a:uLnTx/>
                <a:uFillTx/>
                <a:latin typeface="Century Gothic" panose="020B0502020202020204" pitchFamily="34" charset="0"/>
                <a:ea typeface="微软雅黑" panose="020B0503020204020204" charset="-122"/>
                <a:cs typeface="Segoe UI" panose="020B0502040204020203" charset="0"/>
              </a:rPr>
              <a:t>Learn More</a:t>
            </a:r>
            <a:endParaRPr kumimoji="0" lang="id-ID" sz="1200" b="0" i="0" u="none" strike="noStrike" kern="0" cap="none" spc="0" normalizeH="0" baseline="0" noProof="0" dirty="0">
              <a:ln>
                <a:noFill/>
              </a:ln>
              <a:solidFill>
                <a:prstClr val="white"/>
              </a:solidFill>
              <a:effectLst/>
              <a:uLnTx/>
              <a:uFillTx/>
              <a:latin typeface="Century Gothic" panose="020B0502020202020204" pitchFamily="34" charset="0"/>
              <a:ea typeface="微软雅黑" panose="020B0503020204020204" charset="-122"/>
              <a:cs typeface="Segoe UI" panose="020B0502040204020203" charset="0"/>
            </a:endParaRPr>
          </a:p>
        </p:txBody>
      </p:sp>
      <p:sp>
        <p:nvSpPr>
          <p:cNvPr id="52" name="PA_Rectangle: Rounded Corners 39"/>
          <p:cNvSpPr/>
          <p:nvPr>
            <p:custDataLst>
              <p:tags r:id="rId1"/>
            </p:custDataLst>
          </p:nvPr>
        </p:nvSpPr>
        <p:spPr>
          <a:xfrm>
            <a:off x="10312177" y="2931259"/>
            <a:ext cx="360000" cy="67142"/>
          </a:xfrm>
          <a:prstGeom prst="roundRect">
            <a:avLst>
              <a:gd name="adj" fmla="val 50000"/>
            </a:avLst>
          </a:prstGeom>
          <a:solidFill>
            <a:srgbClr val="60676C"/>
          </a:solidFill>
          <a:ln w="12700" cap="flat" cmpd="sng" algn="ctr">
            <a:noFill/>
            <a:prstDash val="solid"/>
            <a:miter lim="800000"/>
          </a:ln>
          <a:effectLst/>
        </p:spPr>
        <p:txBody>
          <a:bodyPr rtlCol="0" anchor="ctr"/>
          <a:lstStyle/>
          <a:p>
            <a:pPr algn="r">
              <a:defRPr/>
            </a:pPr>
            <a:endParaRPr lang="id-ID" kern="0">
              <a:solidFill>
                <a:prstClr val="white"/>
              </a:solidFill>
              <a:ea typeface="微软雅黑" panose="020B0503020204020204" charset="-122"/>
            </a:endParaRPr>
          </a:p>
        </p:txBody>
      </p:sp>
      <p:sp>
        <p:nvSpPr>
          <p:cNvPr id="36" name="矩形 35"/>
          <p:cNvSpPr/>
          <p:nvPr>
            <p:custDataLst>
              <p:tags r:id="rId2"/>
            </p:custDataLst>
          </p:nvPr>
        </p:nvSpPr>
        <p:spPr>
          <a:xfrm>
            <a:off x="-1789611" y="-627017"/>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0" name="Group 10"/>
          <p:cNvGrpSpPr/>
          <p:nvPr/>
        </p:nvGrpSpPr>
        <p:grpSpPr>
          <a:xfrm>
            <a:off x="11191414" y="5937247"/>
            <a:ext cx="752930" cy="752930"/>
            <a:chOff x="11160804" y="5906634"/>
            <a:chExt cx="814163" cy="814163"/>
          </a:xfrm>
        </p:grpSpPr>
        <p:sp>
          <p:nvSpPr>
            <p:cNvPr id="41" name="Freeform: Shape 11"/>
            <p:cNvSpPr/>
            <p:nvPr/>
          </p:nvSpPr>
          <p:spPr>
            <a:xfrm>
              <a:off x="11160804" y="5906634"/>
              <a:ext cx="814163" cy="814163"/>
            </a:xfrm>
            <a:custGeom>
              <a:avLst/>
              <a:gdLst>
                <a:gd name="connsiteX0" fmla="*/ 769843 w 1539686"/>
                <a:gd name="connsiteY0" fmla="*/ 212447 h 1539686"/>
                <a:gd name="connsiteX1" fmla="*/ 212447 w 1539686"/>
                <a:gd name="connsiteY1" fmla="*/ 769843 h 1539686"/>
                <a:gd name="connsiteX2" fmla="*/ 769843 w 1539686"/>
                <a:gd name="connsiteY2" fmla="*/ 1327239 h 1539686"/>
                <a:gd name="connsiteX3" fmla="*/ 1327239 w 1539686"/>
                <a:gd name="connsiteY3" fmla="*/ 769843 h 1539686"/>
                <a:gd name="connsiteX4" fmla="*/ 769843 w 1539686"/>
                <a:gd name="connsiteY4" fmla="*/ 212447 h 1539686"/>
                <a:gd name="connsiteX5" fmla="*/ 769843 w 1539686"/>
                <a:gd name="connsiteY5" fmla="*/ 0 h 1539686"/>
                <a:gd name="connsiteX6" fmla="*/ 1539686 w 1539686"/>
                <a:gd name="connsiteY6" fmla="*/ 769843 h 1539686"/>
                <a:gd name="connsiteX7" fmla="*/ 769843 w 1539686"/>
                <a:gd name="connsiteY7" fmla="*/ 1539686 h 1539686"/>
                <a:gd name="connsiteX8" fmla="*/ 0 w 1539686"/>
                <a:gd name="connsiteY8" fmla="*/ 769843 h 1539686"/>
                <a:gd name="connsiteX9" fmla="*/ 769843 w 1539686"/>
                <a:gd name="connsiteY9" fmla="*/ 0 h 153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39686" h="1539686">
                  <a:moveTo>
                    <a:pt x="769843" y="212447"/>
                  </a:moveTo>
                  <a:cubicBezTo>
                    <a:pt x="462002" y="212447"/>
                    <a:pt x="212447" y="462002"/>
                    <a:pt x="212447" y="769843"/>
                  </a:cubicBezTo>
                  <a:cubicBezTo>
                    <a:pt x="212447" y="1077684"/>
                    <a:pt x="462002" y="1327239"/>
                    <a:pt x="769843" y="1327239"/>
                  </a:cubicBezTo>
                  <a:cubicBezTo>
                    <a:pt x="1077684" y="1327239"/>
                    <a:pt x="1327239" y="1077684"/>
                    <a:pt x="1327239" y="769843"/>
                  </a:cubicBezTo>
                  <a:cubicBezTo>
                    <a:pt x="1327239" y="462002"/>
                    <a:pt x="1077684" y="212447"/>
                    <a:pt x="769843" y="212447"/>
                  </a:cubicBezTo>
                  <a:close/>
                  <a:moveTo>
                    <a:pt x="769843" y="0"/>
                  </a:moveTo>
                  <a:cubicBezTo>
                    <a:pt x="1195016" y="0"/>
                    <a:pt x="1539686" y="344670"/>
                    <a:pt x="1539686" y="769843"/>
                  </a:cubicBezTo>
                  <a:cubicBezTo>
                    <a:pt x="1539686" y="1195016"/>
                    <a:pt x="1195016" y="1539686"/>
                    <a:pt x="769843" y="1539686"/>
                  </a:cubicBezTo>
                  <a:cubicBezTo>
                    <a:pt x="344670" y="1539686"/>
                    <a:pt x="0" y="1195016"/>
                    <a:pt x="0" y="769843"/>
                  </a:cubicBezTo>
                  <a:cubicBezTo>
                    <a:pt x="0" y="344670"/>
                    <a:pt x="344670" y="0"/>
                    <a:pt x="769843" y="0"/>
                  </a:cubicBezTo>
                  <a:close/>
                </a:path>
              </a:pathLst>
            </a:custGeom>
            <a:solidFill>
              <a:srgbClr val="748773">
                <a:alpha val="22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Oval 12"/>
            <p:cNvSpPr/>
            <p:nvPr/>
          </p:nvSpPr>
          <p:spPr>
            <a:xfrm>
              <a:off x="11335656" y="6081486"/>
              <a:ext cx="464458" cy="464458"/>
            </a:xfrm>
            <a:prstGeom prst="ellipse">
              <a:avLst/>
            </a:prstGeom>
            <a:solidFill>
              <a:srgbClr val="748773"/>
            </a:solidFill>
            <a:ln>
              <a:noFill/>
            </a:ln>
            <a:effectLst>
              <a:outerShdw blurRad="749300" dist="266700" dir="2700000" sx="83000" sy="83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3" name="TextBox 13"/>
          <p:cNvSpPr txBox="1"/>
          <p:nvPr/>
        </p:nvSpPr>
        <p:spPr>
          <a:xfrm>
            <a:off x="11261264" y="6175213"/>
            <a:ext cx="613230" cy="276999"/>
          </a:xfrm>
          <a:prstGeom prst="rect">
            <a:avLst/>
          </a:prstGeom>
          <a:noFill/>
        </p:spPr>
        <p:txBody>
          <a:bodyPr wrap="square" rtlCol="0">
            <a:spAutoFit/>
          </a:bodyPr>
          <a:lstStyle/>
          <a:p>
            <a:pPr algn="ctr"/>
            <a:fld id="{260E2A6B-A809-4840-BF14-8648BC0BDF87}" type="slidenum">
              <a:rPr lang="id-ID" sz="1200" i="0" smtClean="0">
                <a:solidFill>
                  <a:schemeClr val="bg1"/>
                </a:solidFill>
                <a:ea typeface="Liberation Sans" panose="020B0604020202020204" pitchFamily="34" charset="0"/>
                <a:cs typeface="Liberation Sans" panose="020B0604020202020204" pitchFamily="34" charset="0"/>
              </a:rPr>
              <a:t>5</a:t>
            </a:fld>
            <a:endParaRPr lang="id-ID" sz="1200" i="0" dirty="0">
              <a:solidFill>
                <a:schemeClr val="bg1"/>
              </a:solidFill>
              <a:ea typeface="Liberation Sans" panose="020B0604020202020204" pitchFamily="34" charset="0"/>
              <a:cs typeface="Liberation Sans" panose="020B0604020202020204" pitchFamily="34" charset="0"/>
            </a:endParaRPr>
          </a:p>
        </p:txBody>
      </p:sp>
      <p:sp>
        <p:nvSpPr>
          <p:cNvPr id="44" name="TextBox 14"/>
          <p:cNvSpPr txBox="1"/>
          <p:nvPr/>
        </p:nvSpPr>
        <p:spPr>
          <a:xfrm>
            <a:off x="8656539" y="6295892"/>
            <a:ext cx="2373172" cy="261610"/>
          </a:xfrm>
          <a:prstGeom prst="rect">
            <a:avLst/>
          </a:prstGeom>
          <a:noFill/>
        </p:spPr>
        <p:txBody>
          <a:bodyPr wrap="square" rtlCol="0">
            <a:spAutoFit/>
          </a:bodyPr>
          <a:lstStyle/>
          <a:p>
            <a:pPr algn="r"/>
            <a:r>
              <a:rPr lang="en-US" sz="1050" spc="300" dirty="0">
                <a:solidFill>
                  <a:schemeClr val="bg1">
                    <a:lumMod val="75000"/>
                  </a:schemeClr>
                </a:solidFill>
              </a:rPr>
              <a:t>www.ypppt.com</a:t>
            </a:r>
          </a:p>
        </p:txBody>
      </p:sp>
      <p:sp>
        <p:nvSpPr>
          <p:cNvPr id="45" name="TextBox 15"/>
          <p:cNvSpPr txBox="1"/>
          <p:nvPr/>
        </p:nvSpPr>
        <p:spPr>
          <a:xfrm>
            <a:off x="507020" y="6295892"/>
            <a:ext cx="2103446" cy="261610"/>
          </a:xfrm>
          <a:prstGeom prst="rect">
            <a:avLst/>
          </a:prstGeom>
          <a:noFill/>
        </p:spPr>
        <p:txBody>
          <a:bodyPr wrap="square" rtlCol="0">
            <a:spAutoFit/>
          </a:bodyPr>
          <a:lstStyle/>
          <a:p>
            <a:r>
              <a:rPr lang="en-US" sz="1050" spc="300" dirty="0">
                <a:solidFill>
                  <a:schemeClr val="bg1">
                    <a:lumMod val="75000"/>
                  </a:schemeClr>
                </a:solidFill>
              </a:rPr>
              <a:t>2020 ©ypppt!</a:t>
            </a:r>
          </a:p>
        </p:txBody>
      </p:sp>
      <p:sp>
        <p:nvSpPr>
          <p:cNvPr id="46" name="Rectangle: Rounded Corners 16"/>
          <p:cNvSpPr/>
          <p:nvPr/>
        </p:nvSpPr>
        <p:spPr>
          <a:xfrm>
            <a:off x="2206113" y="6355240"/>
            <a:ext cx="6326823" cy="142914"/>
          </a:xfrm>
          <a:prstGeom prst="roundRect">
            <a:avLst>
              <a:gd name="adj" fmla="val 50000"/>
            </a:avLst>
          </a:prstGeom>
          <a:pattFill prst="ltUpDiag">
            <a:fgClr>
              <a:schemeClr val="accent1">
                <a:lumMod val="40000"/>
                <a:lumOff val="60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圆角矩形 12"/>
          <p:cNvSpPr/>
          <p:nvPr/>
        </p:nvSpPr>
        <p:spPr>
          <a:xfrm>
            <a:off x="642817" y="3755743"/>
            <a:ext cx="2367418" cy="2388163"/>
          </a:xfrm>
          <a:prstGeom prst="roundRect">
            <a:avLst>
              <a:gd name="adj" fmla="val 2801"/>
            </a:avLst>
          </a:prstGeom>
          <a:solidFill>
            <a:srgbClr val="60676C"/>
          </a:solidFill>
          <a:ln w="12700" cap="flat" cmpd="sng" algn="ctr">
            <a:noFill/>
            <a:prstDash val="solid"/>
            <a:miter lim="800000"/>
          </a:ln>
          <a:effectLst>
            <a:outerShdw blurRad="317500" dist="127000" dir="2700000" algn="tl" rotWithShape="0">
              <a:prstClr val="black">
                <a:alpha val="25000"/>
              </a:prstClr>
            </a:outerShdw>
          </a:effectLst>
        </p:spPr>
        <p:txBody>
          <a:bodyPr wrap="none" rtlCol="0" anchor="ctr"/>
          <a:lstStyle/>
          <a:p>
            <a:pPr algn="ctr"/>
            <a:endParaRPr lang="zh-CN" altLang="en-US" sz="1400" kern="0">
              <a:solidFill>
                <a:srgbClr val="FF8556"/>
              </a:solidFill>
              <a:latin typeface="Open Sans" panose="020B0606030504020204" pitchFamily="34" charset="0"/>
              <a:ea typeface="Open Sans" panose="020B0606030504020204" pitchFamily="34" charset="0"/>
              <a:cs typeface="Open Sans" panose="020B0606030504020204" pitchFamily="34" charset="0"/>
            </a:endParaRPr>
          </a:p>
        </p:txBody>
      </p:sp>
      <p:grpSp>
        <p:nvGrpSpPr>
          <p:cNvPr id="14" name="Group 3"/>
          <p:cNvGrpSpPr/>
          <p:nvPr/>
        </p:nvGrpSpPr>
        <p:grpSpPr>
          <a:xfrm>
            <a:off x="1714034" y="4053539"/>
            <a:ext cx="278333" cy="400024"/>
            <a:chOff x="9132888" y="2062163"/>
            <a:chExt cx="341312" cy="490537"/>
          </a:xfrm>
          <a:solidFill>
            <a:schemeClr val="bg1"/>
          </a:solidFill>
          <a:effectLst>
            <a:outerShdw blurRad="63500" sx="102000" sy="102000" algn="ctr" rotWithShape="0">
              <a:prstClr val="black">
                <a:alpha val="40000"/>
              </a:prstClr>
            </a:outerShdw>
          </a:effectLst>
        </p:grpSpPr>
        <p:sp>
          <p:nvSpPr>
            <p:cNvPr id="15" name="Freeform 326"/>
            <p:cNvSpPr>
              <a:spLocks noEditPoints="1"/>
            </p:cNvSpPr>
            <p:nvPr/>
          </p:nvSpPr>
          <p:spPr bwMode="auto">
            <a:xfrm>
              <a:off x="9132888" y="2062163"/>
              <a:ext cx="341312" cy="490537"/>
            </a:xfrm>
            <a:custGeom>
              <a:avLst/>
              <a:gdLst>
                <a:gd name="T0" fmla="*/ 44 w 88"/>
                <a:gd name="T1" fmla="*/ 0 h 128"/>
                <a:gd name="T2" fmla="*/ 0 w 88"/>
                <a:gd name="T3" fmla="*/ 44 h 128"/>
                <a:gd name="T4" fmla="*/ 20 w 88"/>
                <a:gd name="T5" fmla="*/ 92 h 128"/>
                <a:gd name="T6" fmla="*/ 44 w 88"/>
                <a:gd name="T7" fmla="*/ 128 h 128"/>
                <a:gd name="T8" fmla="*/ 68 w 88"/>
                <a:gd name="T9" fmla="*/ 92 h 128"/>
                <a:gd name="T10" fmla="*/ 88 w 88"/>
                <a:gd name="T11" fmla="*/ 44 h 128"/>
                <a:gd name="T12" fmla="*/ 44 w 88"/>
                <a:gd name="T13" fmla="*/ 0 h 128"/>
                <a:gd name="T14" fmla="*/ 54 w 88"/>
                <a:gd name="T15" fmla="*/ 109 h 128"/>
                <a:gd name="T16" fmla="*/ 35 w 88"/>
                <a:gd name="T17" fmla="*/ 111 h 128"/>
                <a:gd name="T18" fmla="*/ 32 w 88"/>
                <a:gd name="T19" fmla="*/ 104 h 128"/>
                <a:gd name="T20" fmla="*/ 32 w 88"/>
                <a:gd name="T21" fmla="*/ 103 h 128"/>
                <a:gd name="T22" fmla="*/ 57 w 88"/>
                <a:gd name="T23" fmla="*/ 100 h 128"/>
                <a:gd name="T24" fmla="*/ 56 w 88"/>
                <a:gd name="T25" fmla="*/ 104 h 128"/>
                <a:gd name="T26" fmla="*/ 54 w 88"/>
                <a:gd name="T27" fmla="*/ 109 h 128"/>
                <a:gd name="T28" fmla="*/ 31 w 88"/>
                <a:gd name="T29" fmla="*/ 100 h 128"/>
                <a:gd name="T30" fmla="*/ 28 w 88"/>
                <a:gd name="T31" fmla="*/ 92 h 128"/>
                <a:gd name="T32" fmla="*/ 60 w 88"/>
                <a:gd name="T33" fmla="*/ 92 h 128"/>
                <a:gd name="T34" fmla="*/ 58 w 88"/>
                <a:gd name="T35" fmla="*/ 96 h 128"/>
                <a:gd name="T36" fmla="*/ 31 w 88"/>
                <a:gd name="T37" fmla="*/ 100 h 128"/>
                <a:gd name="T38" fmla="*/ 44 w 88"/>
                <a:gd name="T39" fmla="*/ 120 h 128"/>
                <a:gd name="T40" fmla="*/ 36 w 88"/>
                <a:gd name="T41" fmla="*/ 115 h 128"/>
                <a:gd name="T42" fmla="*/ 53 w 88"/>
                <a:gd name="T43" fmla="*/ 113 h 128"/>
                <a:gd name="T44" fmla="*/ 44 w 88"/>
                <a:gd name="T45" fmla="*/ 120 h 128"/>
                <a:gd name="T46" fmla="*/ 63 w 88"/>
                <a:gd name="T47" fmla="*/ 84 h 128"/>
                <a:gd name="T48" fmla="*/ 25 w 88"/>
                <a:gd name="T49" fmla="*/ 84 h 128"/>
                <a:gd name="T50" fmla="*/ 19 w 88"/>
                <a:gd name="T51" fmla="*/ 71 h 128"/>
                <a:gd name="T52" fmla="*/ 8 w 88"/>
                <a:gd name="T53" fmla="*/ 44 h 128"/>
                <a:gd name="T54" fmla="*/ 44 w 88"/>
                <a:gd name="T55" fmla="*/ 8 h 128"/>
                <a:gd name="T56" fmla="*/ 80 w 88"/>
                <a:gd name="T57" fmla="*/ 44 h 128"/>
                <a:gd name="T58" fmla="*/ 69 w 88"/>
                <a:gd name="T59" fmla="*/ 71 h 128"/>
                <a:gd name="T60" fmla="*/ 63 w 88"/>
                <a:gd name="T61" fmla="*/ 84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88" h="128">
                  <a:moveTo>
                    <a:pt x="44" y="0"/>
                  </a:moveTo>
                  <a:cubicBezTo>
                    <a:pt x="20" y="0"/>
                    <a:pt x="0" y="20"/>
                    <a:pt x="0" y="44"/>
                  </a:cubicBezTo>
                  <a:cubicBezTo>
                    <a:pt x="0" y="60"/>
                    <a:pt x="15" y="77"/>
                    <a:pt x="20" y="92"/>
                  </a:cubicBezTo>
                  <a:cubicBezTo>
                    <a:pt x="28" y="115"/>
                    <a:pt x="27" y="128"/>
                    <a:pt x="44" y="128"/>
                  </a:cubicBezTo>
                  <a:cubicBezTo>
                    <a:pt x="61" y="128"/>
                    <a:pt x="60" y="115"/>
                    <a:pt x="68" y="92"/>
                  </a:cubicBezTo>
                  <a:cubicBezTo>
                    <a:pt x="73" y="77"/>
                    <a:pt x="88" y="60"/>
                    <a:pt x="88" y="44"/>
                  </a:cubicBezTo>
                  <a:cubicBezTo>
                    <a:pt x="88" y="20"/>
                    <a:pt x="68" y="0"/>
                    <a:pt x="44" y="0"/>
                  </a:cubicBezTo>
                  <a:close/>
                  <a:moveTo>
                    <a:pt x="54" y="109"/>
                  </a:moveTo>
                  <a:cubicBezTo>
                    <a:pt x="35" y="111"/>
                    <a:pt x="35" y="111"/>
                    <a:pt x="35" y="111"/>
                  </a:cubicBezTo>
                  <a:cubicBezTo>
                    <a:pt x="34" y="109"/>
                    <a:pt x="33" y="107"/>
                    <a:pt x="32" y="104"/>
                  </a:cubicBezTo>
                  <a:cubicBezTo>
                    <a:pt x="32" y="104"/>
                    <a:pt x="32" y="104"/>
                    <a:pt x="32" y="103"/>
                  </a:cubicBezTo>
                  <a:cubicBezTo>
                    <a:pt x="57" y="100"/>
                    <a:pt x="57" y="100"/>
                    <a:pt x="57" y="100"/>
                  </a:cubicBezTo>
                  <a:cubicBezTo>
                    <a:pt x="57" y="102"/>
                    <a:pt x="56" y="103"/>
                    <a:pt x="56" y="104"/>
                  </a:cubicBezTo>
                  <a:cubicBezTo>
                    <a:pt x="55" y="106"/>
                    <a:pt x="55" y="107"/>
                    <a:pt x="54" y="109"/>
                  </a:cubicBezTo>
                  <a:close/>
                  <a:moveTo>
                    <a:pt x="31" y="100"/>
                  </a:moveTo>
                  <a:cubicBezTo>
                    <a:pt x="30" y="97"/>
                    <a:pt x="29" y="95"/>
                    <a:pt x="28" y="92"/>
                  </a:cubicBezTo>
                  <a:cubicBezTo>
                    <a:pt x="60" y="92"/>
                    <a:pt x="60" y="92"/>
                    <a:pt x="60" y="92"/>
                  </a:cubicBezTo>
                  <a:cubicBezTo>
                    <a:pt x="59" y="93"/>
                    <a:pt x="59" y="95"/>
                    <a:pt x="58" y="96"/>
                  </a:cubicBezTo>
                  <a:lnTo>
                    <a:pt x="31" y="100"/>
                  </a:lnTo>
                  <a:close/>
                  <a:moveTo>
                    <a:pt x="44" y="120"/>
                  </a:moveTo>
                  <a:cubicBezTo>
                    <a:pt x="40" y="120"/>
                    <a:pt x="38" y="120"/>
                    <a:pt x="36" y="115"/>
                  </a:cubicBezTo>
                  <a:cubicBezTo>
                    <a:pt x="53" y="113"/>
                    <a:pt x="53" y="113"/>
                    <a:pt x="53" y="113"/>
                  </a:cubicBezTo>
                  <a:cubicBezTo>
                    <a:pt x="51" y="119"/>
                    <a:pt x="49" y="120"/>
                    <a:pt x="44" y="120"/>
                  </a:cubicBezTo>
                  <a:close/>
                  <a:moveTo>
                    <a:pt x="63" y="84"/>
                  </a:moveTo>
                  <a:cubicBezTo>
                    <a:pt x="25" y="84"/>
                    <a:pt x="25" y="84"/>
                    <a:pt x="25" y="84"/>
                  </a:cubicBezTo>
                  <a:cubicBezTo>
                    <a:pt x="23" y="80"/>
                    <a:pt x="21" y="75"/>
                    <a:pt x="19" y="71"/>
                  </a:cubicBezTo>
                  <a:cubicBezTo>
                    <a:pt x="13" y="62"/>
                    <a:pt x="8" y="52"/>
                    <a:pt x="8" y="44"/>
                  </a:cubicBezTo>
                  <a:cubicBezTo>
                    <a:pt x="8" y="24"/>
                    <a:pt x="24" y="8"/>
                    <a:pt x="44" y="8"/>
                  </a:cubicBezTo>
                  <a:cubicBezTo>
                    <a:pt x="64" y="8"/>
                    <a:pt x="80" y="24"/>
                    <a:pt x="80" y="44"/>
                  </a:cubicBezTo>
                  <a:cubicBezTo>
                    <a:pt x="80" y="52"/>
                    <a:pt x="75" y="62"/>
                    <a:pt x="69" y="71"/>
                  </a:cubicBezTo>
                  <a:cubicBezTo>
                    <a:pt x="67" y="75"/>
                    <a:pt x="65" y="80"/>
                    <a:pt x="63" y="8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solidFill>
                  <a:prstClr val="black"/>
                </a:solidFill>
              </a:endParaRPr>
            </a:p>
          </p:txBody>
        </p:sp>
        <p:sp>
          <p:nvSpPr>
            <p:cNvPr id="16" name="Freeform 327"/>
            <p:cNvSpPr/>
            <p:nvPr/>
          </p:nvSpPr>
          <p:spPr bwMode="auto">
            <a:xfrm>
              <a:off x="9209088" y="2138363"/>
              <a:ext cx="101600" cy="100012"/>
            </a:xfrm>
            <a:custGeom>
              <a:avLst/>
              <a:gdLst>
                <a:gd name="T0" fmla="*/ 24 w 26"/>
                <a:gd name="T1" fmla="*/ 0 h 26"/>
                <a:gd name="T2" fmla="*/ 0 w 26"/>
                <a:gd name="T3" fmla="*/ 24 h 26"/>
                <a:gd name="T4" fmla="*/ 2 w 26"/>
                <a:gd name="T5" fmla="*/ 26 h 26"/>
                <a:gd name="T6" fmla="*/ 4 w 26"/>
                <a:gd name="T7" fmla="*/ 24 h 26"/>
                <a:gd name="T8" fmla="*/ 24 w 26"/>
                <a:gd name="T9" fmla="*/ 4 h 26"/>
                <a:gd name="T10" fmla="*/ 26 w 26"/>
                <a:gd name="T11" fmla="*/ 2 h 26"/>
                <a:gd name="T12" fmla="*/ 24 w 26"/>
                <a:gd name="T13" fmla="*/ 0 h 26"/>
              </a:gdLst>
              <a:ahLst/>
              <a:cxnLst>
                <a:cxn ang="0">
                  <a:pos x="T0" y="T1"/>
                </a:cxn>
                <a:cxn ang="0">
                  <a:pos x="T2" y="T3"/>
                </a:cxn>
                <a:cxn ang="0">
                  <a:pos x="T4" y="T5"/>
                </a:cxn>
                <a:cxn ang="0">
                  <a:pos x="T6" y="T7"/>
                </a:cxn>
                <a:cxn ang="0">
                  <a:pos x="T8" y="T9"/>
                </a:cxn>
                <a:cxn ang="0">
                  <a:pos x="T10" y="T11"/>
                </a:cxn>
                <a:cxn ang="0">
                  <a:pos x="T12" y="T13"/>
                </a:cxn>
              </a:cxnLst>
              <a:rect l="0" t="0" r="r" b="b"/>
              <a:pathLst>
                <a:path w="26" h="26">
                  <a:moveTo>
                    <a:pt x="24" y="0"/>
                  </a:moveTo>
                  <a:cubicBezTo>
                    <a:pt x="11" y="0"/>
                    <a:pt x="0" y="11"/>
                    <a:pt x="0" y="24"/>
                  </a:cubicBezTo>
                  <a:cubicBezTo>
                    <a:pt x="0" y="25"/>
                    <a:pt x="1" y="26"/>
                    <a:pt x="2" y="26"/>
                  </a:cubicBezTo>
                  <a:cubicBezTo>
                    <a:pt x="3" y="26"/>
                    <a:pt x="4" y="25"/>
                    <a:pt x="4" y="24"/>
                  </a:cubicBezTo>
                  <a:cubicBezTo>
                    <a:pt x="4" y="13"/>
                    <a:pt x="13" y="4"/>
                    <a:pt x="24" y="4"/>
                  </a:cubicBezTo>
                  <a:cubicBezTo>
                    <a:pt x="25" y="4"/>
                    <a:pt x="26" y="3"/>
                    <a:pt x="26" y="2"/>
                  </a:cubicBezTo>
                  <a:cubicBezTo>
                    <a:pt x="26" y="1"/>
                    <a:pt x="25" y="0"/>
                    <a:pt x="2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solidFill>
                  <a:prstClr val="black"/>
                </a:solidFill>
              </a:endParaRPr>
            </a:p>
          </p:txBody>
        </p:sp>
      </p:grpSp>
      <p:sp>
        <p:nvSpPr>
          <p:cNvPr id="17" name="文本框 16"/>
          <p:cNvSpPr txBox="1"/>
          <p:nvPr/>
        </p:nvSpPr>
        <p:spPr>
          <a:xfrm>
            <a:off x="3652520" y="1487805"/>
            <a:ext cx="2046605" cy="1198880"/>
          </a:xfrm>
          <a:prstGeom prst="rect">
            <a:avLst/>
          </a:prstGeom>
          <a:noFill/>
        </p:spPr>
        <p:txBody>
          <a:bodyPr wrap="square" rtlCol="0">
            <a:spAutoFit/>
          </a:bodyPr>
          <a:lstStyle/>
          <a:p>
            <a:r>
              <a:rPr lang="zh-CN" altLang="en-US">
                <a:solidFill>
                  <a:schemeClr val="bg1"/>
                </a:solidFill>
                <a:latin typeface="方正正准黑简体" panose="02000000000000000000" pitchFamily="2" charset="-122"/>
                <a:ea typeface="方正正准黑简体" panose="02000000000000000000" pitchFamily="2" charset="-122"/>
              </a:rPr>
              <a:t>数字化</a:t>
            </a:r>
            <a:r>
              <a:rPr lang="zh-CN" altLang="en-US">
                <a:solidFill>
                  <a:schemeClr val="bg1"/>
                </a:solidFill>
              </a:rPr>
              <a:t>管理并维护各类基础数据，入库存、供应商、物料类别维护</a:t>
            </a:r>
          </a:p>
        </p:txBody>
      </p:sp>
      <p:sp>
        <p:nvSpPr>
          <p:cNvPr id="2" name="文本框 1"/>
          <p:cNvSpPr txBox="1"/>
          <p:nvPr/>
        </p:nvSpPr>
        <p:spPr>
          <a:xfrm>
            <a:off x="783590" y="4550410"/>
            <a:ext cx="2138045" cy="922020"/>
          </a:xfrm>
          <a:prstGeom prst="rect">
            <a:avLst/>
          </a:prstGeom>
          <a:noFill/>
        </p:spPr>
        <p:txBody>
          <a:bodyPr wrap="square" rtlCol="0">
            <a:spAutoFit/>
          </a:bodyPr>
          <a:lstStyle/>
          <a:p>
            <a:pPr algn="ctr"/>
            <a:r>
              <a:rPr lang="zh-CN" altLang="en-US">
                <a:solidFill>
                  <a:schemeClr val="bg1"/>
                </a:solidFill>
                <a:latin typeface="方正正准黑简体" panose="02000000000000000000" pitchFamily="2" charset="-122"/>
                <a:ea typeface="方正正准黑简体" panose="02000000000000000000" pitchFamily="2" charset="-122"/>
              </a:rPr>
              <a:t>通过算法优化各教育中心物料物流管理</a:t>
            </a: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000" fill="hold"/>
                                        <p:tgtEl>
                                          <p:spTgt spid="4"/>
                                        </p:tgtEl>
                                        <p:attrNameLst>
                                          <p:attrName>ppt_x</p:attrName>
                                        </p:attrNameLst>
                                      </p:cBhvr>
                                      <p:tavLst>
                                        <p:tav tm="0">
                                          <p:val>
                                            <p:strVal val="#ppt_x"/>
                                          </p:val>
                                        </p:tav>
                                        <p:tav tm="100000">
                                          <p:val>
                                            <p:strVal val="#ppt_x"/>
                                          </p:val>
                                        </p:tav>
                                      </p:tavLst>
                                    </p:anim>
                                    <p:anim calcmode="lin" valueType="num">
                                      <p:cBhvr additive="base">
                                        <p:cTn id="8" dur="10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decel="100000" fill="hold" grpId="0" nodeType="withEffect">
                                  <p:stCondLst>
                                    <p:cond delay="10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1000" fill="hold"/>
                                        <p:tgtEl>
                                          <p:spTgt spid="7"/>
                                        </p:tgtEl>
                                        <p:attrNameLst>
                                          <p:attrName>ppt_x</p:attrName>
                                        </p:attrNameLst>
                                      </p:cBhvr>
                                      <p:tavLst>
                                        <p:tav tm="0">
                                          <p:val>
                                            <p:strVal val="#ppt_x"/>
                                          </p:val>
                                        </p:tav>
                                        <p:tav tm="100000">
                                          <p:val>
                                            <p:strVal val="#ppt_x"/>
                                          </p:val>
                                        </p:tav>
                                      </p:tavLst>
                                    </p:anim>
                                    <p:anim calcmode="lin" valueType="num">
                                      <p:cBhvr additive="base">
                                        <p:cTn id="12" dur="1000" fill="hold"/>
                                        <p:tgtEl>
                                          <p:spTgt spid="7"/>
                                        </p:tgtEl>
                                        <p:attrNameLst>
                                          <p:attrName>ppt_y</p:attrName>
                                        </p:attrNameLst>
                                      </p:cBhvr>
                                      <p:tavLst>
                                        <p:tav tm="0">
                                          <p:val>
                                            <p:strVal val="1+#ppt_h/2"/>
                                          </p:val>
                                        </p:tav>
                                        <p:tav tm="100000">
                                          <p:val>
                                            <p:strVal val="#ppt_y"/>
                                          </p:val>
                                        </p:tav>
                                      </p:tavLst>
                                    </p:anim>
                                  </p:childTnLst>
                                </p:cTn>
                              </p:par>
                              <p:par>
                                <p:cTn id="13" presetID="2" presetClass="entr" presetSubtype="4" decel="100000" fill="hold" grpId="0" nodeType="withEffect">
                                  <p:stCondLst>
                                    <p:cond delay="20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1000" fill="hold"/>
                                        <p:tgtEl>
                                          <p:spTgt spid="5"/>
                                        </p:tgtEl>
                                        <p:attrNameLst>
                                          <p:attrName>ppt_x</p:attrName>
                                        </p:attrNameLst>
                                      </p:cBhvr>
                                      <p:tavLst>
                                        <p:tav tm="0">
                                          <p:val>
                                            <p:strVal val="#ppt_x"/>
                                          </p:val>
                                        </p:tav>
                                        <p:tav tm="100000">
                                          <p:val>
                                            <p:strVal val="#ppt_x"/>
                                          </p:val>
                                        </p:tav>
                                      </p:tavLst>
                                    </p:anim>
                                    <p:anim calcmode="lin" valueType="num">
                                      <p:cBhvr additive="base">
                                        <p:cTn id="16" dur="1000" fill="hold"/>
                                        <p:tgtEl>
                                          <p:spTgt spid="5"/>
                                        </p:tgtEl>
                                        <p:attrNameLst>
                                          <p:attrName>ppt_y</p:attrName>
                                        </p:attrNameLst>
                                      </p:cBhvr>
                                      <p:tavLst>
                                        <p:tav tm="0">
                                          <p:val>
                                            <p:strVal val="1+#ppt_h/2"/>
                                          </p:val>
                                        </p:tav>
                                        <p:tav tm="100000">
                                          <p:val>
                                            <p:strVal val="#ppt_y"/>
                                          </p:val>
                                        </p:tav>
                                      </p:tavLst>
                                    </p:anim>
                                  </p:childTnLst>
                                </p:cTn>
                              </p:par>
                              <p:par>
                                <p:cTn id="17" presetID="10" presetClass="entr" presetSubtype="0" fill="hold" grpId="0" nodeType="withEffect">
                                  <p:stCondLst>
                                    <p:cond delay="750"/>
                                  </p:stCondLst>
                                  <p:childTnLst>
                                    <p:set>
                                      <p:cBhvr>
                                        <p:cTn id="18" dur="1" fill="hold">
                                          <p:stCondLst>
                                            <p:cond delay="0"/>
                                          </p:stCondLst>
                                        </p:cTn>
                                        <p:tgtEl>
                                          <p:spTgt spid="23"/>
                                        </p:tgtEl>
                                        <p:attrNameLst>
                                          <p:attrName>style.visibility</p:attrName>
                                        </p:attrNameLst>
                                      </p:cBhvr>
                                      <p:to>
                                        <p:strVal val="visible"/>
                                      </p:to>
                                    </p:set>
                                    <p:animEffect transition="in" filter="fade">
                                      <p:cBhvr>
                                        <p:cTn id="19" dur="500"/>
                                        <p:tgtEl>
                                          <p:spTgt spid="23"/>
                                        </p:tgtEl>
                                      </p:cBhvr>
                                    </p:animEffect>
                                  </p:childTnLst>
                                </p:cTn>
                              </p:par>
                              <p:par>
                                <p:cTn id="20" presetID="10" presetClass="entr" presetSubtype="0" fill="hold" nodeType="withEffect">
                                  <p:stCondLst>
                                    <p:cond delay="750"/>
                                  </p:stCondLst>
                                  <p:childTnLst>
                                    <p:set>
                                      <p:cBhvr>
                                        <p:cTn id="21" dur="1" fill="hold">
                                          <p:stCondLst>
                                            <p:cond delay="0"/>
                                          </p:stCondLst>
                                        </p:cTn>
                                        <p:tgtEl>
                                          <p:spTgt spid="27"/>
                                        </p:tgtEl>
                                        <p:attrNameLst>
                                          <p:attrName>style.visibility</p:attrName>
                                        </p:attrNameLst>
                                      </p:cBhvr>
                                      <p:to>
                                        <p:strVal val="visible"/>
                                      </p:to>
                                    </p:set>
                                    <p:animEffect transition="in" filter="fade">
                                      <p:cBhvr>
                                        <p:cTn id="22" dur="500"/>
                                        <p:tgtEl>
                                          <p:spTgt spid="27"/>
                                        </p:tgtEl>
                                      </p:cBhvr>
                                    </p:animEffect>
                                  </p:childTnLst>
                                </p:cTn>
                              </p:par>
                              <p:par>
                                <p:cTn id="23" presetID="10" presetClass="entr" presetSubtype="0" fill="hold" nodeType="withEffect">
                                  <p:stCondLst>
                                    <p:cond delay="750"/>
                                  </p:stCondLst>
                                  <p:childTnLst>
                                    <p:set>
                                      <p:cBhvr>
                                        <p:cTn id="24" dur="1" fill="hold">
                                          <p:stCondLst>
                                            <p:cond delay="0"/>
                                          </p:stCondLst>
                                        </p:cTn>
                                        <p:tgtEl>
                                          <p:spTgt spid="37"/>
                                        </p:tgtEl>
                                        <p:attrNameLst>
                                          <p:attrName>style.visibility</p:attrName>
                                        </p:attrNameLst>
                                      </p:cBhvr>
                                      <p:to>
                                        <p:strVal val="visible"/>
                                      </p:to>
                                    </p:set>
                                    <p:animEffect transition="in" filter="fade">
                                      <p:cBhvr>
                                        <p:cTn id="25" dur="500"/>
                                        <p:tgtEl>
                                          <p:spTgt spid="37"/>
                                        </p:tgtEl>
                                      </p:cBhvr>
                                    </p:animEffect>
                                  </p:childTnLst>
                                </p:cTn>
                              </p:par>
                            </p:childTnLst>
                          </p:cTn>
                        </p:par>
                        <p:par>
                          <p:cTn id="26" fill="hold">
                            <p:stCondLst>
                              <p:cond delay="1000"/>
                            </p:stCondLst>
                            <p:childTnLst>
                              <p:par>
                                <p:cTn id="27" presetID="42" presetClass="entr" presetSubtype="0" fill="hold" grpId="0" nodeType="afterEffect">
                                  <p:stCondLst>
                                    <p:cond delay="0"/>
                                  </p:stCondLst>
                                  <p:childTnLst>
                                    <p:set>
                                      <p:cBhvr>
                                        <p:cTn id="28" dur="1" fill="hold">
                                          <p:stCondLst>
                                            <p:cond delay="0"/>
                                          </p:stCondLst>
                                        </p:cTn>
                                        <p:tgtEl>
                                          <p:spTgt spid="48"/>
                                        </p:tgtEl>
                                        <p:attrNameLst>
                                          <p:attrName>style.visibility</p:attrName>
                                        </p:attrNameLst>
                                      </p:cBhvr>
                                      <p:to>
                                        <p:strVal val="visible"/>
                                      </p:to>
                                    </p:set>
                                    <p:animEffect transition="in" filter="fade">
                                      <p:cBhvr>
                                        <p:cTn id="29" dur="500"/>
                                        <p:tgtEl>
                                          <p:spTgt spid="48"/>
                                        </p:tgtEl>
                                      </p:cBhvr>
                                    </p:animEffect>
                                    <p:anim calcmode="lin" valueType="num">
                                      <p:cBhvr>
                                        <p:cTn id="30" dur="500" fill="hold"/>
                                        <p:tgtEl>
                                          <p:spTgt spid="48"/>
                                        </p:tgtEl>
                                        <p:attrNameLst>
                                          <p:attrName>ppt_x</p:attrName>
                                        </p:attrNameLst>
                                      </p:cBhvr>
                                      <p:tavLst>
                                        <p:tav tm="0">
                                          <p:val>
                                            <p:strVal val="#ppt_x"/>
                                          </p:val>
                                        </p:tav>
                                        <p:tav tm="100000">
                                          <p:val>
                                            <p:strVal val="#ppt_x"/>
                                          </p:val>
                                        </p:tav>
                                      </p:tavLst>
                                    </p:anim>
                                    <p:anim calcmode="lin" valueType="num">
                                      <p:cBhvr>
                                        <p:cTn id="31" dur="500" fill="hold"/>
                                        <p:tgtEl>
                                          <p:spTgt spid="48"/>
                                        </p:tgtEl>
                                        <p:attrNameLst>
                                          <p:attrName>ppt_y</p:attrName>
                                        </p:attrNameLst>
                                      </p:cBhvr>
                                      <p:tavLst>
                                        <p:tav tm="0">
                                          <p:val>
                                            <p:strVal val="#ppt_y+.1"/>
                                          </p:val>
                                        </p:tav>
                                        <p:tav tm="100000">
                                          <p:val>
                                            <p:strVal val="#ppt_y"/>
                                          </p:val>
                                        </p:tav>
                                      </p:tavLst>
                                    </p:anim>
                                  </p:childTnLst>
                                </p:cTn>
                              </p:par>
                              <p:par>
                                <p:cTn id="32" presetID="22" presetClass="entr" presetSubtype="8" fill="hold" grpId="0" nodeType="withEffect">
                                  <p:stCondLst>
                                    <p:cond delay="750"/>
                                  </p:stCondLst>
                                  <p:childTnLst>
                                    <p:set>
                                      <p:cBhvr>
                                        <p:cTn id="33" dur="1" fill="hold">
                                          <p:stCondLst>
                                            <p:cond delay="0"/>
                                          </p:stCondLst>
                                        </p:cTn>
                                        <p:tgtEl>
                                          <p:spTgt spid="52"/>
                                        </p:tgtEl>
                                        <p:attrNameLst>
                                          <p:attrName>style.visibility</p:attrName>
                                        </p:attrNameLst>
                                      </p:cBhvr>
                                      <p:to>
                                        <p:strVal val="visible"/>
                                      </p:to>
                                    </p:set>
                                    <p:animEffect transition="in" filter="wipe(left)">
                                      <p:cBhvr>
                                        <p:cTn id="34" dur="500"/>
                                        <p:tgtEl>
                                          <p:spTgt spid="52"/>
                                        </p:tgtEl>
                                      </p:cBhvr>
                                    </p:animEffect>
                                  </p:childTnLst>
                                </p:cTn>
                              </p:par>
                              <p:par>
                                <p:cTn id="35" presetID="53" presetClass="entr" presetSubtype="16" fill="hold" grpId="0" nodeType="withEffect">
                                  <p:stCondLst>
                                    <p:cond delay="1250"/>
                                  </p:stCondLst>
                                  <p:childTnLst>
                                    <p:set>
                                      <p:cBhvr>
                                        <p:cTn id="36" dur="1" fill="hold">
                                          <p:stCondLst>
                                            <p:cond delay="0"/>
                                          </p:stCondLst>
                                        </p:cTn>
                                        <p:tgtEl>
                                          <p:spTgt spid="51"/>
                                        </p:tgtEl>
                                        <p:attrNameLst>
                                          <p:attrName>style.visibility</p:attrName>
                                        </p:attrNameLst>
                                      </p:cBhvr>
                                      <p:to>
                                        <p:strVal val="visible"/>
                                      </p:to>
                                    </p:set>
                                    <p:anim calcmode="lin" valueType="num">
                                      <p:cBhvr>
                                        <p:cTn id="37" dur="500" fill="hold"/>
                                        <p:tgtEl>
                                          <p:spTgt spid="51"/>
                                        </p:tgtEl>
                                        <p:attrNameLst>
                                          <p:attrName>ppt_w</p:attrName>
                                        </p:attrNameLst>
                                      </p:cBhvr>
                                      <p:tavLst>
                                        <p:tav tm="0">
                                          <p:val>
                                            <p:fltVal val="0"/>
                                          </p:val>
                                        </p:tav>
                                        <p:tav tm="100000">
                                          <p:val>
                                            <p:strVal val="#ppt_w"/>
                                          </p:val>
                                        </p:tav>
                                      </p:tavLst>
                                    </p:anim>
                                    <p:anim calcmode="lin" valueType="num">
                                      <p:cBhvr>
                                        <p:cTn id="38" dur="500" fill="hold"/>
                                        <p:tgtEl>
                                          <p:spTgt spid="51"/>
                                        </p:tgtEl>
                                        <p:attrNameLst>
                                          <p:attrName>ppt_h</p:attrName>
                                        </p:attrNameLst>
                                      </p:cBhvr>
                                      <p:tavLst>
                                        <p:tav tm="0">
                                          <p:val>
                                            <p:fltVal val="0"/>
                                          </p:val>
                                        </p:tav>
                                        <p:tav tm="100000">
                                          <p:val>
                                            <p:strVal val="#ppt_h"/>
                                          </p:val>
                                        </p:tav>
                                      </p:tavLst>
                                    </p:anim>
                                    <p:animEffect transition="in" filter="fade">
                                      <p:cBhvr>
                                        <p:cTn id="39" dur="500"/>
                                        <p:tgtEl>
                                          <p:spTgt spid="51"/>
                                        </p:tgtEl>
                                      </p:cBhvr>
                                    </p:animEffect>
                                  </p:childTnLst>
                                </p:cTn>
                              </p:par>
                            </p:childTnLst>
                          </p:cTn>
                        </p:par>
                        <p:par>
                          <p:cTn id="40" fill="hold">
                            <p:stCondLst>
                              <p:cond delay="1500"/>
                            </p:stCondLst>
                            <p:childTnLst>
                              <p:par>
                                <p:cTn id="41" presetID="10" presetClass="entr" presetSubtype="0" fill="hold" grpId="0" nodeType="afterEffect">
                                  <p:stCondLst>
                                    <p:cond delay="0"/>
                                  </p:stCondLst>
                                  <p:childTnLst>
                                    <p:set>
                                      <p:cBhvr>
                                        <p:cTn id="42" dur="1" fill="hold">
                                          <p:stCondLst>
                                            <p:cond delay="0"/>
                                          </p:stCondLst>
                                        </p:cTn>
                                        <p:tgtEl>
                                          <p:spTgt spid="36"/>
                                        </p:tgtEl>
                                        <p:attrNameLst>
                                          <p:attrName>style.visibility</p:attrName>
                                        </p:attrNameLst>
                                      </p:cBhvr>
                                      <p:to>
                                        <p:strVal val="visible"/>
                                      </p:to>
                                    </p:set>
                                    <p:animEffect transition="in" filter="fade">
                                      <p:cBhvr>
                                        <p:cTn id="43" dur="500"/>
                                        <p:tgtEl>
                                          <p:spTgt spid="36"/>
                                        </p:tgtEl>
                                      </p:cBhvr>
                                    </p:animEffect>
                                  </p:childTnLst>
                                </p:cTn>
                              </p:par>
                              <p:par>
                                <p:cTn id="44" presetID="2" presetClass="entr" presetSubtype="4" decel="100000" fill="hold" grpId="0" nodeType="withEffect">
                                  <p:stCondLst>
                                    <p:cond delay="100"/>
                                  </p:stCondLst>
                                  <p:childTnLst>
                                    <p:set>
                                      <p:cBhvr>
                                        <p:cTn id="45" dur="1" fill="hold">
                                          <p:stCondLst>
                                            <p:cond delay="0"/>
                                          </p:stCondLst>
                                        </p:cTn>
                                        <p:tgtEl>
                                          <p:spTgt spid="13"/>
                                        </p:tgtEl>
                                        <p:attrNameLst>
                                          <p:attrName>style.visibility</p:attrName>
                                        </p:attrNameLst>
                                      </p:cBhvr>
                                      <p:to>
                                        <p:strVal val="visible"/>
                                      </p:to>
                                    </p:set>
                                    <p:anim calcmode="lin" valueType="num">
                                      <p:cBhvr additive="base">
                                        <p:cTn id="46" dur="1000" fill="hold"/>
                                        <p:tgtEl>
                                          <p:spTgt spid="13"/>
                                        </p:tgtEl>
                                        <p:attrNameLst>
                                          <p:attrName>ppt_x</p:attrName>
                                        </p:attrNameLst>
                                      </p:cBhvr>
                                      <p:tavLst>
                                        <p:tav tm="0">
                                          <p:val>
                                            <p:strVal val="#ppt_x"/>
                                          </p:val>
                                        </p:tav>
                                        <p:tav tm="100000">
                                          <p:val>
                                            <p:strVal val="#ppt_x"/>
                                          </p:val>
                                        </p:tav>
                                      </p:tavLst>
                                    </p:anim>
                                    <p:anim calcmode="lin" valueType="num">
                                      <p:cBhvr additive="base">
                                        <p:cTn id="47" dur="1000" fill="hold"/>
                                        <p:tgtEl>
                                          <p:spTgt spid="13"/>
                                        </p:tgtEl>
                                        <p:attrNameLst>
                                          <p:attrName>ppt_y</p:attrName>
                                        </p:attrNameLst>
                                      </p:cBhvr>
                                      <p:tavLst>
                                        <p:tav tm="0">
                                          <p:val>
                                            <p:strVal val="1+#ppt_h/2"/>
                                          </p:val>
                                        </p:tav>
                                        <p:tav tm="100000">
                                          <p:val>
                                            <p:strVal val="#ppt_y"/>
                                          </p:val>
                                        </p:tav>
                                      </p:tavLst>
                                    </p:anim>
                                  </p:childTnLst>
                                </p:cTn>
                              </p:par>
                              <p:par>
                                <p:cTn id="48" presetID="10" presetClass="entr" presetSubtype="0" fill="hold" nodeType="withEffect">
                                  <p:stCondLst>
                                    <p:cond delay="750"/>
                                  </p:stCondLst>
                                  <p:childTnLst>
                                    <p:set>
                                      <p:cBhvr>
                                        <p:cTn id="49" dur="1" fill="hold">
                                          <p:stCondLst>
                                            <p:cond delay="0"/>
                                          </p:stCondLst>
                                        </p:cTn>
                                        <p:tgtEl>
                                          <p:spTgt spid="14"/>
                                        </p:tgtEl>
                                        <p:attrNameLst>
                                          <p:attrName>style.visibility</p:attrName>
                                        </p:attrNameLst>
                                      </p:cBhvr>
                                      <p:to>
                                        <p:strVal val="visible"/>
                                      </p:to>
                                    </p:set>
                                    <p:animEffect transition="in" filter="fade">
                                      <p:cBhvr>
                                        <p:cTn id="50"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5" grpId="0" bldLvl="0" animBg="1"/>
      <p:bldP spid="7" grpId="0" bldLvl="0" animBg="1"/>
      <p:bldP spid="23" grpId="0" bldLvl="0" animBg="1"/>
      <p:bldP spid="48" grpId="0"/>
      <p:bldP spid="51" grpId="0" bldLvl="0" animBg="1"/>
      <p:bldP spid="52" grpId="0" bldLvl="0" animBg="1"/>
      <p:bldP spid="36" grpId="0" bldLvl="0" animBg="1"/>
      <p:bldP spid="13" grpId="0" bldLvl="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4371627" y="586898"/>
            <a:ext cx="2714974" cy="780691"/>
            <a:chOff x="4371627" y="603408"/>
            <a:chExt cx="2714974" cy="780691"/>
          </a:xfrm>
        </p:grpSpPr>
        <p:grpSp>
          <p:nvGrpSpPr>
            <p:cNvPr id="7" name="Group 6"/>
            <p:cNvGrpSpPr/>
            <p:nvPr/>
          </p:nvGrpSpPr>
          <p:grpSpPr>
            <a:xfrm>
              <a:off x="4371627" y="603408"/>
              <a:ext cx="2714974" cy="780691"/>
              <a:chOff x="4136676" y="914400"/>
              <a:chExt cx="3665221" cy="1053935"/>
            </a:xfrm>
          </p:grpSpPr>
          <p:sp>
            <p:nvSpPr>
              <p:cNvPr id="9" name="Arrow: Pentagon 8"/>
              <p:cNvSpPr/>
              <p:nvPr/>
            </p:nvSpPr>
            <p:spPr>
              <a:xfrm>
                <a:off x="4136677" y="914400"/>
                <a:ext cx="3665220" cy="796413"/>
              </a:xfrm>
              <a:prstGeom prst="homePlate">
                <a:avLst/>
              </a:prstGeom>
              <a:solidFill>
                <a:schemeClr val="bg1"/>
              </a:solidFill>
              <a:ln>
                <a:noFill/>
              </a:ln>
              <a:effectLst>
                <a:outerShdw blurRad="1270000" dist="571500" dir="2700000" sx="74000" sy="74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0" name="Right Triangle 9"/>
              <p:cNvSpPr/>
              <p:nvPr/>
            </p:nvSpPr>
            <p:spPr>
              <a:xfrm flipH="1" flipV="1">
                <a:off x="4136676" y="1710812"/>
                <a:ext cx="257523" cy="257523"/>
              </a:xfrm>
              <a:prstGeom prst="r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grpSp>
        <p:sp>
          <p:nvSpPr>
            <p:cNvPr id="8" name="Text Placeholder 2"/>
            <p:cNvSpPr txBox="1"/>
            <p:nvPr/>
          </p:nvSpPr>
          <p:spPr>
            <a:xfrm>
              <a:off x="4562385" y="736938"/>
              <a:ext cx="2016216" cy="339834"/>
            </a:xfrm>
            <a:prstGeom prst="rect">
              <a:avLst/>
            </a:prstGeom>
          </p:spPr>
          <p:txBody>
            <a:bodyPr/>
            <a:lstStyle>
              <a:lvl1pPr marL="0" indent="0" algn="ctr" defTabSz="1460500" rtl="0" eaLnBrk="1" latinLnBrk="0" hangingPunct="1">
                <a:lnSpc>
                  <a:spcPct val="90000"/>
                </a:lnSpc>
                <a:spcBef>
                  <a:spcPts val="1600"/>
                </a:spcBef>
                <a:buFont typeface="Arial" panose="020B0604020202090204" pitchFamily="34" charset="0"/>
                <a:buNone/>
                <a:defRPr sz="4000" kern="1200">
                  <a:solidFill>
                    <a:schemeClr val="tx1">
                      <a:lumMod val="65000"/>
                      <a:lumOff val="35000"/>
                    </a:schemeClr>
                  </a:solidFill>
                  <a:latin typeface="+mn-lt"/>
                  <a:ea typeface="+mn-ea"/>
                  <a:cs typeface="+mn-cs"/>
                </a:defRPr>
              </a:lvl1pPr>
              <a:lvl2pPr marL="1095375" indent="-365125" algn="l" defTabSz="1460500" rtl="0" eaLnBrk="1" latinLnBrk="0" hangingPunct="1">
                <a:lnSpc>
                  <a:spcPct val="90000"/>
                </a:lnSpc>
                <a:spcBef>
                  <a:spcPts val="800"/>
                </a:spcBef>
                <a:buFont typeface="Arial" panose="020B0604020202090204" pitchFamily="34" charset="0"/>
                <a:buChar char="•"/>
                <a:defRPr sz="3835" kern="1200">
                  <a:solidFill>
                    <a:schemeClr val="tx1"/>
                  </a:solidFill>
                  <a:latin typeface="+mn-lt"/>
                  <a:ea typeface="+mn-ea"/>
                  <a:cs typeface="+mn-cs"/>
                </a:defRPr>
              </a:lvl2pPr>
              <a:lvl3pPr marL="1826260" indent="-365125" algn="l" defTabSz="1460500" rtl="0" eaLnBrk="1" latinLnBrk="0" hangingPunct="1">
                <a:lnSpc>
                  <a:spcPct val="90000"/>
                </a:lnSpc>
                <a:spcBef>
                  <a:spcPts val="800"/>
                </a:spcBef>
                <a:buFont typeface="Arial" panose="020B0604020202090204" pitchFamily="34" charset="0"/>
                <a:buChar char="•"/>
                <a:defRPr sz="3195" kern="1200">
                  <a:solidFill>
                    <a:schemeClr val="tx1"/>
                  </a:solidFill>
                  <a:latin typeface="+mn-lt"/>
                  <a:ea typeface="+mn-ea"/>
                  <a:cs typeface="+mn-cs"/>
                </a:defRPr>
              </a:lvl3pPr>
              <a:lvl4pPr marL="2556510" indent="-365125" algn="l" defTabSz="1460500" rtl="0" eaLnBrk="1" latinLnBrk="0" hangingPunct="1">
                <a:lnSpc>
                  <a:spcPct val="90000"/>
                </a:lnSpc>
                <a:spcBef>
                  <a:spcPts val="800"/>
                </a:spcBef>
                <a:buFont typeface="Arial" panose="020B0604020202090204" pitchFamily="34" charset="0"/>
                <a:buChar char="•"/>
                <a:defRPr sz="2875" kern="1200">
                  <a:solidFill>
                    <a:schemeClr val="tx1"/>
                  </a:solidFill>
                  <a:latin typeface="+mn-lt"/>
                  <a:ea typeface="+mn-ea"/>
                  <a:cs typeface="+mn-cs"/>
                </a:defRPr>
              </a:lvl4pPr>
              <a:lvl5pPr marL="3286760" indent="-365125" algn="l" defTabSz="1460500" rtl="0" eaLnBrk="1" latinLnBrk="0" hangingPunct="1">
                <a:lnSpc>
                  <a:spcPct val="90000"/>
                </a:lnSpc>
                <a:spcBef>
                  <a:spcPts val="800"/>
                </a:spcBef>
                <a:buFont typeface="Arial" panose="020B0604020202090204" pitchFamily="34" charset="0"/>
                <a:buChar char="•"/>
                <a:defRPr sz="2875" kern="1200">
                  <a:solidFill>
                    <a:schemeClr val="tx1"/>
                  </a:solidFill>
                  <a:latin typeface="+mn-lt"/>
                  <a:ea typeface="+mn-ea"/>
                  <a:cs typeface="+mn-cs"/>
                </a:defRPr>
              </a:lvl5pPr>
              <a:lvl6pPr marL="4017010" indent="-365125" algn="l" defTabSz="1460500" rtl="0" eaLnBrk="1" latinLnBrk="0" hangingPunct="1">
                <a:lnSpc>
                  <a:spcPct val="90000"/>
                </a:lnSpc>
                <a:spcBef>
                  <a:spcPts val="800"/>
                </a:spcBef>
                <a:buFont typeface="Arial" panose="020B0604020202090204" pitchFamily="34" charset="0"/>
                <a:buChar char="•"/>
                <a:defRPr sz="2875" kern="1200">
                  <a:solidFill>
                    <a:schemeClr val="tx1"/>
                  </a:solidFill>
                  <a:latin typeface="+mn-lt"/>
                  <a:ea typeface="+mn-ea"/>
                  <a:cs typeface="+mn-cs"/>
                </a:defRPr>
              </a:lvl6pPr>
              <a:lvl7pPr marL="4747260" indent="-365125" algn="l" defTabSz="1460500" rtl="0" eaLnBrk="1" latinLnBrk="0" hangingPunct="1">
                <a:lnSpc>
                  <a:spcPct val="90000"/>
                </a:lnSpc>
                <a:spcBef>
                  <a:spcPts val="800"/>
                </a:spcBef>
                <a:buFont typeface="Arial" panose="020B0604020202090204" pitchFamily="34" charset="0"/>
                <a:buChar char="•"/>
                <a:defRPr sz="2875" kern="1200">
                  <a:solidFill>
                    <a:schemeClr val="tx1"/>
                  </a:solidFill>
                  <a:latin typeface="+mn-lt"/>
                  <a:ea typeface="+mn-ea"/>
                  <a:cs typeface="+mn-cs"/>
                </a:defRPr>
              </a:lvl7pPr>
              <a:lvl8pPr marL="5478145" indent="-365125" algn="l" defTabSz="1460500" rtl="0" eaLnBrk="1" latinLnBrk="0" hangingPunct="1">
                <a:lnSpc>
                  <a:spcPct val="90000"/>
                </a:lnSpc>
                <a:spcBef>
                  <a:spcPts val="800"/>
                </a:spcBef>
                <a:buFont typeface="Arial" panose="020B0604020202090204" pitchFamily="34" charset="0"/>
                <a:buChar char="•"/>
                <a:defRPr sz="2875" kern="1200">
                  <a:solidFill>
                    <a:schemeClr val="tx1"/>
                  </a:solidFill>
                  <a:latin typeface="+mn-lt"/>
                  <a:ea typeface="+mn-ea"/>
                  <a:cs typeface="+mn-cs"/>
                </a:defRPr>
              </a:lvl8pPr>
              <a:lvl9pPr marL="6208395" indent="-365125" algn="l" defTabSz="1460500" rtl="0" eaLnBrk="1" latinLnBrk="0" hangingPunct="1">
                <a:lnSpc>
                  <a:spcPct val="90000"/>
                </a:lnSpc>
                <a:spcBef>
                  <a:spcPts val="800"/>
                </a:spcBef>
                <a:buFont typeface="Arial" panose="020B0604020202090204" pitchFamily="34" charset="0"/>
                <a:buChar char="•"/>
                <a:defRPr sz="2875" kern="1200">
                  <a:solidFill>
                    <a:schemeClr val="tx1"/>
                  </a:solidFill>
                  <a:latin typeface="+mn-lt"/>
                  <a:ea typeface="+mn-ea"/>
                  <a:cs typeface="+mn-cs"/>
                </a:defRPr>
              </a:lvl9pPr>
            </a:lstStyle>
            <a:p>
              <a:pPr algn="l">
                <a:lnSpc>
                  <a:spcPct val="100000"/>
                </a:lnSpc>
              </a:pPr>
              <a:r>
                <a:rPr lang="en-US" altLang="id-ID" sz="1600" b="1" dirty="0">
                  <a:solidFill>
                    <a:schemeClr val="tx1">
                      <a:lumMod val="75000"/>
                      <a:lumOff val="25000"/>
                    </a:schemeClr>
                  </a:solidFill>
                  <a:latin typeface="+mj-lt"/>
                </a:rPr>
                <a:t>PC</a:t>
              </a:r>
              <a:r>
                <a:rPr lang="zh-CN" altLang="en-US" sz="1600" b="1" dirty="0">
                  <a:solidFill>
                    <a:schemeClr val="tx1">
                      <a:lumMod val="75000"/>
                      <a:lumOff val="25000"/>
                    </a:schemeClr>
                  </a:solidFill>
                  <a:latin typeface="+mj-lt"/>
                </a:rPr>
                <a:t>端</a:t>
              </a:r>
            </a:p>
          </p:txBody>
        </p:sp>
      </p:grpSp>
      <p:grpSp>
        <p:nvGrpSpPr>
          <p:cNvPr id="3" name="Group 2"/>
          <p:cNvGrpSpPr/>
          <p:nvPr/>
        </p:nvGrpSpPr>
        <p:grpSpPr>
          <a:xfrm>
            <a:off x="4371627" y="3997046"/>
            <a:ext cx="2714974" cy="780691"/>
            <a:chOff x="4371627" y="3997046"/>
            <a:chExt cx="2714974" cy="780691"/>
          </a:xfrm>
        </p:grpSpPr>
        <p:grpSp>
          <p:nvGrpSpPr>
            <p:cNvPr id="12" name="Group 11"/>
            <p:cNvGrpSpPr/>
            <p:nvPr/>
          </p:nvGrpSpPr>
          <p:grpSpPr>
            <a:xfrm>
              <a:off x="4371627" y="3997046"/>
              <a:ext cx="2714974" cy="780691"/>
              <a:chOff x="4136676" y="914400"/>
              <a:chExt cx="3665221" cy="1053935"/>
            </a:xfrm>
          </p:grpSpPr>
          <p:sp>
            <p:nvSpPr>
              <p:cNvPr id="14" name="Arrow: Pentagon 13"/>
              <p:cNvSpPr/>
              <p:nvPr/>
            </p:nvSpPr>
            <p:spPr>
              <a:xfrm>
                <a:off x="4136677" y="914400"/>
                <a:ext cx="3665220" cy="796413"/>
              </a:xfrm>
              <a:prstGeom prst="homePlate">
                <a:avLst/>
              </a:prstGeom>
              <a:solidFill>
                <a:schemeClr val="bg1"/>
              </a:solidFill>
              <a:ln>
                <a:noFill/>
              </a:ln>
              <a:effectLst>
                <a:outerShdw blurRad="1270000" dist="571500" dir="2700000" sx="74000" sy="74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15" name="Right Triangle 14"/>
              <p:cNvSpPr/>
              <p:nvPr/>
            </p:nvSpPr>
            <p:spPr>
              <a:xfrm flipH="1" flipV="1">
                <a:off x="4136676" y="1710812"/>
                <a:ext cx="257523" cy="257523"/>
              </a:xfrm>
              <a:prstGeom prst="r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sp>
          <p:nvSpPr>
            <p:cNvPr id="13" name="Text Placeholder 2"/>
            <p:cNvSpPr txBox="1"/>
            <p:nvPr/>
          </p:nvSpPr>
          <p:spPr>
            <a:xfrm>
              <a:off x="4562385" y="4128609"/>
              <a:ext cx="2016216" cy="339834"/>
            </a:xfrm>
            <a:prstGeom prst="rect">
              <a:avLst/>
            </a:prstGeom>
          </p:spPr>
          <p:txBody>
            <a:bodyPr/>
            <a:lstStyle>
              <a:lvl1pPr marL="0" indent="0" algn="ctr" defTabSz="1460500" rtl="0" eaLnBrk="1" latinLnBrk="0" hangingPunct="1">
                <a:lnSpc>
                  <a:spcPct val="90000"/>
                </a:lnSpc>
                <a:spcBef>
                  <a:spcPts val="1600"/>
                </a:spcBef>
                <a:buFont typeface="Arial" panose="020B0604020202090204" pitchFamily="34" charset="0"/>
                <a:buNone/>
                <a:defRPr sz="4000" kern="1200">
                  <a:solidFill>
                    <a:schemeClr val="tx1">
                      <a:lumMod val="65000"/>
                      <a:lumOff val="35000"/>
                    </a:schemeClr>
                  </a:solidFill>
                  <a:latin typeface="+mn-lt"/>
                  <a:ea typeface="+mn-ea"/>
                  <a:cs typeface="+mn-cs"/>
                </a:defRPr>
              </a:lvl1pPr>
              <a:lvl2pPr marL="1095375" indent="-365125" algn="l" defTabSz="1460500" rtl="0" eaLnBrk="1" latinLnBrk="0" hangingPunct="1">
                <a:lnSpc>
                  <a:spcPct val="90000"/>
                </a:lnSpc>
                <a:spcBef>
                  <a:spcPts val="800"/>
                </a:spcBef>
                <a:buFont typeface="Arial" panose="020B0604020202090204" pitchFamily="34" charset="0"/>
                <a:buChar char="•"/>
                <a:defRPr sz="3835" kern="1200">
                  <a:solidFill>
                    <a:schemeClr val="tx1"/>
                  </a:solidFill>
                  <a:latin typeface="+mn-lt"/>
                  <a:ea typeface="+mn-ea"/>
                  <a:cs typeface="+mn-cs"/>
                </a:defRPr>
              </a:lvl2pPr>
              <a:lvl3pPr marL="1826260" indent="-365125" algn="l" defTabSz="1460500" rtl="0" eaLnBrk="1" latinLnBrk="0" hangingPunct="1">
                <a:lnSpc>
                  <a:spcPct val="90000"/>
                </a:lnSpc>
                <a:spcBef>
                  <a:spcPts val="800"/>
                </a:spcBef>
                <a:buFont typeface="Arial" panose="020B0604020202090204" pitchFamily="34" charset="0"/>
                <a:buChar char="•"/>
                <a:defRPr sz="3195" kern="1200">
                  <a:solidFill>
                    <a:schemeClr val="tx1"/>
                  </a:solidFill>
                  <a:latin typeface="+mn-lt"/>
                  <a:ea typeface="+mn-ea"/>
                  <a:cs typeface="+mn-cs"/>
                </a:defRPr>
              </a:lvl3pPr>
              <a:lvl4pPr marL="2556510" indent="-365125" algn="l" defTabSz="1460500" rtl="0" eaLnBrk="1" latinLnBrk="0" hangingPunct="1">
                <a:lnSpc>
                  <a:spcPct val="90000"/>
                </a:lnSpc>
                <a:spcBef>
                  <a:spcPts val="800"/>
                </a:spcBef>
                <a:buFont typeface="Arial" panose="020B0604020202090204" pitchFamily="34" charset="0"/>
                <a:buChar char="•"/>
                <a:defRPr sz="2875" kern="1200">
                  <a:solidFill>
                    <a:schemeClr val="tx1"/>
                  </a:solidFill>
                  <a:latin typeface="+mn-lt"/>
                  <a:ea typeface="+mn-ea"/>
                  <a:cs typeface="+mn-cs"/>
                </a:defRPr>
              </a:lvl4pPr>
              <a:lvl5pPr marL="3286760" indent="-365125" algn="l" defTabSz="1460500" rtl="0" eaLnBrk="1" latinLnBrk="0" hangingPunct="1">
                <a:lnSpc>
                  <a:spcPct val="90000"/>
                </a:lnSpc>
                <a:spcBef>
                  <a:spcPts val="800"/>
                </a:spcBef>
                <a:buFont typeface="Arial" panose="020B0604020202090204" pitchFamily="34" charset="0"/>
                <a:buChar char="•"/>
                <a:defRPr sz="2875" kern="1200">
                  <a:solidFill>
                    <a:schemeClr val="tx1"/>
                  </a:solidFill>
                  <a:latin typeface="+mn-lt"/>
                  <a:ea typeface="+mn-ea"/>
                  <a:cs typeface="+mn-cs"/>
                </a:defRPr>
              </a:lvl5pPr>
              <a:lvl6pPr marL="4017010" indent="-365125" algn="l" defTabSz="1460500" rtl="0" eaLnBrk="1" latinLnBrk="0" hangingPunct="1">
                <a:lnSpc>
                  <a:spcPct val="90000"/>
                </a:lnSpc>
                <a:spcBef>
                  <a:spcPts val="800"/>
                </a:spcBef>
                <a:buFont typeface="Arial" panose="020B0604020202090204" pitchFamily="34" charset="0"/>
                <a:buChar char="•"/>
                <a:defRPr sz="2875" kern="1200">
                  <a:solidFill>
                    <a:schemeClr val="tx1"/>
                  </a:solidFill>
                  <a:latin typeface="+mn-lt"/>
                  <a:ea typeface="+mn-ea"/>
                  <a:cs typeface="+mn-cs"/>
                </a:defRPr>
              </a:lvl6pPr>
              <a:lvl7pPr marL="4747260" indent="-365125" algn="l" defTabSz="1460500" rtl="0" eaLnBrk="1" latinLnBrk="0" hangingPunct="1">
                <a:lnSpc>
                  <a:spcPct val="90000"/>
                </a:lnSpc>
                <a:spcBef>
                  <a:spcPts val="800"/>
                </a:spcBef>
                <a:buFont typeface="Arial" panose="020B0604020202090204" pitchFamily="34" charset="0"/>
                <a:buChar char="•"/>
                <a:defRPr sz="2875" kern="1200">
                  <a:solidFill>
                    <a:schemeClr val="tx1"/>
                  </a:solidFill>
                  <a:latin typeface="+mn-lt"/>
                  <a:ea typeface="+mn-ea"/>
                  <a:cs typeface="+mn-cs"/>
                </a:defRPr>
              </a:lvl7pPr>
              <a:lvl8pPr marL="5478145" indent="-365125" algn="l" defTabSz="1460500" rtl="0" eaLnBrk="1" latinLnBrk="0" hangingPunct="1">
                <a:lnSpc>
                  <a:spcPct val="90000"/>
                </a:lnSpc>
                <a:spcBef>
                  <a:spcPts val="800"/>
                </a:spcBef>
                <a:buFont typeface="Arial" panose="020B0604020202090204" pitchFamily="34" charset="0"/>
                <a:buChar char="•"/>
                <a:defRPr sz="2875" kern="1200">
                  <a:solidFill>
                    <a:schemeClr val="tx1"/>
                  </a:solidFill>
                  <a:latin typeface="+mn-lt"/>
                  <a:ea typeface="+mn-ea"/>
                  <a:cs typeface="+mn-cs"/>
                </a:defRPr>
              </a:lvl8pPr>
              <a:lvl9pPr marL="6208395" indent="-365125" algn="l" defTabSz="1460500" rtl="0" eaLnBrk="1" latinLnBrk="0" hangingPunct="1">
                <a:lnSpc>
                  <a:spcPct val="90000"/>
                </a:lnSpc>
                <a:spcBef>
                  <a:spcPts val="800"/>
                </a:spcBef>
                <a:buFont typeface="Arial" panose="020B0604020202090204" pitchFamily="34" charset="0"/>
                <a:buChar char="•"/>
                <a:defRPr sz="2875" kern="1200">
                  <a:solidFill>
                    <a:schemeClr val="tx1"/>
                  </a:solidFill>
                  <a:latin typeface="+mn-lt"/>
                  <a:ea typeface="+mn-ea"/>
                  <a:cs typeface="+mn-cs"/>
                </a:defRPr>
              </a:lvl9pPr>
            </a:lstStyle>
            <a:p>
              <a:pPr algn="l">
                <a:lnSpc>
                  <a:spcPct val="100000"/>
                </a:lnSpc>
              </a:pPr>
              <a:r>
                <a:rPr lang="zh-CN" altLang="id-ID" sz="1600" b="1" dirty="0">
                  <a:solidFill>
                    <a:schemeClr val="tx1">
                      <a:lumMod val="75000"/>
                      <a:lumOff val="25000"/>
                    </a:schemeClr>
                  </a:solidFill>
                  <a:latin typeface="+mj-lt"/>
                </a:rPr>
                <a:t>小程序</a:t>
              </a:r>
            </a:p>
          </p:txBody>
        </p:sp>
      </p:grpSp>
      <p:grpSp>
        <p:nvGrpSpPr>
          <p:cNvPr id="16" name="Group 15"/>
          <p:cNvGrpSpPr/>
          <p:nvPr/>
        </p:nvGrpSpPr>
        <p:grpSpPr>
          <a:xfrm>
            <a:off x="507020" y="369706"/>
            <a:ext cx="872076" cy="351309"/>
            <a:chOff x="2437417" y="1269591"/>
            <a:chExt cx="4084621" cy="1645458"/>
          </a:xfrm>
          <a:gradFill flip="none" rotWithShape="1">
            <a:gsLst>
              <a:gs pos="0">
                <a:schemeClr val="accent1"/>
              </a:gs>
              <a:gs pos="100000">
                <a:schemeClr val="accent4"/>
              </a:gs>
            </a:gsLst>
            <a:lin ang="0" scaled="1"/>
            <a:tileRect/>
          </a:gradFill>
        </p:grpSpPr>
        <p:sp>
          <p:nvSpPr>
            <p:cNvPr id="17" name="Freeform: Shape 16"/>
            <p:cNvSpPr/>
            <p:nvPr/>
          </p:nvSpPr>
          <p:spPr>
            <a:xfrm>
              <a:off x="2437417" y="1269591"/>
              <a:ext cx="4047942" cy="1645458"/>
            </a:xfrm>
            <a:custGeom>
              <a:avLst/>
              <a:gdLst>
                <a:gd name="connsiteX0" fmla="*/ 274248 w 4047942"/>
                <a:gd name="connsiteY0" fmla="*/ 0 h 1645458"/>
                <a:gd name="connsiteX1" fmla="*/ 3773694 w 4047942"/>
                <a:gd name="connsiteY1" fmla="*/ 0 h 1645458"/>
                <a:gd name="connsiteX2" fmla="*/ 4047942 w 4047942"/>
                <a:gd name="connsiteY2" fmla="*/ 274248 h 1645458"/>
                <a:gd name="connsiteX3" fmla="*/ 4047942 w 4047942"/>
                <a:gd name="connsiteY3" fmla="*/ 642573 h 1645458"/>
                <a:gd name="connsiteX4" fmla="*/ 4013899 w 4047942"/>
                <a:gd name="connsiteY4" fmla="*/ 632005 h 1645458"/>
                <a:gd name="connsiteX5" fmla="*/ 3974664 w 4047942"/>
                <a:gd name="connsiteY5" fmla="*/ 628050 h 1645458"/>
                <a:gd name="connsiteX6" fmla="*/ 3935429 w 4047942"/>
                <a:gd name="connsiteY6" fmla="*/ 632005 h 1645458"/>
                <a:gd name="connsiteX7" fmla="*/ 3904390 w 4047942"/>
                <a:gd name="connsiteY7" fmla="*/ 641640 h 1645458"/>
                <a:gd name="connsiteX8" fmla="*/ 3904390 w 4047942"/>
                <a:gd name="connsiteY8" fmla="*/ 295678 h 1645458"/>
                <a:gd name="connsiteX9" fmla="*/ 3745641 w 4047942"/>
                <a:gd name="connsiteY9" fmla="*/ 136929 h 1645458"/>
                <a:gd name="connsiteX10" fmla="*/ 302300 w 4047942"/>
                <a:gd name="connsiteY10" fmla="*/ 136929 h 1645458"/>
                <a:gd name="connsiteX11" fmla="*/ 143551 w 4047942"/>
                <a:gd name="connsiteY11" fmla="*/ 295678 h 1645458"/>
                <a:gd name="connsiteX12" fmla="*/ 143551 w 4047942"/>
                <a:gd name="connsiteY12" fmla="*/ 1349780 h 1645458"/>
                <a:gd name="connsiteX13" fmla="*/ 302300 w 4047942"/>
                <a:gd name="connsiteY13" fmla="*/ 1508529 h 1645458"/>
                <a:gd name="connsiteX14" fmla="*/ 3745641 w 4047942"/>
                <a:gd name="connsiteY14" fmla="*/ 1508529 h 1645458"/>
                <a:gd name="connsiteX15" fmla="*/ 3904390 w 4047942"/>
                <a:gd name="connsiteY15" fmla="*/ 1349780 h 1645458"/>
                <a:gd name="connsiteX16" fmla="*/ 3904390 w 4047942"/>
                <a:gd name="connsiteY16" fmla="*/ 1003820 h 1645458"/>
                <a:gd name="connsiteX17" fmla="*/ 3935429 w 4047942"/>
                <a:gd name="connsiteY17" fmla="*/ 1013455 h 1645458"/>
                <a:gd name="connsiteX18" fmla="*/ 3974664 w 4047942"/>
                <a:gd name="connsiteY18" fmla="*/ 1017410 h 1645458"/>
                <a:gd name="connsiteX19" fmla="*/ 4013899 w 4047942"/>
                <a:gd name="connsiteY19" fmla="*/ 1013455 h 1645458"/>
                <a:gd name="connsiteX20" fmla="*/ 4047942 w 4047942"/>
                <a:gd name="connsiteY20" fmla="*/ 1002887 h 1645458"/>
                <a:gd name="connsiteX21" fmla="*/ 4047942 w 4047942"/>
                <a:gd name="connsiteY21" fmla="*/ 1371210 h 1645458"/>
                <a:gd name="connsiteX22" fmla="*/ 3773694 w 4047942"/>
                <a:gd name="connsiteY22" fmla="*/ 1645458 h 1645458"/>
                <a:gd name="connsiteX23" fmla="*/ 274248 w 4047942"/>
                <a:gd name="connsiteY23" fmla="*/ 1645458 h 1645458"/>
                <a:gd name="connsiteX24" fmla="*/ 0 w 4047942"/>
                <a:gd name="connsiteY24" fmla="*/ 1371210 h 1645458"/>
                <a:gd name="connsiteX25" fmla="*/ 0 w 4047942"/>
                <a:gd name="connsiteY25" fmla="*/ 274248 h 1645458"/>
                <a:gd name="connsiteX26" fmla="*/ 274248 w 4047942"/>
                <a:gd name="connsiteY26" fmla="*/ 0 h 16454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4047942" h="1645458">
                  <a:moveTo>
                    <a:pt x="274248" y="0"/>
                  </a:moveTo>
                  <a:lnTo>
                    <a:pt x="3773694" y="0"/>
                  </a:lnTo>
                  <a:cubicBezTo>
                    <a:pt x="3925157" y="0"/>
                    <a:pt x="4047942" y="122785"/>
                    <a:pt x="4047942" y="274248"/>
                  </a:cubicBezTo>
                  <a:lnTo>
                    <a:pt x="4047942" y="642573"/>
                  </a:lnTo>
                  <a:lnTo>
                    <a:pt x="4013899" y="632005"/>
                  </a:lnTo>
                  <a:cubicBezTo>
                    <a:pt x="4001226" y="629412"/>
                    <a:pt x="3988104" y="628050"/>
                    <a:pt x="3974664" y="628050"/>
                  </a:cubicBezTo>
                  <a:cubicBezTo>
                    <a:pt x="3961224" y="628050"/>
                    <a:pt x="3948103" y="629412"/>
                    <a:pt x="3935429" y="632005"/>
                  </a:cubicBezTo>
                  <a:lnTo>
                    <a:pt x="3904390" y="641640"/>
                  </a:lnTo>
                  <a:lnTo>
                    <a:pt x="3904390" y="295678"/>
                  </a:lnTo>
                  <a:cubicBezTo>
                    <a:pt x="3904390" y="208003"/>
                    <a:pt x="3833316" y="136929"/>
                    <a:pt x="3745641" y="136929"/>
                  </a:cubicBezTo>
                  <a:lnTo>
                    <a:pt x="302300" y="136929"/>
                  </a:lnTo>
                  <a:cubicBezTo>
                    <a:pt x="214625" y="136929"/>
                    <a:pt x="143551" y="208003"/>
                    <a:pt x="143551" y="295678"/>
                  </a:cubicBezTo>
                  <a:lnTo>
                    <a:pt x="143551" y="1349780"/>
                  </a:lnTo>
                  <a:cubicBezTo>
                    <a:pt x="143551" y="1437455"/>
                    <a:pt x="214625" y="1508529"/>
                    <a:pt x="302300" y="1508529"/>
                  </a:cubicBezTo>
                  <a:lnTo>
                    <a:pt x="3745641" y="1508529"/>
                  </a:lnTo>
                  <a:cubicBezTo>
                    <a:pt x="3833316" y="1508529"/>
                    <a:pt x="3904390" y="1437455"/>
                    <a:pt x="3904390" y="1349780"/>
                  </a:cubicBezTo>
                  <a:lnTo>
                    <a:pt x="3904390" y="1003820"/>
                  </a:lnTo>
                  <a:lnTo>
                    <a:pt x="3935429" y="1013455"/>
                  </a:lnTo>
                  <a:cubicBezTo>
                    <a:pt x="3948103" y="1016048"/>
                    <a:pt x="3961224" y="1017410"/>
                    <a:pt x="3974664" y="1017410"/>
                  </a:cubicBezTo>
                  <a:cubicBezTo>
                    <a:pt x="3988104" y="1017410"/>
                    <a:pt x="4001226" y="1016048"/>
                    <a:pt x="4013899" y="1013455"/>
                  </a:cubicBezTo>
                  <a:lnTo>
                    <a:pt x="4047942" y="1002887"/>
                  </a:lnTo>
                  <a:lnTo>
                    <a:pt x="4047942" y="1371210"/>
                  </a:lnTo>
                  <a:cubicBezTo>
                    <a:pt x="4047942" y="1522673"/>
                    <a:pt x="3925157" y="1645458"/>
                    <a:pt x="3773694" y="1645458"/>
                  </a:cubicBezTo>
                  <a:lnTo>
                    <a:pt x="274248" y="1645458"/>
                  </a:lnTo>
                  <a:cubicBezTo>
                    <a:pt x="122785" y="1645458"/>
                    <a:pt x="0" y="1522673"/>
                    <a:pt x="0" y="1371210"/>
                  </a:cubicBezTo>
                  <a:lnTo>
                    <a:pt x="0" y="274248"/>
                  </a:lnTo>
                  <a:cubicBezTo>
                    <a:pt x="0" y="122785"/>
                    <a:pt x="122785" y="0"/>
                    <a:pt x="274248"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p:cNvSpPr/>
            <p:nvPr/>
          </p:nvSpPr>
          <p:spPr>
            <a:xfrm>
              <a:off x="2879176" y="1577127"/>
              <a:ext cx="3164424" cy="1030386"/>
            </a:xfrm>
            <a:custGeom>
              <a:avLst/>
              <a:gdLst/>
              <a:ahLst/>
              <a:cxnLst/>
              <a:rect l="l" t="t" r="r" b="b"/>
              <a:pathLst>
                <a:path w="3164424" h="1030386">
                  <a:moveTo>
                    <a:pt x="3073718" y="635965"/>
                  </a:moveTo>
                  <a:cubicBezTo>
                    <a:pt x="3098857" y="635965"/>
                    <a:pt x="3120260" y="644459"/>
                    <a:pt x="3137926" y="661445"/>
                  </a:cubicBezTo>
                  <a:cubicBezTo>
                    <a:pt x="3155591" y="678431"/>
                    <a:pt x="3164424" y="699494"/>
                    <a:pt x="3164424" y="724634"/>
                  </a:cubicBezTo>
                  <a:cubicBezTo>
                    <a:pt x="3164424" y="749094"/>
                    <a:pt x="3155761" y="769987"/>
                    <a:pt x="3138435" y="787313"/>
                  </a:cubicBezTo>
                  <a:cubicBezTo>
                    <a:pt x="3121109" y="804639"/>
                    <a:pt x="3100216" y="813302"/>
                    <a:pt x="3075756" y="813302"/>
                  </a:cubicBezTo>
                  <a:cubicBezTo>
                    <a:pt x="3051296" y="813302"/>
                    <a:pt x="3030233" y="804809"/>
                    <a:pt x="3012567" y="787823"/>
                  </a:cubicBezTo>
                  <a:cubicBezTo>
                    <a:pt x="2994901" y="770836"/>
                    <a:pt x="2986069" y="750113"/>
                    <a:pt x="2986069" y="725653"/>
                  </a:cubicBezTo>
                  <a:cubicBezTo>
                    <a:pt x="2986069" y="701193"/>
                    <a:pt x="2994561" y="680130"/>
                    <a:pt x="3011548" y="662464"/>
                  </a:cubicBezTo>
                  <a:cubicBezTo>
                    <a:pt x="3028534" y="644798"/>
                    <a:pt x="3049258" y="635965"/>
                    <a:pt x="3073718" y="635965"/>
                  </a:cubicBezTo>
                  <a:close/>
                  <a:moveTo>
                    <a:pt x="769106" y="380153"/>
                  </a:moveTo>
                  <a:cubicBezTo>
                    <a:pt x="749402" y="380153"/>
                    <a:pt x="732415" y="384059"/>
                    <a:pt x="718147" y="391873"/>
                  </a:cubicBezTo>
                  <a:cubicBezTo>
                    <a:pt x="703879" y="399687"/>
                    <a:pt x="692158" y="409879"/>
                    <a:pt x="682985" y="422448"/>
                  </a:cubicBezTo>
                  <a:cubicBezTo>
                    <a:pt x="673813" y="435018"/>
                    <a:pt x="666849" y="449626"/>
                    <a:pt x="662092" y="466273"/>
                  </a:cubicBezTo>
                  <a:cubicBezTo>
                    <a:pt x="657336" y="482919"/>
                    <a:pt x="654958" y="499736"/>
                    <a:pt x="654958" y="516722"/>
                  </a:cubicBezTo>
                  <a:cubicBezTo>
                    <a:pt x="654958" y="535067"/>
                    <a:pt x="656827" y="553242"/>
                    <a:pt x="660564" y="571248"/>
                  </a:cubicBezTo>
                  <a:cubicBezTo>
                    <a:pt x="664300" y="589253"/>
                    <a:pt x="670416" y="605390"/>
                    <a:pt x="678909" y="619659"/>
                  </a:cubicBezTo>
                  <a:cubicBezTo>
                    <a:pt x="687402" y="633927"/>
                    <a:pt x="698783" y="645648"/>
                    <a:pt x="713051" y="654820"/>
                  </a:cubicBezTo>
                  <a:cubicBezTo>
                    <a:pt x="727320" y="663993"/>
                    <a:pt x="745325" y="668579"/>
                    <a:pt x="767067" y="668579"/>
                  </a:cubicBezTo>
                  <a:cubicBezTo>
                    <a:pt x="786092" y="668579"/>
                    <a:pt x="802908" y="664333"/>
                    <a:pt x="817517" y="655839"/>
                  </a:cubicBezTo>
                  <a:cubicBezTo>
                    <a:pt x="832125" y="647346"/>
                    <a:pt x="844185" y="636305"/>
                    <a:pt x="853697" y="622716"/>
                  </a:cubicBezTo>
                  <a:cubicBezTo>
                    <a:pt x="863210" y="609127"/>
                    <a:pt x="870344" y="593840"/>
                    <a:pt x="875100" y="576853"/>
                  </a:cubicBezTo>
                  <a:cubicBezTo>
                    <a:pt x="879856" y="559867"/>
                    <a:pt x="882234" y="542881"/>
                    <a:pt x="882234" y="525895"/>
                  </a:cubicBezTo>
                  <a:cubicBezTo>
                    <a:pt x="882234" y="508908"/>
                    <a:pt x="880026" y="491582"/>
                    <a:pt x="875609" y="473917"/>
                  </a:cubicBezTo>
                  <a:cubicBezTo>
                    <a:pt x="871193" y="456251"/>
                    <a:pt x="864399" y="440624"/>
                    <a:pt x="855226" y="427035"/>
                  </a:cubicBezTo>
                  <a:cubicBezTo>
                    <a:pt x="846053" y="413446"/>
                    <a:pt x="834333" y="402235"/>
                    <a:pt x="820064" y="393402"/>
                  </a:cubicBezTo>
                  <a:cubicBezTo>
                    <a:pt x="805796" y="384569"/>
                    <a:pt x="788810" y="380153"/>
                    <a:pt x="769106" y="380153"/>
                  </a:cubicBezTo>
                  <a:close/>
                  <a:moveTo>
                    <a:pt x="1609344" y="377095"/>
                  </a:moveTo>
                  <a:cubicBezTo>
                    <a:pt x="1588961" y="377095"/>
                    <a:pt x="1571465" y="381511"/>
                    <a:pt x="1556857" y="390344"/>
                  </a:cubicBezTo>
                  <a:cubicBezTo>
                    <a:pt x="1542248" y="399177"/>
                    <a:pt x="1530188" y="410728"/>
                    <a:pt x="1520676" y="424996"/>
                  </a:cubicBezTo>
                  <a:cubicBezTo>
                    <a:pt x="1511164" y="439265"/>
                    <a:pt x="1504199" y="455232"/>
                    <a:pt x="1499783" y="472898"/>
                  </a:cubicBezTo>
                  <a:cubicBezTo>
                    <a:pt x="1495366" y="490563"/>
                    <a:pt x="1493158" y="507889"/>
                    <a:pt x="1493158" y="524875"/>
                  </a:cubicBezTo>
                  <a:cubicBezTo>
                    <a:pt x="1493158" y="542541"/>
                    <a:pt x="1495366" y="560207"/>
                    <a:pt x="1499783" y="577873"/>
                  </a:cubicBezTo>
                  <a:cubicBezTo>
                    <a:pt x="1504199" y="595538"/>
                    <a:pt x="1510994" y="611505"/>
                    <a:pt x="1520166" y="625774"/>
                  </a:cubicBezTo>
                  <a:cubicBezTo>
                    <a:pt x="1529339" y="640042"/>
                    <a:pt x="1541059" y="651593"/>
                    <a:pt x="1555328" y="660426"/>
                  </a:cubicBezTo>
                  <a:cubicBezTo>
                    <a:pt x="1569596" y="669259"/>
                    <a:pt x="1586922" y="673675"/>
                    <a:pt x="1607306" y="673675"/>
                  </a:cubicBezTo>
                  <a:cubicBezTo>
                    <a:pt x="1628369" y="673675"/>
                    <a:pt x="1646204" y="669089"/>
                    <a:pt x="1660812" y="659916"/>
                  </a:cubicBezTo>
                  <a:cubicBezTo>
                    <a:pt x="1675421" y="650744"/>
                    <a:pt x="1687311" y="638853"/>
                    <a:pt x="1696483" y="624245"/>
                  </a:cubicBezTo>
                  <a:cubicBezTo>
                    <a:pt x="1705656" y="609637"/>
                    <a:pt x="1712111" y="593330"/>
                    <a:pt x="1715848" y="575325"/>
                  </a:cubicBezTo>
                  <a:cubicBezTo>
                    <a:pt x="1719585" y="557319"/>
                    <a:pt x="1721453" y="539144"/>
                    <a:pt x="1721453" y="520799"/>
                  </a:cubicBezTo>
                  <a:cubicBezTo>
                    <a:pt x="1721453" y="503133"/>
                    <a:pt x="1719415" y="485807"/>
                    <a:pt x="1715338" y="468821"/>
                  </a:cubicBezTo>
                  <a:cubicBezTo>
                    <a:pt x="1711261" y="451835"/>
                    <a:pt x="1704807" y="436547"/>
                    <a:pt x="1695974" y="422958"/>
                  </a:cubicBezTo>
                  <a:cubicBezTo>
                    <a:pt x="1687141" y="409369"/>
                    <a:pt x="1675590" y="398328"/>
                    <a:pt x="1661322" y="389835"/>
                  </a:cubicBezTo>
                  <a:cubicBezTo>
                    <a:pt x="1647053" y="381342"/>
                    <a:pt x="1629728" y="377095"/>
                    <a:pt x="1609344" y="377095"/>
                  </a:cubicBezTo>
                  <a:close/>
                  <a:moveTo>
                    <a:pt x="1800439" y="249826"/>
                  </a:moveTo>
                  <a:cubicBezTo>
                    <a:pt x="1806215" y="249741"/>
                    <a:pt x="1811820" y="250038"/>
                    <a:pt x="1817256" y="250717"/>
                  </a:cubicBezTo>
                  <a:cubicBezTo>
                    <a:pt x="1835601" y="252076"/>
                    <a:pt x="1849360" y="259210"/>
                    <a:pt x="1858532" y="272120"/>
                  </a:cubicBezTo>
                  <a:cubicBezTo>
                    <a:pt x="1867705" y="285030"/>
                    <a:pt x="1872291" y="300317"/>
                    <a:pt x="1872291" y="317983"/>
                  </a:cubicBezTo>
                  <a:lnTo>
                    <a:pt x="1872291" y="799034"/>
                  </a:lnTo>
                  <a:lnTo>
                    <a:pt x="1730626" y="799034"/>
                  </a:lnTo>
                  <a:cubicBezTo>
                    <a:pt x="1730626" y="794957"/>
                    <a:pt x="1730456" y="789181"/>
                    <a:pt x="1730116" y="781708"/>
                  </a:cubicBezTo>
                  <a:cubicBezTo>
                    <a:pt x="1729776" y="774234"/>
                    <a:pt x="1729607" y="766760"/>
                    <a:pt x="1729607" y="759286"/>
                  </a:cubicBezTo>
                  <a:cubicBezTo>
                    <a:pt x="1729607" y="751812"/>
                    <a:pt x="1729776" y="745187"/>
                    <a:pt x="1730116" y="739412"/>
                  </a:cubicBezTo>
                  <a:cubicBezTo>
                    <a:pt x="1730456" y="733636"/>
                    <a:pt x="1730626" y="730749"/>
                    <a:pt x="1730626" y="730749"/>
                  </a:cubicBezTo>
                  <a:cubicBezTo>
                    <a:pt x="1714998" y="756568"/>
                    <a:pt x="1694955" y="775592"/>
                    <a:pt x="1670495" y="787823"/>
                  </a:cubicBezTo>
                  <a:cubicBezTo>
                    <a:pt x="1646034" y="800053"/>
                    <a:pt x="1619196" y="806168"/>
                    <a:pt x="1589980" y="806168"/>
                  </a:cubicBezTo>
                  <a:cubicBezTo>
                    <a:pt x="1551251" y="806168"/>
                    <a:pt x="1516090" y="798524"/>
                    <a:pt x="1484495" y="783236"/>
                  </a:cubicBezTo>
                  <a:cubicBezTo>
                    <a:pt x="1452901" y="767949"/>
                    <a:pt x="1426062" y="747395"/>
                    <a:pt x="1403980" y="721576"/>
                  </a:cubicBezTo>
                  <a:cubicBezTo>
                    <a:pt x="1381898" y="695757"/>
                    <a:pt x="1364912" y="666031"/>
                    <a:pt x="1353022" y="632398"/>
                  </a:cubicBezTo>
                  <a:cubicBezTo>
                    <a:pt x="1341131" y="598766"/>
                    <a:pt x="1335186" y="563264"/>
                    <a:pt x="1335186" y="525895"/>
                  </a:cubicBezTo>
                  <a:cubicBezTo>
                    <a:pt x="1335186" y="497358"/>
                    <a:pt x="1339093" y="469161"/>
                    <a:pt x="1346907" y="441303"/>
                  </a:cubicBezTo>
                  <a:cubicBezTo>
                    <a:pt x="1354720" y="413446"/>
                    <a:pt x="1365931" y="388136"/>
                    <a:pt x="1380539" y="365375"/>
                  </a:cubicBezTo>
                  <a:cubicBezTo>
                    <a:pt x="1395147" y="342613"/>
                    <a:pt x="1412983" y="322909"/>
                    <a:pt x="1434046" y="306262"/>
                  </a:cubicBezTo>
                  <a:cubicBezTo>
                    <a:pt x="1455109" y="289616"/>
                    <a:pt x="1479229" y="277556"/>
                    <a:pt x="1506407" y="270082"/>
                  </a:cubicBezTo>
                  <a:cubicBezTo>
                    <a:pt x="1530868" y="263967"/>
                    <a:pt x="1555498" y="262438"/>
                    <a:pt x="1580298" y="265495"/>
                  </a:cubicBezTo>
                  <a:cubicBezTo>
                    <a:pt x="1605097" y="268553"/>
                    <a:pt x="1627180" y="273139"/>
                    <a:pt x="1646544" y="279254"/>
                  </a:cubicBezTo>
                  <a:cubicBezTo>
                    <a:pt x="1665908" y="285369"/>
                    <a:pt x="1681705" y="291654"/>
                    <a:pt x="1693936" y="298109"/>
                  </a:cubicBezTo>
                  <a:cubicBezTo>
                    <a:pt x="1706166" y="304564"/>
                    <a:pt x="1712281" y="307791"/>
                    <a:pt x="1712281" y="307791"/>
                  </a:cubicBezTo>
                  <a:cubicBezTo>
                    <a:pt x="1712281" y="307791"/>
                    <a:pt x="1714149" y="303035"/>
                    <a:pt x="1717886" y="293523"/>
                  </a:cubicBezTo>
                  <a:cubicBezTo>
                    <a:pt x="1721623" y="284010"/>
                    <a:pt x="1730286" y="275178"/>
                    <a:pt x="1743875" y="267024"/>
                  </a:cubicBezTo>
                  <a:cubicBezTo>
                    <a:pt x="1757464" y="258191"/>
                    <a:pt x="1770374" y="252926"/>
                    <a:pt x="1782604" y="251227"/>
                  </a:cubicBezTo>
                  <a:cubicBezTo>
                    <a:pt x="1788719" y="250378"/>
                    <a:pt x="1794664" y="249911"/>
                    <a:pt x="1800439" y="249826"/>
                  </a:cubicBezTo>
                  <a:close/>
                  <a:moveTo>
                    <a:pt x="579539" y="241545"/>
                  </a:moveTo>
                  <a:cubicBezTo>
                    <a:pt x="601961" y="241545"/>
                    <a:pt x="617758" y="249358"/>
                    <a:pt x="626931" y="264986"/>
                  </a:cubicBezTo>
                  <a:cubicBezTo>
                    <a:pt x="636103" y="280613"/>
                    <a:pt x="641709" y="297599"/>
                    <a:pt x="643747" y="315945"/>
                  </a:cubicBezTo>
                  <a:cubicBezTo>
                    <a:pt x="661413" y="292164"/>
                    <a:pt x="683155" y="274158"/>
                    <a:pt x="708974" y="261928"/>
                  </a:cubicBezTo>
                  <a:cubicBezTo>
                    <a:pt x="734794" y="249698"/>
                    <a:pt x="762311" y="243583"/>
                    <a:pt x="791528" y="243583"/>
                  </a:cubicBezTo>
                  <a:cubicBezTo>
                    <a:pt x="829577" y="243583"/>
                    <a:pt x="863889" y="251737"/>
                    <a:pt x="894464" y="268043"/>
                  </a:cubicBezTo>
                  <a:cubicBezTo>
                    <a:pt x="925039" y="284350"/>
                    <a:pt x="951028" y="305923"/>
                    <a:pt x="972431" y="332761"/>
                  </a:cubicBezTo>
                  <a:cubicBezTo>
                    <a:pt x="993834" y="359599"/>
                    <a:pt x="1010310" y="390005"/>
                    <a:pt x="1021861" y="423977"/>
                  </a:cubicBezTo>
                  <a:cubicBezTo>
                    <a:pt x="1033412" y="457950"/>
                    <a:pt x="1039187" y="492602"/>
                    <a:pt x="1039187" y="527933"/>
                  </a:cubicBezTo>
                  <a:cubicBezTo>
                    <a:pt x="1039187" y="564623"/>
                    <a:pt x="1033242" y="599785"/>
                    <a:pt x="1021351" y="633418"/>
                  </a:cubicBezTo>
                  <a:cubicBezTo>
                    <a:pt x="1009461" y="667050"/>
                    <a:pt x="992645" y="696776"/>
                    <a:pt x="970902" y="722595"/>
                  </a:cubicBezTo>
                  <a:cubicBezTo>
                    <a:pt x="949160" y="748415"/>
                    <a:pt x="922661" y="769138"/>
                    <a:pt x="891407" y="784765"/>
                  </a:cubicBezTo>
                  <a:cubicBezTo>
                    <a:pt x="860152" y="800392"/>
                    <a:pt x="825160" y="808206"/>
                    <a:pt x="786432" y="808206"/>
                  </a:cubicBezTo>
                  <a:cubicBezTo>
                    <a:pt x="736152" y="808206"/>
                    <a:pt x="693687" y="790880"/>
                    <a:pt x="659035" y="756228"/>
                  </a:cubicBezTo>
                  <a:lnTo>
                    <a:pt x="659035" y="1030386"/>
                  </a:lnTo>
                  <a:lnTo>
                    <a:pt x="503101" y="1030386"/>
                  </a:lnTo>
                  <a:lnTo>
                    <a:pt x="503101" y="322060"/>
                  </a:lnTo>
                  <a:cubicBezTo>
                    <a:pt x="503101" y="298279"/>
                    <a:pt x="509896" y="278915"/>
                    <a:pt x="523485" y="263967"/>
                  </a:cubicBezTo>
                  <a:cubicBezTo>
                    <a:pt x="537074" y="249019"/>
                    <a:pt x="555758" y="241545"/>
                    <a:pt x="579539" y="241545"/>
                  </a:cubicBezTo>
                  <a:close/>
                  <a:moveTo>
                    <a:pt x="2161870" y="240526"/>
                  </a:moveTo>
                  <a:cubicBezTo>
                    <a:pt x="2175459" y="240526"/>
                    <a:pt x="2193465" y="242224"/>
                    <a:pt x="2215886" y="245621"/>
                  </a:cubicBezTo>
                  <a:cubicBezTo>
                    <a:pt x="2238308" y="249019"/>
                    <a:pt x="2260221" y="254454"/>
                    <a:pt x="2281623" y="261928"/>
                  </a:cubicBezTo>
                  <a:cubicBezTo>
                    <a:pt x="2303026" y="269402"/>
                    <a:pt x="2321541" y="279594"/>
                    <a:pt x="2337168" y="292504"/>
                  </a:cubicBezTo>
                  <a:cubicBezTo>
                    <a:pt x="2352795" y="305413"/>
                    <a:pt x="2360609" y="321040"/>
                    <a:pt x="2360609" y="339386"/>
                  </a:cubicBezTo>
                  <a:cubicBezTo>
                    <a:pt x="2360609" y="355692"/>
                    <a:pt x="2354834" y="369451"/>
                    <a:pt x="2343283" y="380662"/>
                  </a:cubicBezTo>
                  <a:cubicBezTo>
                    <a:pt x="2331733" y="391873"/>
                    <a:pt x="2318144" y="397479"/>
                    <a:pt x="2302516" y="397479"/>
                  </a:cubicBezTo>
                  <a:cubicBezTo>
                    <a:pt x="2292325" y="397479"/>
                    <a:pt x="2281793" y="395440"/>
                    <a:pt x="2270922" y="391364"/>
                  </a:cubicBezTo>
                  <a:cubicBezTo>
                    <a:pt x="2260051" y="387287"/>
                    <a:pt x="2248500" y="382701"/>
                    <a:pt x="2236270" y="377605"/>
                  </a:cubicBezTo>
                  <a:cubicBezTo>
                    <a:pt x="2224040" y="372509"/>
                    <a:pt x="2211130" y="367922"/>
                    <a:pt x="2197541" y="363846"/>
                  </a:cubicBezTo>
                  <a:cubicBezTo>
                    <a:pt x="2183952" y="359769"/>
                    <a:pt x="2169684" y="357731"/>
                    <a:pt x="2154736" y="357731"/>
                  </a:cubicBezTo>
                  <a:cubicBezTo>
                    <a:pt x="2147941" y="357731"/>
                    <a:pt x="2140977" y="358580"/>
                    <a:pt x="2133843" y="360279"/>
                  </a:cubicBezTo>
                  <a:cubicBezTo>
                    <a:pt x="2126709" y="361977"/>
                    <a:pt x="2120424" y="364865"/>
                    <a:pt x="2114988" y="368942"/>
                  </a:cubicBezTo>
                  <a:cubicBezTo>
                    <a:pt x="2109553" y="372339"/>
                    <a:pt x="2105136" y="376755"/>
                    <a:pt x="2101739" y="382191"/>
                  </a:cubicBezTo>
                  <a:cubicBezTo>
                    <a:pt x="2098342" y="387627"/>
                    <a:pt x="2096643" y="394081"/>
                    <a:pt x="2096643" y="401555"/>
                  </a:cubicBezTo>
                  <a:cubicBezTo>
                    <a:pt x="2096643" y="412426"/>
                    <a:pt x="2103438" y="421599"/>
                    <a:pt x="2117026" y="429073"/>
                  </a:cubicBezTo>
                  <a:cubicBezTo>
                    <a:pt x="2130615" y="436547"/>
                    <a:pt x="2147772" y="444021"/>
                    <a:pt x="2168495" y="451495"/>
                  </a:cubicBezTo>
                  <a:cubicBezTo>
                    <a:pt x="2189218" y="458969"/>
                    <a:pt x="2211640" y="467292"/>
                    <a:pt x="2235760" y="476465"/>
                  </a:cubicBezTo>
                  <a:cubicBezTo>
                    <a:pt x="2259881" y="485637"/>
                    <a:pt x="2282303" y="497018"/>
                    <a:pt x="2303026" y="510607"/>
                  </a:cubicBezTo>
                  <a:cubicBezTo>
                    <a:pt x="2323749" y="524196"/>
                    <a:pt x="2340905" y="541012"/>
                    <a:pt x="2354494" y="561056"/>
                  </a:cubicBezTo>
                  <a:cubicBezTo>
                    <a:pt x="2368083" y="581100"/>
                    <a:pt x="2374878" y="605730"/>
                    <a:pt x="2374878" y="634946"/>
                  </a:cubicBezTo>
                  <a:cubicBezTo>
                    <a:pt x="2374878" y="664163"/>
                    <a:pt x="2368083" y="689472"/>
                    <a:pt x="2354494" y="710875"/>
                  </a:cubicBezTo>
                  <a:cubicBezTo>
                    <a:pt x="2340905" y="732278"/>
                    <a:pt x="2323409" y="750113"/>
                    <a:pt x="2302007" y="764382"/>
                  </a:cubicBezTo>
                  <a:cubicBezTo>
                    <a:pt x="2280604" y="778650"/>
                    <a:pt x="2256653" y="789181"/>
                    <a:pt x="2230155" y="795976"/>
                  </a:cubicBezTo>
                  <a:cubicBezTo>
                    <a:pt x="2203656" y="802770"/>
                    <a:pt x="2177837" y="806168"/>
                    <a:pt x="2152698" y="806168"/>
                  </a:cubicBezTo>
                  <a:cubicBezTo>
                    <a:pt x="2115328" y="806168"/>
                    <a:pt x="2076939" y="799713"/>
                    <a:pt x="2037531" y="786803"/>
                  </a:cubicBezTo>
                  <a:cubicBezTo>
                    <a:pt x="1998123" y="773894"/>
                    <a:pt x="1963471" y="757247"/>
                    <a:pt x="1933575" y="736864"/>
                  </a:cubicBezTo>
                  <a:lnTo>
                    <a:pt x="1979438" y="623735"/>
                  </a:lnTo>
                  <a:cubicBezTo>
                    <a:pt x="1990309" y="629850"/>
                    <a:pt x="2003219" y="636305"/>
                    <a:pt x="2018167" y="643100"/>
                  </a:cubicBezTo>
                  <a:cubicBezTo>
                    <a:pt x="2033114" y="649894"/>
                    <a:pt x="2048232" y="656179"/>
                    <a:pt x="2063520" y="661954"/>
                  </a:cubicBezTo>
                  <a:cubicBezTo>
                    <a:pt x="2078807" y="667730"/>
                    <a:pt x="2094095" y="672486"/>
                    <a:pt x="2109383" y="676223"/>
                  </a:cubicBezTo>
                  <a:cubicBezTo>
                    <a:pt x="2124670" y="679960"/>
                    <a:pt x="2138429" y="681828"/>
                    <a:pt x="2150659" y="681828"/>
                  </a:cubicBezTo>
                  <a:cubicBezTo>
                    <a:pt x="2158133" y="681828"/>
                    <a:pt x="2165947" y="680979"/>
                    <a:pt x="2174100" y="679280"/>
                  </a:cubicBezTo>
                  <a:cubicBezTo>
                    <a:pt x="2182254" y="677582"/>
                    <a:pt x="2189728" y="674694"/>
                    <a:pt x="2196522" y="670617"/>
                  </a:cubicBezTo>
                  <a:cubicBezTo>
                    <a:pt x="2203317" y="666541"/>
                    <a:pt x="2208922" y="661445"/>
                    <a:pt x="2213338" y="655330"/>
                  </a:cubicBezTo>
                  <a:cubicBezTo>
                    <a:pt x="2217755" y="649215"/>
                    <a:pt x="2219963" y="641741"/>
                    <a:pt x="2219963" y="632908"/>
                  </a:cubicBezTo>
                  <a:cubicBezTo>
                    <a:pt x="2219963" y="619319"/>
                    <a:pt x="2213169" y="608278"/>
                    <a:pt x="2199580" y="599785"/>
                  </a:cubicBezTo>
                  <a:cubicBezTo>
                    <a:pt x="2185991" y="591292"/>
                    <a:pt x="2169004" y="583478"/>
                    <a:pt x="2148621" y="576344"/>
                  </a:cubicBezTo>
                  <a:cubicBezTo>
                    <a:pt x="2128237" y="569210"/>
                    <a:pt x="2106155" y="561736"/>
                    <a:pt x="2082375" y="553922"/>
                  </a:cubicBezTo>
                  <a:cubicBezTo>
                    <a:pt x="2058594" y="546108"/>
                    <a:pt x="2036512" y="535916"/>
                    <a:pt x="2016128" y="523347"/>
                  </a:cubicBezTo>
                  <a:cubicBezTo>
                    <a:pt x="1995745" y="510777"/>
                    <a:pt x="1978758" y="495150"/>
                    <a:pt x="1965170" y="476465"/>
                  </a:cubicBezTo>
                  <a:cubicBezTo>
                    <a:pt x="1951580" y="457780"/>
                    <a:pt x="1944786" y="434169"/>
                    <a:pt x="1944786" y="405632"/>
                  </a:cubicBezTo>
                  <a:cubicBezTo>
                    <a:pt x="1944786" y="377775"/>
                    <a:pt x="1951580" y="353484"/>
                    <a:pt x="1965170" y="332761"/>
                  </a:cubicBezTo>
                  <a:cubicBezTo>
                    <a:pt x="1978758" y="312038"/>
                    <a:pt x="1996084" y="294882"/>
                    <a:pt x="2017147" y="281293"/>
                  </a:cubicBezTo>
                  <a:cubicBezTo>
                    <a:pt x="2038210" y="267704"/>
                    <a:pt x="2061481" y="257512"/>
                    <a:pt x="2086961" y="250717"/>
                  </a:cubicBezTo>
                  <a:cubicBezTo>
                    <a:pt x="2112440" y="243923"/>
                    <a:pt x="2137410" y="240526"/>
                    <a:pt x="2161870" y="240526"/>
                  </a:cubicBezTo>
                  <a:close/>
                  <a:moveTo>
                    <a:pt x="228295" y="240526"/>
                  </a:moveTo>
                  <a:cubicBezTo>
                    <a:pt x="241884" y="240526"/>
                    <a:pt x="259890" y="242224"/>
                    <a:pt x="282312" y="245621"/>
                  </a:cubicBezTo>
                  <a:cubicBezTo>
                    <a:pt x="304733" y="249019"/>
                    <a:pt x="326646" y="254454"/>
                    <a:pt x="348048" y="261928"/>
                  </a:cubicBezTo>
                  <a:cubicBezTo>
                    <a:pt x="369451" y="269402"/>
                    <a:pt x="387966" y="279594"/>
                    <a:pt x="403593" y="292504"/>
                  </a:cubicBezTo>
                  <a:cubicBezTo>
                    <a:pt x="419221" y="305413"/>
                    <a:pt x="427034" y="321040"/>
                    <a:pt x="427034" y="339386"/>
                  </a:cubicBezTo>
                  <a:cubicBezTo>
                    <a:pt x="427034" y="355692"/>
                    <a:pt x="421259" y="369451"/>
                    <a:pt x="409708" y="380662"/>
                  </a:cubicBezTo>
                  <a:cubicBezTo>
                    <a:pt x="398158" y="391873"/>
                    <a:pt x="384569" y="397479"/>
                    <a:pt x="368941" y="397479"/>
                  </a:cubicBezTo>
                  <a:cubicBezTo>
                    <a:pt x="358750" y="397479"/>
                    <a:pt x="348218" y="395440"/>
                    <a:pt x="337347" y="391364"/>
                  </a:cubicBezTo>
                  <a:cubicBezTo>
                    <a:pt x="326476" y="387287"/>
                    <a:pt x="314925" y="382701"/>
                    <a:pt x="302695" y="377605"/>
                  </a:cubicBezTo>
                  <a:cubicBezTo>
                    <a:pt x="290465" y="372509"/>
                    <a:pt x="277555" y="367922"/>
                    <a:pt x="263966" y="363846"/>
                  </a:cubicBezTo>
                  <a:cubicBezTo>
                    <a:pt x="250377" y="359769"/>
                    <a:pt x="236109" y="357731"/>
                    <a:pt x="221161" y="357731"/>
                  </a:cubicBezTo>
                  <a:cubicBezTo>
                    <a:pt x="214367" y="357731"/>
                    <a:pt x="207402" y="358580"/>
                    <a:pt x="200268" y="360279"/>
                  </a:cubicBezTo>
                  <a:cubicBezTo>
                    <a:pt x="193134" y="361977"/>
                    <a:pt x="186849" y="364865"/>
                    <a:pt x="181413" y="368942"/>
                  </a:cubicBezTo>
                  <a:cubicBezTo>
                    <a:pt x="175978" y="372339"/>
                    <a:pt x="171561" y="376755"/>
                    <a:pt x="168164" y="382191"/>
                  </a:cubicBezTo>
                  <a:cubicBezTo>
                    <a:pt x="164767" y="387627"/>
                    <a:pt x="163068" y="394081"/>
                    <a:pt x="163068" y="401555"/>
                  </a:cubicBezTo>
                  <a:cubicBezTo>
                    <a:pt x="163068" y="412426"/>
                    <a:pt x="169863" y="421599"/>
                    <a:pt x="183452" y="429073"/>
                  </a:cubicBezTo>
                  <a:cubicBezTo>
                    <a:pt x="197041" y="436547"/>
                    <a:pt x="214197" y="444021"/>
                    <a:pt x="234920" y="451495"/>
                  </a:cubicBezTo>
                  <a:cubicBezTo>
                    <a:pt x="255643" y="458969"/>
                    <a:pt x="278065" y="467292"/>
                    <a:pt x="302185" y="476465"/>
                  </a:cubicBezTo>
                  <a:cubicBezTo>
                    <a:pt x="326306" y="485637"/>
                    <a:pt x="348728" y="497018"/>
                    <a:pt x="369451" y="510607"/>
                  </a:cubicBezTo>
                  <a:cubicBezTo>
                    <a:pt x="390174" y="524196"/>
                    <a:pt x="407330" y="541012"/>
                    <a:pt x="420919" y="561056"/>
                  </a:cubicBezTo>
                  <a:cubicBezTo>
                    <a:pt x="434508" y="581100"/>
                    <a:pt x="441303" y="605730"/>
                    <a:pt x="441303" y="634946"/>
                  </a:cubicBezTo>
                  <a:cubicBezTo>
                    <a:pt x="441303" y="664163"/>
                    <a:pt x="434508" y="689472"/>
                    <a:pt x="420919" y="710875"/>
                  </a:cubicBezTo>
                  <a:cubicBezTo>
                    <a:pt x="407330" y="732278"/>
                    <a:pt x="389835" y="750113"/>
                    <a:pt x="368432" y="764382"/>
                  </a:cubicBezTo>
                  <a:cubicBezTo>
                    <a:pt x="347029" y="778650"/>
                    <a:pt x="323079" y="789181"/>
                    <a:pt x="296580" y="795976"/>
                  </a:cubicBezTo>
                  <a:cubicBezTo>
                    <a:pt x="270081" y="802770"/>
                    <a:pt x="244262" y="806168"/>
                    <a:pt x="219123" y="806168"/>
                  </a:cubicBezTo>
                  <a:cubicBezTo>
                    <a:pt x="181753" y="806168"/>
                    <a:pt x="143364" y="799713"/>
                    <a:pt x="103956" y="786803"/>
                  </a:cubicBezTo>
                  <a:cubicBezTo>
                    <a:pt x="64548" y="773894"/>
                    <a:pt x="29896" y="757247"/>
                    <a:pt x="0" y="736864"/>
                  </a:cubicBezTo>
                  <a:lnTo>
                    <a:pt x="45863" y="623735"/>
                  </a:lnTo>
                  <a:cubicBezTo>
                    <a:pt x="56734" y="629850"/>
                    <a:pt x="69644" y="636305"/>
                    <a:pt x="84592" y="643100"/>
                  </a:cubicBezTo>
                  <a:cubicBezTo>
                    <a:pt x="99540" y="649894"/>
                    <a:pt x="114657" y="656179"/>
                    <a:pt x="129945" y="661954"/>
                  </a:cubicBezTo>
                  <a:cubicBezTo>
                    <a:pt x="145233" y="667730"/>
                    <a:pt x="160520" y="672486"/>
                    <a:pt x="175808" y="676223"/>
                  </a:cubicBezTo>
                  <a:cubicBezTo>
                    <a:pt x="191095" y="679960"/>
                    <a:pt x="204854" y="681828"/>
                    <a:pt x="217084" y="681828"/>
                  </a:cubicBezTo>
                  <a:cubicBezTo>
                    <a:pt x="224558" y="681828"/>
                    <a:pt x="232372" y="680979"/>
                    <a:pt x="240525" y="679280"/>
                  </a:cubicBezTo>
                  <a:cubicBezTo>
                    <a:pt x="248679" y="677582"/>
                    <a:pt x="256153" y="674694"/>
                    <a:pt x="262947" y="670617"/>
                  </a:cubicBezTo>
                  <a:cubicBezTo>
                    <a:pt x="269742" y="666541"/>
                    <a:pt x="275347" y="661445"/>
                    <a:pt x="279764" y="655330"/>
                  </a:cubicBezTo>
                  <a:cubicBezTo>
                    <a:pt x="284180" y="649215"/>
                    <a:pt x="286388" y="641741"/>
                    <a:pt x="286388" y="632908"/>
                  </a:cubicBezTo>
                  <a:cubicBezTo>
                    <a:pt x="286388" y="619319"/>
                    <a:pt x="279594" y="608278"/>
                    <a:pt x="266005" y="599785"/>
                  </a:cubicBezTo>
                  <a:cubicBezTo>
                    <a:pt x="252416" y="591292"/>
                    <a:pt x="235430" y="583478"/>
                    <a:pt x="215046" y="576344"/>
                  </a:cubicBezTo>
                  <a:cubicBezTo>
                    <a:pt x="194663" y="569210"/>
                    <a:pt x="172580" y="561736"/>
                    <a:pt x="148800" y="553922"/>
                  </a:cubicBezTo>
                  <a:cubicBezTo>
                    <a:pt x="125019" y="546108"/>
                    <a:pt x="102937" y="535916"/>
                    <a:pt x="82553" y="523347"/>
                  </a:cubicBezTo>
                  <a:cubicBezTo>
                    <a:pt x="62170" y="510777"/>
                    <a:pt x="45184" y="495150"/>
                    <a:pt x="31595" y="476465"/>
                  </a:cubicBezTo>
                  <a:cubicBezTo>
                    <a:pt x="18005" y="457780"/>
                    <a:pt x="11211" y="434169"/>
                    <a:pt x="11211" y="405632"/>
                  </a:cubicBezTo>
                  <a:cubicBezTo>
                    <a:pt x="11211" y="377775"/>
                    <a:pt x="18005" y="353484"/>
                    <a:pt x="31595" y="332761"/>
                  </a:cubicBezTo>
                  <a:cubicBezTo>
                    <a:pt x="45184" y="312038"/>
                    <a:pt x="62509" y="294882"/>
                    <a:pt x="83572" y="281293"/>
                  </a:cubicBezTo>
                  <a:cubicBezTo>
                    <a:pt x="104635" y="267704"/>
                    <a:pt x="127907" y="257512"/>
                    <a:pt x="153386" y="250717"/>
                  </a:cubicBezTo>
                  <a:cubicBezTo>
                    <a:pt x="178865" y="243923"/>
                    <a:pt x="203835" y="240526"/>
                    <a:pt x="228295" y="240526"/>
                  </a:cubicBezTo>
                  <a:close/>
                  <a:moveTo>
                    <a:pt x="2997280" y="66247"/>
                  </a:moveTo>
                  <a:lnTo>
                    <a:pt x="3153213" y="66247"/>
                  </a:lnTo>
                  <a:lnTo>
                    <a:pt x="3153213" y="541182"/>
                  </a:lnTo>
                  <a:cubicBezTo>
                    <a:pt x="3153213" y="548656"/>
                    <a:pt x="3150665" y="555790"/>
                    <a:pt x="3145569" y="562585"/>
                  </a:cubicBezTo>
                  <a:cubicBezTo>
                    <a:pt x="3140473" y="569379"/>
                    <a:pt x="3134019" y="575325"/>
                    <a:pt x="3126205" y="580420"/>
                  </a:cubicBezTo>
                  <a:cubicBezTo>
                    <a:pt x="3118391" y="585516"/>
                    <a:pt x="3109898" y="589593"/>
                    <a:pt x="3100726" y="592651"/>
                  </a:cubicBezTo>
                  <a:cubicBezTo>
                    <a:pt x="3091553" y="595708"/>
                    <a:pt x="3083230" y="597237"/>
                    <a:pt x="3075756" y="597237"/>
                  </a:cubicBezTo>
                  <a:cubicBezTo>
                    <a:pt x="3067603" y="597237"/>
                    <a:pt x="3058939" y="595708"/>
                    <a:pt x="3049767" y="592651"/>
                  </a:cubicBezTo>
                  <a:cubicBezTo>
                    <a:pt x="3040594" y="589593"/>
                    <a:pt x="3032101" y="585516"/>
                    <a:pt x="3024288" y="580420"/>
                  </a:cubicBezTo>
                  <a:cubicBezTo>
                    <a:pt x="3016474" y="575325"/>
                    <a:pt x="3010019" y="569379"/>
                    <a:pt x="3004923" y="562585"/>
                  </a:cubicBezTo>
                  <a:cubicBezTo>
                    <a:pt x="2999827" y="555790"/>
                    <a:pt x="2997280" y="548316"/>
                    <a:pt x="2997280" y="540163"/>
                  </a:cubicBezTo>
                  <a:lnTo>
                    <a:pt x="2997280" y="95803"/>
                  </a:lnTo>
                  <a:close/>
                  <a:moveTo>
                    <a:pt x="2516210" y="1019"/>
                  </a:moveTo>
                  <a:cubicBezTo>
                    <a:pt x="2537952" y="1019"/>
                    <a:pt x="2556297" y="8493"/>
                    <a:pt x="2571245" y="23441"/>
                  </a:cubicBezTo>
                  <a:cubicBezTo>
                    <a:pt x="2586193" y="38389"/>
                    <a:pt x="2593667" y="56734"/>
                    <a:pt x="2593667" y="78477"/>
                  </a:cubicBezTo>
                  <a:lnTo>
                    <a:pt x="2593667" y="294542"/>
                  </a:lnTo>
                  <a:cubicBezTo>
                    <a:pt x="2612692" y="277556"/>
                    <a:pt x="2634774" y="264476"/>
                    <a:pt x="2659913" y="255304"/>
                  </a:cubicBezTo>
                  <a:cubicBezTo>
                    <a:pt x="2685053" y="246131"/>
                    <a:pt x="2710533" y="241545"/>
                    <a:pt x="2736352" y="241545"/>
                  </a:cubicBezTo>
                  <a:cubicBezTo>
                    <a:pt x="2765568" y="241545"/>
                    <a:pt x="2792406" y="246471"/>
                    <a:pt x="2816866" y="256323"/>
                  </a:cubicBezTo>
                  <a:cubicBezTo>
                    <a:pt x="2841327" y="266175"/>
                    <a:pt x="2862390" y="279934"/>
                    <a:pt x="2880055" y="297599"/>
                  </a:cubicBezTo>
                  <a:cubicBezTo>
                    <a:pt x="2897721" y="315265"/>
                    <a:pt x="2911480" y="336328"/>
                    <a:pt x="2921332" y="360788"/>
                  </a:cubicBezTo>
                  <a:cubicBezTo>
                    <a:pt x="2931184" y="385248"/>
                    <a:pt x="2936110" y="412087"/>
                    <a:pt x="2936110" y="441303"/>
                  </a:cubicBezTo>
                  <a:lnTo>
                    <a:pt x="2936110" y="729730"/>
                  </a:lnTo>
                  <a:cubicBezTo>
                    <a:pt x="2936110" y="752151"/>
                    <a:pt x="2928296" y="771006"/>
                    <a:pt x="2912669" y="786294"/>
                  </a:cubicBezTo>
                  <a:cubicBezTo>
                    <a:pt x="2897042" y="801581"/>
                    <a:pt x="2878017" y="809225"/>
                    <a:pt x="2855595" y="809225"/>
                  </a:cubicBezTo>
                  <a:cubicBezTo>
                    <a:pt x="2833853" y="809225"/>
                    <a:pt x="2815677" y="801242"/>
                    <a:pt x="2801069" y="785275"/>
                  </a:cubicBezTo>
                  <a:cubicBezTo>
                    <a:pt x="2786461" y="769308"/>
                    <a:pt x="2779157" y="750793"/>
                    <a:pt x="2779157" y="729730"/>
                  </a:cubicBezTo>
                  <a:lnTo>
                    <a:pt x="2779157" y="466782"/>
                  </a:lnTo>
                  <a:cubicBezTo>
                    <a:pt x="2779157" y="453873"/>
                    <a:pt x="2776779" y="441813"/>
                    <a:pt x="2772023" y="430602"/>
                  </a:cubicBezTo>
                  <a:cubicBezTo>
                    <a:pt x="2767266" y="419391"/>
                    <a:pt x="2760642" y="409539"/>
                    <a:pt x="2752149" y="401046"/>
                  </a:cubicBezTo>
                  <a:cubicBezTo>
                    <a:pt x="2743656" y="392553"/>
                    <a:pt x="2733804" y="385758"/>
                    <a:pt x="2722593" y="380662"/>
                  </a:cubicBezTo>
                  <a:cubicBezTo>
                    <a:pt x="2711382" y="375566"/>
                    <a:pt x="2699322" y="373018"/>
                    <a:pt x="2686412" y="373018"/>
                  </a:cubicBezTo>
                  <a:cubicBezTo>
                    <a:pt x="2660593" y="373018"/>
                    <a:pt x="2638681" y="381851"/>
                    <a:pt x="2620675" y="399517"/>
                  </a:cubicBezTo>
                  <a:cubicBezTo>
                    <a:pt x="2602670" y="417183"/>
                    <a:pt x="2593667" y="438925"/>
                    <a:pt x="2593667" y="464744"/>
                  </a:cubicBezTo>
                  <a:lnTo>
                    <a:pt x="2593667" y="798014"/>
                  </a:lnTo>
                  <a:lnTo>
                    <a:pt x="2436714" y="798014"/>
                  </a:lnTo>
                  <a:lnTo>
                    <a:pt x="2436714" y="79496"/>
                  </a:lnTo>
                  <a:cubicBezTo>
                    <a:pt x="2436714" y="68625"/>
                    <a:pt x="2438922" y="58433"/>
                    <a:pt x="2443339" y="48921"/>
                  </a:cubicBezTo>
                  <a:cubicBezTo>
                    <a:pt x="2447755" y="39408"/>
                    <a:pt x="2453531" y="31085"/>
                    <a:pt x="2460665" y="23951"/>
                  </a:cubicBezTo>
                  <a:cubicBezTo>
                    <a:pt x="2467799" y="16817"/>
                    <a:pt x="2476122" y="11211"/>
                    <a:pt x="2485634" y="7134"/>
                  </a:cubicBezTo>
                  <a:cubicBezTo>
                    <a:pt x="2495147" y="3058"/>
                    <a:pt x="2505338" y="1019"/>
                    <a:pt x="2516210" y="1019"/>
                  </a:cubicBezTo>
                  <a:close/>
                  <a:moveTo>
                    <a:pt x="1200036" y="0"/>
                  </a:moveTo>
                  <a:cubicBezTo>
                    <a:pt x="1221778" y="0"/>
                    <a:pt x="1240123" y="7803"/>
                    <a:pt x="1255071" y="23409"/>
                  </a:cubicBezTo>
                  <a:cubicBezTo>
                    <a:pt x="1270019" y="39016"/>
                    <a:pt x="1277493" y="57339"/>
                    <a:pt x="1277493" y="78381"/>
                  </a:cubicBezTo>
                  <a:lnTo>
                    <a:pt x="1277493" y="795976"/>
                  </a:lnTo>
                  <a:lnTo>
                    <a:pt x="1120540" y="796995"/>
                  </a:lnTo>
                  <a:lnTo>
                    <a:pt x="1120540" y="78381"/>
                  </a:lnTo>
                  <a:cubicBezTo>
                    <a:pt x="1120540" y="55980"/>
                    <a:pt x="1128354" y="37317"/>
                    <a:pt x="1143981" y="22390"/>
                  </a:cubicBezTo>
                  <a:cubicBezTo>
                    <a:pt x="1159609" y="7464"/>
                    <a:pt x="1178293" y="0"/>
                    <a:pt x="1200036"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6299796" y="1981201"/>
              <a:ext cx="222242" cy="22224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5" name="TextBox 24"/>
          <p:cNvSpPr txBox="1"/>
          <p:nvPr/>
        </p:nvSpPr>
        <p:spPr>
          <a:xfrm>
            <a:off x="4978400" y="5241290"/>
            <a:ext cx="2898775" cy="737235"/>
          </a:xfrm>
          <a:prstGeom prst="rect">
            <a:avLst/>
          </a:prstGeom>
          <a:noFill/>
        </p:spPr>
        <p:txBody>
          <a:bodyPr wrap="square" rtlCol="0">
            <a:spAutoFit/>
          </a:bodyPr>
          <a:lstStyle/>
          <a:p>
            <a:r>
              <a:rPr lang="zh-CN" altLang="en-US" sz="1400" dirty="0">
                <a:solidFill>
                  <a:schemeClr val="bg1"/>
                </a:solidFill>
                <a:latin typeface="+mj-lt"/>
                <a:ea typeface="Roboto Light" panose="02000000000000000000" pitchFamily="2" charset="0"/>
              </a:rPr>
              <a:t>小程序端辅助进行简单的信息管理，也方便老师对材料的申请、领取和确认</a:t>
            </a:r>
          </a:p>
        </p:txBody>
      </p:sp>
      <p:sp>
        <p:nvSpPr>
          <p:cNvPr id="27" name="Freeform 285"/>
          <p:cNvSpPr>
            <a:spLocks noEditPoints="1"/>
          </p:cNvSpPr>
          <p:nvPr/>
        </p:nvSpPr>
        <p:spPr bwMode="auto">
          <a:xfrm>
            <a:off x="5079879" y="4849598"/>
            <a:ext cx="264580" cy="220620"/>
          </a:xfrm>
          <a:custGeom>
            <a:avLst/>
            <a:gdLst>
              <a:gd name="T0" fmla="*/ 606 w 616"/>
              <a:gd name="T1" fmla="*/ 182 h 514"/>
              <a:gd name="T2" fmla="*/ 591 w 616"/>
              <a:gd name="T3" fmla="*/ 177 h 514"/>
              <a:gd name="T4" fmla="*/ 546 w 616"/>
              <a:gd name="T5" fmla="*/ 177 h 514"/>
              <a:gd name="T6" fmla="*/ 493 w 616"/>
              <a:gd name="T7" fmla="*/ 11 h 514"/>
              <a:gd name="T8" fmla="*/ 479 w 616"/>
              <a:gd name="T9" fmla="*/ 2 h 514"/>
              <a:gd name="T10" fmla="*/ 462 w 616"/>
              <a:gd name="T11" fmla="*/ 2 h 514"/>
              <a:gd name="T12" fmla="*/ 457 w 616"/>
              <a:gd name="T13" fmla="*/ 4 h 514"/>
              <a:gd name="T14" fmla="*/ 364 w 616"/>
              <a:gd name="T15" fmla="*/ 33 h 514"/>
              <a:gd name="T16" fmla="*/ 26 w 616"/>
              <a:gd name="T17" fmla="*/ 142 h 514"/>
              <a:gd name="T18" fmla="*/ 17 w 616"/>
              <a:gd name="T19" fmla="*/ 146 h 514"/>
              <a:gd name="T20" fmla="*/ 7 w 616"/>
              <a:gd name="T21" fmla="*/ 154 h 514"/>
              <a:gd name="T22" fmla="*/ 10 w 616"/>
              <a:gd name="T23" fmla="*/ 152 h 514"/>
              <a:gd name="T24" fmla="*/ 6 w 616"/>
              <a:gd name="T25" fmla="*/ 155 h 514"/>
              <a:gd name="T26" fmla="*/ 48 w 616"/>
              <a:gd name="T27" fmla="*/ 314 h 514"/>
              <a:gd name="T28" fmla="*/ 86 w 616"/>
              <a:gd name="T29" fmla="*/ 432 h 514"/>
              <a:gd name="T30" fmla="*/ 101 w 616"/>
              <a:gd name="T31" fmla="*/ 473 h 514"/>
              <a:gd name="T32" fmla="*/ 133 w 616"/>
              <a:gd name="T33" fmla="*/ 514 h 514"/>
              <a:gd name="T34" fmla="*/ 591 w 616"/>
              <a:gd name="T35" fmla="*/ 514 h 514"/>
              <a:gd name="T36" fmla="*/ 616 w 616"/>
              <a:gd name="T37" fmla="*/ 195 h 514"/>
              <a:gd name="T38" fmla="*/ 110 w 616"/>
              <a:gd name="T39" fmla="*/ 183 h 514"/>
              <a:gd name="T40" fmla="*/ 127 w 616"/>
              <a:gd name="T41" fmla="*/ 390 h 514"/>
              <a:gd name="T42" fmla="*/ 590 w 616"/>
              <a:gd name="T43" fmla="*/ 426 h 514"/>
              <a:gd name="T44" fmla="*/ 127 w 616"/>
              <a:gd name="T45" fmla="*/ 390 h 514"/>
              <a:gd name="T46" fmla="*/ 607 w 616"/>
              <a:gd name="T47" fmla="*/ 183 h 514"/>
              <a:gd name="T48" fmla="*/ 589 w 616"/>
              <a:gd name="T49" fmla="*/ 204 h 514"/>
              <a:gd name="T50" fmla="*/ 590 w 616"/>
              <a:gd name="T51" fmla="*/ 204 h 514"/>
              <a:gd name="T52" fmla="*/ 127 w 616"/>
              <a:gd name="T53" fmla="*/ 363 h 514"/>
              <a:gd name="T54" fmla="*/ 128 w 616"/>
              <a:gd name="T55" fmla="*/ 204 h 514"/>
              <a:gd name="T56" fmla="*/ 589 w 616"/>
              <a:gd name="T57" fmla="*/ 204 h 514"/>
              <a:gd name="T58" fmla="*/ 30 w 616"/>
              <a:gd name="T59" fmla="*/ 169 h 514"/>
              <a:gd name="T60" fmla="*/ 30 w 616"/>
              <a:gd name="T61" fmla="*/ 169 h 514"/>
              <a:gd name="T62" fmla="*/ 53 w 616"/>
              <a:gd name="T63" fmla="*/ 162 h 514"/>
              <a:gd name="T64" fmla="*/ 330 w 616"/>
              <a:gd name="T65" fmla="*/ 73 h 514"/>
              <a:gd name="T66" fmla="*/ 468 w 616"/>
              <a:gd name="T67" fmla="*/ 28 h 514"/>
              <a:gd name="T68" fmla="*/ 514 w 616"/>
              <a:gd name="T69" fmla="*/ 164 h 514"/>
              <a:gd name="T70" fmla="*/ 128 w 616"/>
              <a:gd name="T71" fmla="*/ 177 h 514"/>
              <a:gd name="T72" fmla="*/ 114 w 616"/>
              <a:gd name="T73" fmla="*/ 181 h 514"/>
              <a:gd name="T74" fmla="*/ 101 w 616"/>
              <a:gd name="T75" fmla="*/ 195 h 514"/>
              <a:gd name="T76" fmla="*/ 85 w 616"/>
              <a:gd name="T77" fmla="*/ 341 h 514"/>
              <a:gd name="T78" fmla="*/ 127 w 616"/>
              <a:gd name="T79" fmla="*/ 487 h 514"/>
              <a:gd name="T80" fmla="*/ 128 w 616"/>
              <a:gd name="T81" fmla="*/ 487 h 514"/>
              <a:gd name="T82" fmla="*/ 129 w 616"/>
              <a:gd name="T83" fmla="*/ 487 h 514"/>
              <a:gd name="T84" fmla="*/ 129 w 616"/>
              <a:gd name="T85" fmla="*/ 487 h 514"/>
              <a:gd name="T86" fmla="*/ 129 w 616"/>
              <a:gd name="T87" fmla="*/ 487 h 514"/>
              <a:gd name="T88" fmla="*/ 127 w 616"/>
              <a:gd name="T89" fmla="*/ 467 h 514"/>
              <a:gd name="T90" fmla="*/ 590 w 616"/>
              <a:gd name="T91" fmla="*/ 453 h 514"/>
              <a:gd name="T92" fmla="*/ 589 w 616"/>
              <a:gd name="T93" fmla="*/ 485 h 514"/>
              <a:gd name="T94" fmla="*/ 129 w 616"/>
              <a:gd name="T95" fmla="*/ 487 h 514"/>
              <a:gd name="T96" fmla="*/ 589 w 616"/>
              <a:gd name="T97" fmla="*/ 487 h 514"/>
              <a:gd name="T98" fmla="*/ 589 w 616"/>
              <a:gd name="T99" fmla="*/ 487 h 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616" h="514">
                <a:moveTo>
                  <a:pt x="606" y="183"/>
                </a:moveTo>
                <a:cubicBezTo>
                  <a:pt x="606" y="182"/>
                  <a:pt x="606" y="182"/>
                  <a:pt x="606" y="182"/>
                </a:cubicBezTo>
                <a:cubicBezTo>
                  <a:pt x="605" y="182"/>
                  <a:pt x="604" y="181"/>
                  <a:pt x="603" y="181"/>
                </a:cubicBezTo>
                <a:cubicBezTo>
                  <a:pt x="599" y="179"/>
                  <a:pt x="595" y="178"/>
                  <a:pt x="591" y="177"/>
                </a:cubicBezTo>
                <a:cubicBezTo>
                  <a:pt x="590" y="177"/>
                  <a:pt x="589" y="177"/>
                  <a:pt x="588" y="177"/>
                </a:cubicBezTo>
                <a:cubicBezTo>
                  <a:pt x="546" y="177"/>
                  <a:pt x="546" y="177"/>
                  <a:pt x="546" y="177"/>
                </a:cubicBezTo>
                <a:cubicBezTo>
                  <a:pt x="532" y="134"/>
                  <a:pt x="532" y="134"/>
                  <a:pt x="532" y="134"/>
                </a:cubicBezTo>
                <a:cubicBezTo>
                  <a:pt x="519" y="93"/>
                  <a:pt x="506" y="52"/>
                  <a:pt x="493" y="11"/>
                </a:cubicBezTo>
                <a:cubicBezTo>
                  <a:pt x="491" y="6"/>
                  <a:pt x="486" y="2"/>
                  <a:pt x="480" y="2"/>
                </a:cubicBezTo>
                <a:cubicBezTo>
                  <a:pt x="480" y="2"/>
                  <a:pt x="479" y="2"/>
                  <a:pt x="479" y="2"/>
                </a:cubicBezTo>
                <a:cubicBezTo>
                  <a:pt x="477" y="1"/>
                  <a:pt x="475" y="1"/>
                  <a:pt x="472" y="1"/>
                </a:cubicBezTo>
                <a:cubicBezTo>
                  <a:pt x="469" y="0"/>
                  <a:pt x="465" y="1"/>
                  <a:pt x="462" y="2"/>
                </a:cubicBezTo>
                <a:cubicBezTo>
                  <a:pt x="461" y="2"/>
                  <a:pt x="461" y="2"/>
                  <a:pt x="461" y="2"/>
                </a:cubicBezTo>
                <a:cubicBezTo>
                  <a:pt x="460" y="3"/>
                  <a:pt x="458" y="3"/>
                  <a:pt x="457" y="4"/>
                </a:cubicBezTo>
                <a:cubicBezTo>
                  <a:pt x="450" y="6"/>
                  <a:pt x="444" y="8"/>
                  <a:pt x="437" y="10"/>
                </a:cubicBezTo>
                <a:cubicBezTo>
                  <a:pt x="413" y="18"/>
                  <a:pt x="388" y="26"/>
                  <a:pt x="364" y="33"/>
                </a:cubicBezTo>
                <a:cubicBezTo>
                  <a:pt x="295" y="55"/>
                  <a:pt x="227" y="77"/>
                  <a:pt x="159" y="99"/>
                </a:cubicBezTo>
                <a:cubicBezTo>
                  <a:pt x="114" y="114"/>
                  <a:pt x="70" y="128"/>
                  <a:pt x="26" y="142"/>
                </a:cubicBezTo>
                <a:cubicBezTo>
                  <a:pt x="23" y="143"/>
                  <a:pt x="23" y="143"/>
                  <a:pt x="23" y="143"/>
                </a:cubicBezTo>
                <a:cubicBezTo>
                  <a:pt x="21" y="144"/>
                  <a:pt x="19" y="145"/>
                  <a:pt x="17" y="146"/>
                </a:cubicBezTo>
                <a:cubicBezTo>
                  <a:pt x="14" y="147"/>
                  <a:pt x="12" y="149"/>
                  <a:pt x="10" y="151"/>
                </a:cubicBezTo>
                <a:cubicBezTo>
                  <a:pt x="9" y="152"/>
                  <a:pt x="8" y="153"/>
                  <a:pt x="7" y="154"/>
                </a:cubicBezTo>
                <a:cubicBezTo>
                  <a:pt x="7" y="154"/>
                  <a:pt x="7" y="154"/>
                  <a:pt x="7" y="154"/>
                </a:cubicBezTo>
                <a:cubicBezTo>
                  <a:pt x="8" y="153"/>
                  <a:pt x="9" y="153"/>
                  <a:pt x="10" y="152"/>
                </a:cubicBezTo>
                <a:cubicBezTo>
                  <a:pt x="9" y="153"/>
                  <a:pt x="8" y="154"/>
                  <a:pt x="6" y="154"/>
                </a:cubicBezTo>
                <a:cubicBezTo>
                  <a:pt x="6" y="155"/>
                  <a:pt x="6" y="155"/>
                  <a:pt x="6" y="155"/>
                </a:cubicBezTo>
                <a:cubicBezTo>
                  <a:pt x="2" y="158"/>
                  <a:pt x="0" y="163"/>
                  <a:pt x="2" y="168"/>
                </a:cubicBezTo>
                <a:cubicBezTo>
                  <a:pt x="17" y="217"/>
                  <a:pt x="33" y="265"/>
                  <a:pt x="48" y="314"/>
                </a:cubicBezTo>
                <a:cubicBezTo>
                  <a:pt x="58" y="345"/>
                  <a:pt x="68" y="376"/>
                  <a:pt x="78" y="407"/>
                </a:cubicBezTo>
                <a:cubicBezTo>
                  <a:pt x="86" y="432"/>
                  <a:pt x="86" y="432"/>
                  <a:pt x="86" y="432"/>
                </a:cubicBezTo>
                <a:cubicBezTo>
                  <a:pt x="89" y="441"/>
                  <a:pt x="93" y="452"/>
                  <a:pt x="101" y="458"/>
                </a:cubicBezTo>
                <a:cubicBezTo>
                  <a:pt x="101" y="473"/>
                  <a:pt x="101" y="473"/>
                  <a:pt x="101" y="473"/>
                </a:cubicBezTo>
                <a:cubicBezTo>
                  <a:pt x="101" y="487"/>
                  <a:pt x="102" y="501"/>
                  <a:pt x="115" y="510"/>
                </a:cubicBezTo>
                <a:cubicBezTo>
                  <a:pt x="120" y="514"/>
                  <a:pt x="127" y="514"/>
                  <a:pt x="133" y="514"/>
                </a:cubicBezTo>
                <a:cubicBezTo>
                  <a:pt x="586" y="514"/>
                  <a:pt x="586" y="514"/>
                  <a:pt x="586" y="514"/>
                </a:cubicBezTo>
                <a:cubicBezTo>
                  <a:pt x="588" y="514"/>
                  <a:pt x="589" y="514"/>
                  <a:pt x="591" y="514"/>
                </a:cubicBezTo>
                <a:cubicBezTo>
                  <a:pt x="610" y="512"/>
                  <a:pt x="616" y="494"/>
                  <a:pt x="616" y="477"/>
                </a:cubicBezTo>
                <a:cubicBezTo>
                  <a:pt x="616" y="195"/>
                  <a:pt x="616" y="195"/>
                  <a:pt x="616" y="195"/>
                </a:cubicBezTo>
                <a:cubicBezTo>
                  <a:pt x="616" y="190"/>
                  <a:pt x="612" y="184"/>
                  <a:pt x="606" y="183"/>
                </a:cubicBezTo>
                <a:close/>
                <a:moveTo>
                  <a:pt x="110" y="183"/>
                </a:moveTo>
                <a:cubicBezTo>
                  <a:pt x="108" y="184"/>
                  <a:pt x="108" y="183"/>
                  <a:pt x="110" y="183"/>
                </a:cubicBezTo>
                <a:close/>
                <a:moveTo>
                  <a:pt x="127" y="390"/>
                </a:moveTo>
                <a:cubicBezTo>
                  <a:pt x="590" y="390"/>
                  <a:pt x="590" y="390"/>
                  <a:pt x="590" y="390"/>
                </a:cubicBezTo>
                <a:cubicBezTo>
                  <a:pt x="590" y="426"/>
                  <a:pt x="590" y="426"/>
                  <a:pt x="590" y="426"/>
                </a:cubicBezTo>
                <a:cubicBezTo>
                  <a:pt x="127" y="426"/>
                  <a:pt x="127" y="426"/>
                  <a:pt x="127" y="426"/>
                </a:cubicBezTo>
                <a:lnTo>
                  <a:pt x="127" y="390"/>
                </a:lnTo>
                <a:close/>
                <a:moveTo>
                  <a:pt x="607" y="183"/>
                </a:moveTo>
                <a:cubicBezTo>
                  <a:pt x="607" y="183"/>
                  <a:pt x="607" y="183"/>
                  <a:pt x="607" y="183"/>
                </a:cubicBezTo>
                <a:cubicBezTo>
                  <a:pt x="609" y="183"/>
                  <a:pt x="609" y="184"/>
                  <a:pt x="607" y="183"/>
                </a:cubicBezTo>
                <a:close/>
                <a:moveTo>
                  <a:pt x="589" y="204"/>
                </a:moveTo>
                <a:cubicBezTo>
                  <a:pt x="589" y="204"/>
                  <a:pt x="589" y="204"/>
                  <a:pt x="589" y="204"/>
                </a:cubicBezTo>
                <a:cubicBezTo>
                  <a:pt x="589" y="204"/>
                  <a:pt x="589" y="204"/>
                  <a:pt x="590" y="204"/>
                </a:cubicBezTo>
                <a:cubicBezTo>
                  <a:pt x="590" y="363"/>
                  <a:pt x="590" y="363"/>
                  <a:pt x="590" y="363"/>
                </a:cubicBezTo>
                <a:cubicBezTo>
                  <a:pt x="127" y="363"/>
                  <a:pt x="127" y="363"/>
                  <a:pt x="127" y="363"/>
                </a:cubicBezTo>
                <a:cubicBezTo>
                  <a:pt x="127" y="204"/>
                  <a:pt x="127" y="204"/>
                  <a:pt x="127" y="204"/>
                </a:cubicBezTo>
                <a:cubicBezTo>
                  <a:pt x="128" y="204"/>
                  <a:pt x="128" y="204"/>
                  <a:pt x="128" y="204"/>
                </a:cubicBezTo>
                <a:cubicBezTo>
                  <a:pt x="128" y="204"/>
                  <a:pt x="128" y="204"/>
                  <a:pt x="128" y="204"/>
                </a:cubicBezTo>
                <a:lnTo>
                  <a:pt x="589" y="204"/>
                </a:lnTo>
                <a:close/>
                <a:moveTo>
                  <a:pt x="85" y="341"/>
                </a:moveTo>
                <a:cubicBezTo>
                  <a:pt x="67" y="284"/>
                  <a:pt x="48" y="226"/>
                  <a:pt x="30" y="169"/>
                </a:cubicBezTo>
                <a:cubicBezTo>
                  <a:pt x="30" y="169"/>
                  <a:pt x="30" y="169"/>
                  <a:pt x="30" y="169"/>
                </a:cubicBezTo>
                <a:cubicBezTo>
                  <a:pt x="30" y="169"/>
                  <a:pt x="30" y="169"/>
                  <a:pt x="30" y="169"/>
                </a:cubicBezTo>
                <a:cubicBezTo>
                  <a:pt x="32" y="168"/>
                  <a:pt x="33" y="168"/>
                  <a:pt x="34" y="168"/>
                </a:cubicBezTo>
                <a:cubicBezTo>
                  <a:pt x="53" y="162"/>
                  <a:pt x="53" y="162"/>
                  <a:pt x="53" y="162"/>
                </a:cubicBezTo>
                <a:cubicBezTo>
                  <a:pt x="77" y="154"/>
                  <a:pt x="101" y="146"/>
                  <a:pt x="125" y="138"/>
                </a:cubicBezTo>
                <a:cubicBezTo>
                  <a:pt x="193" y="116"/>
                  <a:pt x="262" y="95"/>
                  <a:pt x="330" y="73"/>
                </a:cubicBezTo>
                <a:cubicBezTo>
                  <a:pt x="375" y="58"/>
                  <a:pt x="420" y="44"/>
                  <a:pt x="465" y="29"/>
                </a:cubicBezTo>
                <a:cubicBezTo>
                  <a:pt x="468" y="28"/>
                  <a:pt x="468" y="28"/>
                  <a:pt x="468" y="28"/>
                </a:cubicBezTo>
                <a:cubicBezTo>
                  <a:pt x="469" y="28"/>
                  <a:pt x="469" y="28"/>
                  <a:pt x="470" y="28"/>
                </a:cubicBezTo>
                <a:cubicBezTo>
                  <a:pt x="485" y="73"/>
                  <a:pt x="499" y="119"/>
                  <a:pt x="514" y="164"/>
                </a:cubicBezTo>
                <a:cubicBezTo>
                  <a:pt x="515" y="169"/>
                  <a:pt x="517" y="173"/>
                  <a:pt x="518" y="177"/>
                </a:cubicBezTo>
                <a:cubicBezTo>
                  <a:pt x="128" y="177"/>
                  <a:pt x="128" y="177"/>
                  <a:pt x="128" y="177"/>
                </a:cubicBezTo>
                <a:cubicBezTo>
                  <a:pt x="126" y="177"/>
                  <a:pt x="125" y="178"/>
                  <a:pt x="123" y="178"/>
                </a:cubicBezTo>
                <a:cubicBezTo>
                  <a:pt x="119" y="178"/>
                  <a:pt x="117" y="180"/>
                  <a:pt x="114" y="181"/>
                </a:cubicBezTo>
                <a:cubicBezTo>
                  <a:pt x="113" y="181"/>
                  <a:pt x="112" y="182"/>
                  <a:pt x="111" y="182"/>
                </a:cubicBezTo>
                <a:cubicBezTo>
                  <a:pt x="105" y="184"/>
                  <a:pt x="101" y="189"/>
                  <a:pt x="101" y="195"/>
                </a:cubicBezTo>
                <a:cubicBezTo>
                  <a:pt x="101" y="388"/>
                  <a:pt x="101" y="388"/>
                  <a:pt x="101" y="388"/>
                </a:cubicBezTo>
                <a:cubicBezTo>
                  <a:pt x="95" y="373"/>
                  <a:pt x="90" y="357"/>
                  <a:pt x="85" y="341"/>
                </a:cubicBezTo>
                <a:close/>
                <a:moveTo>
                  <a:pt x="127" y="487"/>
                </a:moveTo>
                <a:cubicBezTo>
                  <a:pt x="127" y="487"/>
                  <a:pt x="127" y="487"/>
                  <a:pt x="127" y="487"/>
                </a:cubicBezTo>
                <a:close/>
                <a:moveTo>
                  <a:pt x="128" y="487"/>
                </a:moveTo>
                <a:cubicBezTo>
                  <a:pt x="127" y="487"/>
                  <a:pt x="127" y="486"/>
                  <a:pt x="128" y="487"/>
                </a:cubicBezTo>
                <a:close/>
                <a:moveTo>
                  <a:pt x="129" y="487"/>
                </a:moveTo>
                <a:cubicBezTo>
                  <a:pt x="129" y="487"/>
                  <a:pt x="129" y="487"/>
                  <a:pt x="129" y="487"/>
                </a:cubicBezTo>
                <a:cubicBezTo>
                  <a:pt x="129" y="487"/>
                  <a:pt x="129" y="487"/>
                  <a:pt x="129" y="487"/>
                </a:cubicBezTo>
                <a:cubicBezTo>
                  <a:pt x="129" y="487"/>
                  <a:pt x="129" y="487"/>
                  <a:pt x="129" y="487"/>
                </a:cubicBezTo>
                <a:close/>
                <a:moveTo>
                  <a:pt x="129" y="487"/>
                </a:moveTo>
                <a:cubicBezTo>
                  <a:pt x="129" y="487"/>
                  <a:pt x="129" y="486"/>
                  <a:pt x="129" y="487"/>
                </a:cubicBezTo>
                <a:cubicBezTo>
                  <a:pt x="129" y="487"/>
                  <a:pt x="129" y="487"/>
                  <a:pt x="129" y="487"/>
                </a:cubicBezTo>
                <a:cubicBezTo>
                  <a:pt x="127" y="481"/>
                  <a:pt x="127" y="474"/>
                  <a:pt x="127" y="467"/>
                </a:cubicBezTo>
                <a:cubicBezTo>
                  <a:pt x="127" y="453"/>
                  <a:pt x="127" y="453"/>
                  <a:pt x="127" y="453"/>
                </a:cubicBezTo>
                <a:cubicBezTo>
                  <a:pt x="590" y="453"/>
                  <a:pt x="590" y="453"/>
                  <a:pt x="590" y="453"/>
                </a:cubicBezTo>
                <a:cubicBezTo>
                  <a:pt x="590" y="477"/>
                  <a:pt x="590" y="477"/>
                  <a:pt x="590" y="477"/>
                </a:cubicBezTo>
                <a:cubicBezTo>
                  <a:pt x="589" y="480"/>
                  <a:pt x="589" y="482"/>
                  <a:pt x="589" y="485"/>
                </a:cubicBezTo>
                <a:cubicBezTo>
                  <a:pt x="589" y="485"/>
                  <a:pt x="588" y="486"/>
                  <a:pt x="588" y="487"/>
                </a:cubicBezTo>
                <a:lnTo>
                  <a:pt x="129" y="487"/>
                </a:lnTo>
                <a:close/>
                <a:moveTo>
                  <a:pt x="589" y="487"/>
                </a:moveTo>
                <a:cubicBezTo>
                  <a:pt x="590" y="486"/>
                  <a:pt x="590" y="486"/>
                  <a:pt x="589" y="487"/>
                </a:cubicBezTo>
                <a:close/>
                <a:moveTo>
                  <a:pt x="589" y="487"/>
                </a:moveTo>
                <a:cubicBezTo>
                  <a:pt x="590" y="487"/>
                  <a:pt x="590" y="487"/>
                  <a:pt x="589" y="487"/>
                </a:cubicBezTo>
                <a:close/>
              </a:path>
            </a:pathLst>
          </a:custGeom>
          <a:solidFill>
            <a:schemeClr val="bg1"/>
          </a:solidFill>
          <a:ln>
            <a:noFill/>
          </a:ln>
        </p:spPr>
        <p:txBody>
          <a:bodyPr vert="horz" wrap="square" lIns="91440" tIns="45720" rIns="91440" bIns="45720" numCol="1" anchor="t" anchorCtr="0" compatLnSpc="1"/>
          <a:lstStyle/>
          <a:p>
            <a:endParaRPr lang="en-US"/>
          </a:p>
        </p:txBody>
      </p:sp>
      <p:sp>
        <p:nvSpPr>
          <p:cNvPr id="23" name="TextBox 22"/>
          <p:cNvSpPr txBox="1"/>
          <p:nvPr/>
        </p:nvSpPr>
        <p:spPr>
          <a:xfrm>
            <a:off x="4978400" y="1862455"/>
            <a:ext cx="4498340" cy="312420"/>
          </a:xfrm>
          <a:prstGeom prst="rect">
            <a:avLst/>
          </a:prstGeom>
          <a:noFill/>
        </p:spPr>
        <p:txBody>
          <a:bodyPr wrap="square" rtlCol="0">
            <a:spAutoFit/>
          </a:bodyPr>
          <a:lstStyle/>
          <a:p>
            <a:pPr>
              <a:lnSpc>
                <a:spcPct val="120000"/>
              </a:lnSpc>
            </a:pPr>
            <a:r>
              <a:rPr lang="en-US" altLang="zh-CN" sz="1200" dirty="0">
                <a:solidFill>
                  <a:schemeClr val="bg1"/>
                </a:solidFill>
              </a:rPr>
              <a:t>PC</a:t>
            </a:r>
            <a:r>
              <a:rPr lang="zh-CN" altLang="en-US" sz="1200" dirty="0">
                <a:solidFill>
                  <a:schemeClr val="bg1"/>
                </a:solidFill>
              </a:rPr>
              <a:t>端可以进行主要仓储管理，包括复杂信息的录入和修改</a:t>
            </a:r>
          </a:p>
        </p:txBody>
      </p:sp>
      <p:grpSp>
        <p:nvGrpSpPr>
          <p:cNvPr id="28" name="Group 27"/>
          <p:cNvGrpSpPr/>
          <p:nvPr/>
        </p:nvGrpSpPr>
        <p:grpSpPr>
          <a:xfrm>
            <a:off x="5098630" y="1431111"/>
            <a:ext cx="226955" cy="300672"/>
            <a:chOff x="8521700" y="4302125"/>
            <a:chExt cx="1241425" cy="1644650"/>
          </a:xfrm>
          <a:solidFill>
            <a:schemeClr val="bg1"/>
          </a:solidFill>
        </p:grpSpPr>
        <p:sp>
          <p:nvSpPr>
            <p:cNvPr id="29" name="Freeform 447"/>
            <p:cNvSpPr>
              <a:spLocks noEditPoints="1"/>
            </p:cNvSpPr>
            <p:nvPr/>
          </p:nvSpPr>
          <p:spPr bwMode="auto">
            <a:xfrm>
              <a:off x="9244013" y="4849813"/>
              <a:ext cx="233363" cy="233363"/>
            </a:xfrm>
            <a:custGeom>
              <a:avLst/>
              <a:gdLst>
                <a:gd name="T0" fmla="*/ 16 w 94"/>
                <a:gd name="T1" fmla="*/ 18 h 94"/>
                <a:gd name="T2" fmla="*/ 14 w 94"/>
                <a:gd name="T3" fmla="*/ 75 h 94"/>
                <a:gd name="T4" fmla="*/ 16 w 94"/>
                <a:gd name="T5" fmla="*/ 78 h 94"/>
                <a:gd name="T6" fmla="*/ 19 w 94"/>
                <a:gd name="T7" fmla="*/ 80 h 94"/>
                <a:gd name="T8" fmla="*/ 77 w 94"/>
                <a:gd name="T9" fmla="*/ 78 h 94"/>
                <a:gd name="T10" fmla="*/ 77 w 94"/>
                <a:gd name="T11" fmla="*/ 18 h 94"/>
                <a:gd name="T12" fmla="*/ 16 w 94"/>
                <a:gd name="T13" fmla="*/ 18 h 94"/>
                <a:gd name="T14" fmla="*/ 55 w 94"/>
                <a:gd name="T15" fmla="*/ 56 h 94"/>
                <a:gd name="T16" fmla="*/ 38 w 94"/>
                <a:gd name="T17" fmla="*/ 56 h 94"/>
                <a:gd name="T18" fmla="*/ 38 w 94"/>
                <a:gd name="T19" fmla="*/ 39 h 94"/>
                <a:gd name="T20" fmla="*/ 55 w 94"/>
                <a:gd name="T21" fmla="*/ 39 h 94"/>
                <a:gd name="T22" fmla="*/ 55 w 94"/>
                <a:gd name="T23" fmla="*/ 56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4" h="94">
                  <a:moveTo>
                    <a:pt x="16" y="18"/>
                  </a:moveTo>
                  <a:cubicBezTo>
                    <a:pt x="0" y="33"/>
                    <a:pt x="1" y="58"/>
                    <a:pt x="14" y="75"/>
                  </a:cubicBezTo>
                  <a:cubicBezTo>
                    <a:pt x="15" y="76"/>
                    <a:pt x="15" y="77"/>
                    <a:pt x="16" y="78"/>
                  </a:cubicBezTo>
                  <a:cubicBezTo>
                    <a:pt x="17" y="79"/>
                    <a:pt x="18" y="80"/>
                    <a:pt x="19" y="80"/>
                  </a:cubicBezTo>
                  <a:cubicBezTo>
                    <a:pt x="36" y="94"/>
                    <a:pt x="60" y="93"/>
                    <a:pt x="77" y="78"/>
                  </a:cubicBezTo>
                  <a:cubicBezTo>
                    <a:pt x="94" y="62"/>
                    <a:pt x="92" y="34"/>
                    <a:pt x="77" y="18"/>
                  </a:cubicBezTo>
                  <a:cubicBezTo>
                    <a:pt x="60" y="0"/>
                    <a:pt x="33" y="2"/>
                    <a:pt x="16" y="18"/>
                  </a:cubicBezTo>
                  <a:close/>
                  <a:moveTo>
                    <a:pt x="55" y="56"/>
                  </a:moveTo>
                  <a:cubicBezTo>
                    <a:pt x="50" y="61"/>
                    <a:pt x="43" y="61"/>
                    <a:pt x="38" y="56"/>
                  </a:cubicBezTo>
                  <a:cubicBezTo>
                    <a:pt x="33" y="51"/>
                    <a:pt x="33" y="44"/>
                    <a:pt x="38" y="39"/>
                  </a:cubicBezTo>
                  <a:cubicBezTo>
                    <a:pt x="43" y="34"/>
                    <a:pt x="50" y="35"/>
                    <a:pt x="55" y="39"/>
                  </a:cubicBezTo>
                  <a:cubicBezTo>
                    <a:pt x="60" y="44"/>
                    <a:pt x="59" y="51"/>
                    <a:pt x="55" y="5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0" name="Freeform 448"/>
            <p:cNvSpPr>
              <a:spLocks noEditPoints="1"/>
            </p:cNvSpPr>
            <p:nvPr/>
          </p:nvSpPr>
          <p:spPr bwMode="auto">
            <a:xfrm>
              <a:off x="8813800" y="4849813"/>
              <a:ext cx="233363" cy="233363"/>
            </a:xfrm>
            <a:custGeom>
              <a:avLst/>
              <a:gdLst>
                <a:gd name="T0" fmla="*/ 16 w 94"/>
                <a:gd name="T1" fmla="*/ 18 h 94"/>
                <a:gd name="T2" fmla="*/ 14 w 94"/>
                <a:gd name="T3" fmla="*/ 75 h 94"/>
                <a:gd name="T4" fmla="*/ 16 w 94"/>
                <a:gd name="T5" fmla="*/ 78 h 94"/>
                <a:gd name="T6" fmla="*/ 19 w 94"/>
                <a:gd name="T7" fmla="*/ 80 h 94"/>
                <a:gd name="T8" fmla="*/ 77 w 94"/>
                <a:gd name="T9" fmla="*/ 78 h 94"/>
                <a:gd name="T10" fmla="*/ 77 w 94"/>
                <a:gd name="T11" fmla="*/ 18 h 94"/>
                <a:gd name="T12" fmla="*/ 16 w 94"/>
                <a:gd name="T13" fmla="*/ 18 h 94"/>
                <a:gd name="T14" fmla="*/ 55 w 94"/>
                <a:gd name="T15" fmla="*/ 56 h 94"/>
                <a:gd name="T16" fmla="*/ 38 w 94"/>
                <a:gd name="T17" fmla="*/ 56 h 94"/>
                <a:gd name="T18" fmla="*/ 38 w 94"/>
                <a:gd name="T19" fmla="*/ 39 h 94"/>
                <a:gd name="T20" fmla="*/ 55 w 94"/>
                <a:gd name="T21" fmla="*/ 39 h 94"/>
                <a:gd name="T22" fmla="*/ 55 w 94"/>
                <a:gd name="T23" fmla="*/ 56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4" h="94">
                  <a:moveTo>
                    <a:pt x="16" y="18"/>
                  </a:moveTo>
                  <a:cubicBezTo>
                    <a:pt x="0" y="33"/>
                    <a:pt x="1" y="58"/>
                    <a:pt x="14" y="75"/>
                  </a:cubicBezTo>
                  <a:cubicBezTo>
                    <a:pt x="14" y="76"/>
                    <a:pt x="15" y="77"/>
                    <a:pt x="16" y="78"/>
                  </a:cubicBezTo>
                  <a:cubicBezTo>
                    <a:pt x="17" y="79"/>
                    <a:pt x="18" y="80"/>
                    <a:pt x="19" y="80"/>
                  </a:cubicBezTo>
                  <a:cubicBezTo>
                    <a:pt x="36" y="94"/>
                    <a:pt x="60" y="93"/>
                    <a:pt x="77" y="78"/>
                  </a:cubicBezTo>
                  <a:cubicBezTo>
                    <a:pt x="94" y="62"/>
                    <a:pt x="92" y="34"/>
                    <a:pt x="77" y="18"/>
                  </a:cubicBezTo>
                  <a:cubicBezTo>
                    <a:pt x="60" y="0"/>
                    <a:pt x="33" y="2"/>
                    <a:pt x="16" y="18"/>
                  </a:cubicBezTo>
                  <a:close/>
                  <a:moveTo>
                    <a:pt x="55" y="56"/>
                  </a:moveTo>
                  <a:cubicBezTo>
                    <a:pt x="50" y="61"/>
                    <a:pt x="43" y="61"/>
                    <a:pt x="38" y="56"/>
                  </a:cubicBezTo>
                  <a:cubicBezTo>
                    <a:pt x="33" y="51"/>
                    <a:pt x="33" y="44"/>
                    <a:pt x="38" y="39"/>
                  </a:cubicBezTo>
                  <a:cubicBezTo>
                    <a:pt x="43" y="34"/>
                    <a:pt x="50" y="35"/>
                    <a:pt x="55" y="39"/>
                  </a:cubicBezTo>
                  <a:cubicBezTo>
                    <a:pt x="60" y="44"/>
                    <a:pt x="59" y="51"/>
                    <a:pt x="55" y="5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1" name="Freeform 449"/>
            <p:cNvSpPr>
              <a:spLocks noEditPoints="1"/>
            </p:cNvSpPr>
            <p:nvPr/>
          </p:nvSpPr>
          <p:spPr bwMode="auto">
            <a:xfrm>
              <a:off x="8521700" y="4302125"/>
              <a:ext cx="1241425" cy="1644650"/>
            </a:xfrm>
            <a:custGeom>
              <a:avLst/>
              <a:gdLst>
                <a:gd name="T0" fmla="*/ 490 w 499"/>
                <a:gd name="T1" fmla="*/ 482 h 664"/>
                <a:gd name="T2" fmla="*/ 473 w 499"/>
                <a:gd name="T3" fmla="*/ 193 h 664"/>
                <a:gd name="T4" fmla="*/ 396 w 499"/>
                <a:gd name="T5" fmla="*/ 157 h 664"/>
                <a:gd name="T6" fmla="*/ 144 w 499"/>
                <a:gd name="T7" fmla="*/ 62 h 664"/>
                <a:gd name="T8" fmla="*/ 62 w 499"/>
                <a:gd name="T9" fmla="*/ 157 h 664"/>
                <a:gd name="T10" fmla="*/ 24 w 499"/>
                <a:gd name="T11" fmla="*/ 234 h 664"/>
                <a:gd name="T12" fmla="*/ 4 w 499"/>
                <a:gd name="T13" fmla="*/ 573 h 664"/>
                <a:gd name="T14" fmla="*/ 36 w 499"/>
                <a:gd name="T15" fmla="*/ 664 h 664"/>
                <a:gd name="T16" fmla="*/ 498 w 499"/>
                <a:gd name="T17" fmla="*/ 633 h 664"/>
                <a:gd name="T18" fmla="*/ 499 w 499"/>
                <a:gd name="T19" fmla="*/ 627 h 664"/>
                <a:gd name="T20" fmla="*/ 219 w 499"/>
                <a:gd name="T21" fmla="*/ 48 h 664"/>
                <a:gd name="T22" fmla="*/ 276 w 499"/>
                <a:gd name="T23" fmla="*/ 47 h 664"/>
                <a:gd name="T24" fmla="*/ 350 w 499"/>
                <a:gd name="T25" fmla="*/ 107 h 664"/>
                <a:gd name="T26" fmla="*/ 348 w 499"/>
                <a:gd name="T27" fmla="*/ 157 h 664"/>
                <a:gd name="T28" fmla="*/ 152 w 499"/>
                <a:gd name="T29" fmla="*/ 157 h 664"/>
                <a:gd name="T30" fmla="*/ 159 w 499"/>
                <a:gd name="T31" fmla="*/ 92 h 664"/>
                <a:gd name="T32" fmla="*/ 183 w 499"/>
                <a:gd name="T33" fmla="*/ 157 h 664"/>
                <a:gd name="T34" fmla="*/ 250 w 499"/>
                <a:gd name="T35" fmla="*/ 94 h 664"/>
                <a:gd name="T36" fmla="*/ 317 w 499"/>
                <a:gd name="T37" fmla="*/ 157 h 664"/>
                <a:gd name="T38" fmla="*/ 468 w 499"/>
                <a:gd name="T39" fmla="*/ 631 h 664"/>
                <a:gd name="T40" fmla="*/ 466 w 499"/>
                <a:gd name="T41" fmla="*/ 633 h 664"/>
                <a:gd name="T42" fmla="*/ 464 w 499"/>
                <a:gd name="T43" fmla="*/ 633 h 664"/>
                <a:gd name="T44" fmla="*/ 36 w 499"/>
                <a:gd name="T45" fmla="*/ 633 h 664"/>
                <a:gd name="T46" fmla="*/ 32 w 499"/>
                <a:gd name="T47" fmla="*/ 631 h 664"/>
                <a:gd name="T48" fmla="*/ 32 w 499"/>
                <a:gd name="T49" fmla="*/ 629 h 664"/>
                <a:gd name="T50" fmla="*/ 33 w 499"/>
                <a:gd name="T51" fmla="*/ 604 h 664"/>
                <a:gd name="T52" fmla="*/ 57 w 499"/>
                <a:gd name="T53" fmla="*/ 199 h 664"/>
                <a:gd name="T54" fmla="*/ 58 w 499"/>
                <a:gd name="T55" fmla="*/ 192 h 664"/>
                <a:gd name="T56" fmla="*/ 60 w 499"/>
                <a:gd name="T57" fmla="*/ 188 h 664"/>
                <a:gd name="T58" fmla="*/ 61 w 499"/>
                <a:gd name="T59" fmla="*/ 188 h 664"/>
                <a:gd name="T60" fmla="*/ 438 w 499"/>
                <a:gd name="T61" fmla="*/ 188 h 664"/>
                <a:gd name="T62" fmla="*/ 439 w 499"/>
                <a:gd name="T63" fmla="*/ 188 h 664"/>
                <a:gd name="T64" fmla="*/ 443 w 499"/>
                <a:gd name="T65" fmla="*/ 191 h 664"/>
                <a:gd name="T66" fmla="*/ 442 w 499"/>
                <a:gd name="T67" fmla="*/ 194 h 664"/>
                <a:gd name="T68" fmla="*/ 445 w 499"/>
                <a:gd name="T69" fmla="*/ 233 h 664"/>
                <a:gd name="T70" fmla="*/ 468 w 499"/>
                <a:gd name="T71" fmla="*/ 628 h 664"/>
                <a:gd name="T72" fmla="*/ 468 w 499"/>
                <a:gd name="T73" fmla="*/ 630 h 6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99" h="664">
                  <a:moveTo>
                    <a:pt x="499" y="627"/>
                  </a:moveTo>
                  <a:cubicBezTo>
                    <a:pt x="496" y="578"/>
                    <a:pt x="493" y="530"/>
                    <a:pt x="490" y="482"/>
                  </a:cubicBezTo>
                  <a:cubicBezTo>
                    <a:pt x="476" y="246"/>
                    <a:pt x="476" y="246"/>
                    <a:pt x="476" y="246"/>
                  </a:cubicBezTo>
                  <a:cubicBezTo>
                    <a:pt x="475" y="228"/>
                    <a:pt x="474" y="210"/>
                    <a:pt x="473" y="193"/>
                  </a:cubicBezTo>
                  <a:cubicBezTo>
                    <a:pt x="472" y="173"/>
                    <a:pt x="458" y="157"/>
                    <a:pt x="437" y="157"/>
                  </a:cubicBezTo>
                  <a:cubicBezTo>
                    <a:pt x="396" y="157"/>
                    <a:pt x="396" y="157"/>
                    <a:pt x="396" y="157"/>
                  </a:cubicBezTo>
                  <a:cubicBezTo>
                    <a:pt x="391" y="101"/>
                    <a:pt x="359" y="48"/>
                    <a:pt x="306" y="25"/>
                  </a:cubicBezTo>
                  <a:cubicBezTo>
                    <a:pt x="250" y="0"/>
                    <a:pt x="185" y="16"/>
                    <a:pt x="144" y="62"/>
                  </a:cubicBezTo>
                  <a:cubicBezTo>
                    <a:pt x="121" y="88"/>
                    <a:pt x="107" y="122"/>
                    <a:pt x="104" y="157"/>
                  </a:cubicBezTo>
                  <a:cubicBezTo>
                    <a:pt x="62" y="157"/>
                    <a:pt x="62" y="157"/>
                    <a:pt x="62" y="157"/>
                  </a:cubicBezTo>
                  <a:cubicBezTo>
                    <a:pt x="45" y="157"/>
                    <a:pt x="30" y="170"/>
                    <a:pt x="27" y="186"/>
                  </a:cubicBezTo>
                  <a:cubicBezTo>
                    <a:pt x="25" y="202"/>
                    <a:pt x="25" y="218"/>
                    <a:pt x="24" y="234"/>
                  </a:cubicBezTo>
                  <a:cubicBezTo>
                    <a:pt x="22" y="268"/>
                    <a:pt x="20" y="302"/>
                    <a:pt x="18" y="337"/>
                  </a:cubicBezTo>
                  <a:cubicBezTo>
                    <a:pt x="14" y="416"/>
                    <a:pt x="9" y="494"/>
                    <a:pt x="4" y="573"/>
                  </a:cubicBezTo>
                  <a:cubicBezTo>
                    <a:pt x="3" y="591"/>
                    <a:pt x="2" y="610"/>
                    <a:pt x="1" y="628"/>
                  </a:cubicBezTo>
                  <a:cubicBezTo>
                    <a:pt x="0" y="648"/>
                    <a:pt x="17" y="664"/>
                    <a:pt x="36" y="664"/>
                  </a:cubicBezTo>
                  <a:cubicBezTo>
                    <a:pt x="464" y="664"/>
                    <a:pt x="464" y="664"/>
                    <a:pt x="464" y="664"/>
                  </a:cubicBezTo>
                  <a:cubicBezTo>
                    <a:pt x="482" y="664"/>
                    <a:pt x="496" y="650"/>
                    <a:pt x="498" y="633"/>
                  </a:cubicBezTo>
                  <a:cubicBezTo>
                    <a:pt x="499" y="632"/>
                    <a:pt x="499" y="630"/>
                    <a:pt x="499" y="629"/>
                  </a:cubicBezTo>
                  <a:cubicBezTo>
                    <a:pt x="499" y="628"/>
                    <a:pt x="499" y="627"/>
                    <a:pt x="499" y="627"/>
                  </a:cubicBezTo>
                  <a:close/>
                  <a:moveTo>
                    <a:pt x="159" y="92"/>
                  </a:moveTo>
                  <a:cubicBezTo>
                    <a:pt x="173" y="72"/>
                    <a:pt x="196" y="55"/>
                    <a:pt x="219" y="48"/>
                  </a:cubicBezTo>
                  <a:cubicBezTo>
                    <a:pt x="233" y="44"/>
                    <a:pt x="244" y="43"/>
                    <a:pt x="259" y="44"/>
                  </a:cubicBezTo>
                  <a:cubicBezTo>
                    <a:pt x="264" y="44"/>
                    <a:pt x="269" y="45"/>
                    <a:pt x="276" y="47"/>
                  </a:cubicBezTo>
                  <a:cubicBezTo>
                    <a:pt x="282" y="48"/>
                    <a:pt x="289" y="51"/>
                    <a:pt x="294" y="53"/>
                  </a:cubicBezTo>
                  <a:cubicBezTo>
                    <a:pt x="319" y="64"/>
                    <a:pt x="337" y="83"/>
                    <a:pt x="350" y="107"/>
                  </a:cubicBezTo>
                  <a:cubicBezTo>
                    <a:pt x="358" y="122"/>
                    <a:pt x="363" y="140"/>
                    <a:pt x="365" y="157"/>
                  </a:cubicBezTo>
                  <a:cubicBezTo>
                    <a:pt x="348" y="157"/>
                    <a:pt x="348" y="157"/>
                    <a:pt x="348" y="157"/>
                  </a:cubicBezTo>
                  <a:cubicBezTo>
                    <a:pt x="342" y="107"/>
                    <a:pt x="303" y="63"/>
                    <a:pt x="250" y="63"/>
                  </a:cubicBezTo>
                  <a:cubicBezTo>
                    <a:pt x="197" y="62"/>
                    <a:pt x="158" y="108"/>
                    <a:pt x="152" y="157"/>
                  </a:cubicBezTo>
                  <a:cubicBezTo>
                    <a:pt x="135" y="157"/>
                    <a:pt x="135" y="157"/>
                    <a:pt x="135" y="157"/>
                  </a:cubicBezTo>
                  <a:cubicBezTo>
                    <a:pt x="138" y="134"/>
                    <a:pt x="145" y="112"/>
                    <a:pt x="159" y="92"/>
                  </a:cubicBezTo>
                  <a:close/>
                  <a:moveTo>
                    <a:pt x="317" y="157"/>
                  </a:moveTo>
                  <a:cubicBezTo>
                    <a:pt x="183" y="157"/>
                    <a:pt x="183" y="157"/>
                    <a:pt x="183" y="157"/>
                  </a:cubicBezTo>
                  <a:cubicBezTo>
                    <a:pt x="185" y="142"/>
                    <a:pt x="192" y="127"/>
                    <a:pt x="202" y="116"/>
                  </a:cubicBezTo>
                  <a:cubicBezTo>
                    <a:pt x="215" y="102"/>
                    <a:pt x="232" y="94"/>
                    <a:pt x="250" y="94"/>
                  </a:cubicBezTo>
                  <a:cubicBezTo>
                    <a:pt x="268" y="93"/>
                    <a:pt x="285" y="102"/>
                    <a:pt x="298" y="116"/>
                  </a:cubicBezTo>
                  <a:cubicBezTo>
                    <a:pt x="308" y="127"/>
                    <a:pt x="315" y="142"/>
                    <a:pt x="317" y="157"/>
                  </a:cubicBezTo>
                  <a:close/>
                  <a:moveTo>
                    <a:pt x="468" y="630"/>
                  </a:moveTo>
                  <a:cubicBezTo>
                    <a:pt x="468" y="630"/>
                    <a:pt x="468" y="631"/>
                    <a:pt x="468" y="631"/>
                  </a:cubicBezTo>
                  <a:cubicBezTo>
                    <a:pt x="468" y="631"/>
                    <a:pt x="467" y="631"/>
                    <a:pt x="467" y="632"/>
                  </a:cubicBezTo>
                  <a:cubicBezTo>
                    <a:pt x="466" y="632"/>
                    <a:pt x="466" y="633"/>
                    <a:pt x="466" y="633"/>
                  </a:cubicBezTo>
                  <a:cubicBezTo>
                    <a:pt x="466" y="633"/>
                    <a:pt x="466" y="633"/>
                    <a:pt x="465" y="633"/>
                  </a:cubicBezTo>
                  <a:cubicBezTo>
                    <a:pt x="466" y="632"/>
                    <a:pt x="463" y="633"/>
                    <a:pt x="464" y="633"/>
                  </a:cubicBezTo>
                  <a:cubicBezTo>
                    <a:pt x="463" y="633"/>
                    <a:pt x="463" y="633"/>
                    <a:pt x="463" y="633"/>
                  </a:cubicBezTo>
                  <a:cubicBezTo>
                    <a:pt x="36" y="633"/>
                    <a:pt x="36" y="633"/>
                    <a:pt x="36" y="633"/>
                  </a:cubicBezTo>
                  <a:cubicBezTo>
                    <a:pt x="37" y="633"/>
                    <a:pt x="34" y="632"/>
                    <a:pt x="34" y="633"/>
                  </a:cubicBezTo>
                  <a:cubicBezTo>
                    <a:pt x="34" y="632"/>
                    <a:pt x="32" y="630"/>
                    <a:pt x="32" y="631"/>
                  </a:cubicBezTo>
                  <a:cubicBezTo>
                    <a:pt x="32" y="629"/>
                    <a:pt x="31" y="629"/>
                    <a:pt x="32" y="630"/>
                  </a:cubicBezTo>
                  <a:cubicBezTo>
                    <a:pt x="32" y="628"/>
                    <a:pt x="32" y="628"/>
                    <a:pt x="32" y="629"/>
                  </a:cubicBezTo>
                  <a:cubicBezTo>
                    <a:pt x="32" y="628"/>
                    <a:pt x="32" y="627"/>
                    <a:pt x="32" y="626"/>
                  </a:cubicBezTo>
                  <a:cubicBezTo>
                    <a:pt x="33" y="604"/>
                    <a:pt x="33" y="604"/>
                    <a:pt x="33" y="604"/>
                  </a:cubicBezTo>
                  <a:cubicBezTo>
                    <a:pt x="38" y="531"/>
                    <a:pt x="42" y="459"/>
                    <a:pt x="46" y="387"/>
                  </a:cubicBezTo>
                  <a:cubicBezTo>
                    <a:pt x="50" y="324"/>
                    <a:pt x="54" y="261"/>
                    <a:pt x="57" y="199"/>
                  </a:cubicBezTo>
                  <a:cubicBezTo>
                    <a:pt x="57" y="197"/>
                    <a:pt x="57" y="195"/>
                    <a:pt x="58" y="193"/>
                  </a:cubicBezTo>
                  <a:cubicBezTo>
                    <a:pt x="58" y="192"/>
                    <a:pt x="58" y="192"/>
                    <a:pt x="58" y="192"/>
                  </a:cubicBezTo>
                  <a:cubicBezTo>
                    <a:pt x="58" y="193"/>
                    <a:pt x="58" y="190"/>
                    <a:pt x="58" y="190"/>
                  </a:cubicBezTo>
                  <a:cubicBezTo>
                    <a:pt x="58" y="190"/>
                    <a:pt x="60" y="188"/>
                    <a:pt x="60" y="188"/>
                  </a:cubicBezTo>
                  <a:cubicBezTo>
                    <a:pt x="61" y="188"/>
                    <a:pt x="61" y="187"/>
                    <a:pt x="60" y="188"/>
                  </a:cubicBezTo>
                  <a:cubicBezTo>
                    <a:pt x="62" y="188"/>
                    <a:pt x="63" y="188"/>
                    <a:pt x="61" y="188"/>
                  </a:cubicBezTo>
                  <a:cubicBezTo>
                    <a:pt x="66" y="188"/>
                    <a:pt x="70" y="188"/>
                    <a:pt x="75" y="188"/>
                  </a:cubicBezTo>
                  <a:cubicBezTo>
                    <a:pt x="438" y="188"/>
                    <a:pt x="438" y="188"/>
                    <a:pt x="438" y="188"/>
                  </a:cubicBezTo>
                  <a:cubicBezTo>
                    <a:pt x="439" y="188"/>
                    <a:pt x="438" y="188"/>
                    <a:pt x="438" y="188"/>
                  </a:cubicBezTo>
                  <a:cubicBezTo>
                    <a:pt x="438" y="188"/>
                    <a:pt x="439" y="188"/>
                    <a:pt x="439" y="188"/>
                  </a:cubicBezTo>
                  <a:cubicBezTo>
                    <a:pt x="437" y="188"/>
                    <a:pt x="442" y="189"/>
                    <a:pt x="440" y="188"/>
                  </a:cubicBezTo>
                  <a:cubicBezTo>
                    <a:pt x="442" y="190"/>
                    <a:pt x="442" y="190"/>
                    <a:pt x="443" y="191"/>
                  </a:cubicBezTo>
                  <a:cubicBezTo>
                    <a:pt x="442" y="191"/>
                    <a:pt x="442" y="192"/>
                    <a:pt x="442" y="192"/>
                  </a:cubicBezTo>
                  <a:cubicBezTo>
                    <a:pt x="442" y="193"/>
                    <a:pt x="442" y="193"/>
                    <a:pt x="442" y="194"/>
                  </a:cubicBezTo>
                  <a:cubicBezTo>
                    <a:pt x="443" y="197"/>
                    <a:pt x="443" y="199"/>
                    <a:pt x="443" y="202"/>
                  </a:cubicBezTo>
                  <a:cubicBezTo>
                    <a:pt x="443" y="212"/>
                    <a:pt x="444" y="223"/>
                    <a:pt x="445" y="233"/>
                  </a:cubicBezTo>
                  <a:cubicBezTo>
                    <a:pt x="458" y="462"/>
                    <a:pt x="458" y="462"/>
                    <a:pt x="458" y="462"/>
                  </a:cubicBezTo>
                  <a:cubicBezTo>
                    <a:pt x="461" y="517"/>
                    <a:pt x="465" y="572"/>
                    <a:pt x="468" y="628"/>
                  </a:cubicBezTo>
                  <a:cubicBezTo>
                    <a:pt x="468" y="628"/>
                    <a:pt x="468" y="628"/>
                    <a:pt x="468" y="628"/>
                  </a:cubicBezTo>
                  <a:cubicBezTo>
                    <a:pt x="468" y="629"/>
                    <a:pt x="468" y="631"/>
                    <a:pt x="468" y="6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grpSp>
      <p:grpSp>
        <p:nvGrpSpPr>
          <p:cNvPr id="9229" name="Group 9228"/>
          <p:cNvGrpSpPr/>
          <p:nvPr/>
        </p:nvGrpSpPr>
        <p:grpSpPr>
          <a:xfrm>
            <a:off x="10261782" y="1180618"/>
            <a:ext cx="1371084" cy="1761932"/>
            <a:chOff x="10072397" y="1410414"/>
            <a:chExt cx="1371084" cy="1761932"/>
          </a:xfrm>
        </p:grpSpPr>
        <p:grpSp>
          <p:nvGrpSpPr>
            <p:cNvPr id="39" name="Group 38"/>
            <p:cNvGrpSpPr/>
            <p:nvPr/>
          </p:nvGrpSpPr>
          <p:grpSpPr>
            <a:xfrm>
              <a:off x="10072397" y="1410414"/>
              <a:ext cx="1371084" cy="1676794"/>
              <a:chOff x="1167753" y="4368420"/>
              <a:chExt cx="1337322" cy="1635504"/>
            </a:xfrm>
          </p:grpSpPr>
          <p:graphicFrame>
            <p:nvGraphicFramePr>
              <p:cNvPr id="41" name="Chart 40"/>
              <p:cNvGraphicFramePr/>
              <p:nvPr/>
            </p:nvGraphicFramePr>
            <p:xfrm>
              <a:off x="1167753" y="4368420"/>
              <a:ext cx="1337322" cy="1635504"/>
            </p:xfrm>
            <a:graphic>
              <a:graphicData uri="http://schemas.openxmlformats.org/drawingml/2006/chart">
                <c:chart xmlns:c="http://schemas.openxmlformats.org/drawingml/2006/chart" xmlns:r="http://schemas.openxmlformats.org/officeDocument/2006/relationships" r:id="rId3"/>
              </a:graphicData>
            </a:graphic>
          </p:graphicFrame>
          <p:sp>
            <p:nvSpPr>
              <p:cNvPr id="42" name="Oval 41"/>
              <p:cNvSpPr/>
              <p:nvPr/>
            </p:nvSpPr>
            <p:spPr>
              <a:xfrm>
                <a:off x="1405880" y="4755640"/>
                <a:ext cx="861067" cy="861066"/>
              </a:xfrm>
              <a:prstGeom prst="ellipse">
                <a:avLst/>
              </a:prstGeom>
              <a:solidFill>
                <a:srgbClr val="0E0F3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id-ID" sz="1600" b="1" dirty="0">
                    <a:solidFill>
                      <a:schemeClr val="bg1"/>
                    </a:solidFill>
                    <a:latin typeface="+mj-lt"/>
                    <a:cs typeface="Montserrat"/>
                  </a:rPr>
                  <a:t>60</a:t>
                </a:r>
                <a:r>
                  <a:rPr lang="id-ID" sz="1600" b="1" dirty="0">
                    <a:solidFill>
                      <a:schemeClr val="bg1"/>
                    </a:solidFill>
                    <a:latin typeface="+mj-lt"/>
                    <a:cs typeface="Montserrat"/>
                  </a:rPr>
                  <a:t>%</a:t>
                </a:r>
                <a:endParaRPr lang="en-US" sz="1600" b="1" dirty="0">
                  <a:solidFill>
                    <a:schemeClr val="bg1"/>
                  </a:solidFill>
                  <a:latin typeface="+mj-lt"/>
                  <a:cs typeface="Montserrat"/>
                </a:endParaRPr>
              </a:p>
            </p:txBody>
          </p:sp>
        </p:grpSp>
        <p:sp>
          <p:nvSpPr>
            <p:cNvPr id="40" name="TextBox 39"/>
            <p:cNvSpPr txBox="1"/>
            <p:nvPr/>
          </p:nvSpPr>
          <p:spPr>
            <a:xfrm>
              <a:off x="10200294" y="2859926"/>
              <a:ext cx="1115291" cy="312420"/>
            </a:xfrm>
            <a:prstGeom prst="rect">
              <a:avLst/>
            </a:prstGeom>
            <a:noFill/>
          </p:spPr>
          <p:txBody>
            <a:bodyPr wrap="square" rtlCol="0">
              <a:spAutoFit/>
            </a:bodyPr>
            <a:lstStyle/>
            <a:p>
              <a:pPr algn="ctr">
                <a:lnSpc>
                  <a:spcPct val="120000"/>
                </a:lnSpc>
              </a:pPr>
              <a:r>
                <a:rPr lang="zh-CN" altLang="en-US" sz="1200" dirty="0">
                  <a:solidFill>
                    <a:schemeClr val="bg1"/>
                  </a:solidFill>
                </a:rPr>
                <a:t>任务量</a:t>
              </a:r>
            </a:p>
          </p:txBody>
        </p:sp>
      </p:grpSp>
      <p:grpSp>
        <p:nvGrpSpPr>
          <p:cNvPr id="9228" name="Group 9227"/>
          <p:cNvGrpSpPr/>
          <p:nvPr/>
        </p:nvGrpSpPr>
        <p:grpSpPr>
          <a:xfrm>
            <a:off x="10261782" y="4528924"/>
            <a:ext cx="1371084" cy="1761932"/>
            <a:chOff x="10072397" y="4141037"/>
            <a:chExt cx="1371084" cy="1761932"/>
          </a:xfrm>
        </p:grpSpPr>
        <p:grpSp>
          <p:nvGrpSpPr>
            <p:cNvPr id="9220" name="Group 9219"/>
            <p:cNvGrpSpPr/>
            <p:nvPr/>
          </p:nvGrpSpPr>
          <p:grpSpPr>
            <a:xfrm>
              <a:off x="10072397" y="4141037"/>
              <a:ext cx="1371084" cy="1676794"/>
              <a:chOff x="10325656" y="4515223"/>
              <a:chExt cx="1132573" cy="1385103"/>
            </a:xfrm>
          </p:grpSpPr>
          <p:graphicFrame>
            <p:nvGraphicFramePr>
              <p:cNvPr id="46" name="Chart 45"/>
              <p:cNvGraphicFramePr/>
              <p:nvPr/>
            </p:nvGraphicFramePr>
            <p:xfrm>
              <a:off x="10325656" y="4515223"/>
              <a:ext cx="1132573" cy="1385103"/>
            </p:xfrm>
            <a:graphic>
              <a:graphicData uri="http://schemas.openxmlformats.org/drawingml/2006/chart">
                <c:chart xmlns:c="http://schemas.openxmlformats.org/drawingml/2006/chart" xmlns:r="http://schemas.openxmlformats.org/officeDocument/2006/relationships" r:id="rId4"/>
              </a:graphicData>
            </a:graphic>
          </p:graphicFrame>
          <p:sp>
            <p:nvSpPr>
              <p:cNvPr id="47" name="Oval 46"/>
              <p:cNvSpPr/>
              <p:nvPr/>
            </p:nvSpPr>
            <p:spPr>
              <a:xfrm>
                <a:off x="10527325" y="4843158"/>
                <a:ext cx="729234" cy="729234"/>
              </a:xfrm>
              <a:prstGeom prst="ellipse">
                <a:avLst/>
              </a:prstGeom>
              <a:solidFill>
                <a:srgbClr val="74877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id-ID" sz="1600" b="1" dirty="0">
                    <a:solidFill>
                      <a:schemeClr val="bg1"/>
                    </a:solidFill>
                    <a:latin typeface="+mj-lt"/>
                    <a:cs typeface="Montserrat"/>
                  </a:rPr>
                  <a:t>40</a:t>
                </a:r>
                <a:r>
                  <a:rPr lang="id-ID" sz="1600" b="1" dirty="0">
                    <a:solidFill>
                      <a:schemeClr val="bg1"/>
                    </a:solidFill>
                    <a:latin typeface="+mj-lt"/>
                    <a:cs typeface="Montserrat"/>
                  </a:rPr>
                  <a:t>%</a:t>
                </a:r>
                <a:endParaRPr lang="en-US" sz="1600" b="1" dirty="0">
                  <a:solidFill>
                    <a:schemeClr val="bg1"/>
                  </a:solidFill>
                  <a:latin typeface="+mj-lt"/>
                  <a:cs typeface="Montserrat"/>
                </a:endParaRPr>
              </a:p>
            </p:txBody>
          </p:sp>
        </p:grpSp>
        <p:sp>
          <p:nvSpPr>
            <p:cNvPr id="45" name="TextBox 44"/>
            <p:cNvSpPr txBox="1"/>
            <p:nvPr/>
          </p:nvSpPr>
          <p:spPr>
            <a:xfrm>
              <a:off x="10200294" y="5590549"/>
              <a:ext cx="1115291" cy="312420"/>
            </a:xfrm>
            <a:prstGeom prst="rect">
              <a:avLst/>
            </a:prstGeom>
            <a:noFill/>
          </p:spPr>
          <p:txBody>
            <a:bodyPr wrap="square" rtlCol="0">
              <a:spAutoFit/>
            </a:bodyPr>
            <a:lstStyle/>
            <a:p>
              <a:pPr algn="ctr">
                <a:lnSpc>
                  <a:spcPct val="120000"/>
                </a:lnSpc>
              </a:pPr>
              <a:r>
                <a:rPr lang="zh-CN" altLang="en-US" sz="1200" dirty="0">
                  <a:solidFill>
                    <a:schemeClr val="bg1"/>
                  </a:solidFill>
                </a:rPr>
                <a:t>任务量</a:t>
              </a:r>
            </a:p>
          </p:txBody>
        </p:sp>
      </p:grpSp>
      <p:cxnSp>
        <p:nvCxnSpPr>
          <p:cNvPr id="9226" name="Straight Connector 9225"/>
          <p:cNvCxnSpPr/>
          <p:nvPr/>
        </p:nvCxnSpPr>
        <p:spPr>
          <a:xfrm flipV="1">
            <a:off x="9840564" y="1393395"/>
            <a:ext cx="0" cy="1478445"/>
          </a:xfrm>
          <a:prstGeom prst="line">
            <a:avLst/>
          </a:prstGeom>
          <a:ln w="12700">
            <a:solidFill>
              <a:schemeClr val="bg1">
                <a:alpha val="40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flipV="1">
            <a:off x="9840564" y="4735530"/>
            <a:ext cx="0" cy="1478445"/>
          </a:xfrm>
          <a:prstGeom prst="line">
            <a:avLst/>
          </a:prstGeom>
          <a:ln w="12700">
            <a:solidFill>
              <a:schemeClr val="bg1">
                <a:alpha val="40000"/>
              </a:schemeClr>
            </a:solidFill>
          </a:ln>
        </p:spPr>
        <p:style>
          <a:lnRef idx="1">
            <a:schemeClr val="accent1"/>
          </a:lnRef>
          <a:fillRef idx="0">
            <a:schemeClr val="accent1"/>
          </a:fillRef>
          <a:effectRef idx="0">
            <a:schemeClr val="accent1"/>
          </a:effectRef>
          <a:fontRef idx="minor">
            <a:schemeClr val="tx1"/>
          </a:fontRef>
        </p:style>
      </p:cxnSp>
      <p:pic>
        <p:nvPicPr>
          <p:cNvPr id="21" name="图片占位符 20"/>
          <p:cNvPicPr>
            <a:picLocks noGrp="1" noChangeAspect="1"/>
          </p:cNvPicPr>
          <p:nvPr>
            <p:ph type="pic" sz="quarter" idx="11"/>
          </p:nvPr>
        </p:nvPicPr>
        <p:blipFill>
          <a:blip r:embed="rId5">
            <a:extLst>
              <a:ext uri="{28A0092B-C50C-407E-A947-70E740481C1C}">
                <a14:useLocalDpi xmlns:a14="http://schemas.microsoft.com/office/drawing/2010/main" val="0"/>
              </a:ext>
            </a:extLst>
          </a:blip>
          <a:srcRect l="17276" r="17276"/>
          <a:stretch>
            <a:fillRect/>
          </a:stretch>
        </p:blipFill>
        <p:spPr/>
      </p:pic>
      <p:sp>
        <p:nvSpPr>
          <p:cNvPr id="4" name="文本框 3"/>
          <p:cNvSpPr txBox="1"/>
          <p:nvPr/>
        </p:nvSpPr>
        <p:spPr>
          <a:xfrm>
            <a:off x="9234805" y="146050"/>
            <a:ext cx="2522855" cy="706755"/>
          </a:xfrm>
          <a:prstGeom prst="rect">
            <a:avLst/>
          </a:prstGeom>
          <a:noFill/>
        </p:spPr>
        <p:txBody>
          <a:bodyPr wrap="square" rtlCol="0">
            <a:spAutoFit/>
          </a:bodyPr>
          <a:lstStyle/>
          <a:p>
            <a:r>
              <a:rPr lang="zh-CN" altLang="id-ID" sz="3600" dirty="0">
                <a:solidFill>
                  <a:prstClr val="black">
                    <a:lumMod val="65000"/>
                    <a:lumOff val="35000"/>
                  </a:prstClr>
                </a:solidFill>
                <a:latin typeface="方正正准黑简体" panose="02000000000000000000" pitchFamily="2" charset="-122"/>
                <a:ea typeface="方正正准黑简体" panose="02000000000000000000" pitchFamily="2" charset="-122"/>
                <a:cs typeface="Lato" panose="020F0502020204030203" pitchFamily="34" charset="0"/>
              </a:rPr>
              <a:t>项目要求</a:t>
            </a:r>
            <a:endParaRPr lang="zh-CN" altLang="en-US" sz="4000"/>
          </a:p>
        </p:txBody>
      </p:sp>
    </p:spTree>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25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par>
                                <p:cTn id="8" presetID="2" presetClass="entr" presetSubtype="4" decel="100000" fill="hold" nodeType="withEffect">
                                  <p:stCondLst>
                                    <p:cond delay="500"/>
                                  </p:stCondLst>
                                  <p:childTnLst>
                                    <p:set>
                                      <p:cBhvr>
                                        <p:cTn id="9" dur="1" fill="hold">
                                          <p:stCondLst>
                                            <p:cond delay="0"/>
                                          </p:stCondLst>
                                        </p:cTn>
                                        <p:tgtEl>
                                          <p:spTgt spid="2"/>
                                        </p:tgtEl>
                                        <p:attrNameLst>
                                          <p:attrName>style.visibility</p:attrName>
                                        </p:attrNameLst>
                                      </p:cBhvr>
                                      <p:to>
                                        <p:strVal val="visible"/>
                                      </p:to>
                                    </p:set>
                                    <p:anim calcmode="lin" valueType="num">
                                      <p:cBhvr additive="base">
                                        <p:cTn id="10" dur="750" fill="hold"/>
                                        <p:tgtEl>
                                          <p:spTgt spid="2"/>
                                        </p:tgtEl>
                                        <p:attrNameLst>
                                          <p:attrName>ppt_x</p:attrName>
                                        </p:attrNameLst>
                                      </p:cBhvr>
                                      <p:tavLst>
                                        <p:tav tm="0">
                                          <p:val>
                                            <p:strVal val="#ppt_x"/>
                                          </p:val>
                                        </p:tav>
                                        <p:tav tm="100000">
                                          <p:val>
                                            <p:strVal val="#ppt_x"/>
                                          </p:val>
                                        </p:tav>
                                      </p:tavLst>
                                    </p:anim>
                                    <p:anim calcmode="lin" valueType="num">
                                      <p:cBhvr additive="base">
                                        <p:cTn id="11" dur="750" fill="hold"/>
                                        <p:tgtEl>
                                          <p:spTgt spid="2"/>
                                        </p:tgtEl>
                                        <p:attrNameLst>
                                          <p:attrName>ppt_y</p:attrName>
                                        </p:attrNameLst>
                                      </p:cBhvr>
                                      <p:tavLst>
                                        <p:tav tm="0">
                                          <p:val>
                                            <p:strVal val="1+#ppt_h/2"/>
                                          </p:val>
                                        </p:tav>
                                        <p:tav tm="100000">
                                          <p:val>
                                            <p:strVal val="#ppt_y"/>
                                          </p:val>
                                        </p:tav>
                                      </p:tavLst>
                                    </p:anim>
                                  </p:childTnLst>
                                </p:cTn>
                              </p:par>
                              <p:par>
                                <p:cTn id="12" presetID="2" presetClass="entr" presetSubtype="4" decel="100000" fill="hold" nodeType="withEffect">
                                  <p:stCondLst>
                                    <p:cond delay="1000"/>
                                  </p:stCondLst>
                                  <p:childTnLst>
                                    <p:set>
                                      <p:cBhvr>
                                        <p:cTn id="13" dur="1" fill="hold">
                                          <p:stCondLst>
                                            <p:cond delay="0"/>
                                          </p:stCondLst>
                                        </p:cTn>
                                        <p:tgtEl>
                                          <p:spTgt spid="3"/>
                                        </p:tgtEl>
                                        <p:attrNameLst>
                                          <p:attrName>style.visibility</p:attrName>
                                        </p:attrNameLst>
                                      </p:cBhvr>
                                      <p:to>
                                        <p:strVal val="visible"/>
                                      </p:to>
                                    </p:set>
                                    <p:anim calcmode="lin" valueType="num">
                                      <p:cBhvr additive="base">
                                        <p:cTn id="14" dur="750" fill="hold"/>
                                        <p:tgtEl>
                                          <p:spTgt spid="3"/>
                                        </p:tgtEl>
                                        <p:attrNameLst>
                                          <p:attrName>ppt_x</p:attrName>
                                        </p:attrNameLst>
                                      </p:cBhvr>
                                      <p:tavLst>
                                        <p:tav tm="0">
                                          <p:val>
                                            <p:strVal val="#ppt_x"/>
                                          </p:val>
                                        </p:tav>
                                        <p:tav tm="100000">
                                          <p:val>
                                            <p:strVal val="#ppt_x"/>
                                          </p:val>
                                        </p:tav>
                                      </p:tavLst>
                                    </p:anim>
                                    <p:anim calcmode="lin" valueType="num">
                                      <p:cBhvr additive="base">
                                        <p:cTn id="15" dur="750" fill="hold"/>
                                        <p:tgtEl>
                                          <p:spTgt spid="3"/>
                                        </p:tgtEl>
                                        <p:attrNameLst>
                                          <p:attrName>ppt_y</p:attrName>
                                        </p:attrNameLst>
                                      </p:cBhvr>
                                      <p:tavLst>
                                        <p:tav tm="0">
                                          <p:val>
                                            <p:strVal val="1+#ppt_h/2"/>
                                          </p:val>
                                        </p:tav>
                                        <p:tav tm="100000">
                                          <p:val>
                                            <p:strVal val="#ppt_y"/>
                                          </p:val>
                                        </p:tav>
                                      </p:tavLst>
                                    </p:anim>
                                  </p:childTnLst>
                                </p:cTn>
                              </p:par>
                              <p:par>
                                <p:cTn id="16" presetID="6" presetClass="entr" presetSubtype="32" fill="hold" nodeType="withEffect">
                                  <p:stCondLst>
                                    <p:cond delay="1000"/>
                                  </p:stCondLst>
                                  <p:childTnLst>
                                    <p:set>
                                      <p:cBhvr>
                                        <p:cTn id="17" dur="1" fill="hold">
                                          <p:stCondLst>
                                            <p:cond delay="0"/>
                                          </p:stCondLst>
                                        </p:cTn>
                                        <p:tgtEl>
                                          <p:spTgt spid="28"/>
                                        </p:tgtEl>
                                        <p:attrNameLst>
                                          <p:attrName>style.visibility</p:attrName>
                                        </p:attrNameLst>
                                      </p:cBhvr>
                                      <p:to>
                                        <p:strVal val="visible"/>
                                      </p:to>
                                    </p:set>
                                    <p:animEffect transition="in" filter="circle(out)">
                                      <p:cBhvr>
                                        <p:cTn id="18" dur="500"/>
                                        <p:tgtEl>
                                          <p:spTgt spid="28"/>
                                        </p:tgtEl>
                                      </p:cBhvr>
                                    </p:animEffect>
                                  </p:childTnLst>
                                </p:cTn>
                              </p:par>
                              <p:par>
                                <p:cTn id="19" presetID="6" presetClass="entr" presetSubtype="32" fill="hold" grpId="0" nodeType="withEffect">
                                  <p:stCondLst>
                                    <p:cond delay="1500"/>
                                  </p:stCondLst>
                                  <p:childTnLst>
                                    <p:set>
                                      <p:cBhvr>
                                        <p:cTn id="20" dur="1" fill="hold">
                                          <p:stCondLst>
                                            <p:cond delay="0"/>
                                          </p:stCondLst>
                                        </p:cTn>
                                        <p:tgtEl>
                                          <p:spTgt spid="27"/>
                                        </p:tgtEl>
                                        <p:attrNameLst>
                                          <p:attrName>style.visibility</p:attrName>
                                        </p:attrNameLst>
                                      </p:cBhvr>
                                      <p:to>
                                        <p:strVal val="visible"/>
                                      </p:to>
                                    </p:set>
                                    <p:animEffect transition="in" filter="circle(out)">
                                      <p:cBhvr>
                                        <p:cTn id="21" dur="500"/>
                                        <p:tgtEl>
                                          <p:spTgt spid="27"/>
                                        </p:tgtEl>
                                      </p:cBhvr>
                                    </p:animEffect>
                                  </p:childTnLst>
                                </p:cTn>
                              </p:par>
                              <p:par>
                                <p:cTn id="22" presetID="22" presetClass="entr" presetSubtype="1" fill="hold" nodeType="withEffect">
                                  <p:stCondLst>
                                    <p:cond delay="1500"/>
                                  </p:stCondLst>
                                  <p:childTnLst>
                                    <p:set>
                                      <p:cBhvr>
                                        <p:cTn id="23" dur="1" fill="hold">
                                          <p:stCondLst>
                                            <p:cond delay="0"/>
                                          </p:stCondLst>
                                        </p:cTn>
                                        <p:tgtEl>
                                          <p:spTgt spid="9226"/>
                                        </p:tgtEl>
                                        <p:attrNameLst>
                                          <p:attrName>style.visibility</p:attrName>
                                        </p:attrNameLst>
                                      </p:cBhvr>
                                      <p:to>
                                        <p:strVal val="visible"/>
                                      </p:to>
                                    </p:set>
                                    <p:animEffect transition="in" filter="wipe(up)">
                                      <p:cBhvr>
                                        <p:cTn id="24" dur="500"/>
                                        <p:tgtEl>
                                          <p:spTgt spid="9226"/>
                                        </p:tgtEl>
                                      </p:cBhvr>
                                    </p:animEffect>
                                  </p:childTnLst>
                                </p:cTn>
                              </p:par>
                              <p:par>
                                <p:cTn id="25" presetID="22" presetClass="entr" presetSubtype="1" fill="hold" nodeType="withEffect">
                                  <p:stCondLst>
                                    <p:cond delay="2000"/>
                                  </p:stCondLst>
                                  <p:childTnLst>
                                    <p:set>
                                      <p:cBhvr>
                                        <p:cTn id="26" dur="1" fill="hold">
                                          <p:stCondLst>
                                            <p:cond delay="0"/>
                                          </p:stCondLst>
                                        </p:cTn>
                                        <p:tgtEl>
                                          <p:spTgt spid="56"/>
                                        </p:tgtEl>
                                        <p:attrNameLst>
                                          <p:attrName>style.visibility</p:attrName>
                                        </p:attrNameLst>
                                      </p:cBhvr>
                                      <p:to>
                                        <p:strVal val="visible"/>
                                      </p:to>
                                    </p:set>
                                    <p:animEffect transition="in" filter="wipe(up)">
                                      <p:cBhvr>
                                        <p:cTn id="27" dur="500"/>
                                        <p:tgtEl>
                                          <p:spTgt spid="56"/>
                                        </p:tgtEl>
                                      </p:cBhvr>
                                    </p:animEffect>
                                  </p:childTnLst>
                                </p:cTn>
                              </p:par>
                              <p:par>
                                <p:cTn id="28" presetID="2" presetClass="entr" presetSubtype="2" decel="100000" fill="hold" nodeType="withEffect">
                                  <p:stCondLst>
                                    <p:cond delay="2000"/>
                                  </p:stCondLst>
                                  <p:childTnLst>
                                    <p:set>
                                      <p:cBhvr>
                                        <p:cTn id="29" dur="1" fill="hold">
                                          <p:stCondLst>
                                            <p:cond delay="0"/>
                                          </p:stCondLst>
                                        </p:cTn>
                                        <p:tgtEl>
                                          <p:spTgt spid="9229"/>
                                        </p:tgtEl>
                                        <p:attrNameLst>
                                          <p:attrName>style.visibility</p:attrName>
                                        </p:attrNameLst>
                                      </p:cBhvr>
                                      <p:to>
                                        <p:strVal val="visible"/>
                                      </p:to>
                                    </p:set>
                                    <p:anim calcmode="lin" valueType="num">
                                      <p:cBhvr additive="base">
                                        <p:cTn id="30" dur="750" fill="hold"/>
                                        <p:tgtEl>
                                          <p:spTgt spid="9229"/>
                                        </p:tgtEl>
                                        <p:attrNameLst>
                                          <p:attrName>ppt_x</p:attrName>
                                        </p:attrNameLst>
                                      </p:cBhvr>
                                      <p:tavLst>
                                        <p:tav tm="0">
                                          <p:val>
                                            <p:strVal val="1+#ppt_w/2"/>
                                          </p:val>
                                        </p:tav>
                                        <p:tav tm="100000">
                                          <p:val>
                                            <p:strVal val="#ppt_x"/>
                                          </p:val>
                                        </p:tav>
                                      </p:tavLst>
                                    </p:anim>
                                    <p:anim calcmode="lin" valueType="num">
                                      <p:cBhvr additive="base">
                                        <p:cTn id="31" dur="750" fill="hold"/>
                                        <p:tgtEl>
                                          <p:spTgt spid="9229"/>
                                        </p:tgtEl>
                                        <p:attrNameLst>
                                          <p:attrName>ppt_y</p:attrName>
                                        </p:attrNameLst>
                                      </p:cBhvr>
                                      <p:tavLst>
                                        <p:tav tm="0">
                                          <p:val>
                                            <p:strVal val="#ppt_y"/>
                                          </p:val>
                                        </p:tav>
                                        <p:tav tm="100000">
                                          <p:val>
                                            <p:strVal val="#ppt_y"/>
                                          </p:val>
                                        </p:tav>
                                      </p:tavLst>
                                    </p:anim>
                                  </p:childTnLst>
                                </p:cTn>
                              </p:par>
                              <p:par>
                                <p:cTn id="32" presetID="2" presetClass="entr" presetSubtype="2" decel="100000" fill="hold" nodeType="withEffect">
                                  <p:stCondLst>
                                    <p:cond delay="2500"/>
                                  </p:stCondLst>
                                  <p:childTnLst>
                                    <p:set>
                                      <p:cBhvr>
                                        <p:cTn id="33" dur="1" fill="hold">
                                          <p:stCondLst>
                                            <p:cond delay="0"/>
                                          </p:stCondLst>
                                        </p:cTn>
                                        <p:tgtEl>
                                          <p:spTgt spid="9228"/>
                                        </p:tgtEl>
                                        <p:attrNameLst>
                                          <p:attrName>style.visibility</p:attrName>
                                        </p:attrNameLst>
                                      </p:cBhvr>
                                      <p:to>
                                        <p:strVal val="visible"/>
                                      </p:to>
                                    </p:set>
                                    <p:anim calcmode="lin" valueType="num">
                                      <p:cBhvr additive="base">
                                        <p:cTn id="34" dur="750" fill="hold"/>
                                        <p:tgtEl>
                                          <p:spTgt spid="9228"/>
                                        </p:tgtEl>
                                        <p:attrNameLst>
                                          <p:attrName>ppt_x</p:attrName>
                                        </p:attrNameLst>
                                      </p:cBhvr>
                                      <p:tavLst>
                                        <p:tav tm="0">
                                          <p:val>
                                            <p:strVal val="1+#ppt_w/2"/>
                                          </p:val>
                                        </p:tav>
                                        <p:tav tm="100000">
                                          <p:val>
                                            <p:strVal val="#ppt_x"/>
                                          </p:val>
                                        </p:tav>
                                      </p:tavLst>
                                    </p:anim>
                                    <p:anim calcmode="lin" valueType="num">
                                      <p:cBhvr additive="base">
                                        <p:cTn id="35" dur="750" fill="hold"/>
                                        <p:tgtEl>
                                          <p:spTgt spid="922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bldLvl="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1130113" y="1388543"/>
            <a:ext cx="4737454" cy="2646045"/>
          </a:xfrm>
          <a:prstGeom prst="rect">
            <a:avLst/>
          </a:prstGeom>
          <a:noFill/>
        </p:spPr>
        <p:txBody>
          <a:bodyPr wrap="square" rtlCol="0">
            <a:spAutoFit/>
          </a:bodyPr>
          <a:lstStyle/>
          <a:p>
            <a:r>
              <a:rPr lang="en-US" sz="16600" b="1" dirty="0">
                <a:solidFill>
                  <a:schemeClr val="bg1"/>
                </a:solidFill>
                <a:latin typeface="+mj-lt"/>
              </a:rPr>
              <a:t>02</a:t>
            </a:r>
          </a:p>
        </p:txBody>
      </p:sp>
      <p:sp>
        <p:nvSpPr>
          <p:cNvPr id="38" name="TextBox 37"/>
          <p:cNvSpPr txBox="1"/>
          <p:nvPr/>
        </p:nvSpPr>
        <p:spPr>
          <a:xfrm>
            <a:off x="451485" y="4034790"/>
            <a:ext cx="5054600" cy="792480"/>
          </a:xfrm>
          <a:prstGeom prst="rect">
            <a:avLst/>
          </a:prstGeom>
          <a:noFill/>
        </p:spPr>
        <p:txBody>
          <a:bodyPr wrap="square" rtlCol="0">
            <a:spAutoFit/>
          </a:bodyPr>
          <a:lstStyle/>
          <a:p>
            <a:pPr algn="ctr">
              <a:lnSpc>
                <a:spcPct val="114000"/>
              </a:lnSpc>
            </a:pPr>
            <a:r>
              <a:rPr lang="zh-CN" altLang="en-US" sz="4000" dirty="0">
                <a:solidFill>
                  <a:schemeClr val="bg1"/>
                </a:solidFill>
                <a:sym typeface="+mn-ea"/>
              </a:rPr>
              <a:t>思维导图与用户故事</a:t>
            </a:r>
            <a:endParaRPr lang="zh-CN" altLang="en-US" sz="4000" baseline="-25000" dirty="0">
              <a:solidFill>
                <a:schemeClr val="bg1"/>
              </a:solidFill>
              <a:ea typeface="宋体" panose="02010600030101010101" pitchFamily="2" charset="-122"/>
              <a:sym typeface="+mn-ea"/>
            </a:endParaRPr>
          </a:p>
        </p:txBody>
      </p:sp>
      <p:pic>
        <p:nvPicPr>
          <p:cNvPr id="6" name="图片占位符 5"/>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l="18699" r="18699"/>
          <a:stretch>
            <a:fillRect/>
          </a:stretch>
        </p:blipFill>
        <p:spPr/>
      </p:pic>
      <p:sp>
        <p:nvSpPr>
          <p:cNvPr id="7" name="TextBox 6"/>
          <p:cNvSpPr txBox="1"/>
          <p:nvPr/>
        </p:nvSpPr>
        <p:spPr>
          <a:xfrm>
            <a:off x="507020" y="6295892"/>
            <a:ext cx="2103446" cy="261610"/>
          </a:xfrm>
          <a:prstGeom prst="rect">
            <a:avLst/>
          </a:prstGeom>
          <a:noFill/>
        </p:spPr>
        <p:txBody>
          <a:bodyPr wrap="square" rtlCol="0">
            <a:spAutoFit/>
          </a:bodyPr>
          <a:lstStyle/>
          <a:p>
            <a:r>
              <a:rPr lang="en-US" sz="1050" spc="300" dirty="0">
                <a:solidFill>
                  <a:schemeClr val="bg1">
                    <a:alpha val="70000"/>
                  </a:schemeClr>
                </a:solidFill>
              </a:rPr>
              <a:t>2020 ©ypppt!</a:t>
            </a:r>
          </a:p>
        </p:txBody>
      </p:sp>
      <p:sp>
        <p:nvSpPr>
          <p:cNvPr id="9" name="Rectangle: Rounded Corners 7"/>
          <p:cNvSpPr/>
          <p:nvPr/>
        </p:nvSpPr>
        <p:spPr>
          <a:xfrm>
            <a:off x="2206113" y="6355240"/>
            <a:ext cx="6326823" cy="142914"/>
          </a:xfrm>
          <a:prstGeom prst="roundRect">
            <a:avLst>
              <a:gd name="adj" fmla="val 50000"/>
            </a:avLst>
          </a:prstGeom>
          <a:pattFill prst="ltUpDiag">
            <a:fgClr>
              <a:srgbClr val="748773"/>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13"/>
          <p:cNvGrpSpPr/>
          <p:nvPr/>
        </p:nvGrpSpPr>
        <p:grpSpPr>
          <a:xfrm>
            <a:off x="11191414" y="5937247"/>
            <a:ext cx="752930" cy="752930"/>
            <a:chOff x="11160804" y="5906634"/>
            <a:chExt cx="814163" cy="814163"/>
          </a:xfrm>
        </p:grpSpPr>
        <p:sp>
          <p:nvSpPr>
            <p:cNvPr id="11" name="Freeform: Shape 14"/>
            <p:cNvSpPr/>
            <p:nvPr/>
          </p:nvSpPr>
          <p:spPr>
            <a:xfrm>
              <a:off x="11160804" y="5906634"/>
              <a:ext cx="814163" cy="814163"/>
            </a:xfrm>
            <a:custGeom>
              <a:avLst/>
              <a:gdLst>
                <a:gd name="connsiteX0" fmla="*/ 769843 w 1539686"/>
                <a:gd name="connsiteY0" fmla="*/ 212447 h 1539686"/>
                <a:gd name="connsiteX1" fmla="*/ 212447 w 1539686"/>
                <a:gd name="connsiteY1" fmla="*/ 769843 h 1539686"/>
                <a:gd name="connsiteX2" fmla="*/ 769843 w 1539686"/>
                <a:gd name="connsiteY2" fmla="*/ 1327239 h 1539686"/>
                <a:gd name="connsiteX3" fmla="*/ 1327239 w 1539686"/>
                <a:gd name="connsiteY3" fmla="*/ 769843 h 1539686"/>
                <a:gd name="connsiteX4" fmla="*/ 769843 w 1539686"/>
                <a:gd name="connsiteY4" fmla="*/ 212447 h 1539686"/>
                <a:gd name="connsiteX5" fmla="*/ 769843 w 1539686"/>
                <a:gd name="connsiteY5" fmla="*/ 0 h 1539686"/>
                <a:gd name="connsiteX6" fmla="*/ 1539686 w 1539686"/>
                <a:gd name="connsiteY6" fmla="*/ 769843 h 1539686"/>
                <a:gd name="connsiteX7" fmla="*/ 769843 w 1539686"/>
                <a:gd name="connsiteY7" fmla="*/ 1539686 h 1539686"/>
                <a:gd name="connsiteX8" fmla="*/ 0 w 1539686"/>
                <a:gd name="connsiteY8" fmla="*/ 769843 h 1539686"/>
                <a:gd name="connsiteX9" fmla="*/ 769843 w 1539686"/>
                <a:gd name="connsiteY9" fmla="*/ 0 h 153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39686" h="1539686">
                  <a:moveTo>
                    <a:pt x="769843" y="212447"/>
                  </a:moveTo>
                  <a:cubicBezTo>
                    <a:pt x="462002" y="212447"/>
                    <a:pt x="212447" y="462002"/>
                    <a:pt x="212447" y="769843"/>
                  </a:cubicBezTo>
                  <a:cubicBezTo>
                    <a:pt x="212447" y="1077684"/>
                    <a:pt x="462002" y="1327239"/>
                    <a:pt x="769843" y="1327239"/>
                  </a:cubicBezTo>
                  <a:cubicBezTo>
                    <a:pt x="1077684" y="1327239"/>
                    <a:pt x="1327239" y="1077684"/>
                    <a:pt x="1327239" y="769843"/>
                  </a:cubicBezTo>
                  <a:cubicBezTo>
                    <a:pt x="1327239" y="462002"/>
                    <a:pt x="1077684" y="212447"/>
                    <a:pt x="769843" y="212447"/>
                  </a:cubicBezTo>
                  <a:close/>
                  <a:moveTo>
                    <a:pt x="769843" y="0"/>
                  </a:moveTo>
                  <a:cubicBezTo>
                    <a:pt x="1195016" y="0"/>
                    <a:pt x="1539686" y="344670"/>
                    <a:pt x="1539686" y="769843"/>
                  </a:cubicBezTo>
                  <a:cubicBezTo>
                    <a:pt x="1539686" y="1195016"/>
                    <a:pt x="1195016" y="1539686"/>
                    <a:pt x="769843" y="1539686"/>
                  </a:cubicBezTo>
                  <a:cubicBezTo>
                    <a:pt x="344670" y="1539686"/>
                    <a:pt x="0" y="1195016"/>
                    <a:pt x="0" y="769843"/>
                  </a:cubicBezTo>
                  <a:cubicBezTo>
                    <a:pt x="0" y="344670"/>
                    <a:pt x="344670" y="0"/>
                    <a:pt x="769843" y="0"/>
                  </a:cubicBezTo>
                  <a:close/>
                </a:path>
              </a:pathLst>
            </a:custGeom>
            <a:solidFill>
              <a:schemeClr val="bg1">
                <a:alpha val="22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5"/>
            <p:cNvSpPr/>
            <p:nvPr/>
          </p:nvSpPr>
          <p:spPr>
            <a:xfrm>
              <a:off x="11335656" y="6081486"/>
              <a:ext cx="464458" cy="464458"/>
            </a:xfrm>
            <a:prstGeom prst="ellipse">
              <a:avLst/>
            </a:prstGeom>
            <a:solidFill>
              <a:srgbClr val="748773"/>
            </a:solidFill>
            <a:ln>
              <a:noFill/>
            </a:ln>
            <a:effectLst>
              <a:outerShdw blurRad="749300" dist="266700" dir="2700000" sx="83000" sy="83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 name="TextBox 16"/>
          <p:cNvSpPr txBox="1"/>
          <p:nvPr/>
        </p:nvSpPr>
        <p:spPr>
          <a:xfrm>
            <a:off x="11261264" y="6175213"/>
            <a:ext cx="613230" cy="276999"/>
          </a:xfrm>
          <a:prstGeom prst="rect">
            <a:avLst/>
          </a:prstGeom>
          <a:noFill/>
        </p:spPr>
        <p:txBody>
          <a:bodyPr wrap="square" rtlCol="0">
            <a:spAutoFit/>
          </a:bodyPr>
          <a:lstStyle/>
          <a:p>
            <a:pPr algn="ctr"/>
            <a:fld id="{260E2A6B-A809-4840-BF14-8648BC0BDF87}" type="slidenum">
              <a:rPr lang="id-ID" sz="1200" i="0" smtClean="0">
                <a:solidFill>
                  <a:schemeClr val="bg1"/>
                </a:solidFill>
                <a:ea typeface="Liberation Sans" panose="020B0604020202020204" pitchFamily="34" charset="0"/>
                <a:cs typeface="Liberation Sans" panose="020B0604020202020204" pitchFamily="34" charset="0"/>
              </a:rPr>
              <a:t>7</a:t>
            </a:fld>
            <a:endParaRPr lang="id-ID" sz="1200" i="0" dirty="0">
              <a:solidFill>
                <a:schemeClr val="bg1"/>
              </a:solidFill>
              <a:ea typeface="Liberation Sans" panose="020B0604020202020204" pitchFamily="34" charset="0"/>
              <a:cs typeface="Liberation Sans" panose="020B0604020202020204" pitchFamily="34" charset="0"/>
            </a:endParaRPr>
          </a:p>
        </p:txBody>
      </p:sp>
      <p:sp>
        <p:nvSpPr>
          <p:cNvPr id="14" name="TextBox 17"/>
          <p:cNvSpPr txBox="1"/>
          <p:nvPr/>
        </p:nvSpPr>
        <p:spPr>
          <a:xfrm>
            <a:off x="8656539" y="6295892"/>
            <a:ext cx="2373172" cy="261610"/>
          </a:xfrm>
          <a:prstGeom prst="rect">
            <a:avLst/>
          </a:prstGeom>
          <a:noFill/>
        </p:spPr>
        <p:txBody>
          <a:bodyPr wrap="square" rtlCol="0">
            <a:spAutoFit/>
          </a:bodyPr>
          <a:lstStyle/>
          <a:p>
            <a:pPr algn="r"/>
            <a:r>
              <a:rPr lang="en-US" sz="1050" spc="300" dirty="0">
                <a:solidFill>
                  <a:schemeClr val="bg1">
                    <a:lumMod val="75000"/>
                    <a:alpha val="70000"/>
                  </a:schemeClr>
                </a:solidFill>
              </a:rPr>
              <a:t>www.ypppt.com</a:t>
            </a:r>
          </a:p>
        </p:txBody>
      </p:sp>
    </p:spTree>
  </p:cSld>
  <p:clrMapOvr>
    <a:masterClrMapping/>
  </p:clrMapOvr>
  <mc:AlternateContent xmlns:mc="http://schemas.openxmlformats.org/markup-compatibility/2006" xmlns:p14="http://schemas.microsoft.com/office/powerpoint/2010/main">
    <mc:Choice Requires="p14">
      <p:transition spd="slow">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750" fill="hold"/>
                                        <p:tgtEl>
                                          <p:spTgt spid="8"/>
                                        </p:tgtEl>
                                        <p:attrNameLst>
                                          <p:attrName>ppt_x</p:attrName>
                                        </p:attrNameLst>
                                      </p:cBhvr>
                                      <p:tavLst>
                                        <p:tav tm="0">
                                          <p:val>
                                            <p:strVal val="0-#ppt_w/2"/>
                                          </p:val>
                                        </p:tav>
                                        <p:tav tm="100000">
                                          <p:val>
                                            <p:strVal val="#ppt_x"/>
                                          </p:val>
                                        </p:tav>
                                      </p:tavLst>
                                    </p:anim>
                                    <p:anim calcmode="lin" valueType="num">
                                      <p:cBhvr additive="base">
                                        <p:cTn id="8" dur="750" fill="hold"/>
                                        <p:tgtEl>
                                          <p:spTgt spid="8"/>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250"/>
                                  </p:stCondLst>
                                  <p:childTnLst>
                                    <p:set>
                                      <p:cBhvr>
                                        <p:cTn id="10" dur="1" fill="hold">
                                          <p:stCondLst>
                                            <p:cond delay="0"/>
                                          </p:stCondLst>
                                        </p:cTn>
                                        <p:tgtEl>
                                          <p:spTgt spid="38"/>
                                        </p:tgtEl>
                                        <p:attrNameLst>
                                          <p:attrName>style.visibility</p:attrName>
                                        </p:attrNameLst>
                                      </p:cBhvr>
                                      <p:to>
                                        <p:strVal val="visible"/>
                                      </p:to>
                                    </p:set>
                                    <p:anim calcmode="lin" valueType="num">
                                      <p:cBhvr additive="base">
                                        <p:cTn id="11" dur="750" fill="hold"/>
                                        <p:tgtEl>
                                          <p:spTgt spid="38"/>
                                        </p:tgtEl>
                                        <p:attrNameLst>
                                          <p:attrName>ppt_x</p:attrName>
                                        </p:attrNameLst>
                                      </p:cBhvr>
                                      <p:tavLst>
                                        <p:tav tm="0">
                                          <p:val>
                                            <p:strVal val="0-#ppt_w/2"/>
                                          </p:val>
                                        </p:tav>
                                        <p:tav tm="100000">
                                          <p:val>
                                            <p:strVal val="#ppt_x"/>
                                          </p:val>
                                        </p:tav>
                                      </p:tavLst>
                                    </p:anim>
                                    <p:anim calcmode="lin" valueType="num">
                                      <p:cBhvr additive="base">
                                        <p:cTn id="12" dur="750" fill="hold"/>
                                        <p:tgtEl>
                                          <p:spTgt spid="38"/>
                                        </p:tgtEl>
                                        <p:attrNameLst>
                                          <p:attrName>ppt_y</p:attrName>
                                        </p:attrNameLst>
                                      </p:cBhvr>
                                      <p:tavLst>
                                        <p:tav tm="0">
                                          <p:val>
                                            <p:strVal val="#ppt_y"/>
                                          </p:val>
                                        </p:tav>
                                        <p:tav tm="100000">
                                          <p:val>
                                            <p:strVal val="#ppt_y"/>
                                          </p:val>
                                        </p:tav>
                                      </p:tavLst>
                                    </p:anim>
                                  </p:childTnLst>
                                </p:cTn>
                              </p:par>
                              <p:par>
                                <p:cTn id="13" presetID="10" presetClass="entr" presetSubtype="0" fill="hold" nodeType="withEffect">
                                  <p:stCondLst>
                                    <p:cond delay="25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par>
                                <p:cTn id="16" presetID="10" presetClass="entr" presetSubtype="0" fill="hold" grpId="0" nodeType="withEffect">
                                  <p:stCondLst>
                                    <p:cond delay="250"/>
                                  </p:stCondLst>
                                  <p:childTnLst>
                                    <p:set>
                                      <p:cBhvr>
                                        <p:cTn id="17" dur="1" fill="hold">
                                          <p:stCondLst>
                                            <p:cond delay="0"/>
                                          </p:stCondLst>
                                        </p:cTn>
                                        <p:tgtEl>
                                          <p:spTgt spid="13"/>
                                        </p:tgtEl>
                                        <p:attrNameLst>
                                          <p:attrName>style.visibility</p:attrName>
                                        </p:attrNameLst>
                                      </p:cBhvr>
                                      <p:to>
                                        <p:strVal val="visible"/>
                                      </p:to>
                                    </p:set>
                                    <p:animEffect transition="in" filter="fade">
                                      <p:cBhvr>
                                        <p:cTn id="18" dur="500"/>
                                        <p:tgtEl>
                                          <p:spTgt spid="13"/>
                                        </p:tgtEl>
                                      </p:cBhvr>
                                    </p:animEffect>
                                  </p:childTnLst>
                                </p:cTn>
                              </p:par>
                              <p:par>
                                <p:cTn id="19" presetID="10" presetClass="entr" presetSubtype="0" fill="hold" grpId="0" nodeType="withEffect">
                                  <p:stCondLst>
                                    <p:cond delay="250"/>
                                  </p:stCondLst>
                                  <p:childTnLst>
                                    <p:set>
                                      <p:cBhvr>
                                        <p:cTn id="20" dur="1" fill="hold">
                                          <p:stCondLst>
                                            <p:cond delay="0"/>
                                          </p:stCondLst>
                                        </p:cTn>
                                        <p:tgtEl>
                                          <p:spTgt spid="14"/>
                                        </p:tgtEl>
                                        <p:attrNameLst>
                                          <p:attrName>style.visibility</p:attrName>
                                        </p:attrNameLst>
                                      </p:cBhvr>
                                      <p:to>
                                        <p:strVal val="visible"/>
                                      </p:to>
                                    </p:set>
                                    <p:animEffect transition="in" filter="fade">
                                      <p:cBhvr>
                                        <p:cTn id="21"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38" grpId="0"/>
      <p:bldP spid="13" grpId="0"/>
      <p:bldP spid="1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Rectangle: Rounded Corners 12"/>
          <p:cNvSpPr/>
          <p:nvPr/>
        </p:nvSpPr>
        <p:spPr>
          <a:xfrm>
            <a:off x="2206113" y="6355240"/>
            <a:ext cx="6326823" cy="142914"/>
          </a:xfrm>
          <a:prstGeom prst="roundRect">
            <a:avLst>
              <a:gd name="adj" fmla="val 50000"/>
            </a:avLst>
          </a:prstGeom>
          <a:pattFill prst="ltUpDiag">
            <a:fgClr>
              <a:schemeClr val="accent1">
                <a:lumMod val="40000"/>
                <a:lumOff val="60000"/>
              </a:schemeClr>
            </a:fgClr>
            <a:bgClr>
              <a:srgbClr val="F5F8F9"/>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5080" y="0"/>
            <a:ext cx="12202795" cy="6858000"/>
          </a:xfrm>
          <a:prstGeom prst="rect">
            <a:avLst/>
          </a:prstGeom>
          <a:solidFill>
            <a:srgbClr val="7487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3" name="Group 6"/>
          <p:cNvGrpSpPr/>
          <p:nvPr/>
        </p:nvGrpSpPr>
        <p:grpSpPr>
          <a:xfrm>
            <a:off x="11191414" y="5937247"/>
            <a:ext cx="752930" cy="752930"/>
            <a:chOff x="11160804" y="5906634"/>
            <a:chExt cx="814163" cy="814163"/>
          </a:xfrm>
        </p:grpSpPr>
        <p:sp>
          <p:nvSpPr>
            <p:cNvPr id="54" name="Freeform: Shape 7"/>
            <p:cNvSpPr/>
            <p:nvPr/>
          </p:nvSpPr>
          <p:spPr>
            <a:xfrm>
              <a:off x="11160804" y="5906634"/>
              <a:ext cx="814163" cy="814163"/>
            </a:xfrm>
            <a:custGeom>
              <a:avLst/>
              <a:gdLst>
                <a:gd name="connsiteX0" fmla="*/ 769843 w 1539686"/>
                <a:gd name="connsiteY0" fmla="*/ 212447 h 1539686"/>
                <a:gd name="connsiteX1" fmla="*/ 212447 w 1539686"/>
                <a:gd name="connsiteY1" fmla="*/ 769843 h 1539686"/>
                <a:gd name="connsiteX2" fmla="*/ 769843 w 1539686"/>
                <a:gd name="connsiteY2" fmla="*/ 1327239 h 1539686"/>
                <a:gd name="connsiteX3" fmla="*/ 1327239 w 1539686"/>
                <a:gd name="connsiteY3" fmla="*/ 769843 h 1539686"/>
                <a:gd name="connsiteX4" fmla="*/ 769843 w 1539686"/>
                <a:gd name="connsiteY4" fmla="*/ 212447 h 1539686"/>
                <a:gd name="connsiteX5" fmla="*/ 769843 w 1539686"/>
                <a:gd name="connsiteY5" fmla="*/ 0 h 1539686"/>
                <a:gd name="connsiteX6" fmla="*/ 1539686 w 1539686"/>
                <a:gd name="connsiteY6" fmla="*/ 769843 h 1539686"/>
                <a:gd name="connsiteX7" fmla="*/ 769843 w 1539686"/>
                <a:gd name="connsiteY7" fmla="*/ 1539686 h 1539686"/>
                <a:gd name="connsiteX8" fmla="*/ 0 w 1539686"/>
                <a:gd name="connsiteY8" fmla="*/ 769843 h 1539686"/>
                <a:gd name="connsiteX9" fmla="*/ 769843 w 1539686"/>
                <a:gd name="connsiteY9" fmla="*/ 0 h 153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39686" h="1539686">
                  <a:moveTo>
                    <a:pt x="769843" y="212447"/>
                  </a:moveTo>
                  <a:cubicBezTo>
                    <a:pt x="462002" y="212447"/>
                    <a:pt x="212447" y="462002"/>
                    <a:pt x="212447" y="769843"/>
                  </a:cubicBezTo>
                  <a:cubicBezTo>
                    <a:pt x="212447" y="1077684"/>
                    <a:pt x="462002" y="1327239"/>
                    <a:pt x="769843" y="1327239"/>
                  </a:cubicBezTo>
                  <a:cubicBezTo>
                    <a:pt x="1077684" y="1327239"/>
                    <a:pt x="1327239" y="1077684"/>
                    <a:pt x="1327239" y="769843"/>
                  </a:cubicBezTo>
                  <a:cubicBezTo>
                    <a:pt x="1327239" y="462002"/>
                    <a:pt x="1077684" y="212447"/>
                    <a:pt x="769843" y="212447"/>
                  </a:cubicBezTo>
                  <a:close/>
                  <a:moveTo>
                    <a:pt x="769843" y="0"/>
                  </a:moveTo>
                  <a:cubicBezTo>
                    <a:pt x="1195016" y="0"/>
                    <a:pt x="1539686" y="344670"/>
                    <a:pt x="1539686" y="769843"/>
                  </a:cubicBezTo>
                  <a:cubicBezTo>
                    <a:pt x="1539686" y="1195016"/>
                    <a:pt x="1195016" y="1539686"/>
                    <a:pt x="769843" y="1539686"/>
                  </a:cubicBezTo>
                  <a:cubicBezTo>
                    <a:pt x="344670" y="1539686"/>
                    <a:pt x="0" y="1195016"/>
                    <a:pt x="0" y="769843"/>
                  </a:cubicBezTo>
                  <a:cubicBezTo>
                    <a:pt x="0" y="344670"/>
                    <a:pt x="344670" y="0"/>
                    <a:pt x="769843" y="0"/>
                  </a:cubicBezTo>
                  <a:close/>
                </a:path>
              </a:pathLst>
            </a:custGeom>
            <a:solidFill>
              <a:srgbClr val="748773">
                <a:alpha val="22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8"/>
            <p:cNvSpPr/>
            <p:nvPr/>
          </p:nvSpPr>
          <p:spPr>
            <a:xfrm>
              <a:off x="11335656" y="6081486"/>
              <a:ext cx="464458" cy="464458"/>
            </a:xfrm>
            <a:prstGeom prst="ellipse">
              <a:avLst/>
            </a:prstGeom>
            <a:solidFill>
              <a:srgbClr val="748773"/>
            </a:solidFill>
            <a:ln>
              <a:noFill/>
            </a:ln>
            <a:effectLst>
              <a:outerShdw blurRad="749300" dist="266700" dir="2700000" sx="83000" sy="83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6" name="TextBox 9"/>
          <p:cNvSpPr txBox="1"/>
          <p:nvPr/>
        </p:nvSpPr>
        <p:spPr>
          <a:xfrm>
            <a:off x="11261264" y="6175213"/>
            <a:ext cx="613230" cy="276999"/>
          </a:xfrm>
          <a:prstGeom prst="rect">
            <a:avLst/>
          </a:prstGeom>
          <a:noFill/>
        </p:spPr>
        <p:txBody>
          <a:bodyPr wrap="square" rtlCol="0">
            <a:spAutoFit/>
          </a:bodyPr>
          <a:lstStyle/>
          <a:p>
            <a:pPr algn="ctr"/>
            <a:fld id="{260E2A6B-A809-4840-BF14-8648BC0BDF87}" type="slidenum">
              <a:rPr lang="id-ID" sz="1200" i="0" smtClean="0">
                <a:solidFill>
                  <a:schemeClr val="bg1"/>
                </a:solidFill>
                <a:ea typeface="Liberation Sans" panose="020B0604020202020204" pitchFamily="34" charset="0"/>
                <a:cs typeface="Liberation Sans" panose="020B0604020202020204" pitchFamily="34" charset="0"/>
              </a:rPr>
              <a:t>8</a:t>
            </a:fld>
            <a:endParaRPr lang="id-ID" sz="1200" i="0" dirty="0">
              <a:solidFill>
                <a:schemeClr val="bg1"/>
              </a:solidFill>
              <a:ea typeface="Liberation Sans" panose="020B0604020202020204" pitchFamily="34" charset="0"/>
              <a:cs typeface="Liberation Sans" panose="020B0604020202020204" pitchFamily="34" charset="0"/>
            </a:endParaRPr>
          </a:p>
        </p:txBody>
      </p:sp>
      <p:sp>
        <p:nvSpPr>
          <p:cNvPr id="58" name="TextBox 10"/>
          <p:cNvSpPr txBox="1"/>
          <p:nvPr/>
        </p:nvSpPr>
        <p:spPr>
          <a:xfrm>
            <a:off x="8656539" y="6295892"/>
            <a:ext cx="2373172" cy="261610"/>
          </a:xfrm>
          <a:prstGeom prst="rect">
            <a:avLst/>
          </a:prstGeom>
          <a:noFill/>
        </p:spPr>
        <p:txBody>
          <a:bodyPr wrap="square" rtlCol="0">
            <a:spAutoFit/>
          </a:bodyPr>
          <a:lstStyle/>
          <a:p>
            <a:pPr algn="r"/>
            <a:r>
              <a:rPr lang="en-US" sz="1050" spc="300" dirty="0">
                <a:solidFill>
                  <a:schemeClr val="bg1">
                    <a:lumMod val="75000"/>
                  </a:schemeClr>
                </a:solidFill>
              </a:rPr>
              <a:t>www.yourwebsite.com</a:t>
            </a:r>
          </a:p>
        </p:txBody>
      </p:sp>
      <p:sp>
        <p:nvSpPr>
          <p:cNvPr id="7" name="文本框 6"/>
          <p:cNvSpPr txBox="1"/>
          <p:nvPr/>
        </p:nvSpPr>
        <p:spPr>
          <a:xfrm>
            <a:off x="74930" y="145415"/>
            <a:ext cx="6331585" cy="398780"/>
          </a:xfrm>
          <a:prstGeom prst="rect">
            <a:avLst/>
          </a:prstGeom>
          <a:noFill/>
        </p:spPr>
        <p:txBody>
          <a:bodyPr wrap="square" rtlCol="0">
            <a:spAutoFit/>
          </a:bodyPr>
          <a:lstStyle/>
          <a:p>
            <a:r>
              <a:rPr lang="zh-CN" altLang="en-US" sz="2000">
                <a:solidFill>
                  <a:schemeClr val="bg1"/>
                </a:solidFill>
                <a:ea typeface="宋体" panose="02010600030101010101" pitchFamily="2" charset="-122"/>
              </a:rPr>
              <a:t>功能需求</a:t>
            </a:r>
            <a:r>
              <a:rPr lang="en-US" altLang="zh-CN" sz="2000">
                <a:solidFill>
                  <a:schemeClr val="bg1"/>
                </a:solidFill>
                <a:ea typeface="宋体" panose="02010600030101010101" pitchFamily="2" charset="-122"/>
              </a:rPr>
              <a:t>-</a:t>
            </a:r>
            <a:r>
              <a:rPr lang="en-US" altLang="zh-CN" sz="2000">
                <a:solidFill>
                  <a:schemeClr val="bg1"/>
                </a:solidFill>
              </a:rPr>
              <a:t>PC</a:t>
            </a:r>
            <a:r>
              <a:rPr lang="zh-CN" altLang="en-US" sz="2000">
                <a:solidFill>
                  <a:schemeClr val="bg1"/>
                </a:solidFill>
                <a:ea typeface="宋体" panose="02010600030101010101" pitchFamily="2" charset="-122"/>
              </a:rPr>
              <a:t>端</a:t>
            </a:r>
            <a:r>
              <a:rPr lang="en-US" altLang="zh-CN" sz="2000">
                <a:solidFill>
                  <a:schemeClr val="bg1"/>
                </a:solidFill>
                <a:ea typeface="宋体" panose="02010600030101010101" pitchFamily="2" charset="-122"/>
              </a:rPr>
              <a:t>-</a:t>
            </a:r>
            <a:r>
              <a:rPr lang="zh-CN" altLang="en-US" sz="2000">
                <a:solidFill>
                  <a:schemeClr val="bg1"/>
                </a:solidFill>
                <a:ea typeface="宋体" panose="02010600030101010101" pitchFamily="2" charset="-122"/>
              </a:rPr>
              <a:t>登录功能、请购功能和销售业务</a:t>
            </a:r>
          </a:p>
        </p:txBody>
      </p:sp>
      <p:pic>
        <p:nvPicPr>
          <p:cNvPr id="2" name="图片 1"/>
          <p:cNvPicPr>
            <a:picLocks noChangeAspect="1"/>
          </p:cNvPicPr>
          <p:nvPr/>
        </p:nvPicPr>
        <p:blipFill>
          <a:blip r:embed="rId3"/>
          <a:stretch>
            <a:fillRect/>
          </a:stretch>
        </p:blipFill>
        <p:spPr>
          <a:xfrm>
            <a:off x="1536700" y="863600"/>
            <a:ext cx="7953375" cy="5491480"/>
          </a:xfrm>
          <a:prstGeom prst="rect">
            <a:avLst/>
          </a:prstGeom>
        </p:spPr>
      </p:pic>
    </p:spTree>
  </p:cSld>
  <p:clrMapOvr>
    <a:masterClrMapping/>
  </p:clrMapOvr>
  <p:transition spd="slow">
    <p:pull dir="d"/>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Rectangle: Rounded Corners 12"/>
          <p:cNvSpPr/>
          <p:nvPr/>
        </p:nvSpPr>
        <p:spPr>
          <a:xfrm>
            <a:off x="2206113" y="6355240"/>
            <a:ext cx="6326823" cy="142914"/>
          </a:xfrm>
          <a:prstGeom prst="roundRect">
            <a:avLst>
              <a:gd name="adj" fmla="val 50000"/>
            </a:avLst>
          </a:prstGeom>
          <a:pattFill prst="ltUpDiag">
            <a:fgClr>
              <a:schemeClr val="accent1">
                <a:lumMod val="40000"/>
                <a:lumOff val="60000"/>
              </a:schemeClr>
            </a:fgClr>
            <a:bgClr>
              <a:srgbClr val="F5F8F9"/>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5080" y="0"/>
            <a:ext cx="12202795" cy="6858000"/>
          </a:xfrm>
          <a:prstGeom prst="rect">
            <a:avLst/>
          </a:prstGeom>
          <a:solidFill>
            <a:srgbClr val="7487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3" name="Group 6"/>
          <p:cNvGrpSpPr/>
          <p:nvPr/>
        </p:nvGrpSpPr>
        <p:grpSpPr>
          <a:xfrm>
            <a:off x="11191414" y="5937247"/>
            <a:ext cx="752930" cy="752930"/>
            <a:chOff x="11160804" y="5906634"/>
            <a:chExt cx="814163" cy="814163"/>
          </a:xfrm>
        </p:grpSpPr>
        <p:sp>
          <p:nvSpPr>
            <p:cNvPr id="54" name="Freeform: Shape 7"/>
            <p:cNvSpPr/>
            <p:nvPr/>
          </p:nvSpPr>
          <p:spPr>
            <a:xfrm>
              <a:off x="11160804" y="5906634"/>
              <a:ext cx="814163" cy="814163"/>
            </a:xfrm>
            <a:custGeom>
              <a:avLst/>
              <a:gdLst>
                <a:gd name="connsiteX0" fmla="*/ 769843 w 1539686"/>
                <a:gd name="connsiteY0" fmla="*/ 212447 h 1539686"/>
                <a:gd name="connsiteX1" fmla="*/ 212447 w 1539686"/>
                <a:gd name="connsiteY1" fmla="*/ 769843 h 1539686"/>
                <a:gd name="connsiteX2" fmla="*/ 769843 w 1539686"/>
                <a:gd name="connsiteY2" fmla="*/ 1327239 h 1539686"/>
                <a:gd name="connsiteX3" fmla="*/ 1327239 w 1539686"/>
                <a:gd name="connsiteY3" fmla="*/ 769843 h 1539686"/>
                <a:gd name="connsiteX4" fmla="*/ 769843 w 1539686"/>
                <a:gd name="connsiteY4" fmla="*/ 212447 h 1539686"/>
                <a:gd name="connsiteX5" fmla="*/ 769843 w 1539686"/>
                <a:gd name="connsiteY5" fmla="*/ 0 h 1539686"/>
                <a:gd name="connsiteX6" fmla="*/ 1539686 w 1539686"/>
                <a:gd name="connsiteY6" fmla="*/ 769843 h 1539686"/>
                <a:gd name="connsiteX7" fmla="*/ 769843 w 1539686"/>
                <a:gd name="connsiteY7" fmla="*/ 1539686 h 1539686"/>
                <a:gd name="connsiteX8" fmla="*/ 0 w 1539686"/>
                <a:gd name="connsiteY8" fmla="*/ 769843 h 1539686"/>
                <a:gd name="connsiteX9" fmla="*/ 769843 w 1539686"/>
                <a:gd name="connsiteY9" fmla="*/ 0 h 153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39686" h="1539686">
                  <a:moveTo>
                    <a:pt x="769843" y="212447"/>
                  </a:moveTo>
                  <a:cubicBezTo>
                    <a:pt x="462002" y="212447"/>
                    <a:pt x="212447" y="462002"/>
                    <a:pt x="212447" y="769843"/>
                  </a:cubicBezTo>
                  <a:cubicBezTo>
                    <a:pt x="212447" y="1077684"/>
                    <a:pt x="462002" y="1327239"/>
                    <a:pt x="769843" y="1327239"/>
                  </a:cubicBezTo>
                  <a:cubicBezTo>
                    <a:pt x="1077684" y="1327239"/>
                    <a:pt x="1327239" y="1077684"/>
                    <a:pt x="1327239" y="769843"/>
                  </a:cubicBezTo>
                  <a:cubicBezTo>
                    <a:pt x="1327239" y="462002"/>
                    <a:pt x="1077684" y="212447"/>
                    <a:pt x="769843" y="212447"/>
                  </a:cubicBezTo>
                  <a:close/>
                  <a:moveTo>
                    <a:pt x="769843" y="0"/>
                  </a:moveTo>
                  <a:cubicBezTo>
                    <a:pt x="1195016" y="0"/>
                    <a:pt x="1539686" y="344670"/>
                    <a:pt x="1539686" y="769843"/>
                  </a:cubicBezTo>
                  <a:cubicBezTo>
                    <a:pt x="1539686" y="1195016"/>
                    <a:pt x="1195016" y="1539686"/>
                    <a:pt x="769843" y="1539686"/>
                  </a:cubicBezTo>
                  <a:cubicBezTo>
                    <a:pt x="344670" y="1539686"/>
                    <a:pt x="0" y="1195016"/>
                    <a:pt x="0" y="769843"/>
                  </a:cubicBezTo>
                  <a:cubicBezTo>
                    <a:pt x="0" y="344670"/>
                    <a:pt x="344670" y="0"/>
                    <a:pt x="769843" y="0"/>
                  </a:cubicBezTo>
                  <a:close/>
                </a:path>
              </a:pathLst>
            </a:custGeom>
            <a:solidFill>
              <a:srgbClr val="748773">
                <a:alpha val="22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8"/>
            <p:cNvSpPr/>
            <p:nvPr/>
          </p:nvSpPr>
          <p:spPr>
            <a:xfrm>
              <a:off x="11335656" y="6081486"/>
              <a:ext cx="464458" cy="464458"/>
            </a:xfrm>
            <a:prstGeom prst="ellipse">
              <a:avLst/>
            </a:prstGeom>
            <a:solidFill>
              <a:srgbClr val="748773"/>
            </a:solidFill>
            <a:ln>
              <a:noFill/>
            </a:ln>
            <a:effectLst>
              <a:outerShdw blurRad="749300" dist="266700" dir="2700000" sx="83000" sy="83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6" name="TextBox 9"/>
          <p:cNvSpPr txBox="1"/>
          <p:nvPr/>
        </p:nvSpPr>
        <p:spPr>
          <a:xfrm>
            <a:off x="11261264" y="6175213"/>
            <a:ext cx="613230" cy="276999"/>
          </a:xfrm>
          <a:prstGeom prst="rect">
            <a:avLst/>
          </a:prstGeom>
          <a:noFill/>
        </p:spPr>
        <p:txBody>
          <a:bodyPr wrap="square" rtlCol="0">
            <a:spAutoFit/>
          </a:bodyPr>
          <a:lstStyle/>
          <a:p>
            <a:pPr algn="ctr"/>
            <a:fld id="{260E2A6B-A809-4840-BF14-8648BC0BDF87}" type="slidenum">
              <a:rPr lang="id-ID" sz="1200" i="0" smtClean="0">
                <a:solidFill>
                  <a:schemeClr val="bg1"/>
                </a:solidFill>
                <a:ea typeface="Liberation Sans" panose="020B0604020202020204" pitchFamily="34" charset="0"/>
                <a:cs typeface="Liberation Sans" panose="020B0604020202020204" pitchFamily="34" charset="0"/>
              </a:rPr>
              <a:t>9</a:t>
            </a:fld>
            <a:endParaRPr lang="id-ID" sz="1200" i="0" dirty="0">
              <a:solidFill>
                <a:schemeClr val="bg1"/>
              </a:solidFill>
              <a:ea typeface="Liberation Sans" panose="020B0604020202020204" pitchFamily="34" charset="0"/>
              <a:cs typeface="Liberation Sans" panose="020B0604020202020204" pitchFamily="34" charset="0"/>
            </a:endParaRPr>
          </a:p>
        </p:txBody>
      </p:sp>
      <p:sp>
        <p:nvSpPr>
          <p:cNvPr id="58" name="TextBox 10"/>
          <p:cNvSpPr txBox="1"/>
          <p:nvPr/>
        </p:nvSpPr>
        <p:spPr>
          <a:xfrm>
            <a:off x="8656539" y="6295892"/>
            <a:ext cx="2373172" cy="261610"/>
          </a:xfrm>
          <a:prstGeom prst="rect">
            <a:avLst/>
          </a:prstGeom>
          <a:noFill/>
        </p:spPr>
        <p:txBody>
          <a:bodyPr wrap="square" rtlCol="0">
            <a:spAutoFit/>
          </a:bodyPr>
          <a:lstStyle/>
          <a:p>
            <a:pPr algn="r"/>
            <a:r>
              <a:rPr lang="en-US" sz="1050" spc="300" dirty="0">
                <a:solidFill>
                  <a:schemeClr val="bg1">
                    <a:lumMod val="75000"/>
                  </a:schemeClr>
                </a:solidFill>
              </a:rPr>
              <a:t>www.yourwebsite.com</a:t>
            </a:r>
          </a:p>
        </p:txBody>
      </p:sp>
      <p:sp>
        <p:nvSpPr>
          <p:cNvPr id="7" name="文本框 6"/>
          <p:cNvSpPr txBox="1"/>
          <p:nvPr/>
        </p:nvSpPr>
        <p:spPr>
          <a:xfrm>
            <a:off x="74930" y="145415"/>
            <a:ext cx="6331585" cy="398780"/>
          </a:xfrm>
          <a:prstGeom prst="rect">
            <a:avLst/>
          </a:prstGeom>
          <a:noFill/>
        </p:spPr>
        <p:txBody>
          <a:bodyPr wrap="square" rtlCol="0">
            <a:spAutoFit/>
          </a:bodyPr>
          <a:lstStyle/>
          <a:p>
            <a:r>
              <a:rPr lang="zh-CN" altLang="en-US" sz="2000">
                <a:solidFill>
                  <a:schemeClr val="bg1"/>
                </a:solidFill>
                <a:ea typeface="宋体" panose="02010600030101010101" pitchFamily="2" charset="-122"/>
              </a:rPr>
              <a:t>功能需求</a:t>
            </a:r>
            <a:r>
              <a:rPr lang="en-US" altLang="zh-CN" sz="2000">
                <a:solidFill>
                  <a:schemeClr val="bg1"/>
                </a:solidFill>
                <a:ea typeface="宋体" panose="02010600030101010101" pitchFamily="2" charset="-122"/>
              </a:rPr>
              <a:t>-</a:t>
            </a:r>
            <a:r>
              <a:rPr lang="en-US" altLang="zh-CN" sz="2000">
                <a:solidFill>
                  <a:schemeClr val="bg1"/>
                </a:solidFill>
              </a:rPr>
              <a:t>PC</a:t>
            </a:r>
            <a:r>
              <a:rPr lang="zh-CN" altLang="en-US" sz="2000">
                <a:solidFill>
                  <a:schemeClr val="bg1"/>
                </a:solidFill>
                <a:ea typeface="宋体" panose="02010600030101010101" pitchFamily="2" charset="-122"/>
              </a:rPr>
              <a:t>端</a:t>
            </a:r>
            <a:r>
              <a:rPr lang="en-US" altLang="zh-CN" sz="2000">
                <a:solidFill>
                  <a:schemeClr val="bg1"/>
                </a:solidFill>
                <a:ea typeface="宋体" panose="02010600030101010101" pitchFamily="2" charset="-122"/>
              </a:rPr>
              <a:t>-</a:t>
            </a:r>
            <a:r>
              <a:rPr lang="zh-CN" altLang="en-US" sz="2000">
                <a:solidFill>
                  <a:schemeClr val="bg1"/>
                </a:solidFill>
                <a:ea typeface="宋体" panose="02010600030101010101" pitchFamily="2" charset="-122"/>
              </a:rPr>
              <a:t>采购管理</a:t>
            </a:r>
          </a:p>
        </p:txBody>
      </p:sp>
      <p:pic>
        <p:nvPicPr>
          <p:cNvPr id="5" name="图片 4"/>
          <p:cNvPicPr>
            <a:picLocks noChangeAspect="1"/>
          </p:cNvPicPr>
          <p:nvPr/>
        </p:nvPicPr>
        <p:blipFill>
          <a:blip r:embed="rId3"/>
          <a:stretch>
            <a:fillRect/>
          </a:stretch>
        </p:blipFill>
        <p:spPr>
          <a:xfrm>
            <a:off x="1560195" y="1165860"/>
            <a:ext cx="8317230" cy="4589780"/>
          </a:xfrm>
          <a:prstGeom prst="rect">
            <a:avLst/>
          </a:prstGeom>
        </p:spPr>
      </p:pic>
    </p:spTree>
  </p:cSld>
  <p:clrMapOvr>
    <a:masterClrMapping/>
  </p:clrMapOvr>
  <p:transition spd="slow">
    <p:pull dir="d"/>
  </p:transition>
</p:sld>
</file>

<file path=ppt/tags/tag1.xml><?xml version="1.0" encoding="utf-8"?>
<p:tagLst xmlns:a="http://schemas.openxmlformats.org/drawingml/2006/main" xmlns:r="http://schemas.openxmlformats.org/officeDocument/2006/relationships" xmlns:p="http://schemas.openxmlformats.org/presentationml/2006/main">
  <p:tag name="PA" val="v3.2.0"/>
</p:tagLst>
</file>

<file path=ppt/tags/tag10.xml><?xml version="1.0" encoding="utf-8"?>
<p:tagLst xmlns:a="http://schemas.openxmlformats.org/drawingml/2006/main" xmlns:r="http://schemas.openxmlformats.org/officeDocument/2006/relationships" xmlns:p="http://schemas.openxmlformats.org/presentationml/2006/main">
  <p:tag name="ISLIDE.ADDREMOVEWATERMARK" val="xyFxyCqRFE"/>
</p:tagLst>
</file>

<file path=ppt/tags/tag11.xml><?xml version="1.0" encoding="utf-8"?>
<p:tagLst xmlns:a="http://schemas.openxmlformats.org/drawingml/2006/main" xmlns:r="http://schemas.openxmlformats.org/officeDocument/2006/relationships" xmlns:p="http://schemas.openxmlformats.org/presentationml/2006/main">
  <p:tag name="ISLIDE.ADDREMOVEWATERMARK" val="xyFxyCqRFE"/>
</p:tagLst>
</file>

<file path=ppt/tags/tag12.xml><?xml version="1.0" encoding="utf-8"?>
<p:tagLst xmlns:a="http://schemas.openxmlformats.org/drawingml/2006/main" xmlns:r="http://schemas.openxmlformats.org/officeDocument/2006/relationships" xmlns:p="http://schemas.openxmlformats.org/presentationml/2006/main">
  <p:tag name="ISLIDE.ADDREMOVEWATERMARK" val="xyFxyCqRFE"/>
</p:tagLst>
</file>

<file path=ppt/tags/tag2.xml><?xml version="1.0" encoding="utf-8"?>
<p:tagLst xmlns:a="http://schemas.openxmlformats.org/drawingml/2006/main" xmlns:r="http://schemas.openxmlformats.org/officeDocument/2006/relationships" xmlns:p="http://schemas.openxmlformats.org/presentationml/2006/main">
  <p:tag name="PA" val="v4.0.0"/>
</p:tagLst>
</file>

<file path=ppt/tags/tag3.xml><?xml version="1.0" encoding="utf-8"?>
<p:tagLst xmlns:a="http://schemas.openxmlformats.org/drawingml/2006/main" xmlns:r="http://schemas.openxmlformats.org/officeDocument/2006/relationships" xmlns:p="http://schemas.openxmlformats.org/presentationml/2006/main">
  <p:tag name="ISLIDE.ADDREMOVEWATERMARK" val="xyFxyCqRFE"/>
</p:tagLst>
</file>

<file path=ppt/tags/tag4.xml><?xml version="1.0" encoding="utf-8"?>
<p:tagLst xmlns:a="http://schemas.openxmlformats.org/drawingml/2006/main" xmlns:r="http://schemas.openxmlformats.org/officeDocument/2006/relationships" xmlns:p="http://schemas.openxmlformats.org/presentationml/2006/main">
  <p:tag name="ISLIDE.ADDREMOVEWATERMARK" val="xyFxyCqRFE"/>
</p:tagLst>
</file>

<file path=ppt/tags/tag5.xml><?xml version="1.0" encoding="utf-8"?>
<p:tagLst xmlns:a="http://schemas.openxmlformats.org/drawingml/2006/main" xmlns:r="http://schemas.openxmlformats.org/officeDocument/2006/relationships" xmlns:p="http://schemas.openxmlformats.org/presentationml/2006/main">
  <p:tag name="ISLIDE.ADDREMOVEWATERMARK" val="xyFxyCqRFE"/>
</p:tagLst>
</file>

<file path=ppt/tags/tag6.xml><?xml version="1.0" encoding="utf-8"?>
<p:tagLst xmlns:a="http://schemas.openxmlformats.org/drawingml/2006/main" xmlns:r="http://schemas.openxmlformats.org/officeDocument/2006/relationships" xmlns:p="http://schemas.openxmlformats.org/presentationml/2006/main">
  <p:tag name="ISLIDE.ADDREMOVEWATERMARK" val="xyFxyCqRFE"/>
</p:tagLst>
</file>

<file path=ppt/tags/tag7.xml><?xml version="1.0" encoding="utf-8"?>
<p:tagLst xmlns:a="http://schemas.openxmlformats.org/drawingml/2006/main" xmlns:r="http://schemas.openxmlformats.org/officeDocument/2006/relationships" xmlns:p="http://schemas.openxmlformats.org/presentationml/2006/main">
  <p:tag name="ISLIDE.ADDREMOVEWATERMARK" val="xyFxyCqRFE"/>
</p:tagLst>
</file>

<file path=ppt/tags/tag8.xml><?xml version="1.0" encoding="utf-8"?>
<p:tagLst xmlns:a="http://schemas.openxmlformats.org/drawingml/2006/main" xmlns:r="http://schemas.openxmlformats.org/officeDocument/2006/relationships" xmlns:p="http://schemas.openxmlformats.org/presentationml/2006/main">
  <p:tag name="ISLIDE.ADDREMOVEWATERMARK" val="xyFxyCqRFE"/>
</p:tagLst>
</file>

<file path=ppt/tags/tag9.xml><?xml version="1.0" encoding="utf-8"?>
<p:tagLst xmlns:a="http://schemas.openxmlformats.org/drawingml/2006/main" xmlns:r="http://schemas.openxmlformats.org/officeDocument/2006/relationships" xmlns:p="http://schemas.openxmlformats.org/presentationml/2006/main">
  <p:tag name="ISLIDE.ADDREMOVEWATERMARK" val="xyFxyCqRFE"/>
</p:tagLst>
</file>

<file path=ppt/theme/theme1.xml><?xml version="1.0" encoding="utf-8"?>
<a:theme xmlns:a="http://schemas.openxmlformats.org/drawingml/2006/main" name="Office Theme">
  <a:themeElements>
    <a:clrScheme name="Splash 00">
      <a:dk1>
        <a:sysClr val="windowText" lastClr="000000"/>
      </a:dk1>
      <a:lt1>
        <a:sysClr val="window" lastClr="FFFFFF"/>
      </a:lt1>
      <a:dk2>
        <a:srgbClr val="44546A"/>
      </a:dk2>
      <a:lt2>
        <a:srgbClr val="E7E6E6"/>
      </a:lt2>
      <a:accent1>
        <a:srgbClr val="8068A5"/>
      </a:accent1>
      <a:accent2>
        <a:srgbClr val="48A1FA"/>
      </a:accent2>
      <a:accent3>
        <a:srgbClr val="2ECCE4"/>
      </a:accent3>
      <a:accent4>
        <a:srgbClr val="EE589E"/>
      </a:accent4>
      <a:accent5>
        <a:srgbClr val="FF974E"/>
      </a:accent5>
      <a:accent6>
        <a:srgbClr val="CC56C4"/>
      </a:accent6>
      <a:hlink>
        <a:srgbClr val="0563C1"/>
      </a:hlink>
      <a:folHlink>
        <a:srgbClr val="954F72"/>
      </a:folHlink>
    </a:clrScheme>
    <a:fontScheme name="Custom 11">
      <a:majorFont>
        <a:latin typeface="Roboto"/>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3523</Words>
  <Application>Microsoft Office PowerPoint</Application>
  <PresentationFormat>宽屏</PresentationFormat>
  <Paragraphs>451</Paragraphs>
  <Slides>30</Slides>
  <Notes>30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30</vt:i4>
      </vt:variant>
    </vt:vector>
  </HeadingPairs>
  <TitlesOfParts>
    <vt:vector size="41" baseType="lpstr">
      <vt:lpstr>Gill Sans</vt:lpstr>
      <vt:lpstr>Open Sans</vt:lpstr>
      <vt:lpstr>Roboto</vt:lpstr>
      <vt:lpstr>Roboto Black</vt:lpstr>
      <vt:lpstr>等线</vt:lpstr>
      <vt:lpstr>方正正纤黑简体</vt:lpstr>
      <vt:lpstr>方正正准黑简体</vt:lpstr>
      <vt:lpstr>Arial</vt:lpstr>
      <vt:lpstr>Century Gothic</vt:lpstr>
      <vt:lpstr>Segoe UI</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dc:description>http://www.ypppt.com/</dc:description>
  <cp:lastModifiedBy>306594076@qq.com</cp:lastModifiedBy>
  <cp:revision>241</cp:revision>
  <dcterms:created xsi:type="dcterms:W3CDTF">2019-12-23T13:05:33Z</dcterms:created>
  <dcterms:modified xsi:type="dcterms:W3CDTF">2019-12-23T13:26:20Z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2052-1.8.1.2821</vt:lpwstr>
  </property>
</Properties>
</file>