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3" r:id="rId4"/>
    <p:sldId id="262" r:id="rId5"/>
    <p:sldId id="259" r:id="rId6"/>
    <p:sldId id="257" r:id="rId7"/>
    <p:sldId id="260" r:id="rId8"/>
    <p:sldId id="258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15BE7-24AD-00E3-CC67-D5038157E440}" v="452" dt="2024-03-23T05:33:45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5A6B9A-9D3B-4590-9BD1-C40B6381C9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9317B-0CB6-40EB-9E68-0A105491AF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C19EB-6FBC-45A8-8158-B1F69188592C}" type="datetime1">
              <a:rPr lang="en-GB" smtClean="0"/>
              <a:t>13/06/2024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45FF-BFBB-45AC-B5C8-585FF774F7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714C0-EFFC-4844-80C1-1703205515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A82C-F8B6-4735-A8D7-5B85FB7E0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716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4419C-010B-4E67-896F-FF715D1B196E}" type="datetime1">
              <a:rPr lang="en-GB" noProof="0" smtClean="0"/>
              <a:pPr/>
              <a:t>13/06/2024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72999-C585-4931-BDB4-1F8E49B2156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47254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72999-C585-4931-BDB4-1F8E49B215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25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A60202-D4F2-445A-9188-DA9788F92A7C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7F4D09-C265-4AB4-9021-B7016872E818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0396F-E7A6-47CD-BE2B-D56AB6D6E25D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401A5-9F14-4931-9849-DE20CDA7C885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D08DD4-D15B-43CA-8E62-27DEB64D0788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921A2C-2A44-4438-8091-3B1264E797F3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7E8E0E-EDBA-455E-B820-B2A2A392B226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AE0940-2279-4607-8238-7318CF320FD0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CED1C-E6AA-4C21-9042-19FF6AC44970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A006A-3C3E-46FB-BA40-9A1C7A94DA28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39EBB8-CAEE-42D3-B36F-F7415A11C8D1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0C1803-5371-4062-9A22-E233E28BA0E7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C28516-D368-420C-8200-4FF16BFEF4F8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97BF72E3-864C-4D66-A38D-962DCA114CA0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702AA2EA-B6AC-4A16-A731-820589685BBF}" type="datetime1">
              <a:rPr lang="en-GB" noProof="0" smtClean="0"/>
              <a:t>13/06/2024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Preliminary Investigation into Factors Influencing Gene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4259-B31F-F17F-5E81-9001D5F0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 Expression Boxplot and Table</a:t>
            </a:r>
            <a:endParaRPr lang="en-US" dirty="0"/>
          </a:p>
        </p:txBody>
      </p:sp>
      <p:pic>
        <p:nvPicPr>
          <p:cNvPr id="7" name="Content Placeholder 6" descr="A blue square with black lines&#10;&#10;Description automatically generated">
            <a:extLst>
              <a:ext uri="{FF2B5EF4-FFF2-40B4-BE49-F238E27FC236}">
                <a16:creationId xmlns:a16="http://schemas.microsoft.com/office/drawing/2014/main" id="{6E2D8E41-32B0-4BA0-4E9B-FCFAB16DC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79" y="2644765"/>
            <a:ext cx="6096000" cy="3253373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6D4005-914D-3BED-92CD-F01E00D8C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65436"/>
              </p:ext>
            </p:extLst>
          </p:nvPr>
        </p:nvGraphicFramePr>
        <p:xfrm>
          <a:off x="6747565" y="3821043"/>
          <a:ext cx="5219662" cy="1008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66">
                  <a:extLst>
                    <a:ext uri="{9D8B030D-6E8A-4147-A177-3AD203B41FA5}">
                      <a16:colId xmlns:a16="http://schemas.microsoft.com/office/drawing/2014/main" val="519880822"/>
                    </a:ext>
                  </a:extLst>
                </a:gridCol>
                <a:gridCol w="745666">
                  <a:extLst>
                    <a:ext uri="{9D8B030D-6E8A-4147-A177-3AD203B41FA5}">
                      <a16:colId xmlns:a16="http://schemas.microsoft.com/office/drawing/2014/main" val="3038638853"/>
                    </a:ext>
                  </a:extLst>
                </a:gridCol>
                <a:gridCol w="745666">
                  <a:extLst>
                    <a:ext uri="{9D8B030D-6E8A-4147-A177-3AD203B41FA5}">
                      <a16:colId xmlns:a16="http://schemas.microsoft.com/office/drawing/2014/main" val="561033852"/>
                    </a:ext>
                  </a:extLst>
                </a:gridCol>
                <a:gridCol w="745666">
                  <a:extLst>
                    <a:ext uri="{9D8B030D-6E8A-4147-A177-3AD203B41FA5}">
                      <a16:colId xmlns:a16="http://schemas.microsoft.com/office/drawing/2014/main" val="373555548"/>
                    </a:ext>
                  </a:extLst>
                </a:gridCol>
                <a:gridCol w="745666">
                  <a:extLst>
                    <a:ext uri="{9D8B030D-6E8A-4147-A177-3AD203B41FA5}">
                      <a16:colId xmlns:a16="http://schemas.microsoft.com/office/drawing/2014/main" val="3063235461"/>
                    </a:ext>
                  </a:extLst>
                </a:gridCol>
                <a:gridCol w="745666">
                  <a:extLst>
                    <a:ext uri="{9D8B030D-6E8A-4147-A177-3AD203B41FA5}">
                      <a16:colId xmlns:a16="http://schemas.microsoft.com/office/drawing/2014/main" val="813097254"/>
                    </a:ext>
                  </a:extLst>
                </a:gridCol>
                <a:gridCol w="745666">
                  <a:extLst>
                    <a:ext uri="{9D8B030D-6E8A-4147-A177-3AD203B41FA5}">
                      <a16:colId xmlns:a16="http://schemas.microsoft.com/office/drawing/2014/main" val="3692162777"/>
                    </a:ext>
                  </a:extLst>
                </a:gridCol>
              </a:tblGrid>
              <a:tr h="504074">
                <a:tc>
                  <a:txBody>
                    <a:bodyPr/>
                    <a:lstStyle/>
                    <a:p>
                      <a:r>
                        <a:rPr lang="en-GB" sz="1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1653"/>
                  </a:ext>
                </a:extLst>
              </a:tr>
              <a:tr h="504074">
                <a:tc>
                  <a:txBody>
                    <a:bodyPr/>
                    <a:lstStyle/>
                    <a:p>
                      <a:r>
                        <a:rPr lang="en-GB" sz="1400" dirty="0"/>
                        <a:t>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74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F527-3CE6-06F0-9C9C-B1BFF0EB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 Expression Histogram</a:t>
            </a:r>
          </a:p>
        </p:txBody>
      </p:sp>
      <p:pic>
        <p:nvPicPr>
          <p:cNvPr id="4" name="Content Placeholder 3" descr="A graph of a gene expression&#10;&#10;Description automatically generated">
            <a:extLst>
              <a:ext uri="{FF2B5EF4-FFF2-40B4-BE49-F238E27FC236}">
                <a16:creationId xmlns:a16="http://schemas.microsoft.com/office/drawing/2014/main" id="{FF3352BE-441F-82B1-B329-766934BB8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999" y="2286856"/>
            <a:ext cx="7677727" cy="4096191"/>
          </a:xfrm>
        </p:spPr>
      </p:pic>
    </p:spTree>
    <p:extLst>
      <p:ext uri="{BB962C8B-B14F-4D97-AF65-F5344CB8AC3E}">
        <p14:creationId xmlns:p14="http://schemas.microsoft.com/office/powerpoint/2010/main" val="413686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0E0A-9C19-EC97-E02E-CE475AFB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Analysis 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4E67-5C7E-2557-650A-2BDE9348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initial analysis shows that there are four primary relationships that significantly influence the gene expression</a:t>
            </a:r>
            <a:endParaRPr lang="en-US"/>
          </a:p>
          <a:p>
            <a:pPr lvl="1">
              <a:buFont typeface="Courier New" charset="2"/>
              <a:buChar char="o"/>
            </a:pPr>
            <a:r>
              <a:rPr lang="en-GB" dirty="0"/>
              <a:t>Cell line</a:t>
            </a:r>
          </a:p>
          <a:p>
            <a:pPr lvl="1">
              <a:buFont typeface="Courier New" charset="2"/>
              <a:buChar char="o"/>
            </a:pPr>
            <a:r>
              <a:rPr lang="en-GB" dirty="0"/>
              <a:t>Concentration</a:t>
            </a:r>
          </a:p>
          <a:p>
            <a:pPr lvl="1">
              <a:buFont typeface="Courier New" charset="2"/>
              <a:buChar char="o"/>
            </a:pPr>
            <a:r>
              <a:rPr lang="en-GB" dirty="0"/>
              <a:t>Both treatment and cell line</a:t>
            </a:r>
          </a:p>
          <a:p>
            <a:pPr lvl="1">
              <a:buFont typeface="Courier New" charset="2"/>
              <a:buChar char="o"/>
            </a:pPr>
            <a:r>
              <a:rPr lang="en-GB" dirty="0"/>
              <a:t>Both treatment and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44504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F59B-0D40-EA1D-6E44-344A7AD7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effect of the cell line</a:t>
            </a:r>
          </a:p>
        </p:txBody>
      </p:sp>
      <p:pic>
        <p:nvPicPr>
          <p:cNvPr id="4" name="Content Placeholder 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7B10C17-8CF7-942F-C2E7-C73C08997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063" y="2277319"/>
            <a:ext cx="7778122" cy="4151909"/>
          </a:xfrm>
        </p:spPr>
      </p:pic>
    </p:spTree>
    <p:extLst>
      <p:ext uri="{BB962C8B-B14F-4D97-AF65-F5344CB8AC3E}">
        <p14:creationId xmlns:p14="http://schemas.microsoft.com/office/powerpoint/2010/main" val="351650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951D-050E-BA30-5C5E-8FE8C000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impact of concentration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3F79EC-E707-BEAF-7EFC-8EEB6364F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478" y="2281334"/>
            <a:ext cx="7896086" cy="4214155"/>
          </a:xfrm>
        </p:spPr>
      </p:pic>
    </p:spTree>
    <p:extLst>
      <p:ext uri="{BB962C8B-B14F-4D97-AF65-F5344CB8AC3E}">
        <p14:creationId xmlns:p14="http://schemas.microsoft.com/office/powerpoint/2010/main" val="381288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6346-3B05-BE97-C561-B033DE94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interaction from </a:t>
            </a:r>
            <a:r>
              <a:rPr lang="en-GB" dirty="0">
                <a:ea typeface="+mj-lt"/>
                <a:cs typeface="+mj-lt"/>
              </a:rPr>
              <a:t>treatment and </a:t>
            </a:r>
            <a:r>
              <a:rPr lang="en-GB" dirty="0"/>
              <a:t>cell type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8011E0-256F-EC38-28DB-78D24CDB3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608" y="2281335"/>
            <a:ext cx="7885043" cy="4225198"/>
          </a:xfrm>
        </p:spPr>
      </p:pic>
    </p:spTree>
    <p:extLst>
      <p:ext uri="{BB962C8B-B14F-4D97-AF65-F5344CB8AC3E}">
        <p14:creationId xmlns:p14="http://schemas.microsoft.com/office/powerpoint/2010/main" val="41246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6BE6-07D9-ECBB-2B01-51948A06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influence of treatment type and concentration</a:t>
            </a:r>
          </a:p>
        </p:txBody>
      </p:sp>
      <p:pic>
        <p:nvPicPr>
          <p:cNvPr id="4" name="Content Placeholder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1CC03D3-6167-FB1E-1642-1E2B85877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647" y="2312959"/>
            <a:ext cx="8060233" cy="4299491"/>
          </a:xfrm>
        </p:spPr>
      </p:pic>
    </p:spTree>
    <p:extLst>
      <p:ext uri="{BB962C8B-B14F-4D97-AF65-F5344CB8AC3E}">
        <p14:creationId xmlns:p14="http://schemas.microsoft.com/office/powerpoint/2010/main" val="3647248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Quotable</vt:lpstr>
      <vt:lpstr>Preliminary Investigation into Factors Influencing Gene Expression</vt:lpstr>
      <vt:lpstr>Gene Expression Boxplot and Table</vt:lpstr>
      <vt:lpstr>Gene Expression Histogram</vt:lpstr>
      <vt:lpstr>Initial Analysis </vt:lpstr>
      <vt:lpstr>The effect of the cell line</vt:lpstr>
      <vt:lpstr>The impact of concentration</vt:lpstr>
      <vt:lpstr>The interaction from treatment and cell type</vt:lpstr>
      <vt:lpstr>The influence of treatment type and concentration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136</cp:revision>
  <dcterms:created xsi:type="dcterms:W3CDTF">2024-03-22T11:53:27Z</dcterms:created>
  <dcterms:modified xsi:type="dcterms:W3CDTF">2024-06-14T01:09:35Z</dcterms:modified>
</cp:coreProperties>
</file>