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64" r:id="rId8"/>
    <p:sldId id="269" r:id="rId9"/>
    <p:sldId id="270" r:id="rId10"/>
    <p:sldId id="271" r:id="rId11"/>
    <p:sldId id="272" r:id="rId12"/>
    <p:sldId id="273" r:id="rId13"/>
    <p:sldId id="277" r:id="rId14"/>
    <p:sldId id="278" r:id="rId15"/>
    <p:sldId id="279" r:id="rId16"/>
    <p:sldId id="290" r:id="rId17"/>
    <p:sldId id="280" r:id="rId18"/>
    <p:sldId id="288" r:id="rId19"/>
    <p:sldId id="28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B2BB81-9B23-48D0-B920-8F0A6D4F2D5D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5868AA-2B53-4A8D-839A-2618EC55C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31" y="0"/>
            <a:ext cx="9144000" cy="2387600"/>
          </a:xfrm>
        </p:spPr>
        <p:txBody>
          <a:bodyPr/>
          <a:lstStyle/>
          <a:p>
            <a:pPr algn="ctr"/>
            <a:r>
              <a:rPr lang="en-AU" dirty="0"/>
              <a:t>MCI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113" y="2181789"/>
            <a:ext cx="10363200" cy="426057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AU" sz="5200" dirty="0"/>
              <a:t>P8: Analysing the content of README files on GitHub</a:t>
            </a:r>
          </a:p>
          <a:p>
            <a:pPr algn="r"/>
            <a:endParaRPr lang="en-AU" i="1" dirty="0"/>
          </a:p>
          <a:p>
            <a:pPr algn="r"/>
            <a:endParaRPr lang="en-AU" i="1" dirty="0"/>
          </a:p>
          <a:p>
            <a:pPr algn="r"/>
            <a:endParaRPr lang="en-AU" i="1" dirty="0"/>
          </a:p>
          <a:p>
            <a:pPr algn="r"/>
            <a:endParaRPr lang="en-AU" i="1" dirty="0"/>
          </a:p>
          <a:p>
            <a:pPr algn="r"/>
            <a:endParaRPr lang="en-AU" i="1" dirty="0"/>
          </a:p>
          <a:p>
            <a:pPr algn="r"/>
            <a:endParaRPr lang="en-AU" i="1" dirty="0"/>
          </a:p>
          <a:p>
            <a:pPr algn="r"/>
            <a:r>
              <a:rPr lang="en-AU" i="1" dirty="0"/>
              <a:t>Hangyue Xu &amp; I-Sheng Chris Wang</a:t>
            </a:r>
          </a:p>
          <a:p>
            <a:pPr algn="r"/>
            <a:r>
              <a:rPr lang="en-AU" i="1" dirty="0"/>
              <a:t>22/3/2017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8993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6571"/>
            <a:ext cx="10233800" cy="759633"/>
          </a:xfrm>
        </p:spPr>
        <p:txBody>
          <a:bodyPr/>
          <a:lstStyle/>
          <a:p>
            <a:r>
              <a:rPr lang="en-US" dirty="0"/>
              <a:t>Create a summary (titles and sub titles, URLs, etc.)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160"/>
            <a:ext cx="12192000" cy="2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4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Why the project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37" y="2231985"/>
            <a:ext cx="10055087" cy="35952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across many projects.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a clear-cut overall content of the README file.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If possible, the highest data analysed based on the aggregated form of the information will become README file template on every GitHub project in the future.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92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29" y="949033"/>
            <a:ext cx="10243630" cy="4894814"/>
          </a:xfrm>
        </p:spPr>
        <p:txBody>
          <a:bodyPr>
            <a:normAutofit/>
          </a:bodyPr>
          <a:lstStyle/>
          <a:p>
            <a:pPr algn="ctr"/>
            <a:r>
              <a:rPr lang="en-AU" sz="6600" i="1" dirty="0"/>
              <a:t>Why it is worth to analyse the content of README files on GitHub?</a:t>
            </a:r>
            <a:endParaRPr lang="en-US" sz="66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59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44" y="2811931"/>
            <a:ext cx="3537185" cy="2974421"/>
          </a:xfrm>
        </p:spPr>
        <p:txBody>
          <a:bodyPr>
            <a:noAutofit/>
          </a:bodyPr>
          <a:lstStyle/>
          <a:p>
            <a:pPr algn="ctr"/>
            <a:r>
              <a:rPr lang="en-AU" sz="3600" dirty="0"/>
              <a:t>of the READMEs don’t want the user to know the project’s name.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3581" y="317947"/>
            <a:ext cx="31275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dirty="0"/>
              <a:t>17%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67161" y="3068568"/>
            <a:ext cx="3537185" cy="297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600" dirty="0"/>
              <a:t>of the READMEs don’t want the user to know what the project is 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35578" y="2925934"/>
            <a:ext cx="3537185" cy="297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600" dirty="0"/>
              <a:t>of the READMEs don’t want the user to know where is the project is.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8" y="348711"/>
            <a:ext cx="31275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dirty="0"/>
              <a:t>31%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015" y="528962"/>
            <a:ext cx="31275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dirty="0"/>
              <a:t>46%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21" y="6211669"/>
            <a:ext cx="813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Research studies done by Daniel  </a:t>
            </a:r>
            <a:r>
              <a:rPr lang="en-AU" i="1" dirty="0" err="1"/>
              <a:t>D.Beck</a:t>
            </a:r>
            <a:r>
              <a:rPr lang="en-AU" i="1" dirty="0"/>
              <a:t> during his speech:</a:t>
            </a:r>
          </a:p>
          <a:p>
            <a:r>
              <a:rPr lang="en-AU" i="1" dirty="0" err="1"/>
              <a:t>Youtube</a:t>
            </a:r>
            <a:r>
              <a:rPr lang="en-AU" i="1" dirty="0"/>
              <a:t> available: https://www.youtube.com/watch?v=2dAK42B7qtw</a:t>
            </a:r>
          </a:p>
        </p:txBody>
      </p:sp>
    </p:spTree>
    <p:extLst>
      <p:ext uri="{BB962C8B-B14F-4D97-AF65-F5344CB8AC3E}">
        <p14:creationId xmlns:p14="http://schemas.microsoft.com/office/powerpoint/2010/main" val="37585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1269032"/>
            <a:ext cx="3641035" cy="4416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Our main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extract the project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project title and sub-titles.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project URLs.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Aggregate the project title, sub-titles, URL.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70916" y="2574370"/>
            <a:ext cx="3647660" cy="272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Follow the same syntax for every repository.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5234609" y="3048000"/>
            <a:ext cx="1630017" cy="7553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2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4048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it is </a:t>
            </a:r>
            <a:r>
              <a:rPr lang="en-US" sz="5400" dirty="0"/>
              <a:t>worth</a:t>
            </a:r>
            <a:r>
              <a:rPr lang="en-US" dirty="0"/>
              <a:t>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541242"/>
            <a:ext cx="10515600" cy="25210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A guideline for the new users who intend to write the README file at their first time.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2. New users can gain some idea from the aggregated form of summary.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82" y="587323"/>
            <a:ext cx="1388406" cy="11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03" y="3492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it is </a:t>
            </a:r>
            <a:r>
              <a:rPr lang="en-US" sz="5400" dirty="0"/>
              <a:t>worth</a:t>
            </a:r>
            <a:r>
              <a:rPr lang="en-US" dirty="0"/>
              <a:t>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541241"/>
            <a:ext cx="10515600" cy="27028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3600" dirty="0"/>
              <a:t>3. Can be a useful tool for the researchers, especially for the statistical researchers.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4. The result </a:t>
            </a:r>
            <a:r>
              <a:rPr lang="en-AU" sz="3600" dirty="0"/>
              <a:t>will give insights into how software developers document their projects and how documentation can be improved.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82" y="531644"/>
            <a:ext cx="1388406" cy="11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the project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56310"/>
            <a:ext cx="3096480" cy="424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3200" i="1" dirty="0"/>
              <a:t>Expected result: </a:t>
            </a:r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26" y="2271340"/>
            <a:ext cx="7277711" cy="3318433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3126154" y="2727569"/>
            <a:ext cx="1410310" cy="1774093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0735" y="3429949"/>
            <a:ext cx="187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Section titles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5112" y="4633519"/>
            <a:ext cx="110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Links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80677" y="4818185"/>
            <a:ext cx="185578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80677" y="5158154"/>
            <a:ext cx="185578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854" y="5039621"/>
            <a:ext cx="234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No content in README file</a:t>
            </a:r>
          </a:p>
        </p:txBody>
      </p:sp>
    </p:spTree>
    <p:extLst>
      <p:ext uri="{BB962C8B-B14F-4D97-AF65-F5344CB8AC3E}">
        <p14:creationId xmlns:p14="http://schemas.microsoft.com/office/powerpoint/2010/main" val="3669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1893" y="3248729"/>
            <a:ext cx="9730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Aggregate the words in README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Aggregate the characters in README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Aggregate the images/pictures in README files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5252" y="2581748"/>
            <a:ext cx="3703639" cy="424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i="1" dirty="0"/>
              <a:t>More functions will be added:</a:t>
            </a:r>
            <a:endParaRPr lang="en-US" sz="3200" i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08354" y="838202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AU" i="1" dirty="0"/>
              <a:t>If time allowed:….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it be done in one semester?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74982"/>
            <a:ext cx="10515600" cy="2799384"/>
          </a:xfrm>
        </p:spPr>
        <p:txBody>
          <a:bodyPr>
            <a:normAutofit/>
          </a:bodyPr>
          <a:lstStyle/>
          <a:p>
            <a:r>
              <a:rPr lang="en-AU" sz="3200" dirty="0"/>
              <a:t>Depends the person’s ability. </a:t>
            </a:r>
          </a:p>
          <a:p>
            <a:endParaRPr lang="en-AU" sz="3200" dirty="0"/>
          </a:p>
          <a:p>
            <a:r>
              <a:rPr lang="en-AU" sz="3200" dirty="0"/>
              <a:t>Everyone has different background and knowledge acquired. However, for us, we will try to develop our stated requirements within a semester.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30" y="342113"/>
            <a:ext cx="12755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87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AU" altLang="zh-CN" dirty="0"/>
              <a:t>Outline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zh-CN" dirty="0"/>
              <a:t>Introduction of GitHub</a:t>
            </a:r>
          </a:p>
          <a:p>
            <a:r>
              <a:rPr kumimoji="1" lang="en-AU" altLang="zh-CN" dirty="0"/>
              <a:t>README files</a:t>
            </a:r>
          </a:p>
          <a:p>
            <a:r>
              <a:rPr kumimoji="1" lang="en-AU" altLang="zh-CN" dirty="0"/>
              <a:t>What is this project</a:t>
            </a:r>
          </a:p>
          <a:p>
            <a:r>
              <a:rPr kumimoji="1" lang="en-AU" altLang="zh-CN" dirty="0"/>
              <a:t>Importance of this project</a:t>
            </a:r>
          </a:p>
          <a:p>
            <a:r>
              <a:rPr kumimoji="1" lang="en-AU" altLang="zh-CN" dirty="0"/>
              <a:t>Value of this project</a:t>
            </a:r>
          </a:p>
          <a:p>
            <a:r>
              <a:rPr kumimoji="1" lang="en-AU" altLang="zh-CN" dirty="0"/>
              <a:t>Time limit</a:t>
            </a:r>
          </a:p>
          <a:p>
            <a:r>
              <a:rPr kumimoji="1" lang="en-AU" altLang="zh-CN" dirty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07606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96" y="1235012"/>
            <a:ext cx="10515600" cy="168315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8" y="3082293"/>
            <a:ext cx="3071447" cy="29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668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08" y="2202265"/>
            <a:ext cx="3772832" cy="4007747"/>
          </a:xfrm>
        </p:spPr>
        <p:txBody>
          <a:bodyPr>
            <a:normAutofit/>
          </a:bodyPr>
          <a:lstStyle/>
          <a:p>
            <a:r>
              <a:rPr lang="en-US" dirty="0"/>
              <a:t>Code storage platform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endParaRPr lang="en-US" dirty="0"/>
          </a:p>
          <a:p>
            <a:r>
              <a:rPr lang="en-US" dirty="0"/>
              <a:t>Information sharing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7" y="1363424"/>
            <a:ext cx="4825673" cy="48256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17151" y="6189098"/>
            <a:ext cx="44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A pull request of GitHub (</a:t>
            </a:r>
            <a:r>
              <a:rPr kumimoji="1" lang="en-AU" altLang="zh-CN" dirty="0" err="1"/>
              <a:t>A</a:t>
            </a:r>
            <a:r>
              <a:rPr kumimoji="1" lang="en-AU" altLang="zh-CN"/>
              <a:t>dafruit</a:t>
            </a:r>
            <a:r>
              <a:rPr kumimoji="1" lang="en-AU" altLang="zh-CN" dirty="0"/>
              <a:t> 2015)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2615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README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4070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Contains information about other files in a directory or archive</a:t>
            </a:r>
          </a:p>
          <a:p>
            <a:r>
              <a:rPr lang="en-AU" dirty="0"/>
              <a:t>Is used to generate GitHub’s html summary.</a:t>
            </a:r>
          </a:p>
          <a:p>
            <a:r>
              <a:rPr lang="en-AU" dirty="0"/>
              <a:t>Language:</a:t>
            </a:r>
            <a:r>
              <a:rPr lang="en-AU" altLang="zh-CN" dirty="0"/>
              <a:t> markdown (md)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61272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the project all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Systematically analyse the content of GitHub README files.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Use either Desktop application or Web application to randomly select a number of GitHub projects.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3656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3. Extracts section titles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4. Extracts links from README files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5. Aggregate the information and present/download it in aggregated form.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973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87" y="27497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Next presenter…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2890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070"/>
            <a:ext cx="10515600" cy="1266618"/>
          </a:xfrm>
        </p:spPr>
        <p:txBody>
          <a:bodyPr>
            <a:normAutofit fontScale="90000"/>
          </a:bodyPr>
          <a:lstStyle/>
          <a:p>
            <a:r>
              <a:rPr lang="en-AU" dirty="0"/>
              <a:t>Normally the README files will have the following format: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92705" y="1690688"/>
            <a:ext cx="3906078" cy="4601679"/>
          </a:xfrm>
        </p:spPr>
        <p:txBody>
          <a:bodyPr>
            <a:normAutofit/>
          </a:bodyPr>
          <a:lstStyle/>
          <a:p>
            <a:r>
              <a:rPr lang="en-AU" dirty="0"/>
              <a:t>Introduction</a:t>
            </a:r>
          </a:p>
          <a:p>
            <a:r>
              <a:rPr lang="en-AU" dirty="0"/>
              <a:t>Requirements</a:t>
            </a:r>
          </a:p>
          <a:p>
            <a:r>
              <a:rPr lang="en-AU" dirty="0"/>
              <a:t>Recommended modules</a:t>
            </a:r>
          </a:p>
          <a:p>
            <a:r>
              <a:rPr lang="en-AU" dirty="0"/>
              <a:t>Installation guide</a:t>
            </a:r>
          </a:p>
          <a:p>
            <a:r>
              <a:rPr lang="en-AU" dirty="0"/>
              <a:t>Configuration</a:t>
            </a:r>
          </a:p>
          <a:p>
            <a:r>
              <a:rPr lang="en-AU" dirty="0"/>
              <a:t>Troubleshooting</a:t>
            </a:r>
          </a:p>
          <a:p>
            <a:r>
              <a:rPr lang="en-AU" dirty="0"/>
              <a:t>FAQ</a:t>
            </a:r>
          </a:p>
          <a:p>
            <a:r>
              <a:rPr lang="en-AU" dirty="0"/>
              <a:t>Maintainers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9" y="2294563"/>
            <a:ext cx="2719172" cy="352120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>
          <a:xfrm flipV="1">
            <a:off x="3402071" y="1946031"/>
            <a:ext cx="2765588" cy="2109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402071" y="2438400"/>
            <a:ext cx="2818975" cy="1616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3402071" y="2946400"/>
            <a:ext cx="2818975" cy="1108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02071" y="3806092"/>
            <a:ext cx="2765588" cy="249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02071" y="4055168"/>
            <a:ext cx="2818975" cy="255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02071" y="4055168"/>
            <a:ext cx="2818975" cy="75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02071" y="4055168"/>
            <a:ext cx="2837247" cy="125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02071" y="4055168"/>
            <a:ext cx="2837247" cy="183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7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92" y="319547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Another format of README file (possibly):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96370" y="1768842"/>
            <a:ext cx="36410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Synopsis</a:t>
            </a:r>
          </a:p>
          <a:p>
            <a:r>
              <a:rPr lang="en-AU" dirty="0"/>
              <a:t>Code Example</a:t>
            </a:r>
          </a:p>
          <a:p>
            <a:r>
              <a:rPr lang="en-AU" dirty="0"/>
              <a:t>Motivation</a:t>
            </a:r>
          </a:p>
          <a:p>
            <a:r>
              <a:rPr lang="en-AU" dirty="0"/>
              <a:t>API reference</a:t>
            </a:r>
          </a:p>
          <a:p>
            <a:r>
              <a:rPr lang="en-AU" dirty="0"/>
              <a:t>Tests</a:t>
            </a:r>
          </a:p>
          <a:p>
            <a:r>
              <a:rPr lang="en-AU" dirty="0"/>
              <a:t>Contributors</a:t>
            </a:r>
          </a:p>
          <a:p>
            <a:r>
              <a:rPr lang="en-AU" dirty="0"/>
              <a:t>License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59885" y="6591588"/>
            <a:ext cx="2793076" cy="26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i="1" dirty="0"/>
              <a:t>The University of Adelaide- MCI Project 2017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" y="2145294"/>
            <a:ext cx="3427076" cy="34270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19238" y="2500923"/>
            <a:ext cx="2877132" cy="1640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19238" y="3008923"/>
            <a:ext cx="2765588" cy="113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9238" y="3501292"/>
            <a:ext cx="2877132" cy="639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19238" y="4056185"/>
            <a:ext cx="2765588" cy="8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9238" y="4141138"/>
            <a:ext cx="2877132" cy="4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9238" y="4141138"/>
            <a:ext cx="2765588" cy="90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47124" y="4141138"/>
            <a:ext cx="2737702" cy="1431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998</TotalTime>
  <Words>673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华文楷体</vt:lpstr>
      <vt:lpstr>Arial</vt:lpstr>
      <vt:lpstr>Corbel</vt:lpstr>
      <vt:lpstr>深度</vt:lpstr>
      <vt:lpstr>MCI Project</vt:lpstr>
      <vt:lpstr>Outline </vt:lpstr>
      <vt:lpstr>What is GitHub?</vt:lpstr>
      <vt:lpstr>README files</vt:lpstr>
      <vt:lpstr>What is the project all about?</vt:lpstr>
      <vt:lpstr>PowerPoint Presentation</vt:lpstr>
      <vt:lpstr>Next presenter…</vt:lpstr>
      <vt:lpstr>Normally the README files will have the following format:</vt:lpstr>
      <vt:lpstr> Another format of README file (possibly):</vt:lpstr>
      <vt:lpstr>Purpose of this project:</vt:lpstr>
      <vt:lpstr>Why the project is important?</vt:lpstr>
      <vt:lpstr>Why it is worth to analyse the content of README files on GitHub?</vt:lpstr>
      <vt:lpstr>of the READMEs don’t want the user to know the project’s name.</vt:lpstr>
      <vt:lpstr>PowerPoint Presentation</vt:lpstr>
      <vt:lpstr>Why it is worth it?</vt:lpstr>
      <vt:lpstr>Why it is worth it?</vt:lpstr>
      <vt:lpstr>Summary of the project</vt:lpstr>
      <vt:lpstr>If time allowed:….</vt:lpstr>
      <vt:lpstr>Can it be done in one semester?</vt:lpstr>
      <vt:lpstr>Thank you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Project</dc:title>
  <dc:creator>I-Sheng Chris Wang</dc:creator>
  <cp:lastModifiedBy>I-Sheng Chris Wang</cp:lastModifiedBy>
  <cp:revision>71</cp:revision>
  <dcterms:created xsi:type="dcterms:W3CDTF">2017-03-12T07:06:26Z</dcterms:created>
  <dcterms:modified xsi:type="dcterms:W3CDTF">2017-03-18T12:56:11Z</dcterms:modified>
</cp:coreProperties>
</file>