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Libre Baskerville"/>
      <p:regular r:id="rId39"/>
      <p:bold r:id="rId40"/>
      <p: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Baskerville-bold.fntdata"/><Relationship Id="rId20" Type="http://schemas.openxmlformats.org/officeDocument/2006/relationships/slide" Target="slides/slide15.xml"/><Relationship Id="rId41" Type="http://schemas.openxmlformats.org/officeDocument/2006/relationships/font" Target="fonts/LibreBaskerville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LibreBaskerville-regular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942cce01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942cce01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942cce01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942cce01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942cce01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942cce01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b531da13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b531da13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b531da13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b531da13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942cce01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942cce01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942cce01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942cce01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942cce01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942cce01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942cce01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942cce01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942cce01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942cce01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942cce01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942cce01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b531da13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b531da13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b531da13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b531da13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942cce01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942cce01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942cce01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942cce01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942cce01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942cce01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42cce01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42cce01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42cce01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42cce01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b531da13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b531da13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42cce01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942cce01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27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Relationship Id="rId7" Type="http://schemas.openxmlformats.org/officeDocument/2006/relationships/image" Target="../media/image25.png"/><Relationship Id="rId8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2410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Presentació tècnica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83550" y="1922275"/>
            <a:ext cx="21198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Werewolf vs. Village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373600" y="4480575"/>
            <a:ext cx="37704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Roboto"/>
                <a:ea typeface="Roboto"/>
                <a:cs typeface="Roboto"/>
                <a:sym typeface="Roboto"/>
              </a:rPr>
              <a:t>Cristina Ferrer, </a:t>
            </a:r>
            <a:r>
              <a:rPr b="1" lang="ca">
                <a:latin typeface="Roboto"/>
                <a:ea typeface="Roboto"/>
                <a:cs typeface="Roboto"/>
                <a:sym typeface="Roboto"/>
              </a:rPr>
              <a:t>Oriol Soler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50" y="2547625"/>
            <a:ext cx="1932949" cy="193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300" y="500925"/>
            <a:ext cx="38007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u="sng"/>
              <a:t>Client</a:t>
            </a:r>
            <a:endParaRPr u="sng"/>
          </a:p>
        </p:txBody>
      </p:sp>
      <p:sp>
        <p:nvSpPr>
          <p:cNvPr id="158" name="Google Shape;158;p22"/>
          <p:cNvSpPr txBox="1"/>
          <p:nvPr>
            <p:ph type="title"/>
          </p:nvPr>
        </p:nvSpPr>
        <p:spPr>
          <a:xfrm>
            <a:off x="4955675" y="500925"/>
            <a:ext cx="38007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u="sng">
                <a:solidFill>
                  <a:srgbClr val="000000"/>
                </a:solidFill>
              </a:rPr>
              <a:t>Servidor</a:t>
            </a:r>
            <a:endParaRPr u="sng">
              <a:solidFill>
                <a:srgbClr val="000000"/>
              </a:solidFill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275" y="2739225"/>
            <a:ext cx="1053300" cy="10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7729" y="1198725"/>
            <a:ext cx="3614296" cy="10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1650" y="1384650"/>
            <a:ext cx="1701475" cy="17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1857" y="3391475"/>
            <a:ext cx="2481066" cy="6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025" y="1198725"/>
            <a:ext cx="1701475" cy="17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3016" y="3321575"/>
            <a:ext cx="1940901" cy="149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265700" y="5738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Bases de dades</a:t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425" y="1838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675" y="1695237"/>
            <a:ext cx="2800900" cy="27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Control i cicles de la partida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Part 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6449" l="27419" r="17620" t="10549"/>
          <a:stretch/>
        </p:blipFill>
        <p:spPr>
          <a:xfrm>
            <a:off x="3594250" y="0"/>
            <a:ext cx="55497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Part servidor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 b="5214" l="26867" r="37030" t="10140"/>
          <a:stretch/>
        </p:blipFill>
        <p:spPr>
          <a:xfrm>
            <a:off x="3631425" y="0"/>
            <a:ext cx="5512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Algunes funcionalitats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útils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Elecció del rol</a:t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 rotWithShape="1">
          <a:blip r:embed="rId3">
            <a:alphaModFix/>
          </a:blip>
          <a:srcRect b="3386" l="25434" r="0" t="11961"/>
          <a:stretch/>
        </p:blipFill>
        <p:spPr>
          <a:xfrm>
            <a:off x="0" y="0"/>
            <a:ext cx="9144001" cy="438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Matar jugador</a:t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26309" l="25959" r="15612" t="34891"/>
          <a:stretch/>
        </p:blipFill>
        <p:spPr>
          <a:xfrm>
            <a:off x="0" y="0"/>
            <a:ext cx="9144001" cy="437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Revelar rol</a:t>
            </a:r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 rotWithShape="1">
          <a:blip r:embed="rId3">
            <a:alphaModFix/>
          </a:blip>
          <a:srcRect b="24253" l="25647" r="22032" t="28422"/>
          <a:stretch/>
        </p:blipFill>
        <p:spPr>
          <a:xfrm>
            <a:off x="1" y="0"/>
            <a:ext cx="9144001" cy="4407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Actualitzar taulell</a:t>
            </a:r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 b="45583" l="26586" r="24225" t="42532"/>
          <a:stretch/>
        </p:blipFill>
        <p:spPr>
          <a:xfrm>
            <a:off x="0" y="0"/>
            <a:ext cx="9144001" cy="1177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8" name="Google Shape;218;p31"/>
          <p:cNvPicPr preferRelativeResize="0"/>
          <p:nvPr/>
        </p:nvPicPr>
        <p:blipFill rotWithShape="1">
          <a:blip r:embed="rId4">
            <a:alphaModFix/>
          </a:blip>
          <a:srcRect b="27119" l="25367" r="0" t="19050"/>
          <a:stretch/>
        </p:blipFill>
        <p:spPr>
          <a:xfrm>
            <a:off x="0" y="1177425"/>
            <a:ext cx="9144001" cy="33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Evolució de les funcionalitats al llarg dels Sprints.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Requisits tècnics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62" y="0"/>
            <a:ext cx="746586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Sprint 1-2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050" y="3064025"/>
            <a:ext cx="3481700" cy="8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1350" y="2714474"/>
            <a:ext cx="1634250" cy="15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Sprint 3-4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50" y="1890275"/>
            <a:ext cx="4012001" cy="20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9750" y="3484750"/>
            <a:ext cx="1398475" cy="13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5500" y="2270150"/>
            <a:ext cx="1551750" cy="15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Sprint 4-5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925" y="2104537"/>
            <a:ext cx="1761675" cy="19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3825" y="2050425"/>
            <a:ext cx="2079651" cy="207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7925" y="2145287"/>
            <a:ext cx="1889925" cy="18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Sprint 6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163" y="3144075"/>
            <a:ext cx="1061850" cy="10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b="0" l="-67140" r="0" t="-67140"/>
          <a:stretch/>
        </p:blipFill>
        <p:spPr>
          <a:xfrm>
            <a:off x="1181813" y="2431250"/>
            <a:ext cx="1774675" cy="17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9450" y="3144075"/>
            <a:ext cx="1061850" cy="10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1313" y="2196225"/>
            <a:ext cx="1061850" cy="10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0438" y="2144400"/>
            <a:ext cx="1061850" cy="10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65013" y="2082225"/>
            <a:ext cx="1061850" cy="10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17600" y="2082225"/>
            <a:ext cx="1061850" cy="10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Problemes i solucions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6283748" y="3028224"/>
            <a:ext cx="1703279" cy="121156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03228">
              <a:alpha val="21150"/>
            </a:srgbClr>
          </a:solidFill>
          <a:ln cap="flat" cmpd="sng" w="95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025" y="270650"/>
            <a:ext cx="1632800" cy="16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000" y="2817550"/>
            <a:ext cx="2749150" cy="12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 flipH="1">
            <a:off x="4223274" y="3693888"/>
            <a:ext cx="837600" cy="2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 flipH="1" rot="8100000">
            <a:off x="2921402" y="2166880"/>
            <a:ext cx="837497" cy="22316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 flipH="1" rot="1963004">
            <a:off x="5643535" y="2166859"/>
            <a:ext cx="837579" cy="22318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4223275" y="3917100"/>
            <a:ext cx="10995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Libre Baskerville"/>
                <a:ea typeface="Libre Baskerville"/>
                <a:cs typeface="Libre Baskerville"/>
                <a:sym typeface="Libre Baskerville"/>
              </a:rPr>
              <a:t>Sockets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4194778" y="3215075"/>
            <a:ext cx="894600" cy="2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 flipH="1">
            <a:off x="4185921" y="2817547"/>
            <a:ext cx="11742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Libre Baskerville"/>
                <a:ea typeface="Libre Baskerville"/>
                <a:cs typeface="Libre Baskerville"/>
                <a:sym typeface="Libre Baskerville"/>
              </a:rPr>
              <a:t>NodeJS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Aspectes tècnics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