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6" r:id="rId4"/>
    <p:sldId id="258" r:id="rId5"/>
    <p:sldId id="259" r:id="rId7"/>
    <p:sldId id="270" r:id="rId8"/>
    <p:sldId id="291" r:id="rId9"/>
    <p:sldId id="329" r:id="rId10"/>
    <p:sldId id="260" r:id="rId11"/>
    <p:sldId id="281" r:id="rId12"/>
    <p:sldId id="293" r:id="rId13"/>
    <p:sldId id="292" r:id="rId14"/>
    <p:sldId id="330" r:id="rId15"/>
    <p:sldId id="261" r:id="rId16"/>
    <p:sldId id="282" r:id="rId17"/>
    <p:sldId id="272" r:id="rId18"/>
    <p:sldId id="294" r:id="rId19"/>
    <p:sldId id="331" r:id="rId20"/>
    <p:sldId id="262" r:id="rId21"/>
    <p:sldId id="283" r:id="rId22"/>
    <p:sldId id="273" r:id="rId23"/>
    <p:sldId id="295" r:id="rId24"/>
    <p:sldId id="328" r:id="rId25"/>
    <p:sldId id="263" r:id="rId26"/>
    <p:sldId id="284" r:id="rId27"/>
    <p:sldId id="274" r:id="rId28"/>
    <p:sldId id="296" r:id="rId29"/>
    <p:sldId id="321" r:id="rId30"/>
    <p:sldId id="264" r:id="rId31"/>
    <p:sldId id="285" r:id="rId32"/>
    <p:sldId id="275" r:id="rId33"/>
    <p:sldId id="316" r:id="rId34"/>
    <p:sldId id="313" r:id="rId35"/>
    <p:sldId id="314" r:id="rId36"/>
    <p:sldId id="315" r:id="rId37"/>
    <p:sldId id="332" r:id="rId38"/>
    <p:sldId id="265" r:id="rId39"/>
    <p:sldId id="286" r:id="rId40"/>
    <p:sldId id="276" r:id="rId41"/>
    <p:sldId id="309" r:id="rId42"/>
    <p:sldId id="310" r:id="rId43"/>
    <p:sldId id="311" r:id="rId44"/>
    <p:sldId id="312" r:id="rId45"/>
    <p:sldId id="333" r:id="rId46"/>
    <p:sldId id="266" r:id="rId47"/>
    <p:sldId id="287" r:id="rId48"/>
    <p:sldId id="297" r:id="rId49"/>
    <p:sldId id="299" r:id="rId50"/>
    <p:sldId id="298" r:id="rId51"/>
    <p:sldId id="338" r:id="rId52"/>
    <p:sldId id="267" r:id="rId53"/>
    <p:sldId id="288" r:id="rId54"/>
    <p:sldId id="300" r:id="rId55"/>
    <p:sldId id="301" r:id="rId56"/>
    <p:sldId id="302" r:id="rId57"/>
    <p:sldId id="303" r:id="rId58"/>
    <p:sldId id="339" r:id="rId59"/>
    <p:sldId id="268" r:id="rId60"/>
    <p:sldId id="289" r:id="rId61"/>
    <p:sldId id="308" r:id="rId62"/>
    <p:sldId id="307" r:id="rId63"/>
    <p:sldId id="304" r:id="rId64"/>
    <p:sldId id="305" r:id="rId65"/>
    <p:sldId id="306" r:id="rId66"/>
    <p:sldId id="340" r:id="rId67"/>
    <p:sldId id="269" r:id="rId68"/>
    <p:sldId id="290" r:id="rId69"/>
    <p:sldId id="280" r:id="rId70"/>
    <p:sldId id="342" r:id="rId71"/>
    <p:sldId id="343" r:id="rId72"/>
    <p:sldId id="341"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6957" autoAdjust="0"/>
  </p:normalViewPr>
  <p:slideViewPr>
    <p:cSldViewPr>
      <p:cViewPr varScale="1">
        <p:scale>
          <a:sx n="98" d="100"/>
          <a:sy n="98" d="100"/>
        </p:scale>
        <p:origin x="-2004" y="-108"/>
      </p:cViewPr>
      <p:guideLst>
        <p:guide orient="horz" pos="2160"/>
        <p:guide pos="290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ata20.xml.rels><?xml version="1.0" encoding="UTF-8" standalone="yes"?>
<Relationships xmlns="http://schemas.openxmlformats.org/package/2006/relationships"><Relationship Id="rId1" Type="http://schemas.openxmlformats.org/officeDocument/2006/relationships/image" Target="../media/image16.jpeg"/></Relationships>
</file>

<file path=ppt/diagrams/_rels/data21.xml.rels><?xml version="1.0" encoding="UTF-8" standalone="yes"?>
<Relationships xmlns="http://schemas.openxmlformats.org/package/2006/relationships"><Relationship Id="rId1" Type="http://schemas.openxmlformats.org/officeDocument/2006/relationships/image" Target="../media/image17.jpeg"/></Relationships>
</file>

<file path=ppt/diagrams/_rels/drawing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diagrams/_rels/drawing20.xml.rels><?xml version="1.0" encoding="UTF-8" standalone="yes"?>
<Relationships xmlns="http://schemas.openxmlformats.org/package/2006/relationships"><Relationship Id="rId1" Type="http://schemas.openxmlformats.org/officeDocument/2006/relationships/image" Target="../media/image16.jpeg"/></Relationships>
</file>

<file path=ppt/diagrams/_rels/drawing21.xml.rels><?xml version="1.0" encoding="UTF-8" standalone="yes"?>
<Relationships xmlns="http://schemas.openxmlformats.org/package/2006/relationships"><Relationship Id="rId1"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E9B9C6B-AC69-4C65-B5AF-16275AC7F4D8}" type="doc">
      <dgm:prSet loTypeId="urn:microsoft.com/office/officeart/2005/8/layout/vList6" loCatId="process" qsTypeId="urn:microsoft.com/office/officeart/2005/8/quickstyle/simple3" qsCatId="simple" csTypeId="urn:microsoft.com/office/officeart/2005/8/colors/accent1_2" csCatId="accent1" phldr="1"/>
      <dgm:spPr/>
      <dgm:t>
        <a:bodyPr/>
        <a:lstStyle/>
        <a:p>
          <a:endParaRPr lang="zh-CN" altLang="en-US"/>
        </a:p>
      </dgm:t>
    </dgm:pt>
    <dgm:pt modelId="{3D626992-F940-4400-83AD-5FC054A30251}">
      <dgm:prSet phldrT="[文本]" custT="1"/>
      <dgm:spPr/>
      <dgm:t>
        <a:bodyPr/>
        <a:lstStyle/>
        <a:p>
          <a:r>
            <a:rPr lang="zh-CN" altLang="en-US" sz="2400" dirty="0" smtClean="0"/>
            <a:t>对象的行为模式</a:t>
          </a:r>
          <a:endParaRPr lang="zh-CN" altLang="en-US" sz="2400" dirty="0"/>
        </a:p>
      </dgm:t>
    </dgm:pt>
    <dgm:pt modelId="{CACE2046-85B0-4B03-9BFD-B7CC29755885}" cxnId="{D7676F5B-D218-4046-B630-CFA78E676624}" type="parTrans">
      <dgm:prSet/>
      <dgm:spPr/>
      <dgm:t>
        <a:bodyPr/>
        <a:lstStyle/>
        <a:p>
          <a:endParaRPr lang="zh-CN" altLang="en-US"/>
        </a:p>
      </dgm:t>
    </dgm:pt>
    <dgm:pt modelId="{92BC792A-1BD4-4180-8B0C-05B9346A8FDB}" cxnId="{D7676F5B-D218-4046-B630-CFA78E676624}" type="sibTrans">
      <dgm:prSet/>
      <dgm:spPr/>
      <dgm:t>
        <a:bodyPr/>
        <a:lstStyle/>
        <a:p>
          <a:endParaRPr lang="zh-CN" altLang="en-US"/>
        </a:p>
      </dgm:t>
    </dgm:pt>
    <dgm:pt modelId="{6BD8F197-05D1-45BB-A913-96588DCE42C1}">
      <dgm:prSet phldrT="[文本]" custT="1"/>
      <dgm:spPr/>
      <dgm:t>
        <a:bodyPr anchor="ctr" anchorCtr="0"/>
        <a:lstStyle/>
        <a:p>
          <a:pPr algn="l"/>
          <a:r>
            <a:rPr lang="zh-CN" altLang="en-US" sz="2000" b="0" i="0" dirty="0" smtClean="0"/>
            <a:t>使用对象的聚合来分配行为</a:t>
          </a:r>
          <a:endParaRPr lang="zh-CN" altLang="en-US" sz="2000" dirty="0"/>
        </a:p>
      </dgm:t>
    </dgm:pt>
    <dgm:pt modelId="{F0614F47-6920-43D0-BFA9-3838C83BE832}" cxnId="{B68C15F1-25F8-4DE4-BEDE-AFB8E6820D99}" type="parTrans">
      <dgm:prSet/>
      <dgm:spPr/>
      <dgm:t>
        <a:bodyPr/>
        <a:lstStyle/>
        <a:p>
          <a:endParaRPr lang="zh-CN" altLang="en-US"/>
        </a:p>
      </dgm:t>
    </dgm:pt>
    <dgm:pt modelId="{096832BB-D8C3-43FD-AC94-B9CAF2175EA0}" cxnId="{B68C15F1-25F8-4DE4-BEDE-AFB8E6820D99}" type="sibTrans">
      <dgm:prSet/>
      <dgm:spPr/>
      <dgm:t>
        <a:bodyPr/>
        <a:lstStyle/>
        <a:p>
          <a:endParaRPr lang="zh-CN" altLang="en-US"/>
        </a:p>
      </dgm:t>
    </dgm:pt>
    <dgm:pt modelId="{E84E3445-CE2E-46CA-A4B7-81ECA664F48E}">
      <dgm:prSet phldrT="[文本]" custT="1"/>
      <dgm:spPr/>
      <dgm:t>
        <a:bodyPr/>
        <a:lstStyle/>
        <a:p>
          <a:r>
            <a:rPr lang="zh-CN" altLang="en-US" sz="2400" dirty="0" smtClean="0"/>
            <a:t>类的行为模式</a:t>
          </a:r>
          <a:endParaRPr lang="zh-CN" altLang="en-US" sz="2400" dirty="0"/>
        </a:p>
      </dgm:t>
    </dgm:pt>
    <dgm:pt modelId="{83675D1D-5B0D-4226-B462-8B1749C14BF8}" cxnId="{B3484ABF-07F1-4F49-A291-AAB4F6D0C2EC}" type="parTrans">
      <dgm:prSet/>
      <dgm:spPr/>
      <dgm:t>
        <a:bodyPr/>
        <a:lstStyle/>
        <a:p>
          <a:endParaRPr lang="zh-CN" altLang="en-US"/>
        </a:p>
      </dgm:t>
    </dgm:pt>
    <dgm:pt modelId="{BB221B7B-1C79-4151-B1A1-4DF49C8811D5}" cxnId="{B3484ABF-07F1-4F49-A291-AAB4F6D0C2EC}" type="sibTrans">
      <dgm:prSet/>
      <dgm:spPr/>
      <dgm:t>
        <a:bodyPr/>
        <a:lstStyle/>
        <a:p>
          <a:endParaRPr lang="zh-CN" altLang="en-US"/>
        </a:p>
      </dgm:t>
    </dgm:pt>
    <dgm:pt modelId="{329465DC-1B24-4399-B0C1-FF507A1BE8DF}">
      <dgm:prSet custT="1"/>
      <dgm:spPr/>
      <dgm:t>
        <a:bodyPr anchor="ctr" anchorCtr="0"/>
        <a:lstStyle/>
        <a:p>
          <a:r>
            <a:rPr lang="zh-CN" altLang="en-US" sz="2000" b="0" i="0" dirty="0" smtClean="0"/>
            <a:t>使用继承关系在几个类之间分配行为</a:t>
          </a:r>
          <a:endParaRPr lang="zh-CN" altLang="en-US" sz="2000" dirty="0"/>
        </a:p>
      </dgm:t>
    </dgm:pt>
    <dgm:pt modelId="{5631C0C8-542A-4500-99EE-D265A4E7D499}" cxnId="{9F7657A7-0685-484E-B353-C60F0E8DEB7A}" type="parTrans">
      <dgm:prSet/>
      <dgm:spPr/>
      <dgm:t>
        <a:bodyPr/>
        <a:lstStyle/>
        <a:p>
          <a:endParaRPr lang="zh-CN" altLang="en-US"/>
        </a:p>
      </dgm:t>
    </dgm:pt>
    <dgm:pt modelId="{71AF7929-2D87-48D8-A4F7-1E31F4FECA25}" cxnId="{9F7657A7-0685-484E-B353-C60F0E8DEB7A}" type="sibTrans">
      <dgm:prSet/>
      <dgm:spPr/>
      <dgm:t>
        <a:bodyPr/>
        <a:lstStyle/>
        <a:p>
          <a:endParaRPr lang="zh-CN" altLang="en-US"/>
        </a:p>
      </dgm:t>
    </dgm:pt>
    <dgm:pt modelId="{135CBF40-F971-4A81-B448-D194D37AFA2D}" type="pres">
      <dgm:prSet presAssocID="{0E9B9C6B-AC69-4C65-B5AF-16275AC7F4D8}" presName="Name0" presStyleCnt="0">
        <dgm:presLayoutVars>
          <dgm:dir/>
          <dgm:animLvl val="lvl"/>
          <dgm:resizeHandles/>
        </dgm:presLayoutVars>
      </dgm:prSet>
      <dgm:spPr/>
      <dgm:t>
        <a:bodyPr/>
        <a:lstStyle/>
        <a:p>
          <a:endParaRPr lang="zh-CN" altLang="en-US"/>
        </a:p>
      </dgm:t>
    </dgm:pt>
    <dgm:pt modelId="{C8C61309-7A08-4281-B670-70A3CC9D2DD6}" type="pres">
      <dgm:prSet presAssocID="{3D626992-F940-4400-83AD-5FC054A30251}" presName="linNode" presStyleCnt="0"/>
      <dgm:spPr/>
    </dgm:pt>
    <dgm:pt modelId="{3AD33886-3448-4682-A88F-F37796A8516A}" type="pres">
      <dgm:prSet presAssocID="{3D626992-F940-4400-83AD-5FC054A30251}" presName="parentShp" presStyleLbl="node1" presStyleIdx="0" presStyleCnt="2" custLinFactNeighborY="-6590">
        <dgm:presLayoutVars>
          <dgm:bulletEnabled val="1"/>
        </dgm:presLayoutVars>
      </dgm:prSet>
      <dgm:spPr/>
      <dgm:t>
        <a:bodyPr/>
        <a:lstStyle/>
        <a:p>
          <a:endParaRPr lang="zh-CN" altLang="en-US"/>
        </a:p>
      </dgm:t>
    </dgm:pt>
    <dgm:pt modelId="{2BEF0E4D-3E46-4292-9434-95EA9CAE991D}" type="pres">
      <dgm:prSet presAssocID="{3D626992-F940-4400-83AD-5FC054A30251}" presName="childShp" presStyleLbl="bgAccFollowNode1" presStyleIdx="0" presStyleCnt="2" custLinFactNeighborX="1770" custLinFactNeighborY="-26">
        <dgm:presLayoutVars>
          <dgm:bulletEnabled val="1"/>
        </dgm:presLayoutVars>
      </dgm:prSet>
      <dgm:spPr/>
      <dgm:t>
        <a:bodyPr/>
        <a:lstStyle/>
        <a:p>
          <a:endParaRPr lang="zh-CN" altLang="en-US"/>
        </a:p>
      </dgm:t>
    </dgm:pt>
    <dgm:pt modelId="{7FDEA6F6-48E9-4BE2-BEDD-90E360BB0E1D}" type="pres">
      <dgm:prSet presAssocID="{92BC792A-1BD4-4180-8B0C-05B9346A8FDB}" presName="spacing" presStyleCnt="0"/>
      <dgm:spPr/>
    </dgm:pt>
    <dgm:pt modelId="{2B1DD52C-87B5-48A2-B090-9389B4FB1833}" type="pres">
      <dgm:prSet presAssocID="{E84E3445-CE2E-46CA-A4B7-81ECA664F48E}" presName="linNode" presStyleCnt="0"/>
      <dgm:spPr/>
    </dgm:pt>
    <dgm:pt modelId="{63D7F934-A502-49F4-BD9F-F2CBDEED38DD}" type="pres">
      <dgm:prSet presAssocID="{E84E3445-CE2E-46CA-A4B7-81ECA664F48E}" presName="parentShp" presStyleLbl="node1" presStyleIdx="1" presStyleCnt="2">
        <dgm:presLayoutVars>
          <dgm:bulletEnabled val="1"/>
        </dgm:presLayoutVars>
      </dgm:prSet>
      <dgm:spPr/>
      <dgm:t>
        <a:bodyPr/>
        <a:lstStyle/>
        <a:p>
          <a:endParaRPr lang="zh-CN" altLang="en-US"/>
        </a:p>
      </dgm:t>
    </dgm:pt>
    <dgm:pt modelId="{5E7DCBC2-1082-41CF-9D7F-AA2166DEAAFE}" type="pres">
      <dgm:prSet presAssocID="{E84E3445-CE2E-46CA-A4B7-81ECA664F48E}" presName="childShp" presStyleLbl="bgAccFollowNode1" presStyleIdx="1" presStyleCnt="2" custLinFactNeighborX="-442" custLinFactNeighborY="1564">
        <dgm:presLayoutVars>
          <dgm:bulletEnabled val="1"/>
        </dgm:presLayoutVars>
      </dgm:prSet>
      <dgm:spPr/>
      <dgm:t>
        <a:bodyPr/>
        <a:lstStyle/>
        <a:p>
          <a:endParaRPr lang="zh-CN" altLang="en-US"/>
        </a:p>
      </dgm:t>
    </dgm:pt>
  </dgm:ptLst>
  <dgm:cxnLst>
    <dgm:cxn modelId="{D7676F5B-D218-4046-B630-CFA78E676624}" srcId="{0E9B9C6B-AC69-4C65-B5AF-16275AC7F4D8}" destId="{3D626992-F940-4400-83AD-5FC054A30251}" srcOrd="0" destOrd="0" parTransId="{CACE2046-85B0-4B03-9BFD-B7CC29755885}" sibTransId="{92BC792A-1BD4-4180-8B0C-05B9346A8FDB}"/>
    <dgm:cxn modelId="{9F8A2A18-08D1-4F61-9F9A-8BAEF4398792}" type="presOf" srcId="{329465DC-1B24-4399-B0C1-FF507A1BE8DF}" destId="{5E7DCBC2-1082-41CF-9D7F-AA2166DEAAFE}" srcOrd="0" destOrd="0" presId="urn:microsoft.com/office/officeart/2005/8/layout/vList6"/>
    <dgm:cxn modelId="{B3484ABF-07F1-4F49-A291-AAB4F6D0C2EC}" srcId="{0E9B9C6B-AC69-4C65-B5AF-16275AC7F4D8}" destId="{E84E3445-CE2E-46CA-A4B7-81ECA664F48E}" srcOrd="1" destOrd="0" parTransId="{83675D1D-5B0D-4226-B462-8B1749C14BF8}" sibTransId="{BB221B7B-1C79-4151-B1A1-4DF49C8811D5}"/>
    <dgm:cxn modelId="{017BF4D2-2A98-47F6-8D95-E1B9C142196E}" type="presOf" srcId="{3D626992-F940-4400-83AD-5FC054A30251}" destId="{3AD33886-3448-4682-A88F-F37796A8516A}" srcOrd="0" destOrd="0" presId="urn:microsoft.com/office/officeart/2005/8/layout/vList6"/>
    <dgm:cxn modelId="{86766ABA-A4D6-447E-B5F4-E64893FFC4F8}" type="presOf" srcId="{0E9B9C6B-AC69-4C65-B5AF-16275AC7F4D8}" destId="{135CBF40-F971-4A81-B448-D194D37AFA2D}" srcOrd="0" destOrd="0" presId="urn:microsoft.com/office/officeart/2005/8/layout/vList6"/>
    <dgm:cxn modelId="{9F7657A7-0685-484E-B353-C60F0E8DEB7A}" srcId="{E84E3445-CE2E-46CA-A4B7-81ECA664F48E}" destId="{329465DC-1B24-4399-B0C1-FF507A1BE8DF}" srcOrd="0" destOrd="0" parTransId="{5631C0C8-542A-4500-99EE-D265A4E7D499}" sibTransId="{71AF7929-2D87-48D8-A4F7-1E31F4FECA25}"/>
    <dgm:cxn modelId="{9BDCB59D-023A-4561-8238-1DD024F07606}" type="presOf" srcId="{6BD8F197-05D1-45BB-A913-96588DCE42C1}" destId="{2BEF0E4D-3E46-4292-9434-95EA9CAE991D}" srcOrd="0" destOrd="0" presId="urn:microsoft.com/office/officeart/2005/8/layout/vList6"/>
    <dgm:cxn modelId="{B68C15F1-25F8-4DE4-BEDE-AFB8E6820D99}" srcId="{3D626992-F940-4400-83AD-5FC054A30251}" destId="{6BD8F197-05D1-45BB-A913-96588DCE42C1}" srcOrd="0" destOrd="0" parTransId="{F0614F47-6920-43D0-BFA9-3838C83BE832}" sibTransId="{096832BB-D8C3-43FD-AC94-B9CAF2175EA0}"/>
    <dgm:cxn modelId="{01CB9807-2420-4E4F-8A94-EB2F3D35E168}" type="presOf" srcId="{E84E3445-CE2E-46CA-A4B7-81ECA664F48E}" destId="{63D7F934-A502-49F4-BD9F-F2CBDEED38DD}" srcOrd="0" destOrd="0" presId="urn:microsoft.com/office/officeart/2005/8/layout/vList6"/>
    <dgm:cxn modelId="{122FD6B5-B4BB-49BA-861A-75EAAC13DC1D}" type="presParOf" srcId="{135CBF40-F971-4A81-B448-D194D37AFA2D}" destId="{C8C61309-7A08-4281-B670-70A3CC9D2DD6}" srcOrd="0" destOrd="0" presId="urn:microsoft.com/office/officeart/2005/8/layout/vList6"/>
    <dgm:cxn modelId="{D5CF0C11-99AC-4465-ABCA-CE0A3D1BD6E0}" type="presParOf" srcId="{C8C61309-7A08-4281-B670-70A3CC9D2DD6}" destId="{3AD33886-3448-4682-A88F-F37796A8516A}" srcOrd="0" destOrd="0" presId="urn:microsoft.com/office/officeart/2005/8/layout/vList6"/>
    <dgm:cxn modelId="{8AA049B0-BC35-4972-AC78-F2B8BBFCDB10}" type="presParOf" srcId="{C8C61309-7A08-4281-B670-70A3CC9D2DD6}" destId="{2BEF0E4D-3E46-4292-9434-95EA9CAE991D}" srcOrd="1" destOrd="0" presId="urn:microsoft.com/office/officeart/2005/8/layout/vList6"/>
    <dgm:cxn modelId="{206662C0-1AC5-4FE1-B99F-F5FC8A72EF42}" type="presParOf" srcId="{135CBF40-F971-4A81-B448-D194D37AFA2D}" destId="{7FDEA6F6-48E9-4BE2-BEDD-90E360BB0E1D}" srcOrd="1" destOrd="0" presId="urn:microsoft.com/office/officeart/2005/8/layout/vList6"/>
    <dgm:cxn modelId="{48075486-18A2-41E5-B49A-CE4D65518B95}" type="presParOf" srcId="{135CBF40-F971-4A81-B448-D194D37AFA2D}" destId="{2B1DD52C-87B5-48A2-B090-9389B4FB1833}" srcOrd="2" destOrd="0" presId="urn:microsoft.com/office/officeart/2005/8/layout/vList6"/>
    <dgm:cxn modelId="{2A37B3CD-9015-44B5-A911-F53D2C4D6737}" type="presParOf" srcId="{2B1DD52C-87B5-48A2-B090-9389B4FB1833}" destId="{63D7F934-A502-49F4-BD9F-F2CBDEED38DD}" srcOrd="0" destOrd="0" presId="urn:microsoft.com/office/officeart/2005/8/layout/vList6"/>
    <dgm:cxn modelId="{004D059D-D9C4-4367-9878-C656E3BDEF7B}" type="presParOf" srcId="{2B1DD52C-87B5-48A2-B090-9389B4FB1833}" destId="{5E7DCBC2-1082-41CF-9D7F-AA2166DEAAFE}"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5B8ED1-7983-4E2D-84B6-6D82933A303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83C16DB7-362E-46CD-A489-AF7B794C1C5F}">
      <dgm:prSet phldrT="[文本]" custT="1"/>
      <dgm:spPr/>
      <dgm:t>
        <a:bodyPr/>
        <a:lstStyle/>
        <a:p>
          <a:pPr algn="ctr"/>
          <a:r>
            <a:rPr lang="en-US" altLang="zh-CN" sz="2000" dirty="0" err="1" smtClean="0"/>
            <a:t>AbstractHandler</a:t>
          </a:r>
          <a:endParaRPr lang="en-US" altLang="zh-CN" sz="2000" dirty="0" smtClean="0"/>
        </a:p>
        <a:p>
          <a:pPr algn="l"/>
          <a:r>
            <a:rPr lang="en-US" altLang="zh-CN" sz="1400" dirty="0" smtClean="0"/>
            <a:t>                                 -service() </a:t>
          </a:r>
          <a:r>
            <a:rPr lang="zh-CN" altLang="en-US" sz="1400" dirty="0" smtClean="0"/>
            <a:t>抽象服务</a:t>
          </a:r>
          <a:endParaRPr lang="en-US" altLang="zh-CN" sz="1400" dirty="0" smtClean="0"/>
        </a:p>
        <a:p>
          <a:pPr algn="l"/>
          <a:r>
            <a:rPr lang="en-US" altLang="zh-CN" sz="1400" dirty="0" smtClean="0"/>
            <a:t>                                 -start()</a:t>
          </a:r>
          <a:endParaRPr lang="zh-CN" altLang="en-US" sz="1400" dirty="0"/>
        </a:p>
      </dgm:t>
    </dgm:pt>
    <dgm:pt modelId="{E9673DE7-2FE9-42DC-9194-A2B20AEE42E0}" cxnId="{0112C316-6CBE-4509-8978-217B51333B4D}" type="parTrans">
      <dgm:prSet/>
      <dgm:spPr/>
      <dgm:t>
        <a:bodyPr/>
        <a:lstStyle/>
        <a:p>
          <a:endParaRPr lang="zh-CN" altLang="en-US"/>
        </a:p>
      </dgm:t>
    </dgm:pt>
    <dgm:pt modelId="{D778B751-9E0A-44DB-9B5F-8B4F5D1107CA}" cxnId="{0112C316-6CBE-4509-8978-217B51333B4D}" type="sibTrans">
      <dgm:prSet/>
      <dgm:spPr/>
      <dgm:t>
        <a:bodyPr/>
        <a:lstStyle/>
        <a:p>
          <a:endParaRPr lang="zh-CN" altLang="en-US"/>
        </a:p>
      </dgm:t>
    </dgm:pt>
    <dgm:pt modelId="{919FAD8F-0F02-4E8E-A234-1E9E16E95C01}">
      <dgm:prSet phldrT="[文本]"/>
      <dgm:spPr/>
      <dgm:t>
        <a:bodyPr/>
        <a:lstStyle/>
        <a:p>
          <a:r>
            <a:rPr lang="en-US" altLang="zh-CN" dirty="0" smtClean="0"/>
            <a:t>ConcreteHandler1</a:t>
          </a:r>
        </a:p>
        <a:p>
          <a:r>
            <a:rPr lang="zh-CN" altLang="en-US" dirty="0" smtClean="0"/>
            <a:t>权限增加</a:t>
          </a:r>
          <a:endParaRPr lang="zh-CN" altLang="en-US" dirty="0"/>
        </a:p>
      </dgm:t>
    </dgm:pt>
    <dgm:pt modelId="{EFE18DF3-D5EA-4CFF-8FA9-BC6543568792}" cxnId="{559FCC33-E6B8-432F-AE56-D1C08528DBAD}" type="parTrans">
      <dgm:prSet/>
      <dgm:spPr/>
      <dgm:t>
        <a:bodyPr/>
        <a:lstStyle/>
        <a:p>
          <a:endParaRPr lang="zh-CN" altLang="en-US"/>
        </a:p>
      </dgm:t>
    </dgm:pt>
    <dgm:pt modelId="{9784D009-2C1D-49AD-929B-F07C4585A480}" cxnId="{559FCC33-E6B8-432F-AE56-D1C08528DBAD}" type="sibTrans">
      <dgm:prSet/>
      <dgm:spPr/>
      <dgm:t>
        <a:bodyPr/>
        <a:lstStyle/>
        <a:p>
          <a:endParaRPr lang="zh-CN" altLang="en-US"/>
        </a:p>
      </dgm:t>
    </dgm:pt>
    <dgm:pt modelId="{3546D382-04C4-491D-B5B2-6FDF88CACC95}">
      <dgm:prSet phldrT="[文本]"/>
      <dgm:spPr/>
      <dgm:t>
        <a:bodyPr/>
        <a:lstStyle/>
        <a:p>
          <a:r>
            <a:rPr lang="en-US" altLang="zh-CN" dirty="0" smtClean="0"/>
            <a:t>ConcreteHandler2</a:t>
          </a:r>
        </a:p>
        <a:p>
          <a:r>
            <a:rPr lang="zh-CN" altLang="en-US" dirty="0" smtClean="0"/>
            <a:t>角色增加</a:t>
          </a:r>
          <a:endParaRPr lang="zh-CN" altLang="en-US" dirty="0"/>
        </a:p>
      </dgm:t>
    </dgm:pt>
    <dgm:pt modelId="{03CFBC40-6C47-4577-B922-5BEAD26F160E}" cxnId="{994F9159-5490-43B4-970A-F360AE9D0713}" type="parTrans">
      <dgm:prSet/>
      <dgm:spPr/>
      <dgm:t>
        <a:bodyPr/>
        <a:lstStyle/>
        <a:p>
          <a:endParaRPr lang="zh-CN" altLang="en-US"/>
        </a:p>
      </dgm:t>
    </dgm:pt>
    <dgm:pt modelId="{85D682E8-86A7-41AC-8A08-3044309A4092}" cxnId="{994F9159-5490-43B4-970A-F360AE9D0713}" type="sibTrans">
      <dgm:prSet/>
      <dgm:spPr/>
      <dgm:t>
        <a:bodyPr/>
        <a:lstStyle/>
        <a:p>
          <a:endParaRPr lang="zh-CN" altLang="en-US"/>
        </a:p>
      </dgm:t>
    </dgm:pt>
    <dgm:pt modelId="{088D3915-CE10-4845-9B5D-35057E242E0C}">
      <dgm:prSet phldrT="[文本]"/>
      <dgm:spPr/>
      <dgm:t>
        <a:bodyPr/>
        <a:lstStyle/>
        <a:p>
          <a:r>
            <a:rPr lang="en-US" altLang="zh-CN" dirty="0" smtClean="0"/>
            <a:t>ConcreteHandler3</a:t>
          </a:r>
        </a:p>
        <a:p>
          <a:r>
            <a:rPr lang="zh-CN" altLang="en-US" dirty="0" smtClean="0"/>
            <a:t>人员删除</a:t>
          </a:r>
          <a:endParaRPr lang="zh-CN" altLang="en-US" dirty="0"/>
        </a:p>
      </dgm:t>
    </dgm:pt>
    <dgm:pt modelId="{76B7A63A-1927-4048-AB53-6F7ECB90AB4A}" cxnId="{CE1394F7-43FB-43C9-8B96-350FF2B7DAB2}" type="parTrans">
      <dgm:prSet/>
      <dgm:spPr/>
      <dgm:t>
        <a:bodyPr/>
        <a:lstStyle/>
        <a:p>
          <a:endParaRPr lang="zh-CN" altLang="en-US"/>
        </a:p>
      </dgm:t>
    </dgm:pt>
    <dgm:pt modelId="{B09A32B5-9338-42CC-ADFC-332AC4A0F1A4}" cxnId="{CE1394F7-43FB-43C9-8B96-350FF2B7DAB2}" type="sibTrans">
      <dgm:prSet/>
      <dgm:spPr/>
      <dgm:t>
        <a:bodyPr/>
        <a:lstStyle/>
        <a:p>
          <a:endParaRPr lang="zh-CN" altLang="en-US"/>
        </a:p>
      </dgm:t>
    </dgm:pt>
    <dgm:pt modelId="{AE97379B-F9AB-4E05-A30D-AEC57CB1CB4B}">
      <dgm:prSet phldrT="[文本]" custT="1"/>
      <dgm:spPr/>
      <dgm:t>
        <a:bodyPr/>
        <a:lstStyle/>
        <a:p>
          <a:pPr algn="ctr"/>
          <a:r>
            <a:rPr lang="en-US" altLang="zh-CN" sz="2000" dirty="0" smtClean="0"/>
            <a:t>Client</a:t>
          </a:r>
          <a:endParaRPr lang="zh-CN" altLang="en-US" sz="2000" dirty="0"/>
        </a:p>
      </dgm:t>
    </dgm:pt>
    <dgm:pt modelId="{24EE5ABF-93AC-4405-AB02-C510BDF1B649}" cxnId="{8A4FE360-85E8-4A0A-A6AB-C74803FF9D16}" type="parTrans">
      <dgm:prSet/>
      <dgm:spPr/>
      <dgm:t>
        <a:bodyPr/>
        <a:lstStyle/>
        <a:p>
          <a:endParaRPr lang="zh-CN" altLang="en-US"/>
        </a:p>
      </dgm:t>
    </dgm:pt>
    <dgm:pt modelId="{FF0E2D18-81DC-4A95-A034-0B7E2522C3B8}" cxnId="{8A4FE360-85E8-4A0A-A6AB-C74803FF9D16}" type="sibTrans">
      <dgm:prSet/>
      <dgm:spPr/>
      <dgm:t>
        <a:bodyPr/>
        <a:lstStyle/>
        <a:p>
          <a:endParaRPr lang="zh-CN" altLang="en-US"/>
        </a:p>
      </dgm:t>
    </dgm:pt>
    <dgm:pt modelId="{FF800EE0-9D79-4648-B096-F71B0D8E077B}">
      <dgm:prSet phldrT="[文本]"/>
      <dgm:spPr>
        <a:noFill/>
        <a:ln>
          <a:noFill/>
        </a:ln>
      </dgm:spPr>
      <dgm:t>
        <a:bodyPr/>
        <a:lstStyle/>
        <a:p>
          <a:r>
            <a:rPr lang="en-US" altLang="zh-CN" dirty="0" smtClean="0"/>
            <a:t>…</a:t>
          </a:r>
          <a:endParaRPr lang="zh-CN" altLang="en-US" dirty="0"/>
        </a:p>
      </dgm:t>
    </dgm:pt>
    <dgm:pt modelId="{6EC95D81-D12A-43E5-A2BB-D99540DDA6E4}" cxnId="{F2207D52-1A1A-4229-81D1-A54005BEB541}" type="parTrans">
      <dgm:prSet/>
      <dgm:spPr/>
      <dgm:t>
        <a:bodyPr/>
        <a:lstStyle/>
        <a:p>
          <a:endParaRPr lang="zh-CN" altLang="en-US"/>
        </a:p>
      </dgm:t>
    </dgm:pt>
    <dgm:pt modelId="{7EE825B1-AAE6-434E-B8EB-70251E586D17}" cxnId="{F2207D52-1A1A-4229-81D1-A54005BEB541}" type="sibTrans">
      <dgm:prSet/>
      <dgm:spPr/>
      <dgm:t>
        <a:bodyPr/>
        <a:lstStyle/>
        <a:p>
          <a:endParaRPr lang="zh-CN" altLang="en-US"/>
        </a:p>
      </dgm:t>
    </dgm:pt>
    <dgm:pt modelId="{B2C26773-3F82-4E05-94A8-AF4FD186EA6D}" type="pres">
      <dgm:prSet presAssocID="{C65B8ED1-7983-4E2D-84B6-6D82933A3033}" presName="hierChild1" presStyleCnt="0">
        <dgm:presLayoutVars>
          <dgm:chPref val="1"/>
          <dgm:dir/>
          <dgm:animOne val="branch"/>
          <dgm:animLvl val="lvl"/>
          <dgm:resizeHandles/>
        </dgm:presLayoutVars>
      </dgm:prSet>
      <dgm:spPr/>
      <dgm:t>
        <a:bodyPr/>
        <a:lstStyle/>
        <a:p>
          <a:endParaRPr lang="zh-CN" altLang="en-US"/>
        </a:p>
      </dgm:t>
    </dgm:pt>
    <dgm:pt modelId="{6BC00FDE-AED1-4A80-A13F-FB913B7D8021}" type="pres">
      <dgm:prSet presAssocID="{AE97379B-F9AB-4E05-A30D-AEC57CB1CB4B}" presName="hierRoot1" presStyleCnt="0"/>
      <dgm:spPr/>
    </dgm:pt>
    <dgm:pt modelId="{C6D5F589-EAEC-486B-A831-E6BA1A5D0770}" type="pres">
      <dgm:prSet presAssocID="{AE97379B-F9AB-4E05-A30D-AEC57CB1CB4B}" presName="composite" presStyleCnt="0"/>
      <dgm:spPr/>
    </dgm:pt>
    <dgm:pt modelId="{4C24A90D-EDAE-4E61-9600-47CBB99D566D}" type="pres">
      <dgm:prSet presAssocID="{AE97379B-F9AB-4E05-A30D-AEC57CB1CB4B}" presName="background" presStyleLbl="node0" presStyleIdx="0" presStyleCnt="2"/>
      <dgm:spPr/>
    </dgm:pt>
    <dgm:pt modelId="{F9E2754C-68D7-41EB-B6D1-0EEB6EA92791}" type="pres">
      <dgm:prSet presAssocID="{AE97379B-F9AB-4E05-A30D-AEC57CB1CB4B}" presName="text" presStyleLbl="fgAcc0" presStyleIdx="0" presStyleCnt="2">
        <dgm:presLayoutVars>
          <dgm:chPref val="3"/>
        </dgm:presLayoutVars>
      </dgm:prSet>
      <dgm:spPr/>
      <dgm:t>
        <a:bodyPr/>
        <a:lstStyle/>
        <a:p>
          <a:endParaRPr lang="zh-CN" altLang="en-US"/>
        </a:p>
      </dgm:t>
    </dgm:pt>
    <dgm:pt modelId="{56297786-EBB6-433F-877B-CF193EC39D83}" type="pres">
      <dgm:prSet presAssocID="{AE97379B-F9AB-4E05-A30D-AEC57CB1CB4B}" presName="hierChild2" presStyleCnt="0"/>
      <dgm:spPr/>
    </dgm:pt>
    <dgm:pt modelId="{A73F39DB-B4C2-445D-982F-70F279DB1712}" type="pres">
      <dgm:prSet presAssocID="{83C16DB7-362E-46CD-A489-AF7B794C1C5F}" presName="hierRoot1" presStyleCnt="0"/>
      <dgm:spPr/>
    </dgm:pt>
    <dgm:pt modelId="{9E60E4D3-7524-4075-BC14-EAC5513977DE}" type="pres">
      <dgm:prSet presAssocID="{83C16DB7-362E-46CD-A489-AF7B794C1C5F}" presName="composite" presStyleCnt="0"/>
      <dgm:spPr/>
    </dgm:pt>
    <dgm:pt modelId="{815D4C9A-F20A-42BD-BCCA-5B7C7EE812B9}" type="pres">
      <dgm:prSet presAssocID="{83C16DB7-362E-46CD-A489-AF7B794C1C5F}" presName="background" presStyleLbl="node0" presStyleIdx="1" presStyleCnt="2"/>
      <dgm:spPr/>
    </dgm:pt>
    <dgm:pt modelId="{B30F4DA8-0DD1-40C8-ACCA-E42E89DA2705}" type="pres">
      <dgm:prSet presAssocID="{83C16DB7-362E-46CD-A489-AF7B794C1C5F}" presName="text" presStyleLbl="fgAcc0" presStyleIdx="1" presStyleCnt="2" custScaleX="249517">
        <dgm:presLayoutVars>
          <dgm:chPref val="3"/>
        </dgm:presLayoutVars>
      </dgm:prSet>
      <dgm:spPr/>
      <dgm:t>
        <a:bodyPr/>
        <a:lstStyle/>
        <a:p>
          <a:endParaRPr lang="zh-CN" altLang="en-US"/>
        </a:p>
      </dgm:t>
    </dgm:pt>
    <dgm:pt modelId="{B9C98AAA-B013-4A7A-9BF0-2A823A31B4C6}" type="pres">
      <dgm:prSet presAssocID="{83C16DB7-362E-46CD-A489-AF7B794C1C5F}" presName="hierChild2" presStyleCnt="0"/>
      <dgm:spPr/>
    </dgm:pt>
    <dgm:pt modelId="{A647B29F-C512-42BB-AD4F-73A9FED61911}" type="pres">
      <dgm:prSet presAssocID="{EFE18DF3-D5EA-4CFF-8FA9-BC6543568792}" presName="Name10" presStyleLbl="parChTrans1D2" presStyleIdx="0" presStyleCnt="4"/>
      <dgm:spPr/>
      <dgm:t>
        <a:bodyPr/>
        <a:lstStyle/>
        <a:p>
          <a:endParaRPr lang="zh-CN" altLang="en-US"/>
        </a:p>
      </dgm:t>
    </dgm:pt>
    <dgm:pt modelId="{581FCB9E-231F-4845-B5EE-E425DCE54972}" type="pres">
      <dgm:prSet presAssocID="{919FAD8F-0F02-4E8E-A234-1E9E16E95C01}" presName="hierRoot2" presStyleCnt="0"/>
      <dgm:spPr/>
    </dgm:pt>
    <dgm:pt modelId="{51C12FE2-5ED1-4465-8352-85D71F89D029}" type="pres">
      <dgm:prSet presAssocID="{919FAD8F-0F02-4E8E-A234-1E9E16E95C01}" presName="composite2" presStyleCnt="0"/>
      <dgm:spPr/>
    </dgm:pt>
    <dgm:pt modelId="{0370CF9D-CB88-4A8E-9316-D564C8E2C28E}" type="pres">
      <dgm:prSet presAssocID="{919FAD8F-0F02-4E8E-A234-1E9E16E95C01}" presName="background2" presStyleLbl="node2" presStyleIdx="0" presStyleCnt="4"/>
      <dgm:spPr/>
    </dgm:pt>
    <dgm:pt modelId="{7F31AD28-5840-4A5C-8C83-0187129538D5}" type="pres">
      <dgm:prSet presAssocID="{919FAD8F-0F02-4E8E-A234-1E9E16E95C01}" presName="text2" presStyleLbl="fgAcc2" presStyleIdx="0" presStyleCnt="4">
        <dgm:presLayoutVars>
          <dgm:chPref val="3"/>
        </dgm:presLayoutVars>
      </dgm:prSet>
      <dgm:spPr/>
      <dgm:t>
        <a:bodyPr/>
        <a:lstStyle/>
        <a:p>
          <a:endParaRPr lang="zh-CN" altLang="en-US"/>
        </a:p>
      </dgm:t>
    </dgm:pt>
    <dgm:pt modelId="{A1969979-69AC-4B2D-82E0-FFA749E2B2ED}" type="pres">
      <dgm:prSet presAssocID="{919FAD8F-0F02-4E8E-A234-1E9E16E95C01}" presName="hierChild3" presStyleCnt="0"/>
      <dgm:spPr/>
    </dgm:pt>
    <dgm:pt modelId="{F1FCEE36-550F-46E6-B6CE-192591046076}" type="pres">
      <dgm:prSet presAssocID="{03CFBC40-6C47-4577-B922-5BEAD26F160E}" presName="Name10" presStyleLbl="parChTrans1D2" presStyleIdx="1" presStyleCnt="4"/>
      <dgm:spPr/>
      <dgm:t>
        <a:bodyPr/>
        <a:lstStyle/>
        <a:p>
          <a:endParaRPr lang="zh-CN" altLang="en-US"/>
        </a:p>
      </dgm:t>
    </dgm:pt>
    <dgm:pt modelId="{00E4C6AD-B5E4-4381-B420-926EAB2EE195}" type="pres">
      <dgm:prSet presAssocID="{3546D382-04C4-491D-B5B2-6FDF88CACC95}" presName="hierRoot2" presStyleCnt="0"/>
      <dgm:spPr/>
    </dgm:pt>
    <dgm:pt modelId="{21E7FB9A-3F5F-4BBB-8009-1DFAE14EDBD9}" type="pres">
      <dgm:prSet presAssocID="{3546D382-04C4-491D-B5B2-6FDF88CACC95}" presName="composite2" presStyleCnt="0"/>
      <dgm:spPr/>
    </dgm:pt>
    <dgm:pt modelId="{8952297B-3034-408F-A8B5-A98AEE56338F}" type="pres">
      <dgm:prSet presAssocID="{3546D382-04C4-491D-B5B2-6FDF88CACC95}" presName="background2" presStyleLbl="node2" presStyleIdx="1" presStyleCnt="4"/>
      <dgm:spPr/>
    </dgm:pt>
    <dgm:pt modelId="{4D166CD7-79AF-434C-A2B1-BFB461AD5B8A}" type="pres">
      <dgm:prSet presAssocID="{3546D382-04C4-491D-B5B2-6FDF88CACC95}" presName="text2" presStyleLbl="fgAcc2" presStyleIdx="1" presStyleCnt="4">
        <dgm:presLayoutVars>
          <dgm:chPref val="3"/>
        </dgm:presLayoutVars>
      </dgm:prSet>
      <dgm:spPr/>
      <dgm:t>
        <a:bodyPr/>
        <a:lstStyle/>
        <a:p>
          <a:endParaRPr lang="zh-CN" altLang="en-US"/>
        </a:p>
      </dgm:t>
    </dgm:pt>
    <dgm:pt modelId="{89E503BE-E203-4D2D-85CE-83F99D36A57F}" type="pres">
      <dgm:prSet presAssocID="{3546D382-04C4-491D-B5B2-6FDF88CACC95}" presName="hierChild3" presStyleCnt="0"/>
      <dgm:spPr/>
    </dgm:pt>
    <dgm:pt modelId="{D34B0FCB-131B-4901-B716-7D84500FBF0E}" type="pres">
      <dgm:prSet presAssocID="{76B7A63A-1927-4048-AB53-6F7ECB90AB4A}" presName="Name10" presStyleLbl="parChTrans1D2" presStyleIdx="2" presStyleCnt="4"/>
      <dgm:spPr/>
      <dgm:t>
        <a:bodyPr/>
        <a:lstStyle/>
        <a:p>
          <a:endParaRPr lang="zh-CN" altLang="en-US"/>
        </a:p>
      </dgm:t>
    </dgm:pt>
    <dgm:pt modelId="{03DBF25E-DCDF-4727-8F85-9218BE10C6CE}" type="pres">
      <dgm:prSet presAssocID="{088D3915-CE10-4845-9B5D-35057E242E0C}" presName="hierRoot2" presStyleCnt="0"/>
      <dgm:spPr/>
    </dgm:pt>
    <dgm:pt modelId="{E5723CB5-B3F0-41DB-86E9-11673CB03EA1}" type="pres">
      <dgm:prSet presAssocID="{088D3915-CE10-4845-9B5D-35057E242E0C}" presName="composite2" presStyleCnt="0"/>
      <dgm:spPr/>
    </dgm:pt>
    <dgm:pt modelId="{616B1658-7BF9-4D78-A80D-2C10BAC4D8B5}" type="pres">
      <dgm:prSet presAssocID="{088D3915-CE10-4845-9B5D-35057E242E0C}" presName="background2" presStyleLbl="node2" presStyleIdx="2" presStyleCnt="4"/>
      <dgm:spPr/>
    </dgm:pt>
    <dgm:pt modelId="{0F464F90-5D6D-419D-884D-64149A36C403}" type="pres">
      <dgm:prSet presAssocID="{088D3915-CE10-4845-9B5D-35057E242E0C}" presName="text2" presStyleLbl="fgAcc2" presStyleIdx="2" presStyleCnt="4">
        <dgm:presLayoutVars>
          <dgm:chPref val="3"/>
        </dgm:presLayoutVars>
      </dgm:prSet>
      <dgm:spPr/>
      <dgm:t>
        <a:bodyPr/>
        <a:lstStyle/>
        <a:p>
          <a:endParaRPr lang="zh-CN" altLang="en-US"/>
        </a:p>
      </dgm:t>
    </dgm:pt>
    <dgm:pt modelId="{838F2D9F-9721-4D32-BA67-538B7C039C62}" type="pres">
      <dgm:prSet presAssocID="{088D3915-CE10-4845-9B5D-35057E242E0C}" presName="hierChild3" presStyleCnt="0"/>
      <dgm:spPr/>
    </dgm:pt>
    <dgm:pt modelId="{2B8D5C73-D68E-42F9-B35A-93DB4E0CAF8C}" type="pres">
      <dgm:prSet presAssocID="{6EC95D81-D12A-43E5-A2BB-D99540DDA6E4}" presName="Name10" presStyleLbl="parChTrans1D2" presStyleIdx="3" presStyleCnt="4"/>
      <dgm:spPr/>
      <dgm:t>
        <a:bodyPr/>
        <a:lstStyle/>
        <a:p>
          <a:endParaRPr lang="zh-CN" altLang="en-US"/>
        </a:p>
      </dgm:t>
    </dgm:pt>
    <dgm:pt modelId="{041021F5-DBC5-485C-979F-43803508B286}" type="pres">
      <dgm:prSet presAssocID="{FF800EE0-9D79-4648-B096-F71B0D8E077B}" presName="hierRoot2" presStyleCnt="0"/>
      <dgm:spPr/>
    </dgm:pt>
    <dgm:pt modelId="{5BD7EC43-FC12-4DDE-A356-3B9FDC74C1F1}" type="pres">
      <dgm:prSet presAssocID="{FF800EE0-9D79-4648-B096-F71B0D8E077B}" presName="composite2" presStyleCnt="0"/>
      <dgm:spPr/>
    </dgm:pt>
    <dgm:pt modelId="{DE94A79C-485C-4C16-B2D7-62ACAE8B639B}" type="pres">
      <dgm:prSet presAssocID="{FF800EE0-9D79-4648-B096-F71B0D8E077B}" presName="background2" presStyleLbl="node2" presStyleIdx="3" presStyleCnt="4"/>
      <dgm:spPr>
        <a:noFill/>
      </dgm:spPr>
      <dgm:t>
        <a:bodyPr/>
        <a:lstStyle/>
        <a:p>
          <a:endParaRPr lang="zh-CN" altLang="en-US"/>
        </a:p>
      </dgm:t>
    </dgm:pt>
    <dgm:pt modelId="{C04F6201-6B4C-4017-AE0A-B157AB1F43BC}" type="pres">
      <dgm:prSet presAssocID="{FF800EE0-9D79-4648-B096-F71B0D8E077B}" presName="text2" presStyleLbl="fgAcc2" presStyleIdx="3" presStyleCnt="4">
        <dgm:presLayoutVars>
          <dgm:chPref val="3"/>
        </dgm:presLayoutVars>
      </dgm:prSet>
      <dgm:spPr/>
      <dgm:t>
        <a:bodyPr/>
        <a:lstStyle/>
        <a:p>
          <a:endParaRPr lang="zh-CN" altLang="en-US"/>
        </a:p>
      </dgm:t>
    </dgm:pt>
    <dgm:pt modelId="{5018A619-0334-4C5D-9967-2F570DD6BD96}" type="pres">
      <dgm:prSet presAssocID="{FF800EE0-9D79-4648-B096-F71B0D8E077B}" presName="hierChild3" presStyleCnt="0"/>
      <dgm:spPr/>
    </dgm:pt>
  </dgm:ptLst>
  <dgm:cxnLst>
    <dgm:cxn modelId="{994F9159-5490-43B4-970A-F360AE9D0713}" srcId="{83C16DB7-362E-46CD-A489-AF7B794C1C5F}" destId="{3546D382-04C4-491D-B5B2-6FDF88CACC95}" srcOrd="1" destOrd="0" parTransId="{03CFBC40-6C47-4577-B922-5BEAD26F160E}" sibTransId="{85D682E8-86A7-41AC-8A08-3044309A4092}"/>
    <dgm:cxn modelId="{8A4FE360-85E8-4A0A-A6AB-C74803FF9D16}" srcId="{C65B8ED1-7983-4E2D-84B6-6D82933A3033}" destId="{AE97379B-F9AB-4E05-A30D-AEC57CB1CB4B}" srcOrd="0" destOrd="0" parTransId="{24EE5ABF-93AC-4405-AB02-C510BDF1B649}" sibTransId="{FF0E2D18-81DC-4A95-A034-0B7E2522C3B8}"/>
    <dgm:cxn modelId="{0112C316-6CBE-4509-8978-217B51333B4D}" srcId="{C65B8ED1-7983-4E2D-84B6-6D82933A3033}" destId="{83C16DB7-362E-46CD-A489-AF7B794C1C5F}" srcOrd="1" destOrd="0" parTransId="{E9673DE7-2FE9-42DC-9194-A2B20AEE42E0}" sibTransId="{D778B751-9E0A-44DB-9B5F-8B4F5D1107CA}"/>
    <dgm:cxn modelId="{CCF54CC5-CE62-4240-A9A9-C1B6A060A25E}" type="presOf" srcId="{088D3915-CE10-4845-9B5D-35057E242E0C}" destId="{0F464F90-5D6D-419D-884D-64149A36C403}" srcOrd="0" destOrd="0" presId="urn:microsoft.com/office/officeart/2005/8/layout/hierarchy1"/>
    <dgm:cxn modelId="{1A701E12-09A3-4AFD-8041-0F3040404216}" type="presOf" srcId="{AE97379B-F9AB-4E05-A30D-AEC57CB1CB4B}" destId="{F9E2754C-68D7-41EB-B6D1-0EEB6EA92791}" srcOrd="0" destOrd="0" presId="urn:microsoft.com/office/officeart/2005/8/layout/hierarchy1"/>
    <dgm:cxn modelId="{0AEA56DD-6854-4681-AA19-F8344D3074AA}" type="presOf" srcId="{FF800EE0-9D79-4648-B096-F71B0D8E077B}" destId="{C04F6201-6B4C-4017-AE0A-B157AB1F43BC}" srcOrd="0" destOrd="0" presId="urn:microsoft.com/office/officeart/2005/8/layout/hierarchy1"/>
    <dgm:cxn modelId="{F2207D52-1A1A-4229-81D1-A54005BEB541}" srcId="{83C16DB7-362E-46CD-A489-AF7B794C1C5F}" destId="{FF800EE0-9D79-4648-B096-F71B0D8E077B}" srcOrd="3" destOrd="0" parTransId="{6EC95D81-D12A-43E5-A2BB-D99540DDA6E4}" sibTransId="{7EE825B1-AAE6-434E-B8EB-70251E586D17}"/>
    <dgm:cxn modelId="{CE1394F7-43FB-43C9-8B96-350FF2B7DAB2}" srcId="{83C16DB7-362E-46CD-A489-AF7B794C1C5F}" destId="{088D3915-CE10-4845-9B5D-35057E242E0C}" srcOrd="2" destOrd="0" parTransId="{76B7A63A-1927-4048-AB53-6F7ECB90AB4A}" sibTransId="{B09A32B5-9338-42CC-ADFC-332AC4A0F1A4}"/>
    <dgm:cxn modelId="{559FCC33-E6B8-432F-AE56-D1C08528DBAD}" srcId="{83C16DB7-362E-46CD-A489-AF7B794C1C5F}" destId="{919FAD8F-0F02-4E8E-A234-1E9E16E95C01}" srcOrd="0" destOrd="0" parTransId="{EFE18DF3-D5EA-4CFF-8FA9-BC6543568792}" sibTransId="{9784D009-2C1D-49AD-929B-F07C4585A480}"/>
    <dgm:cxn modelId="{13BBEEA1-D6BF-4938-846E-0D06E6DD0885}" type="presOf" srcId="{3546D382-04C4-491D-B5B2-6FDF88CACC95}" destId="{4D166CD7-79AF-434C-A2B1-BFB461AD5B8A}" srcOrd="0" destOrd="0" presId="urn:microsoft.com/office/officeart/2005/8/layout/hierarchy1"/>
    <dgm:cxn modelId="{59C814AF-9666-43CB-BD0D-768304875FE4}" type="presOf" srcId="{EFE18DF3-D5EA-4CFF-8FA9-BC6543568792}" destId="{A647B29F-C512-42BB-AD4F-73A9FED61911}" srcOrd="0" destOrd="0" presId="urn:microsoft.com/office/officeart/2005/8/layout/hierarchy1"/>
    <dgm:cxn modelId="{1B336594-1882-4D69-8390-14C1A15C9E4E}" type="presOf" srcId="{6EC95D81-D12A-43E5-A2BB-D99540DDA6E4}" destId="{2B8D5C73-D68E-42F9-B35A-93DB4E0CAF8C}" srcOrd="0" destOrd="0" presId="urn:microsoft.com/office/officeart/2005/8/layout/hierarchy1"/>
    <dgm:cxn modelId="{32E84F49-1291-450F-BBD4-8E16074FF1CA}" type="presOf" srcId="{C65B8ED1-7983-4E2D-84B6-6D82933A3033}" destId="{B2C26773-3F82-4E05-94A8-AF4FD186EA6D}" srcOrd="0" destOrd="0" presId="urn:microsoft.com/office/officeart/2005/8/layout/hierarchy1"/>
    <dgm:cxn modelId="{6D5140B6-753B-4613-8776-AA91E792856F}" type="presOf" srcId="{76B7A63A-1927-4048-AB53-6F7ECB90AB4A}" destId="{D34B0FCB-131B-4901-B716-7D84500FBF0E}" srcOrd="0" destOrd="0" presId="urn:microsoft.com/office/officeart/2005/8/layout/hierarchy1"/>
    <dgm:cxn modelId="{D744E9F1-8140-471B-8645-F734ED1C19F1}" type="presOf" srcId="{83C16DB7-362E-46CD-A489-AF7B794C1C5F}" destId="{B30F4DA8-0DD1-40C8-ACCA-E42E89DA2705}" srcOrd="0" destOrd="0" presId="urn:microsoft.com/office/officeart/2005/8/layout/hierarchy1"/>
    <dgm:cxn modelId="{89202277-7A08-46F0-84B7-BAABA1E673E9}" type="presOf" srcId="{03CFBC40-6C47-4577-B922-5BEAD26F160E}" destId="{F1FCEE36-550F-46E6-B6CE-192591046076}" srcOrd="0" destOrd="0" presId="urn:microsoft.com/office/officeart/2005/8/layout/hierarchy1"/>
    <dgm:cxn modelId="{D6EE001A-F8A9-4C16-86B9-F2D43123BA09}" type="presOf" srcId="{919FAD8F-0F02-4E8E-A234-1E9E16E95C01}" destId="{7F31AD28-5840-4A5C-8C83-0187129538D5}" srcOrd="0" destOrd="0" presId="urn:microsoft.com/office/officeart/2005/8/layout/hierarchy1"/>
    <dgm:cxn modelId="{9C925835-200E-447C-890D-47E7B60F9C2C}" type="presParOf" srcId="{B2C26773-3F82-4E05-94A8-AF4FD186EA6D}" destId="{6BC00FDE-AED1-4A80-A13F-FB913B7D8021}" srcOrd="0" destOrd="0" presId="urn:microsoft.com/office/officeart/2005/8/layout/hierarchy1"/>
    <dgm:cxn modelId="{F94FCCAE-CE9B-4DE1-AB83-573C2C07ECD5}" type="presParOf" srcId="{6BC00FDE-AED1-4A80-A13F-FB913B7D8021}" destId="{C6D5F589-EAEC-486B-A831-E6BA1A5D0770}" srcOrd="0" destOrd="0" presId="urn:microsoft.com/office/officeart/2005/8/layout/hierarchy1"/>
    <dgm:cxn modelId="{626F9D33-EE5A-4F33-A021-2DC5C1DF1404}" type="presParOf" srcId="{C6D5F589-EAEC-486B-A831-E6BA1A5D0770}" destId="{4C24A90D-EDAE-4E61-9600-47CBB99D566D}" srcOrd="0" destOrd="0" presId="urn:microsoft.com/office/officeart/2005/8/layout/hierarchy1"/>
    <dgm:cxn modelId="{4E188D46-07EC-4A4D-9987-C8A2C5EB9900}" type="presParOf" srcId="{C6D5F589-EAEC-486B-A831-E6BA1A5D0770}" destId="{F9E2754C-68D7-41EB-B6D1-0EEB6EA92791}" srcOrd="1" destOrd="0" presId="urn:microsoft.com/office/officeart/2005/8/layout/hierarchy1"/>
    <dgm:cxn modelId="{68319DFD-6DA9-4DB9-84AA-87966CC946ED}" type="presParOf" srcId="{6BC00FDE-AED1-4A80-A13F-FB913B7D8021}" destId="{56297786-EBB6-433F-877B-CF193EC39D83}" srcOrd="1" destOrd="0" presId="urn:microsoft.com/office/officeart/2005/8/layout/hierarchy1"/>
    <dgm:cxn modelId="{23098011-2FB6-4D11-93BB-F91F77F12256}" type="presParOf" srcId="{B2C26773-3F82-4E05-94A8-AF4FD186EA6D}" destId="{A73F39DB-B4C2-445D-982F-70F279DB1712}" srcOrd="1" destOrd="0" presId="urn:microsoft.com/office/officeart/2005/8/layout/hierarchy1"/>
    <dgm:cxn modelId="{D46CD5FD-C697-4935-AA71-C7FB70C94769}" type="presParOf" srcId="{A73F39DB-B4C2-445D-982F-70F279DB1712}" destId="{9E60E4D3-7524-4075-BC14-EAC5513977DE}" srcOrd="0" destOrd="0" presId="urn:microsoft.com/office/officeart/2005/8/layout/hierarchy1"/>
    <dgm:cxn modelId="{A5D32557-E95E-44F4-9A65-2A80E3D8A73C}" type="presParOf" srcId="{9E60E4D3-7524-4075-BC14-EAC5513977DE}" destId="{815D4C9A-F20A-42BD-BCCA-5B7C7EE812B9}" srcOrd="0" destOrd="0" presId="urn:microsoft.com/office/officeart/2005/8/layout/hierarchy1"/>
    <dgm:cxn modelId="{44C22444-53F0-4625-94F0-D57655FA126E}" type="presParOf" srcId="{9E60E4D3-7524-4075-BC14-EAC5513977DE}" destId="{B30F4DA8-0DD1-40C8-ACCA-E42E89DA2705}" srcOrd="1" destOrd="0" presId="urn:microsoft.com/office/officeart/2005/8/layout/hierarchy1"/>
    <dgm:cxn modelId="{FBE0834A-89A0-441D-A06B-87617FEE4F78}" type="presParOf" srcId="{A73F39DB-B4C2-445D-982F-70F279DB1712}" destId="{B9C98AAA-B013-4A7A-9BF0-2A823A31B4C6}" srcOrd="1" destOrd="0" presId="urn:microsoft.com/office/officeart/2005/8/layout/hierarchy1"/>
    <dgm:cxn modelId="{537425B3-8625-4587-BB35-2E6AE6B79819}" type="presParOf" srcId="{B9C98AAA-B013-4A7A-9BF0-2A823A31B4C6}" destId="{A647B29F-C512-42BB-AD4F-73A9FED61911}" srcOrd="0" destOrd="0" presId="urn:microsoft.com/office/officeart/2005/8/layout/hierarchy1"/>
    <dgm:cxn modelId="{2B919FCC-AEA4-48EA-B19C-FE9242710DEB}" type="presParOf" srcId="{B9C98AAA-B013-4A7A-9BF0-2A823A31B4C6}" destId="{581FCB9E-231F-4845-B5EE-E425DCE54972}" srcOrd="1" destOrd="0" presId="urn:microsoft.com/office/officeart/2005/8/layout/hierarchy1"/>
    <dgm:cxn modelId="{49D043C1-DF71-49D4-9869-5A457A5B9DAB}" type="presParOf" srcId="{581FCB9E-231F-4845-B5EE-E425DCE54972}" destId="{51C12FE2-5ED1-4465-8352-85D71F89D029}" srcOrd="0" destOrd="0" presId="urn:microsoft.com/office/officeart/2005/8/layout/hierarchy1"/>
    <dgm:cxn modelId="{F2490C00-FF19-448F-8055-6F3F37455A93}" type="presParOf" srcId="{51C12FE2-5ED1-4465-8352-85D71F89D029}" destId="{0370CF9D-CB88-4A8E-9316-D564C8E2C28E}" srcOrd="0" destOrd="0" presId="urn:microsoft.com/office/officeart/2005/8/layout/hierarchy1"/>
    <dgm:cxn modelId="{E18A0FDF-5150-4F5E-9C27-7EDAD74173BB}" type="presParOf" srcId="{51C12FE2-5ED1-4465-8352-85D71F89D029}" destId="{7F31AD28-5840-4A5C-8C83-0187129538D5}" srcOrd="1" destOrd="0" presId="urn:microsoft.com/office/officeart/2005/8/layout/hierarchy1"/>
    <dgm:cxn modelId="{A1B086F4-30B1-4292-8895-B4F4E6E049E4}" type="presParOf" srcId="{581FCB9E-231F-4845-B5EE-E425DCE54972}" destId="{A1969979-69AC-4B2D-82E0-FFA749E2B2ED}" srcOrd="1" destOrd="0" presId="urn:microsoft.com/office/officeart/2005/8/layout/hierarchy1"/>
    <dgm:cxn modelId="{B5236FDE-9C95-449B-8BE2-EDB9CF30C366}" type="presParOf" srcId="{B9C98AAA-B013-4A7A-9BF0-2A823A31B4C6}" destId="{F1FCEE36-550F-46E6-B6CE-192591046076}" srcOrd="2" destOrd="0" presId="urn:microsoft.com/office/officeart/2005/8/layout/hierarchy1"/>
    <dgm:cxn modelId="{73681262-0191-4A4D-9B62-682BA96EE770}" type="presParOf" srcId="{B9C98AAA-B013-4A7A-9BF0-2A823A31B4C6}" destId="{00E4C6AD-B5E4-4381-B420-926EAB2EE195}" srcOrd="3" destOrd="0" presId="urn:microsoft.com/office/officeart/2005/8/layout/hierarchy1"/>
    <dgm:cxn modelId="{6727E295-CE63-47A1-AAC4-8452DDCF40F2}" type="presParOf" srcId="{00E4C6AD-B5E4-4381-B420-926EAB2EE195}" destId="{21E7FB9A-3F5F-4BBB-8009-1DFAE14EDBD9}" srcOrd="0" destOrd="0" presId="urn:microsoft.com/office/officeart/2005/8/layout/hierarchy1"/>
    <dgm:cxn modelId="{C7F4727A-A239-468E-9D6D-D8061BBA59AA}" type="presParOf" srcId="{21E7FB9A-3F5F-4BBB-8009-1DFAE14EDBD9}" destId="{8952297B-3034-408F-A8B5-A98AEE56338F}" srcOrd="0" destOrd="0" presId="urn:microsoft.com/office/officeart/2005/8/layout/hierarchy1"/>
    <dgm:cxn modelId="{8445F833-FB5F-4850-851F-ACF476C48A7C}" type="presParOf" srcId="{21E7FB9A-3F5F-4BBB-8009-1DFAE14EDBD9}" destId="{4D166CD7-79AF-434C-A2B1-BFB461AD5B8A}" srcOrd="1" destOrd="0" presId="urn:microsoft.com/office/officeart/2005/8/layout/hierarchy1"/>
    <dgm:cxn modelId="{8000B399-7DDB-445D-946E-3A5B60AC1885}" type="presParOf" srcId="{00E4C6AD-B5E4-4381-B420-926EAB2EE195}" destId="{89E503BE-E203-4D2D-85CE-83F99D36A57F}" srcOrd="1" destOrd="0" presId="urn:microsoft.com/office/officeart/2005/8/layout/hierarchy1"/>
    <dgm:cxn modelId="{B8FF2187-D865-42FC-8874-B11C210AB75B}" type="presParOf" srcId="{B9C98AAA-B013-4A7A-9BF0-2A823A31B4C6}" destId="{D34B0FCB-131B-4901-B716-7D84500FBF0E}" srcOrd="4" destOrd="0" presId="urn:microsoft.com/office/officeart/2005/8/layout/hierarchy1"/>
    <dgm:cxn modelId="{905D9215-11F2-4E55-95F1-962A89A257D4}" type="presParOf" srcId="{B9C98AAA-B013-4A7A-9BF0-2A823A31B4C6}" destId="{03DBF25E-DCDF-4727-8F85-9218BE10C6CE}" srcOrd="5" destOrd="0" presId="urn:microsoft.com/office/officeart/2005/8/layout/hierarchy1"/>
    <dgm:cxn modelId="{2483401B-7B3C-4251-893C-FE67173D0C37}" type="presParOf" srcId="{03DBF25E-DCDF-4727-8F85-9218BE10C6CE}" destId="{E5723CB5-B3F0-41DB-86E9-11673CB03EA1}" srcOrd="0" destOrd="0" presId="urn:microsoft.com/office/officeart/2005/8/layout/hierarchy1"/>
    <dgm:cxn modelId="{086B6F39-0265-42EE-AE1B-8686DAA99B74}" type="presParOf" srcId="{E5723CB5-B3F0-41DB-86E9-11673CB03EA1}" destId="{616B1658-7BF9-4D78-A80D-2C10BAC4D8B5}" srcOrd="0" destOrd="0" presId="urn:microsoft.com/office/officeart/2005/8/layout/hierarchy1"/>
    <dgm:cxn modelId="{45C3A5FF-6AD8-455D-836B-9C389BCD1B7A}" type="presParOf" srcId="{E5723CB5-B3F0-41DB-86E9-11673CB03EA1}" destId="{0F464F90-5D6D-419D-884D-64149A36C403}" srcOrd="1" destOrd="0" presId="urn:microsoft.com/office/officeart/2005/8/layout/hierarchy1"/>
    <dgm:cxn modelId="{DC0B026E-8F56-46C6-9C51-27939E5442FD}" type="presParOf" srcId="{03DBF25E-DCDF-4727-8F85-9218BE10C6CE}" destId="{838F2D9F-9721-4D32-BA67-538B7C039C62}" srcOrd="1" destOrd="0" presId="urn:microsoft.com/office/officeart/2005/8/layout/hierarchy1"/>
    <dgm:cxn modelId="{90101CFA-15C4-41FB-8EAC-10E2FD210D46}" type="presParOf" srcId="{B9C98AAA-B013-4A7A-9BF0-2A823A31B4C6}" destId="{2B8D5C73-D68E-42F9-B35A-93DB4E0CAF8C}" srcOrd="6" destOrd="0" presId="urn:microsoft.com/office/officeart/2005/8/layout/hierarchy1"/>
    <dgm:cxn modelId="{5FCC0876-65AD-472F-8F08-8A645170F823}" type="presParOf" srcId="{B9C98AAA-B013-4A7A-9BF0-2A823A31B4C6}" destId="{041021F5-DBC5-485C-979F-43803508B286}" srcOrd="7" destOrd="0" presId="urn:microsoft.com/office/officeart/2005/8/layout/hierarchy1"/>
    <dgm:cxn modelId="{E242FE9C-E38A-4536-A819-73EA3A4D0411}" type="presParOf" srcId="{041021F5-DBC5-485C-979F-43803508B286}" destId="{5BD7EC43-FC12-4DDE-A356-3B9FDC74C1F1}" srcOrd="0" destOrd="0" presId="urn:microsoft.com/office/officeart/2005/8/layout/hierarchy1"/>
    <dgm:cxn modelId="{36B25246-88F9-4BB1-9474-19FA8EE76639}" type="presParOf" srcId="{5BD7EC43-FC12-4DDE-A356-3B9FDC74C1F1}" destId="{DE94A79C-485C-4C16-B2D7-62ACAE8B639B}" srcOrd="0" destOrd="0" presId="urn:microsoft.com/office/officeart/2005/8/layout/hierarchy1"/>
    <dgm:cxn modelId="{00B98380-ABB6-4D4E-818F-C6DA1A82AE41}" type="presParOf" srcId="{5BD7EC43-FC12-4DDE-A356-3B9FDC74C1F1}" destId="{C04F6201-6B4C-4017-AE0A-B157AB1F43BC}" srcOrd="1" destOrd="0" presId="urn:microsoft.com/office/officeart/2005/8/layout/hierarchy1"/>
    <dgm:cxn modelId="{3815B49E-C834-4FAF-85CC-22B627841866}" type="presParOf" srcId="{041021F5-DBC5-485C-979F-43803508B286}" destId="{5018A619-0334-4C5D-9967-2F570DD6BD96}"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51456E-DB9E-4691-93AE-5C8D86CB4485}" type="doc">
      <dgm:prSet loTypeId="urn:microsoft.com/office/officeart/2005/8/layout/process2" loCatId="process" qsTypeId="urn:microsoft.com/office/officeart/2005/8/quickstyle/simple3" qsCatId="simple" csTypeId="urn:microsoft.com/office/officeart/2005/8/colors/accent1_2" csCatId="accent1" phldr="1"/>
      <dgm:spPr/>
    </dgm:pt>
    <dgm:pt modelId="{0EF64265-7430-4D3A-B758-C4BB25C46F11}">
      <dgm:prSet phldrT="[文本]"/>
      <dgm:spPr/>
      <dgm:t>
        <a:bodyPr/>
        <a:lstStyle/>
        <a:p>
          <a:r>
            <a:rPr lang="zh-CN" altLang="en-US" dirty="0" smtClean="0"/>
            <a:t>关注</a:t>
          </a:r>
          <a:endParaRPr lang="zh-CN" altLang="en-US" dirty="0"/>
        </a:p>
      </dgm:t>
    </dgm:pt>
    <dgm:pt modelId="{49C20ED8-0766-480C-A47B-3EE585884235}" cxnId="{C71EA019-39AF-4314-8C70-1586F01FD0BF}" type="parTrans">
      <dgm:prSet/>
      <dgm:spPr/>
      <dgm:t>
        <a:bodyPr/>
        <a:lstStyle/>
        <a:p>
          <a:endParaRPr lang="zh-CN" altLang="en-US"/>
        </a:p>
      </dgm:t>
    </dgm:pt>
    <dgm:pt modelId="{A00EC991-32F3-41D3-B7C3-CDC82A0567DE}" cxnId="{C71EA019-39AF-4314-8C70-1586F01FD0BF}" type="sibTrans">
      <dgm:prSet/>
      <dgm:spPr/>
      <dgm:t>
        <a:bodyPr/>
        <a:lstStyle/>
        <a:p>
          <a:endParaRPr lang="zh-CN" altLang="en-US"/>
        </a:p>
      </dgm:t>
    </dgm:pt>
    <dgm:pt modelId="{EAB8BA25-AC6B-499B-AF63-5DDC1FB0380A}">
      <dgm:prSet phldrT="[文本]"/>
      <dgm:spPr/>
      <dgm:t>
        <a:bodyPr/>
        <a:lstStyle/>
        <a:p>
          <a:r>
            <a:rPr lang="zh-CN" altLang="en-US" dirty="0" smtClean="0"/>
            <a:t>更新文章</a:t>
          </a:r>
          <a:endParaRPr lang="zh-CN" altLang="en-US" dirty="0"/>
        </a:p>
      </dgm:t>
    </dgm:pt>
    <dgm:pt modelId="{F4B2152E-CF5F-4477-A4B3-737DFECE692D}" cxnId="{FEB52070-186D-4D77-B19D-E271974DD1FA}" type="parTrans">
      <dgm:prSet/>
      <dgm:spPr/>
      <dgm:t>
        <a:bodyPr/>
        <a:lstStyle/>
        <a:p>
          <a:endParaRPr lang="zh-CN" altLang="en-US"/>
        </a:p>
      </dgm:t>
    </dgm:pt>
    <dgm:pt modelId="{83A50518-1780-46BD-8A73-BA6805957A8B}" cxnId="{FEB52070-186D-4D77-B19D-E271974DD1FA}" type="sibTrans">
      <dgm:prSet/>
      <dgm:spPr/>
      <dgm:t>
        <a:bodyPr/>
        <a:lstStyle/>
        <a:p>
          <a:endParaRPr lang="zh-CN" altLang="en-US"/>
        </a:p>
      </dgm:t>
    </dgm:pt>
    <dgm:pt modelId="{FDBFEB78-4292-42C3-B351-95EF1B77B091}">
      <dgm:prSet phldrT="[文本]"/>
      <dgm:spPr/>
      <dgm:t>
        <a:bodyPr/>
        <a:lstStyle/>
        <a:p>
          <a:r>
            <a:rPr lang="zh-CN" altLang="en-US" dirty="0" smtClean="0"/>
            <a:t>推送文章</a:t>
          </a:r>
          <a:endParaRPr lang="zh-CN" altLang="en-US" dirty="0"/>
        </a:p>
      </dgm:t>
    </dgm:pt>
    <dgm:pt modelId="{FFE91CA2-D916-40A7-8320-93981D12F0D2}" cxnId="{A12B3BCD-7202-4811-A560-148E384F9A5D}" type="parTrans">
      <dgm:prSet/>
      <dgm:spPr/>
      <dgm:t>
        <a:bodyPr/>
        <a:lstStyle/>
        <a:p>
          <a:endParaRPr lang="zh-CN" altLang="en-US"/>
        </a:p>
      </dgm:t>
    </dgm:pt>
    <dgm:pt modelId="{0981784A-C2DA-43AD-A5E5-081812B8FDCA}" cxnId="{A12B3BCD-7202-4811-A560-148E384F9A5D}" type="sibTrans">
      <dgm:prSet/>
      <dgm:spPr/>
      <dgm:t>
        <a:bodyPr/>
        <a:lstStyle/>
        <a:p>
          <a:endParaRPr lang="zh-CN" altLang="en-US"/>
        </a:p>
      </dgm:t>
    </dgm:pt>
    <dgm:pt modelId="{D5724C6D-EC01-46AC-9E62-BAEECFD5F7B7}">
      <dgm:prSet phldrT="[文本]"/>
      <dgm:spPr/>
      <dgm:t>
        <a:bodyPr/>
        <a:lstStyle/>
        <a:p>
          <a:r>
            <a:rPr lang="zh-CN" altLang="en-US" dirty="0" smtClean="0"/>
            <a:t>接收文章</a:t>
          </a:r>
          <a:endParaRPr lang="zh-CN" altLang="en-US" dirty="0"/>
        </a:p>
      </dgm:t>
    </dgm:pt>
    <dgm:pt modelId="{76A23DF7-3461-4674-B716-803CAC3EA7B5}" cxnId="{50B53C41-22B2-4C70-A431-7BFA01E99FBD}" type="parTrans">
      <dgm:prSet/>
      <dgm:spPr/>
      <dgm:t>
        <a:bodyPr/>
        <a:lstStyle/>
        <a:p>
          <a:endParaRPr lang="zh-CN" altLang="en-US"/>
        </a:p>
      </dgm:t>
    </dgm:pt>
    <dgm:pt modelId="{99CE89B8-1658-4F03-B29B-4931997078BF}" cxnId="{50B53C41-22B2-4C70-A431-7BFA01E99FBD}" type="sibTrans">
      <dgm:prSet/>
      <dgm:spPr/>
      <dgm:t>
        <a:bodyPr/>
        <a:lstStyle/>
        <a:p>
          <a:endParaRPr lang="zh-CN" altLang="en-US"/>
        </a:p>
      </dgm:t>
    </dgm:pt>
    <dgm:pt modelId="{520E009A-1BDC-42C3-99D9-C54348EE942E}">
      <dgm:prSet phldrT="[文本]"/>
      <dgm:spPr/>
      <dgm:t>
        <a:bodyPr/>
        <a:lstStyle/>
        <a:p>
          <a:r>
            <a:rPr lang="zh-CN" altLang="en-US" dirty="0" smtClean="0"/>
            <a:t>取消关注</a:t>
          </a:r>
          <a:endParaRPr lang="zh-CN" altLang="en-US" dirty="0"/>
        </a:p>
      </dgm:t>
    </dgm:pt>
    <dgm:pt modelId="{17B4316E-AF05-4D61-9B59-740A0C175BF3}" cxnId="{580485A1-0697-4CBA-8EF1-5E2AEDB28F25}" type="parTrans">
      <dgm:prSet/>
      <dgm:spPr/>
      <dgm:t>
        <a:bodyPr/>
        <a:lstStyle/>
        <a:p>
          <a:endParaRPr lang="zh-CN" altLang="en-US"/>
        </a:p>
      </dgm:t>
    </dgm:pt>
    <dgm:pt modelId="{BDD412D6-D6CE-4EE2-87DE-2508521FA342}" cxnId="{580485A1-0697-4CBA-8EF1-5E2AEDB28F25}" type="sibTrans">
      <dgm:prSet/>
      <dgm:spPr/>
      <dgm:t>
        <a:bodyPr/>
        <a:lstStyle/>
        <a:p>
          <a:endParaRPr lang="zh-CN" altLang="en-US"/>
        </a:p>
      </dgm:t>
    </dgm:pt>
    <dgm:pt modelId="{DACA5017-8CF1-434F-BECD-73B830C60BBA}" type="pres">
      <dgm:prSet presAssocID="{CA51456E-DB9E-4691-93AE-5C8D86CB4485}" presName="linearFlow" presStyleCnt="0">
        <dgm:presLayoutVars>
          <dgm:resizeHandles val="exact"/>
        </dgm:presLayoutVars>
      </dgm:prSet>
      <dgm:spPr/>
    </dgm:pt>
    <dgm:pt modelId="{43C03CBE-D381-4DF0-88D7-B41ED71CDDBD}" type="pres">
      <dgm:prSet presAssocID="{0EF64265-7430-4D3A-B758-C4BB25C46F11}" presName="node" presStyleLbl="node1" presStyleIdx="0" presStyleCnt="5">
        <dgm:presLayoutVars>
          <dgm:bulletEnabled val="1"/>
        </dgm:presLayoutVars>
      </dgm:prSet>
      <dgm:spPr/>
      <dgm:t>
        <a:bodyPr/>
        <a:lstStyle/>
        <a:p>
          <a:endParaRPr lang="zh-CN" altLang="en-US"/>
        </a:p>
      </dgm:t>
    </dgm:pt>
    <dgm:pt modelId="{B2310F7F-7C6A-4E25-BF67-32B047C338D5}" type="pres">
      <dgm:prSet presAssocID="{A00EC991-32F3-41D3-B7C3-CDC82A0567DE}" presName="sibTrans" presStyleLbl="sibTrans2D1" presStyleIdx="0" presStyleCnt="4"/>
      <dgm:spPr/>
      <dgm:t>
        <a:bodyPr/>
        <a:lstStyle/>
        <a:p>
          <a:endParaRPr lang="zh-CN" altLang="en-US"/>
        </a:p>
      </dgm:t>
    </dgm:pt>
    <dgm:pt modelId="{3C1FF305-0257-4AC2-9521-4D857E9E6490}" type="pres">
      <dgm:prSet presAssocID="{A00EC991-32F3-41D3-B7C3-CDC82A0567DE}" presName="connectorText" presStyleLbl="sibTrans2D1" presStyleIdx="0" presStyleCnt="4"/>
      <dgm:spPr/>
      <dgm:t>
        <a:bodyPr/>
        <a:lstStyle/>
        <a:p>
          <a:endParaRPr lang="zh-CN" altLang="en-US"/>
        </a:p>
      </dgm:t>
    </dgm:pt>
    <dgm:pt modelId="{57C02BA2-82FD-4C2A-8DEA-010056CC0327}" type="pres">
      <dgm:prSet presAssocID="{EAB8BA25-AC6B-499B-AF63-5DDC1FB0380A}" presName="node" presStyleLbl="node1" presStyleIdx="1" presStyleCnt="5">
        <dgm:presLayoutVars>
          <dgm:bulletEnabled val="1"/>
        </dgm:presLayoutVars>
      </dgm:prSet>
      <dgm:spPr/>
      <dgm:t>
        <a:bodyPr/>
        <a:lstStyle/>
        <a:p>
          <a:endParaRPr lang="zh-CN" altLang="en-US"/>
        </a:p>
      </dgm:t>
    </dgm:pt>
    <dgm:pt modelId="{A74E2D2E-5585-4226-A983-C5431C65DA61}" type="pres">
      <dgm:prSet presAssocID="{83A50518-1780-46BD-8A73-BA6805957A8B}" presName="sibTrans" presStyleLbl="sibTrans2D1" presStyleIdx="1" presStyleCnt="4"/>
      <dgm:spPr/>
      <dgm:t>
        <a:bodyPr/>
        <a:lstStyle/>
        <a:p>
          <a:endParaRPr lang="zh-CN" altLang="en-US"/>
        </a:p>
      </dgm:t>
    </dgm:pt>
    <dgm:pt modelId="{41955D4A-8DBD-40BF-B4E1-314C5D6CF4AA}" type="pres">
      <dgm:prSet presAssocID="{83A50518-1780-46BD-8A73-BA6805957A8B}" presName="connectorText" presStyleLbl="sibTrans2D1" presStyleIdx="1" presStyleCnt="4"/>
      <dgm:spPr/>
      <dgm:t>
        <a:bodyPr/>
        <a:lstStyle/>
        <a:p>
          <a:endParaRPr lang="zh-CN" altLang="en-US"/>
        </a:p>
      </dgm:t>
    </dgm:pt>
    <dgm:pt modelId="{02BDD5F9-3C23-4B0E-B815-B8ABCB8B304B}" type="pres">
      <dgm:prSet presAssocID="{FDBFEB78-4292-42C3-B351-95EF1B77B091}" presName="node" presStyleLbl="node1" presStyleIdx="2" presStyleCnt="5">
        <dgm:presLayoutVars>
          <dgm:bulletEnabled val="1"/>
        </dgm:presLayoutVars>
      </dgm:prSet>
      <dgm:spPr/>
      <dgm:t>
        <a:bodyPr/>
        <a:lstStyle/>
        <a:p>
          <a:endParaRPr lang="zh-CN" altLang="en-US"/>
        </a:p>
      </dgm:t>
    </dgm:pt>
    <dgm:pt modelId="{34260DED-0F6C-407D-A651-11FD89781BA1}" type="pres">
      <dgm:prSet presAssocID="{0981784A-C2DA-43AD-A5E5-081812B8FDCA}" presName="sibTrans" presStyleLbl="sibTrans2D1" presStyleIdx="2" presStyleCnt="4"/>
      <dgm:spPr/>
      <dgm:t>
        <a:bodyPr/>
        <a:lstStyle/>
        <a:p>
          <a:endParaRPr lang="zh-CN" altLang="en-US"/>
        </a:p>
      </dgm:t>
    </dgm:pt>
    <dgm:pt modelId="{3E217318-0C2C-4CDF-B520-3DF6E04BFD24}" type="pres">
      <dgm:prSet presAssocID="{0981784A-C2DA-43AD-A5E5-081812B8FDCA}" presName="connectorText" presStyleLbl="sibTrans2D1" presStyleIdx="2" presStyleCnt="4"/>
      <dgm:spPr/>
      <dgm:t>
        <a:bodyPr/>
        <a:lstStyle/>
        <a:p>
          <a:endParaRPr lang="zh-CN" altLang="en-US"/>
        </a:p>
      </dgm:t>
    </dgm:pt>
    <dgm:pt modelId="{89920978-C521-4BBB-BE92-59178D46E8E8}" type="pres">
      <dgm:prSet presAssocID="{D5724C6D-EC01-46AC-9E62-BAEECFD5F7B7}" presName="node" presStyleLbl="node1" presStyleIdx="3" presStyleCnt="5">
        <dgm:presLayoutVars>
          <dgm:bulletEnabled val="1"/>
        </dgm:presLayoutVars>
      </dgm:prSet>
      <dgm:spPr/>
      <dgm:t>
        <a:bodyPr/>
        <a:lstStyle/>
        <a:p>
          <a:endParaRPr lang="zh-CN" altLang="en-US"/>
        </a:p>
      </dgm:t>
    </dgm:pt>
    <dgm:pt modelId="{E91AE017-EDA5-43D0-B4CD-BC567893FB40}" type="pres">
      <dgm:prSet presAssocID="{99CE89B8-1658-4F03-B29B-4931997078BF}" presName="sibTrans" presStyleLbl="sibTrans2D1" presStyleIdx="3" presStyleCnt="4"/>
      <dgm:spPr/>
      <dgm:t>
        <a:bodyPr/>
        <a:lstStyle/>
        <a:p>
          <a:endParaRPr lang="zh-CN" altLang="en-US"/>
        </a:p>
      </dgm:t>
    </dgm:pt>
    <dgm:pt modelId="{511CBD15-0478-49DF-8F7B-F1C622FF0CF4}" type="pres">
      <dgm:prSet presAssocID="{99CE89B8-1658-4F03-B29B-4931997078BF}" presName="connectorText" presStyleLbl="sibTrans2D1" presStyleIdx="3" presStyleCnt="4"/>
      <dgm:spPr/>
      <dgm:t>
        <a:bodyPr/>
        <a:lstStyle/>
        <a:p>
          <a:endParaRPr lang="zh-CN" altLang="en-US"/>
        </a:p>
      </dgm:t>
    </dgm:pt>
    <dgm:pt modelId="{C46B8BB8-B714-4808-AD61-3B2D582A08C6}" type="pres">
      <dgm:prSet presAssocID="{520E009A-1BDC-42C3-99D9-C54348EE942E}" presName="node" presStyleLbl="node1" presStyleIdx="4" presStyleCnt="5">
        <dgm:presLayoutVars>
          <dgm:bulletEnabled val="1"/>
        </dgm:presLayoutVars>
      </dgm:prSet>
      <dgm:spPr/>
      <dgm:t>
        <a:bodyPr/>
        <a:lstStyle/>
        <a:p>
          <a:endParaRPr lang="zh-CN" altLang="en-US"/>
        </a:p>
      </dgm:t>
    </dgm:pt>
  </dgm:ptLst>
  <dgm:cxnLst>
    <dgm:cxn modelId="{A12B3BCD-7202-4811-A560-148E384F9A5D}" srcId="{CA51456E-DB9E-4691-93AE-5C8D86CB4485}" destId="{FDBFEB78-4292-42C3-B351-95EF1B77B091}" srcOrd="2" destOrd="0" parTransId="{FFE91CA2-D916-40A7-8320-93981D12F0D2}" sibTransId="{0981784A-C2DA-43AD-A5E5-081812B8FDCA}"/>
    <dgm:cxn modelId="{FEB52070-186D-4D77-B19D-E271974DD1FA}" srcId="{CA51456E-DB9E-4691-93AE-5C8D86CB4485}" destId="{EAB8BA25-AC6B-499B-AF63-5DDC1FB0380A}" srcOrd="1" destOrd="0" parTransId="{F4B2152E-CF5F-4477-A4B3-737DFECE692D}" sibTransId="{83A50518-1780-46BD-8A73-BA6805957A8B}"/>
    <dgm:cxn modelId="{6A458F18-E8B7-485F-879B-02D23774D899}" type="presOf" srcId="{83A50518-1780-46BD-8A73-BA6805957A8B}" destId="{A74E2D2E-5585-4226-A983-C5431C65DA61}" srcOrd="0" destOrd="0" presId="urn:microsoft.com/office/officeart/2005/8/layout/process2"/>
    <dgm:cxn modelId="{0C1F6063-D43B-48F9-9545-CDD402DDAD46}" type="presOf" srcId="{D5724C6D-EC01-46AC-9E62-BAEECFD5F7B7}" destId="{89920978-C521-4BBB-BE92-59178D46E8E8}" srcOrd="0" destOrd="0" presId="urn:microsoft.com/office/officeart/2005/8/layout/process2"/>
    <dgm:cxn modelId="{6A742CFC-BF09-4B24-806B-0FE5CC24908C}" type="presOf" srcId="{EAB8BA25-AC6B-499B-AF63-5DDC1FB0380A}" destId="{57C02BA2-82FD-4C2A-8DEA-010056CC0327}" srcOrd="0" destOrd="0" presId="urn:microsoft.com/office/officeart/2005/8/layout/process2"/>
    <dgm:cxn modelId="{D9B7B369-1263-4B7D-A9BD-F1240D5D9F29}" type="presOf" srcId="{0981784A-C2DA-43AD-A5E5-081812B8FDCA}" destId="{34260DED-0F6C-407D-A651-11FD89781BA1}" srcOrd="0" destOrd="0" presId="urn:microsoft.com/office/officeart/2005/8/layout/process2"/>
    <dgm:cxn modelId="{8BE4C529-AE4B-4233-B366-A6C6BD0ACD37}" type="presOf" srcId="{A00EC991-32F3-41D3-B7C3-CDC82A0567DE}" destId="{B2310F7F-7C6A-4E25-BF67-32B047C338D5}" srcOrd="0" destOrd="0" presId="urn:microsoft.com/office/officeart/2005/8/layout/process2"/>
    <dgm:cxn modelId="{5EC8087A-3674-4B7D-926F-B9F4D80E0508}" type="presOf" srcId="{520E009A-1BDC-42C3-99D9-C54348EE942E}" destId="{C46B8BB8-B714-4808-AD61-3B2D582A08C6}" srcOrd="0" destOrd="0" presId="urn:microsoft.com/office/officeart/2005/8/layout/process2"/>
    <dgm:cxn modelId="{580485A1-0697-4CBA-8EF1-5E2AEDB28F25}" srcId="{CA51456E-DB9E-4691-93AE-5C8D86CB4485}" destId="{520E009A-1BDC-42C3-99D9-C54348EE942E}" srcOrd="4" destOrd="0" parTransId="{17B4316E-AF05-4D61-9B59-740A0C175BF3}" sibTransId="{BDD412D6-D6CE-4EE2-87DE-2508521FA342}"/>
    <dgm:cxn modelId="{C71EA019-39AF-4314-8C70-1586F01FD0BF}" srcId="{CA51456E-DB9E-4691-93AE-5C8D86CB4485}" destId="{0EF64265-7430-4D3A-B758-C4BB25C46F11}" srcOrd="0" destOrd="0" parTransId="{49C20ED8-0766-480C-A47B-3EE585884235}" sibTransId="{A00EC991-32F3-41D3-B7C3-CDC82A0567DE}"/>
    <dgm:cxn modelId="{DB8A7F14-CFFC-4F3C-8276-D6E28B73FA9E}" type="presOf" srcId="{A00EC991-32F3-41D3-B7C3-CDC82A0567DE}" destId="{3C1FF305-0257-4AC2-9521-4D857E9E6490}" srcOrd="1" destOrd="0" presId="urn:microsoft.com/office/officeart/2005/8/layout/process2"/>
    <dgm:cxn modelId="{9D7DFB0D-C682-409C-9601-19B177A93D54}" type="presOf" srcId="{99CE89B8-1658-4F03-B29B-4931997078BF}" destId="{E91AE017-EDA5-43D0-B4CD-BC567893FB40}" srcOrd="0" destOrd="0" presId="urn:microsoft.com/office/officeart/2005/8/layout/process2"/>
    <dgm:cxn modelId="{9AC58478-4645-410B-9879-A31E659AFC02}" type="presOf" srcId="{0EF64265-7430-4D3A-B758-C4BB25C46F11}" destId="{43C03CBE-D381-4DF0-88D7-B41ED71CDDBD}" srcOrd="0" destOrd="0" presId="urn:microsoft.com/office/officeart/2005/8/layout/process2"/>
    <dgm:cxn modelId="{5C81D534-A324-435E-BC11-5E1DCA788753}" type="presOf" srcId="{83A50518-1780-46BD-8A73-BA6805957A8B}" destId="{41955D4A-8DBD-40BF-B4E1-314C5D6CF4AA}" srcOrd="1" destOrd="0" presId="urn:microsoft.com/office/officeart/2005/8/layout/process2"/>
    <dgm:cxn modelId="{7D66C3E8-F495-43FB-A5B2-D577A4D1B8AF}" type="presOf" srcId="{CA51456E-DB9E-4691-93AE-5C8D86CB4485}" destId="{DACA5017-8CF1-434F-BECD-73B830C60BBA}" srcOrd="0" destOrd="0" presId="urn:microsoft.com/office/officeart/2005/8/layout/process2"/>
    <dgm:cxn modelId="{FABC20F1-BF11-4E1B-AB37-6FF78C7759F6}" type="presOf" srcId="{0981784A-C2DA-43AD-A5E5-081812B8FDCA}" destId="{3E217318-0C2C-4CDF-B520-3DF6E04BFD24}" srcOrd="1" destOrd="0" presId="urn:microsoft.com/office/officeart/2005/8/layout/process2"/>
    <dgm:cxn modelId="{1076DEEA-36ED-4B30-B0D9-B29580C04E2F}" type="presOf" srcId="{FDBFEB78-4292-42C3-B351-95EF1B77B091}" destId="{02BDD5F9-3C23-4B0E-B815-B8ABCB8B304B}" srcOrd="0" destOrd="0" presId="urn:microsoft.com/office/officeart/2005/8/layout/process2"/>
    <dgm:cxn modelId="{50B53C41-22B2-4C70-A431-7BFA01E99FBD}" srcId="{CA51456E-DB9E-4691-93AE-5C8D86CB4485}" destId="{D5724C6D-EC01-46AC-9E62-BAEECFD5F7B7}" srcOrd="3" destOrd="0" parTransId="{76A23DF7-3461-4674-B716-803CAC3EA7B5}" sibTransId="{99CE89B8-1658-4F03-B29B-4931997078BF}"/>
    <dgm:cxn modelId="{D6FC0637-5A81-4B85-91E9-71F76661461F}" type="presOf" srcId="{99CE89B8-1658-4F03-B29B-4931997078BF}" destId="{511CBD15-0478-49DF-8F7B-F1C622FF0CF4}" srcOrd="1" destOrd="0" presId="urn:microsoft.com/office/officeart/2005/8/layout/process2"/>
    <dgm:cxn modelId="{4047C352-03CE-43FE-A2AF-4D2C35C1D561}" type="presParOf" srcId="{DACA5017-8CF1-434F-BECD-73B830C60BBA}" destId="{43C03CBE-D381-4DF0-88D7-B41ED71CDDBD}" srcOrd="0" destOrd="0" presId="urn:microsoft.com/office/officeart/2005/8/layout/process2"/>
    <dgm:cxn modelId="{C3818DE6-2745-4278-B39B-0AB0E23C10BF}" type="presParOf" srcId="{DACA5017-8CF1-434F-BECD-73B830C60BBA}" destId="{B2310F7F-7C6A-4E25-BF67-32B047C338D5}" srcOrd="1" destOrd="0" presId="urn:microsoft.com/office/officeart/2005/8/layout/process2"/>
    <dgm:cxn modelId="{17912A61-B6BD-4041-8F4D-2B9D461589F5}" type="presParOf" srcId="{B2310F7F-7C6A-4E25-BF67-32B047C338D5}" destId="{3C1FF305-0257-4AC2-9521-4D857E9E6490}" srcOrd="0" destOrd="0" presId="urn:microsoft.com/office/officeart/2005/8/layout/process2"/>
    <dgm:cxn modelId="{C8E46CED-9AC0-4595-BBA1-FC264A0B7F6F}" type="presParOf" srcId="{DACA5017-8CF1-434F-BECD-73B830C60BBA}" destId="{57C02BA2-82FD-4C2A-8DEA-010056CC0327}" srcOrd="2" destOrd="0" presId="urn:microsoft.com/office/officeart/2005/8/layout/process2"/>
    <dgm:cxn modelId="{2625FE25-D0A8-4DB3-9E83-78FA35120BF5}" type="presParOf" srcId="{DACA5017-8CF1-434F-BECD-73B830C60BBA}" destId="{A74E2D2E-5585-4226-A983-C5431C65DA61}" srcOrd="3" destOrd="0" presId="urn:microsoft.com/office/officeart/2005/8/layout/process2"/>
    <dgm:cxn modelId="{59EB980D-93A4-490D-B4B2-E6D16322E993}" type="presParOf" srcId="{A74E2D2E-5585-4226-A983-C5431C65DA61}" destId="{41955D4A-8DBD-40BF-B4E1-314C5D6CF4AA}" srcOrd="0" destOrd="0" presId="urn:microsoft.com/office/officeart/2005/8/layout/process2"/>
    <dgm:cxn modelId="{665E222D-46D0-4FA1-B01B-8F221506F126}" type="presParOf" srcId="{DACA5017-8CF1-434F-BECD-73B830C60BBA}" destId="{02BDD5F9-3C23-4B0E-B815-B8ABCB8B304B}" srcOrd="4" destOrd="0" presId="urn:microsoft.com/office/officeart/2005/8/layout/process2"/>
    <dgm:cxn modelId="{A37A39B4-BE00-4A60-B36F-6A53C2DA6B38}" type="presParOf" srcId="{DACA5017-8CF1-434F-BECD-73B830C60BBA}" destId="{34260DED-0F6C-407D-A651-11FD89781BA1}" srcOrd="5" destOrd="0" presId="urn:microsoft.com/office/officeart/2005/8/layout/process2"/>
    <dgm:cxn modelId="{254DC51F-8395-48BC-9D36-1FEEEC9085EC}" type="presParOf" srcId="{34260DED-0F6C-407D-A651-11FD89781BA1}" destId="{3E217318-0C2C-4CDF-B520-3DF6E04BFD24}" srcOrd="0" destOrd="0" presId="urn:microsoft.com/office/officeart/2005/8/layout/process2"/>
    <dgm:cxn modelId="{5F3030A0-E905-4AE0-BF8D-2602FA99405E}" type="presParOf" srcId="{DACA5017-8CF1-434F-BECD-73B830C60BBA}" destId="{89920978-C521-4BBB-BE92-59178D46E8E8}" srcOrd="6" destOrd="0" presId="urn:microsoft.com/office/officeart/2005/8/layout/process2"/>
    <dgm:cxn modelId="{23F5F3B7-553E-4B8B-ABDC-7BA55765DE65}" type="presParOf" srcId="{DACA5017-8CF1-434F-BECD-73B830C60BBA}" destId="{E91AE017-EDA5-43D0-B4CD-BC567893FB40}" srcOrd="7" destOrd="0" presId="urn:microsoft.com/office/officeart/2005/8/layout/process2"/>
    <dgm:cxn modelId="{D80CD512-CE33-4C71-8DEB-474B43C63A0C}" type="presParOf" srcId="{E91AE017-EDA5-43D0-B4CD-BC567893FB40}" destId="{511CBD15-0478-49DF-8F7B-F1C622FF0CF4}" srcOrd="0" destOrd="0" presId="urn:microsoft.com/office/officeart/2005/8/layout/process2"/>
    <dgm:cxn modelId="{DAB33E26-FD99-46D6-88CD-AB60A88B9640}" type="presParOf" srcId="{DACA5017-8CF1-434F-BECD-73B830C60BBA}" destId="{C46B8BB8-B714-4808-AD61-3B2D582A08C6}" srcOrd="8"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E435974-823E-4453-974A-B1525EBA6C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E99B46B-8330-4F83-B621-83BD7E950165}">
      <dgm:prSet phldrT="[文本]" custT="1"/>
      <dgm:spPr>
        <a:noFill/>
      </dgm:spPr>
      <dgm:t>
        <a:bodyPr/>
        <a:lstStyle/>
        <a:p>
          <a:r>
            <a:rPr lang="zh-CN" altLang="en-US" sz="1600" dirty="0" smtClean="0">
              <a:solidFill>
                <a:schemeClr val="accent3">
                  <a:lumMod val="60000"/>
                  <a:lumOff val="40000"/>
                </a:schemeClr>
              </a:solidFill>
            </a:rPr>
            <a:t>主题（</a:t>
          </a:r>
          <a:r>
            <a:rPr lang="en-US" altLang="zh-CN" sz="1600" dirty="0" smtClean="0">
              <a:solidFill>
                <a:schemeClr val="accent3">
                  <a:lumMod val="60000"/>
                  <a:lumOff val="40000"/>
                </a:schemeClr>
              </a:solidFill>
            </a:rPr>
            <a:t>Subject</a:t>
          </a:r>
          <a:r>
            <a:rPr lang="zh-CN" altLang="en-US" sz="1600" dirty="0" smtClean="0">
              <a:solidFill>
                <a:schemeClr val="accent3">
                  <a:lumMod val="60000"/>
                  <a:lumOff val="40000"/>
                </a:schemeClr>
              </a:solidFill>
            </a:rPr>
            <a:t>）</a:t>
          </a:r>
          <a:endParaRPr lang="zh-CN" altLang="en-US" sz="1600" dirty="0">
            <a:solidFill>
              <a:schemeClr val="accent3">
                <a:lumMod val="60000"/>
                <a:lumOff val="40000"/>
              </a:schemeClr>
            </a:solidFill>
          </a:endParaRPr>
        </a:p>
      </dgm:t>
    </dgm:pt>
    <dgm:pt modelId="{38E41DD0-07FB-46E6-B991-E652972D4978}" cxnId="{AB894E63-E96D-48E3-B9F8-4EAE30E49620}" type="parTrans">
      <dgm:prSet/>
      <dgm:spPr/>
      <dgm:t>
        <a:bodyPr/>
        <a:lstStyle/>
        <a:p>
          <a:endParaRPr lang="zh-CN" altLang="en-US"/>
        </a:p>
      </dgm:t>
    </dgm:pt>
    <dgm:pt modelId="{C7389C6F-BA4C-4455-B65F-CBAD3DD2B148}" cxnId="{AB894E63-E96D-48E3-B9F8-4EAE30E49620}" type="sibTrans">
      <dgm:prSet/>
      <dgm:spPr/>
      <dgm:t>
        <a:bodyPr/>
        <a:lstStyle/>
        <a:p>
          <a:endParaRPr lang="zh-CN" altLang="en-US"/>
        </a:p>
      </dgm:t>
    </dgm:pt>
    <dgm:pt modelId="{C6CBE2EC-1B8E-446E-A428-94AEA56D9840}" type="pres">
      <dgm:prSet presAssocID="{BE435974-823E-4453-974A-B1525EBA6C8E}" presName="linear" presStyleCnt="0">
        <dgm:presLayoutVars>
          <dgm:animLvl val="lvl"/>
          <dgm:resizeHandles val="exact"/>
        </dgm:presLayoutVars>
      </dgm:prSet>
      <dgm:spPr/>
      <dgm:t>
        <a:bodyPr/>
        <a:lstStyle/>
        <a:p>
          <a:endParaRPr lang="zh-CN" altLang="en-US"/>
        </a:p>
      </dgm:t>
    </dgm:pt>
    <dgm:pt modelId="{F5F1C91F-0289-4171-B00C-EF151B256F64}" type="pres">
      <dgm:prSet presAssocID="{3E99B46B-8330-4F83-B621-83BD7E950165}" presName="parentText" presStyleLbl="node1" presStyleIdx="0" presStyleCnt="1">
        <dgm:presLayoutVars>
          <dgm:chMax val="0"/>
          <dgm:bulletEnabled val="1"/>
        </dgm:presLayoutVars>
      </dgm:prSet>
      <dgm:spPr/>
      <dgm:t>
        <a:bodyPr/>
        <a:lstStyle/>
        <a:p>
          <a:endParaRPr lang="zh-CN" altLang="en-US"/>
        </a:p>
      </dgm:t>
    </dgm:pt>
  </dgm:ptLst>
  <dgm:cxnLst>
    <dgm:cxn modelId="{964F613C-3474-4C4F-BE3A-9D6481967A97}" type="presOf" srcId="{3E99B46B-8330-4F83-B621-83BD7E950165}" destId="{F5F1C91F-0289-4171-B00C-EF151B256F64}" srcOrd="0" destOrd="0" presId="urn:microsoft.com/office/officeart/2005/8/layout/vList2"/>
    <dgm:cxn modelId="{AB894E63-E96D-48E3-B9F8-4EAE30E49620}" srcId="{BE435974-823E-4453-974A-B1525EBA6C8E}" destId="{3E99B46B-8330-4F83-B621-83BD7E950165}" srcOrd="0" destOrd="0" parTransId="{38E41DD0-07FB-46E6-B991-E652972D4978}" sibTransId="{C7389C6F-BA4C-4455-B65F-CBAD3DD2B148}"/>
    <dgm:cxn modelId="{B21C9C7F-2926-421F-AA17-0ECD82036B27}" type="presOf" srcId="{BE435974-823E-4453-974A-B1525EBA6C8E}" destId="{C6CBE2EC-1B8E-446E-A428-94AEA56D9840}" srcOrd="0" destOrd="0" presId="urn:microsoft.com/office/officeart/2005/8/layout/vList2"/>
    <dgm:cxn modelId="{F8D3E31E-974E-45CA-ACC8-1BFF93A3C4B5}" type="presParOf" srcId="{C6CBE2EC-1B8E-446E-A428-94AEA56D9840}" destId="{F5F1C91F-0289-4171-B00C-EF151B256F64}"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E435974-823E-4453-974A-B1525EBA6C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E99B46B-8330-4F83-B621-83BD7E950165}">
      <dgm:prSet phldrT="[文本]" custT="1"/>
      <dgm:spPr>
        <a:noFill/>
      </dgm:spPr>
      <dgm:t>
        <a:bodyPr/>
        <a:lstStyle/>
        <a:p>
          <a:r>
            <a:rPr lang="zh-CN" altLang="en-US" sz="1600" dirty="0" smtClean="0">
              <a:solidFill>
                <a:schemeClr val="accent3">
                  <a:lumMod val="60000"/>
                  <a:lumOff val="40000"/>
                </a:schemeClr>
              </a:solidFill>
            </a:rPr>
            <a:t>观察者注册（</a:t>
          </a:r>
          <a:r>
            <a:rPr lang="en-US" altLang="en-US" sz="1600" dirty="0" err="1" smtClean="0">
              <a:solidFill>
                <a:schemeClr val="accent3">
                  <a:lumMod val="60000"/>
                  <a:lumOff val="40000"/>
                </a:schemeClr>
              </a:solidFill>
            </a:rPr>
            <a:t>registerObserver</a:t>
          </a:r>
          <a:r>
            <a:rPr lang="zh-CN" altLang="en-US" sz="1600" dirty="0" smtClean="0">
              <a:solidFill>
                <a:schemeClr val="accent3">
                  <a:lumMod val="60000"/>
                  <a:lumOff val="40000"/>
                </a:schemeClr>
              </a:solidFill>
            </a:rPr>
            <a:t>）</a:t>
          </a:r>
          <a:endParaRPr lang="zh-CN" altLang="en-US" sz="1600" dirty="0">
            <a:solidFill>
              <a:schemeClr val="accent3">
                <a:lumMod val="60000"/>
                <a:lumOff val="40000"/>
              </a:schemeClr>
            </a:solidFill>
          </a:endParaRPr>
        </a:p>
      </dgm:t>
    </dgm:pt>
    <dgm:pt modelId="{38E41DD0-07FB-46E6-B991-E652972D4978}" cxnId="{AB894E63-E96D-48E3-B9F8-4EAE30E49620}" type="parTrans">
      <dgm:prSet/>
      <dgm:spPr/>
      <dgm:t>
        <a:bodyPr/>
        <a:lstStyle/>
        <a:p>
          <a:endParaRPr lang="zh-CN" altLang="en-US"/>
        </a:p>
      </dgm:t>
    </dgm:pt>
    <dgm:pt modelId="{C7389C6F-BA4C-4455-B65F-CBAD3DD2B148}" cxnId="{AB894E63-E96D-48E3-B9F8-4EAE30E49620}" type="sibTrans">
      <dgm:prSet/>
      <dgm:spPr/>
      <dgm:t>
        <a:bodyPr/>
        <a:lstStyle/>
        <a:p>
          <a:endParaRPr lang="zh-CN" altLang="en-US"/>
        </a:p>
      </dgm:t>
    </dgm:pt>
    <dgm:pt modelId="{C6CBE2EC-1B8E-446E-A428-94AEA56D9840}" type="pres">
      <dgm:prSet presAssocID="{BE435974-823E-4453-974A-B1525EBA6C8E}" presName="linear" presStyleCnt="0">
        <dgm:presLayoutVars>
          <dgm:animLvl val="lvl"/>
          <dgm:resizeHandles val="exact"/>
        </dgm:presLayoutVars>
      </dgm:prSet>
      <dgm:spPr/>
      <dgm:t>
        <a:bodyPr/>
        <a:lstStyle/>
        <a:p>
          <a:endParaRPr lang="zh-CN" altLang="en-US"/>
        </a:p>
      </dgm:t>
    </dgm:pt>
    <dgm:pt modelId="{F5F1C91F-0289-4171-B00C-EF151B256F64}" type="pres">
      <dgm:prSet presAssocID="{3E99B46B-8330-4F83-B621-83BD7E950165}" presName="parentText" presStyleLbl="node1" presStyleIdx="0" presStyleCnt="1">
        <dgm:presLayoutVars>
          <dgm:chMax val="0"/>
          <dgm:bulletEnabled val="1"/>
        </dgm:presLayoutVars>
      </dgm:prSet>
      <dgm:spPr/>
      <dgm:t>
        <a:bodyPr/>
        <a:lstStyle/>
        <a:p>
          <a:endParaRPr lang="zh-CN" altLang="en-US"/>
        </a:p>
      </dgm:t>
    </dgm:pt>
  </dgm:ptLst>
  <dgm:cxnLst>
    <dgm:cxn modelId="{49D3045C-6D35-433A-8C7B-9739E9D076D1}" type="presOf" srcId="{BE435974-823E-4453-974A-B1525EBA6C8E}" destId="{C6CBE2EC-1B8E-446E-A428-94AEA56D9840}" srcOrd="0" destOrd="0" presId="urn:microsoft.com/office/officeart/2005/8/layout/vList2"/>
    <dgm:cxn modelId="{AB894E63-E96D-48E3-B9F8-4EAE30E49620}" srcId="{BE435974-823E-4453-974A-B1525EBA6C8E}" destId="{3E99B46B-8330-4F83-B621-83BD7E950165}" srcOrd="0" destOrd="0" parTransId="{38E41DD0-07FB-46E6-B991-E652972D4978}" sibTransId="{C7389C6F-BA4C-4455-B65F-CBAD3DD2B148}"/>
    <dgm:cxn modelId="{B879C9E5-4E6F-484F-8558-25C7C873D915}" type="presOf" srcId="{3E99B46B-8330-4F83-B621-83BD7E950165}" destId="{F5F1C91F-0289-4171-B00C-EF151B256F64}" srcOrd="0" destOrd="0" presId="urn:microsoft.com/office/officeart/2005/8/layout/vList2"/>
    <dgm:cxn modelId="{8CEE5CC4-6FBE-4B5C-887C-1569CB561B04}" type="presParOf" srcId="{C6CBE2EC-1B8E-446E-A428-94AEA56D9840}" destId="{F5F1C91F-0289-4171-B00C-EF151B256F64}" srcOrd="0"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E435974-823E-4453-974A-B1525EBA6C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E99B46B-8330-4F83-B621-83BD7E950165}">
      <dgm:prSet phldrT="[文本]" custT="1"/>
      <dgm:spPr>
        <a:noFill/>
      </dgm:spPr>
      <dgm:t>
        <a:bodyPr/>
        <a:lstStyle/>
        <a:p>
          <a:r>
            <a:rPr lang="zh-CN" altLang="en-US" sz="1600" dirty="0" smtClean="0">
              <a:solidFill>
                <a:schemeClr val="accent3">
                  <a:lumMod val="60000"/>
                  <a:lumOff val="40000"/>
                </a:schemeClr>
              </a:solidFill>
            </a:rPr>
            <a:t>主题状态改变</a:t>
          </a:r>
          <a:endParaRPr lang="zh-CN" altLang="en-US" sz="1600" dirty="0">
            <a:solidFill>
              <a:schemeClr val="accent3">
                <a:lumMod val="60000"/>
                <a:lumOff val="40000"/>
              </a:schemeClr>
            </a:solidFill>
          </a:endParaRPr>
        </a:p>
      </dgm:t>
    </dgm:pt>
    <dgm:pt modelId="{38E41DD0-07FB-46E6-B991-E652972D4978}" cxnId="{AB894E63-E96D-48E3-B9F8-4EAE30E49620}" type="parTrans">
      <dgm:prSet/>
      <dgm:spPr/>
      <dgm:t>
        <a:bodyPr/>
        <a:lstStyle/>
        <a:p>
          <a:endParaRPr lang="zh-CN" altLang="en-US"/>
        </a:p>
      </dgm:t>
    </dgm:pt>
    <dgm:pt modelId="{C7389C6F-BA4C-4455-B65F-CBAD3DD2B148}" cxnId="{AB894E63-E96D-48E3-B9F8-4EAE30E49620}" type="sibTrans">
      <dgm:prSet/>
      <dgm:spPr/>
      <dgm:t>
        <a:bodyPr/>
        <a:lstStyle/>
        <a:p>
          <a:endParaRPr lang="zh-CN" altLang="en-US"/>
        </a:p>
      </dgm:t>
    </dgm:pt>
    <dgm:pt modelId="{C6CBE2EC-1B8E-446E-A428-94AEA56D9840}" type="pres">
      <dgm:prSet presAssocID="{BE435974-823E-4453-974A-B1525EBA6C8E}" presName="linear" presStyleCnt="0">
        <dgm:presLayoutVars>
          <dgm:animLvl val="lvl"/>
          <dgm:resizeHandles val="exact"/>
        </dgm:presLayoutVars>
      </dgm:prSet>
      <dgm:spPr/>
      <dgm:t>
        <a:bodyPr/>
        <a:lstStyle/>
        <a:p>
          <a:endParaRPr lang="zh-CN" altLang="en-US"/>
        </a:p>
      </dgm:t>
    </dgm:pt>
    <dgm:pt modelId="{F5F1C91F-0289-4171-B00C-EF151B256F64}" type="pres">
      <dgm:prSet presAssocID="{3E99B46B-8330-4F83-B621-83BD7E950165}" presName="parentText" presStyleLbl="node1" presStyleIdx="0" presStyleCnt="1">
        <dgm:presLayoutVars>
          <dgm:chMax val="0"/>
          <dgm:bulletEnabled val="1"/>
        </dgm:presLayoutVars>
      </dgm:prSet>
      <dgm:spPr/>
      <dgm:t>
        <a:bodyPr/>
        <a:lstStyle/>
        <a:p>
          <a:endParaRPr lang="zh-CN" altLang="en-US"/>
        </a:p>
      </dgm:t>
    </dgm:pt>
  </dgm:ptLst>
  <dgm:cxnLst>
    <dgm:cxn modelId="{AB894E63-E96D-48E3-B9F8-4EAE30E49620}" srcId="{BE435974-823E-4453-974A-B1525EBA6C8E}" destId="{3E99B46B-8330-4F83-B621-83BD7E950165}" srcOrd="0" destOrd="0" parTransId="{38E41DD0-07FB-46E6-B991-E652972D4978}" sibTransId="{C7389C6F-BA4C-4455-B65F-CBAD3DD2B148}"/>
    <dgm:cxn modelId="{1ADF848B-A7EB-4B1C-A44E-942B98820CDE}" type="presOf" srcId="{3E99B46B-8330-4F83-B621-83BD7E950165}" destId="{F5F1C91F-0289-4171-B00C-EF151B256F64}" srcOrd="0" destOrd="0" presId="urn:microsoft.com/office/officeart/2005/8/layout/vList2"/>
    <dgm:cxn modelId="{A1E3D1E4-52A9-45ED-B9E7-621ACD091CE8}" type="presOf" srcId="{BE435974-823E-4453-974A-B1525EBA6C8E}" destId="{C6CBE2EC-1B8E-446E-A428-94AEA56D9840}" srcOrd="0" destOrd="0" presId="urn:microsoft.com/office/officeart/2005/8/layout/vList2"/>
    <dgm:cxn modelId="{F13D994A-4E6C-4CD7-BD00-D5B29C50CB3E}" type="presParOf" srcId="{C6CBE2EC-1B8E-446E-A428-94AEA56D9840}" destId="{F5F1C91F-0289-4171-B00C-EF151B256F64}" srcOrd="0" destOrd="0" presId="urn:microsoft.com/office/officeart/2005/8/layout/vList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E435974-823E-4453-974A-B1525EBA6C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E99B46B-8330-4F83-B621-83BD7E950165}">
      <dgm:prSet phldrT="[文本]" custT="1"/>
      <dgm:spPr>
        <a:noFill/>
      </dgm:spPr>
      <dgm:t>
        <a:bodyPr/>
        <a:lstStyle/>
        <a:p>
          <a:r>
            <a:rPr lang="zh-CN" altLang="en-US" sz="1600" dirty="0" smtClean="0">
              <a:solidFill>
                <a:schemeClr val="accent3">
                  <a:lumMod val="60000"/>
                  <a:lumOff val="40000"/>
                </a:schemeClr>
              </a:solidFill>
            </a:rPr>
            <a:t>通知观察者（</a:t>
          </a:r>
          <a:r>
            <a:rPr lang="en-US" altLang="en-US" sz="1600" dirty="0" err="1" smtClean="0">
              <a:solidFill>
                <a:schemeClr val="accent3">
                  <a:lumMod val="60000"/>
                  <a:lumOff val="40000"/>
                </a:schemeClr>
              </a:solidFill>
            </a:rPr>
            <a:t>notifyObervers</a:t>
          </a:r>
          <a:r>
            <a:rPr lang="zh-CN" altLang="en-US" sz="1600" dirty="0" smtClean="0">
              <a:solidFill>
                <a:schemeClr val="accent3">
                  <a:lumMod val="60000"/>
                  <a:lumOff val="40000"/>
                </a:schemeClr>
              </a:solidFill>
            </a:rPr>
            <a:t>）</a:t>
          </a:r>
          <a:endParaRPr lang="zh-CN" altLang="en-US" sz="1600" dirty="0">
            <a:solidFill>
              <a:schemeClr val="accent3">
                <a:lumMod val="60000"/>
                <a:lumOff val="40000"/>
              </a:schemeClr>
            </a:solidFill>
          </a:endParaRPr>
        </a:p>
      </dgm:t>
    </dgm:pt>
    <dgm:pt modelId="{38E41DD0-07FB-46E6-B991-E652972D4978}" cxnId="{AB894E63-E96D-48E3-B9F8-4EAE30E49620}" type="parTrans">
      <dgm:prSet/>
      <dgm:spPr/>
      <dgm:t>
        <a:bodyPr/>
        <a:lstStyle/>
        <a:p>
          <a:endParaRPr lang="zh-CN" altLang="en-US"/>
        </a:p>
      </dgm:t>
    </dgm:pt>
    <dgm:pt modelId="{C7389C6F-BA4C-4455-B65F-CBAD3DD2B148}" cxnId="{AB894E63-E96D-48E3-B9F8-4EAE30E49620}" type="sibTrans">
      <dgm:prSet/>
      <dgm:spPr/>
      <dgm:t>
        <a:bodyPr/>
        <a:lstStyle/>
        <a:p>
          <a:endParaRPr lang="zh-CN" altLang="en-US"/>
        </a:p>
      </dgm:t>
    </dgm:pt>
    <dgm:pt modelId="{C6CBE2EC-1B8E-446E-A428-94AEA56D9840}" type="pres">
      <dgm:prSet presAssocID="{BE435974-823E-4453-974A-B1525EBA6C8E}" presName="linear" presStyleCnt="0">
        <dgm:presLayoutVars>
          <dgm:animLvl val="lvl"/>
          <dgm:resizeHandles val="exact"/>
        </dgm:presLayoutVars>
      </dgm:prSet>
      <dgm:spPr/>
      <dgm:t>
        <a:bodyPr/>
        <a:lstStyle/>
        <a:p>
          <a:endParaRPr lang="zh-CN" altLang="en-US"/>
        </a:p>
      </dgm:t>
    </dgm:pt>
    <dgm:pt modelId="{F5F1C91F-0289-4171-B00C-EF151B256F64}" type="pres">
      <dgm:prSet presAssocID="{3E99B46B-8330-4F83-B621-83BD7E950165}" presName="parentText" presStyleLbl="node1" presStyleIdx="0" presStyleCnt="1">
        <dgm:presLayoutVars>
          <dgm:chMax val="0"/>
          <dgm:bulletEnabled val="1"/>
        </dgm:presLayoutVars>
      </dgm:prSet>
      <dgm:spPr/>
      <dgm:t>
        <a:bodyPr/>
        <a:lstStyle/>
        <a:p>
          <a:endParaRPr lang="zh-CN" altLang="en-US"/>
        </a:p>
      </dgm:t>
    </dgm:pt>
  </dgm:ptLst>
  <dgm:cxnLst>
    <dgm:cxn modelId="{76C3B94B-E865-48F6-9AD7-1F4D2F5EE3E4}" type="presOf" srcId="{BE435974-823E-4453-974A-B1525EBA6C8E}" destId="{C6CBE2EC-1B8E-446E-A428-94AEA56D9840}" srcOrd="0" destOrd="0" presId="urn:microsoft.com/office/officeart/2005/8/layout/vList2"/>
    <dgm:cxn modelId="{AB894E63-E96D-48E3-B9F8-4EAE30E49620}" srcId="{BE435974-823E-4453-974A-B1525EBA6C8E}" destId="{3E99B46B-8330-4F83-B621-83BD7E950165}" srcOrd="0" destOrd="0" parTransId="{38E41DD0-07FB-46E6-B991-E652972D4978}" sibTransId="{C7389C6F-BA4C-4455-B65F-CBAD3DD2B148}"/>
    <dgm:cxn modelId="{5C3148E4-BA02-4376-BF9B-F4267C559277}" type="presOf" srcId="{3E99B46B-8330-4F83-B621-83BD7E950165}" destId="{F5F1C91F-0289-4171-B00C-EF151B256F64}" srcOrd="0" destOrd="0" presId="urn:microsoft.com/office/officeart/2005/8/layout/vList2"/>
    <dgm:cxn modelId="{B813A520-4127-4378-AEFB-29530AF5E5D5}" type="presParOf" srcId="{C6CBE2EC-1B8E-446E-A428-94AEA56D9840}" destId="{F5F1C91F-0289-4171-B00C-EF151B256F64}" srcOrd="0" destOrd="0" presId="urn:microsoft.com/office/officeart/2005/8/layout/vList2"/>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E435974-823E-4453-974A-B1525EBA6C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E99B46B-8330-4F83-B621-83BD7E950165}">
      <dgm:prSet phldrT="[文本]" custT="1"/>
      <dgm:spPr>
        <a:noFill/>
      </dgm:spPr>
      <dgm:t>
        <a:bodyPr/>
        <a:lstStyle/>
        <a:p>
          <a:r>
            <a:rPr lang="zh-CN" altLang="en-US" sz="1600" dirty="0" smtClean="0">
              <a:solidFill>
                <a:schemeClr val="accent3">
                  <a:lumMod val="60000"/>
                  <a:lumOff val="40000"/>
                </a:schemeClr>
              </a:solidFill>
            </a:rPr>
            <a:t>删除观察者（</a:t>
          </a:r>
          <a:r>
            <a:rPr lang="en-US" altLang="en-US" sz="1600" dirty="0" err="1" smtClean="0">
              <a:solidFill>
                <a:schemeClr val="accent3">
                  <a:lumMod val="60000"/>
                  <a:lumOff val="40000"/>
                </a:schemeClr>
              </a:solidFill>
            </a:rPr>
            <a:t>removeObserver</a:t>
          </a:r>
          <a:r>
            <a:rPr lang="zh-CN" altLang="en-US" sz="1600" dirty="0" smtClean="0">
              <a:solidFill>
                <a:schemeClr val="accent3">
                  <a:lumMod val="60000"/>
                  <a:lumOff val="40000"/>
                </a:schemeClr>
              </a:solidFill>
            </a:rPr>
            <a:t>）</a:t>
          </a:r>
          <a:endParaRPr lang="zh-CN" altLang="en-US" sz="1600" dirty="0">
            <a:solidFill>
              <a:schemeClr val="accent3">
                <a:lumMod val="60000"/>
                <a:lumOff val="40000"/>
              </a:schemeClr>
            </a:solidFill>
          </a:endParaRPr>
        </a:p>
      </dgm:t>
    </dgm:pt>
    <dgm:pt modelId="{38E41DD0-07FB-46E6-B991-E652972D4978}" cxnId="{AB894E63-E96D-48E3-B9F8-4EAE30E49620}" type="parTrans">
      <dgm:prSet/>
      <dgm:spPr/>
      <dgm:t>
        <a:bodyPr/>
        <a:lstStyle/>
        <a:p>
          <a:endParaRPr lang="zh-CN" altLang="en-US"/>
        </a:p>
      </dgm:t>
    </dgm:pt>
    <dgm:pt modelId="{C7389C6F-BA4C-4455-B65F-CBAD3DD2B148}" cxnId="{AB894E63-E96D-48E3-B9F8-4EAE30E49620}" type="sibTrans">
      <dgm:prSet/>
      <dgm:spPr/>
      <dgm:t>
        <a:bodyPr/>
        <a:lstStyle/>
        <a:p>
          <a:endParaRPr lang="zh-CN" altLang="en-US"/>
        </a:p>
      </dgm:t>
    </dgm:pt>
    <dgm:pt modelId="{C6CBE2EC-1B8E-446E-A428-94AEA56D9840}" type="pres">
      <dgm:prSet presAssocID="{BE435974-823E-4453-974A-B1525EBA6C8E}" presName="linear" presStyleCnt="0">
        <dgm:presLayoutVars>
          <dgm:animLvl val="lvl"/>
          <dgm:resizeHandles val="exact"/>
        </dgm:presLayoutVars>
      </dgm:prSet>
      <dgm:spPr/>
      <dgm:t>
        <a:bodyPr/>
        <a:lstStyle/>
        <a:p>
          <a:endParaRPr lang="zh-CN" altLang="en-US"/>
        </a:p>
      </dgm:t>
    </dgm:pt>
    <dgm:pt modelId="{F5F1C91F-0289-4171-B00C-EF151B256F64}" type="pres">
      <dgm:prSet presAssocID="{3E99B46B-8330-4F83-B621-83BD7E950165}" presName="parentText" presStyleLbl="node1" presStyleIdx="0" presStyleCnt="1">
        <dgm:presLayoutVars>
          <dgm:chMax val="0"/>
          <dgm:bulletEnabled val="1"/>
        </dgm:presLayoutVars>
      </dgm:prSet>
      <dgm:spPr/>
      <dgm:t>
        <a:bodyPr/>
        <a:lstStyle/>
        <a:p>
          <a:endParaRPr lang="zh-CN" altLang="en-US"/>
        </a:p>
      </dgm:t>
    </dgm:pt>
  </dgm:ptLst>
  <dgm:cxnLst>
    <dgm:cxn modelId="{AB894E63-E96D-48E3-B9F8-4EAE30E49620}" srcId="{BE435974-823E-4453-974A-B1525EBA6C8E}" destId="{3E99B46B-8330-4F83-B621-83BD7E950165}" srcOrd="0" destOrd="0" parTransId="{38E41DD0-07FB-46E6-B991-E652972D4978}" sibTransId="{C7389C6F-BA4C-4455-B65F-CBAD3DD2B148}"/>
    <dgm:cxn modelId="{D9EBCDBD-FBE5-40AB-9B08-407C7D66B2B1}" type="presOf" srcId="{3E99B46B-8330-4F83-B621-83BD7E950165}" destId="{F5F1C91F-0289-4171-B00C-EF151B256F64}" srcOrd="0" destOrd="0" presId="urn:microsoft.com/office/officeart/2005/8/layout/vList2"/>
    <dgm:cxn modelId="{20C45DDA-586B-4D0F-AA43-318792E70BD5}" type="presOf" srcId="{BE435974-823E-4453-974A-B1525EBA6C8E}" destId="{C6CBE2EC-1B8E-446E-A428-94AEA56D9840}" srcOrd="0" destOrd="0" presId="urn:microsoft.com/office/officeart/2005/8/layout/vList2"/>
    <dgm:cxn modelId="{7E4C3510-8E14-4C35-B0C0-5F8A6FDC3F64}" type="presParOf" srcId="{C6CBE2EC-1B8E-446E-A428-94AEA56D9840}" destId="{F5F1C91F-0289-4171-B00C-EF151B256F64}" srcOrd="0" destOrd="0" presId="urn:microsoft.com/office/officeart/2005/8/layout/vList2"/>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7F531C3-6C41-4D73-B8DB-EA607A8A8C5A}" type="doc">
      <dgm:prSet loTypeId="urn:microsoft.com/office/officeart/2005/8/layout/hierarchy3" loCatId="list" qsTypeId="urn:microsoft.com/office/officeart/2005/8/quickstyle/simple3" qsCatId="simple" csTypeId="urn:microsoft.com/office/officeart/2005/8/colors/accent1_2" csCatId="accent1" phldr="1"/>
      <dgm:spPr/>
      <dgm:t>
        <a:bodyPr/>
        <a:lstStyle/>
        <a:p>
          <a:endParaRPr lang="zh-CN" altLang="en-US"/>
        </a:p>
      </dgm:t>
    </dgm:pt>
    <dgm:pt modelId="{B82D9B73-BC84-4A38-A2E7-82D2D821BC20}">
      <dgm:prSet phldrT="[文本]" custT="1"/>
      <dgm:spPr/>
      <dgm:t>
        <a:bodyPr/>
        <a:lstStyle/>
        <a:p>
          <a:r>
            <a:rPr lang="zh-CN" altLang="en-US" sz="1600" b="0" dirty="0" smtClean="0"/>
            <a:t>主题</a:t>
          </a:r>
          <a:r>
            <a:rPr lang="en-US" altLang="zh-CN" sz="1600" b="0" dirty="0" smtClean="0"/>
            <a:t>Subject</a:t>
          </a:r>
        </a:p>
        <a:p>
          <a:r>
            <a:rPr lang="en-US" altLang="zh-CN" sz="900" dirty="0" smtClean="0"/>
            <a:t>                                      -</a:t>
          </a:r>
          <a:r>
            <a:rPr lang="en-US" sz="900" b="0" i="0" dirty="0" err="1" smtClean="0"/>
            <a:t>registerObserver</a:t>
          </a:r>
          <a:r>
            <a:rPr lang="en-US" sz="900" b="0" i="0" dirty="0" smtClean="0"/>
            <a:t>(Observer o)</a:t>
          </a:r>
        </a:p>
        <a:p>
          <a:r>
            <a:rPr lang="en-US" altLang="zh-CN" sz="900" b="0" i="0" dirty="0" smtClean="0"/>
            <a:t>                                      -</a:t>
          </a:r>
          <a:r>
            <a:rPr lang="en-US" sz="900" b="0" i="0" dirty="0" err="1" smtClean="0"/>
            <a:t>removeObserver</a:t>
          </a:r>
          <a:r>
            <a:rPr lang="en-US" sz="900" b="0" i="0" dirty="0" smtClean="0"/>
            <a:t>(Observer o)</a:t>
          </a:r>
        </a:p>
        <a:p>
          <a:r>
            <a:rPr lang="en-US" altLang="zh-CN" sz="900" b="0" i="0" dirty="0" smtClean="0"/>
            <a:t>              -</a:t>
          </a:r>
          <a:r>
            <a:rPr lang="en-US" sz="900" b="0" i="0" dirty="0" err="1" smtClean="0"/>
            <a:t>notifyObervers</a:t>
          </a:r>
          <a:r>
            <a:rPr lang="en-US" sz="900" b="0" i="0" dirty="0" smtClean="0"/>
            <a:t>()</a:t>
          </a:r>
          <a:endParaRPr lang="zh-CN" altLang="en-US" sz="900" dirty="0"/>
        </a:p>
      </dgm:t>
    </dgm:pt>
    <dgm:pt modelId="{866E1E42-0945-4B73-A631-BEAEB96950A0}" cxnId="{14423B9A-62FF-459D-9611-555CD782B19F}" type="parTrans">
      <dgm:prSet/>
      <dgm:spPr/>
      <dgm:t>
        <a:bodyPr/>
        <a:lstStyle/>
        <a:p>
          <a:endParaRPr lang="zh-CN" altLang="en-US"/>
        </a:p>
      </dgm:t>
    </dgm:pt>
    <dgm:pt modelId="{6CB64665-1966-411E-877E-81A60745C532}" cxnId="{14423B9A-62FF-459D-9611-555CD782B19F}" type="sibTrans">
      <dgm:prSet/>
      <dgm:spPr/>
      <dgm:t>
        <a:bodyPr/>
        <a:lstStyle/>
        <a:p>
          <a:endParaRPr lang="zh-CN" altLang="en-US"/>
        </a:p>
      </dgm:t>
    </dgm:pt>
    <dgm:pt modelId="{143A060D-56DE-4998-B755-62EEF27D8261}">
      <dgm:prSet phldrT="[文本]" custT="1"/>
      <dgm:spPr/>
      <dgm:t>
        <a:bodyPr/>
        <a:lstStyle/>
        <a:p>
          <a:r>
            <a:rPr lang="zh-CN" altLang="en-US" sz="1200" dirty="0" smtClean="0"/>
            <a:t>影院公众号</a:t>
          </a:r>
          <a:r>
            <a:rPr lang="en-US" altLang="zh-CN" sz="1200" dirty="0" err="1" smtClean="0"/>
            <a:t>FilmSubject</a:t>
          </a:r>
          <a:endParaRPr lang="en-US" altLang="zh-CN" sz="1200" dirty="0" smtClean="0"/>
        </a:p>
        <a:p>
          <a:r>
            <a:rPr lang="en-US" altLang="zh-CN" sz="700" dirty="0" smtClean="0"/>
            <a:t>-</a:t>
          </a:r>
          <a:r>
            <a:rPr lang="en-US" sz="700" b="0" i="0" dirty="0" err="1" smtClean="0"/>
            <a:t>ArrayList</a:t>
          </a:r>
          <a:r>
            <a:rPr lang="en-US" sz="700" b="0" i="0" dirty="0" smtClean="0"/>
            <a:t>&lt;Observer&gt; observers</a:t>
          </a:r>
          <a:endParaRPr lang="zh-CN" altLang="en-US" sz="700" dirty="0"/>
        </a:p>
      </dgm:t>
    </dgm:pt>
    <dgm:pt modelId="{95BE4030-C857-4F1D-B057-F41C9CBE4D9D}" cxnId="{008EDC8F-FC6E-4E7F-AA35-20AD08B4005E}" type="parTrans">
      <dgm:prSet/>
      <dgm:spPr/>
      <dgm:t>
        <a:bodyPr/>
        <a:lstStyle/>
        <a:p>
          <a:endParaRPr lang="zh-CN" altLang="en-US"/>
        </a:p>
      </dgm:t>
    </dgm:pt>
    <dgm:pt modelId="{37B63B45-9A31-4959-BCC2-CF6B0CBD0E14}" cxnId="{008EDC8F-FC6E-4E7F-AA35-20AD08B4005E}" type="sibTrans">
      <dgm:prSet/>
      <dgm:spPr/>
      <dgm:t>
        <a:bodyPr/>
        <a:lstStyle/>
        <a:p>
          <a:endParaRPr lang="zh-CN" altLang="en-US"/>
        </a:p>
      </dgm:t>
    </dgm:pt>
    <dgm:pt modelId="{BCDE51D8-768A-4B40-ABF1-572A92D93A6E}">
      <dgm:prSet phldrT="[文本]" custT="1"/>
      <dgm:spPr/>
      <dgm:t>
        <a:bodyPr/>
        <a:lstStyle/>
        <a:p>
          <a:r>
            <a:rPr lang="zh-CN" altLang="en-US" sz="1600" dirty="0" smtClean="0"/>
            <a:t>观察者</a:t>
          </a:r>
          <a:r>
            <a:rPr lang="en-US" altLang="zh-CN" sz="1600" dirty="0" smtClean="0"/>
            <a:t>Observer</a:t>
          </a:r>
        </a:p>
        <a:p>
          <a:r>
            <a:rPr lang="en-US" altLang="zh-CN" sz="900" dirty="0" smtClean="0"/>
            <a:t>                       -</a:t>
          </a:r>
          <a:r>
            <a:rPr lang="en-US" sz="900" b="0" i="0" dirty="0" smtClean="0"/>
            <a:t>update(</a:t>
          </a:r>
          <a:r>
            <a:rPr lang="en-US" altLang="zh-CN" sz="900" b="0" i="0" dirty="0" smtClean="0"/>
            <a:t>)</a:t>
          </a:r>
          <a:endParaRPr lang="zh-CN" altLang="en-US" sz="900" dirty="0"/>
        </a:p>
      </dgm:t>
    </dgm:pt>
    <dgm:pt modelId="{DDB69634-9293-4F02-A812-DDCE7E527B4D}" cxnId="{578A1238-60E7-4789-94BB-A53E42F76F51}" type="parTrans">
      <dgm:prSet/>
      <dgm:spPr/>
      <dgm:t>
        <a:bodyPr/>
        <a:lstStyle/>
        <a:p>
          <a:endParaRPr lang="zh-CN" altLang="en-US"/>
        </a:p>
      </dgm:t>
    </dgm:pt>
    <dgm:pt modelId="{3F61D584-D680-4260-A08D-558B0182180B}" cxnId="{578A1238-60E7-4789-94BB-A53E42F76F51}" type="sibTrans">
      <dgm:prSet/>
      <dgm:spPr/>
      <dgm:t>
        <a:bodyPr/>
        <a:lstStyle/>
        <a:p>
          <a:endParaRPr lang="zh-CN" altLang="en-US"/>
        </a:p>
      </dgm:t>
    </dgm:pt>
    <dgm:pt modelId="{7E28A512-61B2-4B7D-A1A6-74CBA25A2DF5}">
      <dgm:prSet phldrT="[文本]"/>
      <dgm:spPr/>
      <dgm:t>
        <a:bodyPr/>
        <a:lstStyle/>
        <a:p>
          <a:r>
            <a:rPr lang="zh-CN" altLang="en-US" dirty="0" smtClean="0"/>
            <a:t>会员</a:t>
          </a:r>
          <a:r>
            <a:rPr lang="en-US" altLang="zh-CN" dirty="0" smtClean="0"/>
            <a:t>A </a:t>
          </a:r>
          <a:r>
            <a:rPr lang="en-US" altLang="zh-CN" dirty="0" err="1" smtClean="0"/>
            <a:t>AFilmObserver</a:t>
          </a:r>
          <a:endParaRPr lang="zh-CN" altLang="en-US" dirty="0"/>
        </a:p>
      </dgm:t>
    </dgm:pt>
    <dgm:pt modelId="{70D22D90-51B1-4672-9F13-33906F314A49}" cxnId="{5B6233E4-8436-4D60-9661-1BA970DDF7C5}" type="parTrans">
      <dgm:prSet/>
      <dgm:spPr/>
      <dgm:t>
        <a:bodyPr/>
        <a:lstStyle/>
        <a:p>
          <a:endParaRPr lang="zh-CN" altLang="en-US"/>
        </a:p>
      </dgm:t>
    </dgm:pt>
    <dgm:pt modelId="{AE9E91A8-EB58-4542-B569-24F93E8CEDD4}" cxnId="{5B6233E4-8436-4D60-9661-1BA970DDF7C5}" type="sibTrans">
      <dgm:prSet/>
      <dgm:spPr/>
      <dgm:t>
        <a:bodyPr/>
        <a:lstStyle/>
        <a:p>
          <a:endParaRPr lang="zh-CN" altLang="en-US"/>
        </a:p>
      </dgm:t>
    </dgm:pt>
    <dgm:pt modelId="{9F66157A-AF32-470B-9120-21B2922B61BB}">
      <dgm:prSet phldrT="[文本]"/>
      <dgm:spPr/>
      <dgm:t>
        <a:bodyPr/>
        <a:lstStyle/>
        <a:p>
          <a:r>
            <a:rPr lang="zh-CN" altLang="en-US" dirty="0" smtClean="0"/>
            <a:t>会员</a:t>
          </a:r>
          <a:r>
            <a:rPr lang="en-US" altLang="zh-CN" dirty="0" smtClean="0"/>
            <a:t>B </a:t>
          </a:r>
          <a:r>
            <a:rPr lang="en-US" altLang="zh-CN" dirty="0" err="1" smtClean="0"/>
            <a:t>BFilmObserver</a:t>
          </a:r>
          <a:endParaRPr lang="zh-CN" altLang="en-US" dirty="0"/>
        </a:p>
      </dgm:t>
    </dgm:pt>
    <dgm:pt modelId="{C739F2CB-EB40-4351-BC84-2C3E9B5A1C97}" cxnId="{A222C4D2-CDAB-4B81-AA8B-DAE56159AD28}" type="parTrans">
      <dgm:prSet/>
      <dgm:spPr/>
      <dgm:t>
        <a:bodyPr/>
        <a:lstStyle/>
        <a:p>
          <a:endParaRPr lang="zh-CN" altLang="en-US"/>
        </a:p>
      </dgm:t>
    </dgm:pt>
    <dgm:pt modelId="{D0AEF810-831C-4E03-A995-991D0013ACFB}" cxnId="{A222C4D2-CDAB-4B81-AA8B-DAE56159AD28}" type="sibTrans">
      <dgm:prSet/>
      <dgm:spPr/>
      <dgm:t>
        <a:bodyPr/>
        <a:lstStyle/>
        <a:p>
          <a:endParaRPr lang="zh-CN" altLang="en-US"/>
        </a:p>
      </dgm:t>
    </dgm:pt>
    <dgm:pt modelId="{33C190C6-98C0-49FA-ABBE-5843FC5ADAC4}">
      <dgm:prSet phldrT="[文本]"/>
      <dgm:spPr/>
      <dgm:t>
        <a:bodyPr/>
        <a:lstStyle/>
        <a:p>
          <a:r>
            <a:rPr lang="zh-CN" altLang="en-US" dirty="0" smtClean="0"/>
            <a:t>会员</a:t>
          </a:r>
          <a:r>
            <a:rPr lang="en-US" altLang="zh-CN" dirty="0" smtClean="0"/>
            <a:t>C </a:t>
          </a:r>
          <a:r>
            <a:rPr lang="en-US" altLang="zh-CN" dirty="0" err="1" smtClean="0"/>
            <a:t>CFilmObserver</a:t>
          </a:r>
          <a:endParaRPr lang="zh-CN" altLang="en-US" dirty="0"/>
        </a:p>
      </dgm:t>
    </dgm:pt>
    <dgm:pt modelId="{6061C85A-1D5A-47C5-8262-6DE9109EFBB0}" cxnId="{9670E556-3D45-4C63-80E1-C8A0B776456C}" type="parTrans">
      <dgm:prSet/>
      <dgm:spPr/>
      <dgm:t>
        <a:bodyPr/>
        <a:lstStyle/>
        <a:p>
          <a:endParaRPr lang="zh-CN" altLang="en-US"/>
        </a:p>
      </dgm:t>
    </dgm:pt>
    <dgm:pt modelId="{2F09D927-7DB0-4CD5-987D-86387EDE80BC}" cxnId="{9670E556-3D45-4C63-80E1-C8A0B776456C}" type="sibTrans">
      <dgm:prSet/>
      <dgm:spPr/>
      <dgm:t>
        <a:bodyPr/>
        <a:lstStyle/>
        <a:p>
          <a:endParaRPr lang="zh-CN" altLang="en-US"/>
        </a:p>
      </dgm:t>
    </dgm:pt>
    <dgm:pt modelId="{53833815-90E6-4397-AF7D-578BE70843C2}" type="pres">
      <dgm:prSet presAssocID="{F7F531C3-6C41-4D73-B8DB-EA607A8A8C5A}" presName="diagram" presStyleCnt="0">
        <dgm:presLayoutVars>
          <dgm:chPref val="1"/>
          <dgm:dir/>
          <dgm:animOne val="branch"/>
          <dgm:animLvl val="lvl"/>
          <dgm:resizeHandles/>
        </dgm:presLayoutVars>
      </dgm:prSet>
      <dgm:spPr/>
      <dgm:t>
        <a:bodyPr/>
        <a:lstStyle/>
        <a:p>
          <a:endParaRPr lang="zh-CN" altLang="en-US"/>
        </a:p>
      </dgm:t>
    </dgm:pt>
    <dgm:pt modelId="{C46E0E70-767E-438F-9063-65CC89A2D8E4}" type="pres">
      <dgm:prSet presAssocID="{B82D9B73-BC84-4A38-A2E7-82D2D821BC20}" presName="root" presStyleCnt="0"/>
      <dgm:spPr/>
    </dgm:pt>
    <dgm:pt modelId="{D103DA29-4A18-4E29-B198-80A0E336C42E}" type="pres">
      <dgm:prSet presAssocID="{B82D9B73-BC84-4A38-A2E7-82D2D821BC20}" presName="rootComposite" presStyleCnt="0"/>
      <dgm:spPr/>
    </dgm:pt>
    <dgm:pt modelId="{74825535-5864-4AE2-BB5E-3A816CF9C85E}" type="pres">
      <dgm:prSet presAssocID="{B82D9B73-BC84-4A38-A2E7-82D2D821BC20}" presName="rootText" presStyleLbl="node1" presStyleIdx="0" presStyleCnt="2" custScaleX="161318" custLinFactNeighborX="-39419"/>
      <dgm:spPr/>
      <dgm:t>
        <a:bodyPr/>
        <a:lstStyle/>
        <a:p>
          <a:endParaRPr lang="zh-CN" altLang="en-US"/>
        </a:p>
      </dgm:t>
    </dgm:pt>
    <dgm:pt modelId="{A743DE6E-3222-485A-938D-1288B129E415}" type="pres">
      <dgm:prSet presAssocID="{B82D9B73-BC84-4A38-A2E7-82D2D821BC20}" presName="rootConnector" presStyleLbl="node1" presStyleIdx="0" presStyleCnt="2"/>
      <dgm:spPr/>
      <dgm:t>
        <a:bodyPr/>
        <a:lstStyle/>
        <a:p>
          <a:endParaRPr lang="zh-CN" altLang="en-US"/>
        </a:p>
      </dgm:t>
    </dgm:pt>
    <dgm:pt modelId="{8712FB43-4DDF-4F27-B462-2F8E5FAAAEB3}" type="pres">
      <dgm:prSet presAssocID="{B82D9B73-BC84-4A38-A2E7-82D2D821BC20}" presName="childShape" presStyleCnt="0"/>
      <dgm:spPr/>
    </dgm:pt>
    <dgm:pt modelId="{2AF8A2CD-C050-4C08-B6DB-0B209B8B9999}" type="pres">
      <dgm:prSet presAssocID="{95BE4030-C857-4F1D-B057-F41C9CBE4D9D}" presName="Name13" presStyleLbl="parChTrans1D2" presStyleIdx="0" presStyleCnt="4"/>
      <dgm:spPr/>
      <dgm:t>
        <a:bodyPr/>
        <a:lstStyle/>
        <a:p>
          <a:endParaRPr lang="zh-CN" altLang="en-US"/>
        </a:p>
      </dgm:t>
    </dgm:pt>
    <dgm:pt modelId="{79871290-52ED-401B-938E-A9DA0EF3A4A9}" type="pres">
      <dgm:prSet presAssocID="{143A060D-56DE-4998-B755-62EEF27D8261}" presName="childText" presStyleLbl="bgAcc1" presStyleIdx="0" presStyleCnt="4" custLinFactNeighborX="-7980">
        <dgm:presLayoutVars>
          <dgm:bulletEnabled val="1"/>
        </dgm:presLayoutVars>
      </dgm:prSet>
      <dgm:spPr/>
      <dgm:t>
        <a:bodyPr/>
        <a:lstStyle/>
        <a:p>
          <a:endParaRPr lang="zh-CN" altLang="en-US"/>
        </a:p>
      </dgm:t>
    </dgm:pt>
    <dgm:pt modelId="{85E7D9EF-834E-439C-B16B-968E231B49CF}" type="pres">
      <dgm:prSet presAssocID="{BCDE51D8-768A-4B40-ABF1-572A92D93A6E}" presName="root" presStyleCnt="0"/>
      <dgm:spPr/>
    </dgm:pt>
    <dgm:pt modelId="{7C7CF175-FE2E-41A2-B073-F5952F665707}" type="pres">
      <dgm:prSet presAssocID="{BCDE51D8-768A-4B40-ABF1-572A92D93A6E}" presName="rootComposite" presStyleCnt="0"/>
      <dgm:spPr/>
    </dgm:pt>
    <dgm:pt modelId="{47882667-BE4F-4171-A799-433586AD1F28}" type="pres">
      <dgm:prSet presAssocID="{BCDE51D8-768A-4B40-ABF1-572A92D93A6E}" presName="rootText" presStyleLbl="node1" presStyleIdx="1" presStyleCnt="2" custScaleX="159934" custLinFactNeighborX="24085"/>
      <dgm:spPr/>
      <dgm:t>
        <a:bodyPr/>
        <a:lstStyle/>
        <a:p>
          <a:endParaRPr lang="zh-CN" altLang="en-US"/>
        </a:p>
      </dgm:t>
    </dgm:pt>
    <dgm:pt modelId="{160E3309-6100-423A-A4D4-37D9DD096AC2}" type="pres">
      <dgm:prSet presAssocID="{BCDE51D8-768A-4B40-ABF1-572A92D93A6E}" presName="rootConnector" presStyleLbl="node1" presStyleIdx="1" presStyleCnt="2"/>
      <dgm:spPr/>
      <dgm:t>
        <a:bodyPr/>
        <a:lstStyle/>
        <a:p>
          <a:endParaRPr lang="zh-CN" altLang="en-US"/>
        </a:p>
      </dgm:t>
    </dgm:pt>
    <dgm:pt modelId="{55A97C6D-A454-4AC3-9AA5-7286F38BFD44}" type="pres">
      <dgm:prSet presAssocID="{BCDE51D8-768A-4B40-ABF1-572A92D93A6E}" presName="childShape" presStyleCnt="0"/>
      <dgm:spPr/>
    </dgm:pt>
    <dgm:pt modelId="{BC2C95B1-EC95-4937-A442-CD71281710E7}" type="pres">
      <dgm:prSet presAssocID="{70D22D90-51B1-4672-9F13-33906F314A49}" presName="Name13" presStyleLbl="parChTrans1D2" presStyleIdx="1" presStyleCnt="4"/>
      <dgm:spPr/>
      <dgm:t>
        <a:bodyPr/>
        <a:lstStyle/>
        <a:p>
          <a:endParaRPr lang="zh-CN" altLang="en-US"/>
        </a:p>
      </dgm:t>
    </dgm:pt>
    <dgm:pt modelId="{B5EC2B3D-BC6B-414B-9BB6-3A5618FC0B1E}" type="pres">
      <dgm:prSet presAssocID="{7E28A512-61B2-4B7D-A1A6-74CBA25A2DF5}" presName="childText" presStyleLbl="bgAcc1" presStyleIdx="1" presStyleCnt="4" custLinFactNeighborX="30105">
        <dgm:presLayoutVars>
          <dgm:bulletEnabled val="1"/>
        </dgm:presLayoutVars>
      </dgm:prSet>
      <dgm:spPr/>
      <dgm:t>
        <a:bodyPr/>
        <a:lstStyle/>
        <a:p>
          <a:endParaRPr lang="zh-CN" altLang="en-US"/>
        </a:p>
      </dgm:t>
    </dgm:pt>
    <dgm:pt modelId="{9DF7ACA1-230C-4090-B391-FFBCCFB66844}" type="pres">
      <dgm:prSet presAssocID="{C739F2CB-EB40-4351-BC84-2C3E9B5A1C97}" presName="Name13" presStyleLbl="parChTrans1D2" presStyleIdx="2" presStyleCnt="4"/>
      <dgm:spPr/>
      <dgm:t>
        <a:bodyPr/>
        <a:lstStyle/>
        <a:p>
          <a:endParaRPr lang="zh-CN" altLang="en-US"/>
        </a:p>
      </dgm:t>
    </dgm:pt>
    <dgm:pt modelId="{ADE66C9A-4257-4D53-A8BF-CF7CD8522EC5}" type="pres">
      <dgm:prSet presAssocID="{9F66157A-AF32-470B-9120-21B2922B61BB}" presName="childText" presStyleLbl="bgAcc1" presStyleIdx="2" presStyleCnt="4" custLinFactNeighborX="30105">
        <dgm:presLayoutVars>
          <dgm:bulletEnabled val="1"/>
        </dgm:presLayoutVars>
      </dgm:prSet>
      <dgm:spPr/>
      <dgm:t>
        <a:bodyPr/>
        <a:lstStyle/>
        <a:p>
          <a:endParaRPr lang="zh-CN" altLang="en-US"/>
        </a:p>
      </dgm:t>
    </dgm:pt>
    <dgm:pt modelId="{853DFE78-D72F-42B2-B139-DE7913410F32}" type="pres">
      <dgm:prSet presAssocID="{6061C85A-1D5A-47C5-8262-6DE9109EFBB0}" presName="Name13" presStyleLbl="parChTrans1D2" presStyleIdx="3" presStyleCnt="4"/>
      <dgm:spPr/>
      <dgm:t>
        <a:bodyPr/>
        <a:lstStyle/>
        <a:p>
          <a:endParaRPr lang="zh-CN" altLang="en-US"/>
        </a:p>
      </dgm:t>
    </dgm:pt>
    <dgm:pt modelId="{3739164C-C167-4545-A236-5F2F8BF6DE70}" type="pres">
      <dgm:prSet presAssocID="{33C190C6-98C0-49FA-ABBE-5843FC5ADAC4}" presName="childText" presStyleLbl="bgAcc1" presStyleIdx="3" presStyleCnt="4" custLinFactNeighborX="30105">
        <dgm:presLayoutVars>
          <dgm:bulletEnabled val="1"/>
        </dgm:presLayoutVars>
      </dgm:prSet>
      <dgm:spPr/>
      <dgm:t>
        <a:bodyPr/>
        <a:lstStyle/>
        <a:p>
          <a:endParaRPr lang="zh-CN" altLang="en-US"/>
        </a:p>
      </dgm:t>
    </dgm:pt>
  </dgm:ptLst>
  <dgm:cxnLst>
    <dgm:cxn modelId="{01AB7C36-D41D-4CA3-9A43-07AEA5C19100}" type="presOf" srcId="{95BE4030-C857-4F1D-B057-F41C9CBE4D9D}" destId="{2AF8A2CD-C050-4C08-B6DB-0B209B8B9999}" srcOrd="0" destOrd="0" presId="urn:microsoft.com/office/officeart/2005/8/layout/hierarchy3"/>
    <dgm:cxn modelId="{024C62A3-3F2E-40BC-B23A-CBAF6CF8C994}" type="presOf" srcId="{BCDE51D8-768A-4B40-ABF1-572A92D93A6E}" destId="{47882667-BE4F-4171-A799-433586AD1F28}" srcOrd="0" destOrd="0" presId="urn:microsoft.com/office/officeart/2005/8/layout/hierarchy3"/>
    <dgm:cxn modelId="{2653065F-1B55-4E8D-8C23-5AEC40C604CF}" type="presOf" srcId="{C739F2CB-EB40-4351-BC84-2C3E9B5A1C97}" destId="{9DF7ACA1-230C-4090-B391-FFBCCFB66844}" srcOrd="0" destOrd="0" presId="urn:microsoft.com/office/officeart/2005/8/layout/hierarchy3"/>
    <dgm:cxn modelId="{1EE7E1D0-D3B6-4D80-8741-AC4B50C1A711}" type="presOf" srcId="{BCDE51D8-768A-4B40-ABF1-572A92D93A6E}" destId="{160E3309-6100-423A-A4D4-37D9DD096AC2}" srcOrd="1" destOrd="0" presId="urn:microsoft.com/office/officeart/2005/8/layout/hierarchy3"/>
    <dgm:cxn modelId="{A222C4D2-CDAB-4B81-AA8B-DAE56159AD28}" srcId="{BCDE51D8-768A-4B40-ABF1-572A92D93A6E}" destId="{9F66157A-AF32-470B-9120-21B2922B61BB}" srcOrd="1" destOrd="0" parTransId="{C739F2CB-EB40-4351-BC84-2C3E9B5A1C97}" sibTransId="{D0AEF810-831C-4E03-A995-991D0013ACFB}"/>
    <dgm:cxn modelId="{64E79203-BFF5-4B4B-BB34-0DFC611AB6D1}" type="presOf" srcId="{70D22D90-51B1-4672-9F13-33906F314A49}" destId="{BC2C95B1-EC95-4937-A442-CD71281710E7}" srcOrd="0" destOrd="0" presId="urn:microsoft.com/office/officeart/2005/8/layout/hierarchy3"/>
    <dgm:cxn modelId="{578A1238-60E7-4789-94BB-A53E42F76F51}" srcId="{F7F531C3-6C41-4D73-B8DB-EA607A8A8C5A}" destId="{BCDE51D8-768A-4B40-ABF1-572A92D93A6E}" srcOrd="1" destOrd="0" parTransId="{DDB69634-9293-4F02-A812-DDCE7E527B4D}" sibTransId="{3F61D584-D680-4260-A08D-558B0182180B}"/>
    <dgm:cxn modelId="{D923CCE6-4840-46DC-93AE-010B8AC87082}" type="presOf" srcId="{7E28A512-61B2-4B7D-A1A6-74CBA25A2DF5}" destId="{B5EC2B3D-BC6B-414B-9BB6-3A5618FC0B1E}" srcOrd="0" destOrd="0" presId="urn:microsoft.com/office/officeart/2005/8/layout/hierarchy3"/>
    <dgm:cxn modelId="{9697BBF6-7E1D-4B24-86DB-FCE9CC5A5ABD}" type="presOf" srcId="{B82D9B73-BC84-4A38-A2E7-82D2D821BC20}" destId="{A743DE6E-3222-485A-938D-1288B129E415}" srcOrd="1" destOrd="0" presId="urn:microsoft.com/office/officeart/2005/8/layout/hierarchy3"/>
    <dgm:cxn modelId="{97B67036-E1A7-41EC-AD94-36A146F79A91}" type="presOf" srcId="{B82D9B73-BC84-4A38-A2E7-82D2D821BC20}" destId="{74825535-5864-4AE2-BB5E-3A816CF9C85E}" srcOrd="0" destOrd="0" presId="urn:microsoft.com/office/officeart/2005/8/layout/hierarchy3"/>
    <dgm:cxn modelId="{008EDC8F-FC6E-4E7F-AA35-20AD08B4005E}" srcId="{B82D9B73-BC84-4A38-A2E7-82D2D821BC20}" destId="{143A060D-56DE-4998-B755-62EEF27D8261}" srcOrd="0" destOrd="0" parTransId="{95BE4030-C857-4F1D-B057-F41C9CBE4D9D}" sibTransId="{37B63B45-9A31-4959-BCC2-CF6B0CBD0E14}"/>
    <dgm:cxn modelId="{5B6233E4-8436-4D60-9661-1BA970DDF7C5}" srcId="{BCDE51D8-768A-4B40-ABF1-572A92D93A6E}" destId="{7E28A512-61B2-4B7D-A1A6-74CBA25A2DF5}" srcOrd="0" destOrd="0" parTransId="{70D22D90-51B1-4672-9F13-33906F314A49}" sibTransId="{AE9E91A8-EB58-4542-B569-24F93E8CEDD4}"/>
    <dgm:cxn modelId="{FDE06BDD-B19C-466E-8029-0D939C092FA5}" type="presOf" srcId="{F7F531C3-6C41-4D73-B8DB-EA607A8A8C5A}" destId="{53833815-90E6-4397-AF7D-578BE70843C2}" srcOrd="0" destOrd="0" presId="urn:microsoft.com/office/officeart/2005/8/layout/hierarchy3"/>
    <dgm:cxn modelId="{E8589FBE-1F14-492F-9355-6D2EF91F71AA}" type="presOf" srcId="{6061C85A-1D5A-47C5-8262-6DE9109EFBB0}" destId="{853DFE78-D72F-42B2-B139-DE7913410F32}" srcOrd="0" destOrd="0" presId="urn:microsoft.com/office/officeart/2005/8/layout/hierarchy3"/>
    <dgm:cxn modelId="{990EEDA4-3181-49A5-A569-A6B9FCBF97F3}" type="presOf" srcId="{9F66157A-AF32-470B-9120-21B2922B61BB}" destId="{ADE66C9A-4257-4D53-A8BF-CF7CD8522EC5}" srcOrd="0" destOrd="0" presId="urn:microsoft.com/office/officeart/2005/8/layout/hierarchy3"/>
    <dgm:cxn modelId="{9670E556-3D45-4C63-80E1-C8A0B776456C}" srcId="{BCDE51D8-768A-4B40-ABF1-572A92D93A6E}" destId="{33C190C6-98C0-49FA-ABBE-5843FC5ADAC4}" srcOrd="2" destOrd="0" parTransId="{6061C85A-1D5A-47C5-8262-6DE9109EFBB0}" sibTransId="{2F09D927-7DB0-4CD5-987D-86387EDE80BC}"/>
    <dgm:cxn modelId="{64284A55-2713-4CF2-99E0-4B330E25B1B8}" type="presOf" srcId="{143A060D-56DE-4998-B755-62EEF27D8261}" destId="{79871290-52ED-401B-938E-A9DA0EF3A4A9}" srcOrd="0" destOrd="0" presId="urn:microsoft.com/office/officeart/2005/8/layout/hierarchy3"/>
    <dgm:cxn modelId="{963FA9B6-B5BB-4AB1-8D80-293F20427E25}" type="presOf" srcId="{33C190C6-98C0-49FA-ABBE-5843FC5ADAC4}" destId="{3739164C-C167-4545-A236-5F2F8BF6DE70}" srcOrd="0" destOrd="0" presId="urn:microsoft.com/office/officeart/2005/8/layout/hierarchy3"/>
    <dgm:cxn modelId="{14423B9A-62FF-459D-9611-555CD782B19F}" srcId="{F7F531C3-6C41-4D73-B8DB-EA607A8A8C5A}" destId="{B82D9B73-BC84-4A38-A2E7-82D2D821BC20}" srcOrd="0" destOrd="0" parTransId="{866E1E42-0945-4B73-A631-BEAEB96950A0}" sibTransId="{6CB64665-1966-411E-877E-81A60745C532}"/>
    <dgm:cxn modelId="{752F9048-26FF-41C6-9D27-AE15571FA281}" type="presParOf" srcId="{53833815-90E6-4397-AF7D-578BE70843C2}" destId="{C46E0E70-767E-438F-9063-65CC89A2D8E4}" srcOrd="0" destOrd="0" presId="urn:microsoft.com/office/officeart/2005/8/layout/hierarchy3"/>
    <dgm:cxn modelId="{7494A7C3-7B5E-4FDD-8DCA-414B66B340E5}" type="presParOf" srcId="{C46E0E70-767E-438F-9063-65CC89A2D8E4}" destId="{D103DA29-4A18-4E29-B198-80A0E336C42E}" srcOrd="0" destOrd="0" presId="urn:microsoft.com/office/officeart/2005/8/layout/hierarchy3"/>
    <dgm:cxn modelId="{29AD9E7F-765C-4312-9202-92EE39676FD6}" type="presParOf" srcId="{D103DA29-4A18-4E29-B198-80A0E336C42E}" destId="{74825535-5864-4AE2-BB5E-3A816CF9C85E}" srcOrd="0" destOrd="0" presId="urn:microsoft.com/office/officeart/2005/8/layout/hierarchy3"/>
    <dgm:cxn modelId="{94F0D2D3-C22B-49F6-B298-F366F5C76548}" type="presParOf" srcId="{D103DA29-4A18-4E29-B198-80A0E336C42E}" destId="{A743DE6E-3222-485A-938D-1288B129E415}" srcOrd="1" destOrd="0" presId="urn:microsoft.com/office/officeart/2005/8/layout/hierarchy3"/>
    <dgm:cxn modelId="{2CE83864-1200-4A84-8B34-EA9B4C278C92}" type="presParOf" srcId="{C46E0E70-767E-438F-9063-65CC89A2D8E4}" destId="{8712FB43-4DDF-4F27-B462-2F8E5FAAAEB3}" srcOrd="1" destOrd="0" presId="urn:microsoft.com/office/officeart/2005/8/layout/hierarchy3"/>
    <dgm:cxn modelId="{178FB5FF-6A01-45D8-878F-DE6D2D5A8670}" type="presParOf" srcId="{8712FB43-4DDF-4F27-B462-2F8E5FAAAEB3}" destId="{2AF8A2CD-C050-4C08-B6DB-0B209B8B9999}" srcOrd="0" destOrd="0" presId="urn:microsoft.com/office/officeart/2005/8/layout/hierarchy3"/>
    <dgm:cxn modelId="{C8A737EB-592F-475A-AA18-791403F2951C}" type="presParOf" srcId="{8712FB43-4DDF-4F27-B462-2F8E5FAAAEB3}" destId="{79871290-52ED-401B-938E-A9DA0EF3A4A9}" srcOrd="1" destOrd="0" presId="urn:microsoft.com/office/officeart/2005/8/layout/hierarchy3"/>
    <dgm:cxn modelId="{68A52ED5-947E-4395-BE03-945BB91DE698}" type="presParOf" srcId="{53833815-90E6-4397-AF7D-578BE70843C2}" destId="{85E7D9EF-834E-439C-B16B-968E231B49CF}" srcOrd="1" destOrd="0" presId="urn:microsoft.com/office/officeart/2005/8/layout/hierarchy3"/>
    <dgm:cxn modelId="{4F685727-F2D0-4908-87EE-5F6F6EBE5785}" type="presParOf" srcId="{85E7D9EF-834E-439C-B16B-968E231B49CF}" destId="{7C7CF175-FE2E-41A2-B073-F5952F665707}" srcOrd="0" destOrd="0" presId="urn:microsoft.com/office/officeart/2005/8/layout/hierarchy3"/>
    <dgm:cxn modelId="{3F259C08-C3EB-4AAE-BE44-BABB30D932C8}" type="presParOf" srcId="{7C7CF175-FE2E-41A2-B073-F5952F665707}" destId="{47882667-BE4F-4171-A799-433586AD1F28}" srcOrd="0" destOrd="0" presId="urn:microsoft.com/office/officeart/2005/8/layout/hierarchy3"/>
    <dgm:cxn modelId="{014B3F25-563A-4308-BBBC-B0FD148B85B7}" type="presParOf" srcId="{7C7CF175-FE2E-41A2-B073-F5952F665707}" destId="{160E3309-6100-423A-A4D4-37D9DD096AC2}" srcOrd="1" destOrd="0" presId="urn:microsoft.com/office/officeart/2005/8/layout/hierarchy3"/>
    <dgm:cxn modelId="{FD6C68EF-1198-42E3-BB44-2AE05DEAB5E7}" type="presParOf" srcId="{85E7D9EF-834E-439C-B16B-968E231B49CF}" destId="{55A97C6D-A454-4AC3-9AA5-7286F38BFD44}" srcOrd="1" destOrd="0" presId="urn:microsoft.com/office/officeart/2005/8/layout/hierarchy3"/>
    <dgm:cxn modelId="{0962065A-778B-4449-89B9-34EDE8E8DBA3}" type="presParOf" srcId="{55A97C6D-A454-4AC3-9AA5-7286F38BFD44}" destId="{BC2C95B1-EC95-4937-A442-CD71281710E7}" srcOrd="0" destOrd="0" presId="urn:microsoft.com/office/officeart/2005/8/layout/hierarchy3"/>
    <dgm:cxn modelId="{DA1869BC-D002-46BD-9017-4B8A1D916DEC}" type="presParOf" srcId="{55A97C6D-A454-4AC3-9AA5-7286F38BFD44}" destId="{B5EC2B3D-BC6B-414B-9BB6-3A5618FC0B1E}" srcOrd="1" destOrd="0" presId="urn:microsoft.com/office/officeart/2005/8/layout/hierarchy3"/>
    <dgm:cxn modelId="{A04D19E4-BCC8-48FA-9DDD-E7944DFF57BD}" type="presParOf" srcId="{55A97C6D-A454-4AC3-9AA5-7286F38BFD44}" destId="{9DF7ACA1-230C-4090-B391-FFBCCFB66844}" srcOrd="2" destOrd="0" presId="urn:microsoft.com/office/officeart/2005/8/layout/hierarchy3"/>
    <dgm:cxn modelId="{6AFF9898-7E77-4C2A-AA22-D50AE06B4B7F}" type="presParOf" srcId="{55A97C6D-A454-4AC3-9AA5-7286F38BFD44}" destId="{ADE66C9A-4257-4D53-A8BF-CF7CD8522EC5}" srcOrd="3" destOrd="0" presId="urn:microsoft.com/office/officeart/2005/8/layout/hierarchy3"/>
    <dgm:cxn modelId="{00476976-3783-4CD9-8861-CEF0C5CEA4FE}" type="presParOf" srcId="{55A97C6D-A454-4AC3-9AA5-7286F38BFD44}" destId="{853DFE78-D72F-42B2-B139-DE7913410F32}" srcOrd="4" destOrd="0" presId="urn:microsoft.com/office/officeart/2005/8/layout/hierarchy3"/>
    <dgm:cxn modelId="{46F57144-67AB-42C7-A037-D9550C3AFF9F}" type="presParOf" srcId="{55A97C6D-A454-4AC3-9AA5-7286F38BFD44}" destId="{3739164C-C167-4545-A236-5F2F8BF6DE70}" srcOrd="5"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92D29E2-6080-4348-9103-B9B3419932FE}" type="doc">
      <dgm:prSet loTypeId="urn:microsoft.com/office/officeart/2005/8/layout/cycle6" loCatId="relationship" qsTypeId="urn:microsoft.com/office/officeart/2005/8/quickstyle/simple3" qsCatId="simple" csTypeId="urn:microsoft.com/office/officeart/2005/8/colors/accent1_2" csCatId="accent1" phldr="1"/>
      <dgm:spPr/>
      <dgm:t>
        <a:bodyPr/>
        <a:lstStyle/>
        <a:p>
          <a:endParaRPr lang="zh-CN" altLang="en-US"/>
        </a:p>
      </dgm:t>
    </dgm:pt>
    <dgm:pt modelId="{1D586505-6B77-42CB-85BD-668B1A7F128F}">
      <dgm:prSet phldrT="[文本]"/>
      <dgm:spPr/>
      <dgm:t>
        <a:bodyPr/>
        <a:lstStyle/>
        <a:p>
          <a:r>
            <a:rPr lang="zh-CN" altLang="en-US" dirty="0" smtClean="0"/>
            <a:t>门开着</a:t>
          </a:r>
          <a:endParaRPr lang="zh-CN" altLang="en-US" dirty="0"/>
        </a:p>
      </dgm:t>
    </dgm:pt>
    <dgm:pt modelId="{9418D344-3AA9-45D2-94D6-394B63F82288}" cxnId="{9078382C-8289-4E2A-8C08-167C09B6A200}" type="parTrans">
      <dgm:prSet/>
      <dgm:spPr/>
      <dgm:t>
        <a:bodyPr/>
        <a:lstStyle/>
        <a:p>
          <a:endParaRPr lang="zh-CN" altLang="en-US"/>
        </a:p>
      </dgm:t>
    </dgm:pt>
    <dgm:pt modelId="{EE49304E-F6B7-4AA4-A8B5-9AA06B088D52}" cxnId="{9078382C-8289-4E2A-8C08-167C09B6A200}" type="sibTrans">
      <dgm:prSet/>
      <dgm:spPr/>
      <dgm:t>
        <a:bodyPr/>
        <a:lstStyle/>
        <a:p>
          <a:endParaRPr lang="zh-CN" altLang="en-US"/>
        </a:p>
      </dgm:t>
    </dgm:pt>
    <dgm:pt modelId="{B0D1BA0B-7C6E-4956-86D1-F8B3B04313AE}">
      <dgm:prSet phldrT="[文本]"/>
      <dgm:spPr/>
      <dgm:t>
        <a:bodyPr/>
        <a:lstStyle/>
        <a:p>
          <a:r>
            <a:rPr lang="zh-CN" altLang="en-US" dirty="0" smtClean="0"/>
            <a:t>门关着</a:t>
          </a:r>
          <a:endParaRPr lang="zh-CN" altLang="en-US" dirty="0"/>
        </a:p>
      </dgm:t>
    </dgm:pt>
    <dgm:pt modelId="{2148B1FC-531F-4A2F-AA8E-42F7F9D53BD2}" cxnId="{21F0E125-ADDC-4024-9E0C-1719C09E663E}" type="parTrans">
      <dgm:prSet/>
      <dgm:spPr/>
      <dgm:t>
        <a:bodyPr/>
        <a:lstStyle/>
        <a:p>
          <a:endParaRPr lang="zh-CN" altLang="en-US"/>
        </a:p>
      </dgm:t>
    </dgm:pt>
    <dgm:pt modelId="{903023F2-51D4-4C0D-B4CD-0BDE50B6BE21}" cxnId="{21F0E125-ADDC-4024-9E0C-1719C09E663E}" type="sibTrans">
      <dgm:prSet/>
      <dgm:spPr/>
      <dgm:t>
        <a:bodyPr/>
        <a:lstStyle/>
        <a:p>
          <a:endParaRPr lang="zh-CN" altLang="en-US"/>
        </a:p>
      </dgm:t>
    </dgm:pt>
    <dgm:pt modelId="{39EAB61D-A89B-4846-93B4-633DE2BF40A8}">
      <dgm:prSet phldrT="[文本]"/>
      <dgm:spPr/>
      <dgm:t>
        <a:bodyPr/>
        <a:lstStyle/>
        <a:p>
          <a:r>
            <a:rPr lang="zh-CN" altLang="en-US" dirty="0" smtClean="0"/>
            <a:t>运行</a:t>
          </a:r>
          <a:endParaRPr lang="zh-CN" altLang="en-US" dirty="0"/>
        </a:p>
      </dgm:t>
    </dgm:pt>
    <dgm:pt modelId="{0BDB9033-6DD1-4F79-B0D6-3DC3258CE0AB}" cxnId="{B20769D4-D5C1-4586-A30B-314837B3AE30}" type="parTrans">
      <dgm:prSet/>
      <dgm:spPr/>
      <dgm:t>
        <a:bodyPr/>
        <a:lstStyle/>
        <a:p>
          <a:endParaRPr lang="zh-CN" altLang="en-US"/>
        </a:p>
      </dgm:t>
    </dgm:pt>
    <dgm:pt modelId="{D85DEB46-C467-49B0-BD25-3F241564D317}" cxnId="{B20769D4-D5C1-4586-A30B-314837B3AE30}" type="sibTrans">
      <dgm:prSet/>
      <dgm:spPr/>
      <dgm:t>
        <a:bodyPr/>
        <a:lstStyle/>
        <a:p>
          <a:endParaRPr lang="zh-CN" altLang="en-US"/>
        </a:p>
      </dgm:t>
    </dgm:pt>
    <dgm:pt modelId="{1BCFC209-D851-4D2B-805F-4C29E956185A}">
      <dgm:prSet phldrT="[文本]"/>
      <dgm:spPr/>
      <dgm:t>
        <a:bodyPr/>
        <a:lstStyle/>
        <a:p>
          <a:r>
            <a:rPr lang="zh-CN" altLang="en-US" dirty="0" smtClean="0"/>
            <a:t>停止</a:t>
          </a:r>
          <a:endParaRPr lang="zh-CN" altLang="en-US" dirty="0"/>
        </a:p>
      </dgm:t>
    </dgm:pt>
    <dgm:pt modelId="{34C82E2C-51FA-4B8D-AB51-D769028CD4EA}" cxnId="{32496311-61AD-4A87-A1FF-CB45030E8089}" type="parTrans">
      <dgm:prSet/>
      <dgm:spPr/>
      <dgm:t>
        <a:bodyPr/>
        <a:lstStyle/>
        <a:p>
          <a:endParaRPr lang="zh-CN" altLang="en-US"/>
        </a:p>
      </dgm:t>
    </dgm:pt>
    <dgm:pt modelId="{C95B01CC-B2E0-4C1E-B9D4-833C3D27B0CB}" cxnId="{32496311-61AD-4A87-A1FF-CB45030E8089}" type="sibTrans">
      <dgm:prSet/>
      <dgm:spPr/>
      <dgm:t>
        <a:bodyPr/>
        <a:lstStyle/>
        <a:p>
          <a:endParaRPr lang="zh-CN" altLang="en-US"/>
        </a:p>
      </dgm:t>
    </dgm:pt>
    <dgm:pt modelId="{EA3CFF6E-1A9A-4B18-92BF-A277E17F9C15}" type="pres">
      <dgm:prSet presAssocID="{792D29E2-6080-4348-9103-B9B3419932FE}" presName="cycle" presStyleCnt="0">
        <dgm:presLayoutVars>
          <dgm:dir/>
          <dgm:resizeHandles val="exact"/>
        </dgm:presLayoutVars>
      </dgm:prSet>
      <dgm:spPr/>
      <dgm:t>
        <a:bodyPr/>
        <a:lstStyle/>
        <a:p>
          <a:endParaRPr lang="zh-CN" altLang="en-US"/>
        </a:p>
      </dgm:t>
    </dgm:pt>
    <dgm:pt modelId="{CAB74EE0-DEA3-452E-867A-E7D6F45F2FEE}" type="pres">
      <dgm:prSet presAssocID="{1D586505-6B77-42CB-85BD-668B1A7F128F}" presName="node" presStyleLbl="node1" presStyleIdx="0" presStyleCnt="4">
        <dgm:presLayoutVars>
          <dgm:bulletEnabled val="1"/>
        </dgm:presLayoutVars>
      </dgm:prSet>
      <dgm:spPr/>
      <dgm:t>
        <a:bodyPr/>
        <a:lstStyle/>
        <a:p>
          <a:endParaRPr lang="zh-CN" altLang="en-US"/>
        </a:p>
      </dgm:t>
    </dgm:pt>
    <dgm:pt modelId="{6F1DDCC1-0217-4430-882B-1B227733F963}" type="pres">
      <dgm:prSet presAssocID="{1D586505-6B77-42CB-85BD-668B1A7F128F}" presName="spNode" presStyleCnt="0"/>
      <dgm:spPr/>
    </dgm:pt>
    <dgm:pt modelId="{FE7C93BB-2BAC-4805-B0AF-D33A60F65D58}" type="pres">
      <dgm:prSet presAssocID="{EE49304E-F6B7-4AA4-A8B5-9AA06B088D52}" presName="sibTrans" presStyleLbl="sibTrans1D1" presStyleIdx="0" presStyleCnt="4"/>
      <dgm:spPr/>
      <dgm:t>
        <a:bodyPr/>
        <a:lstStyle/>
        <a:p>
          <a:endParaRPr lang="zh-CN" altLang="en-US"/>
        </a:p>
      </dgm:t>
    </dgm:pt>
    <dgm:pt modelId="{D23557FD-BF67-40C4-8366-4653FD0C7C8E}" type="pres">
      <dgm:prSet presAssocID="{B0D1BA0B-7C6E-4956-86D1-F8B3B04313AE}" presName="node" presStyleLbl="node1" presStyleIdx="1" presStyleCnt="4">
        <dgm:presLayoutVars>
          <dgm:bulletEnabled val="1"/>
        </dgm:presLayoutVars>
      </dgm:prSet>
      <dgm:spPr/>
      <dgm:t>
        <a:bodyPr/>
        <a:lstStyle/>
        <a:p>
          <a:endParaRPr lang="zh-CN" altLang="en-US"/>
        </a:p>
      </dgm:t>
    </dgm:pt>
    <dgm:pt modelId="{D8173E28-9393-41E2-A8B2-815D969BBE1E}" type="pres">
      <dgm:prSet presAssocID="{B0D1BA0B-7C6E-4956-86D1-F8B3B04313AE}" presName="spNode" presStyleCnt="0"/>
      <dgm:spPr/>
    </dgm:pt>
    <dgm:pt modelId="{0500711C-7A31-4326-8669-C27D67E3939C}" type="pres">
      <dgm:prSet presAssocID="{903023F2-51D4-4C0D-B4CD-0BDE50B6BE21}" presName="sibTrans" presStyleLbl="sibTrans1D1" presStyleIdx="1" presStyleCnt="4"/>
      <dgm:spPr/>
      <dgm:t>
        <a:bodyPr/>
        <a:lstStyle/>
        <a:p>
          <a:endParaRPr lang="zh-CN" altLang="en-US"/>
        </a:p>
      </dgm:t>
    </dgm:pt>
    <dgm:pt modelId="{F2E3ACF2-1B6A-4327-828A-1172F93D56E5}" type="pres">
      <dgm:prSet presAssocID="{39EAB61D-A89B-4846-93B4-633DE2BF40A8}" presName="node" presStyleLbl="node1" presStyleIdx="2" presStyleCnt="4">
        <dgm:presLayoutVars>
          <dgm:bulletEnabled val="1"/>
        </dgm:presLayoutVars>
      </dgm:prSet>
      <dgm:spPr/>
      <dgm:t>
        <a:bodyPr/>
        <a:lstStyle/>
        <a:p>
          <a:endParaRPr lang="zh-CN" altLang="en-US"/>
        </a:p>
      </dgm:t>
    </dgm:pt>
    <dgm:pt modelId="{D3B23844-35AD-4882-A9E0-A7CC8CFA4CD7}" type="pres">
      <dgm:prSet presAssocID="{39EAB61D-A89B-4846-93B4-633DE2BF40A8}" presName="spNode" presStyleCnt="0"/>
      <dgm:spPr/>
    </dgm:pt>
    <dgm:pt modelId="{3B9B5129-3A86-4999-81DE-ABEA3CEEE804}" type="pres">
      <dgm:prSet presAssocID="{D85DEB46-C467-49B0-BD25-3F241564D317}" presName="sibTrans" presStyleLbl="sibTrans1D1" presStyleIdx="2" presStyleCnt="4"/>
      <dgm:spPr/>
      <dgm:t>
        <a:bodyPr/>
        <a:lstStyle/>
        <a:p>
          <a:endParaRPr lang="zh-CN" altLang="en-US"/>
        </a:p>
      </dgm:t>
    </dgm:pt>
    <dgm:pt modelId="{F31A3F53-B359-455B-9215-629BA5ACDC64}" type="pres">
      <dgm:prSet presAssocID="{1BCFC209-D851-4D2B-805F-4C29E956185A}" presName="node" presStyleLbl="node1" presStyleIdx="3" presStyleCnt="4">
        <dgm:presLayoutVars>
          <dgm:bulletEnabled val="1"/>
        </dgm:presLayoutVars>
      </dgm:prSet>
      <dgm:spPr/>
      <dgm:t>
        <a:bodyPr/>
        <a:lstStyle/>
        <a:p>
          <a:endParaRPr lang="zh-CN" altLang="en-US"/>
        </a:p>
      </dgm:t>
    </dgm:pt>
    <dgm:pt modelId="{871EE59A-8378-46D4-97C2-BE6225FEF767}" type="pres">
      <dgm:prSet presAssocID="{1BCFC209-D851-4D2B-805F-4C29E956185A}" presName="spNode" presStyleCnt="0"/>
      <dgm:spPr/>
    </dgm:pt>
    <dgm:pt modelId="{FD3FF369-1691-4C6C-A067-13BD951E4EFF}" type="pres">
      <dgm:prSet presAssocID="{C95B01CC-B2E0-4C1E-B9D4-833C3D27B0CB}" presName="sibTrans" presStyleLbl="sibTrans1D1" presStyleIdx="3" presStyleCnt="4"/>
      <dgm:spPr/>
      <dgm:t>
        <a:bodyPr/>
        <a:lstStyle/>
        <a:p>
          <a:endParaRPr lang="zh-CN" altLang="en-US"/>
        </a:p>
      </dgm:t>
    </dgm:pt>
  </dgm:ptLst>
  <dgm:cxnLst>
    <dgm:cxn modelId="{D18041D2-6C9B-4F9E-863E-18D1FEF4A718}" type="presOf" srcId="{1BCFC209-D851-4D2B-805F-4C29E956185A}" destId="{F31A3F53-B359-455B-9215-629BA5ACDC64}" srcOrd="0" destOrd="0" presId="urn:microsoft.com/office/officeart/2005/8/layout/cycle6"/>
    <dgm:cxn modelId="{9078382C-8289-4E2A-8C08-167C09B6A200}" srcId="{792D29E2-6080-4348-9103-B9B3419932FE}" destId="{1D586505-6B77-42CB-85BD-668B1A7F128F}" srcOrd="0" destOrd="0" parTransId="{9418D344-3AA9-45D2-94D6-394B63F82288}" sibTransId="{EE49304E-F6B7-4AA4-A8B5-9AA06B088D52}"/>
    <dgm:cxn modelId="{8D66B90F-9677-4656-ACE2-66F202CD1125}" type="presOf" srcId="{1D586505-6B77-42CB-85BD-668B1A7F128F}" destId="{CAB74EE0-DEA3-452E-867A-E7D6F45F2FEE}" srcOrd="0" destOrd="0" presId="urn:microsoft.com/office/officeart/2005/8/layout/cycle6"/>
    <dgm:cxn modelId="{A173A2D2-FC95-4981-8017-242220832515}" type="presOf" srcId="{792D29E2-6080-4348-9103-B9B3419932FE}" destId="{EA3CFF6E-1A9A-4B18-92BF-A277E17F9C15}" srcOrd="0" destOrd="0" presId="urn:microsoft.com/office/officeart/2005/8/layout/cycle6"/>
    <dgm:cxn modelId="{454E8E36-96F8-4DF4-921C-7CB6FE73AAA0}" type="presOf" srcId="{903023F2-51D4-4C0D-B4CD-0BDE50B6BE21}" destId="{0500711C-7A31-4326-8669-C27D67E3939C}" srcOrd="0" destOrd="0" presId="urn:microsoft.com/office/officeart/2005/8/layout/cycle6"/>
    <dgm:cxn modelId="{A0EBB5FF-CEB6-4890-90B7-022014C20B1D}" type="presOf" srcId="{39EAB61D-A89B-4846-93B4-633DE2BF40A8}" destId="{F2E3ACF2-1B6A-4327-828A-1172F93D56E5}" srcOrd="0" destOrd="0" presId="urn:microsoft.com/office/officeart/2005/8/layout/cycle6"/>
    <dgm:cxn modelId="{21F0E125-ADDC-4024-9E0C-1719C09E663E}" srcId="{792D29E2-6080-4348-9103-B9B3419932FE}" destId="{B0D1BA0B-7C6E-4956-86D1-F8B3B04313AE}" srcOrd="1" destOrd="0" parTransId="{2148B1FC-531F-4A2F-AA8E-42F7F9D53BD2}" sibTransId="{903023F2-51D4-4C0D-B4CD-0BDE50B6BE21}"/>
    <dgm:cxn modelId="{B20769D4-D5C1-4586-A30B-314837B3AE30}" srcId="{792D29E2-6080-4348-9103-B9B3419932FE}" destId="{39EAB61D-A89B-4846-93B4-633DE2BF40A8}" srcOrd="2" destOrd="0" parTransId="{0BDB9033-6DD1-4F79-B0D6-3DC3258CE0AB}" sibTransId="{D85DEB46-C467-49B0-BD25-3F241564D317}"/>
    <dgm:cxn modelId="{F465E541-7E58-43C2-99AD-5A9CF09B3718}" type="presOf" srcId="{EE49304E-F6B7-4AA4-A8B5-9AA06B088D52}" destId="{FE7C93BB-2BAC-4805-B0AF-D33A60F65D58}" srcOrd="0" destOrd="0" presId="urn:microsoft.com/office/officeart/2005/8/layout/cycle6"/>
    <dgm:cxn modelId="{A51D9C94-C52C-4827-9B1F-BBF24E5601CC}" type="presOf" srcId="{D85DEB46-C467-49B0-BD25-3F241564D317}" destId="{3B9B5129-3A86-4999-81DE-ABEA3CEEE804}" srcOrd="0" destOrd="0" presId="urn:microsoft.com/office/officeart/2005/8/layout/cycle6"/>
    <dgm:cxn modelId="{64628511-79A1-4B31-9788-3E719E2F703C}" type="presOf" srcId="{C95B01CC-B2E0-4C1E-B9D4-833C3D27B0CB}" destId="{FD3FF369-1691-4C6C-A067-13BD951E4EFF}" srcOrd="0" destOrd="0" presId="urn:microsoft.com/office/officeart/2005/8/layout/cycle6"/>
    <dgm:cxn modelId="{20BE2EA1-2DAA-40CA-86ED-F32BA281F8DC}" type="presOf" srcId="{B0D1BA0B-7C6E-4956-86D1-F8B3B04313AE}" destId="{D23557FD-BF67-40C4-8366-4653FD0C7C8E}" srcOrd="0" destOrd="0" presId="urn:microsoft.com/office/officeart/2005/8/layout/cycle6"/>
    <dgm:cxn modelId="{32496311-61AD-4A87-A1FF-CB45030E8089}" srcId="{792D29E2-6080-4348-9103-B9B3419932FE}" destId="{1BCFC209-D851-4D2B-805F-4C29E956185A}" srcOrd="3" destOrd="0" parTransId="{34C82E2C-51FA-4B8D-AB51-D769028CD4EA}" sibTransId="{C95B01CC-B2E0-4C1E-B9D4-833C3D27B0CB}"/>
    <dgm:cxn modelId="{BA472C52-0248-4AD5-830A-D9D02668FE83}" type="presParOf" srcId="{EA3CFF6E-1A9A-4B18-92BF-A277E17F9C15}" destId="{CAB74EE0-DEA3-452E-867A-E7D6F45F2FEE}" srcOrd="0" destOrd="0" presId="urn:microsoft.com/office/officeart/2005/8/layout/cycle6"/>
    <dgm:cxn modelId="{0179483E-CAA2-425F-9CC8-13F89A4BA265}" type="presParOf" srcId="{EA3CFF6E-1A9A-4B18-92BF-A277E17F9C15}" destId="{6F1DDCC1-0217-4430-882B-1B227733F963}" srcOrd="1" destOrd="0" presId="urn:microsoft.com/office/officeart/2005/8/layout/cycle6"/>
    <dgm:cxn modelId="{A73FF66A-4372-4D9B-998F-238751E53BBC}" type="presParOf" srcId="{EA3CFF6E-1A9A-4B18-92BF-A277E17F9C15}" destId="{FE7C93BB-2BAC-4805-B0AF-D33A60F65D58}" srcOrd="2" destOrd="0" presId="urn:microsoft.com/office/officeart/2005/8/layout/cycle6"/>
    <dgm:cxn modelId="{40C6B44B-F9E2-41F5-8E05-951BB7E36655}" type="presParOf" srcId="{EA3CFF6E-1A9A-4B18-92BF-A277E17F9C15}" destId="{D23557FD-BF67-40C4-8366-4653FD0C7C8E}" srcOrd="3" destOrd="0" presId="urn:microsoft.com/office/officeart/2005/8/layout/cycle6"/>
    <dgm:cxn modelId="{D8BD1BFB-3545-4C29-9CD2-ACD8BDEADA1E}" type="presParOf" srcId="{EA3CFF6E-1A9A-4B18-92BF-A277E17F9C15}" destId="{D8173E28-9393-41E2-A8B2-815D969BBE1E}" srcOrd="4" destOrd="0" presId="urn:microsoft.com/office/officeart/2005/8/layout/cycle6"/>
    <dgm:cxn modelId="{6E4F224A-F35D-43CC-85E5-DE8590E124B3}" type="presParOf" srcId="{EA3CFF6E-1A9A-4B18-92BF-A277E17F9C15}" destId="{0500711C-7A31-4326-8669-C27D67E3939C}" srcOrd="5" destOrd="0" presId="urn:microsoft.com/office/officeart/2005/8/layout/cycle6"/>
    <dgm:cxn modelId="{3446BCF3-0F5E-4164-87BE-4F9CD6BAAA09}" type="presParOf" srcId="{EA3CFF6E-1A9A-4B18-92BF-A277E17F9C15}" destId="{F2E3ACF2-1B6A-4327-828A-1172F93D56E5}" srcOrd="6" destOrd="0" presId="urn:microsoft.com/office/officeart/2005/8/layout/cycle6"/>
    <dgm:cxn modelId="{7684E022-7FDC-404B-A2EB-92C9B2AC3B7A}" type="presParOf" srcId="{EA3CFF6E-1A9A-4B18-92BF-A277E17F9C15}" destId="{D3B23844-35AD-4882-A9E0-A7CC8CFA4CD7}" srcOrd="7" destOrd="0" presId="urn:microsoft.com/office/officeart/2005/8/layout/cycle6"/>
    <dgm:cxn modelId="{8B108BC6-264F-4362-AC8D-0B89C9042FDB}" type="presParOf" srcId="{EA3CFF6E-1A9A-4B18-92BF-A277E17F9C15}" destId="{3B9B5129-3A86-4999-81DE-ABEA3CEEE804}" srcOrd="8" destOrd="0" presId="urn:microsoft.com/office/officeart/2005/8/layout/cycle6"/>
    <dgm:cxn modelId="{AAC56370-AD0D-4D39-BE56-7D0762B9D6F2}" type="presParOf" srcId="{EA3CFF6E-1A9A-4B18-92BF-A277E17F9C15}" destId="{F31A3F53-B359-455B-9215-629BA5ACDC64}" srcOrd="9" destOrd="0" presId="urn:microsoft.com/office/officeart/2005/8/layout/cycle6"/>
    <dgm:cxn modelId="{5A6969A3-F514-4F47-8A7E-3C5A2D315DFB}" type="presParOf" srcId="{EA3CFF6E-1A9A-4B18-92BF-A277E17F9C15}" destId="{871EE59A-8378-46D4-97C2-BE6225FEF767}" srcOrd="10" destOrd="0" presId="urn:microsoft.com/office/officeart/2005/8/layout/cycle6"/>
    <dgm:cxn modelId="{84F0ABF6-DB15-4082-8A8B-DCFF5350AEDF}" type="presParOf" srcId="{EA3CFF6E-1A9A-4B18-92BF-A277E17F9C15}" destId="{FD3FF369-1691-4C6C-A067-13BD951E4EFF}" srcOrd="11"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B35CEE2-94DA-43B4-A91F-1108FC3A08B8}" type="doc">
      <dgm:prSet loTypeId="urn:microsoft.com/office/officeart/2005/8/layout/bList2" loCatId="list" qsTypeId="urn:microsoft.com/office/officeart/2005/8/quickstyle/simple3" qsCatId="simple" csTypeId="urn:microsoft.com/office/officeart/2005/8/colors/accent1_2" csCatId="accent1" phldr="1"/>
      <dgm:spPr/>
    </dgm:pt>
    <dgm:pt modelId="{A6ABEB09-0C9A-4C25-89D0-5BBC7D2D07B4}">
      <dgm:prSet phldrT="[文本]"/>
      <dgm:spPr/>
      <dgm:t>
        <a:bodyPr/>
        <a:lstStyle/>
        <a:p>
          <a:r>
            <a:rPr lang="zh-CN" altLang="en-US" dirty="0" smtClean="0"/>
            <a:t>存款</a:t>
          </a:r>
          <a:endParaRPr lang="zh-CN" altLang="en-US" dirty="0"/>
        </a:p>
      </dgm:t>
    </dgm:pt>
    <dgm:pt modelId="{C6A5E36D-2A38-4A8B-9B2B-D920334EC2DB}" cxnId="{B201B531-32FD-4B66-95FB-6D58FF13FBF6}" type="parTrans">
      <dgm:prSet/>
      <dgm:spPr/>
      <dgm:t>
        <a:bodyPr/>
        <a:lstStyle/>
        <a:p>
          <a:endParaRPr lang="zh-CN" altLang="en-US"/>
        </a:p>
      </dgm:t>
    </dgm:pt>
    <dgm:pt modelId="{0AEEDE6C-2EBE-4298-BA5A-2B3C72C96F9A}" cxnId="{B201B531-32FD-4B66-95FB-6D58FF13FBF6}" type="sibTrans">
      <dgm:prSet/>
      <dgm:spPr/>
      <dgm:t>
        <a:bodyPr/>
        <a:lstStyle/>
        <a:p>
          <a:endParaRPr lang="zh-CN" altLang="en-US"/>
        </a:p>
      </dgm:t>
    </dgm:pt>
    <dgm:pt modelId="{3872275A-5FCD-4BD3-904E-C791370626AF}">
      <dgm:prSet phldrT="[文本]"/>
      <dgm:spPr/>
      <dgm:t>
        <a:bodyPr/>
        <a:lstStyle/>
        <a:p>
          <a:r>
            <a:rPr lang="zh-CN" altLang="en-US" dirty="0" smtClean="0"/>
            <a:t>取款</a:t>
          </a:r>
          <a:endParaRPr lang="zh-CN" altLang="en-US" dirty="0"/>
        </a:p>
      </dgm:t>
    </dgm:pt>
    <dgm:pt modelId="{8FE901D5-A49B-459D-8EFA-F91BB792F0F5}" cxnId="{2E2000BE-9127-48A8-9AE7-AC1FF1EBB5E9}" type="parTrans">
      <dgm:prSet/>
      <dgm:spPr/>
      <dgm:t>
        <a:bodyPr/>
        <a:lstStyle/>
        <a:p>
          <a:endParaRPr lang="zh-CN" altLang="en-US"/>
        </a:p>
      </dgm:t>
    </dgm:pt>
    <dgm:pt modelId="{23CDB7DE-52D9-44BC-AD5F-5761D8D47AD8}" cxnId="{2E2000BE-9127-48A8-9AE7-AC1FF1EBB5E9}" type="sibTrans">
      <dgm:prSet/>
      <dgm:spPr/>
      <dgm:t>
        <a:bodyPr/>
        <a:lstStyle/>
        <a:p>
          <a:endParaRPr lang="zh-CN" altLang="en-US"/>
        </a:p>
      </dgm:t>
    </dgm:pt>
    <dgm:pt modelId="{777063DC-6AC8-40BB-B16D-74FAC80FA5EF}">
      <dgm:prSet phldrT="[文本]"/>
      <dgm:spPr/>
      <dgm:t>
        <a:bodyPr/>
        <a:lstStyle/>
        <a:p>
          <a:r>
            <a:rPr lang="zh-CN" altLang="en-US" dirty="0" smtClean="0"/>
            <a:t>转账</a:t>
          </a:r>
          <a:endParaRPr lang="zh-CN" altLang="en-US" dirty="0"/>
        </a:p>
      </dgm:t>
    </dgm:pt>
    <dgm:pt modelId="{A22C7322-4B86-4D78-A5B4-04CF5C90F70D}" cxnId="{2C89C5F3-2D58-4FD1-BF53-F0AE424A83A2}" type="parTrans">
      <dgm:prSet/>
      <dgm:spPr/>
      <dgm:t>
        <a:bodyPr/>
        <a:lstStyle/>
        <a:p>
          <a:endParaRPr lang="zh-CN" altLang="en-US"/>
        </a:p>
      </dgm:t>
    </dgm:pt>
    <dgm:pt modelId="{FF1D466B-637A-4A20-8E0D-A4A1D1B30982}" cxnId="{2C89C5F3-2D58-4FD1-BF53-F0AE424A83A2}" type="sibTrans">
      <dgm:prSet/>
      <dgm:spPr/>
      <dgm:t>
        <a:bodyPr/>
        <a:lstStyle/>
        <a:p>
          <a:endParaRPr lang="zh-CN" altLang="en-US"/>
        </a:p>
      </dgm:t>
    </dgm:pt>
    <dgm:pt modelId="{F7F06F8C-1126-49B1-8D89-6322A9B139A4}" type="pres">
      <dgm:prSet presAssocID="{BB35CEE2-94DA-43B4-A91F-1108FC3A08B8}" presName="diagram" presStyleCnt="0">
        <dgm:presLayoutVars>
          <dgm:dir/>
          <dgm:animLvl val="lvl"/>
          <dgm:resizeHandles val="exact"/>
        </dgm:presLayoutVars>
      </dgm:prSet>
      <dgm:spPr/>
    </dgm:pt>
    <dgm:pt modelId="{ACDA39C8-5032-42CC-B851-A96FEAF8826D}" type="pres">
      <dgm:prSet presAssocID="{A6ABEB09-0C9A-4C25-89D0-5BBC7D2D07B4}" presName="compNode" presStyleCnt="0"/>
      <dgm:spPr/>
    </dgm:pt>
    <dgm:pt modelId="{5B348906-E074-493A-A035-7A7A3FD0FCF6}" type="pres">
      <dgm:prSet presAssocID="{A6ABEB09-0C9A-4C25-89D0-5BBC7D2D07B4}" presName="childRect" presStyleLbl="bgAcc1" presStyleIdx="0" presStyleCnt="3">
        <dgm:presLayoutVars>
          <dgm:bulletEnabled val="1"/>
        </dgm:presLayoutVars>
      </dgm:prSet>
      <dgm:spPr/>
    </dgm:pt>
    <dgm:pt modelId="{7FEBF396-0C6C-4519-98F9-A0D9947FC7AA}" type="pres">
      <dgm:prSet presAssocID="{A6ABEB09-0C9A-4C25-89D0-5BBC7D2D07B4}" presName="parentText" presStyleLbl="node1" presStyleIdx="0" presStyleCnt="0">
        <dgm:presLayoutVars>
          <dgm:chMax val="0"/>
          <dgm:bulletEnabled val="1"/>
        </dgm:presLayoutVars>
      </dgm:prSet>
      <dgm:spPr/>
      <dgm:t>
        <a:bodyPr/>
        <a:lstStyle/>
        <a:p>
          <a:endParaRPr lang="zh-CN" altLang="en-US"/>
        </a:p>
      </dgm:t>
    </dgm:pt>
    <dgm:pt modelId="{543B6A15-F0CC-40E1-B9D9-3B72AEC8A0D2}" type="pres">
      <dgm:prSet presAssocID="{A6ABEB09-0C9A-4C25-89D0-5BBC7D2D07B4}" presName="parentRect" presStyleLbl="alignNode1" presStyleIdx="0" presStyleCnt="3"/>
      <dgm:spPr/>
      <dgm:t>
        <a:bodyPr/>
        <a:lstStyle/>
        <a:p>
          <a:endParaRPr lang="zh-CN" altLang="en-US"/>
        </a:p>
      </dgm:t>
    </dgm:pt>
    <dgm:pt modelId="{E32E71C9-58F5-4D3B-B73D-1A2370516AF1}" type="pres">
      <dgm:prSet presAssocID="{A6ABEB09-0C9A-4C25-89D0-5BBC7D2D07B4}" presName="adorn" presStyleLbl="fgAccFollowNode1" presStyleIdx="0" presStyleCnt="3"/>
      <dgm:spPr>
        <a:blipFill rotWithShape="0">
          <a:blip xmlns:r="http://schemas.openxmlformats.org/officeDocument/2006/relationships" r:embed="rId1"/>
          <a:stretch>
            <a:fillRect/>
          </a:stretch>
        </a:blipFill>
      </dgm:spPr>
    </dgm:pt>
    <dgm:pt modelId="{B6D1036B-9CD3-44FF-B29D-881A2FB9475B}" type="pres">
      <dgm:prSet presAssocID="{0AEEDE6C-2EBE-4298-BA5A-2B3C72C96F9A}" presName="sibTrans" presStyleLbl="sibTrans2D1" presStyleIdx="0" presStyleCnt="0"/>
      <dgm:spPr/>
      <dgm:t>
        <a:bodyPr/>
        <a:lstStyle/>
        <a:p>
          <a:endParaRPr lang="zh-CN" altLang="en-US"/>
        </a:p>
      </dgm:t>
    </dgm:pt>
    <dgm:pt modelId="{9096735A-D3EB-44C2-A8FF-55F15034A7C4}" type="pres">
      <dgm:prSet presAssocID="{3872275A-5FCD-4BD3-904E-C791370626AF}" presName="compNode" presStyleCnt="0"/>
      <dgm:spPr/>
    </dgm:pt>
    <dgm:pt modelId="{FC1077BD-224C-47A0-9692-6490D1D940AB}" type="pres">
      <dgm:prSet presAssocID="{3872275A-5FCD-4BD3-904E-C791370626AF}" presName="childRect" presStyleLbl="bgAcc1" presStyleIdx="1" presStyleCnt="3">
        <dgm:presLayoutVars>
          <dgm:bulletEnabled val="1"/>
        </dgm:presLayoutVars>
      </dgm:prSet>
      <dgm:spPr/>
    </dgm:pt>
    <dgm:pt modelId="{04532008-5E63-4740-8135-504F9F96F971}" type="pres">
      <dgm:prSet presAssocID="{3872275A-5FCD-4BD3-904E-C791370626AF}" presName="parentText" presStyleLbl="node1" presStyleIdx="0" presStyleCnt="0">
        <dgm:presLayoutVars>
          <dgm:chMax val="0"/>
          <dgm:bulletEnabled val="1"/>
        </dgm:presLayoutVars>
      </dgm:prSet>
      <dgm:spPr/>
      <dgm:t>
        <a:bodyPr/>
        <a:lstStyle/>
        <a:p>
          <a:endParaRPr lang="zh-CN" altLang="en-US"/>
        </a:p>
      </dgm:t>
    </dgm:pt>
    <dgm:pt modelId="{C8C0B099-D5C5-4823-B0AE-191F9AC42717}" type="pres">
      <dgm:prSet presAssocID="{3872275A-5FCD-4BD3-904E-C791370626AF}" presName="parentRect" presStyleLbl="alignNode1" presStyleIdx="1" presStyleCnt="3"/>
      <dgm:spPr/>
      <dgm:t>
        <a:bodyPr/>
        <a:lstStyle/>
        <a:p>
          <a:endParaRPr lang="zh-CN" altLang="en-US"/>
        </a:p>
      </dgm:t>
    </dgm:pt>
    <dgm:pt modelId="{9832DE90-A175-467A-92EE-9316706CFB73}" type="pres">
      <dgm:prSet presAssocID="{3872275A-5FCD-4BD3-904E-C791370626AF}" presName="adorn" presStyleLbl="fgAccFollowNode1" presStyleIdx="1" presStyleCnt="3"/>
      <dgm:spPr>
        <a:blipFill rotWithShape="0">
          <a:blip xmlns:r="http://schemas.openxmlformats.org/officeDocument/2006/relationships" r:embed="rId2"/>
          <a:stretch>
            <a:fillRect/>
          </a:stretch>
        </a:blipFill>
      </dgm:spPr>
    </dgm:pt>
    <dgm:pt modelId="{E79688F6-7698-482F-86B2-DFF6163B627F}" type="pres">
      <dgm:prSet presAssocID="{23CDB7DE-52D9-44BC-AD5F-5761D8D47AD8}" presName="sibTrans" presStyleLbl="sibTrans2D1" presStyleIdx="0" presStyleCnt="0"/>
      <dgm:spPr/>
      <dgm:t>
        <a:bodyPr/>
        <a:lstStyle/>
        <a:p>
          <a:endParaRPr lang="zh-CN" altLang="en-US"/>
        </a:p>
      </dgm:t>
    </dgm:pt>
    <dgm:pt modelId="{871DABED-FE0C-41E2-96BD-58F4D4D2C629}" type="pres">
      <dgm:prSet presAssocID="{777063DC-6AC8-40BB-B16D-74FAC80FA5EF}" presName="compNode" presStyleCnt="0"/>
      <dgm:spPr/>
    </dgm:pt>
    <dgm:pt modelId="{43265739-3A92-4A67-A9DD-8BCA017BA6AF}" type="pres">
      <dgm:prSet presAssocID="{777063DC-6AC8-40BB-B16D-74FAC80FA5EF}" presName="childRect" presStyleLbl="bgAcc1" presStyleIdx="2" presStyleCnt="3">
        <dgm:presLayoutVars>
          <dgm:bulletEnabled val="1"/>
        </dgm:presLayoutVars>
      </dgm:prSet>
      <dgm:spPr/>
    </dgm:pt>
    <dgm:pt modelId="{6D0DF263-0EC3-4677-A025-E0E888ED38B3}" type="pres">
      <dgm:prSet presAssocID="{777063DC-6AC8-40BB-B16D-74FAC80FA5EF}" presName="parentText" presStyleLbl="node1" presStyleIdx="0" presStyleCnt="0">
        <dgm:presLayoutVars>
          <dgm:chMax val="0"/>
          <dgm:bulletEnabled val="1"/>
        </dgm:presLayoutVars>
      </dgm:prSet>
      <dgm:spPr/>
      <dgm:t>
        <a:bodyPr/>
        <a:lstStyle/>
        <a:p>
          <a:endParaRPr lang="zh-CN" altLang="en-US"/>
        </a:p>
      </dgm:t>
    </dgm:pt>
    <dgm:pt modelId="{00218A4B-A8A2-46FC-8928-E847220C0B03}" type="pres">
      <dgm:prSet presAssocID="{777063DC-6AC8-40BB-B16D-74FAC80FA5EF}" presName="parentRect" presStyleLbl="alignNode1" presStyleIdx="2" presStyleCnt="3"/>
      <dgm:spPr/>
      <dgm:t>
        <a:bodyPr/>
        <a:lstStyle/>
        <a:p>
          <a:endParaRPr lang="zh-CN" altLang="en-US"/>
        </a:p>
      </dgm:t>
    </dgm:pt>
    <dgm:pt modelId="{CCA2C9CB-C081-446E-8782-DDEE3D356CF0}" type="pres">
      <dgm:prSet presAssocID="{777063DC-6AC8-40BB-B16D-74FAC80FA5EF}" presName="adorn" presStyleLbl="fgAccFollowNode1" presStyleIdx="2" presStyleCnt="3"/>
      <dgm:spPr>
        <a:blipFill rotWithShape="0">
          <a:blip xmlns:r="http://schemas.openxmlformats.org/officeDocument/2006/relationships" r:embed="rId3"/>
          <a:stretch>
            <a:fillRect/>
          </a:stretch>
        </a:blipFill>
      </dgm:spPr>
    </dgm:pt>
  </dgm:ptLst>
  <dgm:cxnLst>
    <dgm:cxn modelId="{3900E21B-01AF-4AB1-8B72-0DC0B7A4CF53}" type="presOf" srcId="{A6ABEB09-0C9A-4C25-89D0-5BBC7D2D07B4}" destId="{543B6A15-F0CC-40E1-B9D9-3B72AEC8A0D2}" srcOrd="1" destOrd="0" presId="urn:microsoft.com/office/officeart/2005/8/layout/bList2"/>
    <dgm:cxn modelId="{0F45E621-9C72-410A-8505-8A6DDC0A919F}" type="presOf" srcId="{777063DC-6AC8-40BB-B16D-74FAC80FA5EF}" destId="{00218A4B-A8A2-46FC-8928-E847220C0B03}" srcOrd="1" destOrd="0" presId="urn:microsoft.com/office/officeart/2005/8/layout/bList2"/>
    <dgm:cxn modelId="{B201B531-32FD-4B66-95FB-6D58FF13FBF6}" srcId="{BB35CEE2-94DA-43B4-A91F-1108FC3A08B8}" destId="{A6ABEB09-0C9A-4C25-89D0-5BBC7D2D07B4}" srcOrd="0" destOrd="0" parTransId="{C6A5E36D-2A38-4A8B-9B2B-D920334EC2DB}" sibTransId="{0AEEDE6C-2EBE-4298-BA5A-2B3C72C96F9A}"/>
    <dgm:cxn modelId="{3F0C22D1-C8D7-4212-A71F-27043B078978}" type="presOf" srcId="{777063DC-6AC8-40BB-B16D-74FAC80FA5EF}" destId="{6D0DF263-0EC3-4677-A025-E0E888ED38B3}" srcOrd="0" destOrd="0" presId="urn:microsoft.com/office/officeart/2005/8/layout/bList2"/>
    <dgm:cxn modelId="{2C89C5F3-2D58-4FD1-BF53-F0AE424A83A2}" srcId="{BB35CEE2-94DA-43B4-A91F-1108FC3A08B8}" destId="{777063DC-6AC8-40BB-B16D-74FAC80FA5EF}" srcOrd="2" destOrd="0" parTransId="{A22C7322-4B86-4D78-A5B4-04CF5C90F70D}" sibTransId="{FF1D466B-637A-4A20-8E0D-A4A1D1B30982}"/>
    <dgm:cxn modelId="{036C43DF-62F4-418E-968D-346F9F9E0BB4}" type="presOf" srcId="{3872275A-5FCD-4BD3-904E-C791370626AF}" destId="{04532008-5E63-4740-8135-504F9F96F971}" srcOrd="0" destOrd="0" presId="urn:microsoft.com/office/officeart/2005/8/layout/bList2"/>
    <dgm:cxn modelId="{14728F4C-6320-4431-B799-BAB276295043}" type="presOf" srcId="{BB35CEE2-94DA-43B4-A91F-1108FC3A08B8}" destId="{F7F06F8C-1126-49B1-8D89-6322A9B139A4}" srcOrd="0" destOrd="0" presId="urn:microsoft.com/office/officeart/2005/8/layout/bList2"/>
    <dgm:cxn modelId="{2E2000BE-9127-48A8-9AE7-AC1FF1EBB5E9}" srcId="{BB35CEE2-94DA-43B4-A91F-1108FC3A08B8}" destId="{3872275A-5FCD-4BD3-904E-C791370626AF}" srcOrd="1" destOrd="0" parTransId="{8FE901D5-A49B-459D-8EFA-F91BB792F0F5}" sibTransId="{23CDB7DE-52D9-44BC-AD5F-5761D8D47AD8}"/>
    <dgm:cxn modelId="{99BD16BD-ED07-4C9D-9F4B-EF80433489BD}" type="presOf" srcId="{23CDB7DE-52D9-44BC-AD5F-5761D8D47AD8}" destId="{E79688F6-7698-482F-86B2-DFF6163B627F}" srcOrd="0" destOrd="0" presId="urn:microsoft.com/office/officeart/2005/8/layout/bList2"/>
    <dgm:cxn modelId="{DC7A9DA6-E804-4B11-8A24-303AC2B46E7D}" type="presOf" srcId="{3872275A-5FCD-4BD3-904E-C791370626AF}" destId="{C8C0B099-D5C5-4823-B0AE-191F9AC42717}" srcOrd="1" destOrd="0" presId="urn:microsoft.com/office/officeart/2005/8/layout/bList2"/>
    <dgm:cxn modelId="{F04358DA-D1B2-4FB5-9993-576857FB292E}" type="presOf" srcId="{A6ABEB09-0C9A-4C25-89D0-5BBC7D2D07B4}" destId="{7FEBF396-0C6C-4519-98F9-A0D9947FC7AA}" srcOrd="0" destOrd="0" presId="urn:microsoft.com/office/officeart/2005/8/layout/bList2"/>
    <dgm:cxn modelId="{949D8691-ED80-40D2-90FF-40E2D591981B}" type="presOf" srcId="{0AEEDE6C-2EBE-4298-BA5A-2B3C72C96F9A}" destId="{B6D1036B-9CD3-44FF-B29D-881A2FB9475B}" srcOrd="0" destOrd="0" presId="urn:microsoft.com/office/officeart/2005/8/layout/bList2"/>
    <dgm:cxn modelId="{CD842D6F-2FEB-495F-BB12-FDD0C7F6AAF4}" type="presParOf" srcId="{F7F06F8C-1126-49B1-8D89-6322A9B139A4}" destId="{ACDA39C8-5032-42CC-B851-A96FEAF8826D}" srcOrd="0" destOrd="0" presId="urn:microsoft.com/office/officeart/2005/8/layout/bList2"/>
    <dgm:cxn modelId="{33DDCCCF-0D50-44EC-BAE9-5756E6B3307C}" type="presParOf" srcId="{ACDA39C8-5032-42CC-B851-A96FEAF8826D}" destId="{5B348906-E074-493A-A035-7A7A3FD0FCF6}" srcOrd="0" destOrd="0" presId="urn:microsoft.com/office/officeart/2005/8/layout/bList2"/>
    <dgm:cxn modelId="{B91A2C2F-4946-468F-B2B3-BE7BA3A7B18B}" type="presParOf" srcId="{ACDA39C8-5032-42CC-B851-A96FEAF8826D}" destId="{7FEBF396-0C6C-4519-98F9-A0D9947FC7AA}" srcOrd="1" destOrd="0" presId="urn:microsoft.com/office/officeart/2005/8/layout/bList2"/>
    <dgm:cxn modelId="{578E3EB1-E839-48C8-BAC4-B696B135E394}" type="presParOf" srcId="{ACDA39C8-5032-42CC-B851-A96FEAF8826D}" destId="{543B6A15-F0CC-40E1-B9D9-3B72AEC8A0D2}" srcOrd="2" destOrd="0" presId="urn:microsoft.com/office/officeart/2005/8/layout/bList2"/>
    <dgm:cxn modelId="{6DC17894-5496-4D06-92B8-AF1BABB206F7}" type="presParOf" srcId="{ACDA39C8-5032-42CC-B851-A96FEAF8826D}" destId="{E32E71C9-58F5-4D3B-B73D-1A2370516AF1}" srcOrd="3" destOrd="0" presId="urn:microsoft.com/office/officeart/2005/8/layout/bList2"/>
    <dgm:cxn modelId="{1D9C5812-B0CF-46F2-99F4-13D6884E6F2A}" type="presParOf" srcId="{F7F06F8C-1126-49B1-8D89-6322A9B139A4}" destId="{B6D1036B-9CD3-44FF-B29D-881A2FB9475B}" srcOrd="1" destOrd="0" presId="urn:microsoft.com/office/officeart/2005/8/layout/bList2"/>
    <dgm:cxn modelId="{1E1FF1C6-C0BB-4793-ABCF-843EE0D7D8B2}" type="presParOf" srcId="{F7F06F8C-1126-49B1-8D89-6322A9B139A4}" destId="{9096735A-D3EB-44C2-A8FF-55F15034A7C4}" srcOrd="2" destOrd="0" presId="urn:microsoft.com/office/officeart/2005/8/layout/bList2"/>
    <dgm:cxn modelId="{6DAC6561-FA55-41FE-8424-3282FA160408}" type="presParOf" srcId="{9096735A-D3EB-44C2-A8FF-55F15034A7C4}" destId="{FC1077BD-224C-47A0-9692-6490D1D940AB}" srcOrd="0" destOrd="0" presId="urn:microsoft.com/office/officeart/2005/8/layout/bList2"/>
    <dgm:cxn modelId="{48ABDFED-E801-49E6-AF33-E76DE44C981F}" type="presParOf" srcId="{9096735A-D3EB-44C2-A8FF-55F15034A7C4}" destId="{04532008-5E63-4740-8135-504F9F96F971}" srcOrd="1" destOrd="0" presId="urn:microsoft.com/office/officeart/2005/8/layout/bList2"/>
    <dgm:cxn modelId="{D5F54006-9B12-454E-8643-E77CEDCABEC3}" type="presParOf" srcId="{9096735A-D3EB-44C2-A8FF-55F15034A7C4}" destId="{C8C0B099-D5C5-4823-B0AE-191F9AC42717}" srcOrd="2" destOrd="0" presId="urn:microsoft.com/office/officeart/2005/8/layout/bList2"/>
    <dgm:cxn modelId="{6C03F685-15EA-4F76-BBFB-0E8388722F7A}" type="presParOf" srcId="{9096735A-D3EB-44C2-A8FF-55F15034A7C4}" destId="{9832DE90-A175-467A-92EE-9316706CFB73}" srcOrd="3" destOrd="0" presId="urn:microsoft.com/office/officeart/2005/8/layout/bList2"/>
    <dgm:cxn modelId="{A5145507-0F3E-44EC-BF01-65410C63CAAE}" type="presParOf" srcId="{F7F06F8C-1126-49B1-8D89-6322A9B139A4}" destId="{E79688F6-7698-482F-86B2-DFF6163B627F}" srcOrd="3" destOrd="0" presId="urn:microsoft.com/office/officeart/2005/8/layout/bList2"/>
    <dgm:cxn modelId="{D13EA191-9913-438D-BF2D-AB8B6991CE1B}" type="presParOf" srcId="{F7F06F8C-1126-49B1-8D89-6322A9B139A4}" destId="{871DABED-FE0C-41E2-96BD-58F4D4D2C629}" srcOrd="4" destOrd="0" presId="urn:microsoft.com/office/officeart/2005/8/layout/bList2"/>
    <dgm:cxn modelId="{DF413387-9F4A-4C1E-ACFE-4467E41B82D0}" type="presParOf" srcId="{871DABED-FE0C-41E2-96BD-58F4D4D2C629}" destId="{43265739-3A92-4A67-A9DD-8BCA017BA6AF}" srcOrd="0" destOrd="0" presId="urn:microsoft.com/office/officeart/2005/8/layout/bList2"/>
    <dgm:cxn modelId="{648510D0-5086-4F42-9146-1B29142D30C0}" type="presParOf" srcId="{871DABED-FE0C-41E2-96BD-58F4D4D2C629}" destId="{6D0DF263-0EC3-4677-A025-E0E888ED38B3}" srcOrd="1" destOrd="0" presId="urn:microsoft.com/office/officeart/2005/8/layout/bList2"/>
    <dgm:cxn modelId="{6590BBFA-854A-4B2A-9412-714E0204A14F}" type="presParOf" srcId="{871DABED-FE0C-41E2-96BD-58F4D4D2C629}" destId="{00218A4B-A8A2-46FC-8928-E847220C0B03}" srcOrd="2" destOrd="0" presId="urn:microsoft.com/office/officeart/2005/8/layout/bList2"/>
    <dgm:cxn modelId="{294B8289-0D11-4ED1-B921-5E25BA891898}" type="presParOf" srcId="{871DABED-FE0C-41E2-96BD-58F4D4D2C629}" destId="{CCA2C9CB-C081-446E-8782-DDEE3D356CF0}" srcOrd="3" destOrd="0" presId="urn:microsoft.com/office/officeart/2005/8/layout/b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310B9D-E6D1-4FBA-B007-160327E37F3A}" type="doc">
      <dgm:prSet loTypeId="urn:microsoft.com/office/officeart/2005/8/layout/hProcess4" loCatId="process" qsTypeId="urn:microsoft.com/office/officeart/2005/8/quickstyle/simple3" qsCatId="simple" csTypeId="urn:microsoft.com/office/officeart/2005/8/colors/accent1_2" csCatId="accent1" phldr="1"/>
      <dgm:spPr/>
    </dgm:pt>
    <dgm:pt modelId="{4D53DCEB-9C19-4A90-A040-DBC2C8C77653}">
      <dgm:prSet phldrT="[文本]"/>
      <dgm:spPr/>
      <dgm:t>
        <a:bodyPr/>
        <a:lstStyle/>
        <a:p>
          <a:r>
            <a:rPr lang="zh-CN" altLang="en-US" dirty="0" smtClean="0"/>
            <a:t>销售人员</a:t>
          </a:r>
          <a:endParaRPr lang="zh-CN" altLang="en-US" dirty="0"/>
        </a:p>
      </dgm:t>
    </dgm:pt>
    <dgm:pt modelId="{ED79F3FF-C776-4C26-B252-BCD81A71412C}" cxnId="{60093FF9-035C-4CBA-9B31-ADA5A353B21B}" type="parTrans">
      <dgm:prSet/>
      <dgm:spPr/>
      <dgm:t>
        <a:bodyPr/>
        <a:lstStyle/>
        <a:p>
          <a:endParaRPr lang="zh-CN" altLang="en-US"/>
        </a:p>
      </dgm:t>
    </dgm:pt>
    <dgm:pt modelId="{3F06A5BF-39B8-4ED7-8DCA-1C6478F8C1E9}" cxnId="{60093FF9-035C-4CBA-9B31-ADA5A353B21B}" type="sibTrans">
      <dgm:prSet/>
      <dgm:spPr/>
      <dgm:t>
        <a:bodyPr/>
        <a:lstStyle/>
        <a:p>
          <a:endParaRPr lang="zh-CN" altLang="en-US"/>
        </a:p>
      </dgm:t>
    </dgm:pt>
    <dgm:pt modelId="{23E9D2D5-1459-43F2-8AF3-801A722A6402}">
      <dgm:prSet phldrT="[文本]"/>
      <dgm:spPr/>
      <dgm:t>
        <a:bodyPr/>
        <a:lstStyle/>
        <a:p>
          <a:r>
            <a:rPr lang="zh-CN" altLang="en-US" dirty="0" smtClean="0"/>
            <a:t>客服人员</a:t>
          </a:r>
          <a:endParaRPr lang="zh-CN" altLang="en-US" dirty="0"/>
        </a:p>
      </dgm:t>
    </dgm:pt>
    <dgm:pt modelId="{53ACFD02-66A1-4EEA-8053-D21AB171BEB4}" cxnId="{BDE4E7C1-87A3-4BDC-BC60-E412F9B751F5}" type="parTrans">
      <dgm:prSet/>
      <dgm:spPr/>
      <dgm:t>
        <a:bodyPr/>
        <a:lstStyle/>
        <a:p>
          <a:endParaRPr lang="zh-CN" altLang="en-US"/>
        </a:p>
      </dgm:t>
    </dgm:pt>
    <dgm:pt modelId="{24BC09EC-1947-4EFA-A86A-4AFFA3BBB957}" cxnId="{BDE4E7C1-87A3-4BDC-BC60-E412F9B751F5}" type="sibTrans">
      <dgm:prSet/>
      <dgm:spPr/>
      <dgm:t>
        <a:bodyPr/>
        <a:lstStyle/>
        <a:p>
          <a:endParaRPr lang="zh-CN" altLang="en-US"/>
        </a:p>
      </dgm:t>
    </dgm:pt>
    <dgm:pt modelId="{9F07176A-BD17-4B27-A06C-E39388C4C78D}">
      <dgm:prSet phldrT="[文本]"/>
      <dgm:spPr/>
      <dgm:t>
        <a:bodyPr/>
        <a:lstStyle/>
        <a:p>
          <a:r>
            <a:rPr lang="zh-CN" altLang="en-US" dirty="0" smtClean="0"/>
            <a:t>产品经理</a:t>
          </a:r>
          <a:endParaRPr lang="zh-CN" altLang="en-US" dirty="0"/>
        </a:p>
      </dgm:t>
    </dgm:pt>
    <dgm:pt modelId="{995CC676-563A-48DC-9397-B92E8669E900}" cxnId="{28E08771-6191-4C8A-89CA-6A63CBD82268}" type="parTrans">
      <dgm:prSet/>
      <dgm:spPr/>
      <dgm:t>
        <a:bodyPr/>
        <a:lstStyle/>
        <a:p>
          <a:endParaRPr lang="zh-CN" altLang="en-US"/>
        </a:p>
      </dgm:t>
    </dgm:pt>
    <dgm:pt modelId="{94A6BDAD-0205-4F50-9995-E5B2C9CE73E8}" cxnId="{28E08771-6191-4C8A-89CA-6A63CBD82268}" type="sibTrans">
      <dgm:prSet/>
      <dgm:spPr/>
      <dgm:t>
        <a:bodyPr/>
        <a:lstStyle/>
        <a:p>
          <a:endParaRPr lang="zh-CN" altLang="en-US"/>
        </a:p>
      </dgm:t>
    </dgm:pt>
    <dgm:pt modelId="{CDA9B8E0-EC7D-44BF-871D-4B8AB126A61B}">
      <dgm:prSet phldrT="[文本]"/>
      <dgm:spPr/>
      <dgm:t>
        <a:bodyPr/>
        <a:lstStyle/>
        <a:p>
          <a:r>
            <a:rPr lang="zh-CN" altLang="en-US" dirty="0" smtClean="0"/>
            <a:t>测试人员</a:t>
          </a:r>
          <a:endParaRPr lang="zh-CN" altLang="en-US" dirty="0"/>
        </a:p>
      </dgm:t>
    </dgm:pt>
    <dgm:pt modelId="{ACB5C7A2-4E8C-49CE-9725-03F20A50FEAC}" cxnId="{6518B88F-4BC2-4F99-A250-CB5E0E43A067}" type="parTrans">
      <dgm:prSet/>
      <dgm:spPr/>
      <dgm:t>
        <a:bodyPr/>
        <a:lstStyle/>
        <a:p>
          <a:endParaRPr lang="zh-CN" altLang="en-US"/>
        </a:p>
      </dgm:t>
    </dgm:pt>
    <dgm:pt modelId="{35110E83-8904-4B63-B654-82DA0090949B}" cxnId="{6518B88F-4BC2-4F99-A250-CB5E0E43A067}" type="sibTrans">
      <dgm:prSet/>
      <dgm:spPr/>
      <dgm:t>
        <a:bodyPr/>
        <a:lstStyle/>
        <a:p>
          <a:endParaRPr lang="zh-CN" altLang="en-US"/>
        </a:p>
      </dgm:t>
    </dgm:pt>
    <dgm:pt modelId="{1674E15B-43CC-429A-A984-2DCC74F41053}">
      <dgm:prSet phldrT="[文本]"/>
      <dgm:spPr/>
      <dgm:t>
        <a:bodyPr/>
        <a:lstStyle/>
        <a:p>
          <a:r>
            <a:rPr lang="zh-CN" altLang="en-US" dirty="0" smtClean="0"/>
            <a:t>开发人员</a:t>
          </a:r>
          <a:endParaRPr lang="zh-CN" altLang="en-US" dirty="0"/>
        </a:p>
      </dgm:t>
    </dgm:pt>
    <dgm:pt modelId="{D4BC5B99-E10A-4E48-96E9-6B6F6D0A8141}" cxnId="{B7986A87-0598-4EA0-8B28-904AE7FD5F70}" type="parTrans">
      <dgm:prSet/>
      <dgm:spPr/>
      <dgm:t>
        <a:bodyPr/>
        <a:lstStyle/>
        <a:p>
          <a:endParaRPr lang="zh-CN" altLang="en-US"/>
        </a:p>
      </dgm:t>
    </dgm:pt>
    <dgm:pt modelId="{BFAAC3ED-473C-4A68-9891-8DCED9D64753}" cxnId="{B7986A87-0598-4EA0-8B28-904AE7FD5F70}" type="sibTrans">
      <dgm:prSet/>
      <dgm:spPr/>
      <dgm:t>
        <a:bodyPr/>
        <a:lstStyle/>
        <a:p>
          <a:endParaRPr lang="zh-CN" altLang="en-US"/>
        </a:p>
      </dgm:t>
    </dgm:pt>
    <dgm:pt modelId="{92F93BAF-E88E-4C68-91CC-1CAABDF27E27}" type="pres">
      <dgm:prSet presAssocID="{06310B9D-E6D1-4FBA-B007-160327E37F3A}" presName="Name0" presStyleCnt="0">
        <dgm:presLayoutVars>
          <dgm:dir/>
          <dgm:animLvl val="lvl"/>
          <dgm:resizeHandles val="exact"/>
        </dgm:presLayoutVars>
      </dgm:prSet>
      <dgm:spPr/>
    </dgm:pt>
    <dgm:pt modelId="{D7DD0BA7-B73C-4F9F-8A3A-FD4008DC1230}" type="pres">
      <dgm:prSet presAssocID="{06310B9D-E6D1-4FBA-B007-160327E37F3A}" presName="tSp" presStyleCnt="0"/>
      <dgm:spPr/>
    </dgm:pt>
    <dgm:pt modelId="{145B251F-A4D4-40A4-997E-EF963F057A3A}" type="pres">
      <dgm:prSet presAssocID="{06310B9D-E6D1-4FBA-B007-160327E37F3A}" presName="bSp" presStyleCnt="0"/>
      <dgm:spPr/>
    </dgm:pt>
    <dgm:pt modelId="{4714CB3F-CF1A-4621-8B78-078D2637DE68}" type="pres">
      <dgm:prSet presAssocID="{06310B9D-E6D1-4FBA-B007-160327E37F3A}" presName="process" presStyleCnt="0"/>
      <dgm:spPr/>
    </dgm:pt>
    <dgm:pt modelId="{45635749-7A1E-449C-9383-3FD3626EACD6}" type="pres">
      <dgm:prSet presAssocID="{4D53DCEB-9C19-4A90-A040-DBC2C8C77653}" presName="composite1" presStyleCnt="0"/>
      <dgm:spPr/>
    </dgm:pt>
    <dgm:pt modelId="{51A4DEE9-B2A7-4C84-A278-2144D8EF81DC}" type="pres">
      <dgm:prSet presAssocID="{4D53DCEB-9C19-4A90-A040-DBC2C8C77653}" presName="dummyNode1" presStyleLbl="node1" presStyleIdx="0" presStyleCnt="5"/>
      <dgm:spPr/>
    </dgm:pt>
    <dgm:pt modelId="{6BD53EC3-4C8E-4DCB-8029-A3E67701CDBD}" type="pres">
      <dgm:prSet presAssocID="{4D53DCEB-9C19-4A90-A040-DBC2C8C77653}" presName="childNode1" presStyleLbl="bgAcc1" presStyleIdx="0" presStyleCnt="5">
        <dgm:presLayoutVars>
          <dgm:bulletEnabled val="1"/>
        </dgm:presLayoutVars>
      </dgm:prSet>
      <dgm:spPr/>
    </dgm:pt>
    <dgm:pt modelId="{0DF669F4-C5AC-4CC0-BEBE-1EA6EFD3AC66}" type="pres">
      <dgm:prSet presAssocID="{4D53DCEB-9C19-4A90-A040-DBC2C8C77653}" presName="childNode1tx" presStyleLbl="bgAcc1" presStyleIdx="0" presStyleCnt="5">
        <dgm:presLayoutVars>
          <dgm:bulletEnabled val="1"/>
        </dgm:presLayoutVars>
      </dgm:prSet>
      <dgm:spPr/>
    </dgm:pt>
    <dgm:pt modelId="{047B767B-EF9F-487D-86F5-1E02BCC80930}" type="pres">
      <dgm:prSet presAssocID="{4D53DCEB-9C19-4A90-A040-DBC2C8C77653}" presName="parentNode1" presStyleLbl="node1" presStyleIdx="0" presStyleCnt="5">
        <dgm:presLayoutVars>
          <dgm:chMax val="1"/>
          <dgm:bulletEnabled val="1"/>
        </dgm:presLayoutVars>
      </dgm:prSet>
      <dgm:spPr/>
      <dgm:t>
        <a:bodyPr/>
        <a:lstStyle/>
        <a:p>
          <a:endParaRPr lang="zh-CN" altLang="en-US"/>
        </a:p>
      </dgm:t>
    </dgm:pt>
    <dgm:pt modelId="{99571851-5573-47B9-9D6D-6AB08E06AA89}" type="pres">
      <dgm:prSet presAssocID="{4D53DCEB-9C19-4A90-A040-DBC2C8C77653}" presName="connSite1" presStyleCnt="0"/>
      <dgm:spPr/>
    </dgm:pt>
    <dgm:pt modelId="{99D26254-9D56-40D5-A024-2AFD75A3999D}" type="pres">
      <dgm:prSet presAssocID="{3F06A5BF-39B8-4ED7-8DCA-1C6478F8C1E9}" presName="Name9" presStyleLbl="sibTrans2D1" presStyleIdx="0" presStyleCnt="4"/>
      <dgm:spPr/>
      <dgm:t>
        <a:bodyPr/>
        <a:lstStyle/>
        <a:p>
          <a:endParaRPr lang="zh-CN" altLang="en-US"/>
        </a:p>
      </dgm:t>
    </dgm:pt>
    <dgm:pt modelId="{50D01462-6990-442D-81EE-DC16B75C1FC9}" type="pres">
      <dgm:prSet presAssocID="{23E9D2D5-1459-43F2-8AF3-801A722A6402}" presName="composite2" presStyleCnt="0"/>
      <dgm:spPr/>
    </dgm:pt>
    <dgm:pt modelId="{7F566AA8-1EBE-4076-A644-7D3EEAB47E7E}" type="pres">
      <dgm:prSet presAssocID="{23E9D2D5-1459-43F2-8AF3-801A722A6402}" presName="dummyNode2" presStyleLbl="node1" presStyleIdx="0" presStyleCnt="5"/>
      <dgm:spPr/>
    </dgm:pt>
    <dgm:pt modelId="{E3AD4F81-3F04-4402-8926-BCBF0F70BDEF}" type="pres">
      <dgm:prSet presAssocID="{23E9D2D5-1459-43F2-8AF3-801A722A6402}" presName="childNode2" presStyleLbl="bgAcc1" presStyleIdx="1" presStyleCnt="5">
        <dgm:presLayoutVars>
          <dgm:bulletEnabled val="1"/>
        </dgm:presLayoutVars>
      </dgm:prSet>
      <dgm:spPr/>
    </dgm:pt>
    <dgm:pt modelId="{9EDA76EE-0910-439D-A556-D4DBFC642B0B}" type="pres">
      <dgm:prSet presAssocID="{23E9D2D5-1459-43F2-8AF3-801A722A6402}" presName="childNode2tx" presStyleLbl="bgAcc1" presStyleIdx="1" presStyleCnt="5">
        <dgm:presLayoutVars>
          <dgm:bulletEnabled val="1"/>
        </dgm:presLayoutVars>
      </dgm:prSet>
      <dgm:spPr/>
    </dgm:pt>
    <dgm:pt modelId="{0A4B85FC-DE46-4D0B-B235-211839C83630}" type="pres">
      <dgm:prSet presAssocID="{23E9D2D5-1459-43F2-8AF3-801A722A6402}" presName="parentNode2" presStyleLbl="node1" presStyleIdx="1" presStyleCnt="5">
        <dgm:presLayoutVars>
          <dgm:chMax val="0"/>
          <dgm:bulletEnabled val="1"/>
        </dgm:presLayoutVars>
      </dgm:prSet>
      <dgm:spPr/>
      <dgm:t>
        <a:bodyPr/>
        <a:lstStyle/>
        <a:p>
          <a:endParaRPr lang="zh-CN" altLang="en-US"/>
        </a:p>
      </dgm:t>
    </dgm:pt>
    <dgm:pt modelId="{ECDC0C75-5D68-4D0C-A3BC-10366EEA334E}" type="pres">
      <dgm:prSet presAssocID="{23E9D2D5-1459-43F2-8AF3-801A722A6402}" presName="connSite2" presStyleCnt="0"/>
      <dgm:spPr/>
    </dgm:pt>
    <dgm:pt modelId="{E3F43AD7-A0BF-4F25-B0C3-5C4DE340B807}" type="pres">
      <dgm:prSet presAssocID="{24BC09EC-1947-4EFA-A86A-4AFFA3BBB957}" presName="Name18" presStyleLbl="sibTrans2D1" presStyleIdx="1" presStyleCnt="4"/>
      <dgm:spPr/>
      <dgm:t>
        <a:bodyPr/>
        <a:lstStyle/>
        <a:p>
          <a:endParaRPr lang="zh-CN" altLang="en-US"/>
        </a:p>
      </dgm:t>
    </dgm:pt>
    <dgm:pt modelId="{18B1B2D8-661F-459F-BF3E-F3130A3C5CBE}" type="pres">
      <dgm:prSet presAssocID="{9F07176A-BD17-4B27-A06C-E39388C4C78D}" presName="composite1" presStyleCnt="0"/>
      <dgm:spPr/>
    </dgm:pt>
    <dgm:pt modelId="{79BC4891-E266-4822-851E-C0E22392CEB0}" type="pres">
      <dgm:prSet presAssocID="{9F07176A-BD17-4B27-A06C-E39388C4C78D}" presName="dummyNode1" presStyleLbl="node1" presStyleIdx="1" presStyleCnt="5"/>
      <dgm:spPr/>
    </dgm:pt>
    <dgm:pt modelId="{9FBB638F-A1D9-41A3-B7F2-5375BC45AFC5}" type="pres">
      <dgm:prSet presAssocID="{9F07176A-BD17-4B27-A06C-E39388C4C78D}" presName="childNode1" presStyleLbl="bgAcc1" presStyleIdx="2" presStyleCnt="5">
        <dgm:presLayoutVars>
          <dgm:bulletEnabled val="1"/>
        </dgm:presLayoutVars>
      </dgm:prSet>
      <dgm:spPr/>
    </dgm:pt>
    <dgm:pt modelId="{068981E6-BA16-46B3-9C2C-10BDCFAE9411}" type="pres">
      <dgm:prSet presAssocID="{9F07176A-BD17-4B27-A06C-E39388C4C78D}" presName="childNode1tx" presStyleLbl="bgAcc1" presStyleIdx="2" presStyleCnt="5">
        <dgm:presLayoutVars>
          <dgm:bulletEnabled val="1"/>
        </dgm:presLayoutVars>
      </dgm:prSet>
      <dgm:spPr/>
    </dgm:pt>
    <dgm:pt modelId="{913C7465-BC13-4B6C-B59B-393D49FF2F41}" type="pres">
      <dgm:prSet presAssocID="{9F07176A-BD17-4B27-A06C-E39388C4C78D}" presName="parentNode1" presStyleLbl="node1" presStyleIdx="2" presStyleCnt="5">
        <dgm:presLayoutVars>
          <dgm:chMax val="1"/>
          <dgm:bulletEnabled val="1"/>
        </dgm:presLayoutVars>
      </dgm:prSet>
      <dgm:spPr/>
      <dgm:t>
        <a:bodyPr/>
        <a:lstStyle/>
        <a:p>
          <a:endParaRPr lang="zh-CN" altLang="en-US"/>
        </a:p>
      </dgm:t>
    </dgm:pt>
    <dgm:pt modelId="{8CEEB2B0-5711-400E-B996-3657AB77EECE}" type="pres">
      <dgm:prSet presAssocID="{9F07176A-BD17-4B27-A06C-E39388C4C78D}" presName="connSite1" presStyleCnt="0"/>
      <dgm:spPr/>
    </dgm:pt>
    <dgm:pt modelId="{52481065-35CF-47CC-8C47-F441075502DB}" type="pres">
      <dgm:prSet presAssocID="{94A6BDAD-0205-4F50-9995-E5B2C9CE73E8}" presName="Name9" presStyleLbl="sibTrans2D1" presStyleIdx="2" presStyleCnt="4"/>
      <dgm:spPr/>
      <dgm:t>
        <a:bodyPr/>
        <a:lstStyle/>
        <a:p>
          <a:endParaRPr lang="zh-CN" altLang="en-US"/>
        </a:p>
      </dgm:t>
    </dgm:pt>
    <dgm:pt modelId="{86971E11-95A3-4B14-84D3-13D1DF77976C}" type="pres">
      <dgm:prSet presAssocID="{CDA9B8E0-EC7D-44BF-871D-4B8AB126A61B}" presName="composite2" presStyleCnt="0"/>
      <dgm:spPr/>
    </dgm:pt>
    <dgm:pt modelId="{380ABB98-886E-4A64-A36A-5A2B0BA6578C}" type="pres">
      <dgm:prSet presAssocID="{CDA9B8E0-EC7D-44BF-871D-4B8AB126A61B}" presName="dummyNode2" presStyleLbl="node1" presStyleIdx="2" presStyleCnt="5"/>
      <dgm:spPr/>
    </dgm:pt>
    <dgm:pt modelId="{F9E7B224-4087-4842-B68D-6B68BC4FF2F7}" type="pres">
      <dgm:prSet presAssocID="{CDA9B8E0-EC7D-44BF-871D-4B8AB126A61B}" presName="childNode2" presStyleLbl="bgAcc1" presStyleIdx="3" presStyleCnt="5">
        <dgm:presLayoutVars>
          <dgm:bulletEnabled val="1"/>
        </dgm:presLayoutVars>
      </dgm:prSet>
      <dgm:spPr/>
    </dgm:pt>
    <dgm:pt modelId="{E424E282-6E1E-445E-8465-4EDA76A60D1F}" type="pres">
      <dgm:prSet presAssocID="{CDA9B8E0-EC7D-44BF-871D-4B8AB126A61B}" presName="childNode2tx" presStyleLbl="bgAcc1" presStyleIdx="3" presStyleCnt="5">
        <dgm:presLayoutVars>
          <dgm:bulletEnabled val="1"/>
        </dgm:presLayoutVars>
      </dgm:prSet>
      <dgm:spPr/>
    </dgm:pt>
    <dgm:pt modelId="{DEB9E31C-3BCD-40EB-9A82-63A7DBA738DB}" type="pres">
      <dgm:prSet presAssocID="{CDA9B8E0-EC7D-44BF-871D-4B8AB126A61B}" presName="parentNode2" presStyleLbl="node1" presStyleIdx="3" presStyleCnt="5">
        <dgm:presLayoutVars>
          <dgm:chMax val="0"/>
          <dgm:bulletEnabled val="1"/>
        </dgm:presLayoutVars>
      </dgm:prSet>
      <dgm:spPr/>
      <dgm:t>
        <a:bodyPr/>
        <a:lstStyle/>
        <a:p>
          <a:endParaRPr lang="zh-CN" altLang="en-US"/>
        </a:p>
      </dgm:t>
    </dgm:pt>
    <dgm:pt modelId="{B1AC4828-02AC-48B5-898F-A27CF15476A5}" type="pres">
      <dgm:prSet presAssocID="{CDA9B8E0-EC7D-44BF-871D-4B8AB126A61B}" presName="connSite2" presStyleCnt="0"/>
      <dgm:spPr/>
    </dgm:pt>
    <dgm:pt modelId="{15CE9E4E-FEB1-4741-8B3A-6617CDE26797}" type="pres">
      <dgm:prSet presAssocID="{35110E83-8904-4B63-B654-82DA0090949B}" presName="Name18" presStyleLbl="sibTrans2D1" presStyleIdx="3" presStyleCnt="4"/>
      <dgm:spPr/>
      <dgm:t>
        <a:bodyPr/>
        <a:lstStyle/>
        <a:p>
          <a:endParaRPr lang="zh-CN" altLang="en-US"/>
        </a:p>
      </dgm:t>
    </dgm:pt>
    <dgm:pt modelId="{894B67C3-DFAA-4709-B47B-AAEBC15E4200}" type="pres">
      <dgm:prSet presAssocID="{1674E15B-43CC-429A-A984-2DCC74F41053}" presName="composite1" presStyleCnt="0"/>
      <dgm:spPr/>
    </dgm:pt>
    <dgm:pt modelId="{B5ABCF3F-D026-460A-B084-F0AE95932D30}" type="pres">
      <dgm:prSet presAssocID="{1674E15B-43CC-429A-A984-2DCC74F41053}" presName="dummyNode1" presStyleLbl="node1" presStyleIdx="3" presStyleCnt="5"/>
      <dgm:spPr/>
    </dgm:pt>
    <dgm:pt modelId="{0565A268-0C98-400A-A306-0FAED3BEA849}" type="pres">
      <dgm:prSet presAssocID="{1674E15B-43CC-429A-A984-2DCC74F41053}" presName="childNode1" presStyleLbl="bgAcc1" presStyleIdx="4" presStyleCnt="5">
        <dgm:presLayoutVars>
          <dgm:bulletEnabled val="1"/>
        </dgm:presLayoutVars>
      </dgm:prSet>
      <dgm:spPr/>
    </dgm:pt>
    <dgm:pt modelId="{DB498CDA-7467-49B2-8B3C-FDC5CCECB17C}" type="pres">
      <dgm:prSet presAssocID="{1674E15B-43CC-429A-A984-2DCC74F41053}" presName="childNode1tx" presStyleLbl="bgAcc1" presStyleIdx="4" presStyleCnt="5">
        <dgm:presLayoutVars>
          <dgm:bulletEnabled val="1"/>
        </dgm:presLayoutVars>
      </dgm:prSet>
      <dgm:spPr/>
    </dgm:pt>
    <dgm:pt modelId="{18947FF9-5423-4FE0-B25F-F57D49924C2E}" type="pres">
      <dgm:prSet presAssocID="{1674E15B-43CC-429A-A984-2DCC74F41053}" presName="parentNode1" presStyleLbl="node1" presStyleIdx="4" presStyleCnt="5">
        <dgm:presLayoutVars>
          <dgm:chMax val="1"/>
          <dgm:bulletEnabled val="1"/>
        </dgm:presLayoutVars>
      </dgm:prSet>
      <dgm:spPr/>
      <dgm:t>
        <a:bodyPr/>
        <a:lstStyle/>
        <a:p>
          <a:endParaRPr lang="zh-CN" altLang="en-US"/>
        </a:p>
      </dgm:t>
    </dgm:pt>
    <dgm:pt modelId="{8595AC5C-3721-4E38-B939-9E834D264466}" type="pres">
      <dgm:prSet presAssocID="{1674E15B-43CC-429A-A984-2DCC74F41053}" presName="connSite1" presStyleCnt="0"/>
      <dgm:spPr/>
    </dgm:pt>
  </dgm:ptLst>
  <dgm:cxnLst>
    <dgm:cxn modelId="{28E08771-6191-4C8A-89CA-6A63CBD82268}" srcId="{06310B9D-E6D1-4FBA-B007-160327E37F3A}" destId="{9F07176A-BD17-4B27-A06C-E39388C4C78D}" srcOrd="2" destOrd="0" parTransId="{995CC676-563A-48DC-9397-B92E8669E900}" sibTransId="{94A6BDAD-0205-4F50-9995-E5B2C9CE73E8}"/>
    <dgm:cxn modelId="{060CB6CD-5563-4164-B066-A6E75A0012F1}" type="presOf" srcId="{94A6BDAD-0205-4F50-9995-E5B2C9CE73E8}" destId="{52481065-35CF-47CC-8C47-F441075502DB}" srcOrd="0" destOrd="0" presId="urn:microsoft.com/office/officeart/2005/8/layout/hProcess4"/>
    <dgm:cxn modelId="{AF69D673-CAF4-4CC4-8937-DE76028E6BBD}" type="presOf" srcId="{35110E83-8904-4B63-B654-82DA0090949B}" destId="{15CE9E4E-FEB1-4741-8B3A-6617CDE26797}" srcOrd="0" destOrd="0" presId="urn:microsoft.com/office/officeart/2005/8/layout/hProcess4"/>
    <dgm:cxn modelId="{B7986A87-0598-4EA0-8B28-904AE7FD5F70}" srcId="{06310B9D-E6D1-4FBA-B007-160327E37F3A}" destId="{1674E15B-43CC-429A-A984-2DCC74F41053}" srcOrd="4" destOrd="0" parTransId="{D4BC5B99-E10A-4E48-96E9-6B6F6D0A8141}" sibTransId="{BFAAC3ED-473C-4A68-9891-8DCED9D64753}"/>
    <dgm:cxn modelId="{0AE9A05C-15B5-4042-8784-D34A721C1CED}" type="presOf" srcId="{4D53DCEB-9C19-4A90-A040-DBC2C8C77653}" destId="{047B767B-EF9F-487D-86F5-1E02BCC80930}" srcOrd="0" destOrd="0" presId="urn:microsoft.com/office/officeart/2005/8/layout/hProcess4"/>
    <dgm:cxn modelId="{668C3AB5-70B7-487C-ACAD-2837ABED6492}" type="presOf" srcId="{3F06A5BF-39B8-4ED7-8DCA-1C6478F8C1E9}" destId="{99D26254-9D56-40D5-A024-2AFD75A3999D}" srcOrd="0" destOrd="0" presId="urn:microsoft.com/office/officeart/2005/8/layout/hProcess4"/>
    <dgm:cxn modelId="{88E354C1-9213-4660-8748-FF943C4C45BE}" type="presOf" srcId="{23E9D2D5-1459-43F2-8AF3-801A722A6402}" destId="{0A4B85FC-DE46-4D0B-B235-211839C83630}" srcOrd="0" destOrd="0" presId="urn:microsoft.com/office/officeart/2005/8/layout/hProcess4"/>
    <dgm:cxn modelId="{6518B88F-4BC2-4F99-A250-CB5E0E43A067}" srcId="{06310B9D-E6D1-4FBA-B007-160327E37F3A}" destId="{CDA9B8E0-EC7D-44BF-871D-4B8AB126A61B}" srcOrd="3" destOrd="0" parTransId="{ACB5C7A2-4E8C-49CE-9725-03F20A50FEAC}" sibTransId="{35110E83-8904-4B63-B654-82DA0090949B}"/>
    <dgm:cxn modelId="{BDE4E7C1-87A3-4BDC-BC60-E412F9B751F5}" srcId="{06310B9D-E6D1-4FBA-B007-160327E37F3A}" destId="{23E9D2D5-1459-43F2-8AF3-801A722A6402}" srcOrd="1" destOrd="0" parTransId="{53ACFD02-66A1-4EEA-8053-D21AB171BEB4}" sibTransId="{24BC09EC-1947-4EFA-A86A-4AFFA3BBB957}"/>
    <dgm:cxn modelId="{8241D1A9-7417-4518-91B2-622ABDF38B55}" type="presOf" srcId="{1674E15B-43CC-429A-A984-2DCC74F41053}" destId="{18947FF9-5423-4FE0-B25F-F57D49924C2E}" srcOrd="0" destOrd="0" presId="urn:microsoft.com/office/officeart/2005/8/layout/hProcess4"/>
    <dgm:cxn modelId="{1396F849-99C5-449B-8712-CEB7A775892E}" type="presOf" srcId="{24BC09EC-1947-4EFA-A86A-4AFFA3BBB957}" destId="{E3F43AD7-A0BF-4F25-B0C3-5C4DE340B807}" srcOrd="0" destOrd="0" presId="urn:microsoft.com/office/officeart/2005/8/layout/hProcess4"/>
    <dgm:cxn modelId="{60093FF9-035C-4CBA-9B31-ADA5A353B21B}" srcId="{06310B9D-E6D1-4FBA-B007-160327E37F3A}" destId="{4D53DCEB-9C19-4A90-A040-DBC2C8C77653}" srcOrd="0" destOrd="0" parTransId="{ED79F3FF-C776-4C26-B252-BCD81A71412C}" sibTransId="{3F06A5BF-39B8-4ED7-8DCA-1C6478F8C1E9}"/>
    <dgm:cxn modelId="{803304D1-F182-4068-85EE-540D75C61CCD}" type="presOf" srcId="{CDA9B8E0-EC7D-44BF-871D-4B8AB126A61B}" destId="{DEB9E31C-3BCD-40EB-9A82-63A7DBA738DB}" srcOrd="0" destOrd="0" presId="urn:microsoft.com/office/officeart/2005/8/layout/hProcess4"/>
    <dgm:cxn modelId="{B00FBB07-D795-484A-95EC-D736F639EB4F}" type="presOf" srcId="{06310B9D-E6D1-4FBA-B007-160327E37F3A}" destId="{92F93BAF-E88E-4C68-91CC-1CAABDF27E27}" srcOrd="0" destOrd="0" presId="urn:microsoft.com/office/officeart/2005/8/layout/hProcess4"/>
    <dgm:cxn modelId="{FF7BC40A-215C-4468-8309-098DC5087BBF}" type="presOf" srcId="{9F07176A-BD17-4B27-A06C-E39388C4C78D}" destId="{913C7465-BC13-4B6C-B59B-393D49FF2F41}" srcOrd="0" destOrd="0" presId="urn:microsoft.com/office/officeart/2005/8/layout/hProcess4"/>
    <dgm:cxn modelId="{EA742836-177F-46EB-888B-50960833F5FB}" type="presParOf" srcId="{92F93BAF-E88E-4C68-91CC-1CAABDF27E27}" destId="{D7DD0BA7-B73C-4F9F-8A3A-FD4008DC1230}" srcOrd="0" destOrd="0" presId="urn:microsoft.com/office/officeart/2005/8/layout/hProcess4"/>
    <dgm:cxn modelId="{9F7FF539-223F-47C5-B5CF-B6E9135725CF}" type="presParOf" srcId="{92F93BAF-E88E-4C68-91CC-1CAABDF27E27}" destId="{145B251F-A4D4-40A4-997E-EF963F057A3A}" srcOrd="1" destOrd="0" presId="urn:microsoft.com/office/officeart/2005/8/layout/hProcess4"/>
    <dgm:cxn modelId="{8FFCA8BA-1CC1-4457-AEA3-A8E87FA20B7E}" type="presParOf" srcId="{92F93BAF-E88E-4C68-91CC-1CAABDF27E27}" destId="{4714CB3F-CF1A-4621-8B78-078D2637DE68}" srcOrd="2" destOrd="0" presId="urn:microsoft.com/office/officeart/2005/8/layout/hProcess4"/>
    <dgm:cxn modelId="{6CFC4792-8EAA-476E-89E6-CC92AC4CB3D9}" type="presParOf" srcId="{4714CB3F-CF1A-4621-8B78-078D2637DE68}" destId="{45635749-7A1E-449C-9383-3FD3626EACD6}" srcOrd="0" destOrd="0" presId="urn:microsoft.com/office/officeart/2005/8/layout/hProcess4"/>
    <dgm:cxn modelId="{E9279CC5-8364-43FC-B32D-E90195261782}" type="presParOf" srcId="{45635749-7A1E-449C-9383-3FD3626EACD6}" destId="{51A4DEE9-B2A7-4C84-A278-2144D8EF81DC}" srcOrd="0" destOrd="0" presId="urn:microsoft.com/office/officeart/2005/8/layout/hProcess4"/>
    <dgm:cxn modelId="{2040B137-991D-4741-BE88-BF1372DDB74B}" type="presParOf" srcId="{45635749-7A1E-449C-9383-3FD3626EACD6}" destId="{6BD53EC3-4C8E-4DCB-8029-A3E67701CDBD}" srcOrd="1" destOrd="0" presId="urn:microsoft.com/office/officeart/2005/8/layout/hProcess4"/>
    <dgm:cxn modelId="{C1F4C777-6E04-43C4-A55A-CBAAE840B8E9}" type="presParOf" srcId="{45635749-7A1E-449C-9383-3FD3626EACD6}" destId="{0DF669F4-C5AC-4CC0-BEBE-1EA6EFD3AC66}" srcOrd="2" destOrd="0" presId="urn:microsoft.com/office/officeart/2005/8/layout/hProcess4"/>
    <dgm:cxn modelId="{78F052D4-2520-42F1-871A-DBA1B5423300}" type="presParOf" srcId="{45635749-7A1E-449C-9383-3FD3626EACD6}" destId="{047B767B-EF9F-487D-86F5-1E02BCC80930}" srcOrd="3" destOrd="0" presId="urn:microsoft.com/office/officeart/2005/8/layout/hProcess4"/>
    <dgm:cxn modelId="{B17B5765-864D-4404-AB4C-BAFD83D62F7F}" type="presParOf" srcId="{45635749-7A1E-449C-9383-3FD3626EACD6}" destId="{99571851-5573-47B9-9D6D-6AB08E06AA89}" srcOrd="4" destOrd="0" presId="urn:microsoft.com/office/officeart/2005/8/layout/hProcess4"/>
    <dgm:cxn modelId="{7335E33B-7942-449C-9A6A-58D6F308E29D}" type="presParOf" srcId="{4714CB3F-CF1A-4621-8B78-078D2637DE68}" destId="{99D26254-9D56-40D5-A024-2AFD75A3999D}" srcOrd="1" destOrd="0" presId="urn:microsoft.com/office/officeart/2005/8/layout/hProcess4"/>
    <dgm:cxn modelId="{0905870C-AB18-4B93-A259-7A22F72E79E8}" type="presParOf" srcId="{4714CB3F-CF1A-4621-8B78-078D2637DE68}" destId="{50D01462-6990-442D-81EE-DC16B75C1FC9}" srcOrd="2" destOrd="0" presId="urn:microsoft.com/office/officeart/2005/8/layout/hProcess4"/>
    <dgm:cxn modelId="{2BCA0BB0-60AF-4E12-991B-F4DE3818FC27}" type="presParOf" srcId="{50D01462-6990-442D-81EE-DC16B75C1FC9}" destId="{7F566AA8-1EBE-4076-A644-7D3EEAB47E7E}" srcOrd="0" destOrd="0" presId="urn:microsoft.com/office/officeart/2005/8/layout/hProcess4"/>
    <dgm:cxn modelId="{7C93B826-174C-449D-A3ED-C815386AB077}" type="presParOf" srcId="{50D01462-6990-442D-81EE-DC16B75C1FC9}" destId="{E3AD4F81-3F04-4402-8926-BCBF0F70BDEF}" srcOrd="1" destOrd="0" presId="urn:microsoft.com/office/officeart/2005/8/layout/hProcess4"/>
    <dgm:cxn modelId="{2512050B-9495-44BD-A435-A70DF75BAD6A}" type="presParOf" srcId="{50D01462-6990-442D-81EE-DC16B75C1FC9}" destId="{9EDA76EE-0910-439D-A556-D4DBFC642B0B}" srcOrd="2" destOrd="0" presId="urn:microsoft.com/office/officeart/2005/8/layout/hProcess4"/>
    <dgm:cxn modelId="{4662C7E2-0CEA-44CA-8A35-3D39117341B9}" type="presParOf" srcId="{50D01462-6990-442D-81EE-DC16B75C1FC9}" destId="{0A4B85FC-DE46-4D0B-B235-211839C83630}" srcOrd="3" destOrd="0" presId="urn:microsoft.com/office/officeart/2005/8/layout/hProcess4"/>
    <dgm:cxn modelId="{5A7C54C3-3EF8-4F6F-8ACA-4EAC0FFB87C6}" type="presParOf" srcId="{50D01462-6990-442D-81EE-DC16B75C1FC9}" destId="{ECDC0C75-5D68-4D0C-A3BC-10366EEA334E}" srcOrd="4" destOrd="0" presId="urn:microsoft.com/office/officeart/2005/8/layout/hProcess4"/>
    <dgm:cxn modelId="{E67A8A91-0B0B-4FA0-B3FE-D59BBA170010}" type="presParOf" srcId="{4714CB3F-CF1A-4621-8B78-078D2637DE68}" destId="{E3F43AD7-A0BF-4F25-B0C3-5C4DE340B807}" srcOrd="3" destOrd="0" presId="urn:microsoft.com/office/officeart/2005/8/layout/hProcess4"/>
    <dgm:cxn modelId="{76BEE560-7E8E-475B-B59B-4A6AD526843B}" type="presParOf" srcId="{4714CB3F-CF1A-4621-8B78-078D2637DE68}" destId="{18B1B2D8-661F-459F-BF3E-F3130A3C5CBE}" srcOrd="4" destOrd="0" presId="urn:microsoft.com/office/officeart/2005/8/layout/hProcess4"/>
    <dgm:cxn modelId="{A59B7AF0-2512-4B7B-B9B5-EA62A46ED70E}" type="presParOf" srcId="{18B1B2D8-661F-459F-BF3E-F3130A3C5CBE}" destId="{79BC4891-E266-4822-851E-C0E22392CEB0}" srcOrd="0" destOrd="0" presId="urn:microsoft.com/office/officeart/2005/8/layout/hProcess4"/>
    <dgm:cxn modelId="{5955BEA5-6B5E-4296-844D-4B0C2F56A95B}" type="presParOf" srcId="{18B1B2D8-661F-459F-BF3E-F3130A3C5CBE}" destId="{9FBB638F-A1D9-41A3-B7F2-5375BC45AFC5}" srcOrd="1" destOrd="0" presId="urn:microsoft.com/office/officeart/2005/8/layout/hProcess4"/>
    <dgm:cxn modelId="{41E15E70-21BE-499C-B135-D928F0020A99}" type="presParOf" srcId="{18B1B2D8-661F-459F-BF3E-F3130A3C5CBE}" destId="{068981E6-BA16-46B3-9C2C-10BDCFAE9411}" srcOrd="2" destOrd="0" presId="urn:microsoft.com/office/officeart/2005/8/layout/hProcess4"/>
    <dgm:cxn modelId="{EBB41F9C-9DED-4738-9208-040F807FA30C}" type="presParOf" srcId="{18B1B2D8-661F-459F-BF3E-F3130A3C5CBE}" destId="{913C7465-BC13-4B6C-B59B-393D49FF2F41}" srcOrd="3" destOrd="0" presId="urn:microsoft.com/office/officeart/2005/8/layout/hProcess4"/>
    <dgm:cxn modelId="{BF6ACF8E-B51D-41BB-AD6A-3BC10B544250}" type="presParOf" srcId="{18B1B2D8-661F-459F-BF3E-F3130A3C5CBE}" destId="{8CEEB2B0-5711-400E-B996-3657AB77EECE}" srcOrd="4" destOrd="0" presId="urn:microsoft.com/office/officeart/2005/8/layout/hProcess4"/>
    <dgm:cxn modelId="{00BAA145-13B7-40F9-9C87-2C3B7B99BF64}" type="presParOf" srcId="{4714CB3F-CF1A-4621-8B78-078D2637DE68}" destId="{52481065-35CF-47CC-8C47-F441075502DB}" srcOrd="5" destOrd="0" presId="urn:microsoft.com/office/officeart/2005/8/layout/hProcess4"/>
    <dgm:cxn modelId="{1F2A5D2D-BAC8-47B2-8C37-B809D4D3B016}" type="presParOf" srcId="{4714CB3F-CF1A-4621-8B78-078D2637DE68}" destId="{86971E11-95A3-4B14-84D3-13D1DF77976C}" srcOrd="6" destOrd="0" presId="urn:microsoft.com/office/officeart/2005/8/layout/hProcess4"/>
    <dgm:cxn modelId="{AE984AA3-58D5-4838-B288-BCD053D3D03E}" type="presParOf" srcId="{86971E11-95A3-4B14-84D3-13D1DF77976C}" destId="{380ABB98-886E-4A64-A36A-5A2B0BA6578C}" srcOrd="0" destOrd="0" presId="urn:microsoft.com/office/officeart/2005/8/layout/hProcess4"/>
    <dgm:cxn modelId="{1366EF49-B86B-45C9-BAF9-D7B9DAA150B3}" type="presParOf" srcId="{86971E11-95A3-4B14-84D3-13D1DF77976C}" destId="{F9E7B224-4087-4842-B68D-6B68BC4FF2F7}" srcOrd="1" destOrd="0" presId="urn:microsoft.com/office/officeart/2005/8/layout/hProcess4"/>
    <dgm:cxn modelId="{34D2295B-7A92-4E9B-B4F8-C9DEBEECF0B4}" type="presParOf" srcId="{86971E11-95A3-4B14-84D3-13D1DF77976C}" destId="{E424E282-6E1E-445E-8465-4EDA76A60D1F}" srcOrd="2" destOrd="0" presId="urn:microsoft.com/office/officeart/2005/8/layout/hProcess4"/>
    <dgm:cxn modelId="{F5EE89FD-09F4-414F-B63B-112721140C8A}" type="presParOf" srcId="{86971E11-95A3-4B14-84D3-13D1DF77976C}" destId="{DEB9E31C-3BCD-40EB-9A82-63A7DBA738DB}" srcOrd="3" destOrd="0" presId="urn:microsoft.com/office/officeart/2005/8/layout/hProcess4"/>
    <dgm:cxn modelId="{3847A7F8-F35B-42D6-B16B-EFF76677F0AD}" type="presParOf" srcId="{86971E11-95A3-4B14-84D3-13D1DF77976C}" destId="{B1AC4828-02AC-48B5-898F-A27CF15476A5}" srcOrd="4" destOrd="0" presId="urn:microsoft.com/office/officeart/2005/8/layout/hProcess4"/>
    <dgm:cxn modelId="{BD9B8A14-77BD-4C48-8AA0-5D5A4AD34241}" type="presParOf" srcId="{4714CB3F-CF1A-4621-8B78-078D2637DE68}" destId="{15CE9E4E-FEB1-4741-8B3A-6617CDE26797}" srcOrd="7" destOrd="0" presId="urn:microsoft.com/office/officeart/2005/8/layout/hProcess4"/>
    <dgm:cxn modelId="{22AD7BAB-9BC9-4FA5-81EE-210FF7029D25}" type="presParOf" srcId="{4714CB3F-CF1A-4621-8B78-078D2637DE68}" destId="{894B67C3-DFAA-4709-B47B-AAEBC15E4200}" srcOrd="8" destOrd="0" presId="urn:microsoft.com/office/officeart/2005/8/layout/hProcess4"/>
    <dgm:cxn modelId="{292E0339-496C-4991-96B9-39AB08AE9D06}" type="presParOf" srcId="{894B67C3-DFAA-4709-B47B-AAEBC15E4200}" destId="{B5ABCF3F-D026-460A-B084-F0AE95932D30}" srcOrd="0" destOrd="0" presId="urn:microsoft.com/office/officeart/2005/8/layout/hProcess4"/>
    <dgm:cxn modelId="{B7814B41-E321-4694-A194-BAFEE47D152E}" type="presParOf" srcId="{894B67C3-DFAA-4709-B47B-AAEBC15E4200}" destId="{0565A268-0C98-400A-A306-0FAED3BEA849}" srcOrd="1" destOrd="0" presId="urn:microsoft.com/office/officeart/2005/8/layout/hProcess4"/>
    <dgm:cxn modelId="{3C829910-2BD2-4C38-9795-5E8468635F5D}" type="presParOf" srcId="{894B67C3-DFAA-4709-B47B-AAEBC15E4200}" destId="{DB498CDA-7467-49B2-8B3C-FDC5CCECB17C}" srcOrd="2" destOrd="0" presId="urn:microsoft.com/office/officeart/2005/8/layout/hProcess4"/>
    <dgm:cxn modelId="{85E37A37-14E9-463D-A465-B83113813994}" type="presParOf" srcId="{894B67C3-DFAA-4709-B47B-AAEBC15E4200}" destId="{18947FF9-5423-4FE0-B25F-F57D49924C2E}" srcOrd="3" destOrd="0" presId="urn:microsoft.com/office/officeart/2005/8/layout/hProcess4"/>
    <dgm:cxn modelId="{FDD1BEB2-7604-4FCD-A18E-30D050C998DB}" type="presParOf" srcId="{894B67C3-DFAA-4709-B47B-AAEBC15E4200}" destId="{8595AC5C-3721-4E38-B939-9E834D264466}" srcOrd="4"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BEAC394-ACAB-4D47-9B70-129976B220C9}"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zh-CN" altLang="en-US"/>
        </a:p>
      </dgm:t>
    </dgm:pt>
    <dgm:pt modelId="{4842CADF-4351-4CBD-A9D7-22018D825EC8}">
      <dgm:prSet phldrT="[文本]"/>
      <dgm:spPr/>
      <dgm:t>
        <a:bodyPr/>
        <a:lstStyle/>
        <a:p>
          <a:r>
            <a:rPr lang="zh-CN" altLang="en-US" dirty="0" smtClean="0"/>
            <a:t>存档一</a:t>
          </a:r>
          <a:endParaRPr lang="zh-CN" altLang="en-US" dirty="0"/>
        </a:p>
      </dgm:t>
    </dgm:pt>
    <dgm:pt modelId="{7FA2A91D-291F-498D-8906-F84E4C4B9B44}" cxnId="{96D84A31-E26C-4DC2-9311-57AD4911E27B}" type="parTrans">
      <dgm:prSet/>
      <dgm:spPr/>
      <dgm:t>
        <a:bodyPr/>
        <a:lstStyle/>
        <a:p>
          <a:endParaRPr lang="zh-CN" altLang="en-US"/>
        </a:p>
      </dgm:t>
    </dgm:pt>
    <dgm:pt modelId="{CAB58101-C458-4B9C-B723-33D7056EF4AB}" cxnId="{96D84A31-E26C-4DC2-9311-57AD4911E27B}" type="sibTrans">
      <dgm:prSet/>
      <dgm:spPr/>
      <dgm:t>
        <a:bodyPr/>
        <a:lstStyle/>
        <a:p>
          <a:endParaRPr lang="zh-CN" altLang="en-US"/>
        </a:p>
      </dgm:t>
    </dgm:pt>
    <dgm:pt modelId="{4AA03A35-2580-4D38-8F2C-69C7E42A69E3}">
      <dgm:prSet phldrT="[文本]"/>
      <dgm:spPr/>
      <dgm:t>
        <a:bodyPr/>
        <a:lstStyle/>
        <a:p>
          <a:r>
            <a:rPr lang="zh-CN" altLang="en-US" dirty="0" smtClean="0"/>
            <a:t>角色</a:t>
          </a:r>
          <a:endParaRPr lang="zh-CN" altLang="en-US" dirty="0"/>
        </a:p>
      </dgm:t>
    </dgm:pt>
    <dgm:pt modelId="{486DD156-63A2-448E-AF96-F6260733A929}" cxnId="{FA9AFC61-F23F-4559-ADF1-BDB13DC9FD02}" type="parTrans">
      <dgm:prSet/>
      <dgm:spPr/>
      <dgm:t>
        <a:bodyPr/>
        <a:lstStyle/>
        <a:p>
          <a:endParaRPr lang="zh-CN" altLang="en-US"/>
        </a:p>
      </dgm:t>
    </dgm:pt>
    <dgm:pt modelId="{AF050F7C-DC0D-4936-9795-E90A5C3266DC}" cxnId="{FA9AFC61-F23F-4559-ADF1-BDB13DC9FD02}" type="sibTrans">
      <dgm:prSet/>
      <dgm:spPr/>
      <dgm:t>
        <a:bodyPr/>
        <a:lstStyle/>
        <a:p>
          <a:endParaRPr lang="zh-CN" altLang="en-US"/>
        </a:p>
      </dgm:t>
    </dgm:pt>
    <dgm:pt modelId="{09118B6C-F4B7-4A16-8E70-89C3BD7D472D}">
      <dgm:prSet phldrT="[文本]"/>
      <dgm:spPr/>
      <dgm:t>
        <a:bodyPr/>
        <a:lstStyle/>
        <a:p>
          <a:r>
            <a:rPr lang="zh-CN" altLang="en-US" dirty="0" smtClean="0"/>
            <a:t>场景</a:t>
          </a:r>
          <a:endParaRPr lang="zh-CN" altLang="en-US" dirty="0"/>
        </a:p>
      </dgm:t>
    </dgm:pt>
    <dgm:pt modelId="{FC40DFDB-1B1B-4332-BC9E-C962C82A48D6}" cxnId="{A68D4860-802B-456A-8748-2DB0C0CD4E4D}" type="parTrans">
      <dgm:prSet/>
      <dgm:spPr/>
      <dgm:t>
        <a:bodyPr/>
        <a:lstStyle/>
        <a:p>
          <a:endParaRPr lang="zh-CN" altLang="en-US"/>
        </a:p>
      </dgm:t>
    </dgm:pt>
    <dgm:pt modelId="{F8478495-2513-43FD-928C-42E5E42781E0}" cxnId="{A68D4860-802B-456A-8748-2DB0C0CD4E4D}" type="sibTrans">
      <dgm:prSet/>
      <dgm:spPr/>
      <dgm:t>
        <a:bodyPr/>
        <a:lstStyle/>
        <a:p>
          <a:endParaRPr lang="zh-CN" altLang="en-US"/>
        </a:p>
      </dgm:t>
    </dgm:pt>
    <dgm:pt modelId="{8A8D680C-4A1D-4917-83EF-27225780DE95}" type="pres">
      <dgm:prSet presAssocID="{9BEAC394-ACAB-4D47-9B70-129976B220C9}" presName="linear" presStyleCnt="0">
        <dgm:presLayoutVars>
          <dgm:dir/>
          <dgm:resizeHandles val="exact"/>
        </dgm:presLayoutVars>
      </dgm:prSet>
      <dgm:spPr/>
      <dgm:t>
        <a:bodyPr/>
        <a:lstStyle/>
        <a:p>
          <a:endParaRPr lang="zh-CN" altLang="en-US"/>
        </a:p>
      </dgm:t>
    </dgm:pt>
    <dgm:pt modelId="{F52C1ADE-FC09-47A2-A3C7-BBE26649B034}" type="pres">
      <dgm:prSet presAssocID="{4842CADF-4351-4CBD-A9D7-22018D825EC8}" presName="comp" presStyleCnt="0"/>
      <dgm:spPr/>
      <dgm:t>
        <a:bodyPr/>
        <a:lstStyle/>
        <a:p>
          <a:endParaRPr lang="zh-CN" altLang="en-US"/>
        </a:p>
      </dgm:t>
    </dgm:pt>
    <dgm:pt modelId="{EBD7F21D-75E2-45C4-A76A-235F88C7E036}" type="pres">
      <dgm:prSet presAssocID="{4842CADF-4351-4CBD-A9D7-22018D825EC8}" presName="box" presStyleLbl="node1" presStyleIdx="0" presStyleCnt="1" custLinFactNeighborY="1833"/>
      <dgm:spPr/>
      <dgm:t>
        <a:bodyPr/>
        <a:lstStyle/>
        <a:p>
          <a:endParaRPr lang="zh-CN" altLang="en-US"/>
        </a:p>
      </dgm:t>
    </dgm:pt>
    <dgm:pt modelId="{05AA2C8E-4E8A-422A-9B7D-F2A79B718D49}" type="pres">
      <dgm:prSet presAssocID="{4842CADF-4351-4CBD-A9D7-22018D825EC8}" presName="img" presStyleLbl="fgImgPlace1" presStyleIdx="0" presStyleCnt="1"/>
      <dgm:spPr>
        <a:blipFill rotWithShape="0">
          <a:blip xmlns:r="http://schemas.openxmlformats.org/officeDocument/2006/relationships" r:embed="rId1"/>
          <a:stretch>
            <a:fillRect/>
          </a:stretch>
        </a:blipFill>
      </dgm:spPr>
      <dgm:t>
        <a:bodyPr/>
        <a:lstStyle/>
        <a:p>
          <a:endParaRPr lang="zh-CN" altLang="en-US"/>
        </a:p>
      </dgm:t>
    </dgm:pt>
    <dgm:pt modelId="{6EE5211C-7F73-4CBC-BBED-E7B0E8238A48}" type="pres">
      <dgm:prSet presAssocID="{4842CADF-4351-4CBD-A9D7-22018D825EC8}" presName="text" presStyleLbl="node1" presStyleIdx="0" presStyleCnt="1">
        <dgm:presLayoutVars>
          <dgm:bulletEnabled val="1"/>
        </dgm:presLayoutVars>
      </dgm:prSet>
      <dgm:spPr/>
      <dgm:t>
        <a:bodyPr/>
        <a:lstStyle/>
        <a:p>
          <a:endParaRPr lang="zh-CN" altLang="en-US"/>
        </a:p>
      </dgm:t>
    </dgm:pt>
  </dgm:ptLst>
  <dgm:cxnLst>
    <dgm:cxn modelId="{69A34881-E99E-4121-BA84-24E76CD53108}" type="presOf" srcId="{9BEAC394-ACAB-4D47-9B70-129976B220C9}" destId="{8A8D680C-4A1D-4917-83EF-27225780DE95}" srcOrd="0" destOrd="0" presId="urn:microsoft.com/office/officeart/2005/8/layout/vList4"/>
    <dgm:cxn modelId="{18804B73-04FD-4029-A0B2-DC04CB5FC091}" type="presOf" srcId="{09118B6C-F4B7-4A16-8E70-89C3BD7D472D}" destId="{EBD7F21D-75E2-45C4-A76A-235F88C7E036}" srcOrd="0" destOrd="2" presId="urn:microsoft.com/office/officeart/2005/8/layout/vList4"/>
    <dgm:cxn modelId="{96D84A31-E26C-4DC2-9311-57AD4911E27B}" srcId="{9BEAC394-ACAB-4D47-9B70-129976B220C9}" destId="{4842CADF-4351-4CBD-A9D7-22018D825EC8}" srcOrd="0" destOrd="0" parTransId="{7FA2A91D-291F-498D-8906-F84E4C4B9B44}" sibTransId="{CAB58101-C458-4B9C-B723-33D7056EF4AB}"/>
    <dgm:cxn modelId="{A68D4860-802B-456A-8748-2DB0C0CD4E4D}" srcId="{4842CADF-4351-4CBD-A9D7-22018D825EC8}" destId="{09118B6C-F4B7-4A16-8E70-89C3BD7D472D}" srcOrd="1" destOrd="0" parTransId="{FC40DFDB-1B1B-4332-BC9E-C962C82A48D6}" sibTransId="{F8478495-2513-43FD-928C-42E5E42781E0}"/>
    <dgm:cxn modelId="{DA1EF1AE-A286-4490-B6B6-800BC41B58DA}" type="presOf" srcId="{4842CADF-4351-4CBD-A9D7-22018D825EC8}" destId="{EBD7F21D-75E2-45C4-A76A-235F88C7E036}" srcOrd="0" destOrd="0" presId="urn:microsoft.com/office/officeart/2005/8/layout/vList4"/>
    <dgm:cxn modelId="{42C6D0C7-84B6-4E8D-BBA7-523C26490DAD}" type="presOf" srcId="{4AA03A35-2580-4D38-8F2C-69C7E42A69E3}" destId="{6EE5211C-7F73-4CBC-BBED-E7B0E8238A48}" srcOrd="1" destOrd="1" presId="urn:microsoft.com/office/officeart/2005/8/layout/vList4"/>
    <dgm:cxn modelId="{4645AB1E-C9A8-4020-BB1C-A0DE56D3E35A}" type="presOf" srcId="{4842CADF-4351-4CBD-A9D7-22018D825EC8}" destId="{6EE5211C-7F73-4CBC-BBED-E7B0E8238A48}" srcOrd="1" destOrd="0" presId="urn:microsoft.com/office/officeart/2005/8/layout/vList4"/>
    <dgm:cxn modelId="{FA9AFC61-F23F-4559-ADF1-BDB13DC9FD02}" srcId="{4842CADF-4351-4CBD-A9D7-22018D825EC8}" destId="{4AA03A35-2580-4D38-8F2C-69C7E42A69E3}" srcOrd="0" destOrd="0" parTransId="{486DD156-63A2-448E-AF96-F6260733A929}" sibTransId="{AF050F7C-DC0D-4936-9795-E90A5C3266DC}"/>
    <dgm:cxn modelId="{5932CB93-7B29-4A15-B5CF-D25FFEF6028B}" type="presOf" srcId="{09118B6C-F4B7-4A16-8E70-89C3BD7D472D}" destId="{6EE5211C-7F73-4CBC-BBED-E7B0E8238A48}" srcOrd="1" destOrd="2" presId="urn:microsoft.com/office/officeart/2005/8/layout/vList4"/>
    <dgm:cxn modelId="{8AD9B5AA-7CD1-4ABB-B488-79F7349D2AA1}" type="presOf" srcId="{4AA03A35-2580-4D38-8F2C-69C7E42A69E3}" destId="{EBD7F21D-75E2-45C4-A76A-235F88C7E036}" srcOrd="0" destOrd="1" presId="urn:microsoft.com/office/officeart/2005/8/layout/vList4"/>
    <dgm:cxn modelId="{2DD986C2-3F34-4AB6-BA16-8A1D702AFF6B}" type="presParOf" srcId="{8A8D680C-4A1D-4917-83EF-27225780DE95}" destId="{F52C1ADE-FC09-47A2-A3C7-BBE26649B034}" srcOrd="0" destOrd="0" presId="urn:microsoft.com/office/officeart/2005/8/layout/vList4"/>
    <dgm:cxn modelId="{4DA80888-78CE-477D-B2D5-96981CE60D42}" type="presParOf" srcId="{F52C1ADE-FC09-47A2-A3C7-BBE26649B034}" destId="{EBD7F21D-75E2-45C4-A76A-235F88C7E036}" srcOrd="0" destOrd="0" presId="urn:microsoft.com/office/officeart/2005/8/layout/vList4"/>
    <dgm:cxn modelId="{4E09B256-4B99-475E-81C0-921F89D1FE20}" type="presParOf" srcId="{F52C1ADE-FC09-47A2-A3C7-BBE26649B034}" destId="{05AA2C8E-4E8A-422A-9B7D-F2A79B718D49}" srcOrd="1" destOrd="0" presId="urn:microsoft.com/office/officeart/2005/8/layout/vList4"/>
    <dgm:cxn modelId="{361081C2-DD51-4B92-98F6-6A7936B6DD70}" type="presParOf" srcId="{F52C1ADE-FC09-47A2-A3C7-BBE26649B034}" destId="{6EE5211C-7F73-4CBC-BBED-E7B0E8238A48}" srcOrd="2" destOrd="0" presId="urn:microsoft.com/office/officeart/2005/8/layout/vList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BEAC394-ACAB-4D47-9B70-129976B220C9}"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zh-CN" altLang="en-US"/>
        </a:p>
      </dgm:t>
    </dgm:pt>
    <dgm:pt modelId="{B35BA9D2-FA28-4910-B5F9-D0C6E666DFFF}">
      <dgm:prSet phldrT="[文本]"/>
      <dgm:spPr/>
      <dgm:t>
        <a:bodyPr/>
        <a:lstStyle/>
        <a:p>
          <a:r>
            <a:rPr lang="zh-CN" altLang="en-US" dirty="0" smtClean="0"/>
            <a:t>存档二</a:t>
          </a:r>
          <a:endParaRPr lang="zh-CN" altLang="en-US" dirty="0"/>
        </a:p>
      </dgm:t>
    </dgm:pt>
    <dgm:pt modelId="{5D32E781-A9BF-4C30-AF39-4C18BD6A43B7}" cxnId="{5C75F487-8198-467F-94A6-3E89C8955A19}" type="parTrans">
      <dgm:prSet/>
      <dgm:spPr/>
      <dgm:t>
        <a:bodyPr/>
        <a:lstStyle/>
        <a:p>
          <a:endParaRPr lang="zh-CN" altLang="en-US"/>
        </a:p>
      </dgm:t>
    </dgm:pt>
    <dgm:pt modelId="{426BDF27-938D-4B6A-B83B-917880D7065B}" cxnId="{5C75F487-8198-467F-94A6-3E89C8955A19}" type="sibTrans">
      <dgm:prSet/>
      <dgm:spPr/>
      <dgm:t>
        <a:bodyPr/>
        <a:lstStyle/>
        <a:p>
          <a:endParaRPr lang="zh-CN" altLang="en-US"/>
        </a:p>
      </dgm:t>
    </dgm:pt>
    <dgm:pt modelId="{2831D10F-7B9D-4216-83FF-24DF81DEEFD1}">
      <dgm:prSet phldrT="[文本]"/>
      <dgm:spPr/>
      <dgm:t>
        <a:bodyPr/>
        <a:lstStyle/>
        <a:p>
          <a:r>
            <a:rPr lang="zh-CN" altLang="en-US" dirty="0" smtClean="0"/>
            <a:t>场景</a:t>
          </a:r>
          <a:endParaRPr lang="zh-CN" altLang="en-US" dirty="0"/>
        </a:p>
      </dgm:t>
    </dgm:pt>
    <dgm:pt modelId="{BA5DD7D5-4496-4E66-8853-FDA2C169B7A6}" cxnId="{BF40902E-B62B-4AC8-B475-8AF3EA968BA4}" type="parTrans">
      <dgm:prSet/>
      <dgm:spPr/>
      <dgm:t>
        <a:bodyPr/>
        <a:lstStyle/>
        <a:p>
          <a:endParaRPr lang="zh-CN" altLang="en-US"/>
        </a:p>
      </dgm:t>
    </dgm:pt>
    <dgm:pt modelId="{6E95AF34-047B-4B0C-A603-D1CE7C8DD9D9}" cxnId="{BF40902E-B62B-4AC8-B475-8AF3EA968BA4}" type="sibTrans">
      <dgm:prSet/>
      <dgm:spPr/>
      <dgm:t>
        <a:bodyPr/>
        <a:lstStyle/>
        <a:p>
          <a:endParaRPr lang="zh-CN" altLang="en-US"/>
        </a:p>
      </dgm:t>
    </dgm:pt>
    <dgm:pt modelId="{DF7F1A28-9A11-4ABE-B9DE-E31E9DB0DA38}">
      <dgm:prSet phldrT="[文本]"/>
      <dgm:spPr/>
      <dgm:t>
        <a:bodyPr/>
        <a:lstStyle/>
        <a:p>
          <a:r>
            <a:rPr lang="zh-CN" altLang="en-US" dirty="0" smtClean="0"/>
            <a:t>角色</a:t>
          </a:r>
          <a:endParaRPr lang="zh-CN" altLang="en-US" dirty="0"/>
        </a:p>
      </dgm:t>
    </dgm:pt>
    <dgm:pt modelId="{0E6FF6F7-75A8-448E-9A77-1DAE4AC0933C}" cxnId="{FC52D8BA-E1E5-4803-B281-DDBB03D7E739}" type="parTrans">
      <dgm:prSet/>
      <dgm:spPr/>
      <dgm:t>
        <a:bodyPr/>
        <a:lstStyle/>
        <a:p>
          <a:endParaRPr lang="zh-CN" altLang="en-US"/>
        </a:p>
      </dgm:t>
    </dgm:pt>
    <dgm:pt modelId="{4E4A5E6F-51E3-497D-94CA-A334330B38E6}" cxnId="{FC52D8BA-E1E5-4803-B281-DDBB03D7E739}" type="sibTrans">
      <dgm:prSet/>
      <dgm:spPr/>
      <dgm:t>
        <a:bodyPr/>
        <a:lstStyle/>
        <a:p>
          <a:endParaRPr lang="zh-CN" altLang="en-US"/>
        </a:p>
      </dgm:t>
    </dgm:pt>
    <dgm:pt modelId="{8A8D680C-4A1D-4917-83EF-27225780DE95}" type="pres">
      <dgm:prSet presAssocID="{9BEAC394-ACAB-4D47-9B70-129976B220C9}" presName="linear" presStyleCnt="0">
        <dgm:presLayoutVars>
          <dgm:dir/>
          <dgm:resizeHandles val="exact"/>
        </dgm:presLayoutVars>
      </dgm:prSet>
      <dgm:spPr/>
      <dgm:t>
        <a:bodyPr/>
        <a:lstStyle/>
        <a:p>
          <a:endParaRPr lang="zh-CN" altLang="en-US"/>
        </a:p>
      </dgm:t>
    </dgm:pt>
    <dgm:pt modelId="{CC875B1B-4FA3-4D0D-BC99-58E1B4DE6646}" type="pres">
      <dgm:prSet presAssocID="{B35BA9D2-FA28-4910-B5F9-D0C6E666DFFF}" presName="comp" presStyleCnt="0"/>
      <dgm:spPr/>
      <dgm:t>
        <a:bodyPr/>
        <a:lstStyle/>
        <a:p>
          <a:endParaRPr lang="zh-CN" altLang="en-US"/>
        </a:p>
      </dgm:t>
    </dgm:pt>
    <dgm:pt modelId="{E89466DA-70C2-4DDD-970E-474D3DBA6943}" type="pres">
      <dgm:prSet presAssocID="{B35BA9D2-FA28-4910-B5F9-D0C6E666DFFF}" presName="box" presStyleLbl="node1" presStyleIdx="0" presStyleCnt="1"/>
      <dgm:spPr/>
      <dgm:t>
        <a:bodyPr/>
        <a:lstStyle/>
        <a:p>
          <a:endParaRPr lang="zh-CN" altLang="en-US"/>
        </a:p>
      </dgm:t>
    </dgm:pt>
    <dgm:pt modelId="{ECD9525D-B4EA-4A2B-8CB1-CAF262ADE6CB}" type="pres">
      <dgm:prSet presAssocID="{B35BA9D2-FA28-4910-B5F9-D0C6E666DFFF}" presName="img" presStyleLbl="fgImgPlace1" presStyleIdx="0" presStyleCnt="1"/>
      <dgm:spPr>
        <a:blipFill rotWithShape="0">
          <a:blip xmlns:r="http://schemas.openxmlformats.org/officeDocument/2006/relationships" r:embed="rId1"/>
          <a:stretch>
            <a:fillRect/>
          </a:stretch>
        </a:blipFill>
      </dgm:spPr>
      <dgm:t>
        <a:bodyPr/>
        <a:lstStyle/>
        <a:p>
          <a:endParaRPr lang="zh-CN" altLang="en-US"/>
        </a:p>
      </dgm:t>
    </dgm:pt>
    <dgm:pt modelId="{3F774978-C895-42FF-AA3C-FCC9CF864EDB}" type="pres">
      <dgm:prSet presAssocID="{B35BA9D2-FA28-4910-B5F9-D0C6E666DFFF}" presName="text" presStyleLbl="node1" presStyleIdx="0" presStyleCnt="1">
        <dgm:presLayoutVars>
          <dgm:bulletEnabled val="1"/>
        </dgm:presLayoutVars>
      </dgm:prSet>
      <dgm:spPr/>
      <dgm:t>
        <a:bodyPr/>
        <a:lstStyle/>
        <a:p>
          <a:endParaRPr lang="zh-CN" altLang="en-US"/>
        </a:p>
      </dgm:t>
    </dgm:pt>
  </dgm:ptLst>
  <dgm:cxnLst>
    <dgm:cxn modelId="{DF2687B2-1797-45AD-9284-38204D2E45C9}" type="presOf" srcId="{2831D10F-7B9D-4216-83FF-24DF81DEEFD1}" destId="{3F774978-C895-42FF-AA3C-FCC9CF864EDB}" srcOrd="1" destOrd="2" presId="urn:microsoft.com/office/officeart/2005/8/layout/vList4"/>
    <dgm:cxn modelId="{BF40902E-B62B-4AC8-B475-8AF3EA968BA4}" srcId="{B35BA9D2-FA28-4910-B5F9-D0C6E666DFFF}" destId="{2831D10F-7B9D-4216-83FF-24DF81DEEFD1}" srcOrd="1" destOrd="0" parTransId="{BA5DD7D5-4496-4E66-8853-FDA2C169B7A6}" sibTransId="{6E95AF34-047B-4B0C-A603-D1CE7C8DD9D9}"/>
    <dgm:cxn modelId="{7E0E6FA7-3816-4D51-AE3D-A4F90962A246}" type="presOf" srcId="{9BEAC394-ACAB-4D47-9B70-129976B220C9}" destId="{8A8D680C-4A1D-4917-83EF-27225780DE95}" srcOrd="0" destOrd="0" presId="urn:microsoft.com/office/officeart/2005/8/layout/vList4"/>
    <dgm:cxn modelId="{FC52D8BA-E1E5-4803-B281-DDBB03D7E739}" srcId="{B35BA9D2-FA28-4910-B5F9-D0C6E666DFFF}" destId="{DF7F1A28-9A11-4ABE-B9DE-E31E9DB0DA38}" srcOrd="0" destOrd="0" parTransId="{0E6FF6F7-75A8-448E-9A77-1DAE4AC0933C}" sibTransId="{4E4A5E6F-51E3-497D-94CA-A334330B38E6}"/>
    <dgm:cxn modelId="{3B4B9C64-83EE-4674-AF91-D757D0B45F5D}" type="presOf" srcId="{DF7F1A28-9A11-4ABE-B9DE-E31E9DB0DA38}" destId="{3F774978-C895-42FF-AA3C-FCC9CF864EDB}" srcOrd="1" destOrd="1" presId="urn:microsoft.com/office/officeart/2005/8/layout/vList4"/>
    <dgm:cxn modelId="{3FB55D96-A01F-4007-BC56-EA17D00CE4D1}" type="presOf" srcId="{B35BA9D2-FA28-4910-B5F9-D0C6E666DFFF}" destId="{E89466DA-70C2-4DDD-970E-474D3DBA6943}" srcOrd="0" destOrd="0" presId="urn:microsoft.com/office/officeart/2005/8/layout/vList4"/>
    <dgm:cxn modelId="{5C75F487-8198-467F-94A6-3E89C8955A19}" srcId="{9BEAC394-ACAB-4D47-9B70-129976B220C9}" destId="{B35BA9D2-FA28-4910-B5F9-D0C6E666DFFF}" srcOrd="0" destOrd="0" parTransId="{5D32E781-A9BF-4C30-AF39-4C18BD6A43B7}" sibTransId="{426BDF27-938D-4B6A-B83B-917880D7065B}"/>
    <dgm:cxn modelId="{CD7AE0A5-1A0F-4AEB-AA0A-0DD17C275B17}" type="presOf" srcId="{2831D10F-7B9D-4216-83FF-24DF81DEEFD1}" destId="{E89466DA-70C2-4DDD-970E-474D3DBA6943}" srcOrd="0" destOrd="2" presId="urn:microsoft.com/office/officeart/2005/8/layout/vList4"/>
    <dgm:cxn modelId="{2C513B42-2871-4D66-8DDD-24CECDCFD9BE}" type="presOf" srcId="{B35BA9D2-FA28-4910-B5F9-D0C6E666DFFF}" destId="{3F774978-C895-42FF-AA3C-FCC9CF864EDB}" srcOrd="1" destOrd="0" presId="urn:microsoft.com/office/officeart/2005/8/layout/vList4"/>
    <dgm:cxn modelId="{D925EA1C-5A27-4510-BF4B-DF64DD3BF94B}" type="presOf" srcId="{DF7F1A28-9A11-4ABE-B9DE-E31E9DB0DA38}" destId="{E89466DA-70C2-4DDD-970E-474D3DBA6943}" srcOrd="0" destOrd="1" presId="urn:microsoft.com/office/officeart/2005/8/layout/vList4"/>
    <dgm:cxn modelId="{EE2456F2-B661-473E-B71A-648815452C81}" type="presParOf" srcId="{8A8D680C-4A1D-4917-83EF-27225780DE95}" destId="{CC875B1B-4FA3-4D0D-BC99-58E1B4DE6646}" srcOrd="0" destOrd="0" presId="urn:microsoft.com/office/officeart/2005/8/layout/vList4"/>
    <dgm:cxn modelId="{3CC9EEE9-D3D0-4072-AD8A-91E11D23EFA7}" type="presParOf" srcId="{CC875B1B-4FA3-4D0D-BC99-58E1B4DE6646}" destId="{E89466DA-70C2-4DDD-970E-474D3DBA6943}" srcOrd="0" destOrd="0" presId="urn:microsoft.com/office/officeart/2005/8/layout/vList4"/>
    <dgm:cxn modelId="{05F8EBF9-6032-49D2-9FE0-6C8A3520EB49}" type="presParOf" srcId="{CC875B1B-4FA3-4D0D-BC99-58E1B4DE6646}" destId="{ECD9525D-B4EA-4A2B-8CB1-CAF262ADE6CB}" srcOrd="1" destOrd="0" presId="urn:microsoft.com/office/officeart/2005/8/layout/vList4"/>
    <dgm:cxn modelId="{8A485E71-B548-4616-A9B9-7785A817E9E0}" type="presParOf" srcId="{CC875B1B-4FA3-4D0D-BC99-58E1B4DE6646}" destId="{3F774978-C895-42FF-AA3C-FCC9CF864EDB}" srcOrd="2" destOrd="0" presId="urn:microsoft.com/office/officeart/2005/8/layout/vList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5B8ED1-7983-4E2D-84B6-6D82933A303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83C16DB7-362E-46CD-A489-AF7B794C1C5F}">
      <dgm:prSet phldrT="[文本]" custT="1"/>
      <dgm:spPr/>
      <dgm:t>
        <a:bodyPr/>
        <a:lstStyle/>
        <a:p>
          <a:pPr algn="ctr"/>
          <a:r>
            <a:rPr lang="en-US" altLang="zh-CN" sz="2000" dirty="0" smtClean="0"/>
            <a:t>Handler</a:t>
          </a:r>
        </a:p>
        <a:p>
          <a:pPr algn="l"/>
          <a:r>
            <a:rPr lang="en-US" altLang="zh-CN" sz="1400" dirty="0" smtClean="0"/>
            <a:t>                                 -handler </a:t>
          </a:r>
          <a:r>
            <a:rPr lang="zh-CN" altLang="en-US" sz="1400" dirty="0" smtClean="0"/>
            <a:t>下一个处理者</a:t>
          </a:r>
          <a:endParaRPr lang="en-US" altLang="zh-CN" sz="1400" dirty="0" smtClean="0"/>
        </a:p>
        <a:p>
          <a:pPr algn="l"/>
          <a:r>
            <a:rPr lang="en-US" altLang="zh-CN" sz="1400" dirty="0" smtClean="0"/>
            <a:t>                                 -</a:t>
          </a:r>
          <a:r>
            <a:rPr lang="en-US" altLang="zh-CN" sz="1400" dirty="0" err="1" smtClean="0"/>
            <a:t>handleRequest</a:t>
          </a:r>
          <a:r>
            <a:rPr lang="en-US" altLang="zh-CN" sz="1400" dirty="0" smtClean="0"/>
            <a:t>()</a:t>
          </a:r>
          <a:endParaRPr lang="zh-CN" altLang="en-US" sz="1400" dirty="0"/>
        </a:p>
      </dgm:t>
    </dgm:pt>
    <dgm:pt modelId="{E9673DE7-2FE9-42DC-9194-A2B20AEE42E0}" cxnId="{0112C316-6CBE-4509-8978-217B51333B4D}" type="parTrans">
      <dgm:prSet/>
      <dgm:spPr/>
      <dgm:t>
        <a:bodyPr/>
        <a:lstStyle/>
        <a:p>
          <a:endParaRPr lang="zh-CN" altLang="en-US"/>
        </a:p>
      </dgm:t>
    </dgm:pt>
    <dgm:pt modelId="{D778B751-9E0A-44DB-9B5F-8B4F5D1107CA}" cxnId="{0112C316-6CBE-4509-8978-217B51333B4D}" type="sibTrans">
      <dgm:prSet/>
      <dgm:spPr/>
      <dgm:t>
        <a:bodyPr/>
        <a:lstStyle/>
        <a:p>
          <a:endParaRPr lang="zh-CN" altLang="en-US"/>
        </a:p>
      </dgm:t>
    </dgm:pt>
    <dgm:pt modelId="{919FAD8F-0F02-4E8E-A234-1E9E16E95C01}">
      <dgm:prSet phldrT="[文本]"/>
      <dgm:spPr/>
      <dgm:t>
        <a:bodyPr/>
        <a:lstStyle/>
        <a:p>
          <a:r>
            <a:rPr lang="en-US" altLang="zh-CN" dirty="0" smtClean="0"/>
            <a:t>ConcreteHandler1</a:t>
          </a:r>
          <a:endParaRPr lang="zh-CN" altLang="en-US" dirty="0"/>
        </a:p>
      </dgm:t>
    </dgm:pt>
    <dgm:pt modelId="{EFE18DF3-D5EA-4CFF-8FA9-BC6543568792}" cxnId="{559FCC33-E6B8-432F-AE56-D1C08528DBAD}" type="parTrans">
      <dgm:prSet/>
      <dgm:spPr/>
      <dgm:t>
        <a:bodyPr/>
        <a:lstStyle/>
        <a:p>
          <a:endParaRPr lang="zh-CN" altLang="en-US"/>
        </a:p>
      </dgm:t>
    </dgm:pt>
    <dgm:pt modelId="{9784D009-2C1D-49AD-929B-F07C4585A480}" cxnId="{559FCC33-E6B8-432F-AE56-D1C08528DBAD}" type="sibTrans">
      <dgm:prSet/>
      <dgm:spPr/>
      <dgm:t>
        <a:bodyPr/>
        <a:lstStyle/>
        <a:p>
          <a:endParaRPr lang="zh-CN" altLang="en-US"/>
        </a:p>
      </dgm:t>
    </dgm:pt>
    <dgm:pt modelId="{3546D382-04C4-491D-B5B2-6FDF88CACC95}">
      <dgm:prSet phldrT="[文本]"/>
      <dgm:spPr/>
      <dgm:t>
        <a:bodyPr/>
        <a:lstStyle/>
        <a:p>
          <a:r>
            <a:rPr lang="en-US" altLang="zh-CN" dirty="0" smtClean="0"/>
            <a:t>ConcreteHandler2</a:t>
          </a:r>
          <a:endParaRPr lang="zh-CN" altLang="en-US" dirty="0"/>
        </a:p>
      </dgm:t>
    </dgm:pt>
    <dgm:pt modelId="{03CFBC40-6C47-4577-B922-5BEAD26F160E}" cxnId="{994F9159-5490-43B4-970A-F360AE9D0713}" type="parTrans">
      <dgm:prSet/>
      <dgm:spPr/>
      <dgm:t>
        <a:bodyPr/>
        <a:lstStyle/>
        <a:p>
          <a:endParaRPr lang="zh-CN" altLang="en-US"/>
        </a:p>
      </dgm:t>
    </dgm:pt>
    <dgm:pt modelId="{85D682E8-86A7-41AC-8A08-3044309A4092}" cxnId="{994F9159-5490-43B4-970A-F360AE9D0713}" type="sibTrans">
      <dgm:prSet/>
      <dgm:spPr/>
      <dgm:t>
        <a:bodyPr/>
        <a:lstStyle/>
        <a:p>
          <a:endParaRPr lang="zh-CN" altLang="en-US"/>
        </a:p>
      </dgm:t>
    </dgm:pt>
    <dgm:pt modelId="{088D3915-CE10-4845-9B5D-35057E242E0C}">
      <dgm:prSet phldrT="[文本]"/>
      <dgm:spPr/>
      <dgm:t>
        <a:bodyPr/>
        <a:lstStyle/>
        <a:p>
          <a:r>
            <a:rPr lang="en-US" altLang="zh-CN" dirty="0" smtClean="0"/>
            <a:t>ConcreteHandler3</a:t>
          </a:r>
          <a:endParaRPr lang="zh-CN" altLang="en-US" dirty="0"/>
        </a:p>
      </dgm:t>
    </dgm:pt>
    <dgm:pt modelId="{76B7A63A-1927-4048-AB53-6F7ECB90AB4A}" cxnId="{CE1394F7-43FB-43C9-8B96-350FF2B7DAB2}" type="parTrans">
      <dgm:prSet/>
      <dgm:spPr/>
      <dgm:t>
        <a:bodyPr/>
        <a:lstStyle/>
        <a:p>
          <a:endParaRPr lang="zh-CN" altLang="en-US"/>
        </a:p>
      </dgm:t>
    </dgm:pt>
    <dgm:pt modelId="{B09A32B5-9338-42CC-ADFC-332AC4A0F1A4}" cxnId="{CE1394F7-43FB-43C9-8B96-350FF2B7DAB2}" type="sibTrans">
      <dgm:prSet/>
      <dgm:spPr/>
      <dgm:t>
        <a:bodyPr/>
        <a:lstStyle/>
        <a:p>
          <a:endParaRPr lang="zh-CN" altLang="en-US"/>
        </a:p>
      </dgm:t>
    </dgm:pt>
    <dgm:pt modelId="{AE97379B-F9AB-4E05-A30D-AEC57CB1CB4B}">
      <dgm:prSet phldrT="[文本]" custT="1"/>
      <dgm:spPr/>
      <dgm:t>
        <a:bodyPr/>
        <a:lstStyle/>
        <a:p>
          <a:pPr algn="ctr"/>
          <a:r>
            <a:rPr lang="en-US" altLang="zh-CN" sz="2000" dirty="0" smtClean="0"/>
            <a:t>Client</a:t>
          </a:r>
          <a:endParaRPr lang="zh-CN" altLang="en-US" sz="2000" dirty="0"/>
        </a:p>
      </dgm:t>
    </dgm:pt>
    <dgm:pt modelId="{24EE5ABF-93AC-4405-AB02-C510BDF1B649}" cxnId="{8A4FE360-85E8-4A0A-A6AB-C74803FF9D16}" type="parTrans">
      <dgm:prSet/>
      <dgm:spPr/>
      <dgm:t>
        <a:bodyPr/>
        <a:lstStyle/>
        <a:p>
          <a:endParaRPr lang="zh-CN" altLang="en-US"/>
        </a:p>
      </dgm:t>
    </dgm:pt>
    <dgm:pt modelId="{FF0E2D18-81DC-4A95-A034-0B7E2522C3B8}" cxnId="{8A4FE360-85E8-4A0A-A6AB-C74803FF9D16}" type="sibTrans">
      <dgm:prSet/>
      <dgm:spPr/>
      <dgm:t>
        <a:bodyPr/>
        <a:lstStyle/>
        <a:p>
          <a:endParaRPr lang="zh-CN" altLang="en-US"/>
        </a:p>
      </dgm:t>
    </dgm:pt>
    <dgm:pt modelId="{B2C26773-3F82-4E05-94A8-AF4FD186EA6D}" type="pres">
      <dgm:prSet presAssocID="{C65B8ED1-7983-4E2D-84B6-6D82933A3033}" presName="hierChild1" presStyleCnt="0">
        <dgm:presLayoutVars>
          <dgm:chPref val="1"/>
          <dgm:dir/>
          <dgm:animOne val="branch"/>
          <dgm:animLvl val="lvl"/>
          <dgm:resizeHandles/>
        </dgm:presLayoutVars>
      </dgm:prSet>
      <dgm:spPr/>
      <dgm:t>
        <a:bodyPr/>
        <a:lstStyle/>
        <a:p>
          <a:endParaRPr lang="zh-CN" altLang="en-US"/>
        </a:p>
      </dgm:t>
    </dgm:pt>
    <dgm:pt modelId="{6BC00FDE-AED1-4A80-A13F-FB913B7D8021}" type="pres">
      <dgm:prSet presAssocID="{AE97379B-F9AB-4E05-A30D-AEC57CB1CB4B}" presName="hierRoot1" presStyleCnt="0"/>
      <dgm:spPr/>
    </dgm:pt>
    <dgm:pt modelId="{C6D5F589-EAEC-486B-A831-E6BA1A5D0770}" type="pres">
      <dgm:prSet presAssocID="{AE97379B-F9AB-4E05-A30D-AEC57CB1CB4B}" presName="composite" presStyleCnt="0"/>
      <dgm:spPr/>
    </dgm:pt>
    <dgm:pt modelId="{4C24A90D-EDAE-4E61-9600-47CBB99D566D}" type="pres">
      <dgm:prSet presAssocID="{AE97379B-F9AB-4E05-A30D-AEC57CB1CB4B}" presName="background" presStyleLbl="node0" presStyleIdx="0" presStyleCnt="2"/>
      <dgm:spPr/>
    </dgm:pt>
    <dgm:pt modelId="{F9E2754C-68D7-41EB-B6D1-0EEB6EA92791}" type="pres">
      <dgm:prSet presAssocID="{AE97379B-F9AB-4E05-A30D-AEC57CB1CB4B}" presName="text" presStyleLbl="fgAcc0" presStyleIdx="0" presStyleCnt="2">
        <dgm:presLayoutVars>
          <dgm:chPref val="3"/>
        </dgm:presLayoutVars>
      </dgm:prSet>
      <dgm:spPr/>
      <dgm:t>
        <a:bodyPr/>
        <a:lstStyle/>
        <a:p>
          <a:endParaRPr lang="zh-CN" altLang="en-US"/>
        </a:p>
      </dgm:t>
    </dgm:pt>
    <dgm:pt modelId="{56297786-EBB6-433F-877B-CF193EC39D83}" type="pres">
      <dgm:prSet presAssocID="{AE97379B-F9AB-4E05-A30D-AEC57CB1CB4B}" presName="hierChild2" presStyleCnt="0"/>
      <dgm:spPr/>
    </dgm:pt>
    <dgm:pt modelId="{A73F39DB-B4C2-445D-982F-70F279DB1712}" type="pres">
      <dgm:prSet presAssocID="{83C16DB7-362E-46CD-A489-AF7B794C1C5F}" presName="hierRoot1" presStyleCnt="0"/>
      <dgm:spPr/>
    </dgm:pt>
    <dgm:pt modelId="{9E60E4D3-7524-4075-BC14-EAC5513977DE}" type="pres">
      <dgm:prSet presAssocID="{83C16DB7-362E-46CD-A489-AF7B794C1C5F}" presName="composite" presStyleCnt="0"/>
      <dgm:spPr/>
    </dgm:pt>
    <dgm:pt modelId="{815D4C9A-F20A-42BD-BCCA-5B7C7EE812B9}" type="pres">
      <dgm:prSet presAssocID="{83C16DB7-362E-46CD-A489-AF7B794C1C5F}" presName="background" presStyleLbl="node0" presStyleIdx="1" presStyleCnt="2"/>
      <dgm:spPr/>
    </dgm:pt>
    <dgm:pt modelId="{B30F4DA8-0DD1-40C8-ACCA-E42E89DA2705}" type="pres">
      <dgm:prSet presAssocID="{83C16DB7-362E-46CD-A489-AF7B794C1C5F}" presName="text" presStyleLbl="fgAcc0" presStyleIdx="1" presStyleCnt="2" custScaleX="229637">
        <dgm:presLayoutVars>
          <dgm:chPref val="3"/>
        </dgm:presLayoutVars>
      </dgm:prSet>
      <dgm:spPr/>
      <dgm:t>
        <a:bodyPr/>
        <a:lstStyle/>
        <a:p>
          <a:endParaRPr lang="zh-CN" altLang="en-US"/>
        </a:p>
      </dgm:t>
    </dgm:pt>
    <dgm:pt modelId="{B9C98AAA-B013-4A7A-9BF0-2A823A31B4C6}" type="pres">
      <dgm:prSet presAssocID="{83C16DB7-362E-46CD-A489-AF7B794C1C5F}" presName="hierChild2" presStyleCnt="0"/>
      <dgm:spPr/>
    </dgm:pt>
    <dgm:pt modelId="{A647B29F-C512-42BB-AD4F-73A9FED61911}" type="pres">
      <dgm:prSet presAssocID="{EFE18DF3-D5EA-4CFF-8FA9-BC6543568792}" presName="Name10" presStyleLbl="parChTrans1D2" presStyleIdx="0" presStyleCnt="3"/>
      <dgm:spPr/>
      <dgm:t>
        <a:bodyPr/>
        <a:lstStyle/>
        <a:p>
          <a:endParaRPr lang="zh-CN" altLang="en-US"/>
        </a:p>
      </dgm:t>
    </dgm:pt>
    <dgm:pt modelId="{581FCB9E-231F-4845-B5EE-E425DCE54972}" type="pres">
      <dgm:prSet presAssocID="{919FAD8F-0F02-4E8E-A234-1E9E16E95C01}" presName="hierRoot2" presStyleCnt="0"/>
      <dgm:spPr/>
    </dgm:pt>
    <dgm:pt modelId="{51C12FE2-5ED1-4465-8352-85D71F89D029}" type="pres">
      <dgm:prSet presAssocID="{919FAD8F-0F02-4E8E-A234-1E9E16E95C01}" presName="composite2" presStyleCnt="0"/>
      <dgm:spPr/>
    </dgm:pt>
    <dgm:pt modelId="{0370CF9D-CB88-4A8E-9316-D564C8E2C28E}" type="pres">
      <dgm:prSet presAssocID="{919FAD8F-0F02-4E8E-A234-1E9E16E95C01}" presName="background2" presStyleLbl="node2" presStyleIdx="0" presStyleCnt="3"/>
      <dgm:spPr/>
    </dgm:pt>
    <dgm:pt modelId="{7F31AD28-5840-4A5C-8C83-0187129538D5}" type="pres">
      <dgm:prSet presAssocID="{919FAD8F-0F02-4E8E-A234-1E9E16E95C01}" presName="text2" presStyleLbl="fgAcc2" presStyleIdx="0" presStyleCnt="3">
        <dgm:presLayoutVars>
          <dgm:chPref val="3"/>
        </dgm:presLayoutVars>
      </dgm:prSet>
      <dgm:spPr/>
      <dgm:t>
        <a:bodyPr/>
        <a:lstStyle/>
        <a:p>
          <a:endParaRPr lang="zh-CN" altLang="en-US"/>
        </a:p>
      </dgm:t>
    </dgm:pt>
    <dgm:pt modelId="{A1969979-69AC-4B2D-82E0-FFA749E2B2ED}" type="pres">
      <dgm:prSet presAssocID="{919FAD8F-0F02-4E8E-A234-1E9E16E95C01}" presName="hierChild3" presStyleCnt="0"/>
      <dgm:spPr/>
    </dgm:pt>
    <dgm:pt modelId="{F1FCEE36-550F-46E6-B6CE-192591046076}" type="pres">
      <dgm:prSet presAssocID="{03CFBC40-6C47-4577-B922-5BEAD26F160E}" presName="Name10" presStyleLbl="parChTrans1D2" presStyleIdx="1" presStyleCnt="3"/>
      <dgm:spPr/>
      <dgm:t>
        <a:bodyPr/>
        <a:lstStyle/>
        <a:p>
          <a:endParaRPr lang="zh-CN" altLang="en-US"/>
        </a:p>
      </dgm:t>
    </dgm:pt>
    <dgm:pt modelId="{00E4C6AD-B5E4-4381-B420-926EAB2EE195}" type="pres">
      <dgm:prSet presAssocID="{3546D382-04C4-491D-B5B2-6FDF88CACC95}" presName="hierRoot2" presStyleCnt="0"/>
      <dgm:spPr/>
    </dgm:pt>
    <dgm:pt modelId="{21E7FB9A-3F5F-4BBB-8009-1DFAE14EDBD9}" type="pres">
      <dgm:prSet presAssocID="{3546D382-04C4-491D-B5B2-6FDF88CACC95}" presName="composite2" presStyleCnt="0"/>
      <dgm:spPr/>
    </dgm:pt>
    <dgm:pt modelId="{8952297B-3034-408F-A8B5-A98AEE56338F}" type="pres">
      <dgm:prSet presAssocID="{3546D382-04C4-491D-B5B2-6FDF88CACC95}" presName="background2" presStyleLbl="node2" presStyleIdx="1" presStyleCnt="3"/>
      <dgm:spPr/>
    </dgm:pt>
    <dgm:pt modelId="{4D166CD7-79AF-434C-A2B1-BFB461AD5B8A}" type="pres">
      <dgm:prSet presAssocID="{3546D382-04C4-491D-B5B2-6FDF88CACC95}" presName="text2" presStyleLbl="fgAcc2" presStyleIdx="1" presStyleCnt="3">
        <dgm:presLayoutVars>
          <dgm:chPref val="3"/>
        </dgm:presLayoutVars>
      </dgm:prSet>
      <dgm:spPr/>
      <dgm:t>
        <a:bodyPr/>
        <a:lstStyle/>
        <a:p>
          <a:endParaRPr lang="zh-CN" altLang="en-US"/>
        </a:p>
      </dgm:t>
    </dgm:pt>
    <dgm:pt modelId="{89E503BE-E203-4D2D-85CE-83F99D36A57F}" type="pres">
      <dgm:prSet presAssocID="{3546D382-04C4-491D-B5B2-6FDF88CACC95}" presName="hierChild3" presStyleCnt="0"/>
      <dgm:spPr/>
    </dgm:pt>
    <dgm:pt modelId="{D34B0FCB-131B-4901-B716-7D84500FBF0E}" type="pres">
      <dgm:prSet presAssocID="{76B7A63A-1927-4048-AB53-6F7ECB90AB4A}" presName="Name10" presStyleLbl="parChTrans1D2" presStyleIdx="2" presStyleCnt="3"/>
      <dgm:spPr/>
      <dgm:t>
        <a:bodyPr/>
        <a:lstStyle/>
        <a:p>
          <a:endParaRPr lang="zh-CN" altLang="en-US"/>
        </a:p>
      </dgm:t>
    </dgm:pt>
    <dgm:pt modelId="{03DBF25E-DCDF-4727-8F85-9218BE10C6CE}" type="pres">
      <dgm:prSet presAssocID="{088D3915-CE10-4845-9B5D-35057E242E0C}" presName="hierRoot2" presStyleCnt="0"/>
      <dgm:spPr/>
    </dgm:pt>
    <dgm:pt modelId="{E5723CB5-B3F0-41DB-86E9-11673CB03EA1}" type="pres">
      <dgm:prSet presAssocID="{088D3915-CE10-4845-9B5D-35057E242E0C}" presName="composite2" presStyleCnt="0"/>
      <dgm:spPr/>
    </dgm:pt>
    <dgm:pt modelId="{616B1658-7BF9-4D78-A80D-2C10BAC4D8B5}" type="pres">
      <dgm:prSet presAssocID="{088D3915-CE10-4845-9B5D-35057E242E0C}" presName="background2" presStyleLbl="node2" presStyleIdx="2" presStyleCnt="3"/>
      <dgm:spPr/>
    </dgm:pt>
    <dgm:pt modelId="{0F464F90-5D6D-419D-884D-64149A36C403}" type="pres">
      <dgm:prSet presAssocID="{088D3915-CE10-4845-9B5D-35057E242E0C}" presName="text2" presStyleLbl="fgAcc2" presStyleIdx="2" presStyleCnt="3">
        <dgm:presLayoutVars>
          <dgm:chPref val="3"/>
        </dgm:presLayoutVars>
      </dgm:prSet>
      <dgm:spPr/>
      <dgm:t>
        <a:bodyPr/>
        <a:lstStyle/>
        <a:p>
          <a:endParaRPr lang="zh-CN" altLang="en-US"/>
        </a:p>
      </dgm:t>
    </dgm:pt>
    <dgm:pt modelId="{838F2D9F-9721-4D32-BA67-538B7C039C62}" type="pres">
      <dgm:prSet presAssocID="{088D3915-CE10-4845-9B5D-35057E242E0C}" presName="hierChild3" presStyleCnt="0"/>
      <dgm:spPr/>
    </dgm:pt>
  </dgm:ptLst>
  <dgm:cxnLst>
    <dgm:cxn modelId="{4960BE05-4296-489B-98C3-F904F8FF9F9B}" type="presOf" srcId="{088D3915-CE10-4845-9B5D-35057E242E0C}" destId="{0F464F90-5D6D-419D-884D-64149A36C403}" srcOrd="0" destOrd="0" presId="urn:microsoft.com/office/officeart/2005/8/layout/hierarchy1"/>
    <dgm:cxn modelId="{8A4FE360-85E8-4A0A-A6AB-C74803FF9D16}" srcId="{C65B8ED1-7983-4E2D-84B6-6D82933A3033}" destId="{AE97379B-F9AB-4E05-A30D-AEC57CB1CB4B}" srcOrd="0" destOrd="0" parTransId="{24EE5ABF-93AC-4405-AB02-C510BDF1B649}" sibTransId="{FF0E2D18-81DC-4A95-A034-0B7E2522C3B8}"/>
    <dgm:cxn modelId="{83CB21A3-61F2-437B-926E-80503B2A3616}" type="presOf" srcId="{3546D382-04C4-491D-B5B2-6FDF88CACC95}" destId="{4D166CD7-79AF-434C-A2B1-BFB461AD5B8A}" srcOrd="0" destOrd="0" presId="urn:microsoft.com/office/officeart/2005/8/layout/hierarchy1"/>
    <dgm:cxn modelId="{141C231E-3C4E-4106-B964-F07D42A7A0D3}" type="presOf" srcId="{03CFBC40-6C47-4577-B922-5BEAD26F160E}" destId="{F1FCEE36-550F-46E6-B6CE-192591046076}" srcOrd="0" destOrd="0" presId="urn:microsoft.com/office/officeart/2005/8/layout/hierarchy1"/>
    <dgm:cxn modelId="{0112C316-6CBE-4509-8978-217B51333B4D}" srcId="{C65B8ED1-7983-4E2D-84B6-6D82933A3033}" destId="{83C16DB7-362E-46CD-A489-AF7B794C1C5F}" srcOrd="1" destOrd="0" parTransId="{E9673DE7-2FE9-42DC-9194-A2B20AEE42E0}" sibTransId="{D778B751-9E0A-44DB-9B5F-8B4F5D1107CA}"/>
    <dgm:cxn modelId="{4B9DB69D-8514-42A2-BAB0-4984FF060B40}" type="presOf" srcId="{83C16DB7-362E-46CD-A489-AF7B794C1C5F}" destId="{B30F4DA8-0DD1-40C8-ACCA-E42E89DA2705}" srcOrd="0" destOrd="0" presId="urn:microsoft.com/office/officeart/2005/8/layout/hierarchy1"/>
    <dgm:cxn modelId="{E80F7ABE-09BB-4A43-AD6D-60EAF61A8C4A}" type="presOf" srcId="{EFE18DF3-D5EA-4CFF-8FA9-BC6543568792}" destId="{A647B29F-C512-42BB-AD4F-73A9FED61911}" srcOrd="0" destOrd="0" presId="urn:microsoft.com/office/officeart/2005/8/layout/hierarchy1"/>
    <dgm:cxn modelId="{6A67412D-5838-47E8-8ED3-7CA6EF49F07E}" type="presOf" srcId="{AE97379B-F9AB-4E05-A30D-AEC57CB1CB4B}" destId="{F9E2754C-68D7-41EB-B6D1-0EEB6EA92791}" srcOrd="0" destOrd="0" presId="urn:microsoft.com/office/officeart/2005/8/layout/hierarchy1"/>
    <dgm:cxn modelId="{68253AC1-3B72-4EDC-B620-18158C9581C7}" type="presOf" srcId="{76B7A63A-1927-4048-AB53-6F7ECB90AB4A}" destId="{D34B0FCB-131B-4901-B716-7D84500FBF0E}" srcOrd="0" destOrd="0" presId="urn:microsoft.com/office/officeart/2005/8/layout/hierarchy1"/>
    <dgm:cxn modelId="{E0FB0B68-938C-4B30-8D85-934B41EE4B4C}" type="presOf" srcId="{919FAD8F-0F02-4E8E-A234-1E9E16E95C01}" destId="{7F31AD28-5840-4A5C-8C83-0187129538D5}" srcOrd="0" destOrd="0" presId="urn:microsoft.com/office/officeart/2005/8/layout/hierarchy1"/>
    <dgm:cxn modelId="{CE1394F7-43FB-43C9-8B96-350FF2B7DAB2}" srcId="{83C16DB7-362E-46CD-A489-AF7B794C1C5F}" destId="{088D3915-CE10-4845-9B5D-35057E242E0C}" srcOrd="2" destOrd="0" parTransId="{76B7A63A-1927-4048-AB53-6F7ECB90AB4A}" sibTransId="{B09A32B5-9338-42CC-ADFC-332AC4A0F1A4}"/>
    <dgm:cxn modelId="{0659E20F-D2B0-40A1-A543-5994558A9646}" type="presOf" srcId="{C65B8ED1-7983-4E2D-84B6-6D82933A3033}" destId="{B2C26773-3F82-4E05-94A8-AF4FD186EA6D}" srcOrd="0" destOrd="0" presId="urn:microsoft.com/office/officeart/2005/8/layout/hierarchy1"/>
    <dgm:cxn modelId="{994F9159-5490-43B4-970A-F360AE9D0713}" srcId="{83C16DB7-362E-46CD-A489-AF7B794C1C5F}" destId="{3546D382-04C4-491D-B5B2-6FDF88CACC95}" srcOrd="1" destOrd="0" parTransId="{03CFBC40-6C47-4577-B922-5BEAD26F160E}" sibTransId="{85D682E8-86A7-41AC-8A08-3044309A4092}"/>
    <dgm:cxn modelId="{559FCC33-E6B8-432F-AE56-D1C08528DBAD}" srcId="{83C16DB7-362E-46CD-A489-AF7B794C1C5F}" destId="{919FAD8F-0F02-4E8E-A234-1E9E16E95C01}" srcOrd="0" destOrd="0" parTransId="{EFE18DF3-D5EA-4CFF-8FA9-BC6543568792}" sibTransId="{9784D009-2C1D-49AD-929B-F07C4585A480}"/>
    <dgm:cxn modelId="{DC21FEAF-BCAE-444E-8405-DA5A514F9BB2}" type="presParOf" srcId="{B2C26773-3F82-4E05-94A8-AF4FD186EA6D}" destId="{6BC00FDE-AED1-4A80-A13F-FB913B7D8021}" srcOrd="0" destOrd="0" presId="urn:microsoft.com/office/officeart/2005/8/layout/hierarchy1"/>
    <dgm:cxn modelId="{EA4A2147-D8F9-4842-AD95-F30B0040E182}" type="presParOf" srcId="{6BC00FDE-AED1-4A80-A13F-FB913B7D8021}" destId="{C6D5F589-EAEC-486B-A831-E6BA1A5D0770}" srcOrd="0" destOrd="0" presId="urn:microsoft.com/office/officeart/2005/8/layout/hierarchy1"/>
    <dgm:cxn modelId="{2AA578AD-2E26-4B65-AFA8-9D59DB0CBA32}" type="presParOf" srcId="{C6D5F589-EAEC-486B-A831-E6BA1A5D0770}" destId="{4C24A90D-EDAE-4E61-9600-47CBB99D566D}" srcOrd="0" destOrd="0" presId="urn:microsoft.com/office/officeart/2005/8/layout/hierarchy1"/>
    <dgm:cxn modelId="{6DEA7508-8AA7-48BD-ABAD-7042B930755C}" type="presParOf" srcId="{C6D5F589-EAEC-486B-A831-E6BA1A5D0770}" destId="{F9E2754C-68D7-41EB-B6D1-0EEB6EA92791}" srcOrd="1" destOrd="0" presId="urn:microsoft.com/office/officeart/2005/8/layout/hierarchy1"/>
    <dgm:cxn modelId="{25F6872B-4BBA-4F3F-9355-307F2D36066A}" type="presParOf" srcId="{6BC00FDE-AED1-4A80-A13F-FB913B7D8021}" destId="{56297786-EBB6-433F-877B-CF193EC39D83}" srcOrd="1" destOrd="0" presId="urn:microsoft.com/office/officeart/2005/8/layout/hierarchy1"/>
    <dgm:cxn modelId="{E17098EF-1A78-48FA-A858-55106004E32D}" type="presParOf" srcId="{B2C26773-3F82-4E05-94A8-AF4FD186EA6D}" destId="{A73F39DB-B4C2-445D-982F-70F279DB1712}" srcOrd="1" destOrd="0" presId="urn:microsoft.com/office/officeart/2005/8/layout/hierarchy1"/>
    <dgm:cxn modelId="{DC02EC58-B6BB-45EF-A4DB-914EE4D97ADA}" type="presParOf" srcId="{A73F39DB-B4C2-445D-982F-70F279DB1712}" destId="{9E60E4D3-7524-4075-BC14-EAC5513977DE}" srcOrd="0" destOrd="0" presId="urn:microsoft.com/office/officeart/2005/8/layout/hierarchy1"/>
    <dgm:cxn modelId="{D68DD906-C69D-4378-ACDC-898D95DBBF60}" type="presParOf" srcId="{9E60E4D3-7524-4075-BC14-EAC5513977DE}" destId="{815D4C9A-F20A-42BD-BCCA-5B7C7EE812B9}" srcOrd="0" destOrd="0" presId="urn:microsoft.com/office/officeart/2005/8/layout/hierarchy1"/>
    <dgm:cxn modelId="{216BD834-5B2D-4F07-A223-CAE59D1F81FF}" type="presParOf" srcId="{9E60E4D3-7524-4075-BC14-EAC5513977DE}" destId="{B30F4DA8-0DD1-40C8-ACCA-E42E89DA2705}" srcOrd="1" destOrd="0" presId="urn:microsoft.com/office/officeart/2005/8/layout/hierarchy1"/>
    <dgm:cxn modelId="{B4C70D19-5B60-451B-87B4-BE1EFD350461}" type="presParOf" srcId="{A73F39DB-B4C2-445D-982F-70F279DB1712}" destId="{B9C98AAA-B013-4A7A-9BF0-2A823A31B4C6}" srcOrd="1" destOrd="0" presId="urn:microsoft.com/office/officeart/2005/8/layout/hierarchy1"/>
    <dgm:cxn modelId="{47061F41-FBB7-43C8-B23D-A92BF93C4AC0}" type="presParOf" srcId="{B9C98AAA-B013-4A7A-9BF0-2A823A31B4C6}" destId="{A647B29F-C512-42BB-AD4F-73A9FED61911}" srcOrd="0" destOrd="0" presId="urn:microsoft.com/office/officeart/2005/8/layout/hierarchy1"/>
    <dgm:cxn modelId="{470E7B83-6AE2-406D-A6E2-43CE901A2592}" type="presParOf" srcId="{B9C98AAA-B013-4A7A-9BF0-2A823A31B4C6}" destId="{581FCB9E-231F-4845-B5EE-E425DCE54972}" srcOrd="1" destOrd="0" presId="urn:microsoft.com/office/officeart/2005/8/layout/hierarchy1"/>
    <dgm:cxn modelId="{2A9E4E43-EC35-405B-91B5-6D09CA1F5542}" type="presParOf" srcId="{581FCB9E-231F-4845-B5EE-E425DCE54972}" destId="{51C12FE2-5ED1-4465-8352-85D71F89D029}" srcOrd="0" destOrd="0" presId="urn:microsoft.com/office/officeart/2005/8/layout/hierarchy1"/>
    <dgm:cxn modelId="{5D37D743-DF48-4DE5-951E-EBEB0A0CF90F}" type="presParOf" srcId="{51C12FE2-5ED1-4465-8352-85D71F89D029}" destId="{0370CF9D-CB88-4A8E-9316-D564C8E2C28E}" srcOrd="0" destOrd="0" presId="urn:microsoft.com/office/officeart/2005/8/layout/hierarchy1"/>
    <dgm:cxn modelId="{A2235476-0101-48D0-91AE-27527029A1EC}" type="presParOf" srcId="{51C12FE2-5ED1-4465-8352-85D71F89D029}" destId="{7F31AD28-5840-4A5C-8C83-0187129538D5}" srcOrd="1" destOrd="0" presId="urn:microsoft.com/office/officeart/2005/8/layout/hierarchy1"/>
    <dgm:cxn modelId="{FA013E67-0854-4C32-86EA-10342CFE8CF2}" type="presParOf" srcId="{581FCB9E-231F-4845-B5EE-E425DCE54972}" destId="{A1969979-69AC-4B2D-82E0-FFA749E2B2ED}" srcOrd="1" destOrd="0" presId="urn:microsoft.com/office/officeart/2005/8/layout/hierarchy1"/>
    <dgm:cxn modelId="{6C4F5061-5C7B-4A72-9C5F-9B454B135A51}" type="presParOf" srcId="{B9C98AAA-B013-4A7A-9BF0-2A823A31B4C6}" destId="{F1FCEE36-550F-46E6-B6CE-192591046076}" srcOrd="2" destOrd="0" presId="urn:microsoft.com/office/officeart/2005/8/layout/hierarchy1"/>
    <dgm:cxn modelId="{61D47F3D-6EDA-461B-8927-126C17A53894}" type="presParOf" srcId="{B9C98AAA-B013-4A7A-9BF0-2A823A31B4C6}" destId="{00E4C6AD-B5E4-4381-B420-926EAB2EE195}" srcOrd="3" destOrd="0" presId="urn:microsoft.com/office/officeart/2005/8/layout/hierarchy1"/>
    <dgm:cxn modelId="{58F5F704-D921-4836-9737-9A7769478542}" type="presParOf" srcId="{00E4C6AD-B5E4-4381-B420-926EAB2EE195}" destId="{21E7FB9A-3F5F-4BBB-8009-1DFAE14EDBD9}" srcOrd="0" destOrd="0" presId="urn:microsoft.com/office/officeart/2005/8/layout/hierarchy1"/>
    <dgm:cxn modelId="{DA7BAA02-056B-4AFC-A9D5-9D3BD8459E81}" type="presParOf" srcId="{21E7FB9A-3F5F-4BBB-8009-1DFAE14EDBD9}" destId="{8952297B-3034-408F-A8B5-A98AEE56338F}" srcOrd="0" destOrd="0" presId="urn:microsoft.com/office/officeart/2005/8/layout/hierarchy1"/>
    <dgm:cxn modelId="{51F65CD3-6AB6-495D-A01D-58414562A25A}" type="presParOf" srcId="{21E7FB9A-3F5F-4BBB-8009-1DFAE14EDBD9}" destId="{4D166CD7-79AF-434C-A2B1-BFB461AD5B8A}" srcOrd="1" destOrd="0" presId="urn:microsoft.com/office/officeart/2005/8/layout/hierarchy1"/>
    <dgm:cxn modelId="{DC4B0D14-9180-4690-9A2B-6D76DA05DF30}" type="presParOf" srcId="{00E4C6AD-B5E4-4381-B420-926EAB2EE195}" destId="{89E503BE-E203-4D2D-85CE-83F99D36A57F}" srcOrd="1" destOrd="0" presId="urn:microsoft.com/office/officeart/2005/8/layout/hierarchy1"/>
    <dgm:cxn modelId="{7CF6B26B-89E1-43C7-BAC7-CEA1FECF7F45}" type="presParOf" srcId="{B9C98AAA-B013-4A7A-9BF0-2A823A31B4C6}" destId="{D34B0FCB-131B-4901-B716-7D84500FBF0E}" srcOrd="4" destOrd="0" presId="urn:microsoft.com/office/officeart/2005/8/layout/hierarchy1"/>
    <dgm:cxn modelId="{65D4E865-3D87-4930-986D-8E4BC04342AF}" type="presParOf" srcId="{B9C98AAA-B013-4A7A-9BF0-2A823A31B4C6}" destId="{03DBF25E-DCDF-4727-8F85-9218BE10C6CE}" srcOrd="5" destOrd="0" presId="urn:microsoft.com/office/officeart/2005/8/layout/hierarchy1"/>
    <dgm:cxn modelId="{DD5560E0-612B-405D-A684-FD184E482CE5}" type="presParOf" srcId="{03DBF25E-DCDF-4727-8F85-9218BE10C6CE}" destId="{E5723CB5-B3F0-41DB-86E9-11673CB03EA1}" srcOrd="0" destOrd="0" presId="urn:microsoft.com/office/officeart/2005/8/layout/hierarchy1"/>
    <dgm:cxn modelId="{141EC2F2-6BE6-44C3-8DAC-8F7F2AAAFDFF}" type="presParOf" srcId="{E5723CB5-B3F0-41DB-86E9-11673CB03EA1}" destId="{616B1658-7BF9-4D78-A80D-2C10BAC4D8B5}" srcOrd="0" destOrd="0" presId="urn:microsoft.com/office/officeart/2005/8/layout/hierarchy1"/>
    <dgm:cxn modelId="{05C703E4-EC91-4F88-8ECC-0FBFE817EB8A}" type="presParOf" srcId="{E5723CB5-B3F0-41DB-86E9-11673CB03EA1}" destId="{0F464F90-5D6D-419D-884D-64149A36C403}" srcOrd="1" destOrd="0" presId="urn:microsoft.com/office/officeart/2005/8/layout/hierarchy1"/>
    <dgm:cxn modelId="{8118F89C-7DA2-44F9-907B-AF18B819C848}" type="presParOf" srcId="{03DBF25E-DCDF-4727-8F85-9218BE10C6CE}" destId="{838F2D9F-9721-4D32-BA67-538B7C039C62}"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8D8AEE-27D5-4AAD-A817-0EEA9D01AE1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46E54E2-9ED2-4453-BBDA-4E206351E632}">
      <dgm:prSet phldrT="[文本]"/>
      <dgm:spPr/>
      <dgm:t>
        <a:bodyPr/>
        <a:lstStyle/>
        <a:p>
          <a:r>
            <a:rPr lang="zh-CN" altLang="en-US" dirty="0" smtClean="0"/>
            <a:t>促销策略</a:t>
          </a:r>
          <a:endParaRPr lang="zh-CN" altLang="en-US" dirty="0"/>
        </a:p>
      </dgm:t>
    </dgm:pt>
    <dgm:pt modelId="{F6E60AA0-B30C-41C2-9681-338A61628BA0}" cxnId="{8F58AD5C-AAA0-46F2-B4C0-86E1C52CD05C}" type="parTrans">
      <dgm:prSet/>
      <dgm:spPr/>
      <dgm:t>
        <a:bodyPr/>
        <a:lstStyle/>
        <a:p>
          <a:endParaRPr lang="zh-CN" altLang="en-US"/>
        </a:p>
      </dgm:t>
    </dgm:pt>
    <dgm:pt modelId="{B94355A2-C937-45C0-93F6-B354C920222C}" cxnId="{8F58AD5C-AAA0-46F2-B4C0-86E1C52CD05C}" type="sibTrans">
      <dgm:prSet/>
      <dgm:spPr/>
      <dgm:t>
        <a:bodyPr/>
        <a:lstStyle/>
        <a:p>
          <a:endParaRPr lang="zh-CN" altLang="en-US"/>
        </a:p>
      </dgm:t>
    </dgm:pt>
    <dgm:pt modelId="{B27D22CF-A43B-4F6F-A95E-C207E2A93F15}">
      <dgm:prSet phldrT="[文本]"/>
      <dgm:spPr/>
      <dgm:t>
        <a:bodyPr/>
        <a:lstStyle/>
        <a:p>
          <a:r>
            <a:rPr lang="zh-CN" altLang="en-US" dirty="0" smtClean="0"/>
            <a:t>买二送一</a:t>
          </a:r>
          <a:endParaRPr lang="zh-CN" altLang="en-US" dirty="0"/>
        </a:p>
      </dgm:t>
    </dgm:pt>
    <dgm:pt modelId="{B0CA70B5-444A-4D15-8FD4-6E67F4F53340}" cxnId="{B5F86A3F-D49F-4D96-B84F-70DBA7C0480E}" type="parTrans">
      <dgm:prSet/>
      <dgm:spPr/>
      <dgm:t>
        <a:bodyPr/>
        <a:lstStyle/>
        <a:p>
          <a:endParaRPr lang="zh-CN" altLang="en-US"/>
        </a:p>
      </dgm:t>
    </dgm:pt>
    <dgm:pt modelId="{72F910A3-F283-40AC-8935-4F6BA02B570E}" cxnId="{B5F86A3F-D49F-4D96-B84F-70DBA7C0480E}" type="sibTrans">
      <dgm:prSet/>
      <dgm:spPr/>
      <dgm:t>
        <a:bodyPr/>
        <a:lstStyle/>
        <a:p>
          <a:endParaRPr lang="zh-CN" altLang="en-US"/>
        </a:p>
      </dgm:t>
    </dgm:pt>
    <dgm:pt modelId="{8C91333C-6A96-44C1-971C-71A4B81706CA}">
      <dgm:prSet phldrT="[文本]"/>
      <dgm:spPr/>
      <dgm:t>
        <a:bodyPr/>
        <a:lstStyle/>
        <a:p>
          <a:r>
            <a:rPr lang="zh-CN" altLang="en-US" dirty="0" smtClean="0"/>
            <a:t>量大从优</a:t>
          </a:r>
          <a:endParaRPr lang="zh-CN" altLang="en-US" dirty="0"/>
        </a:p>
      </dgm:t>
    </dgm:pt>
    <dgm:pt modelId="{823E05B9-C96D-4172-B4AF-E3C244C6A8C8}" cxnId="{7D856095-D1CF-458C-A551-D306317069AC}" type="parTrans">
      <dgm:prSet/>
      <dgm:spPr/>
      <dgm:t>
        <a:bodyPr/>
        <a:lstStyle/>
        <a:p>
          <a:endParaRPr lang="zh-CN" altLang="en-US"/>
        </a:p>
      </dgm:t>
    </dgm:pt>
    <dgm:pt modelId="{42859900-CA25-411D-A1CA-C116A48B3358}" cxnId="{7D856095-D1CF-458C-A551-D306317069AC}" type="sibTrans">
      <dgm:prSet/>
      <dgm:spPr/>
      <dgm:t>
        <a:bodyPr/>
        <a:lstStyle/>
        <a:p>
          <a:endParaRPr lang="zh-CN" altLang="en-US"/>
        </a:p>
      </dgm:t>
    </dgm:pt>
    <dgm:pt modelId="{7B580F60-9C86-4451-B3B6-4F8C74287483}">
      <dgm:prSet phldrT="[文本]"/>
      <dgm:spPr/>
      <dgm:t>
        <a:bodyPr/>
        <a:lstStyle/>
        <a:p>
          <a:r>
            <a:rPr lang="zh-CN" altLang="en-US" dirty="0" smtClean="0"/>
            <a:t>现金券</a:t>
          </a:r>
          <a:endParaRPr lang="zh-CN" altLang="en-US" dirty="0"/>
        </a:p>
      </dgm:t>
    </dgm:pt>
    <dgm:pt modelId="{C9CD31D3-4917-4C3F-8E7B-5A1E449F3B19}" cxnId="{E7BAF999-8A4A-4BDD-8273-209E7FCD6B49}" type="parTrans">
      <dgm:prSet/>
      <dgm:spPr/>
      <dgm:t>
        <a:bodyPr/>
        <a:lstStyle/>
        <a:p>
          <a:endParaRPr lang="zh-CN" altLang="en-US"/>
        </a:p>
      </dgm:t>
    </dgm:pt>
    <dgm:pt modelId="{DBFD5975-CDB9-4698-83F2-CF970CFAA2AA}" cxnId="{E7BAF999-8A4A-4BDD-8273-209E7FCD6B49}" type="sibTrans">
      <dgm:prSet/>
      <dgm:spPr/>
      <dgm:t>
        <a:bodyPr/>
        <a:lstStyle/>
        <a:p>
          <a:endParaRPr lang="zh-CN" altLang="en-US"/>
        </a:p>
      </dgm:t>
    </dgm:pt>
    <dgm:pt modelId="{C7446D0C-016D-4122-817E-E1AABA954A3B}">
      <dgm:prSet phldrT="[文本]"/>
      <dgm:spPr>
        <a:ln>
          <a:noFill/>
        </a:ln>
      </dgm:spPr>
      <dgm:t>
        <a:bodyPr/>
        <a:lstStyle/>
        <a:p>
          <a:r>
            <a:rPr lang="en-US" altLang="zh-CN" dirty="0" smtClean="0"/>
            <a:t>…</a:t>
          </a:r>
          <a:endParaRPr lang="zh-CN" altLang="en-US" dirty="0"/>
        </a:p>
      </dgm:t>
    </dgm:pt>
    <dgm:pt modelId="{02B6696E-D944-4D2B-80FA-5C2F848A47C8}" cxnId="{F84AB798-0F17-4F4F-BDE2-7924213ACBB7}" type="parTrans">
      <dgm:prSet/>
      <dgm:spPr/>
      <dgm:t>
        <a:bodyPr/>
        <a:lstStyle/>
        <a:p>
          <a:endParaRPr lang="zh-CN" altLang="en-US"/>
        </a:p>
      </dgm:t>
    </dgm:pt>
    <dgm:pt modelId="{24106A59-5508-4BCD-8EC4-9B9A64704188}" cxnId="{F84AB798-0F17-4F4F-BDE2-7924213ACBB7}" type="sibTrans">
      <dgm:prSet/>
      <dgm:spPr/>
      <dgm:t>
        <a:bodyPr/>
        <a:lstStyle/>
        <a:p>
          <a:endParaRPr lang="zh-CN" altLang="en-US"/>
        </a:p>
      </dgm:t>
    </dgm:pt>
    <dgm:pt modelId="{9B1A0C7A-6888-4DF9-A53D-F5BAC828352A}" type="pres">
      <dgm:prSet presAssocID="{858D8AEE-27D5-4AAD-A817-0EEA9D01AE1F}" presName="hierChild1" presStyleCnt="0">
        <dgm:presLayoutVars>
          <dgm:chPref val="1"/>
          <dgm:dir/>
          <dgm:animOne val="branch"/>
          <dgm:animLvl val="lvl"/>
          <dgm:resizeHandles/>
        </dgm:presLayoutVars>
      </dgm:prSet>
      <dgm:spPr/>
      <dgm:t>
        <a:bodyPr/>
        <a:lstStyle/>
        <a:p>
          <a:endParaRPr lang="zh-CN" altLang="en-US"/>
        </a:p>
      </dgm:t>
    </dgm:pt>
    <dgm:pt modelId="{6E4A8655-4989-43D1-AE81-1D2AA650C302}" type="pres">
      <dgm:prSet presAssocID="{746E54E2-9ED2-4453-BBDA-4E206351E632}" presName="hierRoot1" presStyleCnt="0"/>
      <dgm:spPr/>
    </dgm:pt>
    <dgm:pt modelId="{D0D5C873-9724-47EB-A7E0-CC7AE5929EE1}" type="pres">
      <dgm:prSet presAssocID="{746E54E2-9ED2-4453-BBDA-4E206351E632}" presName="composite" presStyleCnt="0"/>
      <dgm:spPr/>
    </dgm:pt>
    <dgm:pt modelId="{CFE77374-EFF8-4380-803D-B2A9AE31D23A}" type="pres">
      <dgm:prSet presAssocID="{746E54E2-9ED2-4453-BBDA-4E206351E632}" presName="background" presStyleLbl="node0" presStyleIdx="0" presStyleCnt="1"/>
      <dgm:spPr/>
    </dgm:pt>
    <dgm:pt modelId="{818E8F27-DB31-4C79-A386-2FCDC59BFFA8}" type="pres">
      <dgm:prSet presAssocID="{746E54E2-9ED2-4453-BBDA-4E206351E632}" presName="text" presStyleLbl="fgAcc0" presStyleIdx="0" presStyleCnt="1">
        <dgm:presLayoutVars>
          <dgm:chPref val="3"/>
        </dgm:presLayoutVars>
      </dgm:prSet>
      <dgm:spPr/>
      <dgm:t>
        <a:bodyPr/>
        <a:lstStyle/>
        <a:p>
          <a:endParaRPr lang="zh-CN" altLang="en-US"/>
        </a:p>
      </dgm:t>
    </dgm:pt>
    <dgm:pt modelId="{217B165A-3DC5-4FC2-BB61-FCB45A377CF5}" type="pres">
      <dgm:prSet presAssocID="{746E54E2-9ED2-4453-BBDA-4E206351E632}" presName="hierChild2" presStyleCnt="0"/>
      <dgm:spPr/>
    </dgm:pt>
    <dgm:pt modelId="{5C67C49F-2E51-466B-B9D7-C56F92ED843D}" type="pres">
      <dgm:prSet presAssocID="{B0CA70B5-444A-4D15-8FD4-6E67F4F53340}" presName="Name10" presStyleLbl="parChTrans1D2" presStyleIdx="0" presStyleCnt="4"/>
      <dgm:spPr/>
      <dgm:t>
        <a:bodyPr/>
        <a:lstStyle/>
        <a:p>
          <a:endParaRPr lang="zh-CN" altLang="en-US"/>
        </a:p>
      </dgm:t>
    </dgm:pt>
    <dgm:pt modelId="{D7008D74-E4C7-4027-8146-F9585A238C93}" type="pres">
      <dgm:prSet presAssocID="{B27D22CF-A43B-4F6F-A95E-C207E2A93F15}" presName="hierRoot2" presStyleCnt="0"/>
      <dgm:spPr/>
    </dgm:pt>
    <dgm:pt modelId="{DDC66371-FCA8-451E-9DC6-002AFE1D0F77}" type="pres">
      <dgm:prSet presAssocID="{B27D22CF-A43B-4F6F-A95E-C207E2A93F15}" presName="composite2" presStyleCnt="0"/>
      <dgm:spPr/>
    </dgm:pt>
    <dgm:pt modelId="{45F4956A-9E85-48BF-BF12-790722666FF5}" type="pres">
      <dgm:prSet presAssocID="{B27D22CF-A43B-4F6F-A95E-C207E2A93F15}" presName="background2" presStyleLbl="node2" presStyleIdx="0" presStyleCnt="4"/>
      <dgm:spPr/>
    </dgm:pt>
    <dgm:pt modelId="{23C8329D-3ACF-42E2-AAFB-B1CC94EB40F3}" type="pres">
      <dgm:prSet presAssocID="{B27D22CF-A43B-4F6F-A95E-C207E2A93F15}" presName="text2" presStyleLbl="fgAcc2" presStyleIdx="0" presStyleCnt="4">
        <dgm:presLayoutVars>
          <dgm:chPref val="3"/>
        </dgm:presLayoutVars>
      </dgm:prSet>
      <dgm:spPr/>
      <dgm:t>
        <a:bodyPr/>
        <a:lstStyle/>
        <a:p>
          <a:endParaRPr lang="zh-CN" altLang="en-US"/>
        </a:p>
      </dgm:t>
    </dgm:pt>
    <dgm:pt modelId="{B36BE660-60E9-4925-BBF9-03B97B67AF4A}" type="pres">
      <dgm:prSet presAssocID="{B27D22CF-A43B-4F6F-A95E-C207E2A93F15}" presName="hierChild3" presStyleCnt="0"/>
      <dgm:spPr/>
    </dgm:pt>
    <dgm:pt modelId="{222805C2-F1D5-4517-AD41-666E344BD2B2}" type="pres">
      <dgm:prSet presAssocID="{823E05B9-C96D-4172-B4AF-E3C244C6A8C8}" presName="Name10" presStyleLbl="parChTrans1D2" presStyleIdx="1" presStyleCnt="4"/>
      <dgm:spPr/>
      <dgm:t>
        <a:bodyPr/>
        <a:lstStyle/>
        <a:p>
          <a:endParaRPr lang="zh-CN" altLang="en-US"/>
        </a:p>
      </dgm:t>
    </dgm:pt>
    <dgm:pt modelId="{C71E44AE-0746-4AF6-8EF8-ACEE5FE76BC8}" type="pres">
      <dgm:prSet presAssocID="{8C91333C-6A96-44C1-971C-71A4B81706CA}" presName="hierRoot2" presStyleCnt="0"/>
      <dgm:spPr/>
    </dgm:pt>
    <dgm:pt modelId="{6278302A-1755-49F7-8FA4-15CF7316BAED}" type="pres">
      <dgm:prSet presAssocID="{8C91333C-6A96-44C1-971C-71A4B81706CA}" presName="composite2" presStyleCnt="0"/>
      <dgm:spPr/>
    </dgm:pt>
    <dgm:pt modelId="{D07E9427-04DF-434D-A8EE-A7D145586090}" type="pres">
      <dgm:prSet presAssocID="{8C91333C-6A96-44C1-971C-71A4B81706CA}" presName="background2" presStyleLbl="node2" presStyleIdx="1" presStyleCnt="4"/>
      <dgm:spPr/>
    </dgm:pt>
    <dgm:pt modelId="{BCF8C726-4D62-4C3F-A1AD-4F2629B2D77E}" type="pres">
      <dgm:prSet presAssocID="{8C91333C-6A96-44C1-971C-71A4B81706CA}" presName="text2" presStyleLbl="fgAcc2" presStyleIdx="1" presStyleCnt="4">
        <dgm:presLayoutVars>
          <dgm:chPref val="3"/>
        </dgm:presLayoutVars>
      </dgm:prSet>
      <dgm:spPr/>
      <dgm:t>
        <a:bodyPr/>
        <a:lstStyle/>
        <a:p>
          <a:endParaRPr lang="zh-CN" altLang="en-US"/>
        </a:p>
      </dgm:t>
    </dgm:pt>
    <dgm:pt modelId="{B71F3091-F8D8-4ED3-BD04-B6533177F635}" type="pres">
      <dgm:prSet presAssocID="{8C91333C-6A96-44C1-971C-71A4B81706CA}" presName="hierChild3" presStyleCnt="0"/>
      <dgm:spPr/>
    </dgm:pt>
    <dgm:pt modelId="{F2B199C9-478E-4447-AD13-055585A825D5}" type="pres">
      <dgm:prSet presAssocID="{C9CD31D3-4917-4C3F-8E7B-5A1E449F3B19}" presName="Name10" presStyleLbl="parChTrans1D2" presStyleIdx="2" presStyleCnt="4"/>
      <dgm:spPr/>
      <dgm:t>
        <a:bodyPr/>
        <a:lstStyle/>
        <a:p>
          <a:endParaRPr lang="zh-CN" altLang="en-US"/>
        </a:p>
      </dgm:t>
    </dgm:pt>
    <dgm:pt modelId="{B2AB1325-2DC5-4F8D-91A4-EE0BE5E2996F}" type="pres">
      <dgm:prSet presAssocID="{7B580F60-9C86-4451-B3B6-4F8C74287483}" presName="hierRoot2" presStyleCnt="0"/>
      <dgm:spPr/>
    </dgm:pt>
    <dgm:pt modelId="{88788383-513D-46C7-AB1A-CC3057A30814}" type="pres">
      <dgm:prSet presAssocID="{7B580F60-9C86-4451-B3B6-4F8C74287483}" presName="composite2" presStyleCnt="0"/>
      <dgm:spPr/>
    </dgm:pt>
    <dgm:pt modelId="{CBC84CC7-8E67-45DB-8C91-F1133ACF02C9}" type="pres">
      <dgm:prSet presAssocID="{7B580F60-9C86-4451-B3B6-4F8C74287483}" presName="background2" presStyleLbl="node2" presStyleIdx="2" presStyleCnt="4"/>
      <dgm:spPr/>
    </dgm:pt>
    <dgm:pt modelId="{F1E90D5D-95EF-4F51-95D6-BFF78D3B893E}" type="pres">
      <dgm:prSet presAssocID="{7B580F60-9C86-4451-B3B6-4F8C74287483}" presName="text2" presStyleLbl="fgAcc2" presStyleIdx="2" presStyleCnt="4">
        <dgm:presLayoutVars>
          <dgm:chPref val="3"/>
        </dgm:presLayoutVars>
      </dgm:prSet>
      <dgm:spPr/>
      <dgm:t>
        <a:bodyPr/>
        <a:lstStyle/>
        <a:p>
          <a:endParaRPr lang="zh-CN" altLang="en-US"/>
        </a:p>
      </dgm:t>
    </dgm:pt>
    <dgm:pt modelId="{DC39007A-4882-4B56-9022-C6946D97093B}" type="pres">
      <dgm:prSet presAssocID="{7B580F60-9C86-4451-B3B6-4F8C74287483}" presName="hierChild3" presStyleCnt="0"/>
      <dgm:spPr/>
    </dgm:pt>
    <dgm:pt modelId="{295C744A-AF04-42A2-A462-31D871516027}" type="pres">
      <dgm:prSet presAssocID="{02B6696E-D944-4D2B-80FA-5C2F848A47C8}" presName="Name10" presStyleLbl="parChTrans1D2" presStyleIdx="3" presStyleCnt="4"/>
      <dgm:spPr/>
      <dgm:t>
        <a:bodyPr/>
        <a:lstStyle/>
        <a:p>
          <a:endParaRPr lang="zh-CN" altLang="en-US"/>
        </a:p>
      </dgm:t>
    </dgm:pt>
    <dgm:pt modelId="{AA3EB580-E25D-451E-B07E-A5DE619442B8}" type="pres">
      <dgm:prSet presAssocID="{C7446D0C-016D-4122-817E-E1AABA954A3B}" presName="hierRoot2" presStyleCnt="0"/>
      <dgm:spPr/>
    </dgm:pt>
    <dgm:pt modelId="{E8068A33-2845-45F9-BA54-C14B09F6EA23}" type="pres">
      <dgm:prSet presAssocID="{C7446D0C-016D-4122-817E-E1AABA954A3B}" presName="composite2" presStyleCnt="0"/>
      <dgm:spPr/>
    </dgm:pt>
    <dgm:pt modelId="{D0C16D96-419E-4B7A-8211-07BC461255FB}" type="pres">
      <dgm:prSet presAssocID="{C7446D0C-016D-4122-817E-E1AABA954A3B}" presName="background2" presStyleLbl="node2" presStyleIdx="3" presStyleCnt="4"/>
      <dgm:spPr>
        <a:noFill/>
        <a:ln>
          <a:noFill/>
        </a:ln>
      </dgm:spPr>
    </dgm:pt>
    <dgm:pt modelId="{5794EECD-6B1C-41ED-BF9B-54A21F99FB03}" type="pres">
      <dgm:prSet presAssocID="{C7446D0C-016D-4122-817E-E1AABA954A3B}" presName="text2" presStyleLbl="fgAcc2" presStyleIdx="3" presStyleCnt="4">
        <dgm:presLayoutVars>
          <dgm:chPref val="3"/>
        </dgm:presLayoutVars>
      </dgm:prSet>
      <dgm:spPr/>
      <dgm:t>
        <a:bodyPr/>
        <a:lstStyle/>
        <a:p>
          <a:endParaRPr lang="zh-CN" altLang="en-US"/>
        </a:p>
      </dgm:t>
    </dgm:pt>
    <dgm:pt modelId="{D84D8D18-2EC0-489B-AD8C-A36E34F1B41F}" type="pres">
      <dgm:prSet presAssocID="{C7446D0C-016D-4122-817E-E1AABA954A3B}" presName="hierChild3" presStyleCnt="0"/>
      <dgm:spPr/>
    </dgm:pt>
  </dgm:ptLst>
  <dgm:cxnLst>
    <dgm:cxn modelId="{54412DEB-846C-45C4-8A8D-2AA15A54F229}" type="presOf" srcId="{823E05B9-C96D-4172-B4AF-E3C244C6A8C8}" destId="{222805C2-F1D5-4517-AD41-666E344BD2B2}" srcOrd="0" destOrd="0" presId="urn:microsoft.com/office/officeart/2005/8/layout/hierarchy1"/>
    <dgm:cxn modelId="{869527CA-5B4A-4350-BD96-F33D0E81BB62}" type="presOf" srcId="{746E54E2-9ED2-4453-BBDA-4E206351E632}" destId="{818E8F27-DB31-4C79-A386-2FCDC59BFFA8}" srcOrd="0" destOrd="0" presId="urn:microsoft.com/office/officeart/2005/8/layout/hierarchy1"/>
    <dgm:cxn modelId="{A5BBD308-3251-4B86-81BB-D768D4416365}" type="presOf" srcId="{02B6696E-D944-4D2B-80FA-5C2F848A47C8}" destId="{295C744A-AF04-42A2-A462-31D871516027}" srcOrd="0" destOrd="0" presId="urn:microsoft.com/office/officeart/2005/8/layout/hierarchy1"/>
    <dgm:cxn modelId="{7D856095-D1CF-458C-A551-D306317069AC}" srcId="{746E54E2-9ED2-4453-BBDA-4E206351E632}" destId="{8C91333C-6A96-44C1-971C-71A4B81706CA}" srcOrd="1" destOrd="0" parTransId="{823E05B9-C96D-4172-B4AF-E3C244C6A8C8}" sibTransId="{42859900-CA25-411D-A1CA-C116A48B3358}"/>
    <dgm:cxn modelId="{ACA0C574-F34C-444A-9F2F-00C9F65603BC}" type="presOf" srcId="{B0CA70B5-444A-4D15-8FD4-6E67F4F53340}" destId="{5C67C49F-2E51-466B-B9D7-C56F92ED843D}" srcOrd="0" destOrd="0" presId="urn:microsoft.com/office/officeart/2005/8/layout/hierarchy1"/>
    <dgm:cxn modelId="{E7BAF999-8A4A-4BDD-8273-209E7FCD6B49}" srcId="{746E54E2-9ED2-4453-BBDA-4E206351E632}" destId="{7B580F60-9C86-4451-B3B6-4F8C74287483}" srcOrd="2" destOrd="0" parTransId="{C9CD31D3-4917-4C3F-8E7B-5A1E449F3B19}" sibTransId="{DBFD5975-CDB9-4698-83F2-CF970CFAA2AA}"/>
    <dgm:cxn modelId="{44F484BC-86E7-4523-B895-8E7FC7BE0E8A}" type="presOf" srcId="{C7446D0C-016D-4122-817E-E1AABA954A3B}" destId="{5794EECD-6B1C-41ED-BF9B-54A21F99FB03}" srcOrd="0" destOrd="0" presId="urn:microsoft.com/office/officeart/2005/8/layout/hierarchy1"/>
    <dgm:cxn modelId="{83722D0C-691D-4288-B2B5-CC59C3B8C644}" type="presOf" srcId="{B27D22CF-A43B-4F6F-A95E-C207E2A93F15}" destId="{23C8329D-3ACF-42E2-AAFB-B1CC94EB40F3}" srcOrd="0" destOrd="0" presId="urn:microsoft.com/office/officeart/2005/8/layout/hierarchy1"/>
    <dgm:cxn modelId="{F84AB798-0F17-4F4F-BDE2-7924213ACBB7}" srcId="{746E54E2-9ED2-4453-BBDA-4E206351E632}" destId="{C7446D0C-016D-4122-817E-E1AABA954A3B}" srcOrd="3" destOrd="0" parTransId="{02B6696E-D944-4D2B-80FA-5C2F848A47C8}" sibTransId="{24106A59-5508-4BCD-8EC4-9B9A64704188}"/>
    <dgm:cxn modelId="{DE16C7EF-1BFA-4250-9BF1-11CE3D1D78CA}" type="presOf" srcId="{C9CD31D3-4917-4C3F-8E7B-5A1E449F3B19}" destId="{F2B199C9-478E-4447-AD13-055585A825D5}" srcOrd="0" destOrd="0" presId="urn:microsoft.com/office/officeart/2005/8/layout/hierarchy1"/>
    <dgm:cxn modelId="{91AE636C-B015-46C5-8121-DBD91D1E61B5}" type="presOf" srcId="{7B580F60-9C86-4451-B3B6-4F8C74287483}" destId="{F1E90D5D-95EF-4F51-95D6-BFF78D3B893E}" srcOrd="0" destOrd="0" presId="urn:microsoft.com/office/officeart/2005/8/layout/hierarchy1"/>
    <dgm:cxn modelId="{8F58AD5C-AAA0-46F2-B4C0-86E1C52CD05C}" srcId="{858D8AEE-27D5-4AAD-A817-0EEA9D01AE1F}" destId="{746E54E2-9ED2-4453-BBDA-4E206351E632}" srcOrd="0" destOrd="0" parTransId="{F6E60AA0-B30C-41C2-9681-338A61628BA0}" sibTransId="{B94355A2-C937-45C0-93F6-B354C920222C}"/>
    <dgm:cxn modelId="{B5F86A3F-D49F-4D96-B84F-70DBA7C0480E}" srcId="{746E54E2-9ED2-4453-BBDA-4E206351E632}" destId="{B27D22CF-A43B-4F6F-A95E-C207E2A93F15}" srcOrd="0" destOrd="0" parTransId="{B0CA70B5-444A-4D15-8FD4-6E67F4F53340}" sibTransId="{72F910A3-F283-40AC-8935-4F6BA02B570E}"/>
    <dgm:cxn modelId="{32637A07-F319-4CBD-8473-63CC946A0C5C}" type="presOf" srcId="{858D8AEE-27D5-4AAD-A817-0EEA9D01AE1F}" destId="{9B1A0C7A-6888-4DF9-A53D-F5BAC828352A}" srcOrd="0" destOrd="0" presId="urn:microsoft.com/office/officeart/2005/8/layout/hierarchy1"/>
    <dgm:cxn modelId="{4B67AE7A-63D5-43EC-A725-557BA184DD8F}" type="presOf" srcId="{8C91333C-6A96-44C1-971C-71A4B81706CA}" destId="{BCF8C726-4D62-4C3F-A1AD-4F2629B2D77E}" srcOrd="0" destOrd="0" presId="urn:microsoft.com/office/officeart/2005/8/layout/hierarchy1"/>
    <dgm:cxn modelId="{4FE00BDE-9AF8-4C7C-A665-4E3ECAEBEEBC}" type="presParOf" srcId="{9B1A0C7A-6888-4DF9-A53D-F5BAC828352A}" destId="{6E4A8655-4989-43D1-AE81-1D2AA650C302}" srcOrd="0" destOrd="0" presId="urn:microsoft.com/office/officeart/2005/8/layout/hierarchy1"/>
    <dgm:cxn modelId="{551107CE-5036-4138-A2F9-E5225F63F5B2}" type="presParOf" srcId="{6E4A8655-4989-43D1-AE81-1D2AA650C302}" destId="{D0D5C873-9724-47EB-A7E0-CC7AE5929EE1}" srcOrd="0" destOrd="0" presId="urn:microsoft.com/office/officeart/2005/8/layout/hierarchy1"/>
    <dgm:cxn modelId="{BBC62FCB-7892-4A37-A969-BBCBF827F484}" type="presParOf" srcId="{D0D5C873-9724-47EB-A7E0-CC7AE5929EE1}" destId="{CFE77374-EFF8-4380-803D-B2A9AE31D23A}" srcOrd="0" destOrd="0" presId="urn:microsoft.com/office/officeart/2005/8/layout/hierarchy1"/>
    <dgm:cxn modelId="{483F6AE6-DE7B-48CA-B1B8-6284748DDEB3}" type="presParOf" srcId="{D0D5C873-9724-47EB-A7E0-CC7AE5929EE1}" destId="{818E8F27-DB31-4C79-A386-2FCDC59BFFA8}" srcOrd="1" destOrd="0" presId="urn:microsoft.com/office/officeart/2005/8/layout/hierarchy1"/>
    <dgm:cxn modelId="{10DB8535-5B46-4187-9780-1AE853B4B77A}" type="presParOf" srcId="{6E4A8655-4989-43D1-AE81-1D2AA650C302}" destId="{217B165A-3DC5-4FC2-BB61-FCB45A377CF5}" srcOrd="1" destOrd="0" presId="urn:microsoft.com/office/officeart/2005/8/layout/hierarchy1"/>
    <dgm:cxn modelId="{37D1BCDE-5040-407C-90AA-A04E25110062}" type="presParOf" srcId="{217B165A-3DC5-4FC2-BB61-FCB45A377CF5}" destId="{5C67C49F-2E51-466B-B9D7-C56F92ED843D}" srcOrd="0" destOrd="0" presId="urn:microsoft.com/office/officeart/2005/8/layout/hierarchy1"/>
    <dgm:cxn modelId="{5CD16D48-B846-47FD-AA19-B36C6043F615}" type="presParOf" srcId="{217B165A-3DC5-4FC2-BB61-FCB45A377CF5}" destId="{D7008D74-E4C7-4027-8146-F9585A238C93}" srcOrd="1" destOrd="0" presId="urn:microsoft.com/office/officeart/2005/8/layout/hierarchy1"/>
    <dgm:cxn modelId="{467939F0-CE06-4C6E-9E3D-FB8A62078620}" type="presParOf" srcId="{D7008D74-E4C7-4027-8146-F9585A238C93}" destId="{DDC66371-FCA8-451E-9DC6-002AFE1D0F77}" srcOrd="0" destOrd="0" presId="urn:microsoft.com/office/officeart/2005/8/layout/hierarchy1"/>
    <dgm:cxn modelId="{2CB22500-6912-4415-A836-90B1DB7E588B}" type="presParOf" srcId="{DDC66371-FCA8-451E-9DC6-002AFE1D0F77}" destId="{45F4956A-9E85-48BF-BF12-790722666FF5}" srcOrd="0" destOrd="0" presId="urn:microsoft.com/office/officeart/2005/8/layout/hierarchy1"/>
    <dgm:cxn modelId="{DAF7D967-1511-4FBC-A69D-56BE3C3538AF}" type="presParOf" srcId="{DDC66371-FCA8-451E-9DC6-002AFE1D0F77}" destId="{23C8329D-3ACF-42E2-AAFB-B1CC94EB40F3}" srcOrd="1" destOrd="0" presId="urn:microsoft.com/office/officeart/2005/8/layout/hierarchy1"/>
    <dgm:cxn modelId="{37FB0764-26A2-430A-B447-F00430A08D88}" type="presParOf" srcId="{D7008D74-E4C7-4027-8146-F9585A238C93}" destId="{B36BE660-60E9-4925-BBF9-03B97B67AF4A}" srcOrd="1" destOrd="0" presId="urn:microsoft.com/office/officeart/2005/8/layout/hierarchy1"/>
    <dgm:cxn modelId="{02121D3B-F214-4E76-9529-84FF5DFBFBA7}" type="presParOf" srcId="{217B165A-3DC5-4FC2-BB61-FCB45A377CF5}" destId="{222805C2-F1D5-4517-AD41-666E344BD2B2}" srcOrd="2" destOrd="0" presId="urn:microsoft.com/office/officeart/2005/8/layout/hierarchy1"/>
    <dgm:cxn modelId="{A1C62108-B38A-4227-B53D-71A0089470E1}" type="presParOf" srcId="{217B165A-3DC5-4FC2-BB61-FCB45A377CF5}" destId="{C71E44AE-0746-4AF6-8EF8-ACEE5FE76BC8}" srcOrd="3" destOrd="0" presId="urn:microsoft.com/office/officeart/2005/8/layout/hierarchy1"/>
    <dgm:cxn modelId="{596B6138-8613-47F4-839C-B171F95D06B2}" type="presParOf" srcId="{C71E44AE-0746-4AF6-8EF8-ACEE5FE76BC8}" destId="{6278302A-1755-49F7-8FA4-15CF7316BAED}" srcOrd="0" destOrd="0" presId="urn:microsoft.com/office/officeart/2005/8/layout/hierarchy1"/>
    <dgm:cxn modelId="{83BB8212-1BCB-445F-8F7E-EC8615FFCAD6}" type="presParOf" srcId="{6278302A-1755-49F7-8FA4-15CF7316BAED}" destId="{D07E9427-04DF-434D-A8EE-A7D145586090}" srcOrd="0" destOrd="0" presId="urn:microsoft.com/office/officeart/2005/8/layout/hierarchy1"/>
    <dgm:cxn modelId="{9743C268-8427-4D86-9942-FCAC55CAF241}" type="presParOf" srcId="{6278302A-1755-49F7-8FA4-15CF7316BAED}" destId="{BCF8C726-4D62-4C3F-A1AD-4F2629B2D77E}" srcOrd="1" destOrd="0" presId="urn:microsoft.com/office/officeart/2005/8/layout/hierarchy1"/>
    <dgm:cxn modelId="{2E9731D1-315B-42EC-86DE-FBEDD122A64E}" type="presParOf" srcId="{C71E44AE-0746-4AF6-8EF8-ACEE5FE76BC8}" destId="{B71F3091-F8D8-4ED3-BD04-B6533177F635}" srcOrd="1" destOrd="0" presId="urn:microsoft.com/office/officeart/2005/8/layout/hierarchy1"/>
    <dgm:cxn modelId="{B6D3D7BA-72E4-41AA-A9E6-F636CB5EE093}" type="presParOf" srcId="{217B165A-3DC5-4FC2-BB61-FCB45A377CF5}" destId="{F2B199C9-478E-4447-AD13-055585A825D5}" srcOrd="4" destOrd="0" presId="urn:microsoft.com/office/officeart/2005/8/layout/hierarchy1"/>
    <dgm:cxn modelId="{ECA459C8-F87C-414F-ABCD-A6806A8DA21A}" type="presParOf" srcId="{217B165A-3DC5-4FC2-BB61-FCB45A377CF5}" destId="{B2AB1325-2DC5-4F8D-91A4-EE0BE5E2996F}" srcOrd="5" destOrd="0" presId="urn:microsoft.com/office/officeart/2005/8/layout/hierarchy1"/>
    <dgm:cxn modelId="{23DF87CA-1CB9-4F20-B4E4-4F90F8932281}" type="presParOf" srcId="{B2AB1325-2DC5-4F8D-91A4-EE0BE5E2996F}" destId="{88788383-513D-46C7-AB1A-CC3057A30814}" srcOrd="0" destOrd="0" presId="urn:microsoft.com/office/officeart/2005/8/layout/hierarchy1"/>
    <dgm:cxn modelId="{89332ED6-E6A6-4026-872F-816146792750}" type="presParOf" srcId="{88788383-513D-46C7-AB1A-CC3057A30814}" destId="{CBC84CC7-8E67-45DB-8C91-F1133ACF02C9}" srcOrd="0" destOrd="0" presId="urn:microsoft.com/office/officeart/2005/8/layout/hierarchy1"/>
    <dgm:cxn modelId="{C688B930-2C67-44A8-B3CD-E6C87F933394}" type="presParOf" srcId="{88788383-513D-46C7-AB1A-CC3057A30814}" destId="{F1E90D5D-95EF-4F51-95D6-BFF78D3B893E}" srcOrd="1" destOrd="0" presId="urn:microsoft.com/office/officeart/2005/8/layout/hierarchy1"/>
    <dgm:cxn modelId="{2A80B419-F264-4D9B-B6D2-CB655F24864F}" type="presParOf" srcId="{B2AB1325-2DC5-4F8D-91A4-EE0BE5E2996F}" destId="{DC39007A-4882-4B56-9022-C6946D97093B}" srcOrd="1" destOrd="0" presId="urn:microsoft.com/office/officeart/2005/8/layout/hierarchy1"/>
    <dgm:cxn modelId="{D4F777DB-549F-44AF-86BA-981F0BB2C6ED}" type="presParOf" srcId="{217B165A-3DC5-4FC2-BB61-FCB45A377CF5}" destId="{295C744A-AF04-42A2-A462-31D871516027}" srcOrd="6" destOrd="0" presId="urn:microsoft.com/office/officeart/2005/8/layout/hierarchy1"/>
    <dgm:cxn modelId="{B5067B4A-A9DA-4A9E-BDD5-7D064AD6E60B}" type="presParOf" srcId="{217B165A-3DC5-4FC2-BB61-FCB45A377CF5}" destId="{AA3EB580-E25D-451E-B07E-A5DE619442B8}" srcOrd="7" destOrd="0" presId="urn:microsoft.com/office/officeart/2005/8/layout/hierarchy1"/>
    <dgm:cxn modelId="{82371BFC-F913-46A6-BDA1-5F991B81EDCB}" type="presParOf" srcId="{AA3EB580-E25D-451E-B07E-A5DE619442B8}" destId="{E8068A33-2845-45F9-BA54-C14B09F6EA23}" srcOrd="0" destOrd="0" presId="urn:microsoft.com/office/officeart/2005/8/layout/hierarchy1"/>
    <dgm:cxn modelId="{E2D59969-2989-41BD-BB94-095AB2FFC0F4}" type="presParOf" srcId="{E8068A33-2845-45F9-BA54-C14B09F6EA23}" destId="{D0C16D96-419E-4B7A-8211-07BC461255FB}" srcOrd="0" destOrd="0" presId="urn:microsoft.com/office/officeart/2005/8/layout/hierarchy1"/>
    <dgm:cxn modelId="{E1C8105E-C575-4FBA-8174-94745AB8189C}" type="presParOf" srcId="{E8068A33-2845-45F9-BA54-C14B09F6EA23}" destId="{5794EECD-6B1C-41ED-BF9B-54A21F99FB03}" srcOrd="1" destOrd="0" presId="urn:microsoft.com/office/officeart/2005/8/layout/hierarchy1"/>
    <dgm:cxn modelId="{8BB65BBC-A5C3-488C-8C86-C65181CD20B5}" type="presParOf" srcId="{AA3EB580-E25D-451E-B07E-A5DE619442B8}" destId="{D84D8D18-2EC0-489B-AD8C-A36E34F1B41F}"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51C390-7AA2-4A59-803A-89FFF737BBF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EBA65B0-F62F-4A43-B98C-05DD77B057C9}">
      <dgm:prSet phldrT="[文本]"/>
      <dgm:spPr>
        <a:ln>
          <a:noFill/>
        </a:ln>
      </dgm:spPr>
      <dgm:t>
        <a:bodyPr/>
        <a:lstStyle/>
        <a:p>
          <a:endParaRPr lang="zh-CN" altLang="en-US" dirty="0"/>
        </a:p>
      </dgm:t>
    </dgm:pt>
    <dgm:pt modelId="{8E0879EC-4BFC-4802-89CF-E5B1A546DE43}" cxnId="{F7A73D21-BF28-4A23-B909-7C82E077AC28}" type="parTrans">
      <dgm:prSet/>
      <dgm:spPr/>
      <dgm:t>
        <a:bodyPr/>
        <a:lstStyle/>
        <a:p>
          <a:endParaRPr lang="zh-CN" altLang="en-US"/>
        </a:p>
      </dgm:t>
    </dgm:pt>
    <dgm:pt modelId="{C11616DF-48A7-400B-84ED-8B9734F9A675}" cxnId="{F7A73D21-BF28-4A23-B909-7C82E077AC28}" type="sibTrans">
      <dgm:prSet/>
      <dgm:spPr/>
      <dgm:t>
        <a:bodyPr/>
        <a:lstStyle/>
        <a:p>
          <a:endParaRPr lang="zh-CN" altLang="en-US"/>
        </a:p>
      </dgm:t>
    </dgm:pt>
    <dgm:pt modelId="{8F06F206-666D-44F5-9745-B92EBD8CF8B9}">
      <dgm:prSet phldrT="[文本]"/>
      <dgm:spPr/>
      <dgm:t>
        <a:bodyPr/>
        <a:lstStyle/>
        <a:p>
          <a:r>
            <a:rPr lang="zh-CN" altLang="en-US" dirty="0" smtClean="0"/>
            <a:t>打五折</a:t>
          </a:r>
          <a:endParaRPr lang="zh-CN" altLang="en-US" dirty="0"/>
        </a:p>
      </dgm:t>
    </dgm:pt>
    <dgm:pt modelId="{4DF1E0DD-4AEC-441C-8546-3F431B6DF414}" cxnId="{036FD27D-AAE4-40B9-BDF1-34F90F8F7E47}" type="parTrans">
      <dgm:prSet/>
      <dgm:spPr/>
      <dgm:t>
        <a:bodyPr/>
        <a:lstStyle/>
        <a:p>
          <a:endParaRPr lang="zh-CN" altLang="en-US"/>
        </a:p>
      </dgm:t>
    </dgm:pt>
    <dgm:pt modelId="{706D8922-76A7-45AA-845A-66303AE9D7E6}" cxnId="{036FD27D-AAE4-40B9-BDF1-34F90F8F7E47}" type="sibTrans">
      <dgm:prSet/>
      <dgm:spPr/>
      <dgm:t>
        <a:bodyPr/>
        <a:lstStyle/>
        <a:p>
          <a:endParaRPr lang="zh-CN" altLang="en-US"/>
        </a:p>
      </dgm:t>
    </dgm:pt>
    <dgm:pt modelId="{E48561B8-D25C-4B97-866B-5DD325B6F353}" type="pres">
      <dgm:prSet presAssocID="{3E51C390-7AA2-4A59-803A-89FFF737BBF8}" presName="hierChild1" presStyleCnt="0">
        <dgm:presLayoutVars>
          <dgm:chPref val="1"/>
          <dgm:dir/>
          <dgm:animOne val="branch"/>
          <dgm:animLvl val="lvl"/>
          <dgm:resizeHandles/>
        </dgm:presLayoutVars>
      </dgm:prSet>
      <dgm:spPr/>
      <dgm:t>
        <a:bodyPr/>
        <a:lstStyle/>
        <a:p>
          <a:endParaRPr lang="zh-CN" altLang="en-US"/>
        </a:p>
      </dgm:t>
    </dgm:pt>
    <dgm:pt modelId="{73054F6F-B539-4466-A92C-DE30A70AA862}" type="pres">
      <dgm:prSet presAssocID="{7EBA65B0-F62F-4A43-B98C-05DD77B057C9}" presName="hierRoot1" presStyleCnt="0"/>
      <dgm:spPr/>
    </dgm:pt>
    <dgm:pt modelId="{412F643A-AA04-46F3-BB82-CDC6424152E2}" type="pres">
      <dgm:prSet presAssocID="{7EBA65B0-F62F-4A43-B98C-05DD77B057C9}" presName="composite" presStyleCnt="0"/>
      <dgm:spPr/>
    </dgm:pt>
    <dgm:pt modelId="{FD521133-093C-4FF1-8515-5A4686C6699F}" type="pres">
      <dgm:prSet presAssocID="{7EBA65B0-F62F-4A43-B98C-05DD77B057C9}" presName="background" presStyleLbl="node0" presStyleIdx="0" presStyleCnt="1"/>
      <dgm:spPr>
        <a:noFill/>
        <a:ln>
          <a:noFill/>
        </a:ln>
      </dgm:spPr>
    </dgm:pt>
    <dgm:pt modelId="{4C2FA184-D39F-4ECA-BF4E-6C2B257FDAA9}" type="pres">
      <dgm:prSet presAssocID="{7EBA65B0-F62F-4A43-B98C-05DD77B057C9}" presName="text" presStyleLbl="fgAcc0" presStyleIdx="0" presStyleCnt="1">
        <dgm:presLayoutVars>
          <dgm:chPref val="3"/>
        </dgm:presLayoutVars>
      </dgm:prSet>
      <dgm:spPr/>
      <dgm:t>
        <a:bodyPr/>
        <a:lstStyle/>
        <a:p>
          <a:endParaRPr lang="zh-CN" altLang="en-US"/>
        </a:p>
      </dgm:t>
    </dgm:pt>
    <dgm:pt modelId="{D54B4D92-D352-400D-A69F-A14EC384933E}" type="pres">
      <dgm:prSet presAssocID="{7EBA65B0-F62F-4A43-B98C-05DD77B057C9}" presName="hierChild2" presStyleCnt="0"/>
      <dgm:spPr/>
    </dgm:pt>
    <dgm:pt modelId="{91FE66C8-12A5-4B02-B116-1231C39D44D2}" type="pres">
      <dgm:prSet presAssocID="{4DF1E0DD-4AEC-441C-8546-3F431B6DF414}" presName="Name10" presStyleLbl="parChTrans1D2" presStyleIdx="0" presStyleCnt="1"/>
      <dgm:spPr/>
      <dgm:t>
        <a:bodyPr/>
        <a:lstStyle/>
        <a:p>
          <a:endParaRPr lang="zh-CN" altLang="en-US"/>
        </a:p>
      </dgm:t>
    </dgm:pt>
    <dgm:pt modelId="{8030739D-0BE4-4A91-8D88-6A588DEC5D36}" type="pres">
      <dgm:prSet presAssocID="{8F06F206-666D-44F5-9745-B92EBD8CF8B9}" presName="hierRoot2" presStyleCnt="0"/>
      <dgm:spPr/>
    </dgm:pt>
    <dgm:pt modelId="{D6BB1678-2E7E-408A-858D-E9FBEA9DF4F9}" type="pres">
      <dgm:prSet presAssocID="{8F06F206-666D-44F5-9745-B92EBD8CF8B9}" presName="composite2" presStyleCnt="0"/>
      <dgm:spPr/>
    </dgm:pt>
    <dgm:pt modelId="{2313BCDA-EDF9-4C7C-92EE-4E2FB2606C79}" type="pres">
      <dgm:prSet presAssocID="{8F06F206-666D-44F5-9745-B92EBD8CF8B9}" presName="background2" presStyleLbl="node2" presStyleIdx="0" presStyleCnt="1"/>
      <dgm:spPr/>
    </dgm:pt>
    <dgm:pt modelId="{A24D27EB-7817-4F9E-B91C-D865C54A2BA1}" type="pres">
      <dgm:prSet presAssocID="{8F06F206-666D-44F5-9745-B92EBD8CF8B9}" presName="text2" presStyleLbl="fgAcc2" presStyleIdx="0" presStyleCnt="1">
        <dgm:presLayoutVars>
          <dgm:chPref val="3"/>
        </dgm:presLayoutVars>
      </dgm:prSet>
      <dgm:spPr/>
      <dgm:t>
        <a:bodyPr/>
        <a:lstStyle/>
        <a:p>
          <a:endParaRPr lang="zh-CN" altLang="en-US"/>
        </a:p>
      </dgm:t>
    </dgm:pt>
    <dgm:pt modelId="{68D452ED-DED9-47BA-B34E-9094CF0FD764}" type="pres">
      <dgm:prSet presAssocID="{8F06F206-666D-44F5-9745-B92EBD8CF8B9}" presName="hierChild3" presStyleCnt="0"/>
      <dgm:spPr/>
    </dgm:pt>
  </dgm:ptLst>
  <dgm:cxnLst>
    <dgm:cxn modelId="{28DC801F-607D-4F86-9E92-034AE4A450ED}" type="presOf" srcId="{7EBA65B0-F62F-4A43-B98C-05DD77B057C9}" destId="{4C2FA184-D39F-4ECA-BF4E-6C2B257FDAA9}" srcOrd="0" destOrd="0" presId="urn:microsoft.com/office/officeart/2005/8/layout/hierarchy1"/>
    <dgm:cxn modelId="{16BEC619-C862-4933-9EC3-787C13E20643}" type="presOf" srcId="{4DF1E0DD-4AEC-441C-8546-3F431B6DF414}" destId="{91FE66C8-12A5-4B02-B116-1231C39D44D2}" srcOrd="0" destOrd="0" presId="urn:microsoft.com/office/officeart/2005/8/layout/hierarchy1"/>
    <dgm:cxn modelId="{C4DEF944-3E35-4C65-9E59-BCEDFB25AF5A}" type="presOf" srcId="{3E51C390-7AA2-4A59-803A-89FFF737BBF8}" destId="{E48561B8-D25C-4B97-866B-5DD325B6F353}" srcOrd="0" destOrd="0" presId="urn:microsoft.com/office/officeart/2005/8/layout/hierarchy1"/>
    <dgm:cxn modelId="{F7A73D21-BF28-4A23-B909-7C82E077AC28}" srcId="{3E51C390-7AA2-4A59-803A-89FFF737BBF8}" destId="{7EBA65B0-F62F-4A43-B98C-05DD77B057C9}" srcOrd="0" destOrd="0" parTransId="{8E0879EC-4BFC-4802-89CF-E5B1A546DE43}" sibTransId="{C11616DF-48A7-400B-84ED-8B9734F9A675}"/>
    <dgm:cxn modelId="{036FD27D-AAE4-40B9-BDF1-34F90F8F7E47}" srcId="{7EBA65B0-F62F-4A43-B98C-05DD77B057C9}" destId="{8F06F206-666D-44F5-9745-B92EBD8CF8B9}" srcOrd="0" destOrd="0" parTransId="{4DF1E0DD-4AEC-441C-8546-3F431B6DF414}" sibTransId="{706D8922-76A7-45AA-845A-66303AE9D7E6}"/>
    <dgm:cxn modelId="{7DD56411-DDE0-4F68-97F3-AB993CE4AE66}" type="presOf" srcId="{8F06F206-666D-44F5-9745-B92EBD8CF8B9}" destId="{A24D27EB-7817-4F9E-B91C-D865C54A2BA1}" srcOrd="0" destOrd="0" presId="urn:microsoft.com/office/officeart/2005/8/layout/hierarchy1"/>
    <dgm:cxn modelId="{D187A1FD-6ECD-4708-9916-B358CB3D1DF8}" type="presParOf" srcId="{E48561B8-D25C-4B97-866B-5DD325B6F353}" destId="{73054F6F-B539-4466-A92C-DE30A70AA862}" srcOrd="0" destOrd="0" presId="urn:microsoft.com/office/officeart/2005/8/layout/hierarchy1"/>
    <dgm:cxn modelId="{2205C699-A1E3-4A94-A8FD-94EC712F90D3}" type="presParOf" srcId="{73054F6F-B539-4466-A92C-DE30A70AA862}" destId="{412F643A-AA04-46F3-BB82-CDC6424152E2}" srcOrd="0" destOrd="0" presId="urn:microsoft.com/office/officeart/2005/8/layout/hierarchy1"/>
    <dgm:cxn modelId="{3060F444-5CD0-4148-8042-CDE3DD71834C}" type="presParOf" srcId="{412F643A-AA04-46F3-BB82-CDC6424152E2}" destId="{FD521133-093C-4FF1-8515-5A4686C6699F}" srcOrd="0" destOrd="0" presId="urn:microsoft.com/office/officeart/2005/8/layout/hierarchy1"/>
    <dgm:cxn modelId="{02F78572-04EF-4BE9-8470-8C03046DEC20}" type="presParOf" srcId="{412F643A-AA04-46F3-BB82-CDC6424152E2}" destId="{4C2FA184-D39F-4ECA-BF4E-6C2B257FDAA9}" srcOrd="1" destOrd="0" presId="urn:microsoft.com/office/officeart/2005/8/layout/hierarchy1"/>
    <dgm:cxn modelId="{B8D45F64-FE1D-4DF3-A1C6-A1E9E5FF31F0}" type="presParOf" srcId="{73054F6F-B539-4466-A92C-DE30A70AA862}" destId="{D54B4D92-D352-400D-A69F-A14EC384933E}" srcOrd="1" destOrd="0" presId="urn:microsoft.com/office/officeart/2005/8/layout/hierarchy1"/>
    <dgm:cxn modelId="{CFB64ECA-50BA-4EC8-B5D2-03D84EA23C3E}" type="presParOf" srcId="{D54B4D92-D352-400D-A69F-A14EC384933E}" destId="{91FE66C8-12A5-4B02-B116-1231C39D44D2}" srcOrd="0" destOrd="0" presId="urn:microsoft.com/office/officeart/2005/8/layout/hierarchy1"/>
    <dgm:cxn modelId="{48D772E2-08BE-48EB-A5D4-6BD04538A315}" type="presParOf" srcId="{D54B4D92-D352-400D-A69F-A14EC384933E}" destId="{8030739D-0BE4-4A91-8D88-6A588DEC5D36}" srcOrd="1" destOrd="0" presId="urn:microsoft.com/office/officeart/2005/8/layout/hierarchy1"/>
    <dgm:cxn modelId="{CA57F082-EDF9-4F4C-BEE3-2A3935D31329}" type="presParOf" srcId="{8030739D-0BE4-4A91-8D88-6A588DEC5D36}" destId="{D6BB1678-2E7E-408A-858D-E9FBEA9DF4F9}" srcOrd="0" destOrd="0" presId="urn:microsoft.com/office/officeart/2005/8/layout/hierarchy1"/>
    <dgm:cxn modelId="{41BEEA00-9AF0-4D6C-9A28-01FE105B82EE}" type="presParOf" srcId="{D6BB1678-2E7E-408A-858D-E9FBEA9DF4F9}" destId="{2313BCDA-EDF9-4C7C-92EE-4E2FB2606C79}" srcOrd="0" destOrd="0" presId="urn:microsoft.com/office/officeart/2005/8/layout/hierarchy1"/>
    <dgm:cxn modelId="{63713D7C-D133-4EA3-B54F-C88AB7ABD7E0}" type="presParOf" srcId="{D6BB1678-2E7E-408A-858D-E9FBEA9DF4F9}" destId="{A24D27EB-7817-4F9E-B91C-D865C54A2BA1}" srcOrd="1" destOrd="0" presId="urn:microsoft.com/office/officeart/2005/8/layout/hierarchy1"/>
    <dgm:cxn modelId="{635D7ECB-0E09-4518-9AE9-8995B03B7622}" type="presParOf" srcId="{8030739D-0BE4-4A91-8D88-6A588DEC5D36}" destId="{68D452ED-DED9-47BA-B34E-9094CF0FD764}"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435974-823E-4453-974A-B1525EBA6C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E99B46B-8330-4F83-B621-83BD7E950165}">
      <dgm:prSet phldrT="[文本]" custT="1"/>
      <dgm:spPr>
        <a:noFill/>
      </dgm:spPr>
      <dgm:t>
        <a:bodyPr/>
        <a:lstStyle/>
        <a:p>
          <a:r>
            <a:rPr lang="zh-CN" altLang="en-US" sz="1600" dirty="0" smtClean="0">
              <a:solidFill>
                <a:schemeClr val="accent3">
                  <a:lumMod val="60000"/>
                  <a:lumOff val="40000"/>
                </a:schemeClr>
              </a:solidFill>
            </a:rPr>
            <a:t>抽象成接口</a:t>
          </a:r>
          <a:endParaRPr lang="zh-CN" altLang="en-US" sz="1600" dirty="0">
            <a:solidFill>
              <a:schemeClr val="accent3">
                <a:lumMod val="60000"/>
                <a:lumOff val="40000"/>
              </a:schemeClr>
            </a:solidFill>
          </a:endParaRPr>
        </a:p>
      </dgm:t>
    </dgm:pt>
    <dgm:pt modelId="{38E41DD0-07FB-46E6-B991-E652972D4978}" cxnId="{AB894E63-E96D-48E3-B9F8-4EAE30E49620}" type="parTrans">
      <dgm:prSet/>
      <dgm:spPr/>
      <dgm:t>
        <a:bodyPr/>
        <a:lstStyle/>
        <a:p>
          <a:endParaRPr lang="zh-CN" altLang="en-US"/>
        </a:p>
      </dgm:t>
    </dgm:pt>
    <dgm:pt modelId="{C7389C6F-BA4C-4455-B65F-CBAD3DD2B148}" cxnId="{AB894E63-E96D-48E3-B9F8-4EAE30E49620}" type="sibTrans">
      <dgm:prSet/>
      <dgm:spPr/>
      <dgm:t>
        <a:bodyPr/>
        <a:lstStyle/>
        <a:p>
          <a:endParaRPr lang="zh-CN" altLang="en-US"/>
        </a:p>
      </dgm:t>
    </dgm:pt>
    <dgm:pt modelId="{C6CBE2EC-1B8E-446E-A428-94AEA56D9840}" type="pres">
      <dgm:prSet presAssocID="{BE435974-823E-4453-974A-B1525EBA6C8E}" presName="linear" presStyleCnt="0">
        <dgm:presLayoutVars>
          <dgm:animLvl val="lvl"/>
          <dgm:resizeHandles val="exact"/>
        </dgm:presLayoutVars>
      </dgm:prSet>
      <dgm:spPr/>
      <dgm:t>
        <a:bodyPr/>
        <a:lstStyle/>
        <a:p>
          <a:endParaRPr lang="zh-CN" altLang="en-US"/>
        </a:p>
      </dgm:t>
    </dgm:pt>
    <dgm:pt modelId="{F5F1C91F-0289-4171-B00C-EF151B256F64}" type="pres">
      <dgm:prSet presAssocID="{3E99B46B-8330-4F83-B621-83BD7E950165}" presName="parentText" presStyleLbl="node1" presStyleIdx="0" presStyleCnt="1">
        <dgm:presLayoutVars>
          <dgm:chMax val="0"/>
          <dgm:bulletEnabled val="1"/>
        </dgm:presLayoutVars>
      </dgm:prSet>
      <dgm:spPr/>
      <dgm:t>
        <a:bodyPr/>
        <a:lstStyle/>
        <a:p>
          <a:endParaRPr lang="zh-CN" altLang="en-US"/>
        </a:p>
      </dgm:t>
    </dgm:pt>
  </dgm:ptLst>
  <dgm:cxnLst>
    <dgm:cxn modelId="{AB894E63-E96D-48E3-B9F8-4EAE30E49620}" srcId="{BE435974-823E-4453-974A-B1525EBA6C8E}" destId="{3E99B46B-8330-4F83-B621-83BD7E950165}" srcOrd="0" destOrd="0" parTransId="{38E41DD0-07FB-46E6-B991-E652972D4978}" sibTransId="{C7389C6F-BA4C-4455-B65F-CBAD3DD2B148}"/>
    <dgm:cxn modelId="{865948B4-1165-414F-A435-2667AA2455CB}" type="presOf" srcId="{BE435974-823E-4453-974A-B1525EBA6C8E}" destId="{C6CBE2EC-1B8E-446E-A428-94AEA56D9840}" srcOrd="0" destOrd="0" presId="urn:microsoft.com/office/officeart/2005/8/layout/vList2"/>
    <dgm:cxn modelId="{058972FF-07CC-4D85-AAFC-F0F19E884DE8}" type="presOf" srcId="{3E99B46B-8330-4F83-B621-83BD7E950165}" destId="{F5F1C91F-0289-4171-B00C-EF151B256F64}" srcOrd="0" destOrd="0" presId="urn:microsoft.com/office/officeart/2005/8/layout/vList2"/>
    <dgm:cxn modelId="{41D59150-B54D-44C0-84DC-2761E5FF47DD}" type="presParOf" srcId="{C6CBE2EC-1B8E-446E-A428-94AEA56D9840}" destId="{F5F1C91F-0289-4171-B00C-EF151B256F64}" srcOrd="0"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435974-823E-4453-974A-B1525EBA6C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E99B46B-8330-4F83-B621-83BD7E950165}">
      <dgm:prSet phldrT="[文本]" custT="1"/>
      <dgm:spPr>
        <a:noFill/>
      </dgm:spPr>
      <dgm:t>
        <a:bodyPr/>
        <a:lstStyle/>
        <a:p>
          <a:r>
            <a:rPr lang="zh-CN" altLang="en-US" sz="1600" dirty="0" smtClean="0">
              <a:solidFill>
                <a:schemeClr val="accent3">
                  <a:lumMod val="60000"/>
                  <a:lumOff val="40000"/>
                </a:schemeClr>
              </a:solidFill>
            </a:rPr>
            <a:t>每种策略一个实现类</a:t>
          </a:r>
          <a:endParaRPr lang="zh-CN" altLang="en-US" sz="1600" dirty="0">
            <a:solidFill>
              <a:schemeClr val="accent3">
                <a:lumMod val="60000"/>
                <a:lumOff val="40000"/>
              </a:schemeClr>
            </a:solidFill>
          </a:endParaRPr>
        </a:p>
      </dgm:t>
    </dgm:pt>
    <dgm:pt modelId="{38E41DD0-07FB-46E6-B991-E652972D4978}" cxnId="{AB894E63-E96D-48E3-B9F8-4EAE30E49620}" type="parTrans">
      <dgm:prSet/>
      <dgm:spPr/>
      <dgm:t>
        <a:bodyPr/>
        <a:lstStyle/>
        <a:p>
          <a:endParaRPr lang="zh-CN" altLang="en-US"/>
        </a:p>
      </dgm:t>
    </dgm:pt>
    <dgm:pt modelId="{C7389C6F-BA4C-4455-B65F-CBAD3DD2B148}" cxnId="{AB894E63-E96D-48E3-B9F8-4EAE30E49620}" type="sibTrans">
      <dgm:prSet/>
      <dgm:spPr/>
      <dgm:t>
        <a:bodyPr/>
        <a:lstStyle/>
        <a:p>
          <a:endParaRPr lang="zh-CN" altLang="en-US"/>
        </a:p>
      </dgm:t>
    </dgm:pt>
    <dgm:pt modelId="{C6CBE2EC-1B8E-446E-A428-94AEA56D9840}" type="pres">
      <dgm:prSet presAssocID="{BE435974-823E-4453-974A-B1525EBA6C8E}" presName="linear" presStyleCnt="0">
        <dgm:presLayoutVars>
          <dgm:animLvl val="lvl"/>
          <dgm:resizeHandles val="exact"/>
        </dgm:presLayoutVars>
      </dgm:prSet>
      <dgm:spPr/>
      <dgm:t>
        <a:bodyPr/>
        <a:lstStyle/>
        <a:p>
          <a:endParaRPr lang="zh-CN" altLang="en-US"/>
        </a:p>
      </dgm:t>
    </dgm:pt>
    <dgm:pt modelId="{F5F1C91F-0289-4171-B00C-EF151B256F64}" type="pres">
      <dgm:prSet presAssocID="{3E99B46B-8330-4F83-B621-83BD7E950165}" presName="parentText" presStyleLbl="node1" presStyleIdx="0" presStyleCnt="1">
        <dgm:presLayoutVars>
          <dgm:chMax val="0"/>
          <dgm:bulletEnabled val="1"/>
        </dgm:presLayoutVars>
      </dgm:prSet>
      <dgm:spPr/>
      <dgm:t>
        <a:bodyPr/>
        <a:lstStyle/>
        <a:p>
          <a:endParaRPr lang="zh-CN" altLang="en-US"/>
        </a:p>
      </dgm:t>
    </dgm:pt>
  </dgm:ptLst>
  <dgm:cxnLst>
    <dgm:cxn modelId="{AB894E63-E96D-48E3-B9F8-4EAE30E49620}" srcId="{BE435974-823E-4453-974A-B1525EBA6C8E}" destId="{3E99B46B-8330-4F83-B621-83BD7E950165}" srcOrd="0" destOrd="0" parTransId="{38E41DD0-07FB-46E6-B991-E652972D4978}" sibTransId="{C7389C6F-BA4C-4455-B65F-CBAD3DD2B148}"/>
    <dgm:cxn modelId="{36C4CAA9-0EE9-4B8B-AA5D-9DC2D7E64F6B}" type="presOf" srcId="{3E99B46B-8330-4F83-B621-83BD7E950165}" destId="{F5F1C91F-0289-4171-B00C-EF151B256F64}" srcOrd="0" destOrd="0" presId="urn:microsoft.com/office/officeart/2005/8/layout/vList2"/>
    <dgm:cxn modelId="{1E090378-BC2B-4BE3-A66A-DED853A9F675}" type="presOf" srcId="{BE435974-823E-4453-974A-B1525EBA6C8E}" destId="{C6CBE2EC-1B8E-446E-A428-94AEA56D9840}" srcOrd="0" destOrd="0" presId="urn:microsoft.com/office/officeart/2005/8/layout/vList2"/>
    <dgm:cxn modelId="{A43E6553-0925-47B5-B3F6-510A5A5E2427}" type="presParOf" srcId="{C6CBE2EC-1B8E-446E-A428-94AEA56D9840}" destId="{F5F1C91F-0289-4171-B00C-EF151B256F64}" srcOrd="0" destOrd="0" presId="urn:microsoft.com/office/officeart/2005/8/layout/vList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5B8ED1-7983-4E2D-84B6-6D82933A303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83C16DB7-362E-46CD-A489-AF7B794C1C5F}">
      <dgm:prSet phldrT="[文本]" custT="1"/>
      <dgm:spPr/>
      <dgm:t>
        <a:bodyPr/>
        <a:lstStyle/>
        <a:p>
          <a:pPr algn="ctr"/>
          <a:r>
            <a:rPr lang="en-US" sz="2000" b="0" i="0" dirty="0" err="1" smtClean="0"/>
            <a:t>PromotionStrategy</a:t>
          </a:r>
          <a:endParaRPr lang="en-US" altLang="zh-CN" sz="2000" dirty="0" smtClean="0"/>
        </a:p>
        <a:p>
          <a:pPr algn="l"/>
          <a:r>
            <a:rPr lang="en-US" altLang="zh-CN" sz="1400" dirty="0" smtClean="0"/>
            <a:t>                                 -</a:t>
          </a:r>
          <a:r>
            <a:rPr lang="en-US" altLang="zh-CN" sz="1400" dirty="0" err="1" smtClean="0"/>
            <a:t>disCount</a:t>
          </a:r>
          <a:r>
            <a:rPr lang="en-US" altLang="zh-CN" sz="1400" dirty="0" smtClean="0"/>
            <a:t>()</a:t>
          </a:r>
          <a:endParaRPr lang="zh-CN" altLang="en-US" sz="1400" dirty="0"/>
        </a:p>
      </dgm:t>
    </dgm:pt>
    <dgm:pt modelId="{E9673DE7-2FE9-42DC-9194-A2B20AEE42E0}" cxnId="{0112C316-6CBE-4509-8978-217B51333B4D}" type="parTrans">
      <dgm:prSet/>
      <dgm:spPr/>
      <dgm:t>
        <a:bodyPr/>
        <a:lstStyle/>
        <a:p>
          <a:endParaRPr lang="zh-CN" altLang="en-US"/>
        </a:p>
      </dgm:t>
    </dgm:pt>
    <dgm:pt modelId="{D778B751-9E0A-44DB-9B5F-8B4F5D1107CA}" cxnId="{0112C316-6CBE-4509-8978-217B51333B4D}" type="sibTrans">
      <dgm:prSet/>
      <dgm:spPr/>
      <dgm:t>
        <a:bodyPr/>
        <a:lstStyle/>
        <a:p>
          <a:endParaRPr lang="zh-CN" altLang="en-US"/>
        </a:p>
      </dgm:t>
    </dgm:pt>
    <dgm:pt modelId="{919FAD8F-0F02-4E8E-A234-1E9E16E95C01}">
      <dgm:prSet phldrT="[文本]"/>
      <dgm:spPr/>
      <dgm:t>
        <a:bodyPr/>
        <a:lstStyle/>
        <a:p>
          <a:r>
            <a:rPr lang="en-US" altLang="zh-CN" dirty="0" err="1" smtClean="0"/>
            <a:t>HalfDisCount</a:t>
          </a:r>
          <a:r>
            <a:rPr lang="en-US" b="0" i="0" dirty="0" err="1" smtClean="0"/>
            <a:t>Strategy</a:t>
          </a:r>
          <a:endParaRPr lang="zh-CN" altLang="en-US" dirty="0"/>
        </a:p>
      </dgm:t>
    </dgm:pt>
    <dgm:pt modelId="{EFE18DF3-D5EA-4CFF-8FA9-BC6543568792}" cxnId="{559FCC33-E6B8-432F-AE56-D1C08528DBAD}" type="parTrans">
      <dgm:prSet/>
      <dgm:spPr/>
      <dgm:t>
        <a:bodyPr/>
        <a:lstStyle/>
        <a:p>
          <a:endParaRPr lang="zh-CN" altLang="en-US"/>
        </a:p>
      </dgm:t>
    </dgm:pt>
    <dgm:pt modelId="{9784D009-2C1D-49AD-929B-F07C4585A480}" cxnId="{559FCC33-E6B8-432F-AE56-D1C08528DBAD}" type="sibTrans">
      <dgm:prSet/>
      <dgm:spPr/>
      <dgm:t>
        <a:bodyPr/>
        <a:lstStyle/>
        <a:p>
          <a:endParaRPr lang="zh-CN" altLang="en-US"/>
        </a:p>
      </dgm:t>
    </dgm:pt>
    <dgm:pt modelId="{3546D382-04C4-491D-B5B2-6FDF88CACC95}">
      <dgm:prSet phldrT="[文本]"/>
      <dgm:spPr/>
      <dgm:t>
        <a:bodyPr/>
        <a:lstStyle/>
        <a:p>
          <a:r>
            <a:rPr lang="en-US" b="0" i="0" dirty="0" err="1" smtClean="0"/>
            <a:t>BatchStrategy</a:t>
          </a:r>
          <a:endParaRPr lang="zh-CN" altLang="en-US" dirty="0"/>
        </a:p>
      </dgm:t>
    </dgm:pt>
    <dgm:pt modelId="{03CFBC40-6C47-4577-B922-5BEAD26F160E}" cxnId="{994F9159-5490-43B4-970A-F360AE9D0713}" type="parTrans">
      <dgm:prSet/>
      <dgm:spPr/>
      <dgm:t>
        <a:bodyPr/>
        <a:lstStyle/>
        <a:p>
          <a:endParaRPr lang="zh-CN" altLang="en-US"/>
        </a:p>
      </dgm:t>
    </dgm:pt>
    <dgm:pt modelId="{85D682E8-86A7-41AC-8A08-3044309A4092}" cxnId="{994F9159-5490-43B4-970A-F360AE9D0713}" type="sibTrans">
      <dgm:prSet/>
      <dgm:spPr/>
      <dgm:t>
        <a:bodyPr/>
        <a:lstStyle/>
        <a:p>
          <a:endParaRPr lang="zh-CN" altLang="en-US"/>
        </a:p>
      </dgm:t>
    </dgm:pt>
    <dgm:pt modelId="{088D3915-CE10-4845-9B5D-35057E242E0C}">
      <dgm:prSet phldrT="[文本]"/>
      <dgm:spPr/>
      <dgm:t>
        <a:bodyPr/>
        <a:lstStyle/>
        <a:p>
          <a:r>
            <a:rPr lang="en-US" b="0" i="0" dirty="0" err="1" smtClean="0"/>
            <a:t>CouponStrategy</a:t>
          </a:r>
          <a:endParaRPr lang="zh-CN" altLang="en-US" dirty="0"/>
        </a:p>
      </dgm:t>
    </dgm:pt>
    <dgm:pt modelId="{76B7A63A-1927-4048-AB53-6F7ECB90AB4A}" cxnId="{CE1394F7-43FB-43C9-8B96-350FF2B7DAB2}" type="parTrans">
      <dgm:prSet/>
      <dgm:spPr/>
      <dgm:t>
        <a:bodyPr/>
        <a:lstStyle/>
        <a:p>
          <a:endParaRPr lang="zh-CN" altLang="en-US"/>
        </a:p>
      </dgm:t>
    </dgm:pt>
    <dgm:pt modelId="{B09A32B5-9338-42CC-ADFC-332AC4A0F1A4}" cxnId="{CE1394F7-43FB-43C9-8B96-350FF2B7DAB2}" type="sibTrans">
      <dgm:prSet/>
      <dgm:spPr/>
      <dgm:t>
        <a:bodyPr/>
        <a:lstStyle/>
        <a:p>
          <a:endParaRPr lang="zh-CN" altLang="en-US"/>
        </a:p>
      </dgm:t>
    </dgm:pt>
    <dgm:pt modelId="{AE97379B-F9AB-4E05-A30D-AEC57CB1CB4B}">
      <dgm:prSet phldrT="[文本]" custT="1"/>
      <dgm:spPr/>
      <dgm:t>
        <a:bodyPr/>
        <a:lstStyle/>
        <a:p>
          <a:pPr algn="ctr"/>
          <a:r>
            <a:rPr lang="en-US" altLang="zh-CN" sz="2000" dirty="0" smtClean="0"/>
            <a:t>Client</a:t>
          </a:r>
          <a:endParaRPr lang="zh-CN" altLang="en-US" sz="2000" dirty="0"/>
        </a:p>
      </dgm:t>
    </dgm:pt>
    <dgm:pt modelId="{24EE5ABF-93AC-4405-AB02-C510BDF1B649}" cxnId="{8A4FE360-85E8-4A0A-A6AB-C74803FF9D16}" type="parTrans">
      <dgm:prSet/>
      <dgm:spPr/>
      <dgm:t>
        <a:bodyPr/>
        <a:lstStyle/>
        <a:p>
          <a:endParaRPr lang="zh-CN" altLang="en-US"/>
        </a:p>
      </dgm:t>
    </dgm:pt>
    <dgm:pt modelId="{FF0E2D18-81DC-4A95-A034-0B7E2522C3B8}" cxnId="{8A4FE360-85E8-4A0A-A6AB-C74803FF9D16}" type="sibTrans">
      <dgm:prSet/>
      <dgm:spPr/>
      <dgm:t>
        <a:bodyPr/>
        <a:lstStyle/>
        <a:p>
          <a:endParaRPr lang="zh-CN" altLang="en-US"/>
        </a:p>
      </dgm:t>
    </dgm:pt>
    <dgm:pt modelId="{B2C26773-3F82-4E05-94A8-AF4FD186EA6D}" type="pres">
      <dgm:prSet presAssocID="{C65B8ED1-7983-4E2D-84B6-6D82933A3033}" presName="hierChild1" presStyleCnt="0">
        <dgm:presLayoutVars>
          <dgm:chPref val="1"/>
          <dgm:dir/>
          <dgm:animOne val="branch"/>
          <dgm:animLvl val="lvl"/>
          <dgm:resizeHandles/>
        </dgm:presLayoutVars>
      </dgm:prSet>
      <dgm:spPr/>
      <dgm:t>
        <a:bodyPr/>
        <a:lstStyle/>
        <a:p>
          <a:endParaRPr lang="zh-CN" altLang="en-US"/>
        </a:p>
      </dgm:t>
    </dgm:pt>
    <dgm:pt modelId="{6BC00FDE-AED1-4A80-A13F-FB913B7D8021}" type="pres">
      <dgm:prSet presAssocID="{AE97379B-F9AB-4E05-A30D-AEC57CB1CB4B}" presName="hierRoot1" presStyleCnt="0"/>
      <dgm:spPr/>
    </dgm:pt>
    <dgm:pt modelId="{C6D5F589-EAEC-486B-A831-E6BA1A5D0770}" type="pres">
      <dgm:prSet presAssocID="{AE97379B-F9AB-4E05-A30D-AEC57CB1CB4B}" presName="composite" presStyleCnt="0"/>
      <dgm:spPr/>
    </dgm:pt>
    <dgm:pt modelId="{4C24A90D-EDAE-4E61-9600-47CBB99D566D}" type="pres">
      <dgm:prSet presAssocID="{AE97379B-F9AB-4E05-A30D-AEC57CB1CB4B}" presName="background" presStyleLbl="node0" presStyleIdx="0" presStyleCnt="2"/>
      <dgm:spPr/>
    </dgm:pt>
    <dgm:pt modelId="{F9E2754C-68D7-41EB-B6D1-0EEB6EA92791}" type="pres">
      <dgm:prSet presAssocID="{AE97379B-F9AB-4E05-A30D-AEC57CB1CB4B}" presName="text" presStyleLbl="fgAcc0" presStyleIdx="0" presStyleCnt="2">
        <dgm:presLayoutVars>
          <dgm:chPref val="3"/>
        </dgm:presLayoutVars>
      </dgm:prSet>
      <dgm:spPr/>
      <dgm:t>
        <a:bodyPr/>
        <a:lstStyle/>
        <a:p>
          <a:endParaRPr lang="zh-CN" altLang="en-US"/>
        </a:p>
      </dgm:t>
    </dgm:pt>
    <dgm:pt modelId="{56297786-EBB6-433F-877B-CF193EC39D83}" type="pres">
      <dgm:prSet presAssocID="{AE97379B-F9AB-4E05-A30D-AEC57CB1CB4B}" presName="hierChild2" presStyleCnt="0"/>
      <dgm:spPr/>
    </dgm:pt>
    <dgm:pt modelId="{A73F39DB-B4C2-445D-982F-70F279DB1712}" type="pres">
      <dgm:prSet presAssocID="{83C16DB7-362E-46CD-A489-AF7B794C1C5F}" presName="hierRoot1" presStyleCnt="0"/>
      <dgm:spPr/>
    </dgm:pt>
    <dgm:pt modelId="{9E60E4D3-7524-4075-BC14-EAC5513977DE}" type="pres">
      <dgm:prSet presAssocID="{83C16DB7-362E-46CD-A489-AF7B794C1C5F}" presName="composite" presStyleCnt="0"/>
      <dgm:spPr/>
    </dgm:pt>
    <dgm:pt modelId="{815D4C9A-F20A-42BD-BCCA-5B7C7EE812B9}" type="pres">
      <dgm:prSet presAssocID="{83C16DB7-362E-46CD-A489-AF7B794C1C5F}" presName="background" presStyleLbl="node0" presStyleIdx="1" presStyleCnt="2"/>
      <dgm:spPr/>
    </dgm:pt>
    <dgm:pt modelId="{B30F4DA8-0DD1-40C8-ACCA-E42E89DA2705}" type="pres">
      <dgm:prSet presAssocID="{83C16DB7-362E-46CD-A489-AF7B794C1C5F}" presName="text" presStyleLbl="fgAcc0" presStyleIdx="1" presStyleCnt="2" custScaleX="229637">
        <dgm:presLayoutVars>
          <dgm:chPref val="3"/>
        </dgm:presLayoutVars>
      </dgm:prSet>
      <dgm:spPr/>
      <dgm:t>
        <a:bodyPr/>
        <a:lstStyle/>
        <a:p>
          <a:endParaRPr lang="zh-CN" altLang="en-US"/>
        </a:p>
      </dgm:t>
    </dgm:pt>
    <dgm:pt modelId="{B9C98AAA-B013-4A7A-9BF0-2A823A31B4C6}" type="pres">
      <dgm:prSet presAssocID="{83C16DB7-362E-46CD-A489-AF7B794C1C5F}" presName="hierChild2" presStyleCnt="0"/>
      <dgm:spPr/>
    </dgm:pt>
    <dgm:pt modelId="{A647B29F-C512-42BB-AD4F-73A9FED61911}" type="pres">
      <dgm:prSet presAssocID="{EFE18DF3-D5EA-4CFF-8FA9-BC6543568792}" presName="Name10" presStyleLbl="parChTrans1D2" presStyleIdx="0" presStyleCnt="3"/>
      <dgm:spPr/>
      <dgm:t>
        <a:bodyPr/>
        <a:lstStyle/>
        <a:p>
          <a:endParaRPr lang="zh-CN" altLang="en-US"/>
        </a:p>
      </dgm:t>
    </dgm:pt>
    <dgm:pt modelId="{581FCB9E-231F-4845-B5EE-E425DCE54972}" type="pres">
      <dgm:prSet presAssocID="{919FAD8F-0F02-4E8E-A234-1E9E16E95C01}" presName="hierRoot2" presStyleCnt="0"/>
      <dgm:spPr/>
    </dgm:pt>
    <dgm:pt modelId="{51C12FE2-5ED1-4465-8352-85D71F89D029}" type="pres">
      <dgm:prSet presAssocID="{919FAD8F-0F02-4E8E-A234-1E9E16E95C01}" presName="composite2" presStyleCnt="0"/>
      <dgm:spPr/>
    </dgm:pt>
    <dgm:pt modelId="{0370CF9D-CB88-4A8E-9316-D564C8E2C28E}" type="pres">
      <dgm:prSet presAssocID="{919FAD8F-0F02-4E8E-A234-1E9E16E95C01}" presName="background2" presStyleLbl="node2" presStyleIdx="0" presStyleCnt="3"/>
      <dgm:spPr/>
    </dgm:pt>
    <dgm:pt modelId="{7F31AD28-5840-4A5C-8C83-0187129538D5}" type="pres">
      <dgm:prSet presAssocID="{919FAD8F-0F02-4E8E-A234-1E9E16E95C01}" presName="text2" presStyleLbl="fgAcc2" presStyleIdx="0" presStyleCnt="3">
        <dgm:presLayoutVars>
          <dgm:chPref val="3"/>
        </dgm:presLayoutVars>
      </dgm:prSet>
      <dgm:spPr/>
      <dgm:t>
        <a:bodyPr/>
        <a:lstStyle/>
        <a:p>
          <a:endParaRPr lang="zh-CN" altLang="en-US"/>
        </a:p>
      </dgm:t>
    </dgm:pt>
    <dgm:pt modelId="{A1969979-69AC-4B2D-82E0-FFA749E2B2ED}" type="pres">
      <dgm:prSet presAssocID="{919FAD8F-0F02-4E8E-A234-1E9E16E95C01}" presName="hierChild3" presStyleCnt="0"/>
      <dgm:spPr/>
    </dgm:pt>
    <dgm:pt modelId="{F1FCEE36-550F-46E6-B6CE-192591046076}" type="pres">
      <dgm:prSet presAssocID="{03CFBC40-6C47-4577-B922-5BEAD26F160E}" presName="Name10" presStyleLbl="parChTrans1D2" presStyleIdx="1" presStyleCnt="3"/>
      <dgm:spPr/>
      <dgm:t>
        <a:bodyPr/>
        <a:lstStyle/>
        <a:p>
          <a:endParaRPr lang="zh-CN" altLang="en-US"/>
        </a:p>
      </dgm:t>
    </dgm:pt>
    <dgm:pt modelId="{00E4C6AD-B5E4-4381-B420-926EAB2EE195}" type="pres">
      <dgm:prSet presAssocID="{3546D382-04C4-491D-B5B2-6FDF88CACC95}" presName="hierRoot2" presStyleCnt="0"/>
      <dgm:spPr/>
    </dgm:pt>
    <dgm:pt modelId="{21E7FB9A-3F5F-4BBB-8009-1DFAE14EDBD9}" type="pres">
      <dgm:prSet presAssocID="{3546D382-04C4-491D-B5B2-6FDF88CACC95}" presName="composite2" presStyleCnt="0"/>
      <dgm:spPr/>
    </dgm:pt>
    <dgm:pt modelId="{8952297B-3034-408F-A8B5-A98AEE56338F}" type="pres">
      <dgm:prSet presAssocID="{3546D382-04C4-491D-B5B2-6FDF88CACC95}" presName="background2" presStyleLbl="node2" presStyleIdx="1" presStyleCnt="3"/>
      <dgm:spPr/>
    </dgm:pt>
    <dgm:pt modelId="{4D166CD7-79AF-434C-A2B1-BFB461AD5B8A}" type="pres">
      <dgm:prSet presAssocID="{3546D382-04C4-491D-B5B2-6FDF88CACC95}" presName="text2" presStyleLbl="fgAcc2" presStyleIdx="1" presStyleCnt="3">
        <dgm:presLayoutVars>
          <dgm:chPref val="3"/>
        </dgm:presLayoutVars>
      </dgm:prSet>
      <dgm:spPr/>
      <dgm:t>
        <a:bodyPr/>
        <a:lstStyle/>
        <a:p>
          <a:endParaRPr lang="zh-CN" altLang="en-US"/>
        </a:p>
      </dgm:t>
    </dgm:pt>
    <dgm:pt modelId="{89E503BE-E203-4D2D-85CE-83F99D36A57F}" type="pres">
      <dgm:prSet presAssocID="{3546D382-04C4-491D-B5B2-6FDF88CACC95}" presName="hierChild3" presStyleCnt="0"/>
      <dgm:spPr/>
    </dgm:pt>
    <dgm:pt modelId="{D34B0FCB-131B-4901-B716-7D84500FBF0E}" type="pres">
      <dgm:prSet presAssocID="{76B7A63A-1927-4048-AB53-6F7ECB90AB4A}" presName="Name10" presStyleLbl="parChTrans1D2" presStyleIdx="2" presStyleCnt="3"/>
      <dgm:spPr/>
      <dgm:t>
        <a:bodyPr/>
        <a:lstStyle/>
        <a:p>
          <a:endParaRPr lang="zh-CN" altLang="en-US"/>
        </a:p>
      </dgm:t>
    </dgm:pt>
    <dgm:pt modelId="{03DBF25E-DCDF-4727-8F85-9218BE10C6CE}" type="pres">
      <dgm:prSet presAssocID="{088D3915-CE10-4845-9B5D-35057E242E0C}" presName="hierRoot2" presStyleCnt="0"/>
      <dgm:spPr/>
    </dgm:pt>
    <dgm:pt modelId="{E5723CB5-B3F0-41DB-86E9-11673CB03EA1}" type="pres">
      <dgm:prSet presAssocID="{088D3915-CE10-4845-9B5D-35057E242E0C}" presName="composite2" presStyleCnt="0"/>
      <dgm:spPr/>
    </dgm:pt>
    <dgm:pt modelId="{616B1658-7BF9-4D78-A80D-2C10BAC4D8B5}" type="pres">
      <dgm:prSet presAssocID="{088D3915-CE10-4845-9B5D-35057E242E0C}" presName="background2" presStyleLbl="node2" presStyleIdx="2" presStyleCnt="3"/>
      <dgm:spPr/>
    </dgm:pt>
    <dgm:pt modelId="{0F464F90-5D6D-419D-884D-64149A36C403}" type="pres">
      <dgm:prSet presAssocID="{088D3915-CE10-4845-9B5D-35057E242E0C}" presName="text2" presStyleLbl="fgAcc2" presStyleIdx="2" presStyleCnt="3">
        <dgm:presLayoutVars>
          <dgm:chPref val="3"/>
        </dgm:presLayoutVars>
      </dgm:prSet>
      <dgm:spPr/>
      <dgm:t>
        <a:bodyPr/>
        <a:lstStyle/>
        <a:p>
          <a:endParaRPr lang="zh-CN" altLang="en-US"/>
        </a:p>
      </dgm:t>
    </dgm:pt>
    <dgm:pt modelId="{838F2D9F-9721-4D32-BA67-538B7C039C62}" type="pres">
      <dgm:prSet presAssocID="{088D3915-CE10-4845-9B5D-35057E242E0C}" presName="hierChild3" presStyleCnt="0"/>
      <dgm:spPr/>
    </dgm:pt>
  </dgm:ptLst>
  <dgm:cxnLst>
    <dgm:cxn modelId="{BE9E8AF1-1FFB-4CF6-9AAE-035A86047C3A}" type="presOf" srcId="{76B7A63A-1927-4048-AB53-6F7ECB90AB4A}" destId="{D34B0FCB-131B-4901-B716-7D84500FBF0E}" srcOrd="0" destOrd="0" presId="urn:microsoft.com/office/officeart/2005/8/layout/hierarchy1"/>
    <dgm:cxn modelId="{8C428BBE-B3CB-4E51-997D-6EEB70BBD5A9}" type="presOf" srcId="{AE97379B-F9AB-4E05-A30D-AEC57CB1CB4B}" destId="{F9E2754C-68D7-41EB-B6D1-0EEB6EA92791}" srcOrd="0" destOrd="0" presId="urn:microsoft.com/office/officeart/2005/8/layout/hierarchy1"/>
    <dgm:cxn modelId="{18A3847E-4A62-42A6-9D51-EBF22B55E8B0}" type="presOf" srcId="{919FAD8F-0F02-4E8E-A234-1E9E16E95C01}" destId="{7F31AD28-5840-4A5C-8C83-0187129538D5}" srcOrd="0" destOrd="0" presId="urn:microsoft.com/office/officeart/2005/8/layout/hierarchy1"/>
    <dgm:cxn modelId="{8A4FE360-85E8-4A0A-A6AB-C74803FF9D16}" srcId="{C65B8ED1-7983-4E2D-84B6-6D82933A3033}" destId="{AE97379B-F9AB-4E05-A30D-AEC57CB1CB4B}" srcOrd="0" destOrd="0" parTransId="{24EE5ABF-93AC-4405-AB02-C510BDF1B649}" sibTransId="{FF0E2D18-81DC-4A95-A034-0B7E2522C3B8}"/>
    <dgm:cxn modelId="{750DDC87-EFB3-4152-8B5F-835386405FCE}" type="presOf" srcId="{088D3915-CE10-4845-9B5D-35057E242E0C}" destId="{0F464F90-5D6D-419D-884D-64149A36C403}" srcOrd="0" destOrd="0" presId="urn:microsoft.com/office/officeart/2005/8/layout/hierarchy1"/>
    <dgm:cxn modelId="{0112C316-6CBE-4509-8978-217B51333B4D}" srcId="{C65B8ED1-7983-4E2D-84B6-6D82933A3033}" destId="{83C16DB7-362E-46CD-A489-AF7B794C1C5F}" srcOrd="1" destOrd="0" parTransId="{E9673DE7-2FE9-42DC-9194-A2B20AEE42E0}" sibTransId="{D778B751-9E0A-44DB-9B5F-8B4F5D1107CA}"/>
    <dgm:cxn modelId="{39C45258-0B6C-413B-B964-4C17888EF910}" type="presOf" srcId="{3546D382-04C4-491D-B5B2-6FDF88CACC95}" destId="{4D166CD7-79AF-434C-A2B1-BFB461AD5B8A}" srcOrd="0" destOrd="0" presId="urn:microsoft.com/office/officeart/2005/8/layout/hierarchy1"/>
    <dgm:cxn modelId="{2622F1A0-E4AC-4EE4-9134-7C6DC90724D0}" type="presOf" srcId="{C65B8ED1-7983-4E2D-84B6-6D82933A3033}" destId="{B2C26773-3F82-4E05-94A8-AF4FD186EA6D}" srcOrd="0" destOrd="0" presId="urn:microsoft.com/office/officeart/2005/8/layout/hierarchy1"/>
    <dgm:cxn modelId="{186DD1E4-EFBF-4CEE-9205-8097CCDEBE90}" type="presOf" srcId="{83C16DB7-362E-46CD-A489-AF7B794C1C5F}" destId="{B30F4DA8-0DD1-40C8-ACCA-E42E89DA2705}" srcOrd="0" destOrd="0" presId="urn:microsoft.com/office/officeart/2005/8/layout/hierarchy1"/>
    <dgm:cxn modelId="{CC85D7DB-A059-4F4C-A9F8-66BB3000F38C}" type="presOf" srcId="{03CFBC40-6C47-4577-B922-5BEAD26F160E}" destId="{F1FCEE36-550F-46E6-B6CE-192591046076}" srcOrd="0" destOrd="0" presId="urn:microsoft.com/office/officeart/2005/8/layout/hierarchy1"/>
    <dgm:cxn modelId="{CE1394F7-43FB-43C9-8B96-350FF2B7DAB2}" srcId="{83C16DB7-362E-46CD-A489-AF7B794C1C5F}" destId="{088D3915-CE10-4845-9B5D-35057E242E0C}" srcOrd="2" destOrd="0" parTransId="{76B7A63A-1927-4048-AB53-6F7ECB90AB4A}" sibTransId="{B09A32B5-9338-42CC-ADFC-332AC4A0F1A4}"/>
    <dgm:cxn modelId="{994F9159-5490-43B4-970A-F360AE9D0713}" srcId="{83C16DB7-362E-46CD-A489-AF7B794C1C5F}" destId="{3546D382-04C4-491D-B5B2-6FDF88CACC95}" srcOrd="1" destOrd="0" parTransId="{03CFBC40-6C47-4577-B922-5BEAD26F160E}" sibTransId="{85D682E8-86A7-41AC-8A08-3044309A4092}"/>
    <dgm:cxn modelId="{18DE4988-F01F-4B42-9AED-72E3D753019A}" type="presOf" srcId="{EFE18DF3-D5EA-4CFF-8FA9-BC6543568792}" destId="{A647B29F-C512-42BB-AD4F-73A9FED61911}" srcOrd="0" destOrd="0" presId="urn:microsoft.com/office/officeart/2005/8/layout/hierarchy1"/>
    <dgm:cxn modelId="{559FCC33-E6B8-432F-AE56-D1C08528DBAD}" srcId="{83C16DB7-362E-46CD-A489-AF7B794C1C5F}" destId="{919FAD8F-0F02-4E8E-A234-1E9E16E95C01}" srcOrd="0" destOrd="0" parTransId="{EFE18DF3-D5EA-4CFF-8FA9-BC6543568792}" sibTransId="{9784D009-2C1D-49AD-929B-F07C4585A480}"/>
    <dgm:cxn modelId="{70ECE206-034E-4A9C-9D8F-E5E0169809A6}" type="presParOf" srcId="{B2C26773-3F82-4E05-94A8-AF4FD186EA6D}" destId="{6BC00FDE-AED1-4A80-A13F-FB913B7D8021}" srcOrd="0" destOrd="0" presId="urn:microsoft.com/office/officeart/2005/8/layout/hierarchy1"/>
    <dgm:cxn modelId="{0F357E95-2E8B-4695-BDA1-909076014C0C}" type="presParOf" srcId="{6BC00FDE-AED1-4A80-A13F-FB913B7D8021}" destId="{C6D5F589-EAEC-486B-A831-E6BA1A5D0770}" srcOrd="0" destOrd="0" presId="urn:microsoft.com/office/officeart/2005/8/layout/hierarchy1"/>
    <dgm:cxn modelId="{B0928A58-80E9-47A1-A0DA-B759E023DEBD}" type="presParOf" srcId="{C6D5F589-EAEC-486B-A831-E6BA1A5D0770}" destId="{4C24A90D-EDAE-4E61-9600-47CBB99D566D}" srcOrd="0" destOrd="0" presId="urn:microsoft.com/office/officeart/2005/8/layout/hierarchy1"/>
    <dgm:cxn modelId="{55B3AAE7-0EC9-485B-8388-0432D19F8B0C}" type="presParOf" srcId="{C6D5F589-EAEC-486B-A831-E6BA1A5D0770}" destId="{F9E2754C-68D7-41EB-B6D1-0EEB6EA92791}" srcOrd="1" destOrd="0" presId="urn:microsoft.com/office/officeart/2005/8/layout/hierarchy1"/>
    <dgm:cxn modelId="{0AAE8F45-3B45-4B9A-BE16-154145750FAA}" type="presParOf" srcId="{6BC00FDE-AED1-4A80-A13F-FB913B7D8021}" destId="{56297786-EBB6-433F-877B-CF193EC39D83}" srcOrd="1" destOrd="0" presId="urn:microsoft.com/office/officeart/2005/8/layout/hierarchy1"/>
    <dgm:cxn modelId="{F8ACB1F7-6DC6-4C56-AF7D-5C1B72077393}" type="presParOf" srcId="{B2C26773-3F82-4E05-94A8-AF4FD186EA6D}" destId="{A73F39DB-B4C2-445D-982F-70F279DB1712}" srcOrd="1" destOrd="0" presId="urn:microsoft.com/office/officeart/2005/8/layout/hierarchy1"/>
    <dgm:cxn modelId="{70F2A468-3363-406A-85F9-5B7C30311A12}" type="presParOf" srcId="{A73F39DB-B4C2-445D-982F-70F279DB1712}" destId="{9E60E4D3-7524-4075-BC14-EAC5513977DE}" srcOrd="0" destOrd="0" presId="urn:microsoft.com/office/officeart/2005/8/layout/hierarchy1"/>
    <dgm:cxn modelId="{173C2A18-72C2-4E8E-999A-9F524CD37511}" type="presParOf" srcId="{9E60E4D3-7524-4075-BC14-EAC5513977DE}" destId="{815D4C9A-F20A-42BD-BCCA-5B7C7EE812B9}" srcOrd="0" destOrd="0" presId="urn:microsoft.com/office/officeart/2005/8/layout/hierarchy1"/>
    <dgm:cxn modelId="{365CE917-C900-4D39-A066-8CFFDC9ACCC9}" type="presParOf" srcId="{9E60E4D3-7524-4075-BC14-EAC5513977DE}" destId="{B30F4DA8-0DD1-40C8-ACCA-E42E89DA2705}" srcOrd="1" destOrd="0" presId="urn:microsoft.com/office/officeart/2005/8/layout/hierarchy1"/>
    <dgm:cxn modelId="{0C53DB5F-6CAF-4AA2-A436-DAA4FBA3349B}" type="presParOf" srcId="{A73F39DB-B4C2-445D-982F-70F279DB1712}" destId="{B9C98AAA-B013-4A7A-9BF0-2A823A31B4C6}" srcOrd="1" destOrd="0" presId="urn:microsoft.com/office/officeart/2005/8/layout/hierarchy1"/>
    <dgm:cxn modelId="{EADAD629-0B39-4BCF-B8B0-F0DEF363923F}" type="presParOf" srcId="{B9C98AAA-B013-4A7A-9BF0-2A823A31B4C6}" destId="{A647B29F-C512-42BB-AD4F-73A9FED61911}" srcOrd="0" destOrd="0" presId="urn:microsoft.com/office/officeart/2005/8/layout/hierarchy1"/>
    <dgm:cxn modelId="{5691405F-E912-471D-B79E-68EE19260FF8}" type="presParOf" srcId="{B9C98AAA-B013-4A7A-9BF0-2A823A31B4C6}" destId="{581FCB9E-231F-4845-B5EE-E425DCE54972}" srcOrd="1" destOrd="0" presId="urn:microsoft.com/office/officeart/2005/8/layout/hierarchy1"/>
    <dgm:cxn modelId="{960C5547-FFE4-49AF-AB7A-50DDEF8EDAE4}" type="presParOf" srcId="{581FCB9E-231F-4845-B5EE-E425DCE54972}" destId="{51C12FE2-5ED1-4465-8352-85D71F89D029}" srcOrd="0" destOrd="0" presId="urn:microsoft.com/office/officeart/2005/8/layout/hierarchy1"/>
    <dgm:cxn modelId="{6FFC05A9-6DCD-4ACC-B65A-97FDCDF97098}" type="presParOf" srcId="{51C12FE2-5ED1-4465-8352-85D71F89D029}" destId="{0370CF9D-CB88-4A8E-9316-D564C8E2C28E}" srcOrd="0" destOrd="0" presId="urn:microsoft.com/office/officeart/2005/8/layout/hierarchy1"/>
    <dgm:cxn modelId="{E5D08EC7-77E8-4848-AB1A-4B424CB62FA4}" type="presParOf" srcId="{51C12FE2-5ED1-4465-8352-85D71F89D029}" destId="{7F31AD28-5840-4A5C-8C83-0187129538D5}" srcOrd="1" destOrd="0" presId="urn:microsoft.com/office/officeart/2005/8/layout/hierarchy1"/>
    <dgm:cxn modelId="{38C4428D-B1BF-4B37-8AB2-BDEDBB764948}" type="presParOf" srcId="{581FCB9E-231F-4845-B5EE-E425DCE54972}" destId="{A1969979-69AC-4B2D-82E0-FFA749E2B2ED}" srcOrd="1" destOrd="0" presId="urn:microsoft.com/office/officeart/2005/8/layout/hierarchy1"/>
    <dgm:cxn modelId="{EDC81524-D7AF-4017-B4CA-0FAB1057B0EB}" type="presParOf" srcId="{B9C98AAA-B013-4A7A-9BF0-2A823A31B4C6}" destId="{F1FCEE36-550F-46E6-B6CE-192591046076}" srcOrd="2" destOrd="0" presId="urn:microsoft.com/office/officeart/2005/8/layout/hierarchy1"/>
    <dgm:cxn modelId="{D9CC2EAA-CEBE-4D95-B757-A562B48F7301}" type="presParOf" srcId="{B9C98AAA-B013-4A7A-9BF0-2A823A31B4C6}" destId="{00E4C6AD-B5E4-4381-B420-926EAB2EE195}" srcOrd="3" destOrd="0" presId="urn:microsoft.com/office/officeart/2005/8/layout/hierarchy1"/>
    <dgm:cxn modelId="{F6B16A30-E8AB-4A32-92D5-AB5C4AF9BA93}" type="presParOf" srcId="{00E4C6AD-B5E4-4381-B420-926EAB2EE195}" destId="{21E7FB9A-3F5F-4BBB-8009-1DFAE14EDBD9}" srcOrd="0" destOrd="0" presId="urn:microsoft.com/office/officeart/2005/8/layout/hierarchy1"/>
    <dgm:cxn modelId="{8CE2D62B-9E6F-4741-82E1-179AF35200F1}" type="presParOf" srcId="{21E7FB9A-3F5F-4BBB-8009-1DFAE14EDBD9}" destId="{8952297B-3034-408F-A8B5-A98AEE56338F}" srcOrd="0" destOrd="0" presId="urn:microsoft.com/office/officeart/2005/8/layout/hierarchy1"/>
    <dgm:cxn modelId="{A331EAAD-BCF9-4E82-95CF-8D027CB2DC91}" type="presParOf" srcId="{21E7FB9A-3F5F-4BBB-8009-1DFAE14EDBD9}" destId="{4D166CD7-79AF-434C-A2B1-BFB461AD5B8A}" srcOrd="1" destOrd="0" presId="urn:microsoft.com/office/officeart/2005/8/layout/hierarchy1"/>
    <dgm:cxn modelId="{4DFD313B-C3A8-4DD2-BECD-34837E8AD315}" type="presParOf" srcId="{00E4C6AD-B5E4-4381-B420-926EAB2EE195}" destId="{89E503BE-E203-4D2D-85CE-83F99D36A57F}" srcOrd="1" destOrd="0" presId="urn:microsoft.com/office/officeart/2005/8/layout/hierarchy1"/>
    <dgm:cxn modelId="{04CDB701-DD37-4EC5-8012-F72E916CE0EC}" type="presParOf" srcId="{B9C98AAA-B013-4A7A-9BF0-2A823A31B4C6}" destId="{D34B0FCB-131B-4901-B716-7D84500FBF0E}" srcOrd="4" destOrd="0" presId="urn:microsoft.com/office/officeart/2005/8/layout/hierarchy1"/>
    <dgm:cxn modelId="{88C4279A-A268-4FA9-ABE0-45E0AB36B5F7}" type="presParOf" srcId="{B9C98AAA-B013-4A7A-9BF0-2A823A31B4C6}" destId="{03DBF25E-DCDF-4727-8F85-9218BE10C6CE}" srcOrd="5" destOrd="0" presId="urn:microsoft.com/office/officeart/2005/8/layout/hierarchy1"/>
    <dgm:cxn modelId="{63F1CD5F-CEFB-4B0B-A107-A60FB8033DFB}" type="presParOf" srcId="{03DBF25E-DCDF-4727-8F85-9218BE10C6CE}" destId="{E5723CB5-B3F0-41DB-86E9-11673CB03EA1}" srcOrd="0" destOrd="0" presId="urn:microsoft.com/office/officeart/2005/8/layout/hierarchy1"/>
    <dgm:cxn modelId="{FD766970-F77E-463C-A7B4-F214CCBD6818}" type="presParOf" srcId="{E5723CB5-B3F0-41DB-86E9-11673CB03EA1}" destId="{616B1658-7BF9-4D78-A80D-2C10BAC4D8B5}" srcOrd="0" destOrd="0" presId="urn:microsoft.com/office/officeart/2005/8/layout/hierarchy1"/>
    <dgm:cxn modelId="{BA6D1AC1-3E7B-4698-B1B4-FC9482E391CD}" type="presParOf" srcId="{E5723CB5-B3F0-41DB-86E9-11673CB03EA1}" destId="{0F464F90-5D6D-419D-884D-64149A36C403}" srcOrd="1" destOrd="0" presId="urn:microsoft.com/office/officeart/2005/8/layout/hierarchy1"/>
    <dgm:cxn modelId="{B454CBE1-8497-4002-B2AC-3A005366F36C}" type="presParOf" srcId="{03DBF25E-DCDF-4727-8F85-9218BE10C6CE}" destId="{838F2D9F-9721-4D32-BA67-538B7C039C62}"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42035F-FF5D-43C9-AB04-03BD9DEDF122}" type="doc">
      <dgm:prSet loTypeId="urn:microsoft.com/office/officeart/2005/8/layout/hProcess11" loCatId="process" qsTypeId="urn:microsoft.com/office/officeart/2005/8/quickstyle/simple1" qsCatId="simple" csTypeId="urn:microsoft.com/office/officeart/2005/8/colors/accent1_2" csCatId="accent1" phldr="1"/>
      <dgm:spPr/>
    </dgm:pt>
    <dgm:pt modelId="{7C6EE7CE-9E32-482E-89DA-17B2EBA0EA53}">
      <dgm:prSet phldrT="[文本]"/>
      <dgm:spPr/>
      <dgm:t>
        <a:bodyPr/>
        <a:lstStyle/>
        <a:p>
          <a:r>
            <a:rPr lang="zh-CN" altLang="en-US" dirty="0" smtClean="0"/>
            <a:t>身份角色验证</a:t>
          </a:r>
          <a:endParaRPr lang="zh-CN" altLang="en-US" dirty="0"/>
        </a:p>
      </dgm:t>
    </dgm:pt>
    <dgm:pt modelId="{A907824C-95B6-4F3F-AB71-AB93E7868601}" cxnId="{34E6D97F-F19E-4ABF-B541-27830621F4D7}" type="parTrans">
      <dgm:prSet/>
      <dgm:spPr/>
      <dgm:t>
        <a:bodyPr/>
        <a:lstStyle/>
        <a:p>
          <a:endParaRPr lang="zh-CN" altLang="en-US"/>
        </a:p>
      </dgm:t>
    </dgm:pt>
    <dgm:pt modelId="{6949C968-C66A-4B2E-A185-975E1118FD68}" cxnId="{34E6D97F-F19E-4ABF-B541-27830621F4D7}" type="sibTrans">
      <dgm:prSet/>
      <dgm:spPr/>
      <dgm:t>
        <a:bodyPr/>
        <a:lstStyle/>
        <a:p>
          <a:endParaRPr lang="zh-CN" altLang="en-US"/>
        </a:p>
      </dgm:t>
    </dgm:pt>
    <dgm:pt modelId="{71F52EA2-967C-4B57-AE69-A005EDA2A0FD}">
      <dgm:prSet phldrT="[文本]"/>
      <dgm:spPr/>
      <dgm:t>
        <a:bodyPr/>
        <a:lstStyle/>
        <a:p>
          <a:r>
            <a:rPr lang="zh-CN" altLang="en-US" dirty="0" smtClean="0"/>
            <a:t>解析报文</a:t>
          </a:r>
          <a:endParaRPr lang="zh-CN" altLang="en-US" dirty="0"/>
        </a:p>
      </dgm:t>
    </dgm:pt>
    <dgm:pt modelId="{50B2EF59-3EC8-4408-B272-0CD4C252D6C6}" cxnId="{1E8A541B-40EB-46AF-8359-75945E15FD09}" type="parTrans">
      <dgm:prSet/>
      <dgm:spPr/>
      <dgm:t>
        <a:bodyPr/>
        <a:lstStyle/>
        <a:p>
          <a:endParaRPr lang="zh-CN" altLang="en-US"/>
        </a:p>
      </dgm:t>
    </dgm:pt>
    <dgm:pt modelId="{89099F75-2C6F-4E43-B6DA-6F2DD902D45A}" cxnId="{1E8A541B-40EB-46AF-8359-75945E15FD09}" type="sibTrans">
      <dgm:prSet/>
      <dgm:spPr/>
      <dgm:t>
        <a:bodyPr/>
        <a:lstStyle/>
        <a:p>
          <a:endParaRPr lang="zh-CN" altLang="en-US"/>
        </a:p>
      </dgm:t>
    </dgm:pt>
    <dgm:pt modelId="{45CA5361-5570-47F4-8EBA-B0175657CBE0}">
      <dgm:prSet phldrT="[文本]"/>
      <dgm:spPr/>
      <dgm:t>
        <a:bodyPr/>
        <a:lstStyle/>
        <a:p>
          <a:r>
            <a:rPr lang="zh-CN" altLang="en-US" dirty="0" smtClean="0"/>
            <a:t>处理业务</a:t>
          </a:r>
          <a:endParaRPr lang="zh-CN" altLang="en-US" dirty="0"/>
        </a:p>
      </dgm:t>
    </dgm:pt>
    <dgm:pt modelId="{BAD9773A-44AD-4D09-91F6-3A8F095C0DEA}" cxnId="{D5D630E0-C757-44F4-9CA0-E4CD5D14A59E}" type="parTrans">
      <dgm:prSet/>
      <dgm:spPr/>
      <dgm:t>
        <a:bodyPr/>
        <a:lstStyle/>
        <a:p>
          <a:endParaRPr lang="zh-CN" altLang="en-US"/>
        </a:p>
      </dgm:t>
    </dgm:pt>
    <dgm:pt modelId="{555C3F09-D62B-4CA6-A478-2402163F0256}" cxnId="{D5D630E0-C757-44F4-9CA0-E4CD5D14A59E}" type="sibTrans">
      <dgm:prSet/>
      <dgm:spPr/>
      <dgm:t>
        <a:bodyPr/>
        <a:lstStyle/>
        <a:p>
          <a:endParaRPr lang="zh-CN" altLang="en-US"/>
        </a:p>
      </dgm:t>
    </dgm:pt>
    <dgm:pt modelId="{E816F1C7-AB60-42C7-AC0D-EB8EFDF1CA0A}">
      <dgm:prSet phldrT="[文本]"/>
      <dgm:spPr/>
      <dgm:t>
        <a:bodyPr/>
        <a:lstStyle/>
        <a:p>
          <a:r>
            <a:rPr lang="zh-CN" altLang="en-US" dirty="0" smtClean="0"/>
            <a:t>返回结果处理结果</a:t>
          </a:r>
          <a:endParaRPr lang="zh-CN" altLang="en-US" dirty="0"/>
        </a:p>
      </dgm:t>
    </dgm:pt>
    <dgm:pt modelId="{6FD28E3B-2D25-4B28-87E3-34D8E94585F7}" cxnId="{4A74A52B-E49D-45C8-98F6-911D8DE68731}" type="parTrans">
      <dgm:prSet/>
      <dgm:spPr/>
      <dgm:t>
        <a:bodyPr/>
        <a:lstStyle/>
        <a:p>
          <a:endParaRPr lang="zh-CN" altLang="en-US"/>
        </a:p>
      </dgm:t>
    </dgm:pt>
    <dgm:pt modelId="{9AC5A56F-C996-4153-AD95-CB449C05F381}" cxnId="{4A74A52B-E49D-45C8-98F6-911D8DE68731}" type="sibTrans">
      <dgm:prSet/>
      <dgm:spPr/>
      <dgm:t>
        <a:bodyPr/>
        <a:lstStyle/>
        <a:p>
          <a:endParaRPr lang="zh-CN" altLang="en-US"/>
        </a:p>
      </dgm:t>
    </dgm:pt>
    <dgm:pt modelId="{C05340ED-D5FB-4AF7-9F7C-1F56A608F88C}">
      <dgm:prSet phldrT="[文本]"/>
      <dgm:spPr/>
      <dgm:t>
        <a:bodyPr/>
        <a:lstStyle/>
        <a:p>
          <a:r>
            <a:rPr lang="zh-CN" altLang="en-US" dirty="0" smtClean="0"/>
            <a:t>报文验证</a:t>
          </a:r>
          <a:endParaRPr lang="zh-CN" altLang="en-US" dirty="0"/>
        </a:p>
      </dgm:t>
    </dgm:pt>
    <dgm:pt modelId="{C97A863D-374C-434F-BFEB-64537D681D7F}" cxnId="{1FFEEAD8-AAC1-4F22-8672-92B862C74451}" type="parTrans">
      <dgm:prSet/>
      <dgm:spPr/>
    </dgm:pt>
    <dgm:pt modelId="{8AE4AC66-B36C-4329-8C04-C87FAC1028C3}" cxnId="{1FFEEAD8-AAC1-4F22-8672-92B862C74451}" type="sibTrans">
      <dgm:prSet/>
      <dgm:spPr/>
    </dgm:pt>
    <dgm:pt modelId="{DEBB4C2D-02AF-41E3-BFA7-213740BEF36A}">
      <dgm:prSet phldrT="[文本]"/>
      <dgm:spPr/>
      <dgm:t>
        <a:bodyPr/>
        <a:lstStyle/>
        <a:p>
          <a:r>
            <a:rPr lang="zh-CN" altLang="en-US" dirty="0" smtClean="0"/>
            <a:t>调用方验证</a:t>
          </a:r>
          <a:endParaRPr lang="zh-CN" altLang="en-US" dirty="0"/>
        </a:p>
      </dgm:t>
    </dgm:pt>
    <dgm:pt modelId="{70623DD7-D5EE-4CCE-96B7-BCEAA7CABFC4}" cxnId="{4BDEB359-4384-4D22-879C-33126D357FDA}" type="parTrans">
      <dgm:prSet/>
      <dgm:spPr/>
    </dgm:pt>
    <dgm:pt modelId="{31F4A752-9CA8-4819-9B57-3CB9F0F330CA}" cxnId="{4BDEB359-4384-4D22-879C-33126D357FDA}" type="sibTrans">
      <dgm:prSet/>
      <dgm:spPr/>
    </dgm:pt>
    <dgm:pt modelId="{42231D3C-9A6B-4871-A107-3B75CEAF58BE}">
      <dgm:prSet phldrT="[文本]"/>
      <dgm:spPr/>
      <dgm:t>
        <a:bodyPr/>
        <a:lstStyle/>
        <a:p>
          <a:r>
            <a:rPr lang="en-US" altLang="zh-CN" dirty="0" smtClean="0"/>
            <a:t>…</a:t>
          </a:r>
          <a:endParaRPr lang="zh-CN" altLang="en-US" dirty="0"/>
        </a:p>
      </dgm:t>
    </dgm:pt>
    <dgm:pt modelId="{19ED2267-FEA3-4F09-B14A-179DD1E57E9D}" cxnId="{83193CD0-0908-45A9-8EDF-2D74F77A5B99}" type="parTrans">
      <dgm:prSet/>
      <dgm:spPr/>
    </dgm:pt>
    <dgm:pt modelId="{57CA9CBB-14DF-46A2-8D0E-812031529C31}" cxnId="{83193CD0-0908-45A9-8EDF-2D74F77A5B99}" type="sibTrans">
      <dgm:prSet/>
      <dgm:spPr/>
    </dgm:pt>
    <dgm:pt modelId="{D81CD7A4-9529-4308-8A1E-85C93C991FC1}" type="pres">
      <dgm:prSet presAssocID="{6B42035F-FF5D-43C9-AB04-03BD9DEDF122}" presName="Name0" presStyleCnt="0">
        <dgm:presLayoutVars>
          <dgm:dir/>
          <dgm:resizeHandles val="exact"/>
        </dgm:presLayoutVars>
      </dgm:prSet>
      <dgm:spPr/>
    </dgm:pt>
    <dgm:pt modelId="{224F3308-8F98-4C1A-B36E-6A955A3AC1B6}" type="pres">
      <dgm:prSet presAssocID="{6B42035F-FF5D-43C9-AB04-03BD9DEDF122}" presName="arrow" presStyleLbl="bgShp" presStyleIdx="0" presStyleCnt="1" custLinFactNeighborY="3125"/>
      <dgm:spPr/>
    </dgm:pt>
    <dgm:pt modelId="{D0892C4C-B97E-4EE5-884F-66D1BFBBF1F4}" type="pres">
      <dgm:prSet presAssocID="{6B42035F-FF5D-43C9-AB04-03BD9DEDF122}" presName="points" presStyleCnt="0"/>
      <dgm:spPr/>
    </dgm:pt>
    <dgm:pt modelId="{8C4F8DD8-9805-4ECF-A2FA-DCD6E25F744E}" type="pres">
      <dgm:prSet presAssocID="{7C6EE7CE-9E32-482E-89DA-17B2EBA0EA53}" presName="compositeA" presStyleCnt="0"/>
      <dgm:spPr/>
    </dgm:pt>
    <dgm:pt modelId="{E87EBB28-469A-4E59-B402-93A2E2B4AE25}" type="pres">
      <dgm:prSet presAssocID="{7C6EE7CE-9E32-482E-89DA-17B2EBA0EA53}" presName="textA" presStyleLbl="revTx" presStyleIdx="0" presStyleCnt="7">
        <dgm:presLayoutVars>
          <dgm:bulletEnabled val="1"/>
        </dgm:presLayoutVars>
      </dgm:prSet>
      <dgm:spPr/>
      <dgm:t>
        <a:bodyPr/>
        <a:lstStyle/>
        <a:p>
          <a:endParaRPr lang="zh-CN" altLang="en-US"/>
        </a:p>
      </dgm:t>
    </dgm:pt>
    <dgm:pt modelId="{5C887E3E-BDFD-4DDE-883A-D0865C87D5A7}" type="pres">
      <dgm:prSet presAssocID="{7C6EE7CE-9E32-482E-89DA-17B2EBA0EA53}" presName="circleA" presStyleLbl="node1" presStyleIdx="0" presStyleCnt="7"/>
      <dgm:spPr/>
    </dgm:pt>
    <dgm:pt modelId="{3DEA09E2-888A-49D4-A642-461E574A3EF5}" type="pres">
      <dgm:prSet presAssocID="{7C6EE7CE-9E32-482E-89DA-17B2EBA0EA53}" presName="spaceA" presStyleCnt="0"/>
      <dgm:spPr/>
    </dgm:pt>
    <dgm:pt modelId="{5D9C6774-E7C6-4F3A-9625-7F61B7742343}" type="pres">
      <dgm:prSet presAssocID="{6949C968-C66A-4B2E-A185-975E1118FD68}" presName="space" presStyleCnt="0"/>
      <dgm:spPr/>
    </dgm:pt>
    <dgm:pt modelId="{AFC7B2D5-5769-455B-8D25-88E4EEC77697}" type="pres">
      <dgm:prSet presAssocID="{71F52EA2-967C-4B57-AE69-A005EDA2A0FD}" presName="compositeB" presStyleCnt="0"/>
      <dgm:spPr/>
    </dgm:pt>
    <dgm:pt modelId="{6F0D4173-2341-46D2-8ED0-5247107BF592}" type="pres">
      <dgm:prSet presAssocID="{71F52EA2-967C-4B57-AE69-A005EDA2A0FD}" presName="textB" presStyleLbl="revTx" presStyleIdx="1" presStyleCnt="7">
        <dgm:presLayoutVars>
          <dgm:bulletEnabled val="1"/>
        </dgm:presLayoutVars>
      </dgm:prSet>
      <dgm:spPr/>
      <dgm:t>
        <a:bodyPr/>
        <a:lstStyle/>
        <a:p>
          <a:endParaRPr lang="zh-CN" altLang="en-US"/>
        </a:p>
      </dgm:t>
    </dgm:pt>
    <dgm:pt modelId="{9D35FAEB-A793-434F-819A-75DD66E00103}" type="pres">
      <dgm:prSet presAssocID="{71F52EA2-967C-4B57-AE69-A005EDA2A0FD}" presName="circleB" presStyleLbl="node1" presStyleIdx="1" presStyleCnt="7"/>
      <dgm:spPr/>
    </dgm:pt>
    <dgm:pt modelId="{D8F3C422-8EFD-4609-8F88-7C4658FCACA9}" type="pres">
      <dgm:prSet presAssocID="{71F52EA2-967C-4B57-AE69-A005EDA2A0FD}" presName="spaceB" presStyleCnt="0"/>
      <dgm:spPr/>
    </dgm:pt>
    <dgm:pt modelId="{5C0F2638-C386-46B7-8941-E4FA0735BA19}" type="pres">
      <dgm:prSet presAssocID="{89099F75-2C6F-4E43-B6DA-6F2DD902D45A}" presName="space" presStyleCnt="0"/>
      <dgm:spPr/>
    </dgm:pt>
    <dgm:pt modelId="{AED19B2F-CBD7-4F9A-AC14-537EE53EFF12}" type="pres">
      <dgm:prSet presAssocID="{C05340ED-D5FB-4AF7-9F7C-1F56A608F88C}" presName="compositeA" presStyleCnt="0"/>
      <dgm:spPr/>
    </dgm:pt>
    <dgm:pt modelId="{5F0206BE-2AFE-43B8-BD9D-12E7700F62F2}" type="pres">
      <dgm:prSet presAssocID="{C05340ED-D5FB-4AF7-9F7C-1F56A608F88C}" presName="textA" presStyleLbl="revTx" presStyleIdx="2" presStyleCnt="7">
        <dgm:presLayoutVars>
          <dgm:bulletEnabled val="1"/>
        </dgm:presLayoutVars>
      </dgm:prSet>
      <dgm:spPr/>
      <dgm:t>
        <a:bodyPr/>
        <a:lstStyle/>
        <a:p>
          <a:endParaRPr lang="zh-CN" altLang="en-US"/>
        </a:p>
      </dgm:t>
    </dgm:pt>
    <dgm:pt modelId="{9A8EA0F6-9295-4D72-95D2-3E23CB354C39}" type="pres">
      <dgm:prSet presAssocID="{C05340ED-D5FB-4AF7-9F7C-1F56A608F88C}" presName="circleA" presStyleLbl="node1" presStyleIdx="2" presStyleCnt="7"/>
      <dgm:spPr/>
    </dgm:pt>
    <dgm:pt modelId="{6436F1DA-D798-4310-AFC9-6ED7064487BC}" type="pres">
      <dgm:prSet presAssocID="{C05340ED-D5FB-4AF7-9F7C-1F56A608F88C}" presName="spaceA" presStyleCnt="0"/>
      <dgm:spPr/>
    </dgm:pt>
    <dgm:pt modelId="{43A5B992-2507-4A66-9F17-88169BF1D08C}" type="pres">
      <dgm:prSet presAssocID="{8AE4AC66-B36C-4329-8C04-C87FAC1028C3}" presName="space" presStyleCnt="0"/>
      <dgm:spPr/>
    </dgm:pt>
    <dgm:pt modelId="{78D29D45-DE92-4625-918B-1BCAADD51FF5}" type="pres">
      <dgm:prSet presAssocID="{DEBB4C2D-02AF-41E3-BFA7-213740BEF36A}" presName="compositeB" presStyleCnt="0"/>
      <dgm:spPr/>
    </dgm:pt>
    <dgm:pt modelId="{0D23FB71-DE6F-4823-9500-A912A899A938}" type="pres">
      <dgm:prSet presAssocID="{DEBB4C2D-02AF-41E3-BFA7-213740BEF36A}" presName="textB" presStyleLbl="revTx" presStyleIdx="3" presStyleCnt="7">
        <dgm:presLayoutVars>
          <dgm:bulletEnabled val="1"/>
        </dgm:presLayoutVars>
      </dgm:prSet>
      <dgm:spPr/>
      <dgm:t>
        <a:bodyPr/>
        <a:lstStyle/>
        <a:p>
          <a:endParaRPr lang="zh-CN" altLang="en-US"/>
        </a:p>
      </dgm:t>
    </dgm:pt>
    <dgm:pt modelId="{17CC9D9D-A58B-42E4-ACCF-FB24D60B6DC7}" type="pres">
      <dgm:prSet presAssocID="{DEBB4C2D-02AF-41E3-BFA7-213740BEF36A}" presName="circleB" presStyleLbl="node1" presStyleIdx="3" presStyleCnt="7"/>
      <dgm:spPr/>
    </dgm:pt>
    <dgm:pt modelId="{76F6B3BA-DCF6-41EB-A834-D6959786893C}" type="pres">
      <dgm:prSet presAssocID="{DEBB4C2D-02AF-41E3-BFA7-213740BEF36A}" presName="spaceB" presStyleCnt="0"/>
      <dgm:spPr/>
    </dgm:pt>
    <dgm:pt modelId="{553620A7-72FA-4602-BC00-6F857C9BC39B}" type="pres">
      <dgm:prSet presAssocID="{31F4A752-9CA8-4819-9B57-3CB9F0F330CA}" presName="space" presStyleCnt="0"/>
      <dgm:spPr/>
    </dgm:pt>
    <dgm:pt modelId="{7BF1FFEE-851E-48F4-A5DC-2F80512CA61E}" type="pres">
      <dgm:prSet presAssocID="{42231D3C-9A6B-4871-A107-3B75CEAF58BE}" presName="compositeA" presStyleCnt="0"/>
      <dgm:spPr/>
    </dgm:pt>
    <dgm:pt modelId="{7A1CB71C-BD09-436F-B8D3-7F07BFA6423C}" type="pres">
      <dgm:prSet presAssocID="{42231D3C-9A6B-4871-A107-3B75CEAF58BE}" presName="textA" presStyleLbl="revTx" presStyleIdx="4" presStyleCnt="7">
        <dgm:presLayoutVars>
          <dgm:bulletEnabled val="1"/>
        </dgm:presLayoutVars>
      </dgm:prSet>
      <dgm:spPr/>
      <dgm:t>
        <a:bodyPr/>
        <a:lstStyle/>
        <a:p>
          <a:endParaRPr lang="zh-CN" altLang="en-US"/>
        </a:p>
      </dgm:t>
    </dgm:pt>
    <dgm:pt modelId="{3B3BE6CE-18E8-43E9-9CC3-168187362AE0}" type="pres">
      <dgm:prSet presAssocID="{42231D3C-9A6B-4871-A107-3B75CEAF58BE}" presName="circleA" presStyleLbl="node1" presStyleIdx="4" presStyleCnt="7"/>
      <dgm:spPr/>
    </dgm:pt>
    <dgm:pt modelId="{9BB475EB-9AE0-4916-81CF-7AD40266CF7E}" type="pres">
      <dgm:prSet presAssocID="{42231D3C-9A6B-4871-A107-3B75CEAF58BE}" presName="spaceA" presStyleCnt="0"/>
      <dgm:spPr/>
    </dgm:pt>
    <dgm:pt modelId="{78582211-F622-4A02-A285-113C759F9305}" type="pres">
      <dgm:prSet presAssocID="{57CA9CBB-14DF-46A2-8D0E-812031529C31}" presName="space" presStyleCnt="0"/>
      <dgm:spPr/>
    </dgm:pt>
    <dgm:pt modelId="{B14C8061-FB7F-4D15-9505-F7571A7B9350}" type="pres">
      <dgm:prSet presAssocID="{45CA5361-5570-47F4-8EBA-B0175657CBE0}" presName="compositeB" presStyleCnt="0"/>
      <dgm:spPr/>
    </dgm:pt>
    <dgm:pt modelId="{71D20DF5-EB74-44BF-A246-85E822A8E352}" type="pres">
      <dgm:prSet presAssocID="{45CA5361-5570-47F4-8EBA-B0175657CBE0}" presName="textB" presStyleLbl="revTx" presStyleIdx="5" presStyleCnt="7">
        <dgm:presLayoutVars>
          <dgm:bulletEnabled val="1"/>
        </dgm:presLayoutVars>
      </dgm:prSet>
      <dgm:spPr/>
      <dgm:t>
        <a:bodyPr/>
        <a:lstStyle/>
        <a:p>
          <a:endParaRPr lang="zh-CN" altLang="en-US"/>
        </a:p>
      </dgm:t>
    </dgm:pt>
    <dgm:pt modelId="{0A2463C2-1C14-41CE-8874-E00A71FC984C}" type="pres">
      <dgm:prSet presAssocID="{45CA5361-5570-47F4-8EBA-B0175657CBE0}" presName="circleB" presStyleLbl="node1" presStyleIdx="5" presStyleCnt="7"/>
      <dgm:spPr/>
    </dgm:pt>
    <dgm:pt modelId="{0735092F-C2CA-4868-A0CC-E29B05E6D5DE}" type="pres">
      <dgm:prSet presAssocID="{45CA5361-5570-47F4-8EBA-B0175657CBE0}" presName="spaceB" presStyleCnt="0"/>
      <dgm:spPr/>
    </dgm:pt>
    <dgm:pt modelId="{E5684764-ECD7-4EC0-A82C-C3906AD43000}" type="pres">
      <dgm:prSet presAssocID="{555C3F09-D62B-4CA6-A478-2402163F0256}" presName="space" presStyleCnt="0"/>
      <dgm:spPr/>
    </dgm:pt>
    <dgm:pt modelId="{0640F5F0-8A93-4C15-9F61-E8A000B0F06E}" type="pres">
      <dgm:prSet presAssocID="{E816F1C7-AB60-42C7-AC0D-EB8EFDF1CA0A}" presName="compositeA" presStyleCnt="0"/>
      <dgm:spPr/>
    </dgm:pt>
    <dgm:pt modelId="{F45D2131-5A22-48E6-B746-88BD1B9469D4}" type="pres">
      <dgm:prSet presAssocID="{E816F1C7-AB60-42C7-AC0D-EB8EFDF1CA0A}" presName="textA" presStyleLbl="revTx" presStyleIdx="6" presStyleCnt="7">
        <dgm:presLayoutVars>
          <dgm:bulletEnabled val="1"/>
        </dgm:presLayoutVars>
      </dgm:prSet>
      <dgm:spPr/>
      <dgm:t>
        <a:bodyPr/>
        <a:lstStyle/>
        <a:p>
          <a:endParaRPr lang="zh-CN" altLang="en-US"/>
        </a:p>
      </dgm:t>
    </dgm:pt>
    <dgm:pt modelId="{B2F76708-BD96-4658-89C7-53E85F004B9A}" type="pres">
      <dgm:prSet presAssocID="{E816F1C7-AB60-42C7-AC0D-EB8EFDF1CA0A}" presName="circleA" presStyleLbl="node1" presStyleIdx="6" presStyleCnt="7"/>
      <dgm:spPr/>
    </dgm:pt>
    <dgm:pt modelId="{19363154-E420-4E65-92E3-A8B4A4EDCC20}" type="pres">
      <dgm:prSet presAssocID="{E816F1C7-AB60-42C7-AC0D-EB8EFDF1CA0A}" presName="spaceA" presStyleCnt="0"/>
      <dgm:spPr/>
    </dgm:pt>
  </dgm:ptLst>
  <dgm:cxnLst>
    <dgm:cxn modelId="{4A74A52B-E49D-45C8-98F6-911D8DE68731}" srcId="{6B42035F-FF5D-43C9-AB04-03BD9DEDF122}" destId="{E816F1C7-AB60-42C7-AC0D-EB8EFDF1CA0A}" srcOrd="6" destOrd="0" parTransId="{6FD28E3B-2D25-4B28-87E3-34D8E94585F7}" sibTransId="{9AC5A56F-C996-4153-AD95-CB449C05F381}"/>
    <dgm:cxn modelId="{83193CD0-0908-45A9-8EDF-2D74F77A5B99}" srcId="{6B42035F-FF5D-43C9-AB04-03BD9DEDF122}" destId="{42231D3C-9A6B-4871-A107-3B75CEAF58BE}" srcOrd="4" destOrd="0" parTransId="{19ED2267-FEA3-4F09-B14A-179DD1E57E9D}" sibTransId="{57CA9CBB-14DF-46A2-8D0E-812031529C31}"/>
    <dgm:cxn modelId="{EAED582C-301F-42F5-9EE0-046F93A9F4E1}" type="presOf" srcId="{6B42035F-FF5D-43C9-AB04-03BD9DEDF122}" destId="{D81CD7A4-9529-4308-8A1E-85C93C991FC1}" srcOrd="0" destOrd="0" presId="urn:microsoft.com/office/officeart/2005/8/layout/hProcess11"/>
    <dgm:cxn modelId="{57EB62BC-E35F-4564-AF71-BA27EE51BAB6}" type="presOf" srcId="{42231D3C-9A6B-4871-A107-3B75CEAF58BE}" destId="{7A1CB71C-BD09-436F-B8D3-7F07BFA6423C}" srcOrd="0" destOrd="0" presId="urn:microsoft.com/office/officeart/2005/8/layout/hProcess11"/>
    <dgm:cxn modelId="{D5D630E0-C757-44F4-9CA0-E4CD5D14A59E}" srcId="{6B42035F-FF5D-43C9-AB04-03BD9DEDF122}" destId="{45CA5361-5570-47F4-8EBA-B0175657CBE0}" srcOrd="5" destOrd="0" parTransId="{BAD9773A-44AD-4D09-91F6-3A8F095C0DEA}" sibTransId="{555C3F09-D62B-4CA6-A478-2402163F0256}"/>
    <dgm:cxn modelId="{1E8A541B-40EB-46AF-8359-75945E15FD09}" srcId="{6B42035F-FF5D-43C9-AB04-03BD9DEDF122}" destId="{71F52EA2-967C-4B57-AE69-A005EDA2A0FD}" srcOrd="1" destOrd="0" parTransId="{50B2EF59-3EC8-4408-B272-0CD4C252D6C6}" sibTransId="{89099F75-2C6F-4E43-B6DA-6F2DD902D45A}"/>
    <dgm:cxn modelId="{06627E29-65A0-4150-B8BE-7F9FCD1F0D99}" type="presOf" srcId="{E816F1C7-AB60-42C7-AC0D-EB8EFDF1CA0A}" destId="{F45D2131-5A22-48E6-B746-88BD1B9469D4}" srcOrd="0" destOrd="0" presId="urn:microsoft.com/office/officeart/2005/8/layout/hProcess11"/>
    <dgm:cxn modelId="{1FFEEAD8-AAC1-4F22-8672-92B862C74451}" srcId="{6B42035F-FF5D-43C9-AB04-03BD9DEDF122}" destId="{C05340ED-D5FB-4AF7-9F7C-1F56A608F88C}" srcOrd="2" destOrd="0" parTransId="{C97A863D-374C-434F-BFEB-64537D681D7F}" sibTransId="{8AE4AC66-B36C-4329-8C04-C87FAC1028C3}"/>
    <dgm:cxn modelId="{A5BD63DA-006B-4031-AF28-A9DE2EAA7BB8}" type="presOf" srcId="{DEBB4C2D-02AF-41E3-BFA7-213740BEF36A}" destId="{0D23FB71-DE6F-4823-9500-A912A899A938}" srcOrd="0" destOrd="0" presId="urn:microsoft.com/office/officeart/2005/8/layout/hProcess11"/>
    <dgm:cxn modelId="{8D19D8BE-AFD4-4720-B4FF-1E782A455823}" type="presOf" srcId="{7C6EE7CE-9E32-482E-89DA-17B2EBA0EA53}" destId="{E87EBB28-469A-4E59-B402-93A2E2B4AE25}" srcOrd="0" destOrd="0" presId="urn:microsoft.com/office/officeart/2005/8/layout/hProcess11"/>
    <dgm:cxn modelId="{4BDEB359-4384-4D22-879C-33126D357FDA}" srcId="{6B42035F-FF5D-43C9-AB04-03BD9DEDF122}" destId="{DEBB4C2D-02AF-41E3-BFA7-213740BEF36A}" srcOrd="3" destOrd="0" parTransId="{70623DD7-D5EE-4CCE-96B7-BCEAA7CABFC4}" sibTransId="{31F4A752-9CA8-4819-9B57-3CB9F0F330CA}"/>
    <dgm:cxn modelId="{60754CAD-EBD3-436D-AF9C-B5BE326CA034}" type="presOf" srcId="{45CA5361-5570-47F4-8EBA-B0175657CBE0}" destId="{71D20DF5-EB74-44BF-A246-85E822A8E352}" srcOrd="0" destOrd="0" presId="urn:microsoft.com/office/officeart/2005/8/layout/hProcess11"/>
    <dgm:cxn modelId="{34E6D97F-F19E-4ABF-B541-27830621F4D7}" srcId="{6B42035F-FF5D-43C9-AB04-03BD9DEDF122}" destId="{7C6EE7CE-9E32-482E-89DA-17B2EBA0EA53}" srcOrd="0" destOrd="0" parTransId="{A907824C-95B6-4F3F-AB71-AB93E7868601}" sibTransId="{6949C968-C66A-4B2E-A185-975E1118FD68}"/>
    <dgm:cxn modelId="{3820EFDD-5639-4316-B2C5-37A762F50F61}" type="presOf" srcId="{71F52EA2-967C-4B57-AE69-A005EDA2A0FD}" destId="{6F0D4173-2341-46D2-8ED0-5247107BF592}" srcOrd="0" destOrd="0" presId="urn:microsoft.com/office/officeart/2005/8/layout/hProcess11"/>
    <dgm:cxn modelId="{23164DE8-0EBC-4CAA-9693-47B45D548CE8}" type="presOf" srcId="{C05340ED-D5FB-4AF7-9F7C-1F56A608F88C}" destId="{5F0206BE-2AFE-43B8-BD9D-12E7700F62F2}" srcOrd="0" destOrd="0" presId="urn:microsoft.com/office/officeart/2005/8/layout/hProcess11"/>
    <dgm:cxn modelId="{8C5CF728-0CAC-436D-AEFB-128F92946D67}" type="presParOf" srcId="{D81CD7A4-9529-4308-8A1E-85C93C991FC1}" destId="{224F3308-8F98-4C1A-B36E-6A955A3AC1B6}" srcOrd="0" destOrd="0" presId="urn:microsoft.com/office/officeart/2005/8/layout/hProcess11"/>
    <dgm:cxn modelId="{756701BC-B9E8-4BDC-A925-AB336AC30661}" type="presParOf" srcId="{D81CD7A4-9529-4308-8A1E-85C93C991FC1}" destId="{D0892C4C-B97E-4EE5-884F-66D1BFBBF1F4}" srcOrd="1" destOrd="0" presId="urn:microsoft.com/office/officeart/2005/8/layout/hProcess11"/>
    <dgm:cxn modelId="{50F07E72-4D26-4D3A-BB34-7DCB768CD125}" type="presParOf" srcId="{D0892C4C-B97E-4EE5-884F-66D1BFBBF1F4}" destId="{8C4F8DD8-9805-4ECF-A2FA-DCD6E25F744E}" srcOrd="0" destOrd="0" presId="urn:microsoft.com/office/officeart/2005/8/layout/hProcess11"/>
    <dgm:cxn modelId="{F60023DE-24D2-4661-AFA6-F877636C0957}" type="presParOf" srcId="{8C4F8DD8-9805-4ECF-A2FA-DCD6E25F744E}" destId="{E87EBB28-469A-4E59-B402-93A2E2B4AE25}" srcOrd="0" destOrd="0" presId="urn:microsoft.com/office/officeart/2005/8/layout/hProcess11"/>
    <dgm:cxn modelId="{3A6DDA95-0068-410A-8B0C-5C19B948D5B7}" type="presParOf" srcId="{8C4F8DD8-9805-4ECF-A2FA-DCD6E25F744E}" destId="{5C887E3E-BDFD-4DDE-883A-D0865C87D5A7}" srcOrd="1" destOrd="0" presId="urn:microsoft.com/office/officeart/2005/8/layout/hProcess11"/>
    <dgm:cxn modelId="{F9CB56FE-412E-4612-BDCC-D434379632A9}" type="presParOf" srcId="{8C4F8DD8-9805-4ECF-A2FA-DCD6E25F744E}" destId="{3DEA09E2-888A-49D4-A642-461E574A3EF5}" srcOrd="2" destOrd="0" presId="urn:microsoft.com/office/officeart/2005/8/layout/hProcess11"/>
    <dgm:cxn modelId="{16787E72-87DC-4DD1-995E-C3B5B113EE0A}" type="presParOf" srcId="{D0892C4C-B97E-4EE5-884F-66D1BFBBF1F4}" destId="{5D9C6774-E7C6-4F3A-9625-7F61B7742343}" srcOrd="1" destOrd="0" presId="urn:microsoft.com/office/officeart/2005/8/layout/hProcess11"/>
    <dgm:cxn modelId="{345894CC-5F97-46BD-BB07-19D160EBBAB0}" type="presParOf" srcId="{D0892C4C-B97E-4EE5-884F-66D1BFBBF1F4}" destId="{AFC7B2D5-5769-455B-8D25-88E4EEC77697}" srcOrd="2" destOrd="0" presId="urn:microsoft.com/office/officeart/2005/8/layout/hProcess11"/>
    <dgm:cxn modelId="{5E1BA7CF-2A6B-4F1B-B90A-07FC8E46F61F}" type="presParOf" srcId="{AFC7B2D5-5769-455B-8D25-88E4EEC77697}" destId="{6F0D4173-2341-46D2-8ED0-5247107BF592}" srcOrd="0" destOrd="0" presId="urn:microsoft.com/office/officeart/2005/8/layout/hProcess11"/>
    <dgm:cxn modelId="{C038345D-3BEE-4451-A3D9-750C1D4A9710}" type="presParOf" srcId="{AFC7B2D5-5769-455B-8D25-88E4EEC77697}" destId="{9D35FAEB-A793-434F-819A-75DD66E00103}" srcOrd="1" destOrd="0" presId="urn:microsoft.com/office/officeart/2005/8/layout/hProcess11"/>
    <dgm:cxn modelId="{115B9F5B-471E-4717-B7A6-F743D8F12B0A}" type="presParOf" srcId="{AFC7B2D5-5769-455B-8D25-88E4EEC77697}" destId="{D8F3C422-8EFD-4609-8F88-7C4658FCACA9}" srcOrd="2" destOrd="0" presId="urn:microsoft.com/office/officeart/2005/8/layout/hProcess11"/>
    <dgm:cxn modelId="{7AAEA049-60FE-45DC-BA6A-9F57CA585720}" type="presParOf" srcId="{D0892C4C-B97E-4EE5-884F-66D1BFBBF1F4}" destId="{5C0F2638-C386-46B7-8941-E4FA0735BA19}" srcOrd="3" destOrd="0" presId="urn:microsoft.com/office/officeart/2005/8/layout/hProcess11"/>
    <dgm:cxn modelId="{BAFC3E6F-4DD4-4E3B-8B60-5BACBB4418F3}" type="presParOf" srcId="{D0892C4C-B97E-4EE5-884F-66D1BFBBF1F4}" destId="{AED19B2F-CBD7-4F9A-AC14-537EE53EFF12}" srcOrd="4" destOrd="0" presId="urn:microsoft.com/office/officeart/2005/8/layout/hProcess11"/>
    <dgm:cxn modelId="{C8354EC3-8D9E-4D31-B707-B436ED109B6F}" type="presParOf" srcId="{AED19B2F-CBD7-4F9A-AC14-537EE53EFF12}" destId="{5F0206BE-2AFE-43B8-BD9D-12E7700F62F2}" srcOrd="0" destOrd="0" presId="urn:microsoft.com/office/officeart/2005/8/layout/hProcess11"/>
    <dgm:cxn modelId="{4159C37C-64AB-4DBF-AE3A-55EB7191A281}" type="presParOf" srcId="{AED19B2F-CBD7-4F9A-AC14-537EE53EFF12}" destId="{9A8EA0F6-9295-4D72-95D2-3E23CB354C39}" srcOrd="1" destOrd="0" presId="urn:microsoft.com/office/officeart/2005/8/layout/hProcess11"/>
    <dgm:cxn modelId="{BF240268-8A79-4E35-93A9-DFB2932724B4}" type="presParOf" srcId="{AED19B2F-CBD7-4F9A-AC14-537EE53EFF12}" destId="{6436F1DA-D798-4310-AFC9-6ED7064487BC}" srcOrd="2" destOrd="0" presId="urn:microsoft.com/office/officeart/2005/8/layout/hProcess11"/>
    <dgm:cxn modelId="{8E04DC2F-6697-4B27-BDF3-4B6C6A49FCA5}" type="presParOf" srcId="{D0892C4C-B97E-4EE5-884F-66D1BFBBF1F4}" destId="{43A5B992-2507-4A66-9F17-88169BF1D08C}" srcOrd="5" destOrd="0" presId="urn:microsoft.com/office/officeart/2005/8/layout/hProcess11"/>
    <dgm:cxn modelId="{34285E5D-4E92-41AA-9B23-310B0F5B2000}" type="presParOf" srcId="{D0892C4C-B97E-4EE5-884F-66D1BFBBF1F4}" destId="{78D29D45-DE92-4625-918B-1BCAADD51FF5}" srcOrd="6" destOrd="0" presId="urn:microsoft.com/office/officeart/2005/8/layout/hProcess11"/>
    <dgm:cxn modelId="{4E05E2F1-F1F9-492B-BEF5-B77D52A8330F}" type="presParOf" srcId="{78D29D45-DE92-4625-918B-1BCAADD51FF5}" destId="{0D23FB71-DE6F-4823-9500-A912A899A938}" srcOrd="0" destOrd="0" presId="urn:microsoft.com/office/officeart/2005/8/layout/hProcess11"/>
    <dgm:cxn modelId="{07964DA2-328A-4E03-9C62-AAAF8D8FCEF4}" type="presParOf" srcId="{78D29D45-DE92-4625-918B-1BCAADD51FF5}" destId="{17CC9D9D-A58B-42E4-ACCF-FB24D60B6DC7}" srcOrd="1" destOrd="0" presId="urn:microsoft.com/office/officeart/2005/8/layout/hProcess11"/>
    <dgm:cxn modelId="{776D17FC-83EE-4656-A988-68FB8378767D}" type="presParOf" srcId="{78D29D45-DE92-4625-918B-1BCAADD51FF5}" destId="{76F6B3BA-DCF6-41EB-A834-D6959786893C}" srcOrd="2" destOrd="0" presId="urn:microsoft.com/office/officeart/2005/8/layout/hProcess11"/>
    <dgm:cxn modelId="{A219BD26-F50D-4DBB-801C-623423D4904D}" type="presParOf" srcId="{D0892C4C-B97E-4EE5-884F-66D1BFBBF1F4}" destId="{553620A7-72FA-4602-BC00-6F857C9BC39B}" srcOrd="7" destOrd="0" presId="urn:microsoft.com/office/officeart/2005/8/layout/hProcess11"/>
    <dgm:cxn modelId="{FDC67C8D-9926-46D0-8103-37B5F619AE7C}" type="presParOf" srcId="{D0892C4C-B97E-4EE5-884F-66D1BFBBF1F4}" destId="{7BF1FFEE-851E-48F4-A5DC-2F80512CA61E}" srcOrd="8" destOrd="0" presId="urn:microsoft.com/office/officeart/2005/8/layout/hProcess11"/>
    <dgm:cxn modelId="{90FE997C-5782-4A5E-A20F-A540E10437F1}" type="presParOf" srcId="{7BF1FFEE-851E-48F4-A5DC-2F80512CA61E}" destId="{7A1CB71C-BD09-436F-B8D3-7F07BFA6423C}" srcOrd="0" destOrd="0" presId="urn:microsoft.com/office/officeart/2005/8/layout/hProcess11"/>
    <dgm:cxn modelId="{8FA1BB00-0E0D-48F5-8DA8-FAD9561F900C}" type="presParOf" srcId="{7BF1FFEE-851E-48F4-A5DC-2F80512CA61E}" destId="{3B3BE6CE-18E8-43E9-9CC3-168187362AE0}" srcOrd="1" destOrd="0" presId="urn:microsoft.com/office/officeart/2005/8/layout/hProcess11"/>
    <dgm:cxn modelId="{2C3C69B7-1612-4E3D-9DF8-092A36760D63}" type="presParOf" srcId="{7BF1FFEE-851E-48F4-A5DC-2F80512CA61E}" destId="{9BB475EB-9AE0-4916-81CF-7AD40266CF7E}" srcOrd="2" destOrd="0" presId="urn:microsoft.com/office/officeart/2005/8/layout/hProcess11"/>
    <dgm:cxn modelId="{22DC6858-DFD8-4AD4-8C44-3EE2891A76B5}" type="presParOf" srcId="{D0892C4C-B97E-4EE5-884F-66D1BFBBF1F4}" destId="{78582211-F622-4A02-A285-113C759F9305}" srcOrd="9" destOrd="0" presId="urn:microsoft.com/office/officeart/2005/8/layout/hProcess11"/>
    <dgm:cxn modelId="{320E80CB-631A-4CC7-A6A6-68CF7AAF90B1}" type="presParOf" srcId="{D0892C4C-B97E-4EE5-884F-66D1BFBBF1F4}" destId="{B14C8061-FB7F-4D15-9505-F7571A7B9350}" srcOrd="10" destOrd="0" presId="urn:microsoft.com/office/officeart/2005/8/layout/hProcess11"/>
    <dgm:cxn modelId="{40010A99-EDEB-4651-911A-AAC706647FDF}" type="presParOf" srcId="{B14C8061-FB7F-4D15-9505-F7571A7B9350}" destId="{71D20DF5-EB74-44BF-A246-85E822A8E352}" srcOrd="0" destOrd="0" presId="urn:microsoft.com/office/officeart/2005/8/layout/hProcess11"/>
    <dgm:cxn modelId="{124519CB-54B4-4776-B0C7-C71873FA3C92}" type="presParOf" srcId="{B14C8061-FB7F-4D15-9505-F7571A7B9350}" destId="{0A2463C2-1C14-41CE-8874-E00A71FC984C}" srcOrd="1" destOrd="0" presId="urn:microsoft.com/office/officeart/2005/8/layout/hProcess11"/>
    <dgm:cxn modelId="{DB7040D9-FCD7-4E0B-A5FA-9692CD36B310}" type="presParOf" srcId="{B14C8061-FB7F-4D15-9505-F7571A7B9350}" destId="{0735092F-C2CA-4868-A0CC-E29B05E6D5DE}" srcOrd="2" destOrd="0" presId="urn:microsoft.com/office/officeart/2005/8/layout/hProcess11"/>
    <dgm:cxn modelId="{E8A7A80A-276D-40EC-A7F9-045405F37CFE}" type="presParOf" srcId="{D0892C4C-B97E-4EE5-884F-66D1BFBBF1F4}" destId="{E5684764-ECD7-4EC0-A82C-C3906AD43000}" srcOrd="11" destOrd="0" presId="urn:microsoft.com/office/officeart/2005/8/layout/hProcess11"/>
    <dgm:cxn modelId="{AC24142B-790C-474B-808B-F6692355D68E}" type="presParOf" srcId="{D0892C4C-B97E-4EE5-884F-66D1BFBBF1F4}" destId="{0640F5F0-8A93-4C15-9F61-E8A000B0F06E}" srcOrd="12" destOrd="0" presId="urn:microsoft.com/office/officeart/2005/8/layout/hProcess11"/>
    <dgm:cxn modelId="{D7259BF3-FEB8-44A9-B5B2-CF56004DB44C}" type="presParOf" srcId="{0640F5F0-8A93-4C15-9F61-E8A000B0F06E}" destId="{F45D2131-5A22-48E6-B746-88BD1B9469D4}" srcOrd="0" destOrd="0" presId="urn:microsoft.com/office/officeart/2005/8/layout/hProcess11"/>
    <dgm:cxn modelId="{B4757BB8-5307-4C7D-B2BA-96239EEFD5C8}" type="presParOf" srcId="{0640F5F0-8A93-4C15-9F61-E8A000B0F06E}" destId="{B2F76708-BD96-4658-89C7-53E85F004B9A}" srcOrd="1" destOrd="0" presId="urn:microsoft.com/office/officeart/2005/8/layout/hProcess11"/>
    <dgm:cxn modelId="{48DC91E2-104D-4B96-B935-BDDD879A3181}" type="presParOf" srcId="{0640F5F0-8A93-4C15-9F61-E8A000B0F06E}" destId="{19363154-E420-4E65-92E3-A8B4A4EDCC20}" srcOrd="2" destOrd="0"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72494" cy="2286016"/>
        <a:chOff x="0" y="0"/>
        <a:chExt cx="8072494" cy="2286016"/>
      </a:xfrm>
    </dsp:grpSpPr>
    <dsp:sp>
      <dsp:nvSpPr>
        <dsp:cNvPr id="4" name="右箭头 3"/>
        <dsp:cNvSpPr/>
      </dsp:nvSpPr>
      <dsp:spPr bwMode="white">
        <a:xfrm>
          <a:off x="3228998" y="0"/>
          <a:ext cx="4843496" cy="1088579"/>
        </a:xfrm>
        <a:prstGeom prst="rightArrow">
          <a:avLst>
            <a:gd name="adj1" fmla="val 75000"/>
            <a:gd name="adj2" fmla="val 50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2700" tIns="12700" rIns="12700" bIns="12700" anchor="ctr" anchorCtr="0"/>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l">
            <a:lnSpc>
              <a:spcPct val="100000"/>
            </a:lnSpc>
            <a:spcBef>
              <a:spcPct val="0"/>
            </a:spcBef>
            <a:spcAft>
              <a:spcPct val="15000"/>
            </a:spcAft>
            <a:buChar char="•"/>
          </a:pPr>
          <a:r>
            <a:rPr lang="zh-CN" altLang="en-US" sz="2000" b="0" i="0" dirty="0" smtClean="0">
              <a:solidFill>
                <a:schemeClr val="dk1"/>
              </a:solidFill>
            </a:rPr>
            <a:t>使用对象的聚合来分配行为</a:t>
          </a:r>
          <a:endParaRPr lang="zh-CN" altLang="en-US" sz="2000" dirty="0">
            <a:solidFill>
              <a:schemeClr val="dk1"/>
            </a:solidFill>
          </a:endParaRPr>
        </a:p>
      </dsp:txBody>
      <dsp:txXfrm>
        <a:off x="3228998" y="0"/>
        <a:ext cx="4843496" cy="1088579"/>
      </dsp:txXfrm>
    </dsp:sp>
    <dsp:sp>
      <dsp:nvSpPr>
        <dsp:cNvPr id="3" name="圆角矩形 2"/>
        <dsp:cNvSpPr/>
      </dsp:nvSpPr>
      <dsp:spPr bwMode="white">
        <a:xfrm>
          <a:off x="0" y="0"/>
          <a:ext cx="3228998" cy="1088579"/>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t>对象的行为模式</a:t>
          </a:r>
          <a:endParaRPr lang="zh-CN" altLang="en-US" sz="2400" dirty="0"/>
        </a:p>
      </dsp:txBody>
      <dsp:txXfrm>
        <a:off x="0" y="0"/>
        <a:ext cx="3228998" cy="1088579"/>
      </dsp:txXfrm>
    </dsp:sp>
    <dsp:sp>
      <dsp:nvSpPr>
        <dsp:cNvPr id="6" name="右箭头 5"/>
        <dsp:cNvSpPr/>
      </dsp:nvSpPr>
      <dsp:spPr bwMode="white">
        <a:xfrm>
          <a:off x="3214725" y="1197437"/>
          <a:ext cx="4843496" cy="1088579"/>
        </a:xfrm>
        <a:prstGeom prst="rightArrow">
          <a:avLst>
            <a:gd name="adj1" fmla="val 75000"/>
            <a:gd name="adj2" fmla="val 50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2700" tIns="12700" rIns="12700" bIns="12700" anchor="ctr" anchorCtr="0"/>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b="0" i="0" dirty="0" smtClean="0">
              <a:solidFill>
                <a:schemeClr val="dk1"/>
              </a:solidFill>
            </a:rPr>
            <a:t>使用继承关系在几个类之间分配行为</a:t>
          </a:r>
          <a:endParaRPr lang="zh-CN" altLang="en-US" sz="2000" dirty="0">
            <a:solidFill>
              <a:schemeClr val="dk1"/>
            </a:solidFill>
          </a:endParaRPr>
        </a:p>
      </dsp:txBody>
      <dsp:txXfrm>
        <a:off x="3214725" y="1197437"/>
        <a:ext cx="4843496" cy="1088579"/>
      </dsp:txXfrm>
    </dsp:sp>
    <dsp:sp>
      <dsp:nvSpPr>
        <dsp:cNvPr id="5" name="圆角矩形 4"/>
        <dsp:cNvSpPr/>
      </dsp:nvSpPr>
      <dsp:spPr bwMode="white">
        <a:xfrm>
          <a:off x="0" y="1197437"/>
          <a:ext cx="3228998" cy="1088579"/>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smtClean="0"/>
            <a:t>类的行为模式</a:t>
          </a:r>
          <a:endParaRPr lang="zh-CN" altLang="en-US" sz="2400" dirty="0"/>
        </a:p>
      </dsp:txBody>
      <dsp:txXfrm>
        <a:off x="0" y="1197437"/>
        <a:ext cx="3228998" cy="10885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334148" cy="4064000"/>
        <a:chOff x="0" y="0"/>
        <a:chExt cx="6334148" cy="4064000"/>
      </a:xfrm>
    </dsp:grpSpPr>
    <dsp:sp>
      <dsp:nvSpPr>
        <dsp:cNvPr id="7" name="任意多边形 6"/>
        <dsp:cNvSpPr/>
      </dsp:nvSpPr>
      <dsp:spPr bwMode="white">
        <a:xfrm>
          <a:off x="820373" y="1776182"/>
          <a:ext cx="2363046" cy="375223"/>
        </a:xfrm>
        <a:custGeom>
          <a:avLst/>
          <a:gdLst/>
          <a:ahLst/>
          <a:cxnLst/>
          <a:pathLst>
            <a:path w="3721" h="591">
              <a:moveTo>
                <a:pt x="3721" y="0"/>
              </a:moveTo>
              <a:lnTo>
                <a:pt x="3721" y="478"/>
              </a:lnTo>
              <a:lnTo>
                <a:pt x="0" y="478"/>
              </a:lnTo>
              <a:lnTo>
                <a:pt x="0" y="591"/>
              </a:lnTo>
            </a:path>
          </a:pathLst>
        </a:custGeom>
      </dsp:spPr>
      <dsp:style>
        <a:lnRef idx="2">
          <a:schemeClr val="accent1">
            <a:shade val="60000"/>
          </a:schemeClr>
        </a:lnRef>
        <a:fillRef idx="0">
          <a:schemeClr val="accent1"/>
        </a:fillRef>
        <a:effectRef idx="0">
          <a:scrgbClr r="0" g="0" b="0"/>
        </a:effectRef>
        <a:fontRef idx="minor"/>
      </dsp:style>
      <dsp:txXfrm>
        <a:off x="820373" y="1776182"/>
        <a:ext cx="2363046" cy="375223"/>
      </dsp:txXfrm>
    </dsp:sp>
    <dsp:sp>
      <dsp:nvSpPr>
        <dsp:cNvPr id="10" name="任意多边形 9"/>
        <dsp:cNvSpPr/>
      </dsp:nvSpPr>
      <dsp:spPr bwMode="white">
        <a:xfrm>
          <a:off x="2395737" y="1776182"/>
          <a:ext cx="787682" cy="375223"/>
        </a:xfrm>
        <a:custGeom>
          <a:avLst/>
          <a:gdLst/>
          <a:ahLst/>
          <a:cxnLst/>
          <a:pathLst>
            <a:path w="1240" h="591">
              <a:moveTo>
                <a:pt x="1240" y="0"/>
              </a:moveTo>
              <a:lnTo>
                <a:pt x="1240" y="478"/>
              </a:lnTo>
              <a:lnTo>
                <a:pt x="0" y="478"/>
              </a:lnTo>
              <a:lnTo>
                <a:pt x="0" y="591"/>
              </a:lnTo>
            </a:path>
          </a:pathLst>
        </a:custGeom>
      </dsp:spPr>
      <dsp:style>
        <a:lnRef idx="2">
          <a:schemeClr val="accent1">
            <a:shade val="60000"/>
          </a:schemeClr>
        </a:lnRef>
        <a:fillRef idx="0">
          <a:schemeClr val="accent1"/>
        </a:fillRef>
        <a:effectRef idx="0">
          <a:scrgbClr r="0" g="0" b="0"/>
        </a:effectRef>
        <a:fontRef idx="minor"/>
      </dsp:style>
      <dsp:txXfrm>
        <a:off x="2395737" y="1776182"/>
        <a:ext cx="787682" cy="375223"/>
      </dsp:txXfrm>
    </dsp:sp>
    <dsp:sp>
      <dsp:nvSpPr>
        <dsp:cNvPr id="13" name="任意多边形 12"/>
        <dsp:cNvSpPr/>
      </dsp:nvSpPr>
      <dsp:spPr bwMode="white">
        <a:xfrm>
          <a:off x="3183419" y="1776182"/>
          <a:ext cx="787682" cy="375223"/>
        </a:xfrm>
        <a:custGeom>
          <a:avLst/>
          <a:gdLst/>
          <a:ahLst/>
          <a:cxnLst/>
          <a:pathLst>
            <a:path w="1240" h="591">
              <a:moveTo>
                <a:pt x="0" y="0"/>
              </a:moveTo>
              <a:lnTo>
                <a:pt x="0" y="478"/>
              </a:lnTo>
              <a:lnTo>
                <a:pt x="1240" y="478"/>
              </a:lnTo>
              <a:lnTo>
                <a:pt x="1240" y="591"/>
              </a:lnTo>
            </a:path>
          </a:pathLst>
        </a:custGeom>
      </dsp:spPr>
      <dsp:style>
        <a:lnRef idx="2">
          <a:schemeClr val="accent1">
            <a:shade val="60000"/>
          </a:schemeClr>
        </a:lnRef>
        <a:fillRef idx="0">
          <a:schemeClr val="accent1"/>
        </a:fillRef>
        <a:effectRef idx="0">
          <a:scrgbClr r="0" g="0" b="0"/>
        </a:effectRef>
        <a:fontRef idx="minor"/>
      </dsp:style>
      <dsp:txXfrm>
        <a:off x="3183419" y="1776182"/>
        <a:ext cx="787682" cy="375223"/>
      </dsp:txXfrm>
    </dsp:sp>
    <dsp:sp>
      <dsp:nvSpPr>
        <dsp:cNvPr id="16" name="任意多边形 15"/>
        <dsp:cNvSpPr/>
      </dsp:nvSpPr>
      <dsp:spPr bwMode="white">
        <a:xfrm>
          <a:off x="3183419" y="1776182"/>
          <a:ext cx="2363046" cy="375223"/>
        </a:xfrm>
        <a:custGeom>
          <a:avLst/>
          <a:gdLst/>
          <a:ahLst/>
          <a:cxnLst/>
          <a:pathLst>
            <a:path w="3721" h="591">
              <a:moveTo>
                <a:pt x="0" y="0"/>
              </a:moveTo>
              <a:lnTo>
                <a:pt x="0" y="478"/>
              </a:lnTo>
              <a:lnTo>
                <a:pt x="3721" y="478"/>
              </a:lnTo>
              <a:lnTo>
                <a:pt x="3721" y="591"/>
              </a:lnTo>
            </a:path>
          </a:pathLst>
        </a:custGeom>
      </dsp:spPr>
      <dsp:style>
        <a:lnRef idx="2">
          <a:schemeClr val="accent1">
            <a:shade val="60000"/>
          </a:schemeClr>
        </a:lnRef>
        <a:fillRef idx="0">
          <a:schemeClr val="accent1"/>
        </a:fillRef>
        <a:effectRef idx="0">
          <a:scrgbClr r="0" g="0" b="0"/>
        </a:effectRef>
        <a:fontRef idx="minor"/>
      </dsp:style>
      <dsp:txXfrm>
        <a:off x="3183419" y="1776182"/>
        <a:ext cx="2363046" cy="375223"/>
      </dsp:txXfrm>
    </dsp:sp>
    <dsp:sp>
      <dsp:nvSpPr>
        <dsp:cNvPr id="3" name="圆角矩形 2"/>
        <dsp:cNvSpPr/>
      </dsp:nvSpPr>
      <dsp:spPr bwMode="white">
        <a:xfrm>
          <a:off x="0" y="958067"/>
          <a:ext cx="1288934" cy="81847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958067"/>
        <a:ext cx="1288934" cy="818473"/>
      </dsp:txXfrm>
    </dsp:sp>
    <dsp:sp>
      <dsp:nvSpPr>
        <dsp:cNvPr id="4" name="圆角矩形 3"/>
        <dsp:cNvSpPr/>
      </dsp:nvSpPr>
      <dsp:spPr bwMode="white">
        <a:xfrm>
          <a:off x="143215" y="1094121"/>
          <a:ext cx="1288934" cy="81847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gn="ctr">
            <a:lnSpc>
              <a:spcPct val="100000"/>
            </a:lnSpc>
            <a:spcBef>
              <a:spcPct val="0"/>
            </a:spcBef>
            <a:spcAft>
              <a:spcPct val="35000"/>
            </a:spcAft>
          </a:pPr>
          <a:r>
            <a:rPr lang="en-US" altLang="zh-CN" sz="2000" dirty="0" smtClean="0">
              <a:solidFill>
                <a:schemeClr val="dk1"/>
              </a:solidFill>
            </a:rPr>
            <a:t>Client</a:t>
          </a:r>
          <a:endParaRPr lang="zh-CN" altLang="en-US" sz="2000" dirty="0">
            <a:solidFill>
              <a:schemeClr val="dk1"/>
            </a:solidFill>
          </a:endParaRPr>
        </a:p>
      </dsp:txBody>
      <dsp:txXfrm>
        <a:off x="143215" y="1094121"/>
        <a:ext cx="1288934" cy="818473"/>
      </dsp:txXfrm>
    </dsp:sp>
    <dsp:sp>
      <dsp:nvSpPr>
        <dsp:cNvPr id="5" name="圆角矩形 4"/>
        <dsp:cNvSpPr/>
      </dsp:nvSpPr>
      <dsp:spPr bwMode="white">
        <a:xfrm>
          <a:off x="1575364" y="957709"/>
          <a:ext cx="3216110" cy="81847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575364" y="957709"/>
        <a:ext cx="3216110" cy="818473"/>
      </dsp:txXfrm>
    </dsp:sp>
    <dsp:sp>
      <dsp:nvSpPr>
        <dsp:cNvPr id="6" name="圆角矩形 5"/>
        <dsp:cNvSpPr/>
      </dsp:nvSpPr>
      <dsp:spPr bwMode="white">
        <a:xfrm>
          <a:off x="1718579" y="1093763"/>
          <a:ext cx="3216110" cy="81847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gn="ctr">
            <a:lnSpc>
              <a:spcPct val="100000"/>
            </a:lnSpc>
            <a:spcBef>
              <a:spcPct val="0"/>
            </a:spcBef>
            <a:spcAft>
              <a:spcPct val="35000"/>
            </a:spcAft>
          </a:pPr>
          <a:r>
            <a:rPr lang="en-US" altLang="zh-CN" sz="2000" dirty="0" err="1" smtClean="0">
              <a:solidFill>
                <a:schemeClr val="dk1"/>
              </a:solidFill>
            </a:rPr>
            <a:t>AbstractHandler</a:t>
          </a:r>
          <a:endParaRPr lang="en-US" altLang="zh-CN" sz="2000" dirty="0" smtClean="0">
            <a:solidFill>
              <a:schemeClr val="dk1"/>
            </a:solidFill>
          </a:endParaRPr>
        </a:p>
        <a:p>
          <a:pPr lvl="0" algn="l">
            <a:lnSpc>
              <a:spcPct val="100000"/>
            </a:lnSpc>
            <a:spcBef>
              <a:spcPct val="0"/>
            </a:spcBef>
            <a:spcAft>
              <a:spcPct val="35000"/>
            </a:spcAft>
          </a:pPr>
          <a:r>
            <a:rPr lang="en-US" altLang="zh-CN" sz="1400" dirty="0" smtClean="0">
              <a:solidFill>
                <a:schemeClr val="dk1"/>
              </a:solidFill>
            </a:rPr>
            <a:t>                                 -service() </a:t>
          </a:r>
          <a:r>
            <a:rPr lang="zh-CN" altLang="en-US" sz="1400" dirty="0" smtClean="0">
              <a:solidFill>
                <a:schemeClr val="dk1"/>
              </a:solidFill>
            </a:rPr>
            <a:t>抽象服务</a:t>
          </a:r>
          <a:endParaRPr lang="en-US" altLang="zh-CN" sz="1400" dirty="0" smtClean="0">
            <a:solidFill>
              <a:schemeClr val="dk1"/>
            </a:solidFill>
          </a:endParaRPr>
        </a:p>
        <a:p>
          <a:pPr lvl="0" algn="l">
            <a:lnSpc>
              <a:spcPct val="100000"/>
            </a:lnSpc>
            <a:spcBef>
              <a:spcPct val="0"/>
            </a:spcBef>
            <a:spcAft>
              <a:spcPct val="35000"/>
            </a:spcAft>
          </a:pPr>
          <a:r>
            <a:rPr lang="en-US" altLang="zh-CN" sz="1400" dirty="0" smtClean="0">
              <a:solidFill>
                <a:schemeClr val="dk1"/>
              </a:solidFill>
            </a:rPr>
            <a:t>                                 -start()</a:t>
          </a:r>
          <a:endParaRPr lang="zh-CN" altLang="en-US" sz="1400" dirty="0">
            <a:solidFill>
              <a:schemeClr val="dk1"/>
            </a:solidFill>
          </a:endParaRPr>
        </a:p>
      </dsp:txBody>
      <dsp:txXfrm>
        <a:off x="1718579" y="1093763"/>
        <a:ext cx="3216110" cy="818473"/>
      </dsp:txXfrm>
    </dsp:sp>
    <dsp:sp>
      <dsp:nvSpPr>
        <dsp:cNvPr id="8" name="圆角矩形 7"/>
        <dsp:cNvSpPr/>
      </dsp:nvSpPr>
      <dsp:spPr bwMode="white">
        <a:xfrm>
          <a:off x="175906" y="2151405"/>
          <a:ext cx="1288934" cy="81847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75906" y="2151405"/>
        <a:ext cx="1288934" cy="818473"/>
      </dsp:txXfrm>
    </dsp:sp>
    <dsp:sp>
      <dsp:nvSpPr>
        <dsp:cNvPr id="9" name="圆角矩形 8"/>
        <dsp:cNvSpPr/>
      </dsp:nvSpPr>
      <dsp:spPr bwMode="white">
        <a:xfrm>
          <a:off x="319121" y="2287460"/>
          <a:ext cx="1288934" cy="81847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1910" tIns="41910" rIns="41910" bIns="4191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altLang="zh-CN" dirty="0" smtClean="0">
              <a:solidFill>
                <a:schemeClr val="dk1"/>
              </a:solidFill>
            </a:rPr>
            <a:t>ConcreteHandler1</a:t>
          </a:r>
          <a:endParaRPr lang="en-US" altLang="zh-CN" dirty="0" smtClean="0">
            <a:solidFill>
              <a:schemeClr val="dk1"/>
            </a:solidFill>
          </a:endParaRPr>
        </a:p>
        <a:p>
          <a:pPr lvl="0">
            <a:lnSpc>
              <a:spcPct val="100000"/>
            </a:lnSpc>
            <a:spcBef>
              <a:spcPct val="0"/>
            </a:spcBef>
            <a:spcAft>
              <a:spcPct val="35000"/>
            </a:spcAft>
          </a:pPr>
          <a:r>
            <a:rPr lang="zh-CN" altLang="en-US" dirty="0" smtClean="0">
              <a:solidFill>
                <a:schemeClr val="dk1"/>
              </a:solidFill>
            </a:rPr>
            <a:t>权限增加</a:t>
          </a:r>
          <a:endParaRPr lang="zh-CN" altLang="en-US" dirty="0">
            <a:solidFill>
              <a:schemeClr val="dk1"/>
            </a:solidFill>
          </a:endParaRPr>
        </a:p>
      </dsp:txBody>
      <dsp:txXfrm>
        <a:off x="319121" y="2287460"/>
        <a:ext cx="1288934" cy="818473"/>
      </dsp:txXfrm>
    </dsp:sp>
    <dsp:sp>
      <dsp:nvSpPr>
        <dsp:cNvPr id="11" name="圆角矩形 10"/>
        <dsp:cNvSpPr/>
      </dsp:nvSpPr>
      <dsp:spPr bwMode="white">
        <a:xfrm>
          <a:off x="1751270" y="2151405"/>
          <a:ext cx="1288934" cy="81847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751270" y="2151405"/>
        <a:ext cx="1288934" cy="818473"/>
      </dsp:txXfrm>
    </dsp:sp>
    <dsp:sp>
      <dsp:nvSpPr>
        <dsp:cNvPr id="12" name="圆角矩形 11"/>
        <dsp:cNvSpPr/>
      </dsp:nvSpPr>
      <dsp:spPr bwMode="white">
        <a:xfrm>
          <a:off x="1894485" y="2287460"/>
          <a:ext cx="1288934" cy="81847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1910" tIns="41910" rIns="41910" bIns="4191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altLang="zh-CN" dirty="0" smtClean="0">
              <a:solidFill>
                <a:schemeClr val="dk1"/>
              </a:solidFill>
            </a:rPr>
            <a:t>ConcreteHandler2</a:t>
          </a:r>
          <a:endParaRPr lang="en-US" altLang="zh-CN" dirty="0" smtClean="0">
            <a:solidFill>
              <a:schemeClr val="dk1"/>
            </a:solidFill>
          </a:endParaRPr>
        </a:p>
        <a:p>
          <a:pPr lvl="0">
            <a:lnSpc>
              <a:spcPct val="100000"/>
            </a:lnSpc>
            <a:spcBef>
              <a:spcPct val="0"/>
            </a:spcBef>
            <a:spcAft>
              <a:spcPct val="35000"/>
            </a:spcAft>
          </a:pPr>
          <a:r>
            <a:rPr lang="zh-CN" altLang="en-US" dirty="0" smtClean="0">
              <a:solidFill>
                <a:schemeClr val="dk1"/>
              </a:solidFill>
            </a:rPr>
            <a:t>角色增加</a:t>
          </a:r>
          <a:endParaRPr lang="zh-CN" altLang="en-US" dirty="0">
            <a:solidFill>
              <a:schemeClr val="dk1"/>
            </a:solidFill>
          </a:endParaRPr>
        </a:p>
      </dsp:txBody>
      <dsp:txXfrm>
        <a:off x="1894485" y="2287460"/>
        <a:ext cx="1288934" cy="818473"/>
      </dsp:txXfrm>
    </dsp:sp>
    <dsp:sp>
      <dsp:nvSpPr>
        <dsp:cNvPr id="14" name="圆角矩形 13"/>
        <dsp:cNvSpPr/>
      </dsp:nvSpPr>
      <dsp:spPr bwMode="white">
        <a:xfrm>
          <a:off x="3326634" y="2151405"/>
          <a:ext cx="1288934" cy="81847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3326634" y="2151405"/>
        <a:ext cx="1288934" cy="818473"/>
      </dsp:txXfrm>
    </dsp:sp>
    <dsp:sp>
      <dsp:nvSpPr>
        <dsp:cNvPr id="15" name="圆角矩形 14"/>
        <dsp:cNvSpPr/>
      </dsp:nvSpPr>
      <dsp:spPr bwMode="white">
        <a:xfrm>
          <a:off x="3469849" y="2287460"/>
          <a:ext cx="1288934" cy="81847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1910" tIns="41910" rIns="41910" bIns="4191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altLang="zh-CN" dirty="0" smtClean="0">
              <a:solidFill>
                <a:schemeClr val="dk1"/>
              </a:solidFill>
            </a:rPr>
            <a:t>ConcreteHandler3</a:t>
          </a:r>
          <a:endParaRPr lang="en-US" altLang="zh-CN" dirty="0" smtClean="0">
            <a:solidFill>
              <a:schemeClr val="dk1"/>
            </a:solidFill>
          </a:endParaRPr>
        </a:p>
        <a:p>
          <a:pPr lvl="0">
            <a:lnSpc>
              <a:spcPct val="100000"/>
            </a:lnSpc>
            <a:spcBef>
              <a:spcPct val="0"/>
            </a:spcBef>
            <a:spcAft>
              <a:spcPct val="35000"/>
            </a:spcAft>
          </a:pPr>
          <a:r>
            <a:rPr lang="zh-CN" altLang="en-US" dirty="0" smtClean="0">
              <a:solidFill>
                <a:schemeClr val="dk1"/>
              </a:solidFill>
            </a:rPr>
            <a:t>人员删除</a:t>
          </a:r>
          <a:endParaRPr lang="zh-CN" altLang="en-US" dirty="0">
            <a:solidFill>
              <a:schemeClr val="dk1"/>
            </a:solidFill>
          </a:endParaRPr>
        </a:p>
      </dsp:txBody>
      <dsp:txXfrm>
        <a:off x="3469849" y="2287460"/>
        <a:ext cx="1288934" cy="818473"/>
      </dsp:txXfrm>
    </dsp:sp>
    <dsp:sp>
      <dsp:nvSpPr>
        <dsp:cNvPr id="17" name="圆角矩形 16"/>
        <dsp:cNvSpPr/>
      </dsp:nvSpPr>
      <dsp:spPr bwMode="white">
        <a:xfrm>
          <a:off x="4901999" y="2151405"/>
          <a:ext cx="1288934" cy="818473"/>
        </a:xfrm>
        <a:prstGeom prst="roundRect">
          <a:avLst>
            <a:gd name="adj" fmla="val 10000"/>
          </a:avLst>
        </a:prstGeom>
        <a:noFill/>
      </dsp:spPr>
      <dsp:style>
        <a:lnRef idx="2">
          <a:schemeClr val="lt1"/>
        </a:lnRef>
        <a:fillRef idx="1">
          <a:schemeClr val="accent1"/>
        </a:fillRef>
        <a:effectRef idx="0">
          <a:scrgbClr r="0" g="0" b="0"/>
        </a:effectRef>
        <a:fontRef idx="minor">
          <a:schemeClr val="lt1"/>
        </a:fontRef>
      </dsp:style>
      <dsp:txXfrm>
        <a:off x="4901999" y="2151405"/>
        <a:ext cx="1288934" cy="818473"/>
      </dsp:txXfrm>
    </dsp:sp>
    <dsp:sp>
      <dsp:nvSpPr>
        <dsp:cNvPr id="18" name="圆角矩形 17"/>
        <dsp:cNvSpPr/>
      </dsp:nvSpPr>
      <dsp:spPr bwMode="white">
        <a:xfrm>
          <a:off x="5045214" y="2287460"/>
          <a:ext cx="1288934" cy="818473"/>
        </a:xfrm>
        <a:prstGeom prst="roundRect">
          <a:avLst>
            <a:gd name="adj" fmla="val 10000"/>
          </a:avLst>
        </a:prstGeom>
        <a:noFill/>
        <a:ln>
          <a:noFill/>
        </a:ln>
      </dsp:spPr>
      <dsp:style>
        <a:lnRef idx="2">
          <a:schemeClr val="accent1"/>
        </a:lnRef>
        <a:fillRef idx="1">
          <a:schemeClr val="lt1">
            <a:alpha val="90000"/>
          </a:schemeClr>
        </a:fillRef>
        <a:effectRef idx="0">
          <a:scrgbClr r="0" g="0" b="0"/>
        </a:effectRef>
        <a:fontRef idx="minor"/>
      </dsp:style>
      <dsp:txBody>
        <a:bodyPr lIns="41910" tIns="41910" rIns="41910" bIns="4191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altLang="zh-CN" dirty="0" smtClean="0">
              <a:solidFill>
                <a:schemeClr val="dk1"/>
              </a:solidFill>
            </a:rPr>
            <a:t>…</a:t>
          </a:r>
          <a:endParaRPr lang="zh-CN" altLang="en-US" dirty="0">
            <a:solidFill>
              <a:schemeClr val="dk1"/>
            </a:solidFill>
          </a:endParaRPr>
        </a:p>
      </dsp:txBody>
      <dsp:txXfrm>
        <a:off x="5045214" y="2287460"/>
        <a:ext cx="1288934" cy="818473"/>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85818" cy="3563934"/>
        <a:chOff x="0" y="0"/>
        <a:chExt cx="785818" cy="3563934"/>
      </a:xfrm>
    </dsp:grpSpPr>
    <dsp:sp>
      <dsp:nvSpPr>
        <dsp:cNvPr id="3" name="圆角矩形 2"/>
        <dsp:cNvSpPr/>
      </dsp:nvSpPr>
      <dsp:spPr bwMode="white">
        <a:xfrm>
          <a:off x="0" y="0"/>
          <a:ext cx="785818" cy="509133"/>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dirty="0" smtClean="0"/>
            <a:t>关注</a:t>
          </a:r>
          <a:endParaRPr lang="zh-CN" altLang="en-US" dirty="0"/>
        </a:p>
      </dsp:txBody>
      <dsp:txXfrm>
        <a:off x="0" y="0"/>
        <a:ext cx="785818" cy="509133"/>
      </dsp:txXfrm>
    </dsp:sp>
    <dsp:sp>
      <dsp:nvSpPr>
        <dsp:cNvPr id="4" name="右箭头 3"/>
        <dsp:cNvSpPr/>
      </dsp:nvSpPr>
      <dsp:spPr bwMode="white">
        <a:xfrm rot="5399999">
          <a:off x="297446" y="521862"/>
          <a:ext cx="190925" cy="229110"/>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Xfrm rot="5399999">
        <a:off x="297446" y="521862"/>
        <a:ext cx="190925" cy="229110"/>
      </dsp:txXfrm>
    </dsp:sp>
    <dsp:sp>
      <dsp:nvSpPr>
        <dsp:cNvPr id="5" name="圆角矩形 4"/>
        <dsp:cNvSpPr/>
      </dsp:nvSpPr>
      <dsp:spPr bwMode="white">
        <a:xfrm>
          <a:off x="0" y="763700"/>
          <a:ext cx="785818" cy="509133"/>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dirty="0" smtClean="0"/>
            <a:t>更新文章</a:t>
          </a:r>
          <a:endParaRPr lang="zh-CN" altLang="en-US" dirty="0"/>
        </a:p>
      </dsp:txBody>
      <dsp:txXfrm>
        <a:off x="0" y="763700"/>
        <a:ext cx="785818" cy="509133"/>
      </dsp:txXfrm>
    </dsp:sp>
    <dsp:sp>
      <dsp:nvSpPr>
        <dsp:cNvPr id="6" name="右箭头 5"/>
        <dsp:cNvSpPr/>
      </dsp:nvSpPr>
      <dsp:spPr bwMode="white">
        <a:xfrm rot="5399999">
          <a:off x="297446" y="1285562"/>
          <a:ext cx="190925" cy="229110"/>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Xfrm rot="5399999">
        <a:off x="297446" y="1285562"/>
        <a:ext cx="190925" cy="229110"/>
      </dsp:txXfrm>
    </dsp:sp>
    <dsp:sp>
      <dsp:nvSpPr>
        <dsp:cNvPr id="7" name="圆角矩形 6"/>
        <dsp:cNvSpPr/>
      </dsp:nvSpPr>
      <dsp:spPr bwMode="white">
        <a:xfrm>
          <a:off x="0" y="1527400"/>
          <a:ext cx="785818" cy="509133"/>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dirty="0" smtClean="0"/>
            <a:t>推送文章</a:t>
          </a:r>
          <a:endParaRPr lang="zh-CN" altLang="en-US" dirty="0"/>
        </a:p>
      </dsp:txBody>
      <dsp:txXfrm>
        <a:off x="0" y="1527400"/>
        <a:ext cx="785818" cy="509133"/>
      </dsp:txXfrm>
    </dsp:sp>
    <dsp:sp>
      <dsp:nvSpPr>
        <dsp:cNvPr id="8" name="右箭头 7"/>
        <dsp:cNvSpPr/>
      </dsp:nvSpPr>
      <dsp:spPr bwMode="white">
        <a:xfrm rot="5399999">
          <a:off x="297446" y="2049262"/>
          <a:ext cx="190925" cy="229110"/>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Xfrm rot="5399999">
        <a:off x="297446" y="2049262"/>
        <a:ext cx="190925" cy="229110"/>
      </dsp:txXfrm>
    </dsp:sp>
    <dsp:sp>
      <dsp:nvSpPr>
        <dsp:cNvPr id="9" name="圆角矩形 8"/>
        <dsp:cNvSpPr/>
      </dsp:nvSpPr>
      <dsp:spPr bwMode="white">
        <a:xfrm>
          <a:off x="0" y="2291100"/>
          <a:ext cx="785818" cy="509133"/>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dirty="0" smtClean="0"/>
            <a:t>接收文章</a:t>
          </a:r>
          <a:endParaRPr lang="zh-CN" altLang="en-US" dirty="0"/>
        </a:p>
      </dsp:txBody>
      <dsp:txXfrm>
        <a:off x="0" y="2291100"/>
        <a:ext cx="785818" cy="509133"/>
      </dsp:txXfrm>
    </dsp:sp>
    <dsp:sp>
      <dsp:nvSpPr>
        <dsp:cNvPr id="10" name="右箭头 9"/>
        <dsp:cNvSpPr/>
      </dsp:nvSpPr>
      <dsp:spPr bwMode="white">
        <a:xfrm rot="5399999">
          <a:off x="297446" y="2812962"/>
          <a:ext cx="190925" cy="229110"/>
        </a:xfrm>
        <a:prstGeom prst="rightArrow">
          <a:avLst>
            <a:gd name="adj1" fmla="val 60000"/>
            <a:gd name="adj2" fmla="val 500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Xfrm rot="5399999">
        <a:off x="297446" y="2812962"/>
        <a:ext cx="190925" cy="229110"/>
      </dsp:txXfrm>
    </dsp:sp>
    <dsp:sp>
      <dsp:nvSpPr>
        <dsp:cNvPr id="11" name="圆角矩形 10"/>
        <dsp:cNvSpPr/>
      </dsp:nvSpPr>
      <dsp:spPr bwMode="white">
        <a:xfrm>
          <a:off x="0" y="3054801"/>
          <a:ext cx="785818" cy="509133"/>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dirty="0" smtClean="0"/>
            <a:t>取消关注</a:t>
          </a:r>
          <a:endParaRPr lang="zh-CN" altLang="en-US" dirty="0"/>
        </a:p>
      </dsp:txBody>
      <dsp:txXfrm>
        <a:off x="0" y="3054801"/>
        <a:ext cx="785818" cy="5091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357454" cy="642942"/>
        <a:chOff x="0" y="0"/>
        <a:chExt cx="2357454" cy="642942"/>
      </a:xfrm>
    </dsp:grpSpPr>
    <dsp:sp>
      <dsp:nvSpPr>
        <dsp:cNvPr id="3" name="圆角矩形 2"/>
        <dsp:cNvSpPr/>
      </dsp:nvSpPr>
      <dsp:spPr bwMode="white">
        <a:xfrm>
          <a:off x="0" y="0"/>
          <a:ext cx="2357454" cy="642942"/>
        </a:xfrm>
        <a:prstGeom prst="roundRect">
          <a:avLst/>
        </a:prstGeom>
        <a:no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600" dirty="0" smtClean="0">
              <a:solidFill>
                <a:schemeClr val="accent3">
                  <a:lumMod val="60000"/>
                  <a:lumOff val="40000"/>
                </a:schemeClr>
              </a:solidFill>
            </a:rPr>
            <a:t>主题（</a:t>
          </a:r>
          <a:r>
            <a:rPr lang="en-US" altLang="zh-CN" sz="1600" dirty="0" smtClean="0">
              <a:solidFill>
                <a:schemeClr val="accent3">
                  <a:lumMod val="60000"/>
                  <a:lumOff val="40000"/>
                </a:schemeClr>
              </a:solidFill>
            </a:rPr>
            <a:t>Subject</a:t>
          </a:r>
          <a:r>
            <a:rPr lang="zh-CN" altLang="en-US" sz="1600" dirty="0" smtClean="0">
              <a:solidFill>
                <a:schemeClr val="accent3">
                  <a:lumMod val="60000"/>
                  <a:lumOff val="40000"/>
                </a:schemeClr>
              </a:solidFill>
            </a:rPr>
            <a:t>）</a:t>
          </a:r>
          <a:endParaRPr lang="zh-CN" altLang="en-US" sz="1600" dirty="0">
            <a:solidFill>
              <a:schemeClr val="accent3">
                <a:lumMod val="60000"/>
                <a:lumOff val="40000"/>
              </a:schemeClr>
            </a:solidFill>
          </a:endParaRPr>
        </a:p>
      </dsp:txBody>
      <dsp:txXfrm>
        <a:off x="0" y="0"/>
        <a:ext cx="2357454" cy="642942"/>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071834" cy="642942"/>
        <a:chOff x="0" y="0"/>
        <a:chExt cx="3071834" cy="642942"/>
      </a:xfrm>
    </dsp:grpSpPr>
    <dsp:sp>
      <dsp:nvSpPr>
        <dsp:cNvPr id="3" name="圆角矩形 2"/>
        <dsp:cNvSpPr/>
      </dsp:nvSpPr>
      <dsp:spPr bwMode="white">
        <a:xfrm>
          <a:off x="0" y="0"/>
          <a:ext cx="3071834" cy="642942"/>
        </a:xfrm>
        <a:prstGeom prst="roundRect">
          <a:avLst/>
        </a:prstGeom>
        <a:no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600" dirty="0" smtClean="0">
              <a:solidFill>
                <a:schemeClr val="accent3">
                  <a:lumMod val="60000"/>
                  <a:lumOff val="40000"/>
                </a:schemeClr>
              </a:solidFill>
            </a:rPr>
            <a:t>观察者注册（</a:t>
          </a:r>
          <a:r>
            <a:rPr lang="en-US" altLang="en-US" sz="1600" dirty="0" err="1" smtClean="0">
              <a:solidFill>
                <a:schemeClr val="accent3">
                  <a:lumMod val="60000"/>
                  <a:lumOff val="40000"/>
                </a:schemeClr>
              </a:solidFill>
            </a:rPr>
            <a:t>registerObserver</a:t>
          </a:r>
          <a:r>
            <a:rPr lang="zh-CN" altLang="en-US" sz="1600" dirty="0" smtClean="0">
              <a:solidFill>
                <a:schemeClr val="accent3">
                  <a:lumMod val="60000"/>
                  <a:lumOff val="40000"/>
                </a:schemeClr>
              </a:solidFill>
            </a:rPr>
            <a:t>）</a:t>
          </a:r>
          <a:endParaRPr lang="zh-CN" altLang="en-US" sz="1600" dirty="0">
            <a:solidFill>
              <a:schemeClr val="accent3">
                <a:lumMod val="60000"/>
                <a:lumOff val="40000"/>
              </a:schemeClr>
            </a:solidFill>
          </a:endParaRPr>
        </a:p>
      </dsp:txBody>
      <dsp:txXfrm>
        <a:off x="0" y="0"/>
        <a:ext cx="3071834" cy="6429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071834" cy="642942"/>
        <a:chOff x="0" y="0"/>
        <a:chExt cx="3071834" cy="642942"/>
      </a:xfrm>
    </dsp:grpSpPr>
    <dsp:sp>
      <dsp:nvSpPr>
        <dsp:cNvPr id="3" name="圆角矩形 2"/>
        <dsp:cNvSpPr/>
      </dsp:nvSpPr>
      <dsp:spPr bwMode="white">
        <a:xfrm>
          <a:off x="0" y="0"/>
          <a:ext cx="3071834" cy="642942"/>
        </a:xfrm>
        <a:prstGeom prst="roundRect">
          <a:avLst/>
        </a:prstGeom>
        <a:no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600" dirty="0" smtClean="0">
              <a:solidFill>
                <a:schemeClr val="accent3">
                  <a:lumMod val="60000"/>
                  <a:lumOff val="40000"/>
                </a:schemeClr>
              </a:solidFill>
            </a:rPr>
            <a:t>主题状态改变</a:t>
          </a:r>
          <a:endParaRPr lang="zh-CN" altLang="en-US" sz="1600" dirty="0">
            <a:solidFill>
              <a:schemeClr val="accent3">
                <a:lumMod val="60000"/>
                <a:lumOff val="40000"/>
              </a:schemeClr>
            </a:solidFill>
          </a:endParaRPr>
        </a:p>
      </dsp:txBody>
      <dsp:txXfrm>
        <a:off x="0" y="0"/>
        <a:ext cx="3071834" cy="642942"/>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071834" cy="642942"/>
        <a:chOff x="0" y="0"/>
        <a:chExt cx="3071834" cy="642942"/>
      </a:xfrm>
    </dsp:grpSpPr>
    <dsp:sp>
      <dsp:nvSpPr>
        <dsp:cNvPr id="3" name="圆角矩形 2"/>
        <dsp:cNvSpPr/>
      </dsp:nvSpPr>
      <dsp:spPr bwMode="white">
        <a:xfrm>
          <a:off x="0" y="0"/>
          <a:ext cx="3071834" cy="642942"/>
        </a:xfrm>
        <a:prstGeom prst="roundRect">
          <a:avLst/>
        </a:prstGeom>
        <a:no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600" dirty="0" smtClean="0">
              <a:solidFill>
                <a:schemeClr val="accent3">
                  <a:lumMod val="60000"/>
                  <a:lumOff val="40000"/>
                </a:schemeClr>
              </a:solidFill>
            </a:rPr>
            <a:t>通知观察者（</a:t>
          </a:r>
          <a:r>
            <a:rPr lang="en-US" altLang="en-US" sz="1600" dirty="0" err="1" smtClean="0">
              <a:solidFill>
                <a:schemeClr val="accent3">
                  <a:lumMod val="60000"/>
                  <a:lumOff val="40000"/>
                </a:schemeClr>
              </a:solidFill>
            </a:rPr>
            <a:t>notifyObervers</a:t>
          </a:r>
          <a:r>
            <a:rPr lang="zh-CN" altLang="en-US" sz="1600" dirty="0" smtClean="0">
              <a:solidFill>
                <a:schemeClr val="accent3">
                  <a:lumMod val="60000"/>
                  <a:lumOff val="40000"/>
                </a:schemeClr>
              </a:solidFill>
            </a:rPr>
            <a:t>）</a:t>
          </a:r>
          <a:endParaRPr lang="zh-CN" altLang="en-US" sz="1600" dirty="0">
            <a:solidFill>
              <a:schemeClr val="accent3">
                <a:lumMod val="60000"/>
                <a:lumOff val="40000"/>
              </a:schemeClr>
            </a:solidFill>
          </a:endParaRPr>
        </a:p>
      </dsp:txBody>
      <dsp:txXfrm>
        <a:off x="0" y="0"/>
        <a:ext cx="3071834" cy="642942"/>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071834" cy="642942"/>
        <a:chOff x="0" y="0"/>
        <a:chExt cx="3071834" cy="642942"/>
      </a:xfrm>
    </dsp:grpSpPr>
    <dsp:sp>
      <dsp:nvSpPr>
        <dsp:cNvPr id="3" name="圆角矩形 2"/>
        <dsp:cNvSpPr/>
      </dsp:nvSpPr>
      <dsp:spPr bwMode="white">
        <a:xfrm>
          <a:off x="0" y="0"/>
          <a:ext cx="3071834" cy="642942"/>
        </a:xfrm>
        <a:prstGeom prst="roundRect">
          <a:avLst/>
        </a:prstGeom>
        <a:no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600" dirty="0" smtClean="0">
              <a:solidFill>
                <a:schemeClr val="accent3">
                  <a:lumMod val="60000"/>
                  <a:lumOff val="40000"/>
                </a:schemeClr>
              </a:solidFill>
            </a:rPr>
            <a:t>删除观察者（</a:t>
          </a:r>
          <a:r>
            <a:rPr lang="en-US" altLang="en-US" sz="1600" dirty="0" err="1" smtClean="0">
              <a:solidFill>
                <a:schemeClr val="accent3">
                  <a:lumMod val="60000"/>
                  <a:lumOff val="40000"/>
                </a:schemeClr>
              </a:solidFill>
            </a:rPr>
            <a:t>removeObserver</a:t>
          </a:r>
          <a:r>
            <a:rPr lang="zh-CN" altLang="en-US" sz="1600" dirty="0" smtClean="0">
              <a:solidFill>
                <a:schemeClr val="accent3">
                  <a:lumMod val="60000"/>
                  <a:lumOff val="40000"/>
                </a:schemeClr>
              </a:solidFill>
            </a:rPr>
            <a:t>）</a:t>
          </a:r>
          <a:endParaRPr lang="zh-CN" altLang="en-US" sz="1600" dirty="0">
            <a:solidFill>
              <a:schemeClr val="accent3">
                <a:lumMod val="60000"/>
                <a:lumOff val="40000"/>
              </a:schemeClr>
            </a:solidFill>
          </a:endParaRPr>
        </a:p>
      </dsp:txBody>
      <dsp:txXfrm>
        <a:off x="0" y="0"/>
        <a:ext cx="3071834" cy="642942"/>
      </dsp:txXfrm>
    </dsp:sp>
  </dsp:spTree>
</dsp:drawing>
</file>

<file path=ppt/diagrams/drawing1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dsp:nvSpPr>
        <dsp:cNvPr id="3" name="圆角矩形 2"/>
        <dsp:cNvSpPr/>
      </dsp:nvSpPr>
      <dsp:spPr bwMode="white">
        <a:xfrm>
          <a:off x="0" y="0"/>
          <a:ext cx="2760406" cy="855579"/>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30480" tIns="20320" rIns="3048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0" dirty="0" smtClean="0"/>
            <a:t>主题</a:t>
          </a:r>
          <a:r>
            <a:rPr lang="en-US" altLang="zh-CN" sz="1600" b="0" dirty="0" smtClean="0"/>
            <a:t>Subject</a:t>
          </a:r>
          <a:endParaRPr lang="en-US" altLang="zh-CN" sz="1600" b="0" dirty="0" smtClean="0"/>
        </a:p>
        <a:p>
          <a:pPr lvl="0">
            <a:lnSpc>
              <a:spcPct val="100000"/>
            </a:lnSpc>
            <a:spcBef>
              <a:spcPct val="0"/>
            </a:spcBef>
            <a:spcAft>
              <a:spcPct val="35000"/>
            </a:spcAft>
          </a:pPr>
          <a:r>
            <a:rPr lang="en-US" altLang="zh-CN" sz="900" dirty="0" smtClean="0"/>
            <a:t>                                      -</a:t>
          </a:r>
          <a:r>
            <a:rPr lang="en-US" sz="900" b="0" i="0" dirty="0" err="1" smtClean="0"/>
            <a:t>registerObserver</a:t>
          </a:r>
          <a:r>
            <a:rPr lang="en-US" sz="900" b="0" i="0" dirty="0" smtClean="0"/>
            <a:t>(Observer o)</a:t>
          </a:r>
          <a:endParaRPr lang="en-US" sz="900" b="0" i="0" dirty="0" smtClean="0"/>
        </a:p>
        <a:p>
          <a:pPr lvl="0">
            <a:lnSpc>
              <a:spcPct val="100000"/>
            </a:lnSpc>
            <a:spcBef>
              <a:spcPct val="0"/>
            </a:spcBef>
            <a:spcAft>
              <a:spcPct val="35000"/>
            </a:spcAft>
          </a:pPr>
          <a:r>
            <a:rPr lang="en-US" altLang="zh-CN" sz="900" b="0" i="0" dirty="0" smtClean="0"/>
            <a:t>                                      -</a:t>
          </a:r>
          <a:r>
            <a:rPr lang="en-US" sz="900" b="0" i="0" dirty="0" err="1" smtClean="0"/>
            <a:t>removeObserver</a:t>
          </a:r>
          <a:r>
            <a:rPr lang="en-US" sz="900" b="0" i="0" dirty="0" smtClean="0"/>
            <a:t>(Observer o)</a:t>
          </a:r>
          <a:endParaRPr lang="en-US" sz="900" b="0" i="0" dirty="0" smtClean="0"/>
        </a:p>
        <a:p>
          <a:pPr lvl="0">
            <a:lnSpc>
              <a:spcPct val="100000"/>
            </a:lnSpc>
            <a:spcBef>
              <a:spcPct val="0"/>
            </a:spcBef>
            <a:spcAft>
              <a:spcPct val="35000"/>
            </a:spcAft>
          </a:pPr>
          <a:r>
            <a:rPr lang="en-US" altLang="zh-CN" sz="900" b="0" i="0" dirty="0" smtClean="0"/>
            <a:t>              -</a:t>
          </a:r>
          <a:r>
            <a:rPr lang="en-US" sz="900" b="0" i="0" dirty="0" err="1" smtClean="0"/>
            <a:t>notifyObervers</a:t>
          </a:r>
          <a:r>
            <a:rPr lang="en-US" sz="900" b="0" i="0" dirty="0" smtClean="0"/>
            <a:t>()</a:t>
          </a:r>
          <a:endParaRPr lang="zh-CN" altLang="en-US" sz="900" dirty="0"/>
        </a:p>
      </dsp:txBody>
      <dsp:txXfrm>
        <a:off x="0" y="0"/>
        <a:ext cx="2760406" cy="855579"/>
      </dsp:txXfrm>
    </dsp:sp>
    <dsp:sp>
      <dsp:nvSpPr>
        <dsp:cNvPr id="5" name="任意多边形 4"/>
        <dsp:cNvSpPr/>
      </dsp:nvSpPr>
      <dsp:spPr bwMode="white">
        <a:xfrm>
          <a:off x="276041" y="855579"/>
          <a:ext cx="252341" cy="641684"/>
        </a:xfrm>
        <a:custGeom>
          <a:avLst/>
          <a:gdLst/>
          <a:ahLst/>
          <a:cxnLst/>
          <a:pathLst>
            <a:path w="397" h="1011">
              <a:moveTo>
                <a:pt x="0" y="0"/>
              </a:moveTo>
              <a:lnTo>
                <a:pt x="0" y="1011"/>
              </a:lnTo>
              <a:lnTo>
                <a:pt x="397" y="1011"/>
              </a:lnTo>
            </a:path>
          </a:pathLst>
        </a:custGeom>
      </dsp:spPr>
      <dsp:style>
        <a:lnRef idx="2">
          <a:schemeClr val="accent1">
            <a:shade val="60000"/>
          </a:schemeClr>
        </a:lnRef>
        <a:fillRef idx="0">
          <a:schemeClr val="accent1"/>
        </a:fillRef>
        <a:effectRef idx="0">
          <a:scrgbClr r="0" g="0" b="0"/>
        </a:effectRef>
        <a:fontRef idx="minor"/>
      </dsp:style>
      <dsp:txXfrm>
        <a:off x="276041" y="855579"/>
        <a:ext cx="252341" cy="641684"/>
      </dsp:txXfrm>
    </dsp:sp>
    <dsp:sp>
      <dsp:nvSpPr>
        <dsp:cNvPr id="6" name="圆角矩形 5"/>
        <dsp:cNvSpPr/>
      </dsp:nvSpPr>
      <dsp:spPr bwMode="white">
        <a:xfrm>
          <a:off x="528382" y="1069474"/>
          <a:ext cx="1368926" cy="855579"/>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Body>
        <a:bodyPr lIns="22859" tIns="15240" rIns="22859" bIns="152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sz="1200" dirty="0" smtClean="0">
              <a:solidFill>
                <a:schemeClr val="dk1"/>
              </a:solidFill>
            </a:rPr>
            <a:t>影院公众号</a:t>
          </a:r>
          <a:r>
            <a:rPr lang="en-US" altLang="zh-CN" sz="1200" dirty="0" err="1" smtClean="0">
              <a:solidFill>
                <a:schemeClr val="dk1"/>
              </a:solidFill>
            </a:rPr>
            <a:t>FilmSubject</a:t>
          </a:r>
          <a:endParaRPr lang="en-US" altLang="zh-CN" sz="1200" dirty="0" smtClean="0">
            <a:solidFill>
              <a:schemeClr val="dk1"/>
            </a:solidFill>
          </a:endParaRPr>
        </a:p>
        <a:p>
          <a:pPr lvl="0">
            <a:lnSpc>
              <a:spcPct val="100000"/>
            </a:lnSpc>
            <a:spcBef>
              <a:spcPct val="0"/>
            </a:spcBef>
            <a:spcAft>
              <a:spcPct val="35000"/>
            </a:spcAft>
          </a:pPr>
          <a:r>
            <a:rPr lang="en-US" altLang="zh-CN" sz="700" dirty="0" smtClean="0">
              <a:solidFill>
                <a:schemeClr val="dk1"/>
              </a:solidFill>
            </a:rPr>
            <a:t>-</a:t>
          </a:r>
          <a:r>
            <a:rPr lang="en-US" sz="700" b="0" i="0" dirty="0" err="1" smtClean="0">
              <a:solidFill>
                <a:schemeClr val="dk1"/>
              </a:solidFill>
            </a:rPr>
            <a:t>ArrayList</a:t>
          </a:r>
          <a:r>
            <a:rPr lang="en-US" sz="700" b="0" i="0" dirty="0" smtClean="0">
              <a:solidFill>
                <a:schemeClr val="dk1"/>
              </a:solidFill>
            </a:rPr>
            <a:t>&lt;Observer&gt; observers</a:t>
          </a:r>
          <a:endParaRPr lang="zh-CN" altLang="en-US" sz="700" dirty="0">
            <a:solidFill>
              <a:schemeClr val="dk1"/>
            </a:solidFill>
          </a:endParaRPr>
        </a:p>
      </dsp:txBody>
      <dsp:txXfrm>
        <a:off x="528382" y="1069474"/>
        <a:ext cx="1368926" cy="855579"/>
      </dsp:txXfrm>
    </dsp:sp>
    <dsp:sp>
      <dsp:nvSpPr>
        <dsp:cNvPr id="7" name="圆角矩形 6"/>
        <dsp:cNvSpPr/>
      </dsp:nvSpPr>
      <dsp:spPr bwMode="white">
        <a:xfrm>
          <a:off x="3359277" y="0"/>
          <a:ext cx="2736723" cy="855579"/>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30480" tIns="20320" rIns="3048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dirty="0" smtClean="0"/>
            <a:t>观察者</a:t>
          </a:r>
          <a:r>
            <a:rPr lang="en-US" altLang="zh-CN" sz="1600" dirty="0" smtClean="0"/>
            <a:t>Observer</a:t>
          </a:r>
          <a:endParaRPr lang="en-US" altLang="zh-CN" sz="1600" dirty="0" smtClean="0"/>
        </a:p>
        <a:p>
          <a:pPr lvl="0">
            <a:lnSpc>
              <a:spcPct val="100000"/>
            </a:lnSpc>
            <a:spcBef>
              <a:spcPct val="0"/>
            </a:spcBef>
            <a:spcAft>
              <a:spcPct val="35000"/>
            </a:spcAft>
          </a:pPr>
          <a:r>
            <a:rPr lang="en-US" altLang="zh-CN" sz="900" dirty="0" smtClean="0"/>
            <a:t>                       -</a:t>
          </a:r>
          <a:r>
            <a:rPr lang="en-US" sz="900" b="0" i="0" dirty="0" smtClean="0"/>
            <a:t>update(</a:t>
          </a:r>
          <a:r>
            <a:rPr lang="en-US" altLang="zh-CN" sz="900" b="0" i="0" dirty="0" smtClean="0"/>
            <a:t>)</a:t>
          </a:r>
          <a:endParaRPr lang="zh-CN" altLang="en-US" sz="900" dirty="0"/>
        </a:p>
      </dsp:txBody>
      <dsp:txXfrm>
        <a:off x="3359277" y="0"/>
        <a:ext cx="2736723" cy="855579"/>
      </dsp:txXfrm>
    </dsp:sp>
    <dsp:sp>
      <dsp:nvSpPr>
        <dsp:cNvPr id="9" name="任意多边形 8"/>
        <dsp:cNvSpPr/>
      </dsp:nvSpPr>
      <dsp:spPr bwMode="white">
        <a:xfrm>
          <a:off x="3632949" y="855579"/>
          <a:ext cx="600247" cy="641684"/>
        </a:xfrm>
        <a:custGeom>
          <a:avLst/>
          <a:gdLst/>
          <a:ahLst/>
          <a:cxnLst/>
          <a:pathLst>
            <a:path w="945" h="1011">
              <a:moveTo>
                <a:pt x="0" y="0"/>
              </a:moveTo>
              <a:lnTo>
                <a:pt x="0" y="1011"/>
              </a:lnTo>
              <a:lnTo>
                <a:pt x="945" y="1011"/>
              </a:lnTo>
            </a:path>
          </a:pathLst>
        </a:custGeom>
      </dsp:spPr>
      <dsp:style>
        <a:lnRef idx="2">
          <a:schemeClr val="accent1">
            <a:shade val="60000"/>
          </a:schemeClr>
        </a:lnRef>
        <a:fillRef idx="0">
          <a:schemeClr val="accent1"/>
        </a:fillRef>
        <a:effectRef idx="0">
          <a:scrgbClr r="0" g="0" b="0"/>
        </a:effectRef>
        <a:fontRef idx="minor"/>
      </dsp:style>
      <dsp:txXfrm>
        <a:off x="3632949" y="855579"/>
        <a:ext cx="600247" cy="641684"/>
      </dsp:txXfrm>
    </dsp:sp>
    <dsp:sp>
      <dsp:nvSpPr>
        <dsp:cNvPr id="10" name="圆角矩形 9"/>
        <dsp:cNvSpPr/>
      </dsp:nvSpPr>
      <dsp:spPr bwMode="white">
        <a:xfrm>
          <a:off x="4233196" y="1069474"/>
          <a:ext cx="1368926" cy="855579"/>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Body>
        <a:bodyPr lIns="26670" tIns="17780" rIns="26670" bIns="1778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smtClean="0">
              <a:solidFill>
                <a:schemeClr val="dk1"/>
              </a:solidFill>
            </a:rPr>
            <a:t>会员</a:t>
          </a:r>
          <a:r>
            <a:rPr lang="en-US" altLang="zh-CN" dirty="0" smtClean="0">
              <a:solidFill>
                <a:schemeClr val="dk1"/>
              </a:solidFill>
            </a:rPr>
            <a:t>A </a:t>
          </a:r>
          <a:r>
            <a:rPr lang="en-US" altLang="zh-CN" dirty="0" err="1" smtClean="0">
              <a:solidFill>
                <a:schemeClr val="dk1"/>
              </a:solidFill>
            </a:rPr>
            <a:t>AFilmObserver</a:t>
          </a:r>
          <a:endParaRPr lang="zh-CN" altLang="en-US" dirty="0">
            <a:solidFill>
              <a:schemeClr val="dk1"/>
            </a:solidFill>
          </a:endParaRPr>
        </a:p>
      </dsp:txBody>
      <dsp:txXfrm>
        <a:off x="4233196" y="1069474"/>
        <a:ext cx="1368926" cy="855579"/>
      </dsp:txXfrm>
    </dsp:sp>
    <dsp:sp>
      <dsp:nvSpPr>
        <dsp:cNvPr id="11" name="任意多边形 10"/>
        <dsp:cNvSpPr/>
      </dsp:nvSpPr>
      <dsp:spPr bwMode="white">
        <a:xfrm>
          <a:off x="3632949" y="855579"/>
          <a:ext cx="600247" cy="1711158"/>
        </a:xfrm>
        <a:custGeom>
          <a:avLst/>
          <a:gdLst/>
          <a:ahLst/>
          <a:cxnLst/>
          <a:pathLst>
            <a:path w="945" h="2695">
              <a:moveTo>
                <a:pt x="0" y="0"/>
              </a:moveTo>
              <a:lnTo>
                <a:pt x="0" y="2695"/>
              </a:lnTo>
              <a:lnTo>
                <a:pt x="945" y="2695"/>
              </a:lnTo>
            </a:path>
          </a:pathLst>
        </a:custGeom>
      </dsp:spPr>
      <dsp:style>
        <a:lnRef idx="2">
          <a:schemeClr val="accent1">
            <a:shade val="60000"/>
          </a:schemeClr>
        </a:lnRef>
        <a:fillRef idx="0">
          <a:schemeClr val="accent1"/>
        </a:fillRef>
        <a:effectRef idx="0">
          <a:scrgbClr r="0" g="0" b="0"/>
        </a:effectRef>
        <a:fontRef idx="minor"/>
      </dsp:style>
      <dsp:txXfrm>
        <a:off x="3632949" y="855579"/>
        <a:ext cx="600247" cy="1711158"/>
      </dsp:txXfrm>
    </dsp:sp>
    <dsp:sp>
      <dsp:nvSpPr>
        <dsp:cNvPr id="12" name="圆角矩形 11"/>
        <dsp:cNvSpPr/>
      </dsp:nvSpPr>
      <dsp:spPr bwMode="white">
        <a:xfrm>
          <a:off x="4233196" y="2138947"/>
          <a:ext cx="1368926" cy="855579"/>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Body>
        <a:bodyPr lIns="26670" tIns="17780" rIns="26670" bIns="1778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smtClean="0">
              <a:solidFill>
                <a:schemeClr val="dk1"/>
              </a:solidFill>
            </a:rPr>
            <a:t>会员</a:t>
          </a:r>
          <a:r>
            <a:rPr lang="en-US" altLang="zh-CN" dirty="0" smtClean="0">
              <a:solidFill>
                <a:schemeClr val="dk1"/>
              </a:solidFill>
            </a:rPr>
            <a:t>B </a:t>
          </a:r>
          <a:r>
            <a:rPr lang="en-US" altLang="zh-CN" dirty="0" err="1" smtClean="0">
              <a:solidFill>
                <a:schemeClr val="dk1"/>
              </a:solidFill>
            </a:rPr>
            <a:t>BFilmObserver</a:t>
          </a:r>
          <a:endParaRPr lang="zh-CN" altLang="en-US" dirty="0">
            <a:solidFill>
              <a:schemeClr val="dk1"/>
            </a:solidFill>
          </a:endParaRPr>
        </a:p>
      </dsp:txBody>
      <dsp:txXfrm>
        <a:off x="4233196" y="2138947"/>
        <a:ext cx="1368926" cy="855579"/>
      </dsp:txXfrm>
    </dsp:sp>
    <dsp:sp>
      <dsp:nvSpPr>
        <dsp:cNvPr id="13" name="任意多边形 12"/>
        <dsp:cNvSpPr/>
      </dsp:nvSpPr>
      <dsp:spPr bwMode="white">
        <a:xfrm>
          <a:off x="3632949" y="855579"/>
          <a:ext cx="600247" cy="2780632"/>
        </a:xfrm>
        <a:custGeom>
          <a:avLst/>
          <a:gdLst/>
          <a:ahLst/>
          <a:cxnLst/>
          <a:pathLst>
            <a:path w="945" h="4379">
              <a:moveTo>
                <a:pt x="0" y="0"/>
              </a:moveTo>
              <a:lnTo>
                <a:pt x="0" y="4379"/>
              </a:lnTo>
              <a:lnTo>
                <a:pt x="945" y="4379"/>
              </a:lnTo>
            </a:path>
          </a:pathLst>
        </a:custGeom>
      </dsp:spPr>
      <dsp:style>
        <a:lnRef idx="2">
          <a:schemeClr val="accent1">
            <a:shade val="60000"/>
          </a:schemeClr>
        </a:lnRef>
        <a:fillRef idx="0">
          <a:schemeClr val="accent1"/>
        </a:fillRef>
        <a:effectRef idx="0">
          <a:scrgbClr r="0" g="0" b="0"/>
        </a:effectRef>
        <a:fontRef idx="minor"/>
      </dsp:style>
      <dsp:txXfrm>
        <a:off x="3632949" y="855579"/>
        <a:ext cx="600247" cy="2780632"/>
      </dsp:txXfrm>
    </dsp:sp>
    <dsp:sp>
      <dsp:nvSpPr>
        <dsp:cNvPr id="14" name="圆角矩形 13"/>
        <dsp:cNvSpPr/>
      </dsp:nvSpPr>
      <dsp:spPr bwMode="white">
        <a:xfrm>
          <a:off x="4233196" y="3208421"/>
          <a:ext cx="1368926" cy="855579"/>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Body>
        <a:bodyPr lIns="26670" tIns="17780" rIns="26670" bIns="1778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smtClean="0">
              <a:solidFill>
                <a:schemeClr val="dk1"/>
              </a:solidFill>
            </a:rPr>
            <a:t>会员</a:t>
          </a:r>
          <a:r>
            <a:rPr lang="en-US" altLang="zh-CN" dirty="0" smtClean="0">
              <a:solidFill>
                <a:schemeClr val="dk1"/>
              </a:solidFill>
            </a:rPr>
            <a:t>C </a:t>
          </a:r>
          <a:r>
            <a:rPr lang="en-US" altLang="zh-CN" dirty="0" err="1" smtClean="0">
              <a:solidFill>
                <a:schemeClr val="dk1"/>
              </a:solidFill>
            </a:rPr>
            <a:t>CFilmObserver</a:t>
          </a:r>
          <a:endParaRPr lang="zh-CN" altLang="en-US" dirty="0">
            <a:solidFill>
              <a:schemeClr val="dk1"/>
            </a:solidFill>
          </a:endParaRPr>
        </a:p>
      </dsp:txBody>
      <dsp:txXfrm>
        <a:off x="4233196" y="3208421"/>
        <a:ext cx="1368926" cy="855579"/>
      </dsp:txXfrm>
    </dsp:sp>
    <dsp:sp>
      <dsp:nvSpPr>
        <dsp:cNvPr id="4" name="圆角矩形 3" hidden="1"/>
        <dsp:cNvSpPr/>
      </dsp:nvSpPr>
      <dsp:spPr bwMode="white">
        <a:xfrm>
          <a:off x="0" y="0"/>
          <a:ext cx="552081" cy="855579"/>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0" y="0"/>
        <a:ext cx="552081" cy="855579"/>
      </dsp:txXfrm>
    </dsp:sp>
    <dsp:sp>
      <dsp:nvSpPr>
        <dsp:cNvPr id="8" name="圆角矩形 7" hidden="1"/>
        <dsp:cNvSpPr/>
      </dsp:nvSpPr>
      <dsp:spPr bwMode="white">
        <a:xfrm>
          <a:off x="3359277" y="0"/>
          <a:ext cx="547345" cy="855579"/>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3359277" y="0"/>
        <a:ext cx="547345" cy="855579"/>
      </dsp:txXfrm>
    </dsp:sp>
  </dsp:spTree>
</dsp:drawing>
</file>

<file path=ppt/diagrams/drawing1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dsp:nvSpPr>
        <dsp:cNvPr id="3" name="圆角矩形 2"/>
        <dsp:cNvSpPr/>
      </dsp:nvSpPr>
      <dsp:spPr bwMode="white">
        <a:xfrm>
          <a:off x="2321142" y="0"/>
          <a:ext cx="1453716" cy="944916"/>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dirty="0" smtClean="0"/>
            <a:t>门开着</a:t>
          </a:r>
          <a:endParaRPr lang="zh-CN" altLang="en-US" dirty="0"/>
        </a:p>
      </dsp:txBody>
      <dsp:txXfrm>
        <a:off x="2321142" y="0"/>
        <a:ext cx="1453716" cy="944916"/>
      </dsp:txXfrm>
    </dsp:sp>
    <dsp:sp>
      <dsp:nvSpPr>
        <dsp:cNvPr id="4" name="弧形 3"/>
        <dsp:cNvSpPr/>
      </dsp:nvSpPr>
      <dsp:spPr bwMode="white">
        <a:xfrm>
          <a:off x="1209152" y="751764"/>
          <a:ext cx="3119084" cy="3119084"/>
        </a:xfrm>
        <a:prstGeom prst="arc">
          <a:avLst>
            <a:gd name="adj1" fmla="val 17948546"/>
            <a:gd name="adj2" fmla="val 19851453"/>
          </a:avLst>
        </a:prstGeom>
      </dsp:spPr>
      <dsp:style>
        <a:lnRef idx="1">
          <a:schemeClr val="accent1"/>
        </a:lnRef>
        <a:fillRef idx="0">
          <a:schemeClr val="accent1"/>
        </a:fillRef>
        <a:effectRef idx="0">
          <a:scrgbClr r="0" g="0" b="0"/>
        </a:effectRef>
        <a:fontRef idx="minor"/>
      </dsp:style>
      <dsp:txXfrm>
        <a:off x="1209152" y="751764"/>
        <a:ext cx="3119084" cy="3119084"/>
      </dsp:txXfrm>
    </dsp:sp>
    <dsp:sp>
      <dsp:nvSpPr>
        <dsp:cNvPr id="5" name="圆角矩形 4"/>
        <dsp:cNvSpPr/>
      </dsp:nvSpPr>
      <dsp:spPr bwMode="white">
        <a:xfrm>
          <a:off x="3880684" y="1559542"/>
          <a:ext cx="1453716" cy="944916"/>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dirty="0" smtClean="0"/>
            <a:t>门关着</a:t>
          </a:r>
          <a:endParaRPr lang="zh-CN" altLang="en-US" dirty="0"/>
        </a:p>
      </dsp:txBody>
      <dsp:txXfrm>
        <a:off x="3880684" y="1559542"/>
        <a:ext cx="1453716" cy="944916"/>
      </dsp:txXfrm>
    </dsp:sp>
    <dsp:sp>
      <dsp:nvSpPr>
        <dsp:cNvPr id="6" name="弧形 5"/>
        <dsp:cNvSpPr/>
      </dsp:nvSpPr>
      <dsp:spPr bwMode="white">
        <a:xfrm>
          <a:off x="1209152" y="193152"/>
          <a:ext cx="3119084" cy="3119084"/>
        </a:xfrm>
        <a:prstGeom prst="arc">
          <a:avLst>
            <a:gd name="adj1" fmla="val 1748546"/>
            <a:gd name="adj2" fmla="val 3651453"/>
          </a:avLst>
        </a:prstGeom>
      </dsp:spPr>
      <dsp:style>
        <a:lnRef idx="1">
          <a:schemeClr val="accent1"/>
        </a:lnRef>
        <a:fillRef idx="0">
          <a:schemeClr val="accent1"/>
        </a:fillRef>
        <a:effectRef idx="0">
          <a:scrgbClr r="0" g="0" b="0"/>
        </a:effectRef>
        <a:fontRef idx="minor"/>
      </dsp:style>
      <dsp:txXfrm>
        <a:off x="1209152" y="193152"/>
        <a:ext cx="3119084" cy="3119084"/>
      </dsp:txXfrm>
    </dsp:sp>
    <dsp:sp>
      <dsp:nvSpPr>
        <dsp:cNvPr id="7" name="圆角矩形 6"/>
        <dsp:cNvSpPr/>
      </dsp:nvSpPr>
      <dsp:spPr bwMode="white">
        <a:xfrm>
          <a:off x="2321142" y="3119084"/>
          <a:ext cx="1453716" cy="944916"/>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dirty="0" smtClean="0"/>
            <a:t>运行</a:t>
          </a:r>
          <a:endParaRPr lang="zh-CN" altLang="en-US" dirty="0"/>
        </a:p>
      </dsp:txBody>
      <dsp:txXfrm>
        <a:off x="2321142" y="3119084"/>
        <a:ext cx="1453716" cy="944916"/>
      </dsp:txXfrm>
    </dsp:sp>
    <dsp:sp>
      <dsp:nvSpPr>
        <dsp:cNvPr id="8" name="弧形 7"/>
        <dsp:cNvSpPr/>
      </dsp:nvSpPr>
      <dsp:spPr bwMode="white">
        <a:xfrm>
          <a:off x="1767764" y="193152"/>
          <a:ext cx="3119084" cy="3119084"/>
        </a:xfrm>
        <a:prstGeom prst="arc">
          <a:avLst>
            <a:gd name="adj1" fmla="val 7148546"/>
            <a:gd name="adj2" fmla="val 9051453"/>
          </a:avLst>
        </a:prstGeom>
      </dsp:spPr>
      <dsp:style>
        <a:lnRef idx="1">
          <a:schemeClr val="accent1"/>
        </a:lnRef>
        <a:fillRef idx="0">
          <a:schemeClr val="accent1"/>
        </a:fillRef>
        <a:effectRef idx="0">
          <a:scrgbClr r="0" g="0" b="0"/>
        </a:effectRef>
        <a:fontRef idx="minor"/>
      </dsp:style>
      <dsp:txXfrm>
        <a:off x="1767764" y="193152"/>
        <a:ext cx="3119084" cy="3119084"/>
      </dsp:txXfrm>
    </dsp:sp>
    <dsp:sp>
      <dsp:nvSpPr>
        <dsp:cNvPr id="9" name="圆角矩形 8"/>
        <dsp:cNvSpPr/>
      </dsp:nvSpPr>
      <dsp:spPr bwMode="white">
        <a:xfrm>
          <a:off x="761600" y="1559542"/>
          <a:ext cx="1453716" cy="944916"/>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dirty="0" smtClean="0"/>
            <a:t>停止</a:t>
          </a:r>
          <a:endParaRPr lang="zh-CN" altLang="en-US" dirty="0"/>
        </a:p>
      </dsp:txBody>
      <dsp:txXfrm>
        <a:off x="761600" y="1559542"/>
        <a:ext cx="1453716" cy="944916"/>
      </dsp:txXfrm>
    </dsp:sp>
    <dsp:sp>
      <dsp:nvSpPr>
        <dsp:cNvPr id="10" name="弧形 9"/>
        <dsp:cNvSpPr/>
      </dsp:nvSpPr>
      <dsp:spPr bwMode="white">
        <a:xfrm>
          <a:off x="1767764" y="751764"/>
          <a:ext cx="3119084" cy="3119084"/>
        </a:xfrm>
        <a:prstGeom prst="arc">
          <a:avLst>
            <a:gd name="adj1" fmla="val 12548546"/>
            <a:gd name="adj2" fmla="val 14451453"/>
          </a:avLst>
        </a:prstGeom>
      </dsp:spPr>
      <dsp:style>
        <a:lnRef idx="1">
          <a:schemeClr val="accent1"/>
        </a:lnRef>
        <a:fillRef idx="0">
          <a:schemeClr val="accent1"/>
        </a:fillRef>
        <a:effectRef idx="0">
          <a:scrgbClr r="0" g="0" b="0"/>
        </a:effectRef>
        <a:fontRef idx="minor"/>
      </dsp:style>
      <dsp:txXfrm>
        <a:off x="1767764" y="751764"/>
        <a:ext cx="3119084" cy="3119084"/>
      </dsp:txXfrm>
    </dsp:sp>
  </dsp:spTree>
</dsp:drawing>
</file>

<file path=ppt/diagrams/drawing1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834082" cy="2286016"/>
        <a:chOff x="0" y="0"/>
        <a:chExt cx="5834082" cy="2286016"/>
      </a:xfrm>
    </dsp:grpSpPr>
    <dsp:sp>
      <dsp:nvSpPr>
        <dsp:cNvPr id="3" name="同侧圆角矩形 2"/>
        <dsp:cNvSpPr/>
      </dsp:nvSpPr>
      <dsp:spPr bwMode="white">
        <a:xfrm>
          <a:off x="494" y="164094"/>
          <a:ext cx="1704073" cy="1272589"/>
        </a:xfrm>
        <a:prstGeom prst="round2SameRect">
          <a:avLst>
            <a:gd name="adj1" fmla="val 8000"/>
            <a:gd name="adj2" fmla="val 0"/>
          </a:avLst>
        </a:prstGeom>
      </dsp:spPr>
      <dsp:style>
        <a:lnRef idx="1">
          <a:schemeClr val="accent1"/>
        </a:lnRef>
        <a:fillRef idx="1">
          <a:schemeClr val="lt1">
            <a:alpha val="90000"/>
          </a:schemeClr>
        </a:fillRef>
        <a:effectRef idx="0">
          <a:scrgbClr r="0" g="0" b="0"/>
        </a:effectRef>
        <a:fontRef idx="minor"/>
      </dsp:style>
      <dsp:txBody>
        <a:bodyPr lIns="82550" tIns="247650" rIns="82550" bIns="8255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494" y="164094"/>
        <a:ext cx="1704073" cy="1272589"/>
      </dsp:txXfrm>
    </dsp:sp>
    <dsp:sp>
      <dsp:nvSpPr>
        <dsp:cNvPr id="5" name="矩形 4"/>
        <dsp:cNvSpPr/>
      </dsp:nvSpPr>
      <dsp:spPr bwMode="white">
        <a:xfrm>
          <a:off x="494" y="1436682"/>
          <a:ext cx="1704073" cy="547213"/>
        </a:xfrm>
        <a:prstGeom prst="rect">
          <a:avLst/>
        </a:prstGeom>
      </dsp:spPr>
      <dsp:style>
        <a:lnRef idx="1">
          <a:schemeClr val="accent1"/>
        </a:lnRef>
        <a:fillRef idx="2">
          <a:schemeClr val="accent1"/>
        </a:fillRef>
        <a:effectRef idx="1">
          <a:scrgbClr r="0" g="0" b="0"/>
        </a:effectRef>
        <a:fontRef idx="minor">
          <a:schemeClr val="dk1"/>
        </a:fontRef>
      </dsp:style>
      <dsp:txXfrm>
        <a:off x="494" y="1436682"/>
        <a:ext cx="1704073" cy="547213"/>
      </dsp:txXfrm>
    </dsp:sp>
    <dsp:sp>
      <dsp:nvSpPr>
        <dsp:cNvPr id="6" name="椭圆 5"/>
        <dsp:cNvSpPr/>
      </dsp:nvSpPr>
      <dsp:spPr bwMode="white">
        <a:xfrm>
          <a:off x="1250301" y="1525497"/>
          <a:ext cx="596425" cy="596425"/>
        </a:xfrm>
        <a:prstGeom prst="ellipse">
          <a:avLst/>
        </a:prstGeom>
        <a:blipFill rotWithShape="0">
          <a:blip r:embed="rId1"/>
          <a:stretch>
            <a:fillRect/>
          </a:stretch>
        </a:blipFill>
      </dsp:spPr>
      <dsp:style>
        <a:lnRef idx="1">
          <a:schemeClr val="accent1">
            <a:alpha val="90000"/>
            <a:tint val="40000"/>
          </a:schemeClr>
        </a:lnRef>
        <a:fillRef idx="1">
          <a:schemeClr val="accent1">
            <a:alpha val="90000"/>
            <a:tint val="40000"/>
          </a:schemeClr>
        </a:fillRef>
        <a:effectRef idx="0">
          <a:scrgbClr r="0" g="0" b="0"/>
        </a:effectRef>
        <a:fontRef idx="minor"/>
      </dsp:style>
      <dsp:txXfrm>
        <a:off x="1250301" y="1525497"/>
        <a:ext cx="596425" cy="596425"/>
      </dsp:txXfrm>
    </dsp:sp>
    <dsp:sp>
      <dsp:nvSpPr>
        <dsp:cNvPr id="7" name="同侧圆角矩形 6"/>
        <dsp:cNvSpPr/>
      </dsp:nvSpPr>
      <dsp:spPr bwMode="white">
        <a:xfrm>
          <a:off x="1994487" y="164094"/>
          <a:ext cx="1704073" cy="1272589"/>
        </a:xfrm>
        <a:prstGeom prst="round2SameRect">
          <a:avLst>
            <a:gd name="adj1" fmla="val 8000"/>
            <a:gd name="adj2" fmla="val 0"/>
          </a:avLst>
        </a:prstGeom>
      </dsp:spPr>
      <dsp:style>
        <a:lnRef idx="1">
          <a:schemeClr val="accent1"/>
        </a:lnRef>
        <a:fillRef idx="1">
          <a:schemeClr val="lt1">
            <a:alpha val="90000"/>
          </a:schemeClr>
        </a:fillRef>
        <a:effectRef idx="0">
          <a:scrgbClr r="0" g="0" b="0"/>
        </a:effectRef>
        <a:fontRef idx="minor"/>
      </dsp:style>
      <dsp:txBody>
        <a:bodyPr lIns="82550" tIns="247650" rIns="82550" bIns="8255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1994487" y="164094"/>
        <a:ext cx="1704073" cy="1272589"/>
      </dsp:txXfrm>
    </dsp:sp>
    <dsp:sp>
      <dsp:nvSpPr>
        <dsp:cNvPr id="9" name="矩形 8"/>
        <dsp:cNvSpPr/>
      </dsp:nvSpPr>
      <dsp:spPr bwMode="white">
        <a:xfrm>
          <a:off x="1994487" y="1436682"/>
          <a:ext cx="1704073" cy="547213"/>
        </a:xfrm>
        <a:prstGeom prst="rect">
          <a:avLst/>
        </a:prstGeom>
      </dsp:spPr>
      <dsp:style>
        <a:lnRef idx="1">
          <a:schemeClr val="accent1"/>
        </a:lnRef>
        <a:fillRef idx="2">
          <a:schemeClr val="accent1"/>
        </a:fillRef>
        <a:effectRef idx="1">
          <a:scrgbClr r="0" g="0" b="0"/>
        </a:effectRef>
        <a:fontRef idx="minor">
          <a:schemeClr val="dk1"/>
        </a:fontRef>
      </dsp:style>
      <dsp:txXfrm>
        <a:off x="1994487" y="1436682"/>
        <a:ext cx="1704073" cy="547213"/>
      </dsp:txXfrm>
    </dsp:sp>
    <dsp:sp>
      <dsp:nvSpPr>
        <dsp:cNvPr id="10" name="椭圆 9"/>
        <dsp:cNvSpPr/>
      </dsp:nvSpPr>
      <dsp:spPr bwMode="white">
        <a:xfrm>
          <a:off x="3244294" y="1525497"/>
          <a:ext cx="596425" cy="596425"/>
        </a:xfrm>
        <a:prstGeom prst="ellipse">
          <a:avLst/>
        </a:prstGeom>
        <a:blipFill rotWithShape="0">
          <a:blip r:embed="rId2"/>
          <a:stretch>
            <a:fillRect/>
          </a:stretch>
        </a:blipFill>
      </dsp:spPr>
      <dsp:style>
        <a:lnRef idx="1">
          <a:schemeClr val="accent1">
            <a:alpha val="90000"/>
            <a:tint val="40000"/>
          </a:schemeClr>
        </a:lnRef>
        <a:fillRef idx="1">
          <a:schemeClr val="accent1">
            <a:alpha val="90000"/>
            <a:tint val="40000"/>
          </a:schemeClr>
        </a:fillRef>
        <a:effectRef idx="0">
          <a:scrgbClr r="0" g="0" b="0"/>
        </a:effectRef>
        <a:fontRef idx="minor"/>
      </dsp:style>
      <dsp:txXfrm>
        <a:off x="3244294" y="1525497"/>
        <a:ext cx="596425" cy="596425"/>
      </dsp:txXfrm>
    </dsp:sp>
    <dsp:sp>
      <dsp:nvSpPr>
        <dsp:cNvPr id="11" name="同侧圆角矩形 10"/>
        <dsp:cNvSpPr/>
      </dsp:nvSpPr>
      <dsp:spPr bwMode="white">
        <a:xfrm>
          <a:off x="3988480" y="164094"/>
          <a:ext cx="1704073" cy="1272589"/>
        </a:xfrm>
        <a:prstGeom prst="round2SameRect">
          <a:avLst>
            <a:gd name="adj1" fmla="val 8000"/>
            <a:gd name="adj2" fmla="val 0"/>
          </a:avLst>
        </a:prstGeom>
      </dsp:spPr>
      <dsp:style>
        <a:lnRef idx="1">
          <a:schemeClr val="accent1"/>
        </a:lnRef>
        <a:fillRef idx="1">
          <a:schemeClr val="lt1">
            <a:alpha val="90000"/>
          </a:schemeClr>
        </a:fillRef>
        <a:effectRef idx="0">
          <a:scrgbClr r="0" g="0" b="0"/>
        </a:effectRef>
        <a:fontRef idx="minor"/>
      </dsp:style>
      <dsp:txBody>
        <a:bodyPr lIns="82550" tIns="247650" rIns="82550" bIns="8255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3988480" y="164094"/>
        <a:ext cx="1704073" cy="1272589"/>
      </dsp:txXfrm>
    </dsp:sp>
    <dsp:sp>
      <dsp:nvSpPr>
        <dsp:cNvPr id="13" name="矩形 12"/>
        <dsp:cNvSpPr/>
      </dsp:nvSpPr>
      <dsp:spPr bwMode="white">
        <a:xfrm>
          <a:off x="3988480" y="1436682"/>
          <a:ext cx="1704073" cy="547213"/>
        </a:xfrm>
        <a:prstGeom prst="rect">
          <a:avLst/>
        </a:prstGeom>
      </dsp:spPr>
      <dsp:style>
        <a:lnRef idx="1">
          <a:schemeClr val="accent1"/>
        </a:lnRef>
        <a:fillRef idx="2">
          <a:schemeClr val="accent1"/>
        </a:fillRef>
        <a:effectRef idx="1">
          <a:scrgbClr r="0" g="0" b="0"/>
        </a:effectRef>
        <a:fontRef idx="minor">
          <a:schemeClr val="dk1"/>
        </a:fontRef>
      </dsp:style>
      <dsp:txXfrm>
        <a:off x="3988480" y="1436682"/>
        <a:ext cx="1704073" cy="547213"/>
      </dsp:txXfrm>
    </dsp:sp>
    <dsp:sp>
      <dsp:nvSpPr>
        <dsp:cNvPr id="14" name="椭圆 13"/>
        <dsp:cNvSpPr/>
      </dsp:nvSpPr>
      <dsp:spPr bwMode="white">
        <a:xfrm>
          <a:off x="5238287" y="1525497"/>
          <a:ext cx="596425" cy="596425"/>
        </a:xfrm>
        <a:prstGeom prst="ellipse">
          <a:avLst/>
        </a:prstGeom>
        <a:blipFill rotWithShape="0">
          <a:blip r:embed="rId3"/>
          <a:stretch>
            <a:fillRect/>
          </a:stretch>
        </a:blipFill>
      </dsp:spPr>
      <dsp:style>
        <a:lnRef idx="1">
          <a:schemeClr val="accent1">
            <a:alpha val="90000"/>
            <a:tint val="40000"/>
          </a:schemeClr>
        </a:lnRef>
        <a:fillRef idx="1">
          <a:schemeClr val="accent1">
            <a:alpha val="90000"/>
            <a:tint val="40000"/>
          </a:schemeClr>
        </a:fillRef>
        <a:effectRef idx="0">
          <a:scrgbClr r="0" g="0" b="0"/>
        </a:effectRef>
        <a:fontRef idx="minor"/>
      </dsp:style>
      <dsp:txXfrm>
        <a:off x="5238287" y="1525497"/>
        <a:ext cx="596425" cy="596425"/>
      </dsp:txXfrm>
    </dsp:sp>
    <dsp:sp>
      <dsp:nvSpPr>
        <dsp:cNvPr id="4" name="矩形 3"/>
        <dsp:cNvSpPr/>
      </dsp:nvSpPr>
      <dsp:spPr bwMode="white">
        <a:xfrm>
          <a:off x="494" y="1436682"/>
          <a:ext cx="1200051" cy="547213"/>
        </a:xfrm>
        <a:prstGeom prst="rect">
          <a:avLst/>
        </a:prstGeom>
        <a:noFill/>
        <a:ln>
          <a:noFill/>
        </a:ln>
        <a:sp3d prstMaterial="dkEdge">
          <a:bevelT w="8200" h="38100"/>
        </a:sp3d>
      </dsp:spPr>
      <dsp:style>
        <a:lnRef idx="0">
          <a:schemeClr val="lt1"/>
        </a:lnRef>
        <a:fillRef idx="2">
          <a:schemeClr val="accent1"/>
        </a:fillRef>
        <a:effectRef idx="1">
          <a:scrgbClr r="0" g="0" b="0"/>
        </a:effectRef>
        <a:fontRef idx="minor">
          <a:schemeClr val="dk1"/>
        </a:fontRef>
      </dsp:style>
      <dsp:txBody>
        <a:bodyPr lIns="133350" tIns="0" rIns="44450" bIns="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zh-CN" altLang="en-US" dirty="0" smtClean="0"/>
            <a:t>存款</a:t>
          </a:r>
          <a:endParaRPr lang="zh-CN" altLang="en-US" dirty="0"/>
        </a:p>
      </dsp:txBody>
      <dsp:txXfrm>
        <a:off x="494" y="1436682"/>
        <a:ext cx="1200051" cy="547213"/>
      </dsp:txXfrm>
    </dsp:sp>
    <dsp:sp>
      <dsp:nvSpPr>
        <dsp:cNvPr id="8" name="矩形 7"/>
        <dsp:cNvSpPr/>
      </dsp:nvSpPr>
      <dsp:spPr bwMode="white">
        <a:xfrm>
          <a:off x="1994487" y="1436682"/>
          <a:ext cx="1200051" cy="547213"/>
        </a:xfrm>
        <a:prstGeom prst="rect">
          <a:avLst/>
        </a:prstGeom>
        <a:noFill/>
        <a:ln>
          <a:noFill/>
        </a:ln>
        <a:sp3d prstMaterial="dkEdge">
          <a:bevelT w="8200" h="38100"/>
        </a:sp3d>
      </dsp:spPr>
      <dsp:style>
        <a:lnRef idx="0">
          <a:schemeClr val="lt1"/>
        </a:lnRef>
        <a:fillRef idx="2">
          <a:schemeClr val="accent1"/>
        </a:fillRef>
        <a:effectRef idx="1">
          <a:scrgbClr r="0" g="0" b="0"/>
        </a:effectRef>
        <a:fontRef idx="minor">
          <a:schemeClr val="dk1"/>
        </a:fontRef>
      </dsp:style>
      <dsp:txBody>
        <a:bodyPr lIns="133350" tIns="0" rIns="44450" bIns="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zh-CN" altLang="en-US" dirty="0" smtClean="0"/>
            <a:t>取款</a:t>
          </a:r>
          <a:endParaRPr lang="zh-CN" altLang="en-US" dirty="0"/>
        </a:p>
      </dsp:txBody>
      <dsp:txXfrm>
        <a:off x="1994487" y="1436682"/>
        <a:ext cx="1200051" cy="547213"/>
      </dsp:txXfrm>
    </dsp:sp>
    <dsp:sp>
      <dsp:nvSpPr>
        <dsp:cNvPr id="12" name="矩形 11"/>
        <dsp:cNvSpPr/>
      </dsp:nvSpPr>
      <dsp:spPr bwMode="white">
        <a:xfrm>
          <a:off x="3988480" y="1436682"/>
          <a:ext cx="1200051" cy="547213"/>
        </a:xfrm>
        <a:prstGeom prst="rect">
          <a:avLst/>
        </a:prstGeom>
        <a:noFill/>
        <a:ln>
          <a:noFill/>
        </a:ln>
        <a:sp3d prstMaterial="dkEdge">
          <a:bevelT w="8200" h="38100"/>
        </a:sp3d>
      </dsp:spPr>
      <dsp:style>
        <a:lnRef idx="0">
          <a:schemeClr val="lt1"/>
        </a:lnRef>
        <a:fillRef idx="2">
          <a:schemeClr val="accent1"/>
        </a:fillRef>
        <a:effectRef idx="1">
          <a:scrgbClr r="0" g="0" b="0"/>
        </a:effectRef>
        <a:fontRef idx="minor">
          <a:schemeClr val="dk1"/>
        </a:fontRef>
      </dsp:style>
      <dsp:txBody>
        <a:bodyPr lIns="133350" tIns="0" rIns="44450" bIns="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zh-CN" altLang="en-US" dirty="0" smtClean="0"/>
            <a:t>转账</a:t>
          </a:r>
          <a:endParaRPr lang="zh-CN" altLang="en-US" dirty="0"/>
        </a:p>
      </dsp:txBody>
      <dsp:txXfrm>
        <a:off x="3988480" y="1436682"/>
        <a:ext cx="1200051" cy="547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86610" cy="1428760"/>
        <a:chOff x="0" y="0"/>
        <a:chExt cx="6786610" cy="1428760"/>
      </a:xfrm>
    </dsp:grpSpPr>
    <dsp:sp>
      <dsp:nvSpPr>
        <dsp:cNvPr id="4" name="圆角矩形 3"/>
        <dsp:cNvSpPr/>
      </dsp:nvSpPr>
      <dsp:spPr bwMode="white">
        <a:xfrm>
          <a:off x="356833" y="364334"/>
          <a:ext cx="848812" cy="700092"/>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356833" y="364334"/>
        <a:ext cx="848812" cy="700092"/>
      </dsp:txXfrm>
    </dsp:sp>
    <dsp:sp>
      <dsp:nvSpPr>
        <dsp:cNvPr id="7" name="形状 6"/>
        <dsp:cNvSpPr/>
      </dsp:nvSpPr>
      <dsp:spPr bwMode="white">
        <a:xfrm>
          <a:off x="790392" y="331834"/>
          <a:ext cx="1221709" cy="1221709"/>
        </a:xfrm>
        <a:prstGeom prst="leftCircularArrow">
          <a:avLst>
            <a:gd name="adj1" fmla="val 5000"/>
            <a:gd name="adj2" fmla="val -360000"/>
            <a:gd name="adj3" fmla="val 2135510"/>
            <a:gd name="adj4" fmla="val 9024489"/>
            <a:gd name="adj5" fmla="val 55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Xfrm>
        <a:off x="790392" y="331834"/>
        <a:ext cx="1221709" cy="1221709"/>
      </dsp:txXfrm>
    </dsp:sp>
    <dsp:sp>
      <dsp:nvSpPr>
        <dsp:cNvPr id="6" name="圆角矩形 5"/>
        <dsp:cNvSpPr/>
      </dsp:nvSpPr>
      <dsp:spPr bwMode="white">
        <a:xfrm>
          <a:off x="545458" y="914406"/>
          <a:ext cx="754500" cy="300040"/>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765" tIns="16510" rIns="24765"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smtClean="0"/>
            <a:t>销售人员</a:t>
          </a:r>
          <a:endParaRPr lang="zh-CN" altLang="en-US" dirty="0"/>
        </a:p>
      </dsp:txBody>
      <dsp:txXfrm>
        <a:off x="545458" y="914406"/>
        <a:ext cx="754500" cy="300040"/>
      </dsp:txXfrm>
    </dsp:sp>
    <dsp:sp>
      <dsp:nvSpPr>
        <dsp:cNvPr id="9" name="圆角矩形 8"/>
        <dsp:cNvSpPr/>
      </dsp:nvSpPr>
      <dsp:spPr bwMode="white">
        <a:xfrm>
          <a:off x="1639288" y="364334"/>
          <a:ext cx="848812" cy="700092"/>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1639288" y="364334"/>
        <a:ext cx="848812" cy="700092"/>
      </dsp:txXfrm>
    </dsp:sp>
    <dsp:sp>
      <dsp:nvSpPr>
        <dsp:cNvPr id="12" name="环形箭头 11"/>
        <dsp:cNvSpPr/>
      </dsp:nvSpPr>
      <dsp:spPr bwMode="white">
        <a:xfrm>
          <a:off x="2059808" y="-158198"/>
          <a:ext cx="1342099" cy="1342099"/>
        </a:xfrm>
        <a:prstGeom prst="circularArrow">
          <a:avLst>
            <a:gd name="adj1" fmla="val 5000"/>
            <a:gd name="adj2" fmla="val 360000"/>
            <a:gd name="adj3" fmla="val 19464489"/>
            <a:gd name="adj4" fmla="val 12575510"/>
            <a:gd name="adj5" fmla="val 55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Xfrm>
        <a:off x="2059808" y="-158198"/>
        <a:ext cx="1342099" cy="1342099"/>
      </dsp:txXfrm>
    </dsp:sp>
    <dsp:sp>
      <dsp:nvSpPr>
        <dsp:cNvPr id="11" name="圆角矩形 10"/>
        <dsp:cNvSpPr/>
      </dsp:nvSpPr>
      <dsp:spPr bwMode="white">
        <a:xfrm>
          <a:off x="1827913" y="214314"/>
          <a:ext cx="754500" cy="300040"/>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765" tIns="16510" rIns="24765"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smtClean="0"/>
            <a:t>客服人员</a:t>
          </a:r>
          <a:endParaRPr lang="zh-CN" altLang="en-US" dirty="0"/>
        </a:p>
      </dsp:txBody>
      <dsp:txXfrm>
        <a:off x="1827913" y="214314"/>
        <a:ext cx="754500" cy="300040"/>
      </dsp:txXfrm>
    </dsp:sp>
    <dsp:sp>
      <dsp:nvSpPr>
        <dsp:cNvPr id="14" name="圆角矩形 13"/>
        <dsp:cNvSpPr/>
      </dsp:nvSpPr>
      <dsp:spPr bwMode="white">
        <a:xfrm>
          <a:off x="2921743" y="364334"/>
          <a:ext cx="848812" cy="700092"/>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2921743" y="364334"/>
        <a:ext cx="848812" cy="700092"/>
      </dsp:txXfrm>
    </dsp:sp>
    <dsp:sp>
      <dsp:nvSpPr>
        <dsp:cNvPr id="17" name="形状 16"/>
        <dsp:cNvSpPr/>
      </dsp:nvSpPr>
      <dsp:spPr bwMode="white">
        <a:xfrm>
          <a:off x="3355302" y="331834"/>
          <a:ext cx="1221709" cy="1221709"/>
        </a:xfrm>
        <a:prstGeom prst="leftCircularArrow">
          <a:avLst>
            <a:gd name="adj1" fmla="val 5000"/>
            <a:gd name="adj2" fmla="val -360000"/>
            <a:gd name="adj3" fmla="val 2135510"/>
            <a:gd name="adj4" fmla="val 9024489"/>
            <a:gd name="adj5" fmla="val 55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Xfrm>
        <a:off x="3355302" y="331834"/>
        <a:ext cx="1221709" cy="1221709"/>
      </dsp:txXfrm>
    </dsp:sp>
    <dsp:sp>
      <dsp:nvSpPr>
        <dsp:cNvPr id="16" name="圆角矩形 15"/>
        <dsp:cNvSpPr/>
      </dsp:nvSpPr>
      <dsp:spPr bwMode="white">
        <a:xfrm>
          <a:off x="3110368" y="914406"/>
          <a:ext cx="754500" cy="300040"/>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765" tIns="16510" rIns="24765"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smtClean="0"/>
            <a:t>产品经理</a:t>
          </a:r>
          <a:endParaRPr lang="zh-CN" altLang="en-US" dirty="0"/>
        </a:p>
      </dsp:txBody>
      <dsp:txXfrm>
        <a:off x="3110368" y="914406"/>
        <a:ext cx="754500" cy="300040"/>
      </dsp:txXfrm>
    </dsp:sp>
    <dsp:sp>
      <dsp:nvSpPr>
        <dsp:cNvPr id="19" name="圆角矩形 18"/>
        <dsp:cNvSpPr/>
      </dsp:nvSpPr>
      <dsp:spPr bwMode="white">
        <a:xfrm>
          <a:off x="4204198" y="364334"/>
          <a:ext cx="848812" cy="700092"/>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4204198" y="364334"/>
        <a:ext cx="848812" cy="700092"/>
      </dsp:txXfrm>
    </dsp:sp>
    <dsp:sp>
      <dsp:nvSpPr>
        <dsp:cNvPr id="22" name="环形箭头 21"/>
        <dsp:cNvSpPr/>
      </dsp:nvSpPr>
      <dsp:spPr bwMode="white">
        <a:xfrm>
          <a:off x="4624718" y="-158198"/>
          <a:ext cx="1342099" cy="1342099"/>
        </a:xfrm>
        <a:prstGeom prst="circularArrow">
          <a:avLst>
            <a:gd name="adj1" fmla="val 5000"/>
            <a:gd name="adj2" fmla="val 360000"/>
            <a:gd name="adj3" fmla="val 19464489"/>
            <a:gd name="adj4" fmla="val 12575510"/>
            <a:gd name="adj5" fmla="val 5500"/>
          </a:avLst>
        </a:prstGeom>
      </dsp:spPr>
      <dsp:style>
        <a:lnRef idx="0">
          <a:schemeClr val="accent1">
            <a:tint val="60000"/>
          </a:schemeClr>
        </a:lnRef>
        <a:fillRef idx="2">
          <a:schemeClr val="accent1">
            <a:tint val="60000"/>
          </a:schemeClr>
        </a:fillRef>
        <a:effectRef idx="1">
          <a:scrgbClr r="0" g="0" b="0"/>
        </a:effectRef>
        <a:fontRef idx="minor">
          <a:schemeClr val="dk1"/>
        </a:fontRef>
      </dsp:style>
      <dsp:txXfrm>
        <a:off x="4624718" y="-158198"/>
        <a:ext cx="1342099" cy="1342099"/>
      </dsp:txXfrm>
    </dsp:sp>
    <dsp:sp>
      <dsp:nvSpPr>
        <dsp:cNvPr id="21" name="圆角矩形 20"/>
        <dsp:cNvSpPr/>
      </dsp:nvSpPr>
      <dsp:spPr bwMode="white">
        <a:xfrm>
          <a:off x="4392823" y="214314"/>
          <a:ext cx="754500" cy="300040"/>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765" tIns="16510" rIns="24765"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smtClean="0"/>
            <a:t>测试人员</a:t>
          </a:r>
          <a:endParaRPr lang="zh-CN" altLang="en-US" dirty="0"/>
        </a:p>
      </dsp:txBody>
      <dsp:txXfrm>
        <a:off x="4392823" y="214314"/>
        <a:ext cx="754500" cy="300040"/>
      </dsp:txXfrm>
    </dsp:sp>
    <dsp:sp>
      <dsp:nvSpPr>
        <dsp:cNvPr id="24" name="圆角矩形 23"/>
        <dsp:cNvSpPr/>
      </dsp:nvSpPr>
      <dsp:spPr bwMode="white">
        <a:xfrm>
          <a:off x="5486653" y="364334"/>
          <a:ext cx="848812" cy="700092"/>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5486653" y="364334"/>
        <a:ext cx="848812" cy="700092"/>
      </dsp:txXfrm>
    </dsp:sp>
    <dsp:sp>
      <dsp:nvSpPr>
        <dsp:cNvPr id="26" name="圆角矩形 25"/>
        <dsp:cNvSpPr/>
      </dsp:nvSpPr>
      <dsp:spPr bwMode="white">
        <a:xfrm>
          <a:off x="5675278" y="914406"/>
          <a:ext cx="754500" cy="300040"/>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4765" tIns="16510" rIns="24765"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smtClean="0"/>
            <a:t>开发人员</a:t>
          </a:r>
          <a:endParaRPr lang="zh-CN" altLang="en-US" dirty="0"/>
        </a:p>
      </dsp:txBody>
      <dsp:txXfrm>
        <a:off x="5675278" y="914406"/>
        <a:ext cx="754500" cy="300040"/>
      </dsp:txXfrm>
    </dsp:sp>
    <dsp:sp>
      <dsp:nvSpPr>
        <dsp:cNvPr id="3" name="矩形 2" hidden="1"/>
        <dsp:cNvSpPr/>
      </dsp:nvSpPr>
      <dsp:spPr bwMode="white">
        <a:xfrm>
          <a:off x="356833" y="214314"/>
          <a:ext cx="943124" cy="100013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356833" y="214314"/>
        <a:ext cx="943124" cy="1000132"/>
      </dsp:txXfrm>
    </dsp:sp>
    <dsp:sp>
      <dsp:nvSpPr>
        <dsp:cNvPr id="5" name="圆角矩形 4"/>
        <dsp:cNvSpPr/>
      </dsp:nvSpPr>
      <dsp:spPr bwMode="white">
        <a:xfrm>
          <a:off x="356833" y="364334"/>
          <a:ext cx="848812" cy="550073"/>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lIns="123825" tIns="123825" rIns="123825" bIns="123825"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356833" y="364334"/>
        <a:ext cx="848812" cy="550073"/>
      </dsp:txXfrm>
    </dsp:sp>
    <dsp:sp>
      <dsp:nvSpPr>
        <dsp:cNvPr id="8" name="矩形 7" hidden="1"/>
        <dsp:cNvSpPr/>
      </dsp:nvSpPr>
      <dsp:spPr bwMode="white">
        <a:xfrm>
          <a:off x="1639288" y="214314"/>
          <a:ext cx="943124" cy="100013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1639288" y="214314"/>
        <a:ext cx="943124" cy="1000132"/>
      </dsp:txXfrm>
    </dsp:sp>
    <dsp:sp>
      <dsp:nvSpPr>
        <dsp:cNvPr id="10" name="圆角矩形 9"/>
        <dsp:cNvSpPr/>
      </dsp:nvSpPr>
      <dsp:spPr bwMode="white">
        <a:xfrm>
          <a:off x="1639288" y="514354"/>
          <a:ext cx="848812" cy="550073"/>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lIns="123825" tIns="123825" rIns="123825" bIns="123825"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1639288" y="514354"/>
        <a:ext cx="848812" cy="550073"/>
      </dsp:txXfrm>
    </dsp:sp>
    <dsp:sp>
      <dsp:nvSpPr>
        <dsp:cNvPr id="13" name="矩形 12" hidden="1"/>
        <dsp:cNvSpPr/>
      </dsp:nvSpPr>
      <dsp:spPr bwMode="white">
        <a:xfrm>
          <a:off x="2921743" y="214314"/>
          <a:ext cx="943124" cy="100013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2921743" y="214314"/>
        <a:ext cx="943124" cy="1000132"/>
      </dsp:txXfrm>
    </dsp:sp>
    <dsp:sp>
      <dsp:nvSpPr>
        <dsp:cNvPr id="15" name="圆角矩形 14"/>
        <dsp:cNvSpPr/>
      </dsp:nvSpPr>
      <dsp:spPr bwMode="white">
        <a:xfrm>
          <a:off x="2921743" y="364334"/>
          <a:ext cx="848812" cy="550073"/>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lIns="123825" tIns="123825" rIns="123825" bIns="123825"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2921743" y="364334"/>
        <a:ext cx="848812" cy="550073"/>
      </dsp:txXfrm>
    </dsp:sp>
    <dsp:sp>
      <dsp:nvSpPr>
        <dsp:cNvPr id="18" name="矩形 17" hidden="1"/>
        <dsp:cNvSpPr/>
      </dsp:nvSpPr>
      <dsp:spPr bwMode="white">
        <a:xfrm>
          <a:off x="4204198" y="214314"/>
          <a:ext cx="943124" cy="100013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4204198" y="214314"/>
        <a:ext cx="943124" cy="1000132"/>
      </dsp:txXfrm>
    </dsp:sp>
    <dsp:sp>
      <dsp:nvSpPr>
        <dsp:cNvPr id="20" name="圆角矩形 19"/>
        <dsp:cNvSpPr/>
      </dsp:nvSpPr>
      <dsp:spPr bwMode="white">
        <a:xfrm>
          <a:off x="4204198" y="514354"/>
          <a:ext cx="848812" cy="550073"/>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lIns="123825" tIns="123825" rIns="123825" bIns="123825"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4204198" y="514354"/>
        <a:ext cx="848812" cy="550073"/>
      </dsp:txXfrm>
    </dsp:sp>
    <dsp:sp>
      <dsp:nvSpPr>
        <dsp:cNvPr id="23" name="矩形 22" hidden="1"/>
        <dsp:cNvSpPr/>
      </dsp:nvSpPr>
      <dsp:spPr bwMode="white">
        <a:xfrm>
          <a:off x="5486653" y="214314"/>
          <a:ext cx="943124" cy="100013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5486653" y="214314"/>
        <a:ext cx="943124" cy="1000132"/>
      </dsp:txXfrm>
    </dsp:sp>
    <dsp:sp>
      <dsp:nvSpPr>
        <dsp:cNvPr id="25" name="圆角矩形 24"/>
        <dsp:cNvSpPr/>
      </dsp:nvSpPr>
      <dsp:spPr bwMode="white">
        <a:xfrm>
          <a:off x="5486653" y="364334"/>
          <a:ext cx="848812" cy="550073"/>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lIns="123825" tIns="123825" rIns="123825" bIns="123825"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endParaRPr>
            <a:solidFill>
              <a:schemeClr val="dk1"/>
            </a:solidFill>
          </a:endParaRPr>
        </a:p>
      </dsp:txBody>
      <dsp:txXfrm>
        <a:off x="5486653" y="364334"/>
        <a:ext cx="848812" cy="550073"/>
      </dsp:txXfrm>
    </dsp:sp>
  </dsp:spTree>
</dsp:drawing>
</file>

<file path=ppt/diagrams/drawing2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684398" cy="911974"/>
        <a:chOff x="0" y="0"/>
        <a:chExt cx="3684398" cy="911974"/>
      </a:xfrm>
    </dsp:grpSpPr>
    <dsp:sp>
      <dsp:nvSpPr>
        <dsp:cNvPr id="3" name="圆角矩形 2"/>
        <dsp:cNvSpPr/>
      </dsp:nvSpPr>
      <dsp:spPr bwMode="white">
        <a:xfrm>
          <a:off x="0" y="0"/>
          <a:ext cx="3684398" cy="911974"/>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0" y="0"/>
        <a:ext cx="3684398" cy="911974"/>
      </dsp:txXfrm>
    </dsp:sp>
    <dsp:sp>
      <dsp:nvSpPr>
        <dsp:cNvPr id="4" name="圆角矩形 3"/>
        <dsp:cNvSpPr/>
      </dsp:nvSpPr>
      <dsp:spPr bwMode="white">
        <a:xfrm>
          <a:off x="91197" y="91197"/>
          <a:ext cx="736880" cy="729579"/>
        </a:xfrm>
        <a:prstGeom prst="roundRect">
          <a:avLst>
            <a:gd name="adj" fmla="val 10000"/>
          </a:avLst>
        </a:prstGeom>
        <a:blipFill rotWithShape="0">
          <a:blip r:embed="rId1"/>
          <a:stretch>
            <a:fillRect/>
          </a:stretch>
        </a:blipFill>
      </dsp:spPr>
      <dsp:style>
        <a:lnRef idx="1">
          <a:schemeClr val="lt1"/>
        </a:lnRef>
        <a:fillRef idx="1">
          <a:schemeClr val="accent1">
            <a:tint val="50000"/>
          </a:schemeClr>
        </a:fillRef>
        <a:effectRef idx="1">
          <a:scrgbClr r="0" g="0" b="0"/>
        </a:effectRef>
        <a:fontRef idx="minor"/>
      </dsp:style>
      <dsp:txXfrm>
        <a:off x="91197" y="91197"/>
        <a:ext cx="736880" cy="729579"/>
      </dsp:txXfrm>
    </dsp:sp>
    <dsp:sp>
      <dsp:nvSpPr>
        <dsp:cNvPr id="5" name="矩形 4"/>
        <dsp:cNvSpPr/>
      </dsp:nvSpPr>
      <dsp:spPr bwMode="white">
        <a:xfrm>
          <a:off x="828077" y="0"/>
          <a:ext cx="2856321" cy="911974"/>
        </a:xfrm>
        <a:prstGeom prst="rect">
          <a:avLst/>
        </a:prstGeom>
        <a:noFill/>
        <a:ln>
          <a:noFill/>
        </a:ln>
        <a:sp3d prstMaterial="dkEdge">
          <a:bevelT w="8200" h="38100"/>
        </a:sp3d>
      </dsp:spPr>
      <dsp:style>
        <a:lnRef idx="0">
          <a:schemeClr val="lt1"/>
        </a:lnRef>
        <a:fillRef idx="2">
          <a:schemeClr val="accent1"/>
        </a:fillRef>
        <a:effectRef idx="1">
          <a:scrgbClr r="0" g="0" b="0"/>
        </a:effectRef>
        <a:fontRef idx="minor">
          <a:schemeClr val="dk1"/>
        </a:fontRef>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dirty="0" smtClean="0"/>
            <a:t>存档一</a:t>
          </a:r>
          <a:endParaRPr lang="zh-CN" altLang="en-US" dirty="0"/>
        </a:p>
        <a:p>
          <a:pPr lvl="1">
            <a:lnSpc>
              <a:spcPct val="100000"/>
            </a:lnSpc>
            <a:spcBef>
              <a:spcPct val="0"/>
            </a:spcBef>
            <a:spcAft>
              <a:spcPct val="15000"/>
            </a:spcAft>
            <a:buChar char="•"/>
          </a:pPr>
          <a:r>
            <a:rPr lang="zh-CN" altLang="en-US" dirty="0" smtClean="0"/>
            <a:t>角色</a:t>
          </a:r>
          <a:endParaRPr lang="zh-CN" altLang="en-US" dirty="0"/>
        </a:p>
        <a:p>
          <a:pPr lvl="1">
            <a:lnSpc>
              <a:spcPct val="100000"/>
            </a:lnSpc>
            <a:spcBef>
              <a:spcPct val="0"/>
            </a:spcBef>
            <a:spcAft>
              <a:spcPct val="15000"/>
            </a:spcAft>
            <a:buChar char="•"/>
          </a:pPr>
          <a:r>
            <a:rPr lang="zh-CN" altLang="en-US" dirty="0" smtClean="0"/>
            <a:t>场景</a:t>
          </a:r>
          <a:endParaRPr lang="zh-CN" altLang="en-US" dirty="0"/>
        </a:p>
      </dsp:txBody>
      <dsp:txXfrm>
        <a:off x="828077" y="0"/>
        <a:ext cx="2856321" cy="911974"/>
      </dsp:txXfrm>
    </dsp:sp>
  </dsp:spTree>
</dsp:drawing>
</file>

<file path=ppt/diagrams/drawing2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684398" cy="911974"/>
        <a:chOff x="0" y="0"/>
        <a:chExt cx="3684398" cy="911974"/>
      </a:xfrm>
    </dsp:grpSpPr>
    <dsp:sp>
      <dsp:nvSpPr>
        <dsp:cNvPr id="3" name="圆角矩形 2"/>
        <dsp:cNvSpPr/>
      </dsp:nvSpPr>
      <dsp:spPr bwMode="white">
        <a:xfrm>
          <a:off x="0" y="0"/>
          <a:ext cx="3684398" cy="911974"/>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0" y="0"/>
        <a:ext cx="3684398" cy="911974"/>
      </dsp:txXfrm>
    </dsp:sp>
    <dsp:sp>
      <dsp:nvSpPr>
        <dsp:cNvPr id="4" name="圆角矩形 3"/>
        <dsp:cNvSpPr/>
      </dsp:nvSpPr>
      <dsp:spPr bwMode="white">
        <a:xfrm>
          <a:off x="91197" y="91197"/>
          <a:ext cx="736880" cy="729579"/>
        </a:xfrm>
        <a:prstGeom prst="roundRect">
          <a:avLst>
            <a:gd name="adj" fmla="val 10000"/>
          </a:avLst>
        </a:prstGeom>
        <a:blipFill rotWithShape="0">
          <a:blip r:embed="rId1"/>
          <a:stretch>
            <a:fillRect/>
          </a:stretch>
        </a:blipFill>
      </dsp:spPr>
      <dsp:style>
        <a:lnRef idx="1">
          <a:schemeClr val="lt1"/>
        </a:lnRef>
        <a:fillRef idx="1">
          <a:schemeClr val="accent1">
            <a:tint val="50000"/>
          </a:schemeClr>
        </a:fillRef>
        <a:effectRef idx="1">
          <a:scrgbClr r="0" g="0" b="0"/>
        </a:effectRef>
        <a:fontRef idx="minor"/>
      </dsp:style>
      <dsp:txXfrm>
        <a:off x="91197" y="91197"/>
        <a:ext cx="736880" cy="729579"/>
      </dsp:txXfrm>
    </dsp:sp>
    <dsp:sp>
      <dsp:nvSpPr>
        <dsp:cNvPr id="5" name="矩形 4"/>
        <dsp:cNvSpPr/>
      </dsp:nvSpPr>
      <dsp:spPr bwMode="white">
        <a:xfrm>
          <a:off x="828077" y="0"/>
          <a:ext cx="2856321" cy="911974"/>
        </a:xfrm>
        <a:prstGeom prst="rect">
          <a:avLst/>
        </a:prstGeom>
        <a:noFill/>
        <a:ln>
          <a:noFill/>
        </a:ln>
        <a:sp3d prstMaterial="dkEdge">
          <a:bevelT w="8200" h="38100"/>
        </a:sp3d>
      </dsp:spPr>
      <dsp:style>
        <a:lnRef idx="0">
          <a:schemeClr val="lt1"/>
        </a:lnRef>
        <a:fillRef idx="2">
          <a:schemeClr val="accent1"/>
        </a:fillRef>
        <a:effectRef idx="1">
          <a:scrgbClr r="0" g="0" b="0"/>
        </a:effectRef>
        <a:fontRef idx="minor">
          <a:schemeClr val="dk1"/>
        </a:fontRef>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zh-CN" altLang="en-US" dirty="0" smtClean="0"/>
            <a:t>存档二</a:t>
          </a:r>
          <a:endParaRPr lang="zh-CN" altLang="en-US" dirty="0"/>
        </a:p>
        <a:p>
          <a:pPr lvl="1">
            <a:lnSpc>
              <a:spcPct val="100000"/>
            </a:lnSpc>
            <a:spcBef>
              <a:spcPct val="0"/>
            </a:spcBef>
            <a:spcAft>
              <a:spcPct val="15000"/>
            </a:spcAft>
            <a:buChar char="•"/>
          </a:pPr>
          <a:r>
            <a:rPr lang="zh-CN" altLang="en-US" dirty="0" smtClean="0"/>
            <a:t>角色</a:t>
          </a:r>
          <a:endParaRPr lang="zh-CN" altLang="en-US" dirty="0"/>
        </a:p>
        <a:p>
          <a:pPr lvl="1">
            <a:lnSpc>
              <a:spcPct val="100000"/>
            </a:lnSpc>
            <a:spcBef>
              <a:spcPct val="0"/>
            </a:spcBef>
            <a:spcAft>
              <a:spcPct val="15000"/>
            </a:spcAft>
            <a:buChar char="•"/>
          </a:pPr>
          <a:r>
            <a:rPr lang="zh-CN" altLang="en-US" dirty="0" smtClean="0"/>
            <a:t>场景</a:t>
          </a:r>
          <a:endParaRPr lang="zh-CN" altLang="en-US" dirty="0"/>
        </a:p>
      </dsp:txBody>
      <dsp:txXfrm>
        <a:off x="828077" y="0"/>
        <a:ext cx="2856321" cy="91197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334148" cy="4064000"/>
        <a:chOff x="0" y="0"/>
        <a:chExt cx="6334148" cy="4064000"/>
      </a:xfrm>
    </dsp:grpSpPr>
    <dsp:sp>
      <dsp:nvSpPr>
        <dsp:cNvPr id="7" name="任意多边形 6"/>
        <dsp:cNvSpPr/>
      </dsp:nvSpPr>
      <dsp:spPr bwMode="white">
        <a:xfrm>
          <a:off x="1730072" y="1732944"/>
          <a:ext cx="1841630" cy="438643"/>
        </a:xfrm>
        <a:custGeom>
          <a:avLst/>
          <a:gdLst/>
          <a:ahLst/>
          <a:cxnLst/>
          <a:pathLst>
            <a:path w="2900" h="691">
              <a:moveTo>
                <a:pt x="2900" y="0"/>
              </a:moveTo>
              <a:lnTo>
                <a:pt x="2900" y="559"/>
              </a:lnTo>
              <a:lnTo>
                <a:pt x="0" y="559"/>
              </a:lnTo>
              <a:lnTo>
                <a:pt x="0" y="691"/>
              </a:lnTo>
            </a:path>
          </a:pathLst>
        </a:custGeom>
      </dsp:spPr>
      <dsp:style>
        <a:lnRef idx="2">
          <a:schemeClr val="accent1">
            <a:shade val="60000"/>
          </a:schemeClr>
        </a:lnRef>
        <a:fillRef idx="0">
          <a:schemeClr val="accent1"/>
        </a:fillRef>
        <a:effectRef idx="0">
          <a:scrgbClr r="0" g="0" b="0"/>
        </a:effectRef>
        <a:fontRef idx="minor"/>
      </dsp:style>
      <dsp:txXfrm>
        <a:off x="1730072" y="1732944"/>
        <a:ext cx="1841630" cy="438643"/>
      </dsp:txXfrm>
    </dsp:sp>
    <dsp:sp>
      <dsp:nvSpPr>
        <dsp:cNvPr id="10" name="任意多边形 9"/>
        <dsp:cNvSpPr/>
      </dsp:nvSpPr>
      <dsp:spPr bwMode="white">
        <a:xfrm>
          <a:off x="3571702" y="1732944"/>
          <a:ext cx="0" cy="438643"/>
        </a:xfrm>
        <a:custGeom>
          <a:avLst/>
          <a:gdLst/>
          <a:ahLst/>
          <a:cxnLst/>
          <a:pathLst>
            <a:path h="691">
              <a:moveTo>
                <a:pt x="0" y="0"/>
              </a:moveTo>
              <a:lnTo>
                <a:pt x="0" y="559"/>
              </a:lnTo>
              <a:lnTo>
                <a:pt x="0" y="559"/>
              </a:lnTo>
              <a:lnTo>
                <a:pt x="0" y="691"/>
              </a:lnTo>
            </a:path>
          </a:pathLst>
        </a:custGeom>
      </dsp:spPr>
      <dsp:style>
        <a:lnRef idx="2">
          <a:schemeClr val="accent1">
            <a:shade val="60000"/>
          </a:schemeClr>
        </a:lnRef>
        <a:fillRef idx="0">
          <a:schemeClr val="accent1"/>
        </a:fillRef>
        <a:effectRef idx="0">
          <a:scrgbClr r="0" g="0" b="0"/>
        </a:effectRef>
        <a:fontRef idx="minor"/>
      </dsp:style>
      <dsp:txXfrm>
        <a:off x="3571702" y="1732944"/>
        <a:ext cx="0" cy="438643"/>
      </dsp:txXfrm>
    </dsp:sp>
    <dsp:sp>
      <dsp:nvSpPr>
        <dsp:cNvPr id="13" name="任意多边形 12"/>
        <dsp:cNvSpPr/>
      </dsp:nvSpPr>
      <dsp:spPr bwMode="white">
        <a:xfrm>
          <a:off x="3571702" y="1732944"/>
          <a:ext cx="1841630" cy="438643"/>
        </a:xfrm>
        <a:custGeom>
          <a:avLst/>
          <a:gdLst/>
          <a:ahLst/>
          <a:cxnLst/>
          <a:pathLst>
            <a:path w="2900" h="691">
              <a:moveTo>
                <a:pt x="0" y="0"/>
              </a:moveTo>
              <a:lnTo>
                <a:pt x="0" y="559"/>
              </a:lnTo>
              <a:lnTo>
                <a:pt x="2900" y="559"/>
              </a:lnTo>
              <a:lnTo>
                <a:pt x="2900" y="691"/>
              </a:lnTo>
            </a:path>
          </a:pathLst>
        </a:custGeom>
      </dsp:spPr>
      <dsp:style>
        <a:lnRef idx="2">
          <a:schemeClr val="accent1">
            <a:shade val="60000"/>
          </a:schemeClr>
        </a:lnRef>
        <a:fillRef idx="0">
          <a:schemeClr val="accent1"/>
        </a:fillRef>
        <a:effectRef idx="0">
          <a:scrgbClr r="0" g="0" b="0"/>
        </a:effectRef>
        <a:fontRef idx="minor"/>
      </dsp:style>
      <dsp:txXfrm>
        <a:off x="3571702" y="1732944"/>
        <a:ext cx="1841630" cy="438643"/>
      </dsp:txXfrm>
    </dsp:sp>
    <dsp:sp>
      <dsp:nvSpPr>
        <dsp:cNvPr id="3" name="圆角矩形 2"/>
        <dsp:cNvSpPr/>
      </dsp:nvSpPr>
      <dsp:spPr bwMode="white">
        <a:xfrm>
          <a:off x="0" y="776552"/>
          <a:ext cx="1506789" cy="956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776552"/>
        <a:ext cx="1506789" cy="956811"/>
      </dsp:txXfrm>
    </dsp:sp>
    <dsp:sp>
      <dsp:nvSpPr>
        <dsp:cNvPr id="4" name="圆角矩形 3"/>
        <dsp:cNvSpPr/>
      </dsp:nvSpPr>
      <dsp:spPr bwMode="white">
        <a:xfrm>
          <a:off x="167421" y="935602"/>
          <a:ext cx="1506789" cy="956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gn="ctr">
            <a:lnSpc>
              <a:spcPct val="100000"/>
            </a:lnSpc>
            <a:spcBef>
              <a:spcPct val="0"/>
            </a:spcBef>
            <a:spcAft>
              <a:spcPct val="35000"/>
            </a:spcAft>
          </a:pPr>
          <a:r>
            <a:rPr lang="en-US" altLang="zh-CN" sz="2000" dirty="0" smtClean="0">
              <a:solidFill>
                <a:schemeClr val="dk1"/>
              </a:solidFill>
            </a:rPr>
            <a:t>Client</a:t>
          </a:r>
          <a:endParaRPr lang="zh-CN" altLang="en-US" sz="2000" dirty="0">
            <a:solidFill>
              <a:schemeClr val="dk1"/>
            </a:solidFill>
          </a:endParaRPr>
        </a:p>
      </dsp:txBody>
      <dsp:txXfrm>
        <a:off x="167421" y="935602"/>
        <a:ext cx="1506789" cy="956811"/>
      </dsp:txXfrm>
    </dsp:sp>
    <dsp:sp>
      <dsp:nvSpPr>
        <dsp:cNvPr id="5" name="圆角矩形 4"/>
        <dsp:cNvSpPr/>
      </dsp:nvSpPr>
      <dsp:spPr bwMode="white">
        <a:xfrm>
          <a:off x="1841630" y="776134"/>
          <a:ext cx="3460144" cy="956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841630" y="776134"/>
        <a:ext cx="3460144" cy="956811"/>
      </dsp:txXfrm>
    </dsp:sp>
    <dsp:sp>
      <dsp:nvSpPr>
        <dsp:cNvPr id="6" name="圆角矩形 5"/>
        <dsp:cNvSpPr/>
      </dsp:nvSpPr>
      <dsp:spPr bwMode="white">
        <a:xfrm>
          <a:off x="2009051" y="935184"/>
          <a:ext cx="3460144" cy="956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gn="ctr">
            <a:lnSpc>
              <a:spcPct val="100000"/>
            </a:lnSpc>
            <a:spcBef>
              <a:spcPct val="0"/>
            </a:spcBef>
            <a:spcAft>
              <a:spcPct val="35000"/>
            </a:spcAft>
          </a:pPr>
          <a:r>
            <a:rPr lang="en-US" altLang="zh-CN" sz="2000" dirty="0" smtClean="0">
              <a:solidFill>
                <a:schemeClr val="dk1"/>
              </a:solidFill>
            </a:rPr>
            <a:t>Handler</a:t>
          </a:r>
          <a:endParaRPr lang="en-US" altLang="zh-CN" sz="2000" dirty="0" smtClean="0">
            <a:solidFill>
              <a:schemeClr val="dk1"/>
            </a:solidFill>
          </a:endParaRPr>
        </a:p>
        <a:p>
          <a:pPr lvl="0" algn="l">
            <a:lnSpc>
              <a:spcPct val="100000"/>
            </a:lnSpc>
            <a:spcBef>
              <a:spcPct val="0"/>
            </a:spcBef>
            <a:spcAft>
              <a:spcPct val="35000"/>
            </a:spcAft>
          </a:pPr>
          <a:r>
            <a:rPr lang="en-US" altLang="zh-CN" sz="1400" dirty="0" smtClean="0">
              <a:solidFill>
                <a:schemeClr val="dk1"/>
              </a:solidFill>
            </a:rPr>
            <a:t>                                 -handler </a:t>
          </a:r>
          <a:r>
            <a:rPr lang="zh-CN" altLang="en-US" sz="1400" dirty="0" smtClean="0">
              <a:solidFill>
                <a:schemeClr val="dk1"/>
              </a:solidFill>
            </a:rPr>
            <a:t>下一个处理者</a:t>
          </a:r>
          <a:endParaRPr lang="en-US" altLang="zh-CN" sz="1400" dirty="0" smtClean="0">
            <a:solidFill>
              <a:schemeClr val="dk1"/>
            </a:solidFill>
          </a:endParaRPr>
        </a:p>
        <a:p>
          <a:pPr lvl="0" algn="l">
            <a:lnSpc>
              <a:spcPct val="100000"/>
            </a:lnSpc>
            <a:spcBef>
              <a:spcPct val="0"/>
            </a:spcBef>
            <a:spcAft>
              <a:spcPct val="35000"/>
            </a:spcAft>
          </a:pPr>
          <a:r>
            <a:rPr lang="en-US" altLang="zh-CN" sz="1400" dirty="0" smtClean="0">
              <a:solidFill>
                <a:schemeClr val="dk1"/>
              </a:solidFill>
            </a:rPr>
            <a:t>                                 -</a:t>
          </a:r>
          <a:r>
            <a:rPr lang="en-US" altLang="zh-CN" sz="1400" dirty="0" err="1" smtClean="0">
              <a:solidFill>
                <a:schemeClr val="dk1"/>
              </a:solidFill>
            </a:rPr>
            <a:t>handleRequest</a:t>
          </a:r>
          <a:r>
            <a:rPr lang="en-US" altLang="zh-CN" sz="1400" dirty="0" smtClean="0">
              <a:solidFill>
                <a:schemeClr val="dk1"/>
              </a:solidFill>
            </a:rPr>
            <a:t>()</a:t>
          </a:r>
          <a:endParaRPr lang="zh-CN" altLang="en-US" sz="1400" dirty="0">
            <a:solidFill>
              <a:schemeClr val="dk1"/>
            </a:solidFill>
          </a:endParaRPr>
        </a:p>
      </dsp:txBody>
      <dsp:txXfrm>
        <a:off x="2009051" y="935184"/>
        <a:ext cx="3460144" cy="956811"/>
      </dsp:txXfrm>
    </dsp:sp>
    <dsp:sp>
      <dsp:nvSpPr>
        <dsp:cNvPr id="8" name="圆角矩形 7"/>
        <dsp:cNvSpPr/>
      </dsp:nvSpPr>
      <dsp:spPr bwMode="white">
        <a:xfrm>
          <a:off x="976678" y="2171587"/>
          <a:ext cx="1506789" cy="956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976678" y="2171587"/>
        <a:ext cx="1506789" cy="956811"/>
      </dsp:txXfrm>
    </dsp:sp>
    <dsp:sp>
      <dsp:nvSpPr>
        <dsp:cNvPr id="9" name="圆角矩形 8"/>
        <dsp:cNvSpPr/>
      </dsp:nvSpPr>
      <dsp:spPr bwMode="white">
        <a:xfrm>
          <a:off x="1144099" y="2330637"/>
          <a:ext cx="1506789" cy="956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ltLang="zh-CN" dirty="0" smtClean="0">
              <a:solidFill>
                <a:schemeClr val="dk1"/>
              </a:solidFill>
            </a:rPr>
            <a:t>ConcreteHandler1</a:t>
          </a:r>
          <a:endParaRPr lang="zh-CN" altLang="en-US" dirty="0">
            <a:solidFill>
              <a:schemeClr val="dk1"/>
            </a:solidFill>
          </a:endParaRPr>
        </a:p>
      </dsp:txBody>
      <dsp:txXfrm>
        <a:off x="1144099" y="2330637"/>
        <a:ext cx="1506789" cy="956811"/>
      </dsp:txXfrm>
    </dsp:sp>
    <dsp:sp>
      <dsp:nvSpPr>
        <dsp:cNvPr id="11" name="圆角矩形 10"/>
        <dsp:cNvSpPr/>
      </dsp:nvSpPr>
      <dsp:spPr bwMode="white">
        <a:xfrm>
          <a:off x="2818308" y="2171587"/>
          <a:ext cx="1506789" cy="956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818308" y="2171587"/>
        <a:ext cx="1506789" cy="956811"/>
      </dsp:txXfrm>
    </dsp:sp>
    <dsp:sp>
      <dsp:nvSpPr>
        <dsp:cNvPr id="12" name="圆角矩形 11"/>
        <dsp:cNvSpPr/>
      </dsp:nvSpPr>
      <dsp:spPr bwMode="white">
        <a:xfrm>
          <a:off x="2985729" y="2330637"/>
          <a:ext cx="1506789" cy="956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ltLang="zh-CN" dirty="0" smtClean="0">
              <a:solidFill>
                <a:schemeClr val="dk1"/>
              </a:solidFill>
            </a:rPr>
            <a:t>ConcreteHandler2</a:t>
          </a:r>
          <a:endParaRPr lang="zh-CN" altLang="en-US" dirty="0">
            <a:solidFill>
              <a:schemeClr val="dk1"/>
            </a:solidFill>
          </a:endParaRPr>
        </a:p>
      </dsp:txBody>
      <dsp:txXfrm>
        <a:off x="2985729" y="2330637"/>
        <a:ext cx="1506789" cy="956811"/>
      </dsp:txXfrm>
    </dsp:sp>
    <dsp:sp>
      <dsp:nvSpPr>
        <dsp:cNvPr id="14" name="圆角矩形 13"/>
        <dsp:cNvSpPr/>
      </dsp:nvSpPr>
      <dsp:spPr bwMode="white">
        <a:xfrm>
          <a:off x="4659939" y="2171587"/>
          <a:ext cx="1506789" cy="956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4659939" y="2171587"/>
        <a:ext cx="1506789" cy="956811"/>
      </dsp:txXfrm>
    </dsp:sp>
    <dsp:sp>
      <dsp:nvSpPr>
        <dsp:cNvPr id="15" name="圆角矩形 14"/>
        <dsp:cNvSpPr/>
      </dsp:nvSpPr>
      <dsp:spPr bwMode="white">
        <a:xfrm>
          <a:off x="4827359" y="2330637"/>
          <a:ext cx="1506789" cy="956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9530" tIns="49530" rIns="49530"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ltLang="zh-CN" dirty="0" smtClean="0">
              <a:solidFill>
                <a:schemeClr val="dk1"/>
              </a:solidFill>
            </a:rPr>
            <a:t>ConcreteHandler3</a:t>
          </a:r>
          <a:endParaRPr lang="zh-CN" altLang="en-US" dirty="0">
            <a:solidFill>
              <a:schemeClr val="dk1"/>
            </a:solidFill>
          </a:endParaRPr>
        </a:p>
      </dsp:txBody>
      <dsp:txXfrm>
        <a:off x="4827359" y="2330637"/>
        <a:ext cx="1506789" cy="956811"/>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72296" cy="1889124"/>
        <a:chOff x="0" y="0"/>
        <a:chExt cx="6572296" cy="1889124"/>
      </a:xfrm>
    </dsp:grpSpPr>
    <dsp:sp>
      <dsp:nvSpPr>
        <dsp:cNvPr id="5" name="任意多边形 4"/>
        <dsp:cNvSpPr/>
      </dsp:nvSpPr>
      <dsp:spPr bwMode="white">
        <a:xfrm>
          <a:off x="1146211" y="719711"/>
          <a:ext cx="2076998" cy="330117"/>
        </a:xfrm>
        <a:custGeom>
          <a:avLst/>
          <a:gdLst/>
          <a:ahLst/>
          <a:cxnLst/>
          <a:pathLst>
            <a:path w="3271" h="520">
              <a:moveTo>
                <a:pt x="3271" y="0"/>
              </a:moveTo>
              <a:lnTo>
                <a:pt x="3271" y="421"/>
              </a:lnTo>
              <a:lnTo>
                <a:pt x="0" y="421"/>
              </a:lnTo>
              <a:lnTo>
                <a:pt x="0" y="520"/>
              </a:lnTo>
            </a:path>
          </a:pathLst>
        </a:custGeom>
      </dsp:spPr>
      <dsp:style>
        <a:lnRef idx="2">
          <a:schemeClr val="accent1">
            <a:shade val="60000"/>
          </a:schemeClr>
        </a:lnRef>
        <a:fillRef idx="0">
          <a:schemeClr val="accent1"/>
        </a:fillRef>
        <a:effectRef idx="0">
          <a:scrgbClr r="0" g="0" b="0"/>
        </a:effectRef>
        <a:fontRef idx="minor"/>
      </dsp:style>
      <dsp:txXfrm>
        <a:off x="1146211" y="719711"/>
        <a:ext cx="2076998" cy="330117"/>
      </dsp:txXfrm>
    </dsp:sp>
    <dsp:sp>
      <dsp:nvSpPr>
        <dsp:cNvPr id="8" name="任意多边形 7"/>
        <dsp:cNvSpPr/>
      </dsp:nvSpPr>
      <dsp:spPr bwMode="white">
        <a:xfrm>
          <a:off x="2530876" y="719711"/>
          <a:ext cx="692333" cy="330117"/>
        </a:xfrm>
        <a:custGeom>
          <a:avLst/>
          <a:gdLst/>
          <a:ahLst/>
          <a:cxnLst/>
          <a:pathLst>
            <a:path w="1090" h="520">
              <a:moveTo>
                <a:pt x="1090" y="0"/>
              </a:moveTo>
              <a:lnTo>
                <a:pt x="1090" y="421"/>
              </a:lnTo>
              <a:lnTo>
                <a:pt x="0" y="421"/>
              </a:lnTo>
              <a:lnTo>
                <a:pt x="0" y="520"/>
              </a:lnTo>
            </a:path>
          </a:pathLst>
        </a:custGeom>
      </dsp:spPr>
      <dsp:style>
        <a:lnRef idx="2">
          <a:schemeClr val="accent1">
            <a:shade val="60000"/>
          </a:schemeClr>
        </a:lnRef>
        <a:fillRef idx="0">
          <a:schemeClr val="accent1"/>
        </a:fillRef>
        <a:effectRef idx="0">
          <a:scrgbClr r="0" g="0" b="0"/>
        </a:effectRef>
        <a:fontRef idx="minor"/>
      </dsp:style>
      <dsp:txXfrm>
        <a:off x="2530876" y="719711"/>
        <a:ext cx="692333" cy="330117"/>
      </dsp:txXfrm>
    </dsp:sp>
    <dsp:sp>
      <dsp:nvSpPr>
        <dsp:cNvPr id="11" name="任意多边形 10"/>
        <dsp:cNvSpPr/>
      </dsp:nvSpPr>
      <dsp:spPr bwMode="white">
        <a:xfrm>
          <a:off x="3223209" y="719711"/>
          <a:ext cx="692333" cy="330117"/>
        </a:xfrm>
        <a:custGeom>
          <a:avLst/>
          <a:gdLst/>
          <a:ahLst/>
          <a:cxnLst/>
          <a:pathLst>
            <a:path w="1090" h="520">
              <a:moveTo>
                <a:pt x="0" y="0"/>
              </a:moveTo>
              <a:lnTo>
                <a:pt x="0" y="421"/>
              </a:lnTo>
              <a:lnTo>
                <a:pt x="1090" y="421"/>
              </a:lnTo>
              <a:lnTo>
                <a:pt x="1090" y="520"/>
              </a:lnTo>
            </a:path>
          </a:pathLst>
        </a:custGeom>
      </dsp:spPr>
      <dsp:style>
        <a:lnRef idx="2">
          <a:schemeClr val="accent1">
            <a:shade val="60000"/>
          </a:schemeClr>
        </a:lnRef>
        <a:fillRef idx="0">
          <a:schemeClr val="accent1"/>
        </a:fillRef>
        <a:effectRef idx="0">
          <a:scrgbClr r="0" g="0" b="0"/>
        </a:effectRef>
        <a:fontRef idx="minor"/>
      </dsp:style>
      <dsp:txXfrm>
        <a:off x="3223209" y="719711"/>
        <a:ext cx="692333" cy="330117"/>
      </dsp:txXfrm>
    </dsp:sp>
    <dsp:sp>
      <dsp:nvSpPr>
        <dsp:cNvPr id="14" name="任意多边形 13"/>
        <dsp:cNvSpPr/>
      </dsp:nvSpPr>
      <dsp:spPr bwMode="white">
        <a:xfrm>
          <a:off x="3223209" y="719711"/>
          <a:ext cx="2076998" cy="330117"/>
        </a:xfrm>
        <a:custGeom>
          <a:avLst/>
          <a:gdLst/>
          <a:ahLst/>
          <a:cxnLst/>
          <a:pathLst>
            <a:path w="3271" h="520">
              <a:moveTo>
                <a:pt x="0" y="0"/>
              </a:moveTo>
              <a:lnTo>
                <a:pt x="0" y="421"/>
              </a:lnTo>
              <a:lnTo>
                <a:pt x="3271" y="421"/>
              </a:lnTo>
              <a:lnTo>
                <a:pt x="3271" y="520"/>
              </a:lnTo>
            </a:path>
          </a:pathLst>
        </a:custGeom>
      </dsp:spPr>
      <dsp:style>
        <a:lnRef idx="2">
          <a:schemeClr val="accent1">
            <a:shade val="60000"/>
          </a:schemeClr>
        </a:lnRef>
        <a:fillRef idx="0">
          <a:schemeClr val="accent1"/>
        </a:fillRef>
        <a:effectRef idx="0">
          <a:scrgbClr r="0" g="0" b="0"/>
        </a:effectRef>
        <a:fontRef idx="minor"/>
      </dsp:style>
      <dsp:txXfrm>
        <a:off x="3223209" y="719711"/>
        <a:ext cx="2076998" cy="330117"/>
      </dsp:txXfrm>
    </dsp:sp>
    <dsp:sp>
      <dsp:nvSpPr>
        <dsp:cNvPr id="3" name="圆角矩形 2"/>
        <dsp:cNvSpPr/>
      </dsp:nvSpPr>
      <dsp:spPr bwMode="white">
        <a:xfrm>
          <a:off x="2656755" y="315"/>
          <a:ext cx="1132908" cy="71939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656755" y="315"/>
        <a:ext cx="1132908" cy="719397"/>
      </dsp:txXfrm>
    </dsp:sp>
    <dsp:sp>
      <dsp:nvSpPr>
        <dsp:cNvPr id="4" name="圆角矩形 3"/>
        <dsp:cNvSpPr/>
      </dsp:nvSpPr>
      <dsp:spPr bwMode="white">
        <a:xfrm>
          <a:off x="2782633" y="119899"/>
          <a:ext cx="1132908" cy="71939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solidFill>
                <a:schemeClr val="dk1"/>
              </a:solidFill>
            </a:rPr>
            <a:t>促销策略</a:t>
          </a:r>
          <a:endParaRPr lang="zh-CN" altLang="en-US" dirty="0">
            <a:solidFill>
              <a:schemeClr val="dk1"/>
            </a:solidFill>
          </a:endParaRPr>
        </a:p>
      </dsp:txBody>
      <dsp:txXfrm>
        <a:off x="2782633" y="119899"/>
        <a:ext cx="1132908" cy="719397"/>
      </dsp:txXfrm>
    </dsp:sp>
    <dsp:sp>
      <dsp:nvSpPr>
        <dsp:cNvPr id="6" name="圆角矩形 5"/>
        <dsp:cNvSpPr/>
      </dsp:nvSpPr>
      <dsp:spPr bwMode="white">
        <a:xfrm>
          <a:off x="579757" y="1049828"/>
          <a:ext cx="1132908" cy="71939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579757" y="1049828"/>
        <a:ext cx="1132908" cy="719397"/>
      </dsp:txXfrm>
    </dsp:sp>
    <dsp:sp>
      <dsp:nvSpPr>
        <dsp:cNvPr id="7" name="圆角矩形 6"/>
        <dsp:cNvSpPr/>
      </dsp:nvSpPr>
      <dsp:spPr bwMode="white">
        <a:xfrm>
          <a:off x="705635" y="1169413"/>
          <a:ext cx="1132908" cy="71939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solidFill>
                <a:schemeClr val="dk1"/>
              </a:solidFill>
            </a:rPr>
            <a:t>买二送一</a:t>
          </a:r>
          <a:endParaRPr lang="zh-CN" altLang="en-US" dirty="0">
            <a:solidFill>
              <a:schemeClr val="dk1"/>
            </a:solidFill>
          </a:endParaRPr>
        </a:p>
      </dsp:txBody>
      <dsp:txXfrm>
        <a:off x="705635" y="1169413"/>
        <a:ext cx="1132908" cy="719397"/>
      </dsp:txXfrm>
    </dsp:sp>
    <dsp:sp>
      <dsp:nvSpPr>
        <dsp:cNvPr id="9" name="圆角矩形 8"/>
        <dsp:cNvSpPr/>
      </dsp:nvSpPr>
      <dsp:spPr bwMode="white">
        <a:xfrm>
          <a:off x="1964422" y="1049828"/>
          <a:ext cx="1132908" cy="71939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964422" y="1049828"/>
        <a:ext cx="1132908" cy="719397"/>
      </dsp:txXfrm>
    </dsp:sp>
    <dsp:sp>
      <dsp:nvSpPr>
        <dsp:cNvPr id="10" name="圆角矩形 9"/>
        <dsp:cNvSpPr/>
      </dsp:nvSpPr>
      <dsp:spPr bwMode="white">
        <a:xfrm>
          <a:off x="2090301" y="1169413"/>
          <a:ext cx="1132908" cy="71939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solidFill>
                <a:schemeClr val="dk1"/>
              </a:solidFill>
            </a:rPr>
            <a:t>量大从优</a:t>
          </a:r>
          <a:endParaRPr lang="zh-CN" altLang="en-US" dirty="0">
            <a:solidFill>
              <a:schemeClr val="dk1"/>
            </a:solidFill>
          </a:endParaRPr>
        </a:p>
      </dsp:txBody>
      <dsp:txXfrm>
        <a:off x="2090301" y="1169413"/>
        <a:ext cx="1132908" cy="719397"/>
      </dsp:txXfrm>
    </dsp:sp>
    <dsp:sp>
      <dsp:nvSpPr>
        <dsp:cNvPr id="12" name="圆角矩形 11"/>
        <dsp:cNvSpPr/>
      </dsp:nvSpPr>
      <dsp:spPr bwMode="white">
        <a:xfrm>
          <a:off x="3349087" y="1049828"/>
          <a:ext cx="1132908" cy="71939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3349087" y="1049828"/>
        <a:ext cx="1132908" cy="719397"/>
      </dsp:txXfrm>
    </dsp:sp>
    <dsp:sp>
      <dsp:nvSpPr>
        <dsp:cNvPr id="13" name="圆角矩形 12"/>
        <dsp:cNvSpPr/>
      </dsp:nvSpPr>
      <dsp:spPr bwMode="white">
        <a:xfrm>
          <a:off x="3474966" y="1169413"/>
          <a:ext cx="1132908" cy="71939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smtClean="0">
              <a:solidFill>
                <a:schemeClr val="dk1"/>
              </a:solidFill>
            </a:rPr>
            <a:t>现金券</a:t>
          </a:r>
          <a:endParaRPr lang="zh-CN" altLang="en-US" dirty="0">
            <a:solidFill>
              <a:schemeClr val="dk1"/>
            </a:solidFill>
          </a:endParaRPr>
        </a:p>
      </dsp:txBody>
      <dsp:txXfrm>
        <a:off x="3474966" y="1169413"/>
        <a:ext cx="1132908" cy="719397"/>
      </dsp:txXfrm>
    </dsp:sp>
    <dsp:sp>
      <dsp:nvSpPr>
        <dsp:cNvPr id="15" name="圆角矩形 14"/>
        <dsp:cNvSpPr/>
      </dsp:nvSpPr>
      <dsp:spPr bwMode="white">
        <a:xfrm>
          <a:off x="4733753" y="1049828"/>
          <a:ext cx="1132908" cy="719397"/>
        </a:xfrm>
        <a:prstGeom prst="roundRect">
          <a:avLst>
            <a:gd name="adj" fmla="val 10000"/>
          </a:avLst>
        </a:prstGeom>
        <a:noFill/>
        <a:ln>
          <a:noFill/>
        </a:ln>
      </dsp:spPr>
      <dsp:style>
        <a:lnRef idx="2">
          <a:schemeClr val="lt1"/>
        </a:lnRef>
        <a:fillRef idx="1">
          <a:schemeClr val="accent1"/>
        </a:fillRef>
        <a:effectRef idx="0">
          <a:scrgbClr r="0" g="0" b="0"/>
        </a:effectRef>
        <a:fontRef idx="minor">
          <a:schemeClr val="lt1"/>
        </a:fontRef>
      </dsp:style>
      <dsp:txXfrm>
        <a:off x="4733753" y="1049828"/>
        <a:ext cx="1132908" cy="719397"/>
      </dsp:txXfrm>
    </dsp:sp>
    <dsp:sp>
      <dsp:nvSpPr>
        <dsp:cNvPr id="16" name="圆角矩形 15"/>
        <dsp:cNvSpPr/>
      </dsp:nvSpPr>
      <dsp:spPr bwMode="white">
        <a:xfrm>
          <a:off x="4859631" y="1169413"/>
          <a:ext cx="1132908" cy="719397"/>
        </a:xfrm>
        <a:prstGeom prst="roundRect">
          <a:avLst>
            <a:gd name="adj" fmla="val 10000"/>
          </a:avLst>
        </a:prstGeom>
        <a:ln>
          <a:noFill/>
        </a:ln>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solidFill>
                <a:schemeClr val="dk1"/>
              </a:solidFill>
            </a:rPr>
            <a:t>…</a:t>
          </a:r>
          <a:endParaRPr lang="zh-CN" altLang="en-US" dirty="0">
            <a:solidFill>
              <a:schemeClr val="dk1"/>
            </a:solidFill>
          </a:endParaRPr>
        </a:p>
      </dsp:txBody>
      <dsp:txXfrm>
        <a:off x="4859631" y="1169413"/>
        <a:ext cx="1132908" cy="719397"/>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43206" cy="1928826"/>
        <a:chOff x="0" y="0"/>
        <a:chExt cx="2643206" cy="1928826"/>
      </a:xfrm>
    </dsp:grpSpPr>
    <dsp:sp>
      <dsp:nvSpPr>
        <dsp:cNvPr id="5" name="任意多边形 4"/>
        <dsp:cNvSpPr/>
      </dsp:nvSpPr>
      <dsp:spPr bwMode="white">
        <a:xfrm>
          <a:off x="1257341" y="734837"/>
          <a:ext cx="0" cy="337055"/>
        </a:xfrm>
        <a:custGeom>
          <a:avLst/>
          <a:gdLst/>
          <a:ahLst/>
          <a:cxnLst/>
          <a:pathLst>
            <a:path h="531">
              <a:moveTo>
                <a:pt x="0" y="0"/>
              </a:moveTo>
              <a:lnTo>
                <a:pt x="0" y="531"/>
              </a:lnTo>
            </a:path>
          </a:pathLst>
        </a:custGeom>
      </dsp:spPr>
      <dsp:style>
        <a:lnRef idx="2">
          <a:schemeClr val="accent1">
            <a:shade val="60000"/>
          </a:schemeClr>
        </a:lnRef>
        <a:fillRef idx="0">
          <a:schemeClr val="accent1"/>
        </a:fillRef>
        <a:effectRef idx="0">
          <a:scrgbClr r="0" g="0" b="0"/>
        </a:effectRef>
        <a:fontRef idx="minor"/>
      </dsp:style>
      <dsp:txXfrm>
        <a:off x="1257341" y="734837"/>
        <a:ext cx="0" cy="337055"/>
      </dsp:txXfrm>
    </dsp:sp>
    <dsp:sp>
      <dsp:nvSpPr>
        <dsp:cNvPr id="3" name="圆角矩形 2"/>
        <dsp:cNvSpPr/>
      </dsp:nvSpPr>
      <dsp:spPr bwMode="white">
        <a:xfrm>
          <a:off x="678982" y="321"/>
          <a:ext cx="1156717" cy="734515"/>
        </a:xfrm>
        <a:prstGeom prst="roundRect">
          <a:avLst>
            <a:gd name="adj" fmla="val 10000"/>
          </a:avLst>
        </a:prstGeom>
        <a:noFill/>
        <a:ln>
          <a:noFill/>
        </a:ln>
      </dsp:spPr>
      <dsp:style>
        <a:lnRef idx="2">
          <a:schemeClr val="lt1"/>
        </a:lnRef>
        <a:fillRef idx="1">
          <a:schemeClr val="accent1"/>
        </a:fillRef>
        <a:effectRef idx="0">
          <a:scrgbClr r="0" g="0" b="0"/>
        </a:effectRef>
        <a:fontRef idx="minor">
          <a:schemeClr val="lt1"/>
        </a:fontRef>
      </dsp:style>
      <dsp:txXfrm>
        <a:off x="678982" y="321"/>
        <a:ext cx="1156717" cy="734515"/>
      </dsp:txXfrm>
    </dsp:sp>
    <dsp:sp>
      <dsp:nvSpPr>
        <dsp:cNvPr id="4" name="圆角矩形 3"/>
        <dsp:cNvSpPr/>
      </dsp:nvSpPr>
      <dsp:spPr bwMode="white">
        <a:xfrm>
          <a:off x="807506" y="122419"/>
          <a:ext cx="1156717" cy="734515"/>
        </a:xfrm>
        <a:prstGeom prst="roundRect">
          <a:avLst>
            <a:gd name="adj" fmla="val 10000"/>
          </a:avLst>
        </a:prstGeom>
        <a:ln>
          <a:noFill/>
        </a:ln>
      </dsp:spPr>
      <dsp:style>
        <a:lnRef idx="2">
          <a:schemeClr val="accent1"/>
        </a:lnRef>
        <a:fillRef idx="1">
          <a:schemeClr val="lt1">
            <a:alpha val="90000"/>
          </a:schemeClr>
        </a:fillRef>
        <a:effectRef idx="0">
          <a:scrgbClr r="0" g="0" b="0"/>
        </a:effectRef>
        <a:fontRef idx="minor"/>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endParaRPr lang="zh-CN" altLang="en-US" dirty="0">
            <a:solidFill>
              <a:schemeClr val="dk1"/>
            </a:solidFill>
          </a:endParaRPr>
        </a:p>
      </dsp:txBody>
      <dsp:txXfrm>
        <a:off x="807506" y="122419"/>
        <a:ext cx="1156717" cy="734515"/>
      </dsp:txXfrm>
    </dsp:sp>
    <dsp:sp>
      <dsp:nvSpPr>
        <dsp:cNvPr id="6" name="圆角矩形 5"/>
        <dsp:cNvSpPr/>
      </dsp:nvSpPr>
      <dsp:spPr bwMode="white">
        <a:xfrm>
          <a:off x="678982" y="1071891"/>
          <a:ext cx="1156717" cy="73451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678982" y="1071891"/>
        <a:ext cx="1156717" cy="734515"/>
      </dsp:txXfrm>
    </dsp:sp>
    <dsp:sp>
      <dsp:nvSpPr>
        <dsp:cNvPr id="7" name="圆角矩形 6"/>
        <dsp:cNvSpPr/>
      </dsp:nvSpPr>
      <dsp:spPr bwMode="white">
        <a:xfrm>
          <a:off x="807506" y="1193989"/>
          <a:ext cx="1156717" cy="73451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en-US" dirty="0" smtClean="0">
              <a:solidFill>
                <a:schemeClr val="dk1"/>
              </a:solidFill>
            </a:rPr>
            <a:t>打五折</a:t>
          </a:r>
          <a:endParaRPr lang="zh-CN" altLang="en-US" dirty="0">
            <a:solidFill>
              <a:schemeClr val="dk1"/>
            </a:solidFill>
          </a:endParaRPr>
        </a:p>
      </dsp:txBody>
      <dsp:txXfrm>
        <a:off x="807506" y="1193989"/>
        <a:ext cx="1156717" cy="734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357454" cy="642942"/>
        <a:chOff x="0" y="0"/>
        <a:chExt cx="2357454" cy="642942"/>
      </a:xfrm>
    </dsp:grpSpPr>
    <dsp:sp>
      <dsp:nvSpPr>
        <dsp:cNvPr id="3" name="圆角矩形 2"/>
        <dsp:cNvSpPr/>
      </dsp:nvSpPr>
      <dsp:spPr bwMode="white">
        <a:xfrm>
          <a:off x="0" y="0"/>
          <a:ext cx="2357454" cy="642942"/>
        </a:xfrm>
        <a:prstGeom prst="roundRect">
          <a:avLst/>
        </a:prstGeom>
        <a:no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600" dirty="0" smtClean="0">
              <a:solidFill>
                <a:schemeClr val="accent3">
                  <a:lumMod val="60000"/>
                  <a:lumOff val="40000"/>
                </a:schemeClr>
              </a:solidFill>
            </a:rPr>
            <a:t>抽象成接口</a:t>
          </a:r>
          <a:endParaRPr lang="zh-CN" altLang="en-US" sz="1600" dirty="0">
            <a:solidFill>
              <a:schemeClr val="accent3">
                <a:lumMod val="60000"/>
                <a:lumOff val="40000"/>
              </a:schemeClr>
            </a:solidFill>
          </a:endParaRPr>
        </a:p>
      </dsp:txBody>
      <dsp:txXfrm>
        <a:off x="0" y="0"/>
        <a:ext cx="2357454" cy="642942"/>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357454" cy="642942"/>
        <a:chOff x="0" y="0"/>
        <a:chExt cx="2357454" cy="642942"/>
      </a:xfrm>
    </dsp:grpSpPr>
    <dsp:sp>
      <dsp:nvSpPr>
        <dsp:cNvPr id="3" name="圆角矩形 2"/>
        <dsp:cNvSpPr/>
      </dsp:nvSpPr>
      <dsp:spPr bwMode="white">
        <a:xfrm>
          <a:off x="0" y="0"/>
          <a:ext cx="2357454" cy="642942"/>
        </a:xfrm>
        <a:prstGeom prst="roundRect">
          <a:avLst/>
        </a:prstGeom>
        <a:no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600" dirty="0" smtClean="0">
              <a:solidFill>
                <a:schemeClr val="accent3">
                  <a:lumMod val="60000"/>
                  <a:lumOff val="40000"/>
                </a:schemeClr>
              </a:solidFill>
            </a:rPr>
            <a:t>每种策略一个实现类</a:t>
          </a:r>
          <a:endParaRPr lang="zh-CN" altLang="en-US" sz="1600" dirty="0">
            <a:solidFill>
              <a:schemeClr val="accent3">
                <a:lumMod val="60000"/>
                <a:lumOff val="40000"/>
              </a:schemeClr>
            </a:solidFill>
          </a:endParaRPr>
        </a:p>
      </dsp:txBody>
      <dsp:txXfrm>
        <a:off x="0" y="0"/>
        <a:ext cx="2357454" cy="642942"/>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334148" cy="4064000"/>
        <a:chOff x="0" y="0"/>
        <a:chExt cx="6334148" cy="4064000"/>
      </a:xfrm>
    </dsp:grpSpPr>
    <dsp:sp>
      <dsp:nvSpPr>
        <dsp:cNvPr id="7" name="任意多边形 6"/>
        <dsp:cNvSpPr/>
      </dsp:nvSpPr>
      <dsp:spPr bwMode="white">
        <a:xfrm>
          <a:off x="1730072" y="1732944"/>
          <a:ext cx="1841630" cy="438643"/>
        </a:xfrm>
        <a:custGeom>
          <a:avLst/>
          <a:gdLst/>
          <a:ahLst/>
          <a:cxnLst/>
          <a:pathLst>
            <a:path w="2900" h="691">
              <a:moveTo>
                <a:pt x="2900" y="0"/>
              </a:moveTo>
              <a:lnTo>
                <a:pt x="2900" y="559"/>
              </a:lnTo>
              <a:lnTo>
                <a:pt x="0" y="559"/>
              </a:lnTo>
              <a:lnTo>
                <a:pt x="0" y="691"/>
              </a:lnTo>
            </a:path>
          </a:pathLst>
        </a:custGeom>
      </dsp:spPr>
      <dsp:style>
        <a:lnRef idx="2">
          <a:schemeClr val="accent1">
            <a:shade val="60000"/>
          </a:schemeClr>
        </a:lnRef>
        <a:fillRef idx="0">
          <a:schemeClr val="accent1"/>
        </a:fillRef>
        <a:effectRef idx="0">
          <a:scrgbClr r="0" g="0" b="0"/>
        </a:effectRef>
        <a:fontRef idx="minor"/>
      </dsp:style>
      <dsp:txXfrm>
        <a:off x="1730072" y="1732944"/>
        <a:ext cx="1841630" cy="438643"/>
      </dsp:txXfrm>
    </dsp:sp>
    <dsp:sp>
      <dsp:nvSpPr>
        <dsp:cNvPr id="10" name="任意多边形 9"/>
        <dsp:cNvSpPr/>
      </dsp:nvSpPr>
      <dsp:spPr bwMode="white">
        <a:xfrm>
          <a:off x="3571702" y="1732944"/>
          <a:ext cx="0" cy="438643"/>
        </a:xfrm>
        <a:custGeom>
          <a:avLst/>
          <a:gdLst/>
          <a:ahLst/>
          <a:cxnLst/>
          <a:pathLst>
            <a:path h="691">
              <a:moveTo>
                <a:pt x="0" y="0"/>
              </a:moveTo>
              <a:lnTo>
                <a:pt x="0" y="559"/>
              </a:lnTo>
              <a:lnTo>
                <a:pt x="0" y="559"/>
              </a:lnTo>
              <a:lnTo>
                <a:pt x="0" y="691"/>
              </a:lnTo>
            </a:path>
          </a:pathLst>
        </a:custGeom>
      </dsp:spPr>
      <dsp:style>
        <a:lnRef idx="2">
          <a:schemeClr val="accent1">
            <a:shade val="60000"/>
          </a:schemeClr>
        </a:lnRef>
        <a:fillRef idx="0">
          <a:schemeClr val="accent1"/>
        </a:fillRef>
        <a:effectRef idx="0">
          <a:scrgbClr r="0" g="0" b="0"/>
        </a:effectRef>
        <a:fontRef idx="minor"/>
      </dsp:style>
      <dsp:txXfrm>
        <a:off x="3571702" y="1732944"/>
        <a:ext cx="0" cy="438643"/>
      </dsp:txXfrm>
    </dsp:sp>
    <dsp:sp>
      <dsp:nvSpPr>
        <dsp:cNvPr id="13" name="任意多边形 12"/>
        <dsp:cNvSpPr/>
      </dsp:nvSpPr>
      <dsp:spPr bwMode="white">
        <a:xfrm>
          <a:off x="3571702" y="1732944"/>
          <a:ext cx="1841630" cy="438643"/>
        </a:xfrm>
        <a:custGeom>
          <a:avLst/>
          <a:gdLst/>
          <a:ahLst/>
          <a:cxnLst/>
          <a:pathLst>
            <a:path w="2900" h="691">
              <a:moveTo>
                <a:pt x="0" y="0"/>
              </a:moveTo>
              <a:lnTo>
                <a:pt x="0" y="559"/>
              </a:lnTo>
              <a:lnTo>
                <a:pt x="2900" y="559"/>
              </a:lnTo>
              <a:lnTo>
                <a:pt x="2900" y="691"/>
              </a:lnTo>
            </a:path>
          </a:pathLst>
        </a:custGeom>
      </dsp:spPr>
      <dsp:style>
        <a:lnRef idx="2">
          <a:schemeClr val="accent1">
            <a:shade val="60000"/>
          </a:schemeClr>
        </a:lnRef>
        <a:fillRef idx="0">
          <a:schemeClr val="accent1"/>
        </a:fillRef>
        <a:effectRef idx="0">
          <a:scrgbClr r="0" g="0" b="0"/>
        </a:effectRef>
        <a:fontRef idx="minor"/>
      </dsp:style>
      <dsp:txXfrm>
        <a:off x="3571702" y="1732944"/>
        <a:ext cx="1841630" cy="438643"/>
      </dsp:txXfrm>
    </dsp:sp>
    <dsp:sp>
      <dsp:nvSpPr>
        <dsp:cNvPr id="3" name="圆角矩形 2"/>
        <dsp:cNvSpPr/>
      </dsp:nvSpPr>
      <dsp:spPr bwMode="white">
        <a:xfrm>
          <a:off x="0" y="776552"/>
          <a:ext cx="1506789" cy="956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776552"/>
        <a:ext cx="1506789" cy="956811"/>
      </dsp:txXfrm>
    </dsp:sp>
    <dsp:sp>
      <dsp:nvSpPr>
        <dsp:cNvPr id="4" name="圆角矩形 3"/>
        <dsp:cNvSpPr/>
      </dsp:nvSpPr>
      <dsp:spPr bwMode="white">
        <a:xfrm>
          <a:off x="167421" y="935602"/>
          <a:ext cx="1506789" cy="956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gn="ctr">
            <a:lnSpc>
              <a:spcPct val="100000"/>
            </a:lnSpc>
            <a:spcBef>
              <a:spcPct val="0"/>
            </a:spcBef>
            <a:spcAft>
              <a:spcPct val="35000"/>
            </a:spcAft>
          </a:pPr>
          <a:r>
            <a:rPr lang="en-US" altLang="zh-CN" sz="2000" dirty="0" smtClean="0">
              <a:solidFill>
                <a:schemeClr val="dk1"/>
              </a:solidFill>
            </a:rPr>
            <a:t>Client</a:t>
          </a:r>
          <a:endParaRPr lang="zh-CN" altLang="en-US" sz="2000" dirty="0">
            <a:solidFill>
              <a:schemeClr val="dk1"/>
            </a:solidFill>
          </a:endParaRPr>
        </a:p>
      </dsp:txBody>
      <dsp:txXfrm>
        <a:off x="167421" y="935602"/>
        <a:ext cx="1506789" cy="956811"/>
      </dsp:txXfrm>
    </dsp:sp>
    <dsp:sp>
      <dsp:nvSpPr>
        <dsp:cNvPr id="5" name="圆角矩形 4"/>
        <dsp:cNvSpPr/>
      </dsp:nvSpPr>
      <dsp:spPr bwMode="white">
        <a:xfrm>
          <a:off x="1841630" y="776134"/>
          <a:ext cx="3460144" cy="956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841630" y="776134"/>
        <a:ext cx="3460144" cy="956811"/>
      </dsp:txXfrm>
    </dsp:sp>
    <dsp:sp>
      <dsp:nvSpPr>
        <dsp:cNvPr id="6" name="圆角矩形 5"/>
        <dsp:cNvSpPr/>
      </dsp:nvSpPr>
      <dsp:spPr bwMode="white">
        <a:xfrm>
          <a:off x="2009051" y="935184"/>
          <a:ext cx="3460144" cy="956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76200" tIns="76200" rIns="76200" bIns="7620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gn="ctr">
            <a:lnSpc>
              <a:spcPct val="100000"/>
            </a:lnSpc>
            <a:spcBef>
              <a:spcPct val="0"/>
            </a:spcBef>
            <a:spcAft>
              <a:spcPct val="35000"/>
            </a:spcAft>
          </a:pPr>
          <a:r>
            <a:rPr lang="en-US" sz="2000" b="0" i="0" dirty="0" err="1" smtClean="0">
              <a:solidFill>
                <a:schemeClr val="dk1"/>
              </a:solidFill>
            </a:rPr>
            <a:t>PromotionStrategy</a:t>
          </a:r>
          <a:endParaRPr lang="en-US" altLang="zh-CN" sz="2000" dirty="0" smtClean="0">
            <a:solidFill>
              <a:schemeClr val="dk1"/>
            </a:solidFill>
          </a:endParaRPr>
        </a:p>
        <a:p>
          <a:pPr lvl="0" algn="l">
            <a:lnSpc>
              <a:spcPct val="100000"/>
            </a:lnSpc>
            <a:spcBef>
              <a:spcPct val="0"/>
            </a:spcBef>
            <a:spcAft>
              <a:spcPct val="35000"/>
            </a:spcAft>
          </a:pPr>
          <a:r>
            <a:rPr lang="en-US" altLang="zh-CN" sz="1400" dirty="0" smtClean="0">
              <a:solidFill>
                <a:schemeClr val="dk1"/>
              </a:solidFill>
            </a:rPr>
            <a:t>                                 -</a:t>
          </a:r>
          <a:r>
            <a:rPr lang="en-US" altLang="zh-CN" sz="1400" dirty="0" err="1" smtClean="0">
              <a:solidFill>
                <a:schemeClr val="dk1"/>
              </a:solidFill>
            </a:rPr>
            <a:t>disCount</a:t>
          </a:r>
          <a:r>
            <a:rPr lang="en-US" altLang="zh-CN" sz="1400" dirty="0" smtClean="0">
              <a:solidFill>
                <a:schemeClr val="dk1"/>
              </a:solidFill>
            </a:rPr>
            <a:t>()</a:t>
          </a:r>
          <a:endParaRPr lang="zh-CN" altLang="en-US" sz="1400" dirty="0">
            <a:solidFill>
              <a:schemeClr val="dk1"/>
            </a:solidFill>
          </a:endParaRPr>
        </a:p>
      </dsp:txBody>
      <dsp:txXfrm>
        <a:off x="2009051" y="935184"/>
        <a:ext cx="3460144" cy="956811"/>
      </dsp:txXfrm>
    </dsp:sp>
    <dsp:sp>
      <dsp:nvSpPr>
        <dsp:cNvPr id="8" name="圆角矩形 7"/>
        <dsp:cNvSpPr/>
      </dsp:nvSpPr>
      <dsp:spPr bwMode="white">
        <a:xfrm>
          <a:off x="976678" y="2171587"/>
          <a:ext cx="1506789" cy="956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976678" y="2171587"/>
        <a:ext cx="1506789" cy="956811"/>
      </dsp:txXfrm>
    </dsp:sp>
    <dsp:sp>
      <dsp:nvSpPr>
        <dsp:cNvPr id="9" name="圆角矩形 8"/>
        <dsp:cNvSpPr/>
      </dsp:nvSpPr>
      <dsp:spPr bwMode="white">
        <a:xfrm>
          <a:off x="1144099" y="2330637"/>
          <a:ext cx="1506789" cy="956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1910" tIns="41910" rIns="41910" bIns="4191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altLang="zh-CN" dirty="0" err="1" smtClean="0">
              <a:solidFill>
                <a:schemeClr val="dk1"/>
              </a:solidFill>
            </a:rPr>
            <a:t>HalfDisCount</a:t>
          </a:r>
          <a:r>
            <a:rPr lang="en-US" b="0" i="0" dirty="0" err="1" smtClean="0">
              <a:solidFill>
                <a:schemeClr val="dk1"/>
              </a:solidFill>
            </a:rPr>
            <a:t>Strategy</a:t>
          </a:r>
          <a:endParaRPr lang="zh-CN" altLang="en-US" dirty="0">
            <a:solidFill>
              <a:schemeClr val="dk1"/>
            </a:solidFill>
          </a:endParaRPr>
        </a:p>
      </dsp:txBody>
      <dsp:txXfrm>
        <a:off x="1144099" y="2330637"/>
        <a:ext cx="1506789" cy="956811"/>
      </dsp:txXfrm>
    </dsp:sp>
    <dsp:sp>
      <dsp:nvSpPr>
        <dsp:cNvPr id="11" name="圆角矩形 10"/>
        <dsp:cNvSpPr/>
      </dsp:nvSpPr>
      <dsp:spPr bwMode="white">
        <a:xfrm>
          <a:off x="2818308" y="2171587"/>
          <a:ext cx="1506789" cy="956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818308" y="2171587"/>
        <a:ext cx="1506789" cy="956811"/>
      </dsp:txXfrm>
    </dsp:sp>
    <dsp:sp>
      <dsp:nvSpPr>
        <dsp:cNvPr id="12" name="圆角矩形 11"/>
        <dsp:cNvSpPr/>
      </dsp:nvSpPr>
      <dsp:spPr bwMode="white">
        <a:xfrm>
          <a:off x="2985729" y="2330637"/>
          <a:ext cx="1506789" cy="956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1910" tIns="41910" rIns="41910" bIns="4191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b="0" i="0" dirty="0" err="1" smtClean="0">
              <a:solidFill>
                <a:schemeClr val="dk1"/>
              </a:solidFill>
            </a:rPr>
            <a:t>BatchStrategy</a:t>
          </a:r>
          <a:endParaRPr lang="zh-CN" altLang="en-US" dirty="0">
            <a:solidFill>
              <a:schemeClr val="dk1"/>
            </a:solidFill>
          </a:endParaRPr>
        </a:p>
      </dsp:txBody>
      <dsp:txXfrm>
        <a:off x="2985729" y="2330637"/>
        <a:ext cx="1506789" cy="956811"/>
      </dsp:txXfrm>
    </dsp:sp>
    <dsp:sp>
      <dsp:nvSpPr>
        <dsp:cNvPr id="14" name="圆角矩形 13"/>
        <dsp:cNvSpPr/>
      </dsp:nvSpPr>
      <dsp:spPr bwMode="white">
        <a:xfrm>
          <a:off x="4659939" y="2171587"/>
          <a:ext cx="1506789" cy="956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4659939" y="2171587"/>
        <a:ext cx="1506789" cy="956811"/>
      </dsp:txXfrm>
    </dsp:sp>
    <dsp:sp>
      <dsp:nvSpPr>
        <dsp:cNvPr id="15" name="圆角矩形 14"/>
        <dsp:cNvSpPr/>
      </dsp:nvSpPr>
      <dsp:spPr bwMode="white">
        <a:xfrm>
          <a:off x="4827359" y="2330637"/>
          <a:ext cx="1506789" cy="956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1910" tIns="41910" rIns="41910" bIns="4191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b="0" i="0" dirty="0" err="1" smtClean="0">
              <a:solidFill>
                <a:schemeClr val="dk1"/>
              </a:solidFill>
            </a:rPr>
            <a:t>CouponStrategy</a:t>
          </a:r>
          <a:endParaRPr lang="zh-CN" altLang="en-US" dirty="0">
            <a:solidFill>
              <a:schemeClr val="dk1"/>
            </a:solidFill>
          </a:endParaRPr>
        </a:p>
      </dsp:txBody>
      <dsp:txXfrm>
        <a:off x="4827359" y="2330637"/>
        <a:ext cx="1506789" cy="956811"/>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643602" cy="1143008"/>
        <a:chOff x="0" y="0"/>
        <a:chExt cx="5643602" cy="1143008"/>
      </a:xfrm>
    </dsp:grpSpPr>
    <dsp:sp>
      <dsp:nvSpPr>
        <dsp:cNvPr id="3" name="燕尾形箭头 2"/>
        <dsp:cNvSpPr/>
      </dsp:nvSpPr>
      <dsp:spPr bwMode="white">
        <a:xfrm>
          <a:off x="0" y="357190"/>
          <a:ext cx="5643602" cy="457203"/>
        </a:xfrm>
        <a:prstGeom prst="notchedRightArrow">
          <a:avLst/>
        </a:prstGeom>
      </dsp:spPr>
      <dsp:style>
        <a:lnRef idx="0">
          <a:schemeClr val="accent1"/>
        </a:lnRef>
        <a:fillRef idx="1">
          <a:schemeClr val="accent1">
            <a:tint val="40000"/>
          </a:schemeClr>
        </a:fillRef>
        <a:effectRef idx="0">
          <a:scrgbClr r="0" g="0" b="0"/>
        </a:effectRef>
        <a:fontRef idx="minor"/>
      </dsp:style>
      <dsp:txXfrm>
        <a:off x="0" y="357190"/>
        <a:ext cx="5643602" cy="457203"/>
      </dsp:txXfrm>
    </dsp:sp>
    <dsp:sp>
      <dsp:nvSpPr>
        <dsp:cNvPr id="4" name="矩形 3"/>
        <dsp:cNvSpPr/>
      </dsp:nvSpPr>
      <dsp:spPr bwMode="white">
        <a:xfrm>
          <a:off x="0" y="0"/>
          <a:ext cx="695787" cy="4572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1120" tIns="71120" rIns="71120" bIns="71120" anchor="b"/>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smtClean="0">
              <a:solidFill>
                <a:schemeClr val="tx1"/>
              </a:solidFill>
            </a:rPr>
            <a:t>身份角色验证</a:t>
          </a:r>
          <a:endParaRPr lang="zh-CN" altLang="en-US" dirty="0">
            <a:solidFill>
              <a:schemeClr val="tx1"/>
            </a:solidFill>
          </a:endParaRPr>
        </a:p>
      </dsp:txBody>
      <dsp:txXfrm>
        <a:off x="0" y="0"/>
        <a:ext cx="695787" cy="457203"/>
      </dsp:txXfrm>
    </dsp:sp>
    <dsp:sp>
      <dsp:nvSpPr>
        <dsp:cNvPr id="5" name="椭圆 4"/>
        <dsp:cNvSpPr/>
      </dsp:nvSpPr>
      <dsp:spPr bwMode="white">
        <a:xfrm>
          <a:off x="290743" y="514354"/>
          <a:ext cx="114301" cy="114301"/>
        </a:xfrm>
        <a:prstGeom prst="ellipse">
          <a:avLst/>
        </a:prstGeom>
      </dsp:spPr>
      <dsp:style>
        <a:lnRef idx="2">
          <a:schemeClr val="lt1"/>
        </a:lnRef>
        <a:fillRef idx="1">
          <a:schemeClr val="accent1"/>
        </a:fillRef>
        <a:effectRef idx="0">
          <a:scrgbClr r="0" g="0" b="0"/>
        </a:effectRef>
        <a:fontRef idx="minor">
          <a:schemeClr val="lt1"/>
        </a:fontRef>
      </dsp:style>
      <dsp:txXfrm>
        <a:off x="290743" y="514354"/>
        <a:ext cx="114301" cy="114301"/>
      </dsp:txXfrm>
    </dsp:sp>
    <dsp:sp>
      <dsp:nvSpPr>
        <dsp:cNvPr id="6" name="矩形 5"/>
        <dsp:cNvSpPr/>
      </dsp:nvSpPr>
      <dsp:spPr bwMode="white">
        <a:xfrm>
          <a:off x="730576" y="685805"/>
          <a:ext cx="695787" cy="4572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1120" tIns="71120" rIns="71120" bIns="71120" anchor="t"/>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smtClean="0">
              <a:solidFill>
                <a:schemeClr val="tx1"/>
              </a:solidFill>
            </a:rPr>
            <a:t>解析报文</a:t>
          </a:r>
          <a:endParaRPr lang="zh-CN" altLang="en-US" dirty="0">
            <a:solidFill>
              <a:schemeClr val="tx1"/>
            </a:solidFill>
          </a:endParaRPr>
        </a:p>
      </dsp:txBody>
      <dsp:txXfrm>
        <a:off x="730576" y="685805"/>
        <a:ext cx="695787" cy="457203"/>
      </dsp:txXfrm>
    </dsp:sp>
    <dsp:sp>
      <dsp:nvSpPr>
        <dsp:cNvPr id="7" name="椭圆 6"/>
        <dsp:cNvSpPr/>
      </dsp:nvSpPr>
      <dsp:spPr bwMode="white">
        <a:xfrm>
          <a:off x="1021319" y="514354"/>
          <a:ext cx="114301" cy="114301"/>
        </a:xfrm>
        <a:prstGeom prst="ellipse">
          <a:avLst/>
        </a:prstGeom>
      </dsp:spPr>
      <dsp:style>
        <a:lnRef idx="2">
          <a:schemeClr val="lt1"/>
        </a:lnRef>
        <a:fillRef idx="1">
          <a:schemeClr val="accent1"/>
        </a:fillRef>
        <a:effectRef idx="0">
          <a:scrgbClr r="0" g="0" b="0"/>
        </a:effectRef>
        <a:fontRef idx="minor">
          <a:schemeClr val="lt1"/>
        </a:fontRef>
      </dsp:style>
      <dsp:txXfrm>
        <a:off x="1021319" y="514354"/>
        <a:ext cx="114301" cy="114301"/>
      </dsp:txXfrm>
    </dsp:sp>
    <dsp:sp>
      <dsp:nvSpPr>
        <dsp:cNvPr id="8" name="矩形 7"/>
        <dsp:cNvSpPr/>
      </dsp:nvSpPr>
      <dsp:spPr bwMode="white">
        <a:xfrm>
          <a:off x="1461152" y="0"/>
          <a:ext cx="695787" cy="4572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1120" tIns="71120" rIns="71120" bIns="71120" anchor="b"/>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smtClean="0">
              <a:solidFill>
                <a:schemeClr val="tx1"/>
              </a:solidFill>
            </a:rPr>
            <a:t>报文验证</a:t>
          </a:r>
          <a:endParaRPr lang="zh-CN" altLang="en-US" dirty="0">
            <a:solidFill>
              <a:schemeClr val="tx1"/>
            </a:solidFill>
          </a:endParaRPr>
        </a:p>
      </dsp:txBody>
      <dsp:txXfrm>
        <a:off x="1461152" y="0"/>
        <a:ext cx="695787" cy="457203"/>
      </dsp:txXfrm>
    </dsp:sp>
    <dsp:sp>
      <dsp:nvSpPr>
        <dsp:cNvPr id="9" name="椭圆 8"/>
        <dsp:cNvSpPr/>
      </dsp:nvSpPr>
      <dsp:spPr bwMode="white">
        <a:xfrm>
          <a:off x="1751895" y="514354"/>
          <a:ext cx="114301" cy="114301"/>
        </a:xfrm>
        <a:prstGeom prst="ellipse">
          <a:avLst/>
        </a:prstGeom>
      </dsp:spPr>
      <dsp:style>
        <a:lnRef idx="2">
          <a:schemeClr val="lt1"/>
        </a:lnRef>
        <a:fillRef idx="1">
          <a:schemeClr val="accent1"/>
        </a:fillRef>
        <a:effectRef idx="0">
          <a:scrgbClr r="0" g="0" b="0"/>
        </a:effectRef>
        <a:fontRef idx="minor">
          <a:schemeClr val="lt1"/>
        </a:fontRef>
      </dsp:style>
      <dsp:txXfrm>
        <a:off x="1751895" y="514354"/>
        <a:ext cx="114301" cy="114301"/>
      </dsp:txXfrm>
    </dsp:sp>
    <dsp:sp>
      <dsp:nvSpPr>
        <dsp:cNvPr id="10" name="矩形 9"/>
        <dsp:cNvSpPr/>
      </dsp:nvSpPr>
      <dsp:spPr bwMode="white">
        <a:xfrm>
          <a:off x="2191728" y="685805"/>
          <a:ext cx="695787" cy="4572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1120" tIns="71120" rIns="71120" bIns="71120" anchor="t"/>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smtClean="0">
              <a:solidFill>
                <a:schemeClr val="tx1"/>
              </a:solidFill>
            </a:rPr>
            <a:t>调用方验证</a:t>
          </a:r>
          <a:endParaRPr lang="zh-CN" altLang="en-US" dirty="0">
            <a:solidFill>
              <a:schemeClr val="tx1"/>
            </a:solidFill>
          </a:endParaRPr>
        </a:p>
      </dsp:txBody>
      <dsp:txXfrm>
        <a:off x="2191728" y="685805"/>
        <a:ext cx="695787" cy="457203"/>
      </dsp:txXfrm>
    </dsp:sp>
    <dsp:sp>
      <dsp:nvSpPr>
        <dsp:cNvPr id="11" name="椭圆 10"/>
        <dsp:cNvSpPr/>
      </dsp:nvSpPr>
      <dsp:spPr bwMode="white">
        <a:xfrm>
          <a:off x="2482471" y="514354"/>
          <a:ext cx="114301" cy="114301"/>
        </a:xfrm>
        <a:prstGeom prst="ellipse">
          <a:avLst/>
        </a:prstGeom>
      </dsp:spPr>
      <dsp:style>
        <a:lnRef idx="2">
          <a:schemeClr val="lt1"/>
        </a:lnRef>
        <a:fillRef idx="1">
          <a:schemeClr val="accent1"/>
        </a:fillRef>
        <a:effectRef idx="0">
          <a:scrgbClr r="0" g="0" b="0"/>
        </a:effectRef>
        <a:fontRef idx="minor">
          <a:schemeClr val="lt1"/>
        </a:fontRef>
      </dsp:style>
      <dsp:txXfrm>
        <a:off x="2482471" y="514354"/>
        <a:ext cx="114301" cy="114301"/>
      </dsp:txXfrm>
    </dsp:sp>
    <dsp:sp>
      <dsp:nvSpPr>
        <dsp:cNvPr id="12" name="矩形 11"/>
        <dsp:cNvSpPr/>
      </dsp:nvSpPr>
      <dsp:spPr bwMode="white">
        <a:xfrm>
          <a:off x="2922304" y="0"/>
          <a:ext cx="695787" cy="4572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1120" tIns="71120" rIns="71120" bIns="71120" anchor="b"/>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ltLang="zh-CN" dirty="0" smtClean="0">
              <a:solidFill>
                <a:schemeClr val="tx1"/>
              </a:solidFill>
            </a:rPr>
            <a:t>…</a:t>
          </a:r>
          <a:endParaRPr lang="zh-CN" altLang="en-US" dirty="0">
            <a:solidFill>
              <a:schemeClr val="tx1"/>
            </a:solidFill>
          </a:endParaRPr>
        </a:p>
      </dsp:txBody>
      <dsp:txXfrm>
        <a:off x="2922304" y="0"/>
        <a:ext cx="695787" cy="457203"/>
      </dsp:txXfrm>
    </dsp:sp>
    <dsp:sp>
      <dsp:nvSpPr>
        <dsp:cNvPr id="13" name="椭圆 12"/>
        <dsp:cNvSpPr/>
      </dsp:nvSpPr>
      <dsp:spPr bwMode="white">
        <a:xfrm>
          <a:off x="3213046" y="514354"/>
          <a:ext cx="114301" cy="114301"/>
        </a:xfrm>
        <a:prstGeom prst="ellipse">
          <a:avLst/>
        </a:prstGeom>
      </dsp:spPr>
      <dsp:style>
        <a:lnRef idx="2">
          <a:schemeClr val="lt1"/>
        </a:lnRef>
        <a:fillRef idx="1">
          <a:schemeClr val="accent1"/>
        </a:fillRef>
        <a:effectRef idx="0">
          <a:scrgbClr r="0" g="0" b="0"/>
        </a:effectRef>
        <a:fontRef idx="minor">
          <a:schemeClr val="lt1"/>
        </a:fontRef>
      </dsp:style>
      <dsp:txXfrm>
        <a:off x="3213046" y="514354"/>
        <a:ext cx="114301" cy="114301"/>
      </dsp:txXfrm>
    </dsp:sp>
    <dsp:sp>
      <dsp:nvSpPr>
        <dsp:cNvPr id="14" name="矩形 13"/>
        <dsp:cNvSpPr/>
      </dsp:nvSpPr>
      <dsp:spPr bwMode="white">
        <a:xfrm>
          <a:off x="3652879" y="685805"/>
          <a:ext cx="695787" cy="4572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1120" tIns="71120" rIns="71120" bIns="71120" anchor="t"/>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smtClean="0">
              <a:solidFill>
                <a:schemeClr val="tx1"/>
              </a:solidFill>
            </a:rPr>
            <a:t>处理业务</a:t>
          </a:r>
          <a:endParaRPr lang="zh-CN" altLang="en-US" dirty="0">
            <a:solidFill>
              <a:schemeClr val="tx1"/>
            </a:solidFill>
          </a:endParaRPr>
        </a:p>
      </dsp:txBody>
      <dsp:txXfrm>
        <a:off x="3652879" y="685805"/>
        <a:ext cx="695787" cy="457203"/>
      </dsp:txXfrm>
    </dsp:sp>
    <dsp:sp>
      <dsp:nvSpPr>
        <dsp:cNvPr id="15" name="椭圆 14"/>
        <dsp:cNvSpPr/>
      </dsp:nvSpPr>
      <dsp:spPr bwMode="white">
        <a:xfrm>
          <a:off x="3943622" y="514354"/>
          <a:ext cx="114301" cy="114301"/>
        </a:xfrm>
        <a:prstGeom prst="ellipse">
          <a:avLst/>
        </a:prstGeom>
      </dsp:spPr>
      <dsp:style>
        <a:lnRef idx="2">
          <a:schemeClr val="lt1"/>
        </a:lnRef>
        <a:fillRef idx="1">
          <a:schemeClr val="accent1"/>
        </a:fillRef>
        <a:effectRef idx="0">
          <a:scrgbClr r="0" g="0" b="0"/>
        </a:effectRef>
        <a:fontRef idx="minor">
          <a:schemeClr val="lt1"/>
        </a:fontRef>
      </dsp:style>
      <dsp:txXfrm>
        <a:off x="3943622" y="514354"/>
        <a:ext cx="114301" cy="114301"/>
      </dsp:txXfrm>
    </dsp:sp>
    <dsp:sp>
      <dsp:nvSpPr>
        <dsp:cNvPr id="16" name="矩形 15"/>
        <dsp:cNvSpPr/>
      </dsp:nvSpPr>
      <dsp:spPr bwMode="white">
        <a:xfrm>
          <a:off x="4383455" y="0"/>
          <a:ext cx="695787" cy="4572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1120" tIns="71120" rIns="71120" bIns="71120" anchor="b"/>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smtClean="0">
              <a:solidFill>
                <a:schemeClr val="tx1"/>
              </a:solidFill>
            </a:rPr>
            <a:t>返回结果处理结果</a:t>
          </a:r>
          <a:endParaRPr lang="zh-CN" altLang="en-US" dirty="0">
            <a:solidFill>
              <a:schemeClr val="tx1"/>
            </a:solidFill>
          </a:endParaRPr>
        </a:p>
      </dsp:txBody>
      <dsp:txXfrm>
        <a:off x="4383455" y="0"/>
        <a:ext cx="695787" cy="457203"/>
      </dsp:txXfrm>
    </dsp:sp>
    <dsp:sp>
      <dsp:nvSpPr>
        <dsp:cNvPr id="17" name="椭圆 16"/>
        <dsp:cNvSpPr/>
      </dsp:nvSpPr>
      <dsp:spPr bwMode="white">
        <a:xfrm>
          <a:off x="4674198" y="514354"/>
          <a:ext cx="114301" cy="114301"/>
        </a:xfrm>
        <a:prstGeom prst="ellipse">
          <a:avLst/>
        </a:prstGeom>
      </dsp:spPr>
      <dsp:style>
        <a:lnRef idx="2">
          <a:schemeClr val="lt1"/>
        </a:lnRef>
        <a:fillRef idx="1">
          <a:schemeClr val="accent1"/>
        </a:fillRef>
        <a:effectRef idx="0">
          <a:scrgbClr r="0" g="0" b="0"/>
        </a:effectRef>
        <a:fontRef idx="minor">
          <a:schemeClr val="lt1"/>
        </a:fontRef>
      </dsp:style>
      <dsp:txXfrm>
        <a:off x="4674198" y="514354"/>
        <a:ext cx="114301" cy="114301"/>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32FA7E-7213-4A2D-9B47-CC5D22D9CE2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F9084F-4477-48E2-90DC-0BF5036D91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责任链模式是一种对象的行为模式。在责任链模式里，很多对象由每一个对象对其下家的引用而连接起来形成一条链。请求在这个链上传递，直到链上的某一个对象决定处理此请求。发出这个请求的客户端并不知道链上的哪一个对象最终处理这个请求，这使得系统可以在不影响客户端的情况下动态地重新组织链和分配责任。</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环境类（</a:t>
            </a:r>
            <a:r>
              <a:rPr lang="en-US" sz="1200" b="0" i="0" kern="1200" dirty="0" smtClean="0">
                <a:solidFill>
                  <a:schemeClr val="tx1"/>
                </a:solidFill>
                <a:latin typeface="+mn-lt"/>
                <a:ea typeface="+mn-ea"/>
                <a:cs typeface="+mn-cs"/>
              </a:rPr>
              <a:t>Context）</a:t>
            </a:r>
            <a:r>
              <a:rPr lang="zh-CN" altLang="en-US" sz="1200" b="0" i="0" kern="1200" dirty="0" smtClean="0">
                <a:solidFill>
                  <a:schemeClr val="tx1"/>
                </a:solidFill>
                <a:latin typeface="+mn-lt"/>
                <a:ea typeface="+mn-ea"/>
                <a:cs typeface="+mn-cs"/>
              </a:rPr>
              <a:t>客户感兴趣的接口。维护一个</a:t>
            </a:r>
            <a:r>
              <a:rPr lang="en-US" altLang="zh-CN" sz="1200" b="0" i="0" kern="1200" dirty="0" err="1" smtClean="0">
                <a:solidFill>
                  <a:schemeClr val="tx1"/>
                </a:solidFill>
                <a:latin typeface="+mn-lt"/>
                <a:ea typeface="+mn-ea"/>
                <a:cs typeface="+mn-cs"/>
              </a:rPr>
              <a:t>ConcreteState</a:t>
            </a:r>
            <a:r>
              <a:rPr lang="zh-CN" altLang="en-US" sz="1200" b="0" i="0" kern="1200" dirty="0" smtClean="0">
                <a:solidFill>
                  <a:schemeClr val="tx1"/>
                </a:solidFill>
                <a:latin typeface="+mn-lt"/>
                <a:ea typeface="+mn-ea"/>
                <a:cs typeface="+mn-cs"/>
              </a:rPr>
              <a:t>子类的实例，这个实例定义当前状态。</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抽象状态类（</a:t>
            </a:r>
            <a:r>
              <a:rPr lang="en-US" altLang="zh-CN" sz="1200" b="0" i="0" kern="1200" dirty="0" smtClean="0">
                <a:solidFill>
                  <a:schemeClr val="tx1"/>
                </a:solidFill>
                <a:latin typeface="+mn-lt"/>
                <a:ea typeface="+mn-ea"/>
                <a:cs typeface="+mn-cs"/>
              </a:rPr>
              <a:t>State</a:t>
            </a:r>
            <a:r>
              <a:rPr lang="zh-CN" altLang="en-US" sz="1200" b="0" i="0" kern="1200" dirty="0" smtClean="0">
                <a:solidFill>
                  <a:schemeClr val="tx1"/>
                </a:solidFill>
                <a:latin typeface="+mn-lt"/>
                <a:ea typeface="+mn-ea"/>
                <a:cs typeface="+mn-cs"/>
              </a:rPr>
              <a:t>）一个接口以封装与</a:t>
            </a:r>
            <a:r>
              <a:rPr lang="en-US" altLang="zh-CN" sz="1200" b="0" i="0" kern="1200" dirty="0" smtClean="0">
                <a:solidFill>
                  <a:schemeClr val="tx1"/>
                </a:solidFill>
                <a:latin typeface="+mn-lt"/>
                <a:ea typeface="+mn-ea"/>
                <a:cs typeface="+mn-cs"/>
              </a:rPr>
              <a:t>Context</a:t>
            </a:r>
            <a:r>
              <a:rPr lang="zh-CN" altLang="en-US" sz="1200" b="0" i="0" kern="1200" dirty="0" smtClean="0">
                <a:solidFill>
                  <a:schemeClr val="tx1"/>
                </a:solidFill>
                <a:latin typeface="+mn-lt"/>
                <a:ea typeface="+mn-ea"/>
                <a:cs typeface="+mn-cs"/>
              </a:rPr>
              <a:t>的一个特定状态相关的行为。</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具体状态类（</a:t>
            </a:r>
            <a:r>
              <a:rPr lang="en-US" sz="1200" b="0" i="0" kern="1200" dirty="0" err="1" smtClean="0">
                <a:solidFill>
                  <a:schemeClr val="tx1"/>
                </a:solidFill>
                <a:latin typeface="+mn-lt"/>
                <a:ea typeface="+mn-ea"/>
                <a:cs typeface="+mn-cs"/>
              </a:rPr>
              <a:t>ConcreteState</a:t>
            </a:r>
            <a:r>
              <a:rPr lang="en-US"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每一子类实现一个与</a:t>
            </a:r>
            <a:r>
              <a:rPr lang="en-US" altLang="zh-CN" sz="1200" b="0" i="0" kern="1200" dirty="0" smtClean="0">
                <a:solidFill>
                  <a:schemeClr val="tx1"/>
                </a:solidFill>
                <a:latin typeface="+mn-lt"/>
                <a:ea typeface="+mn-ea"/>
                <a:cs typeface="+mn-cs"/>
              </a:rPr>
              <a:t>Context</a:t>
            </a:r>
            <a:r>
              <a:rPr lang="zh-CN" altLang="en-US" sz="1200" b="0" i="0" kern="1200" dirty="0" smtClean="0">
                <a:solidFill>
                  <a:schemeClr val="tx1"/>
                </a:solidFill>
                <a:latin typeface="+mn-lt"/>
                <a:ea typeface="+mn-ea"/>
                <a:cs typeface="+mn-cs"/>
              </a:rPr>
              <a:t>的一个状态相关的行为。</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命令模式</a:t>
            </a:r>
            <a:r>
              <a:rPr lang="zh-CN" altLang="en-US" sz="1200" b="0" i="0" kern="1200" dirty="0" smtClean="0">
                <a:solidFill>
                  <a:schemeClr val="tx1"/>
                </a:solidFill>
                <a:latin typeface="+mn-lt"/>
                <a:ea typeface="+mn-ea"/>
                <a:cs typeface="+mn-cs"/>
              </a:rPr>
              <a:t>将一个请求封装为一个命令对象</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即我们创建的</a:t>
            </a:r>
            <a:r>
              <a:rPr lang="en-US" altLang="zh-CN" sz="1200" b="0" i="0" kern="1200" dirty="0" smtClean="0">
                <a:solidFill>
                  <a:schemeClr val="tx1"/>
                </a:solidFill>
                <a:latin typeface="+mn-lt"/>
                <a:ea typeface="+mn-ea"/>
                <a:cs typeface="+mn-cs"/>
              </a:rPr>
              <a:t>Command</a:t>
            </a:r>
            <a:r>
              <a:rPr lang="zh-CN" altLang="en-US" sz="1200" b="0" i="0" kern="1200" dirty="0" smtClean="0">
                <a:solidFill>
                  <a:schemeClr val="tx1"/>
                </a:solidFill>
                <a:latin typeface="+mn-lt"/>
                <a:ea typeface="+mn-ea"/>
                <a:cs typeface="+mn-cs"/>
              </a:rPr>
              <a:t>对象），从而使你可用不同的请求对客户进行参数化</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对请求排队或记录请求日志，以及支持可撤销的操作。</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命令模式的关键在于引入了抽象命令接口，且发送者针对抽象命令接口编程，只有实现了抽象命令接口的具体命令才能与接收者相关联。</a:t>
            </a:r>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抽象命令（</a:t>
            </a:r>
            <a:r>
              <a:rPr lang="en-US" altLang="zh-CN" sz="1200" b="0" i="0" kern="1200" dirty="0" smtClean="0">
                <a:solidFill>
                  <a:schemeClr val="tx1"/>
                </a:solidFill>
                <a:latin typeface="+mn-lt"/>
                <a:ea typeface="+mn-ea"/>
                <a:cs typeface="+mn-cs"/>
              </a:rPr>
              <a:t>Command</a:t>
            </a:r>
            <a:r>
              <a:rPr lang="zh-CN" altLang="en-US" sz="1200" b="0" i="0" kern="1200" dirty="0" smtClean="0">
                <a:solidFill>
                  <a:schemeClr val="tx1"/>
                </a:solidFill>
                <a:latin typeface="+mn-lt"/>
                <a:ea typeface="+mn-ea"/>
                <a:cs typeface="+mn-cs"/>
              </a:rPr>
              <a:t>）：定义命令的接口，声明执行的方法。</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3.2 </a:t>
            </a:r>
            <a:r>
              <a:rPr lang="zh-CN" altLang="en-US" sz="1200" b="0" i="0" kern="1200" dirty="0" smtClean="0">
                <a:solidFill>
                  <a:schemeClr val="tx1"/>
                </a:solidFill>
                <a:latin typeface="+mn-lt"/>
                <a:ea typeface="+mn-ea"/>
                <a:cs typeface="+mn-cs"/>
              </a:rPr>
              <a:t>具体命令（</a:t>
            </a:r>
            <a:r>
              <a:rPr lang="en-US" altLang="zh-CN" sz="1200" b="0" i="0" kern="1200" dirty="0" err="1" smtClean="0">
                <a:solidFill>
                  <a:schemeClr val="tx1"/>
                </a:solidFill>
                <a:latin typeface="+mn-lt"/>
                <a:ea typeface="+mn-ea"/>
                <a:cs typeface="+mn-cs"/>
              </a:rPr>
              <a:t>ConcreteCommand</a:t>
            </a:r>
            <a:r>
              <a:rPr lang="zh-CN" altLang="en-US" sz="1200" b="0" i="0" kern="1200" dirty="0" smtClean="0">
                <a:solidFill>
                  <a:schemeClr val="tx1"/>
                </a:solidFill>
                <a:latin typeface="+mn-lt"/>
                <a:ea typeface="+mn-ea"/>
                <a:cs typeface="+mn-cs"/>
              </a:rPr>
              <a:t>）：具体命令，实现要执行的方法，它通常是“虚”的实现；通常会有接收者，并调用接收者的功能来完成命令要执行的操作。</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3.3 </a:t>
            </a:r>
            <a:r>
              <a:rPr lang="zh-CN" altLang="en-US" sz="1200" b="0" i="0" kern="1200" dirty="0" smtClean="0">
                <a:solidFill>
                  <a:schemeClr val="tx1"/>
                </a:solidFill>
                <a:latin typeface="+mn-lt"/>
                <a:ea typeface="+mn-ea"/>
                <a:cs typeface="+mn-cs"/>
              </a:rPr>
              <a:t>接收者（</a:t>
            </a:r>
            <a:r>
              <a:rPr lang="en-US" altLang="zh-CN" sz="1200" b="0" i="0" kern="1200" dirty="0" smtClean="0">
                <a:solidFill>
                  <a:schemeClr val="tx1"/>
                </a:solidFill>
                <a:latin typeface="+mn-lt"/>
                <a:ea typeface="+mn-ea"/>
                <a:cs typeface="+mn-cs"/>
              </a:rPr>
              <a:t>Receiver</a:t>
            </a:r>
            <a:r>
              <a:rPr lang="zh-CN" altLang="en-US" sz="1200" b="0" i="0" kern="1200" dirty="0" smtClean="0">
                <a:solidFill>
                  <a:schemeClr val="tx1"/>
                </a:solidFill>
                <a:latin typeface="+mn-lt"/>
                <a:ea typeface="+mn-ea"/>
                <a:cs typeface="+mn-cs"/>
              </a:rPr>
              <a:t>）：真正执行命令的对象。任何类都可能成为一个接收者，只要能实现命令要求实现的相应功能。</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3.4 </a:t>
            </a:r>
            <a:r>
              <a:rPr lang="zh-CN" altLang="en-US" sz="1200" b="0" i="0" kern="1200" dirty="0" smtClean="0">
                <a:solidFill>
                  <a:schemeClr val="tx1"/>
                </a:solidFill>
                <a:latin typeface="+mn-lt"/>
                <a:ea typeface="+mn-ea"/>
                <a:cs typeface="+mn-cs"/>
              </a:rPr>
              <a:t>调用者（</a:t>
            </a:r>
            <a:r>
              <a:rPr lang="en-US" altLang="zh-CN" sz="1200" b="0" i="0" kern="1200" dirty="0" smtClean="0">
                <a:solidFill>
                  <a:schemeClr val="tx1"/>
                </a:solidFill>
                <a:latin typeface="+mn-lt"/>
                <a:ea typeface="+mn-ea"/>
                <a:cs typeface="+mn-cs"/>
              </a:rPr>
              <a:t>Invoker</a:t>
            </a:r>
            <a:r>
              <a:rPr lang="zh-CN" altLang="en-US" sz="1200" b="0" i="0" kern="1200" dirty="0" smtClean="0">
                <a:solidFill>
                  <a:schemeClr val="tx1"/>
                </a:solidFill>
                <a:latin typeface="+mn-lt"/>
                <a:ea typeface="+mn-ea"/>
                <a:cs typeface="+mn-cs"/>
              </a:rPr>
              <a:t>）：要求命令对象执行请求，通常会持有命令对象，可以持有很多的命令对象。这个是客户端真正触发命令并要求命令执行相应操作的地方，也就是说相当于使用命令对象的入口。</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3.5 </a:t>
            </a:r>
            <a:r>
              <a:rPr lang="zh-CN" altLang="en-US" sz="1200" b="0" i="0" kern="1200" dirty="0" smtClean="0">
                <a:solidFill>
                  <a:schemeClr val="tx1"/>
                </a:solidFill>
                <a:latin typeface="+mn-lt"/>
                <a:ea typeface="+mn-ea"/>
                <a:cs typeface="+mn-cs"/>
              </a:rPr>
              <a:t>客户端（</a:t>
            </a:r>
            <a:r>
              <a:rPr lang="en-US" altLang="zh-CN" sz="1200" b="0" i="0" kern="1200" dirty="0" smtClean="0">
                <a:solidFill>
                  <a:schemeClr val="tx1"/>
                </a:solidFill>
                <a:latin typeface="+mn-lt"/>
                <a:ea typeface="+mn-ea"/>
                <a:cs typeface="+mn-cs"/>
              </a:rPr>
              <a:t>Client</a:t>
            </a:r>
            <a:r>
              <a:rPr lang="zh-CN" altLang="en-US" sz="1200" b="0" i="0" kern="1200" dirty="0" smtClean="0">
                <a:solidFill>
                  <a:schemeClr val="tx1"/>
                </a:solidFill>
                <a:latin typeface="+mn-lt"/>
                <a:ea typeface="+mn-ea"/>
                <a:cs typeface="+mn-cs"/>
              </a:rPr>
              <a:t>）：命令由客户端来创建，并设置命令的接收者。</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5.1 </a:t>
            </a:r>
            <a:r>
              <a:rPr lang="zh-CN" altLang="en-US" sz="1200" b="0" i="0" kern="1200" dirty="0" smtClean="0">
                <a:solidFill>
                  <a:schemeClr val="tx1"/>
                </a:solidFill>
                <a:latin typeface="+mn-lt"/>
                <a:ea typeface="+mn-ea"/>
                <a:cs typeface="+mn-cs"/>
              </a:rPr>
              <a:t>优点</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5.1.1 </a:t>
            </a:r>
            <a:r>
              <a:rPr lang="zh-CN" altLang="en-US" sz="1200" b="0" i="0" kern="1200" dirty="0" smtClean="0">
                <a:solidFill>
                  <a:schemeClr val="tx1"/>
                </a:solidFill>
                <a:latin typeface="+mn-lt"/>
                <a:ea typeface="+mn-ea"/>
                <a:cs typeface="+mn-cs"/>
              </a:rPr>
              <a:t>解除了请求者与实现者之间的耦合，降低了系统的耦合度。</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5.1.2 </a:t>
            </a:r>
            <a:r>
              <a:rPr lang="zh-CN" altLang="en-US" sz="1200" b="0" i="0" kern="1200" dirty="0" smtClean="0">
                <a:solidFill>
                  <a:schemeClr val="tx1"/>
                </a:solidFill>
                <a:latin typeface="+mn-lt"/>
                <a:ea typeface="+mn-ea"/>
                <a:cs typeface="+mn-cs"/>
              </a:rPr>
              <a:t>对请求排队或记录请求日志，支持撤销操作。</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5.1.3 </a:t>
            </a:r>
            <a:r>
              <a:rPr lang="zh-CN" altLang="en-US" sz="1200" b="0" i="0" kern="1200" dirty="0" smtClean="0">
                <a:solidFill>
                  <a:schemeClr val="tx1"/>
                </a:solidFill>
                <a:latin typeface="+mn-lt"/>
                <a:ea typeface="+mn-ea"/>
                <a:cs typeface="+mn-cs"/>
              </a:rPr>
              <a:t>可以容易地设计一个组合命令。</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5.1.4 </a:t>
            </a:r>
            <a:r>
              <a:rPr lang="zh-CN" altLang="en-US" sz="1200" b="0" i="0" kern="1200" dirty="0" smtClean="0">
                <a:solidFill>
                  <a:schemeClr val="tx1"/>
                </a:solidFill>
                <a:latin typeface="+mn-lt"/>
                <a:ea typeface="+mn-ea"/>
                <a:cs typeface="+mn-cs"/>
              </a:rPr>
              <a:t>新命令可以容易地加入到系统中。</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5.2 </a:t>
            </a:r>
            <a:r>
              <a:rPr lang="zh-CN" altLang="en-US" sz="1200" b="0" i="0" kern="1200" dirty="0" smtClean="0">
                <a:solidFill>
                  <a:schemeClr val="tx1"/>
                </a:solidFill>
                <a:latin typeface="+mn-lt"/>
                <a:ea typeface="+mn-ea"/>
                <a:cs typeface="+mn-cs"/>
              </a:rPr>
              <a:t>缺点</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5.2.1 </a:t>
            </a:r>
            <a:r>
              <a:rPr lang="zh-CN" altLang="en-US" sz="1200" b="0" i="0" kern="1200" dirty="0" smtClean="0">
                <a:solidFill>
                  <a:schemeClr val="tx1"/>
                </a:solidFill>
                <a:latin typeface="+mn-lt"/>
                <a:ea typeface="+mn-ea"/>
                <a:cs typeface="+mn-cs"/>
              </a:rPr>
              <a:t>因为针对每一个命令都需要设计一个具体命令类，使用命令模式可能会导致系统有过多的具体命令类。</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5.3 </a:t>
            </a:r>
            <a:r>
              <a:rPr lang="zh-CN" altLang="en-US" sz="1200" b="0" i="0" kern="1200" dirty="0" smtClean="0">
                <a:solidFill>
                  <a:schemeClr val="tx1"/>
                </a:solidFill>
                <a:latin typeface="+mn-lt"/>
                <a:ea typeface="+mn-ea"/>
                <a:cs typeface="+mn-cs"/>
              </a:rPr>
              <a:t>适用场景</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5.3.1 </a:t>
            </a:r>
            <a:r>
              <a:rPr lang="zh-CN" altLang="en-US" sz="1200" b="0" i="0" kern="1200" dirty="0" smtClean="0">
                <a:solidFill>
                  <a:schemeClr val="tx1"/>
                </a:solidFill>
                <a:latin typeface="+mn-lt"/>
                <a:ea typeface="+mn-ea"/>
                <a:cs typeface="+mn-cs"/>
              </a:rPr>
              <a:t>当需要对行为进行“记录、撤销</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重做”等处理时。</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5.3.2 </a:t>
            </a:r>
            <a:r>
              <a:rPr lang="zh-CN" altLang="en-US" sz="1200" b="0" i="0" kern="1200" dirty="0" smtClean="0">
                <a:solidFill>
                  <a:schemeClr val="tx1"/>
                </a:solidFill>
                <a:latin typeface="+mn-lt"/>
                <a:ea typeface="+mn-ea"/>
                <a:cs typeface="+mn-cs"/>
              </a:rPr>
              <a:t>系统需要将请求者和接收者解耦，使得调用者和接收者不直接交互。</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5.3.3 </a:t>
            </a:r>
            <a:r>
              <a:rPr lang="zh-CN" altLang="en-US" sz="1200" b="0" i="0" kern="1200" dirty="0" smtClean="0">
                <a:solidFill>
                  <a:schemeClr val="tx1"/>
                </a:solidFill>
                <a:latin typeface="+mn-lt"/>
                <a:ea typeface="+mn-ea"/>
                <a:cs typeface="+mn-cs"/>
              </a:rPr>
              <a:t>系统需要在不同时间指定请求、请求排队和执行请求。</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5.3.4 </a:t>
            </a:r>
            <a:r>
              <a:rPr lang="zh-CN" altLang="en-US" sz="1200" b="0" i="0" kern="1200" dirty="0" smtClean="0">
                <a:solidFill>
                  <a:schemeClr val="tx1"/>
                </a:solidFill>
                <a:latin typeface="+mn-lt"/>
                <a:ea typeface="+mn-ea"/>
                <a:cs typeface="+mn-cs"/>
              </a:rPr>
              <a:t>系统需要将一组操作组合在一起，即支持宏命令。</a:t>
            </a:r>
            <a:endParaRPr lang="zh-CN" altLang="en-US" sz="1200" b="0" i="0" kern="1200" dirty="0" smtClean="0">
              <a:solidFill>
                <a:schemeClr val="tx1"/>
              </a:solidFill>
              <a:latin typeface="+mn-lt"/>
              <a:ea typeface="+mn-ea"/>
              <a:cs typeface="+mn-cs"/>
            </a:endParaRPr>
          </a:p>
          <a:p>
            <a:endParaRPr lang="zh-CN" altLang="en-US" sz="1200" b="0" i="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latin typeface="+mn-lt"/>
                <a:ea typeface="+mn-ea"/>
                <a:cs typeface="+mn-cs"/>
              </a:rPr>
              <a:t>解释器模式是类的行为模式。给定一个语言之后，解释器模式可以定义出其文法的一种表示，并同时提供一个解释器。客户端可以使用这个解释器来解释这个语言中的句子。</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latin typeface="+mn-lt"/>
                <a:ea typeface="+mn-ea"/>
                <a:cs typeface="+mn-cs"/>
              </a:rPr>
              <a:t>解释器是一个简单的语法分析工具</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它最显著的优点就是扩展性，修改语法规则只需要修改相应的非终结符就可以了，若扩展语法，只需要增加非终结符类就可以了。</a:t>
            </a:r>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Handler</a:t>
            </a:r>
            <a:r>
              <a:rPr lang="zh-CN" altLang="en-US" dirty="0" smtClean="0"/>
              <a:t>为接口，抽象处理者</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ConcreteHandler1</a:t>
            </a:r>
            <a:r>
              <a:rPr lang="zh-CN" altLang="en-US" dirty="0" smtClean="0"/>
              <a:t>、</a:t>
            </a:r>
            <a:r>
              <a:rPr lang="en-US" altLang="zh-CN" dirty="0" smtClean="0"/>
              <a:t>ConcreteHandler2</a:t>
            </a:r>
            <a:r>
              <a:rPr lang="zh-CN" altLang="en-US" dirty="0" smtClean="0"/>
              <a:t>、</a:t>
            </a:r>
            <a:r>
              <a:rPr lang="en-US" altLang="zh-CN" dirty="0" smtClean="0"/>
              <a:t>ConcreteHandler3</a:t>
            </a:r>
            <a:r>
              <a:rPr lang="zh-CN" altLang="en-US" dirty="0" smtClean="0"/>
              <a:t>为实现类，具体处理者</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访问一个聚合的对象，而不需要暴露对象的内部表示。</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对遍历不同的对象，提供统一的接口。</a:t>
            </a:r>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Handler</a:t>
            </a:r>
            <a:r>
              <a:rPr lang="zh-CN" altLang="en-US" dirty="0" smtClean="0"/>
              <a:t>为接口，抽象处理者</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ConcreteHandler1</a:t>
            </a:r>
            <a:r>
              <a:rPr lang="zh-CN" altLang="en-US" dirty="0" smtClean="0"/>
              <a:t>、</a:t>
            </a:r>
            <a:r>
              <a:rPr lang="en-US" altLang="zh-CN" dirty="0" smtClean="0"/>
              <a:t>ConcreteHandler2</a:t>
            </a:r>
            <a:r>
              <a:rPr lang="zh-CN" altLang="en-US" dirty="0" smtClean="0"/>
              <a:t>、</a:t>
            </a:r>
            <a:r>
              <a:rPr lang="en-US" altLang="zh-CN" dirty="0" smtClean="0"/>
              <a:t>ConcreteHandler3</a:t>
            </a:r>
            <a:r>
              <a:rPr lang="zh-CN" altLang="en-US" dirty="0" smtClean="0"/>
              <a:t>为实现类，具体处理者</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网状结构与星形结构。</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中介者模式定义一个中介对象来封装系列对象之间的交互。中介者使各个对象不需要显示地相互引用，从而使其耦合性松散，而且可以独立地改变他们之间的交互。</a:t>
            </a:r>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Mediator</a:t>
            </a:r>
            <a:r>
              <a:rPr lang="zh-CN" altLang="en-US" dirty="0" smtClean="0"/>
              <a:t>为接口，</a:t>
            </a:r>
            <a:r>
              <a:rPr lang="zh-CN" altLang="en-US" sz="1200" kern="1200" dirty="0" smtClean="0">
                <a:solidFill>
                  <a:schemeClr val="tx1"/>
                </a:solidFill>
                <a:latin typeface="+mn-lt"/>
                <a:ea typeface="+mn-ea"/>
                <a:cs typeface="+mn-cs"/>
              </a:rPr>
              <a:t>抽象中介者</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err="1" smtClean="0">
                <a:solidFill>
                  <a:schemeClr val="tx1"/>
                </a:solidFill>
                <a:latin typeface="+mn-lt"/>
                <a:ea typeface="+mn-ea"/>
                <a:cs typeface="+mn-cs"/>
              </a:rPr>
              <a:t>Colleage</a:t>
            </a:r>
            <a:r>
              <a:rPr lang="zh-CN" altLang="en-US" dirty="0" smtClean="0"/>
              <a:t>为接口，</a:t>
            </a:r>
            <a:r>
              <a:rPr lang="zh-CN" altLang="en-US" sz="1200" kern="1200" dirty="0" smtClean="0">
                <a:solidFill>
                  <a:schemeClr val="tx1"/>
                </a:solidFill>
                <a:latin typeface="+mn-lt"/>
                <a:ea typeface="+mn-ea"/>
                <a:cs typeface="+mn-cs"/>
              </a:rPr>
              <a:t>抽象的同事类</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备忘录模式</a:t>
            </a:r>
            <a:r>
              <a:rPr lang="zh-CN" altLang="en-US" sz="1200" b="0" i="0" kern="1200" dirty="0" smtClean="0">
                <a:solidFill>
                  <a:schemeClr val="tx1"/>
                </a:solidFill>
                <a:latin typeface="+mn-lt"/>
                <a:ea typeface="+mn-ea"/>
                <a:cs typeface="+mn-cs"/>
              </a:rPr>
              <a:t>在不破坏封装性的前提下，捕获一个对象的内部状态，并在该对象之外保存这个状态。这样就可以将该对象恢复到原先保存的状态。</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有需要提供回滚操作的需求，使用备忘录模式非常适合，如</a:t>
            </a:r>
            <a:r>
              <a:rPr lang="en-US" altLang="zh-CN" sz="1200" b="0" i="0" kern="1200" dirty="0" err="1" smtClean="0">
                <a:solidFill>
                  <a:schemeClr val="tx1"/>
                </a:solidFill>
                <a:latin typeface="+mn-lt"/>
                <a:ea typeface="+mn-ea"/>
                <a:cs typeface="+mn-cs"/>
              </a:rPr>
              <a:t>jdbc</a:t>
            </a:r>
            <a:r>
              <a:rPr lang="zh-CN" altLang="en-US" sz="1200" b="0" i="0" kern="1200" dirty="0" smtClean="0">
                <a:solidFill>
                  <a:schemeClr val="tx1"/>
                </a:solidFill>
                <a:latin typeface="+mn-lt"/>
                <a:ea typeface="+mn-ea"/>
                <a:cs typeface="+mn-cs"/>
              </a:rPr>
              <a:t>的事务操作，文本编辑器的</a:t>
            </a:r>
            <a:r>
              <a:rPr lang="en-US" altLang="zh-CN" sz="1200" b="0" i="0" kern="1200" dirty="0" err="1" smtClean="0">
                <a:solidFill>
                  <a:schemeClr val="tx1"/>
                </a:solidFill>
                <a:latin typeface="+mn-lt"/>
                <a:ea typeface="+mn-ea"/>
                <a:cs typeface="+mn-cs"/>
              </a:rPr>
              <a:t>Ctrl+Z</a:t>
            </a:r>
            <a:r>
              <a:rPr lang="zh-CN" altLang="en-US" sz="1200" b="0" i="0" kern="1200" dirty="0" smtClean="0">
                <a:solidFill>
                  <a:schemeClr val="tx1"/>
                </a:solidFill>
                <a:latin typeface="+mn-lt"/>
                <a:ea typeface="+mn-ea"/>
                <a:cs typeface="+mn-cs"/>
              </a:rPr>
              <a:t>恢复。</a:t>
            </a:r>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Handler</a:t>
            </a:r>
            <a:r>
              <a:rPr lang="zh-CN" altLang="en-US" dirty="0" smtClean="0"/>
              <a:t>为接口，抽象处理者</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ConcreteHandler1</a:t>
            </a:r>
            <a:r>
              <a:rPr lang="zh-CN" altLang="en-US" dirty="0" smtClean="0"/>
              <a:t>、</a:t>
            </a:r>
            <a:r>
              <a:rPr lang="en-US" altLang="zh-CN" dirty="0" smtClean="0"/>
              <a:t>ConcreteHandler2</a:t>
            </a:r>
            <a:r>
              <a:rPr lang="zh-CN" altLang="en-US" dirty="0" smtClean="0"/>
              <a:t>、</a:t>
            </a:r>
            <a:r>
              <a:rPr lang="en-US" altLang="zh-CN" dirty="0" smtClean="0"/>
              <a:t>ConcreteHandler3</a:t>
            </a:r>
            <a:r>
              <a:rPr lang="zh-CN" altLang="en-US" dirty="0" smtClean="0"/>
              <a:t>为实现类，具体处理者</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r>
              <a:rPr lang="zh-CN" altLang="en-US" sz="1200" b="0" i="0" kern="1200" dirty="0" smtClean="0">
                <a:solidFill>
                  <a:schemeClr val="tx1"/>
                </a:solidFill>
                <a:latin typeface="+mn-lt"/>
                <a:ea typeface="+mn-ea"/>
                <a:cs typeface="+mn-cs"/>
              </a:rPr>
              <a:t>发起人角色类</a:t>
            </a:r>
            <a:r>
              <a:rPr lang="en-US" sz="1200" b="0" i="0" kern="1200" dirty="0" smtClean="0">
                <a:solidFill>
                  <a:schemeClr val="tx1"/>
                </a:solidFill>
                <a:latin typeface="+mn-lt"/>
                <a:ea typeface="+mn-ea"/>
                <a:cs typeface="+mn-cs"/>
              </a:rPr>
              <a:t>Originator</a:t>
            </a:r>
            <a:r>
              <a:rPr lang="zh-CN" altLang="en-US" sz="1200" b="0" i="0" kern="1200" dirty="0" smtClean="0">
                <a:solidFill>
                  <a:schemeClr val="tx1"/>
                </a:solidFill>
                <a:latin typeface="+mn-lt"/>
                <a:ea typeface="+mn-ea"/>
                <a:cs typeface="+mn-cs"/>
              </a:rPr>
              <a:t>中定义了一个内部的</a:t>
            </a:r>
            <a:r>
              <a:rPr lang="en-US" sz="1200" b="0" i="0" kern="1200" dirty="0" smtClean="0">
                <a:solidFill>
                  <a:schemeClr val="tx1"/>
                </a:solidFill>
                <a:latin typeface="+mn-lt"/>
                <a:ea typeface="+mn-ea"/>
                <a:cs typeface="+mn-cs"/>
              </a:rPr>
              <a:t>Memento</a:t>
            </a:r>
            <a:r>
              <a:rPr lang="zh-CN" altLang="en-US" sz="1200" b="0" i="0" kern="1200" dirty="0" smtClean="0">
                <a:solidFill>
                  <a:schemeClr val="tx1"/>
                </a:solidFill>
                <a:latin typeface="+mn-lt"/>
                <a:ea typeface="+mn-ea"/>
                <a:cs typeface="+mn-cs"/>
              </a:rPr>
              <a:t>类。由于此</a:t>
            </a:r>
            <a:r>
              <a:rPr lang="en-US" sz="1200" b="0" i="0" kern="1200" dirty="0" smtClean="0">
                <a:solidFill>
                  <a:schemeClr val="tx1"/>
                </a:solidFill>
                <a:latin typeface="+mn-lt"/>
                <a:ea typeface="+mn-ea"/>
                <a:cs typeface="+mn-cs"/>
              </a:rPr>
              <a:t>Memento</a:t>
            </a:r>
            <a:r>
              <a:rPr lang="zh-CN" altLang="en-US" sz="1200" b="0" i="0" kern="1200" dirty="0" smtClean="0">
                <a:solidFill>
                  <a:schemeClr val="tx1"/>
                </a:solidFill>
                <a:latin typeface="+mn-lt"/>
                <a:ea typeface="+mn-ea"/>
                <a:cs typeface="+mn-cs"/>
              </a:rPr>
              <a:t>类的全部接口都是私有的，因此只有它自己和发起人类可以调用。</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窄接口</a:t>
            </a:r>
            <a:r>
              <a:rPr lang="en-US" altLang="zh-CN" sz="1200" b="0" i="0" kern="1200" dirty="0" err="1" smtClean="0">
                <a:solidFill>
                  <a:schemeClr val="tx1"/>
                </a:solidFill>
                <a:latin typeface="+mn-lt"/>
                <a:ea typeface="+mn-ea"/>
                <a:cs typeface="+mn-cs"/>
              </a:rPr>
              <a:t>MementoIF</a:t>
            </a:r>
            <a:r>
              <a:rPr lang="zh-CN" altLang="en-US" sz="1200" b="0" i="0" kern="1200" dirty="0" smtClean="0">
                <a:solidFill>
                  <a:schemeClr val="tx1"/>
                </a:solidFill>
                <a:latin typeface="+mn-lt"/>
                <a:ea typeface="+mn-ea"/>
                <a:cs typeface="+mn-cs"/>
              </a:rPr>
              <a:t>，这是一个标识接口，它没有定义出任何的方法。</a:t>
            </a:r>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访问者模式</a:t>
            </a:r>
            <a:r>
              <a:rPr lang="zh-CN" altLang="en-US" sz="1200" b="0" i="0" kern="1200" dirty="0" smtClean="0">
                <a:solidFill>
                  <a:schemeClr val="tx1"/>
                </a:solidFill>
                <a:latin typeface="+mn-lt"/>
                <a:ea typeface="+mn-ea"/>
                <a:cs typeface="+mn-cs"/>
              </a:rPr>
              <a:t>封装某些作用于某种数据结构中各元素的操作，它可以在不改变数据结构的前提下定义作用于这些元素的新的操作。</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访问者模式可能是行为类模式中最复杂的一种模式了。</a:t>
            </a:r>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r>
              <a:rPr lang="zh-CN" altLang="en-US" sz="1200" b="1" i="0" kern="1200" dirty="0" smtClean="0">
                <a:solidFill>
                  <a:schemeClr val="tx1"/>
                </a:solidFill>
                <a:latin typeface="+mn-lt"/>
                <a:ea typeface="+mn-ea"/>
                <a:cs typeface="+mn-cs"/>
              </a:rPr>
              <a:t>抽象访问者：</a:t>
            </a:r>
            <a:r>
              <a:rPr lang="zh-CN" altLang="en-US" sz="1200" b="0" i="0" kern="1200" dirty="0" smtClean="0">
                <a:solidFill>
                  <a:schemeClr val="tx1"/>
                </a:solidFill>
                <a:latin typeface="+mn-lt"/>
                <a:ea typeface="+mn-ea"/>
                <a:cs typeface="+mn-cs"/>
              </a:rPr>
              <a:t>抽象类或者接口，声明访问者可以访问哪些元素，具体到程序中就是</a:t>
            </a:r>
            <a:r>
              <a:rPr lang="en-US" altLang="zh-CN" sz="1200" b="0" i="0" kern="1200" dirty="0" smtClean="0">
                <a:solidFill>
                  <a:schemeClr val="tx1"/>
                </a:solidFill>
                <a:latin typeface="+mn-lt"/>
                <a:ea typeface="+mn-ea"/>
                <a:cs typeface="+mn-cs"/>
              </a:rPr>
              <a:t>visit</a:t>
            </a:r>
            <a:r>
              <a:rPr lang="zh-CN" altLang="en-US" sz="1200" b="0" i="0" kern="1200" dirty="0" smtClean="0">
                <a:solidFill>
                  <a:schemeClr val="tx1"/>
                </a:solidFill>
                <a:latin typeface="+mn-lt"/>
                <a:ea typeface="+mn-ea"/>
                <a:cs typeface="+mn-cs"/>
              </a:rPr>
              <a:t>方法中的参数定义哪些对象是可以被访问的。</a:t>
            </a:r>
            <a:endParaRPr lang="zh-CN" altLang="en-US"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访问者：</a:t>
            </a:r>
            <a:r>
              <a:rPr lang="zh-CN" altLang="en-US" sz="1200" b="0" i="0" kern="1200" dirty="0" smtClean="0">
                <a:solidFill>
                  <a:schemeClr val="tx1"/>
                </a:solidFill>
                <a:latin typeface="+mn-lt"/>
                <a:ea typeface="+mn-ea"/>
                <a:cs typeface="+mn-cs"/>
              </a:rPr>
              <a:t>实现抽象访问者所声明的方法，它影响到访问者访问到一个类后该干什么，要做什么事情。</a:t>
            </a:r>
            <a:endParaRPr lang="zh-CN" altLang="en-US"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抽象元素类：</a:t>
            </a:r>
            <a:r>
              <a:rPr lang="zh-CN" altLang="en-US" sz="1200" b="0" i="0" kern="1200" dirty="0" smtClean="0">
                <a:solidFill>
                  <a:schemeClr val="tx1"/>
                </a:solidFill>
                <a:latin typeface="+mn-lt"/>
                <a:ea typeface="+mn-ea"/>
                <a:cs typeface="+mn-cs"/>
              </a:rPr>
              <a:t>接口或者抽象类，声明接受哪一类访问者访问，程序上是通过</a:t>
            </a:r>
            <a:r>
              <a:rPr lang="en-US" altLang="zh-CN" sz="1200" b="0" i="0" kern="1200" dirty="0" smtClean="0">
                <a:solidFill>
                  <a:schemeClr val="tx1"/>
                </a:solidFill>
                <a:latin typeface="+mn-lt"/>
                <a:ea typeface="+mn-ea"/>
                <a:cs typeface="+mn-cs"/>
              </a:rPr>
              <a:t>accept</a:t>
            </a:r>
            <a:r>
              <a:rPr lang="zh-CN" altLang="en-US" sz="1200" b="0" i="0" kern="1200" dirty="0" smtClean="0">
                <a:solidFill>
                  <a:schemeClr val="tx1"/>
                </a:solidFill>
                <a:latin typeface="+mn-lt"/>
                <a:ea typeface="+mn-ea"/>
                <a:cs typeface="+mn-cs"/>
              </a:rPr>
              <a:t>方法中的参数来定义的。抽象元素一般有两类方法，一部分是本身的业务逻辑，另外就是允许接收哪类访问者来访问。</a:t>
            </a:r>
            <a:endParaRPr lang="zh-CN" altLang="en-US"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元素类：</a:t>
            </a:r>
            <a:r>
              <a:rPr lang="zh-CN" altLang="en-US" sz="1200" b="0" i="0" kern="1200" dirty="0" smtClean="0">
                <a:solidFill>
                  <a:schemeClr val="tx1"/>
                </a:solidFill>
                <a:latin typeface="+mn-lt"/>
                <a:ea typeface="+mn-ea"/>
                <a:cs typeface="+mn-cs"/>
              </a:rPr>
              <a:t>实现抽象元素类所声明的</a:t>
            </a:r>
            <a:r>
              <a:rPr lang="en-US" altLang="zh-CN" sz="1200" b="0" i="0" kern="1200" dirty="0" smtClean="0">
                <a:solidFill>
                  <a:schemeClr val="tx1"/>
                </a:solidFill>
                <a:latin typeface="+mn-lt"/>
                <a:ea typeface="+mn-ea"/>
                <a:cs typeface="+mn-cs"/>
              </a:rPr>
              <a:t>accept</a:t>
            </a:r>
            <a:r>
              <a:rPr lang="zh-CN" altLang="en-US" sz="1200" b="0" i="0" kern="1200" dirty="0" smtClean="0">
                <a:solidFill>
                  <a:schemeClr val="tx1"/>
                </a:solidFill>
                <a:latin typeface="+mn-lt"/>
                <a:ea typeface="+mn-ea"/>
                <a:cs typeface="+mn-cs"/>
              </a:rPr>
              <a:t>方法，通常都是</a:t>
            </a:r>
            <a:r>
              <a:rPr lang="en-US" altLang="zh-CN" sz="1200" b="0" i="0" kern="1200" dirty="0" err="1" smtClean="0">
                <a:solidFill>
                  <a:schemeClr val="tx1"/>
                </a:solidFill>
                <a:latin typeface="+mn-lt"/>
                <a:ea typeface="+mn-ea"/>
                <a:cs typeface="+mn-cs"/>
              </a:rPr>
              <a:t>visitor.visit</a:t>
            </a:r>
            <a:r>
              <a:rPr lang="en-US" altLang="zh-CN" sz="1200" b="0" i="0" kern="1200" dirty="0" smtClean="0">
                <a:solidFill>
                  <a:schemeClr val="tx1"/>
                </a:solidFill>
                <a:latin typeface="+mn-lt"/>
                <a:ea typeface="+mn-ea"/>
                <a:cs typeface="+mn-cs"/>
              </a:rPr>
              <a:t>(this)</a:t>
            </a:r>
            <a:r>
              <a:rPr lang="zh-CN" altLang="en-US" sz="1200" b="0" i="0" kern="1200" dirty="0" smtClean="0">
                <a:solidFill>
                  <a:schemeClr val="tx1"/>
                </a:solidFill>
                <a:latin typeface="+mn-lt"/>
                <a:ea typeface="+mn-ea"/>
                <a:cs typeface="+mn-cs"/>
              </a:rPr>
              <a:t>，基本上已经形成一种定式了。</a:t>
            </a:r>
            <a:endParaRPr lang="zh-CN" altLang="en-US"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结构对象：</a:t>
            </a:r>
            <a:r>
              <a:rPr lang="zh-CN" altLang="en-US" sz="1200" b="0" i="0" kern="1200" dirty="0" smtClean="0">
                <a:solidFill>
                  <a:schemeClr val="tx1"/>
                </a:solidFill>
                <a:latin typeface="+mn-lt"/>
                <a:ea typeface="+mn-ea"/>
                <a:cs typeface="+mn-cs"/>
              </a:rPr>
              <a:t>一个元素的容器，一般包含一个容纳多个不同类、不同接口的容器，如</a:t>
            </a:r>
            <a:r>
              <a:rPr lang="en-US" altLang="zh-CN" sz="1200" b="0" i="0" kern="1200" dirty="0" smtClean="0">
                <a:solidFill>
                  <a:schemeClr val="tx1"/>
                </a:solidFill>
                <a:latin typeface="+mn-lt"/>
                <a:ea typeface="+mn-ea"/>
                <a:cs typeface="+mn-cs"/>
              </a:rPr>
              <a:t>List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Set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Map</a:t>
            </a:r>
            <a:r>
              <a:rPr lang="zh-CN" altLang="en-US" sz="1200" b="0" i="0" kern="1200" dirty="0" smtClean="0">
                <a:solidFill>
                  <a:schemeClr val="tx1"/>
                </a:solidFill>
                <a:latin typeface="+mn-lt"/>
                <a:ea typeface="+mn-ea"/>
                <a:cs typeface="+mn-cs"/>
              </a:rPr>
              <a:t>等，在项目中一般很少抽象出这个角色。</a:t>
            </a:r>
            <a:endParaRPr lang="zh-CN" altLang="en-US"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在元素类数目不确定的情况下，应该慎用访问者模式。</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访问者模式比较适用于对已有功能的重构，比如说，一个项目的基本功能已经确定下来，元素类的数据已经基本确定下来不会变了，会变的只是这些元素内的相关操作。</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元素类可以通过接受不同的访问者来实现对不同操作的扩展。</a:t>
            </a:r>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在元素类数目不确定的情况下，应该慎用访问者模式。</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访问者模式比较适用于对已有功能的重构，比如说，一个项目的基本功能已经确定下来，元素类的数据已经基本确定下来不会变了，会变的只是这些元素内的相关操作。</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元素类可以通过接受不同的访问者来实现对不同操作的扩展。</a:t>
            </a:r>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latin typeface="+mn-lt"/>
                <a:ea typeface="+mn-ea"/>
                <a:cs typeface="+mn-cs"/>
              </a:rPr>
              <a:t>策略模式，就是将一个算法的不同实现封装成一个个单独的类，这些类实现同一个接口，使用者直接使用该接口来访问具体的</a:t>
            </a:r>
            <a:r>
              <a:rPr lang="zh-CN" altLang="en-US" sz="1200" b="0" i="0" kern="1200" smtClean="0">
                <a:solidFill>
                  <a:schemeClr val="tx1"/>
                </a:solidFill>
                <a:latin typeface="+mn-lt"/>
                <a:ea typeface="+mn-ea"/>
                <a:cs typeface="+mn-cs"/>
              </a:rPr>
              <a:t>算法。</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latin typeface="+mn-lt"/>
                <a:ea typeface="+mn-ea"/>
                <a:cs typeface="+mn-cs"/>
              </a:rPr>
              <a:t>如一个排序算法，可能有插入排序，冒泡排序，快速排序等不同的实现。</a:t>
            </a:r>
            <a:endParaRPr lang="zh-CN" altLang="en-US" sz="1200" b="0" i="0" u="none"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Handler</a:t>
            </a:r>
            <a:r>
              <a:rPr lang="zh-CN" altLang="en-US" dirty="0" smtClean="0"/>
              <a:t>为接口，抽象处理者</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ConcreteHandler1</a:t>
            </a:r>
            <a:r>
              <a:rPr lang="zh-CN" altLang="en-US" dirty="0" smtClean="0"/>
              <a:t>、</a:t>
            </a:r>
            <a:r>
              <a:rPr lang="en-US" altLang="zh-CN" dirty="0" smtClean="0"/>
              <a:t>ConcreteHandler2</a:t>
            </a:r>
            <a:r>
              <a:rPr lang="zh-CN" altLang="en-US" dirty="0" smtClean="0"/>
              <a:t>、</a:t>
            </a:r>
            <a:r>
              <a:rPr lang="en-US" altLang="zh-CN" dirty="0" smtClean="0"/>
              <a:t>ConcreteHandler3</a:t>
            </a:r>
            <a:r>
              <a:rPr lang="zh-CN" altLang="en-US" dirty="0" smtClean="0"/>
              <a:t>为实现类，具体处理者</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系统对</a:t>
            </a:r>
            <a:r>
              <a:rPr lang="en-US" altLang="zh-CN"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系统的权限、角色和人员进行管理，包括新增、修改、删除、查询以及批量操作</a:t>
            </a:r>
            <a:endParaRPr lang="zh-CN" altLang="en-US" sz="1200" kern="1200" dirty="0" smtClean="0">
              <a:solidFill>
                <a:schemeClr val="tx1"/>
              </a:solidFill>
              <a:latin typeface="+mn-lt"/>
              <a:ea typeface="+mn-ea"/>
              <a:cs typeface="+mn-cs"/>
            </a:endParaRPr>
          </a:p>
          <a:p>
            <a:pPr marL="0" algn="l" defTabSz="914400" rtl="0" eaLnBrk="1" latinLnBrk="0" hangingPunct="1"/>
            <a:r>
              <a:rPr lang="zh-CN" altLang="en-US" sz="1200" kern="1200" dirty="0" smtClean="0">
                <a:solidFill>
                  <a:schemeClr val="tx1"/>
                </a:solidFill>
                <a:latin typeface="+mn-lt"/>
                <a:ea typeface="+mn-ea"/>
                <a:cs typeface="+mn-cs"/>
              </a:rPr>
              <a:t>将身份角色验证、解析报文、报文完整性验证、调用方验证、返回处理结果提到抽象基类中，提供抽象的业务方法</a:t>
            </a:r>
            <a:r>
              <a:rPr lang="en-US" altLang="zh-CN" sz="1200" kern="1200" dirty="0" smtClean="0">
                <a:solidFill>
                  <a:schemeClr val="tx1"/>
                </a:solidFill>
                <a:latin typeface="+mn-lt"/>
                <a:ea typeface="+mn-ea"/>
                <a:cs typeface="+mn-cs"/>
              </a:rPr>
              <a:t>service()</a:t>
            </a:r>
            <a:r>
              <a:rPr lang="zh-CN" altLang="en-US" sz="1200" kern="1200" dirty="0" smtClean="0">
                <a:solidFill>
                  <a:schemeClr val="tx1"/>
                </a:solidFill>
                <a:latin typeface="+mn-lt"/>
                <a:ea typeface="+mn-ea"/>
                <a:cs typeface="+mn-cs"/>
              </a:rPr>
              <a:t>以及统一的调用入口</a:t>
            </a:r>
            <a:r>
              <a:rPr lang="en-US" altLang="zh-CN" sz="1200" kern="1200" dirty="0" smtClean="0">
                <a:solidFill>
                  <a:schemeClr val="tx1"/>
                </a:solidFill>
                <a:latin typeface="+mn-lt"/>
                <a:ea typeface="+mn-ea"/>
                <a:cs typeface="+mn-cs"/>
              </a:rPr>
              <a:t>start()</a:t>
            </a:r>
            <a:endParaRPr lang="en-US" altLang="zh-CN" sz="1200" kern="1200" dirty="0" smtClean="0">
              <a:solidFill>
                <a:schemeClr val="tx1"/>
              </a:solidFill>
              <a:latin typeface="+mn-lt"/>
              <a:ea typeface="+mn-ea"/>
              <a:cs typeface="+mn-cs"/>
            </a:endParaRPr>
          </a:p>
          <a:p>
            <a:pPr marL="0" algn="l" defTabSz="914400" rtl="0" eaLnBrk="1" latinLnBrk="0" hangingPunct="1"/>
            <a:r>
              <a:rPr lang="zh-CN" altLang="en-US" sz="1200" kern="1200" dirty="0" smtClean="0">
                <a:solidFill>
                  <a:schemeClr val="tx1"/>
                </a:solidFill>
                <a:latin typeface="+mn-lt"/>
                <a:ea typeface="+mn-ea"/>
                <a:cs typeface="+mn-cs"/>
              </a:rPr>
              <a:t>模板方法模式：定义一个操作中算法的框架，而将一些步骤延迟到子类中。模板方法模式使得子类可以不改变一个算法的结构即可重定义该算法的某些特定步骤。</a:t>
            </a:r>
            <a:endParaRPr lang="en-US" altLang="zh-CN" sz="1200" kern="1200" dirty="0" smtClean="0">
              <a:solidFill>
                <a:schemeClr val="tx1"/>
              </a:solidFill>
              <a:latin typeface="+mn-lt"/>
              <a:ea typeface="+mn-ea"/>
              <a:cs typeface="+mn-cs"/>
            </a:endParaRPr>
          </a:p>
          <a:p>
            <a:pPr marL="0" algn="l" defTabSz="914400" rtl="0" eaLnBrk="1" latinLnBrk="0" hangingPunct="1"/>
            <a:r>
              <a:rPr lang="zh-CN" altLang="en-US" sz="1200" kern="1200" dirty="0" smtClean="0">
                <a:solidFill>
                  <a:schemeClr val="tx1"/>
                </a:solidFill>
                <a:latin typeface="+mn-lt"/>
                <a:ea typeface="+mn-ea"/>
                <a:cs typeface="+mn-cs"/>
              </a:rPr>
              <a:t>模板方法模式是一种基于继承的代码复用技术，它是一种类行为型模式。</a:t>
            </a:r>
            <a:endParaRPr lang="en-US" altLang="zh-CN" sz="1200" kern="1200" dirty="0" smtClean="0">
              <a:solidFill>
                <a:schemeClr val="tx1"/>
              </a:solidFill>
              <a:latin typeface="+mn-lt"/>
              <a:ea typeface="+mn-ea"/>
              <a:cs typeface="+mn-cs"/>
            </a:endParaRPr>
          </a:p>
          <a:p>
            <a:pPr marL="0" algn="l" defTabSz="914400" rtl="0" eaLnBrk="1" latinLnBrk="0" hangingPunct="1"/>
            <a:r>
              <a:rPr lang="zh-CN" altLang="en-US" sz="1200" b="0" i="0" kern="1200" dirty="0" smtClean="0">
                <a:solidFill>
                  <a:schemeClr val="tx1"/>
                </a:solidFill>
                <a:latin typeface="+mn-lt"/>
                <a:ea typeface="+mn-ea"/>
                <a:cs typeface="+mn-cs"/>
              </a:rPr>
              <a:t>模板方法模式是结构最简单的行为型设计模式，在其结构中只存在父类与子类之间的继承关系。</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Handler</a:t>
            </a:r>
            <a:r>
              <a:rPr lang="zh-CN" altLang="en-US" dirty="0" smtClean="0"/>
              <a:t>为抽象类，抽象处理者</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ConcreteHandler1</a:t>
            </a:r>
            <a:r>
              <a:rPr lang="zh-CN" altLang="en-US" dirty="0" smtClean="0"/>
              <a:t>、</a:t>
            </a:r>
            <a:r>
              <a:rPr lang="en-US" altLang="zh-CN" dirty="0" smtClean="0"/>
              <a:t>ConcreteHandler2</a:t>
            </a:r>
            <a:r>
              <a:rPr lang="zh-CN" altLang="en-US" dirty="0" smtClean="0"/>
              <a:t>、</a:t>
            </a:r>
            <a:r>
              <a:rPr lang="en-US" altLang="zh-CN" dirty="0" smtClean="0"/>
              <a:t>ConcreteHandler3</a:t>
            </a:r>
            <a:r>
              <a:rPr lang="zh-CN" altLang="en-US" dirty="0" smtClean="0"/>
              <a:t>为实现类，具体处理者</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algn="l" defTabSz="914400" rtl="0" eaLnBrk="1" latinLnBrk="0" hangingPunct="1"/>
            <a:endParaRPr lang="en-US" altLang="zh-CN" sz="1200" kern="1200" dirty="0" smtClean="0">
              <a:solidFill>
                <a:schemeClr val="tx1"/>
              </a:solidFill>
              <a:latin typeface="+mn-lt"/>
              <a:ea typeface="+mn-ea"/>
              <a:cs typeface="+mn-cs"/>
            </a:endParaRPr>
          </a:p>
          <a:p>
            <a:pPr marL="0" algn="l" defTabSz="914400" rtl="0" eaLnBrk="1" latinLnBrk="0" hangingPunct="1"/>
            <a:r>
              <a:rPr lang="zh-CN" altLang="en-US" sz="1200" kern="1200" dirty="0" smtClean="0">
                <a:solidFill>
                  <a:schemeClr val="tx1"/>
                </a:solidFill>
                <a:latin typeface="+mn-lt"/>
                <a:ea typeface="+mn-ea"/>
                <a:cs typeface="+mn-cs"/>
              </a:rPr>
              <a:t>观察者模式定义了对象之间的一对多的依赖</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这样一来</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当一个对象改变状态时</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它的所有依赖者都会收到通知并自动更新</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Subject</a:t>
            </a:r>
            <a:r>
              <a:rPr lang="zh-CN" altLang="en-US" dirty="0" smtClean="0"/>
              <a:t>为接口，抽象主题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smtClean="0"/>
              <a:t>FilmSubject</a:t>
            </a:r>
            <a:r>
              <a:rPr lang="zh-CN" altLang="en-US" dirty="0" smtClean="0"/>
              <a:t>为实现类，具体主题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Observer</a:t>
            </a:r>
            <a:r>
              <a:rPr lang="zh-CN" altLang="en-US" dirty="0" smtClean="0"/>
              <a:t>为接口，抽象观察者</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smtClean="0"/>
              <a:t>AFilmObserver</a:t>
            </a:r>
            <a:r>
              <a:rPr lang="zh-CN" altLang="en-US" dirty="0" smtClean="0"/>
              <a:t>、</a:t>
            </a:r>
            <a:r>
              <a:rPr lang="en-US" altLang="zh-CN" dirty="0" err="1" smtClean="0"/>
              <a:t>BFilmObserver</a:t>
            </a:r>
            <a:r>
              <a:rPr lang="zh-CN" altLang="en-US" dirty="0" smtClean="0"/>
              <a:t>、</a:t>
            </a:r>
            <a:r>
              <a:rPr lang="en-US" altLang="zh-CN" dirty="0" err="1" smtClean="0"/>
              <a:t>CFilmObserver</a:t>
            </a:r>
            <a:r>
              <a:rPr lang="zh-CN" altLang="en-US" b="0" dirty="0" smtClean="0"/>
              <a:t>为实现类，具体</a:t>
            </a:r>
            <a:r>
              <a:rPr lang="zh-CN" altLang="en-US" dirty="0" smtClean="0"/>
              <a:t>观察者</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状态模式</a:t>
            </a:r>
            <a:r>
              <a:rPr lang="zh-CN" altLang="en-US" sz="1200" b="0" i="0" kern="1200" dirty="0" smtClean="0">
                <a:solidFill>
                  <a:schemeClr val="tx1"/>
                </a:solidFill>
                <a:latin typeface="+mn-lt"/>
                <a:ea typeface="+mn-ea"/>
                <a:cs typeface="+mn-cs"/>
              </a:rPr>
              <a:t>允许一个对象在其内部状态改变时改变它的行为。</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每种状态表现出不同的行为。</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把不同状态的操作分散到不同的状态对象里去完成</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当一个这样的对象与外部事件产生互动时，其内部状态就会改变，从而使得系统的行为也随之发生变化。</a:t>
            </a:r>
            <a:endParaRPr lang="zh-CN" altLang="en-US" dirty="0"/>
          </a:p>
        </p:txBody>
      </p:sp>
      <p:sp>
        <p:nvSpPr>
          <p:cNvPr id="4" name="灯片编号占位符 3"/>
          <p:cNvSpPr>
            <a:spLocks noGrp="1"/>
          </p:cNvSpPr>
          <p:nvPr>
            <p:ph type="sldNum" sz="quarter" idx="10"/>
          </p:nvPr>
        </p:nvSpPr>
        <p:spPr/>
        <p:txBody>
          <a:bodyPr/>
          <a:lstStyle/>
          <a:p>
            <a:fld id="{A9F9084F-4477-48E2-90DC-0BF5036D91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panose="05020102010507070707"/>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panose="05020102010507070707"/>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3.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9" Type="http://schemas.openxmlformats.org/officeDocument/2006/relationships/diagramColors" Target="../diagrams/colors12.xml"/><Relationship Id="rId8" Type="http://schemas.openxmlformats.org/officeDocument/2006/relationships/diagramQuickStyle" Target="../diagrams/quickStyle12.xml"/><Relationship Id="rId7" Type="http://schemas.openxmlformats.org/officeDocument/2006/relationships/diagramLayout" Target="../diagrams/layout12.xml"/><Relationship Id="rId6" Type="http://schemas.openxmlformats.org/officeDocument/2006/relationships/diagramData" Target="../diagrams/data12.xml"/><Relationship Id="rId5" Type="http://schemas.microsoft.com/office/2007/relationships/diagramDrawing" Target="../diagrams/drawing11.xml"/><Relationship Id="rId4" Type="http://schemas.openxmlformats.org/officeDocument/2006/relationships/diagramColors" Target="../diagrams/colors11.xml"/><Relationship Id="rId32" Type="http://schemas.openxmlformats.org/officeDocument/2006/relationships/notesSlide" Target="../notesSlides/notesSlide7.xml"/><Relationship Id="rId31" Type="http://schemas.openxmlformats.org/officeDocument/2006/relationships/slideLayout" Target="../slideLayouts/slideLayout3.xml"/><Relationship Id="rId30" Type="http://schemas.microsoft.com/office/2007/relationships/diagramDrawing" Target="../diagrams/drawing16.xml"/><Relationship Id="rId3" Type="http://schemas.openxmlformats.org/officeDocument/2006/relationships/diagramQuickStyle" Target="../diagrams/quickStyle11.xml"/><Relationship Id="rId29" Type="http://schemas.openxmlformats.org/officeDocument/2006/relationships/diagramColors" Target="../diagrams/colors16.xml"/><Relationship Id="rId28" Type="http://schemas.openxmlformats.org/officeDocument/2006/relationships/diagramQuickStyle" Target="../diagrams/quickStyle16.xml"/><Relationship Id="rId27" Type="http://schemas.openxmlformats.org/officeDocument/2006/relationships/diagramLayout" Target="../diagrams/layout16.xml"/><Relationship Id="rId26" Type="http://schemas.openxmlformats.org/officeDocument/2006/relationships/diagramData" Target="../diagrams/data16.xml"/><Relationship Id="rId25" Type="http://schemas.microsoft.com/office/2007/relationships/diagramDrawing" Target="../diagrams/drawing15.xml"/><Relationship Id="rId24" Type="http://schemas.openxmlformats.org/officeDocument/2006/relationships/diagramColors" Target="../diagrams/colors15.xml"/><Relationship Id="rId23" Type="http://schemas.openxmlformats.org/officeDocument/2006/relationships/diagramQuickStyle" Target="../diagrams/quickStyle15.xml"/><Relationship Id="rId22" Type="http://schemas.openxmlformats.org/officeDocument/2006/relationships/diagramLayout" Target="../diagrams/layout15.xml"/><Relationship Id="rId21" Type="http://schemas.openxmlformats.org/officeDocument/2006/relationships/diagramData" Target="../diagrams/data15.xml"/><Relationship Id="rId20" Type="http://schemas.microsoft.com/office/2007/relationships/diagramDrawing" Target="../diagrams/drawing14.xml"/><Relationship Id="rId2" Type="http://schemas.openxmlformats.org/officeDocument/2006/relationships/diagramLayout" Target="../diagrams/layout11.xml"/><Relationship Id="rId19" Type="http://schemas.openxmlformats.org/officeDocument/2006/relationships/diagramColors" Target="../diagrams/colors14.xml"/><Relationship Id="rId18" Type="http://schemas.openxmlformats.org/officeDocument/2006/relationships/diagramQuickStyle" Target="../diagrams/quickStyle14.xml"/><Relationship Id="rId17" Type="http://schemas.openxmlformats.org/officeDocument/2006/relationships/diagramLayout" Target="../diagrams/layout14.xml"/><Relationship Id="rId16" Type="http://schemas.openxmlformats.org/officeDocument/2006/relationships/diagramData" Target="../diagrams/data14.xml"/><Relationship Id="rId15" Type="http://schemas.microsoft.com/office/2007/relationships/diagramDrawing" Target="../diagrams/drawing13.xml"/><Relationship Id="rId14" Type="http://schemas.openxmlformats.org/officeDocument/2006/relationships/diagramColors" Target="../diagrams/colors13.xml"/><Relationship Id="rId13" Type="http://schemas.openxmlformats.org/officeDocument/2006/relationships/diagramQuickStyle" Target="../diagrams/quickStyle13.xml"/><Relationship Id="rId12" Type="http://schemas.openxmlformats.org/officeDocument/2006/relationships/diagramLayout" Target="../diagrams/layout13.xml"/><Relationship Id="rId11" Type="http://schemas.openxmlformats.org/officeDocument/2006/relationships/diagramData" Target="../diagrams/data13.xml"/><Relationship Id="rId10" Type="http://schemas.microsoft.com/office/2007/relationships/diagramDrawing" Target="../diagrams/drawing12.xml"/><Relationship Id="rId1" Type="http://schemas.openxmlformats.org/officeDocument/2006/relationships/diagramData" Target="../diagrams/data1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3.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3.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9" Type="http://schemas.openxmlformats.org/officeDocument/2006/relationships/diagramColors" Target="../diagrams/colors21.xml"/><Relationship Id="rId8" Type="http://schemas.openxmlformats.org/officeDocument/2006/relationships/diagramQuickStyle" Target="../diagrams/quickStyle21.xml"/><Relationship Id="rId7" Type="http://schemas.openxmlformats.org/officeDocument/2006/relationships/diagramLayout" Target="../diagrams/layout21.xml"/><Relationship Id="rId6" Type="http://schemas.openxmlformats.org/officeDocument/2006/relationships/diagramData" Target="../diagrams/data21.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3" Type="http://schemas.openxmlformats.org/officeDocument/2006/relationships/notesSlide" Target="../notesSlides/notesSlide19.xml"/><Relationship Id="rId12" Type="http://schemas.openxmlformats.org/officeDocument/2006/relationships/slideLayout" Target="../slideLayouts/slideLayout3.xml"/><Relationship Id="rId11" Type="http://schemas.openxmlformats.org/officeDocument/2006/relationships/image" Target="../media/image9.jpeg"/><Relationship Id="rId10" Type="http://schemas.microsoft.com/office/2007/relationships/diagramDrawing" Target="../diagrams/drawing21.xml"/><Relationship Id="rId1" Type="http://schemas.openxmlformats.org/officeDocument/2006/relationships/diagramData" Target="../diagrams/data2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diagramColors" Target="../diagrams/colors5.xml"/><Relationship Id="rId8" Type="http://schemas.openxmlformats.org/officeDocument/2006/relationships/diagramQuickStyle" Target="../diagrams/quickStyle5.xml"/><Relationship Id="rId7" Type="http://schemas.openxmlformats.org/officeDocument/2006/relationships/diagramLayout" Target="../diagrams/layout5.xml"/><Relationship Id="rId6" Type="http://schemas.openxmlformats.org/officeDocument/2006/relationships/diagramData" Target="../diagrams/data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2" Type="http://schemas.openxmlformats.org/officeDocument/2006/relationships/notesSlide" Target="../notesSlides/notesSlide3.xml"/><Relationship Id="rId21" Type="http://schemas.openxmlformats.org/officeDocument/2006/relationships/slideLayout" Target="../slideLayouts/slideLayout3.xml"/><Relationship Id="rId20" Type="http://schemas.microsoft.com/office/2007/relationships/diagramDrawing" Target="../diagrams/drawing7.xml"/><Relationship Id="rId2" Type="http://schemas.openxmlformats.org/officeDocument/2006/relationships/diagramLayout" Target="../diagrams/layout4.xml"/><Relationship Id="rId19" Type="http://schemas.openxmlformats.org/officeDocument/2006/relationships/diagramColors" Target="../diagrams/colors7.xml"/><Relationship Id="rId18" Type="http://schemas.openxmlformats.org/officeDocument/2006/relationships/diagramQuickStyle" Target="../diagrams/quickStyle7.xml"/><Relationship Id="rId17" Type="http://schemas.openxmlformats.org/officeDocument/2006/relationships/diagramLayout" Target="../diagrams/layout7.xml"/><Relationship Id="rId16" Type="http://schemas.openxmlformats.org/officeDocument/2006/relationships/diagramData" Target="../diagrams/data7.xml"/><Relationship Id="rId15" Type="http://schemas.microsoft.com/office/2007/relationships/diagramDrawing" Target="../diagrams/drawing6.xml"/><Relationship Id="rId14" Type="http://schemas.openxmlformats.org/officeDocument/2006/relationships/diagramColors" Target="../diagrams/colors6.xml"/><Relationship Id="rId13" Type="http://schemas.openxmlformats.org/officeDocument/2006/relationships/diagramQuickStyle" Target="../diagrams/quickStyle6.xml"/><Relationship Id="rId12" Type="http://schemas.openxmlformats.org/officeDocument/2006/relationships/diagramLayout" Target="../diagrams/layout6.xml"/><Relationship Id="rId11" Type="http://schemas.openxmlformats.org/officeDocument/2006/relationships/diagramData" Target="../diagrams/data6.xml"/><Relationship Id="rId10" Type="http://schemas.microsoft.com/office/2007/relationships/diagramDrawing" Target="../diagrams/drawing5.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行为型模式</a:t>
            </a:r>
            <a:endParaRPr lang="zh-CN" altLang="en-US" dirty="0"/>
          </a:p>
        </p:txBody>
      </p:sp>
      <p:sp>
        <p:nvSpPr>
          <p:cNvPr id="3" name="副标题 2"/>
          <p:cNvSpPr>
            <a:spLocks noGrp="1"/>
          </p:cNvSpPr>
          <p:nvPr>
            <p:ph type="subTitle" idx="1"/>
          </p:nvPr>
        </p:nvSpPr>
        <p:spPr>
          <a:xfrm>
            <a:off x="1743100" y="4643446"/>
            <a:ext cx="6400800" cy="714380"/>
          </a:xfrm>
        </p:spPr>
        <p:txBody>
          <a:bodyPr>
            <a:noAutofit/>
          </a:bodyPr>
          <a:lstStyle/>
          <a:p>
            <a:pPr algn="l"/>
            <a:r>
              <a:rPr lang="zh-CN" altLang="en-US" sz="2400" dirty="0" smtClean="0"/>
              <a:t>                                                                      </a:t>
            </a:r>
            <a:endParaRPr lang="en-US" altLang="zh-CN" sz="2400" dirty="0" smtClean="0"/>
          </a:p>
          <a:p>
            <a:pPr algn="r"/>
            <a:r>
              <a:rPr lang="en-US" altLang="zh-CN" sz="2400" dirty="0" smtClean="0"/>
              <a:t>2017-09-06</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738664"/>
          </a:xfrm>
          <a:prstGeom prst="rect">
            <a:avLst/>
          </a:prstGeom>
          <a:noFill/>
        </p:spPr>
        <p:txBody>
          <a:bodyPr wrap="square" rtlCol="0">
            <a:spAutoFit/>
          </a:bodyPr>
          <a:lstStyle/>
          <a:p>
            <a:pPr lvl="0"/>
            <a:r>
              <a:rPr lang="en-US" altLang="zh-CN" sz="1400" dirty="0" smtClean="0"/>
              <a:t>Interface </a:t>
            </a:r>
            <a:r>
              <a:rPr lang="en-US" sz="1400" dirty="0" err="1" smtClean="0"/>
              <a:t>PromotionStrategy</a:t>
            </a:r>
            <a:r>
              <a:rPr lang="en-US" altLang="zh-CN" sz="1400" dirty="0" smtClean="0"/>
              <a:t>{</a:t>
            </a:r>
            <a:endParaRPr lang="en-US" altLang="zh-CN" sz="1400" dirty="0" smtClean="0"/>
          </a:p>
          <a:p>
            <a:r>
              <a:rPr lang="en-US" altLang="zh-CN" sz="1400" dirty="0" smtClean="0"/>
              <a:t>	public void </a:t>
            </a:r>
            <a:r>
              <a:rPr lang="en-US" altLang="zh-CN" sz="1400" dirty="0" err="1" smtClean="0"/>
              <a:t>disCount</a:t>
            </a:r>
            <a:r>
              <a:rPr lang="en-US" altLang="zh-CN" sz="1400" dirty="0" smtClean="0"/>
              <a:t>();</a:t>
            </a:r>
            <a:endParaRPr lang="en-US" altLang="zh-CN" sz="1400" dirty="0" smtClean="0"/>
          </a:p>
          <a:p>
            <a:r>
              <a:rPr lang="en-US" altLang="zh-CN" sz="1400" dirty="0" smtClean="0"/>
              <a:t>}</a:t>
            </a:r>
            <a:endParaRPr lang="zh-CN" altLang="en-US" sz="1400" dirty="0"/>
          </a:p>
        </p:txBody>
      </p:sp>
      <p:sp>
        <p:nvSpPr>
          <p:cNvPr id="4" name="TextBox 3"/>
          <p:cNvSpPr txBox="1"/>
          <p:nvPr/>
        </p:nvSpPr>
        <p:spPr>
          <a:xfrm>
            <a:off x="1214414" y="3286124"/>
            <a:ext cx="7429552" cy="1169551"/>
          </a:xfrm>
          <a:prstGeom prst="rect">
            <a:avLst/>
          </a:prstGeom>
          <a:noFill/>
        </p:spPr>
        <p:txBody>
          <a:bodyPr wrap="square" rtlCol="0">
            <a:spAutoFit/>
          </a:bodyPr>
          <a:lstStyle/>
          <a:p>
            <a:r>
              <a:rPr lang="en-US" altLang="zh-CN" sz="1400" dirty="0" smtClean="0"/>
              <a:t>Class </a:t>
            </a:r>
            <a:r>
              <a:rPr lang="en-US" altLang="zh-CN" sz="1400" dirty="0" err="1" smtClean="0"/>
              <a:t>HalfDisCount</a:t>
            </a:r>
            <a:r>
              <a:rPr lang="en-US" sz="1400" dirty="0" err="1" smtClean="0"/>
              <a:t>Strategy</a:t>
            </a:r>
            <a:r>
              <a:rPr lang="en-US" sz="1400" dirty="0" smtClean="0"/>
              <a:t> </a:t>
            </a:r>
            <a:r>
              <a:rPr lang="en-US" altLang="zh-CN" sz="1400" dirty="0" smtClean="0"/>
              <a:t>implement </a:t>
            </a:r>
            <a:r>
              <a:rPr lang="en-US" sz="1400" dirty="0" err="1" smtClean="0"/>
              <a:t>PromotionStrategy</a:t>
            </a:r>
            <a:r>
              <a:rPr lang="en-US" altLang="zh-CN" sz="1400" dirty="0" smtClean="0"/>
              <a:t>{</a:t>
            </a:r>
            <a:endParaRPr lang="en-US" altLang="zh-CN" sz="1400" dirty="0" smtClean="0"/>
          </a:p>
          <a:p>
            <a:r>
              <a:rPr lang="en-US" altLang="zh-CN" sz="1400" dirty="0" smtClean="0"/>
              <a:t>	public void </a:t>
            </a:r>
            <a:r>
              <a:rPr lang="en-US" altLang="zh-CN" sz="1400" dirty="0" err="1" smtClean="0"/>
              <a:t>disCount</a:t>
            </a:r>
            <a:r>
              <a:rPr lang="en-US" altLang="zh-CN" sz="1400" dirty="0" smtClean="0"/>
              <a:t>(){</a:t>
            </a:r>
            <a:endParaRPr lang="en-US" altLang="zh-CN" sz="1400" dirty="0" smtClean="0"/>
          </a:p>
          <a:p>
            <a:pPr lvl="0"/>
            <a:r>
              <a:rPr lang="en-US" altLang="zh-CN" sz="1400" dirty="0" smtClean="0"/>
              <a:t>		//</a:t>
            </a:r>
            <a:r>
              <a:rPr lang="zh-CN" altLang="en-US" sz="1400" dirty="0" smtClean="0"/>
              <a:t>五折优惠算法代码</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
        <p:nvSpPr>
          <p:cNvPr id="5" name="TextBox 4"/>
          <p:cNvSpPr txBox="1"/>
          <p:nvPr/>
        </p:nvSpPr>
        <p:spPr>
          <a:xfrm>
            <a:off x="1214414" y="4429132"/>
            <a:ext cx="7429552" cy="1169551"/>
          </a:xfrm>
          <a:prstGeom prst="rect">
            <a:avLst/>
          </a:prstGeom>
          <a:noFill/>
        </p:spPr>
        <p:txBody>
          <a:bodyPr wrap="square" rtlCol="0">
            <a:spAutoFit/>
          </a:bodyPr>
          <a:lstStyle/>
          <a:p>
            <a:pPr lvl="0"/>
            <a:r>
              <a:rPr lang="en-US" altLang="zh-CN" sz="1400" dirty="0" smtClean="0"/>
              <a:t>Class </a:t>
            </a:r>
            <a:r>
              <a:rPr lang="en-US" sz="1400" dirty="0" err="1" smtClean="0"/>
              <a:t>BatchStrategy</a:t>
            </a:r>
            <a:r>
              <a:rPr lang="en-US" sz="1400" dirty="0" smtClean="0"/>
              <a:t> </a:t>
            </a:r>
            <a:r>
              <a:rPr lang="en-US" altLang="zh-CN" sz="1400" dirty="0" smtClean="0"/>
              <a:t>implement </a:t>
            </a:r>
            <a:r>
              <a:rPr lang="en-US" sz="1400" dirty="0" err="1" smtClean="0"/>
              <a:t>PromotionStrategy</a:t>
            </a:r>
            <a:r>
              <a:rPr lang="en-US" altLang="zh-CN" sz="1400" dirty="0" smtClean="0"/>
              <a:t>{</a:t>
            </a:r>
            <a:endParaRPr lang="en-US" altLang="zh-CN" sz="1400" dirty="0" smtClean="0"/>
          </a:p>
          <a:p>
            <a:r>
              <a:rPr lang="en-US" altLang="zh-CN" sz="1400" dirty="0" smtClean="0"/>
              <a:t>	public void </a:t>
            </a:r>
            <a:r>
              <a:rPr lang="en-US" altLang="zh-CN" sz="1400" dirty="0" err="1" smtClean="0"/>
              <a:t>disCount</a:t>
            </a:r>
            <a:r>
              <a:rPr lang="en-US" altLang="zh-CN" sz="1400" dirty="0" smtClean="0"/>
              <a:t>(){</a:t>
            </a:r>
            <a:endParaRPr lang="en-US" altLang="zh-CN" sz="1400" dirty="0" smtClean="0"/>
          </a:p>
          <a:p>
            <a:pPr lvl="0"/>
            <a:r>
              <a:rPr lang="en-US" altLang="zh-CN" sz="1400" dirty="0" smtClean="0"/>
              <a:t>		//</a:t>
            </a:r>
            <a:r>
              <a:rPr lang="zh-CN" altLang="en-US" sz="1400" dirty="0" smtClean="0"/>
              <a:t>量大从优算法代码</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
        <p:nvSpPr>
          <p:cNvPr id="6" name="TextBox 5"/>
          <p:cNvSpPr txBox="1"/>
          <p:nvPr/>
        </p:nvSpPr>
        <p:spPr>
          <a:xfrm>
            <a:off x="1214414" y="5572140"/>
            <a:ext cx="7429552" cy="1169551"/>
          </a:xfrm>
          <a:prstGeom prst="rect">
            <a:avLst/>
          </a:prstGeom>
          <a:noFill/>
        </p:spPr>
        <p:txBody>
          <a:bodyPr wrap="square" rtlCol="0">
            <a:spAutoFit/>
          </a:bodyPr>
          <a:lstStyle/>
          <a:p>
            <a:r>
              <a:rPr lang="en-US" altLang="zh-CN" sz="1400" dirty="0" smtClean="0"/>
              <a:t>Class </a:t>
            </a:r>
            <a:r>
              <a:rPr lang="en-US" sz="1400" dirty="0" err="1" smtClean="0"/>
              <a:t>CouponStrategy</a:t>
            </a:r>
            <a:r>
              <a:rPr lang="en-US" sz="1400" dirty="0" smtClean="0"/>
              <a:t> </a:t>
            </a:r>
            <a:r>
              <a:rPr lang="en-US" altLang="zh-CN" sz="1400" dirty="0" smtClean="0"/>
              <a:t>implement </a:t>
            </a:r>
            <a:r>
              <a:rPr lang="en-US" sz="1400" dirty="0" err="1" smtClean="0"/>
              <a:t>PromotionStrategy</a:t>
            </a:r>
            <a:r>
              <a:rPr lang="en-US" altLang="zh-CN" sz="1400" dirty="0" smtClean="0"/>
              <a:t>{</a:t>
            </a:r>
            <a:endParaRPr lang="en-US" altLang="zh-CN" sz="1400" dirty="0" smtClean="0"/>
          </a:p>
          <a:p>
            <a:r>
              <a:rPr lang="en-US" altLang="zh-CN" sz="1400" dirty="0" smtClean="0"/>
              <a:t>	public void </a:t>
            </a:r>
            <a:r>
              <a:rPr lang="en-US" altLang="zh-CN" sz="1400" dirty="0" err="1" smtClean="0"/>
              <a:t>disCount</a:t>
            </a:r>
            <a:r>
              <a:rPr lang="en-US" altLang="zh-CN" sz="1400" dirty="0" smtClean="0"/>
              <a:t>(){</a:t>
            </a:r>
            <a:endParaRPr lang="en-US" altLang="zh-CN" sz="1400" dirty="0" smtClean="0"/>
          </a:p>
          <a:p>
            <a:pPr lvl="0"/>
            <a:r>
              <a:rPr lang="en-US" altLang="zh-CN" sz="1400" dirty="0" smtClean="0"/>
              <a:t>		//</a:t>
            </a:r>
            <a:r>
              <a:rPr lang="zh-CN" altLang="en-US" sz="1400" dirty="0" smtClean="0"/>
              <a:t>现金券优惠算法代码</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071538" y="2285992"/>
            <a:ext cx="7715304" cy="1384995"/>
          </a:xfrm>
          <a:prstGeom prst="rect">
            <a:avLst/>
          </a:prstGeom>
          <a:noFill/>
        </p:spPr>
        <p:txBody>
          <a:bodyPr wrap="square" rtlCol="0">
            <a:spAutoFit/>
          </a:bodyPr>
          <a:lstStyle/>
          <a:p>
            <a:r>
              <a:rPr lang="en-US" altLang="zh-CN" sz="1400" dirty="0" smtClean="0"/>
              <a:t>Public Class Client(){	 </a:t>
            </a:r>
            <a:endParaRPr lang="en-US" altLang="zh-CN" sz="1400" dirty="0" smtClean="0"/>
          </a:p>
          <a:p>
            <a:r>
              <a:rPr lang="en-US" altLang="zh-CN" sz="1400" dirty="0" smtClean="0"/>
              <a:t>	private </a:t>
            </a:r>
            <a:r>
              <a:rPr lang="en-US" sz="1400" dirty="0" err="1" smtClean="0"/>
              <a:t>PromotionStrategy</a:t>
            </a:r>
            <a:r>
              <a:rPr lang="en-US" altLang="zh-CN" sz="1400" dirty="0" smtClean="0"/>
              <a:t> s</a:t>
            </a:r>
            <a:r>
              <a:rPr lang="en-US" sz="1400" dirty="0" smtClean="0"/>
              <a:t>trategy </a:t>
            </a:r>
            <a:r>
              <a:rPr lang="en-US" altLang="zh-CN" sz="1400" dirty="0" smtClean="0"/>
              <a:t>; </a:t>
            </a:r>
            <a:endParaRPr lang="en-US" altLang="zh-CN" sz="1400" dirty="0" smtClean="0"/>
          </a:p>
          <a:p>
            <a:r>
              <a:rPr lang="en-US" altLang="zh-CN" sz="1400" dirty="0" smtClean="0"/>
              <a:t>	 public void </a:t>
            </a:r>
            <a:r>
              <a:rPr lang="en-US" altLang="zh-CN" sz="1400" dirty="0" err="1" smtClean="0"/>
              <a:t>disCount</a:t>
            </a:r>
            <a:r>
              <a:rPr lang="en-US" altLang="zh-CN" sz="1400" dirty="0" smtClean="0"/>
              <a:t>(){</a:t>
            </a:r>
            <a:endParaRPr lang="en-US" altLang="zh-CN" sz="1400" dirty="0" smtClean="0"/>
          </a:p>
          <a:p>
            <a:r>
              <a:rPr lang="en-US" altLang="zh-CN" sz="1400" dirty="0" smtClean="0"/>
              <a:t>		return  s</a:t>
            </a:r>
            <a:r>
              <a:rPr lang="en-US" sz="1400" dirty="0" smtClean="0"/>
              <a:t>trategy .</a:t>
            </a:r>
            <a:r>
              <a:rPr lang="en-US" altLang="zh-CN" sz="1400" dirty="0" smtClean="0"/>
              <a:t> </a:t>
            </a:r>
            <a:r>
              <a:rPr lang="en-US" altLang="zh-CN" sz="1400" dirty="0" err="1" smtClean="0"/>
              <a:t>disCount</a:t>
            </a:r>
            <a:r>
              <a:rPr lang="en-US" altLang="zh-CN" sz="1400" dirty="0" smtClean="0"/>
              <a:t>();</a:t>
            </a:r>
            <a:endParaRPr lang="en-US" altLang="zh-CN" sz="1400" dirty="0" smtClean="0"/>
          </a:p>
          <a:p>
            <a:r>
              <a:rPr lang="en-US" altLang="zh-CN" sz="1400" dirty="0" smtClean="0"/>
              <a:t>}</a:t>
            </a:r>
            <a:endParaRPr lang="en-US" altLang="zh-CN" sz="1400" dirty="0" smtClean="0"/>
          </a:p>
          <a:p>
            <a:r>
              <a:rPr lang="en-US" altLang="zh-CN" sz="1400" dirty="0" smtClean="0"/>
              <a:t>}</a:t>
            </a:r>
            <a:endParaRPr lang="zh-CN" altLang="en-US" sz="1400" dirty="0"/>
          </a:p>
        </p:txBody>
      </p:sp>
      <p:sp>
        <p:nvSpPr>
          <p:cNvPr id="4" name="TextBox 3"/>
          <p:cNvSpPr txBox="1"/>
          <p:nvPr/>
        </p:nvSpPr>
        <p:spPr>
          <a:xfrm>
            <a:off x="1071538" y="3357562"/>
            <a:ext cx="7715304" cy="3539430"/>
          </a:xfrm>
          <a:prstGeom prst="rect">
            <a:avLst/>
          </a:prstGeom>
          <a:noFill/>
        </p:spPr>
        <p:txBody>
          <a:bodyPr wrap="square" rtlCol="0">
            <a:spAutoFit/>
          </a:bodyPr>
          <a:lstStyle/>
          <a:p>
            <a:r>
              <a:rPr lang="en-US" altLang="zh-CN" sz="1400" dirty="0" smtClean="0"/>
              <a:t>Public static void main(){</a:t>
            </a:r>
            <a:endParaRPr lang="en-US" altLang="zh-CN" sz="1400" dirty="0" smtClean="0"/>
          </a:p>
          <a:p>
            <a:r>
              <a:rPr lang="en-US" altLang="zh-CN" sz="1400" dirty="0" smtClean="0"/>
              <a:t>	 Client </a:t>
            </a:r>
            <a:r>
              <a:rPr lang="en-US" altLang="zh-CN" sz="1400" dirty="0" err="1" smtClean="0"/>
              <a:t>client</a:t>
            </a:r>
            <a:r>
              <a:rPr lang="en-US" altLang="zh-CN" sz="1400" dirty="0" smtClean="0"/>
              <a:t> = new Client();</a:t>
            </a:r>
            <a:endParaRPr lang="en-US" altLang="zh-CN" sz="1400" dirty="0" smtClean="0"/>
          </a:p>
          <a:p>
            <a:r>
              <a:rPr lang="en-US" altLang="zh-CN" sz="1400" dirty="0" smtClean="0"/>
              <a:t>	//</a:t>
            </a:r>
            <a:r>
              <a:rPr lang="zh-CN" altLang="en-US" sz="1400" dirty="0" smtClean="0"/>
              <a:t>使用五折策略</a:t>
            </a:r>
            <a:endParaRPr lang="en-US" altLang="zh-CN" sz="1400" dirty="0" smtClean="0"/>
          </a:p>
          <a:p>
            <a:pPr lvl="0"/>
            <a:r>
              <a:rPr lang="en-US" altLang="zh-CN" sz="1400" dirty="0" smtClean="0"/>
              <a:t>	 </a:t>
            </a:r>
            <a:r>
              <a:rPr lang="en-US" sz="1400" dirty="0" err="1" smtClean="0"/>
              <a:t>PromotionStrategy</a:t>
            </a:r>
            <a:r>
              <a:rPr lang="en-US" altLang="zh-CN" sz="1400" dirty="0" smtClean="0"/>
              <a:t> s</a:t>
            </a:r>
            <a:r>
              <a:rPr lang="en-US" sz="1400" dirty="0" smtClean="0"/>
              <a:t>trategy1</a:t>
            </a:r>
            <a:r>
              <a:rPr lang="en-US" altLang="zh-CN" sz="1400" dirty="0" smtClean="0"/>
              <a:t>= new </a:t>
            </a:r>
            <a:r>
              <a:rPr lang="en-US" altLang="zh-CN" sz="1400" dirty="0" err="1" smtClean="0"/>
              <a:t>HalfDisCount</a:t>
            </a:r>
            <a:r>
              <a:rPr lang="en-US" sz="1400" dirty="0" err="1" smtClean="0"/>
              <a:t>Strategy</a:t>
            </a:r>
            <a:r>
              <a:rPr lang="en-US" altLang="zh-CN" sz="1400" dirty="0" smtClean="0"/>
              <a:t>();</a:t>
            </a:r>
            <a:endParaRPr lang="en-US" altLang="zh-CN" sz="1400" dirty="0" smtClean="0"/>
          </a:p>
          <a:p>
            <a:pPr lvl="0"/>
            <a:r>
              <a:rPr lang="en-US" altLang="zh-CN" sz="1400" dirty="0" smtClean="0"/>
              <a:t>	</a:t>
            </a:r>
            <a:r>
              <a:rPr lang="en-US" altLang="zh-CN" sz="1400" dirty="0" err="1" smtClean="0"/>
              <a:t>client.set</a:t>
            </a:r>
            <a:r>
              <a:rPr lang="en-US" altLang="zh-CN" sz="1400" dirty="0" smtClean="0"/>
              <a:t> </a:t>
            </a:r>
            <a:r>
              <a:rPr lang="en-US" sz="1400" dirty="0" err="1" smtClean="0"/>
              <a:t>PromotionStrategy</a:t>
            </a:r>
            <a:r>
              <a:rPr lang="en-US" altLang="zh-CN" sz="1400" dirty="0" smtClean="0"/>
              <a:t> (s</a:t>
            </a:r>
            <a:r>
              <a:rPr lang="en-US" sz="1400" dirty="0" smtClean="0"/>
              <a:t>trategy1</a:t>
            </a:r>
            <a:r>
              <a:rPr lang="en-US" altLang="zh-CN" sz="1400" dirty="0" smtClean="0"/>
              <a:t>);</a:t>
            </a:r>
            <a:endParaRPr lang="en-US" altLang="zh-CN" sz="1400" dirty="0" smtClean="0"/>
          </a:p>
          <a:p>
            <a:r>
              <a:rPr lang="en-US" altLang="zh-CN" sz="1400" dirty="0" smtClean="0"/>
              <a:t>	 client . </a:t>
            </a:r>
            <a:r>
              <a:rPr lang="en-US" altLang="zh-CN" sz="1400" dirty="0" err="1" smtClean="0"/>
              <a:t>disCount</a:t>
            </a:r>
            <a:r>
              <a:rPr lang="en-US" altLang="zh-CN" sz="1400" dirty="0" smtClean="0"/>
              <a:t>();</a:t>
            </a:r>
            <a:endParaRPr lang="en-US" altLang="zh-CN" sz="1400" dirty="0" smtClean="0"/>
          </a:p>
          <a:p>
            <a:r>
              <a:rPr lang="en-US" altLang="zh-CN" sz="1400" dirty="0" smtClean="0"/>
              <a:t>	//</a:t>
            </a:r>
            <a:r>
              <a:rPr lang="zh-CN" altLang="en-US" sz="1400" dirty="0" smtClean="0"/>
              <a:t>使用量大从优策略</a:t>
            </a:r>
            <a:endParaRPr lang="en-US" altLang="zh-CN" sz="1400" dirty="0" smtClean="0"/>
          </a:p>
          <a:p>
            <a:pPr lvl="0"/>
            <a:r>
              <a:rPr lang="en-US" altLang="zh-CN" sz="1400" dirty="0" smtClean="0"/>
              <a:t>	 </a:t>
            </a:r>
            <a:r>
              <a:rPr lang="en-US" sz="1400" dirty="0" err="1" smtClean="0"/>
              <a:t>PromotionStrategy</a:t>
            </a:r>
            <a:r>
              <a:rPr lang="en-US" altLang="zh-CN" sz="1400" dirty="0" smtClean="0"/>
              <a:t> s</a:t>
            </a:r>
            <a:r>
              <a:rPr lang="en-US" sz="1400" dirty="0" smtClean="0"/>
              <a:t>trategy2</a:t>
            </a:r>
            <a:r>
              <a:rPr lang="en-US" altLang="zh-CN" sz="1400" dirty="0" smtClean="0"/>
              <a:t>= new </a:t>
            </a:r>
            <a:r>
              <a:rPr lang="en-US" sz="1400" dirty="0" err="1" smtClean="0"/>
              <a:t>BatchStrategy</a:t>
            </a:r>
            <a:r>
              <a:rPr lang="en-US" altLang="zh-CN" sz="1400" dirty="0" smtClean="0"/>
              <a:t>();</a:t>
            </a:r>
            <a:endParaRPr lang="en-US" altLang="zh-CN" sz="1400" dirty="0" smtClean="0"/>
          </a:p>
          <a:p>
            <a:pPr lvl="0"/>
            <a:r>
              <a:rPr lang="en-US" altLang="zh-CN" sz="1400" dirty="0" smtClean="0"/>
              <a:t>	</a:t>
            </a:r>
            <a:r>
              <a:rPr lang="en-US" altLang="zh-CN" sz="1400" dirty="0" err="1" smtClean="0"/>
              <a:t>client.set</a:t>
            </a:r>
            <a:r>
              <a:rPr lang="en-US" altLang="zh-CN" sz="1400" dirty="0" smtClean="0"/>
              <a:t> </a:t>
            </a:r>
            <a:r>
              <a:rPr lang="en-US" sz="1400" dirty="0" err="1" smtClean="0"/>
              <a:t>PromotionStrategy</a:t>
            </a:r>
            <a:r>
              <a:rPr lang="en-US" altLang="zh-CN" sz="1400" dirty="0" smtClean="0"/>
              <a:t> (s</a:t>
            </a:r>
            <a:r>
              <a:rPr lang="en-US" sz="1400" dirty="0" smtClean="0"/>
              <a:t>trategy2</a:t>
            </a:r>
            <a:r>
              <a:rPr lang="en-US" altLang="zh-CN" sz="1400" dirty="0" smtClean="0"/>
              <a:t>);</a:t>
            </a:r>
            <a:endParaRPr lang="en-US" altLang="zh-CN" sz="1400" dirty="0" smtClean="0"/>
          </a:p>
          <a:p>
            <a:r>
              <a:rPr lang="en-US" altLang="zh-CN" sz="1400" dirty="0" smtClean="0"/>
              <a:t>	 client . </a:t>
            </a:r>
            <a:r>
              <a:rPr lang="en-US" altLang="zh-CN" sz="1400" dirty="0" err="1" smtClean="0"/>
              <a:t>disCount</a:t>
            </a:r>
            <a:r>
              <a:rPr lang="en-US" altLang="zh-CN" sz="1400" dirty="0" smtClean="0"/>
              <a:t>();</a:t>
            </a:r>
            <a:endParaRPr lang="en-US" altLang="zh-CN" sz="1400" dirty="0" smtClean="0"/>
          </a:p>
          <a:p>
            <a:r>
              <a:rPr lang="en-US" altLang="zh-CN" sz="1400" dirty="0" smtClean="0"/>
              <a:t>	//</a:t>
            </a:r>
            <a:r>
              <a:rPr lang="zh-CN" altLang="en-US" sz="1400" dirty="0" smtClean="0"/>
              <a:t>使用现金券策略</a:t>
            </a:r>
            <a:endParaRPr lang="en-US" altLang="zh-CN" sz="1400" dirty="0" smtClean="0"/>
          </a:p>
          <a:p>
            <a:pPr lvl="0"/>
            <a:r>
              <a:rPr lang="en-US" altLang="zh-CN" sz="1400" dirty="0" smtClean="0"/>
              <a:t>	 </a:t>
            </a:r>
            <a:r>
              <a:rPr lang="en-US" sz="1400" dirty="0" err="1" smtClean="0"/>
              <a:t>PromotionStrategy</a:t>
            </a:r>
            <a:r>
              <a:rPr lang="en-US" altLang="zh-CN" sz="1400" dirty="0" smtClean="0"/>
              <a:t> s</a:t>
            </a:r>
            <a:r>
              <a:rPr lang="en-US" sz="1400" dirty="0" smtClean="0"/>
              <a:t>trategy3</a:t>
            </a:r>
            <a:r>
              <a:rPr lang="en-US" altLang="zh-CN" sz="1400" dirty="0" smtClean="0"/>
              <a:t>= new </a:t>
            </a:r>
            <a:r>
              <a:rPr lang="en-US" sz="1400" dirty="0" err="1" smtClean="0"/>
              <a:t>CouponStrategy</a:t>
            </a:r>
            <a:r>
              <a:rPr lang="en-US" altLang="zh-CN" sz="1400" dirty="0" smtClean="0"/>
              <a:t>();</a:t>
            </a:r>
            <a:endParaRPr lang="en-US" altLang="zh-CN" sz="1400" dirty="0" smtClean="0"/>
          </a:p>
          <a:p>
            <a:pPr lvl="0"/>
            <a:r>
              <a:rPr lang="en-US" altLang="zh-CN" sz="1400" dirty="0" smtClean="0"/>
              <a:t>	</a:t>
            </a:r>
            <a:r>
              <a:rPr lang="en-US" altLang="zh-CN" sz="1400" dirty="0" err="1" smtClean="0"/>
              <a:t>client.set</a:t>
            </a:r>
            <a:r>
              <a:rPr lang="en-US" altLang="zh-CN" sz="1400" dirty="0" smtClean="0"/>
              <a:t> </a:t>
            </a:r>
            <a:r>
              <a:rPr lang="en-US" sz="1400" dirty="0" err="1" smtClean="0"/>
              <a:t>PromotionStrategy</a:t>
            </a:r>
            <a:r>
              <a:rPr lang="en-US" altLang="zh-CN" sz="1400" dirty="0" smtClean="0"/>
              <a:t> (s</a:t>
            </a:r>
            <a:r>
              <a:rPr lang="en-US" sz="1400" dirty="0" smtClean="0"/>
              <a:t>trategy3</a:t>
            </a:r>
            <a:r>
              <a:rPr lang="en-US" altLang="zh-CN" sz="1400" dirty="0" smtClean="0"/>
              <a:t>);</a:t>
            </a:r>
            <a:endParaRPr lang="en-US" altLang="zh-CN" sz="1400" dirty="0" smtClean="0"/>
          </a:p>
          <a:p>
            <a:pPr lvl="0"/>
            <a:r>
              <a:rPr lang="en-US" altLang="zh-CN" sz="1400" dirty="0" smtClean="0"/>
              <a:t>	 client . </a:t>
            </a:r>
            <a:r>
              <a:rPr lang="en-US" altLang="zh-CN" sz="1400" dirty="0" err="1" smtClean="0"/>
              <a:t>disCount</a:t>
            </a:r>
            <a:r>
              <a:rPr lang="en-US" altLang="zh-CN" sz="1400" dirty="0" smtClean="0"/>
              <a:t>();</a:t>
            </a:r>
            <a:endParaRPr lang="en-US" altLang="zh-CN" sz="1400" dirty="0" smtClean="0"/>
          </a:p>
          <a:p>
            <a:pPr lvl="0"/>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357430"/>
            <a:ext cx="7429552" cy="4401205"/>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b="1" dirty="0" smtClean="0"/>
              <a:t>             </a:t>
            </a:r>
            <a:r>
              <a:rPr lang="zh-CN" altLang="en-US" sz="1400" dirty="0" smtClean="0"/>
              <a:t>定义一系列的算法</a:t>
            </a:r>
            <a:r>
              <a:rPr lang="en-US" altLang="zh-CN" sz="1400" dirty="0" smtClean="0"/>
              <a:t>,</a:t>
            </a:r>
            <a:r>
              <a:rPr lang="zh-CN" altLang="en-US" sz="1400" dirty="0" smtClean="0"/>
              <a:t>把每一个算法封装起来</a:t>
            </a:r>
            <a:r>
              <a:rPr lang="en-US" altLang="zh-CN" sz="1400" dirty="0" smtClean="0"/>
              <a:t>, </a:t>
            </a:r>
            <a:r>
              <a:rPr lang="zh-CN" altLang="en-US" sz="1400" dirty="0" smtClean="0"/>
              <a:t>并且使它们可相互替换。</a:t>
            </a:r>
            <a:endParaRPr lang="en-US" altLang="zh-CN" sz="1400" dirty="0" smtClean="0"/>
          </a:p>
          <a:p>
            <a:r>
              <a:rPr lang="zh-CN" altLang="en-US" sz="1400" dirty="0" smtClean="0"/>
              <a:t>             实现某一个功能有多种算法或者策略，我们可以根据环境或者条件的不同选择不同的算法或者策略来完成该功能。</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相关算法系列</a:t>
            </a:r>
            <a:endParaRPr lang="en-US" altLang="zh-CN" sz="1400" dirty="0" smtClean="0"/>
          </a:p>
          <a:p>
            <a:r>
              <a:rPr lang="zh-CN" altLang="en-US" sz="1400" dirty="0" smtClean="0"/>
              <a:t>            提供了可以替换继承关系的办法</a:t>
            </a:r>
            <a:endParaRPr lang="en-US" altLang="zh-CN" sz="1400" dirty="0" smtClean="0"/>
          </a:p>
          <a:p>
            <a:r>
              <a:rPr lang="zh-CN" altLang="en-US" sz="1400" dirty="0" smtClean="0"/>
              <a:t>            消除了一些</a:t>
            </a:r>
            <a:r>
              <a:rPr lang="en-US" altLang="zh-CN" sz="1400" dirty="0" smtClean="0"/>
              <a:t>if else</a:t>
            </a:r>
            <a:r>
              <a:rPr lang="zh-CN" altLang="en-US" sz="1400" dirty="0" smtClean="0"/>
              <a:t>条件语句</a:t>
            </a:r>
            <a:endParaRPr lang="en-US" altLang="zh-CN" sz="1400" dirty="0" smtClean="0"/>
          </a:p>
          <a:p>
            <a:r>
              <a:rPr lang="zh-CN" altLang="en-US" sz="1400" dirty="0" smtClean="0"/>
              <a:t>            实现的选择</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客户端必须知道所有的策略类，并自行决定使用哪一个策略类</a:t>
            </a:r>
            <a:endParaRPr lang="en-US" altLang="zh-CN" sz="1400" dirty="0" smtClean="0"/>
          </a:p>
          <a:p>
            <a:r>
              <a:rPr lang="zh-CN" altLang="en-US" sz="1400" dirty="0" smtClean="0"/>
              <a:t>             策略模式将造成产生很多策略类</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需要使用一个算法的不同变体</a:t>
            </a:r>
            <a:endParaRPr lang="en-US" altLang="zh-CN" sz="1400" dirty="0" smtClean="0"/>
          </a:p>
          <a:p>
            <a:r>
              <a:rPr lang="zh-CN" altLang="en-US" sz="1400" dirty="0" smtClean="0"/>
              <a:t>             算法使用客户不应该知道的数据。可使用策略模式以避免暴露复杂的、与算法相关的数据结构。</a:t>
            </a:r>
            <a:endParaRPr lang="en-US" altLang="zh-CN" sz="1400" dirty="0" smtClean="0"/>
          </a:p>
          <a:p>
            <a:r>
              <a:rPr lang="zh-CN" altLang="en-US" sz="1400" dirty="0" smtClean="0"/>
              <a:t>             一个类定义了多种行为 </a:t>
            </a:r>
            <a:r>
              <a:rPr lang="en-US" altLang="zh-CN" sz="1400" dirty="0" smtClean="0"/>
              <a:t>, </a:t>
            </a:r>
            <a:r>
              <a:rPr lang="zh-CN" altLang="en-US" sz="1400" dirty="0" smtClean="0"/>
              <a:t>并且这些行为在这个类的操作中以多个条件语句的形式出现</a:t>
            </a:r>
            <a:endParaRPr lang="en-US" altLang="zh-CN" sz="1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2313" y="1214422"/>
            <a:ext cx="7772400" cy="1362075"/>
          </a:xfrm>
        </p:spPr>
        <p:txBody>
          <a:bodyPr/>
          <a:lstStyle/>
          <a:p>
            <a:r>
              <a:rPr lang="zh-CN" altLang="en-US" dirty="0" smtClean="0"/>
              <a:t>模板方法模式</a:t>
            </a:r>
            <a:endParaRPr lang="zh-CN" altLang="en-US" dirty="0"/>
          </a:p>
        </p:txBody>
      </p:sp>
      <p:sp>
        <p:nvSpPr>
          <p:cNvPr id="5" name="文本占位符 4"/>
          <p:cNvSpPr>
            <a:spLocks noGrp="1"/>
          </p:cNvSpPr>
          <p:nvPr>
            <p:ph type="body" idx="1"/>
          </p:nvPr>
        </p:nvSpPr>
        <p:spPr>
          <a:xfrm>
            <a:off x="722313" y="2600310"/>
            <a:ext cx="7772400" cy="2400326"/>
          </a:xfrm>
        </p:spPr>
        <p:txBody>
          <a:bodyPr>
            <a:normAutofit/>
          </a:bodyPr>
          <a:lstStyle/>
          <a:p>
            <a:r>
              <a:rPr lang="zh-CN" altLang="en-US" dirty="0" smtClean="0"/>
              <a:t> </a:t>
            </a:r>
            <a:r>
              <a:rPr lang="en-US" altLang="zh-CN" dirty="0" err="1" smtClean="0"/>
              <a:t>webservice</a:t>
            </a:r>
            <a:r>
              <a:rPr lang="zh-CN" altLang="en-US" dirty="0" smtClean="0"/>
              <a:t>服务</a:t>
            </a:r>
            <a:endParaRPr lang="en-US" altLang="zh-CN" dirty="0" smtClean="0"/>
          </a:p>
          <a:p>
            <a:endParaRPr lang="en-US" altLang="zh-CN" dirty="0" smtClean="0"/>
          </a:p>
          <a:p>
            <a:pPr lvl="1">
              <a:lnSpc>
                <a:spcPct val="150000"/>
              </a:lnSpc>
              <a:buFont typeface="Wingdings" panose="05000000000000000000" pitchFamily="2" charset="2"/>
              <a:buChar char="Ø"/>
            </a:pPr>
            <a:r>
              <a:rPr lang="zh-CN" altLang="en-US" sz="1600" dirty="0" smtClean="0"/>
              <a:t>权限管理</a:t>
            </a:r>
            <a:endParaRPr lang="en-US" altLang="zh-CN" sz="1600" dirty="0" smtClean="0"/>
          </a:p>
          <a:p>
            <a:pPr lvl="1">
              <a:lnSpc>
                <a:spcPct val="150000"/>
              </a:lnSpc>
              <a:buFont typeface="Wingdings" panose="05000000000000000000" pitchFamily="2" charset="2"/>
              <a:buChar char="Ø"/>
            </a:pPr>
            <a:r>
              <a:rPr lang="zh-CN" altLang="en-US" sz="1600" dirty="0" smtClean="0"/>
              <a:t>角色管理</a:t>
            </a:r>
            <a:endParaRPr lang="en-US" altLang="zh-CN" sz="1600" dirty="0" smtClean="0"/>
          </a:p>
          <a:p>
            <a:pPr lvl="1">
              <a:lnSpc>
                <a:spcPct val="150000"/>
              </a:lnSpc>
              <a:buFont typeface="Wingdings" panose="05000000000000000000" pitchFamily="2" charset="2"/>
              <a:buChar char="Ø"/>
            </a:pPr>
            <a:r>
              <a:rPr lang="zh-CN" altLang="en-US" sz="1600" dirty="0" smtClean="0"/>
              <a:t>人员管理</a:t>
            </a:r>
            <a:endParaRPr lang="zh-CN" altLang="en-US" sz="1600" dirty="0"/>
          </a:p>
        </p:txBody>
      </p:sp>
      <p:grpSp>
        <p:nvGrpSpPr>
          <p:cNvPr id="15" name="组合 14"/>
          <p:cNvGrpSpPr/>
          <p:nvPr/>
        </p:nvGrpSpPr>
        <p:grpSpPr>
          <a:xfrm>
            <a:off x="1000100" y="4857760"/>
            <a:ext cx="7643866" cy="1143008"/>
            <a:chOff x="1000100" y="3214686"/>
            <a:chExt cx="7643866" cy="1143008"/>
          </a:xfrm>
        </p:grpSpPr>
        <p:graphicFrame>
          <p:nvGraphicFramePr>
            <p:cNvPr id="11" name="图示 10"/>
            <p:cNvGraphicFramePr/>
            <p:nvPr/>
          </p:nvGraphicFramePr>
          <p:xfrm>
            <a:off x="2000232" y="3214686"/>
            <a:ext cx="5643602" cy="11430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矩形 11"/>
            <p:cNvSpPr/>
            <p:nvPr/>
          </p:nvSpPr>
          <p:spPr>
            <a:xfrm>
              <a:off x="1000100" y="3233726"/>
              <a:ext cx="785818" cy="1071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远程调用方</a:t>
              </a:r>
              <a:endParaRPr lang="zh-CN" altLang="en-US" dirty="0"/>
            </a:p>
          </p:txBody>
        </p:sp>
        <p:sp>
          <p:nvSpPr>
            <p:cNvPr id="13" name="矩形 12"/>
            <p:cNvSpPr/>
            <p:nvPr/>
          </p:nvSpPr>
          <p:spPr>
            <a:xfrm>
              <a:off x="7858148" y="3214686"/>
              <a:ext cx="785818" cy="1071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远程调用方</a:t>
              </a:r>
              <a:endParaRPr lang="zh-CN" altLang="en-US" dirty="0"/>
            </a:p>
          </p:txBody>
        </p:sp>
        <p:sp>
          <p:nvSpPr>
            <p:cNvPr id="14" name="矩形 13"/>
            <p:cNvSpPr/>
            <p:nvPr/>
          </p:nvSpPr>
          <p:spPr>
            <a:xfrm>
              <a:off x="2000232" y="3214686"/>
              <a:ext cx="571504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524000" y="1793892"/>
          <a:ext cx="633414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2462213"/>
          </a:xfrm>
          <a:prstGeom prst="rect">
            <a:avLst/>
          </a:prstGeom>
          <a:noFill/>
        </p:spPr>
        <p:txBody>
          <a:bodyPr wrap="square" rtlCol="0">
            <a:spAutoFit/>
          </a:bodyPr>
          <a:lstStyle/>
          <a:p>
            <a:r>
              <a:rPr lang="en-US" altLang="zh-CN" sz="1400" dirty="0" smtClean="0"/>
              <a:t>public abstract Class </a:t>
            </a:r>
            <a:r>
              <a:rPr lang="en-US" altLang="zh-CN" sz="1400" dirty="0" err="1" smtClean="0"/>
              <a:t>AbstractHandler</a:t>
            </a:r>
            <a:r>
              <a:rPr lang="en-US" altLang="zh-CN" sz="1400" dirty="0" smtClean="0"/>
              <a:t>{</a:t>
            </a:r>
            <a:endParaRPr lang="en-US" altLang="zh-CN" sz="1400" dirty="0" smtClean="0"/>
          </a:p>
          <a:p>
            <a:pPr lvl="0"/>
            <a:r>
              <a:rPr lang="en-US" altLang="zh-CN" sz="1400" dirty="0" smtClean="0"/>
              <a:t>	public void start(</a:t>
            </a:r>
            <a:r>
              <a:rPr lang="en-US" altLang="zh-CN" sz="1400" dirty="0" err="1" smtClean="0"/>
              <a:t>requestXml</a:t>
            </a:r>
            <a:r>
              <a:rPr lang="en-US" altLang="zh-CN" sz="1400" dirty="0" smtClean="0"/>
              <a:t>){</a:t>
            </a:r>
            <a:endParaRPr lang="en-US" altLang="zh-CN" sz="1400" dirty="0" smtClean="0"/>
          </a:p>
          <a:p>
            <a:pPr lvl="0"/>
            <a:r>
              <a:rPr lang="en-US" altLang="zh-CN" sz="1400" dirty="0" smtClean="0"/>
              <a:t>		//</a:t>
            </a:r>
            <a:r>
              <a:rPr lang="zh-CN" altLang="en-US" sz="1400" dirty="0" smtClean="0"/>
              <a:t>身份角色验证</a:t>
            </a:r>
            <a:endParaRPr lang="en-US" altLang="zh-CN" sz="1400" dirty="0" smtClean="0"/>
          </a:p>
          <a:p>
            <a:r>
              <a:rPr lang="en-US" altLang="zh-CN" sz="1400" dirty="0" smtClean="0"/>
              <a:t>		//</a:t>
            </a:r>
            <a:r>
              <a:rPr lang="zh-CN" altLang="en-US" sz="1400" dirty="0" smtClean="0"/>
              <a:t>解析报文</a:t>
            </a:r>
            <a:endParaRPr lang="en-US" altLang="zh-CN" sz="1400" dirty="0" smtClean="0"/>
          </a:p>
          <a:p>
            <a:r>
              <a:rPr lang="en-US" altLang="zh-CN" sz="1400" dirty="0" smtClean="0"/>
              <a:t>		//</a:t>
            </a:r>
            <a:r>
              <a:rPr lang="zh-CN" altLang="en-US" sz="1400" dirty="0" smtClean="0"/>
              <a:t>报文完整性验证</a:t>
            </a:r>
            <a:endParaRPr lang="en-US" altLang="zh-CN" sz="1400" dirty="0" smtClean="0"/>
          </a:p>
          <a:p>
            <a:r>
              <a:rPr lang="en-US" altLang="zh-CN" sz="1400" dirty="0" smtClean="0"/>
              <a:t>		//</a:t>
            </a:r>
            <a:r>
              <a:rPr lang="zh-CN" altLang="en-US" sz="1400" dirty="0" smtClean="0"/>
              <a:t>调用方验证</a:t>
            </a:r>
            <a:endParaRPr lang="en-US" altLang="zh-CN" sz="1400" dirty="0" smtClean="0"/>
          </a:p>
          <a:p>
            <a:pPr lvl="0"/>
            <a:r>
              <a:rPr lang="en-US" altLang="zh-CN" sz="1400" dirty="0" smtClean="0"/>
              <a:t>		service();</a:t>
            </a:r>
            <a:endParaRPr lang="en-US" altLang="zh-CN" sz="1400" dirty="0" smtClean="0"/>
          </a:p>
          <a:p>
            <a:r>
              <a:rPr lang="en-US" altLang="zh-CN" sz="1400" dirty="0" smtClean="0"/>
              <a:t>		//</a:t>
            </a:r>
            <a:r>
              <a:rPr lang="zh-CN" altLang="en-US" sz="1400" dirty="0" smtClean="0"/>
              <a:t>返回处理结果</a:t>
            </a:r>
            <a:endParaRPr lang="en-US" altLang="zh-CN" sz="1400" dirty="0" smtClean="0"/>
          </a:p>
          <a:p>
            <a:pPr lvl="0"/>
            <a:r>
              <a:rPr lang="en-US" altLang="zh-CN" sz="1400" dirty="0" smtClean="0"/>
              <a:t>	}</a:t>
            </a:r>
            <a:endParaRPr lang="en-US" altLang="zh-CN" sz="1400" dirty="0" smtClean="0"/>
          </a:p>
          <a:p>
            <a:pPr lvl="0"/>
            <a:r>
              <a:rPr lang="en-US" altLang="zh-CN" sz="1400" dirty="0" smtClean="0"/>
              <a:t>	public abstract void service();</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1214414" y="2500306"/>
            <a:ext cx="7429552" cy="1169551"/>
          </a:xfrm>
          <a:prstGeom prst="rect">
            <a:avLst/>
          </a:prstGeom>
          <a:noFill/>
        </p:spPr>
        <p:txBody>
          <a:bodyPr wrap="square" rtlCol="0">
            <a:spAutoFit/>
          </a:bodyPr>
          <a:lstStyle/>
          <a:p>
            <a:pPr lvl="0"/>
            <a:r>
              <a:rPr lang="en-US" altLang="zh-CN" sz="1400" dirty="0" smtClean="0"/>
              <a:t>Class ConcreteHandler1 extends </a:t>
            </a:r>
            <a:r>
              <a:rPr lang="en-US" altLang="zh-CN" sz="1400" dirty="0" err="1" smtClean="0"/>
              <a:t>AbstractHandler</a:t>
            </a:r>
            <a:r>
              <a:rPr lang="en-US" altLang="zh-CN" sz="1400" dirty="0" smtClean="0"/>
              <a:t>{</a:t>
            </a:r>
            <a:endParaRPr lang="en-US" altLang="zh-CN" sz="1400" dirty="0" smtClean="0"/>
          </a:p>
          <a:p>
            <a:r>
              <a:rPr lang="en-US" altLang="zh-CN" sz="1400" dirty="0" smtClean="0"/>
              <a:t>	public void service(){</a:t>
            </a:r>
            <a:endParaRPr lang="en-US" altLang="zh-CN" sz="1400" dirty="0" smtClean="0"/>
          </a:p>
          <a:p>
            <a:pPr lvl="0"/>
            <a:r>
              <a:rPr lang="en-US" altLang="zh-CN" sz="1400" dirty="0" smtClean="0"/>
              <a:t>		//</a:t>
            </a:r>
            <a:r>
              <a:rPr lang="zh-CN" altLang="en-US" sz="1400" dirty="0" smtClean="0"/>
              <a:t>增加权限代码</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
        <p:nvSpPr>
          <p:cNvPr id="5" name="TextBox 4"/>
          <p:cNvSpPr txBox="1"/>
          <p:nvPr/>
        </p:nvSpPr>
        <p:spPr>
          <a:xfrm>
            <a:off x="1214414" y="3643314"/>
            <a:ext cx="7429552" cy="1169551"/>
          </a:xfrm>
          <a:prstGeom prst="rect">
            <a:avLst/>
          </a:prstGeom>
          <a:noFill/>
        </p:spPr>
        <p:txBody>
          <a:bodyPr wrap="square" rtlCol="0">
            <a:spAutoFit/>
          </a:bodyPr>
          <a:lstStyle/>
          <a:p>
            <a:pPr lvl="0"/>
            <a:r>
              <a:rPr lang="en-US" altLang="zh-CN" sz="1400" dirty="0" smtClean="0"/>
              <a:t>Class ConcreteHandler2 extends </a:t>
            </a:r>
            <a:r>
              <a:rPr lang="en-US" altLang="zh-CN" sz="1400" dirty="0" err="1" smtClean="0"/>
              <a:t>AbstractHandler</a:t>
            </a:r>
            <a:r>
              <a:rPr lang="en-US" altLang="zh-CN" sz="1400" dirty="0" smtClean="0"/>
              <a:t>{</a:t>
            </a:r>
            <a:endParaRPr lang="en-US" altLang="zh-CN" sz="1400" dirty="0" smtClean="0"/>
          </a:p>
          <a:p>
            <a:r>
              <a:rPr lang="en-US" altLang="zh-CN" sz="1400" dirty="0" smtClean="0"/>
              <a:t>	public void service(){</a:t>
            </a:r>
            <a:endParaRPr lang="en-US" altLang="zh-CN" sz="1400" dirty="0" smtClean="0"/>
          </a:p>
          <a:p>
            <a:pPr lvl="0"/>
            <a:r>
              <a:rPr lang="en-US" altLang="zh-CN" sz="1400" dirty="0" smtClean="0"/>
              <a:t>		//</a:t>
            </a:r>
            <a:r>
              <a:rPr lang="zh-CN" altLang="en-US" sz="1400" dirty="0" smtClean="0"/>
              <a:t>增加角色代码</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
        <p:nvSpPr>
          <p:cNvPr id="6" name="TextBox 5"/>
          <p:cNvSpPr txBox="1"/>
          <p:nvPr/>
        </p:nvSpPr>
        <p:spPr>
          <a:xfrm>
            <a:off x="1214414" y="4786322"/>
            <a:ext cx="7429552" cy="1169551"/>
          </a:xfrm>
          <a:prstGeom prst="rect">
            <a:avLst/>
          </a:prstGeom>
          <a:noFill/>
        </p:spPr>
        <p:txBody>
          <a:bodyPr wrap="square" rtlCol="0">
            <a:spAutoFit/>
          </a:bodyPr>
          <a:lstStyle/>
          <a:p>
            <a:r>
              <a:rPr lang="en-US" altLang="zh-CN" sz="1400" dirty="0" smtClean="0"/>
              <a:t>Class ConcreteHandler3 extends </a:t>
            </a:r>
            <a:r>
              <a:rPr lang="en-US" altLang="zh-CN" sz="1400" dirty="0" err="1" smtClean="0"/>
              <a:t>AbstractHandler</a:t>
            </a:r>
            <a:r>
              <a:rPr lang="en-US" altLang="zh-CN" sz="1400" dirty="0" smtClean="0"/>
              <a:t>{</a:t>
            </a:r>
            <a:endParaRPr lang="en-US" altLang="zh-CN" sz="1400" dirty="0" smtClean="0"/>
          </a:p>
          <a:p>
            <a:r>
              <a:rPr lang="en-US" altLang="zh-CN" sz="1400" dirty="0" smtClean="0"/>
              <a:t>	public void service(){</a:t>
            </a:r>
            <a:endParaRPr lang="en-US" altLang="zh-CN" sz="1400" dirty="0" smtClean="0"/>
          </a:p>
          <a:p>
            <a:pPr lvl="0"/>
            <a:r>
              <a:rPr lang="en-US" altLang="zh-CN" sz="1400" dirty="0" smtClean="0"/>
              <a:t>		//</a:t>
            </a:r>
            <a:r>
              <a:rPr lang="zh-CN" altLang="en-US" sz="1400" dirty="0" smtClean="0"/>
              <a:t>人员删除代码</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3970318"/>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dirty="0" smtClean="0"/>
              <a:t>             定义一个操作中算法的框架，而将一些步骤延迟到子类中。模板方法模式使得子类可以不改变一个算法的结构即可重定义该算法的某些特定步骤。 </a:t>
            </a:r>
            <a:endParaRPr lang="en-US" altLang="zh-CN" sz="1400" dirty="0" smtClean="0"/>
          </a:p>
          <a:p>
            <a:r>
              <a:rPr lang="zh-CN" altLang="en-US" sz="1400" dirty="0" smtClean="0"/>
              <a:t>             一种基于继承的代码复用技术，它是一种类行为型模式</a:t>
            </a:r>
            <a:endParaRPr lang="en-US" altLang="zh-CN" sz="1400" dirty="0" smtClean="0"/>
          </a:p>
          <a:p>
            <a:r>
              <a:rPr lang="zh-CN" altLang="en-US" sz="1400" dirty="0" smtClean="0"/>
              <a:t>             结构最简单的行为型设计模式，在其结构中只存在父类与子类之间的继承关系</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模板方法模式通过把不变的行为搬移到超类，去除了子类中的重复代码。</a:t>
            </a:r>
            <a:endParaRPr lang="en-US" altLang="zh-CN" sz="1400" dirty="0" smtClean="0"/>
          </a:p>
          <a:p>
            <a:r>
              <a:rPr lang="zh-CN" altLang="en-US" sz="1400" dirty="0" smtClean="0"/>
              <a:t>            子类实现算法的某些细节，有助于算法的扩展</a:t>
            </a:r>
            <a:endParaRPr lang="en-US" altLang="zh-CN" sz="1400" dirty="0" smtClean="0"/>
          </a:p>
          <a:p>
            <a:r>
              <a:rPr lang="en-US" altLang="zh-CN" sz="1400" dirty="0" smtClean="0"/>
              <a:t>             </a:t>
            </a:r>
            <a:r>
              <a:rPr lang="zh-CN" altLang="en-US" sz="1400" dirty="0" smtClean="0"/>
              <a:t>通过一个父类调用子类实现的操作，通过子类扩展增加新的行为</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每个不同的实现都需要定义一个子类，这会导致类的个数的增加，设计更加抽象</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在某些类的算法中，用了相同的方法，造成代码的重复</a:t>
            </a:r>
            <a:endParaRPr lang="en-US" altLang="zh-CN" sz="1400" dirty="0" smtClean="0"/>
          </a:p>
          <a:p>
            <a:r>
              <a:rPr lang="zh-CN" altLang="en-US" sz="1400" dirty="0" smtClean="0"/>
              <a:t>             控制子类扩展，子类必须遵守算法规则</a:t>
            </a:r>
            <a:endParaRPr lang="en-US" altLang="zh-CN" sz="1400" dirty="0" smtClean="0"/>
          </a:p>
          <a:p>
            <a:endParaRPr lang="zh-CN" altLang="en-US"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2313" y="1214422"/>
            <a:ext cx="7772400" cy="1362075"/>
          </a:xfrm>
        </p:spPr>
        <p:txBody>
          <a:bodyPr/>
          <a:lstStyle/>
          <a:p>
            <a:r>
              <a:rPr lang="zh-CN" altLang="en-US" dirty="0" smtClean="0"/>
              <a:t>观察者模式</a:t>
            </a:r>
            <a:endParaRPr lang="zh-CN" altLang="en-US" dirty="0"/>
          </a:p>
        </p:txBody>
      </p:sp>
      <p:sp>
        <p:nvSpPr>
          <p:cNvPr id="5" name="文本占位符 4"/>
          <p:cNvSpPr>
            <a:spLocks noGrp="1"/>
          </p:cNvSpPr>
          <p:nvPr>
            <p:ph type="body" idx="1"/>
          </p:nvPr>
        </p:nvSpPr>
        <p:spPr>
          <a:xfrm>
            <a:off x="722313" y="2600310"/>
            <a:ext cx="7772400" cy="1509712"/>
          </a:xfrm>
        </p:spPr>
        <p:txBody>
          <a:bodyPr/>
          <a:lstStyle/>
          <a:p>
            <a:r>
              <a:rPr lang="zh-CN" altLang="en-US" dirty="0" smtClean="0"/>
              <a:t>公众号</a:t>
            </a:r>
            <a:endParaRPr lang="zh-CN" altLang="en-US" dirty="0"/>
          </a:p>
        </p:txBody>
      </p:sp>
      <p:graphicFrame>
        <p:nvGraphicFramePr>
          <p:cNvPr id="6" name="图示 5"/>
          <p:cNvGraphicFramePr/>
          <p:nvPr/>
        </p:nvGraphicFramePr>
        <p:xfrm>
          <a:off x="3357554" y="3071810"/>
          <a:ext cx="785818" cy="35639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右箭头 6"/>
          <p:cNvSpPr/>
          <p:nvPr/>
        </p:nvSpPr>
        <p:spPr>
          <a:xfrm>
            <a:off x="8215338" y="6357958"/>
            <a:ext cx="28575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示 7"/>
          <p:cNvGraphicFramePr/>
          <p:nvPr/>
        </p:nvGraphicFramePr>
        <p:xfrm>
          <a:off x="2285984" y="2571744"/>
          <a:ext cx="2357454" cy="64294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9" name="图示 8"/>
          <p:cNvGraphicFramePr/>
          <p:nvPr/>
        </p:nvGraphicFramePr>
        <p:xfrm>
          <a:off x="2285984" y="3143248"/>
          <a:ext cx="3071834" cy="64294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0" name="图示 9"/>
          <p:cNvGraphicFramePr/>
          <p:nvPr/>
        </p:nvGraphicFramePr>
        <p:xfrm>
          <a:off x="2285984" y="3857628"/>
          <a:ext cx="3071834" cy="64294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11" name="图示 10"/>
          <p:cNvGraphicFramePr/>
          <p:nvPr/>
        </p:nvGraphicFramePr>
        <p:xfrm>
          <a:off x="2285984" y="4500570"/>
          <a:ext cx="3071834" cy="642942"/>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12" name="图示 11"/>
          <p:cNvGraphicFramePr/>
          <p:nvPr/>
        </p:nvGraphicFramePr>
        <p:xfrm>
          <a:off x="2285984" y="6072206"/>
          <a:ext cx="3071834" cy="642942"/>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500"/>
                                        <p:tgtEl>
                                          <p:spTgt spid="9"/>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childTnLst>
                    </p:cTn>
                  </p:par>
                </p:childTnLst>
              </p:cTn>
              <p:nextCondLst>
                <p:cond evt="onClick" delay="0">
                  <p:tgtEl>
                    <p:spTgt spid="6"/>
                  </p:tgtEl>
                </p:cond>
              </p:nextCondLst>
            </p:seq>
            <p:seq concurrent="1" nextAc="seek">
              <p:cTn id="24" restart="whenNotActive" fill="hold" evtFilter="cancelBubble" nodeType="interactiveSeq">
                <p:stCondLst>
                  <p:cond evt="onClick" delay="0">
                    <p:tgtEl>
                      <p:spTgt spid="7"/>
                    </p:tgtEl>
                  </p:cond>
                </p:stCondLst>
                <p:endSync evt="end" delay="0">
                  <p:rtn val="all"/>
                </p:endSync>
                <p:childTnLst>
                  <p:par>
                    <p:cTn id="25" fill="hold">
                      <p:stCondLst>
                        <p:cond delay="0"/>
                      </p:stCondLst>
                      <p:childTnLst>
                        <p:par>
                          <p:cTn id="26" fill="hold">
                            <p:stCondLst>
                              <p:cond delay="0"/>
                            </p:stCondLst>
                            <p:childTnLst>
                              <p:par>
                                <p:cTn id="27" presetID="0" presetClass="path" presetSubtype="0" accel="50000" decel="50000" fill="hold" grpId="0" nodeType="clickEffect">
                                  <p:stCondLst>
                                    <p:cond delay="0"/>
                                  </p:stCondLst>
                                  <p:childTnLst>
                                    <p:animMotion origin="layout" path="M -0.04393 -0.14458 L -0.2566 0.01295 " pathEditMode="relative" rAng="0" ptsTypes="AA">
                                      <p:cBhvr>
                                        <p:cTn id="28" dur="2000" fill="hold"/>
                                        <p:tgtEl>
                                          <p:spTgt spid="6"/>
                                        </p:tgtEl>
                                        <p:attrNameLst>
                                          <p:attrName>ppt_x</p:attrName>
                                          <p:attrName>ppt_y</p:attrName>
                                        </p:attrNameLst>
                                      </p:cBhvr>
                                      <p:rCtr x="-106" y="79"/>
                                    </p:animMotion>
                                  </p:childTnLst>
                                </p:cTn>
                              </p:par>
                            </p:childTnLst>
                          </p:cTn>
                        </p:par>
                      </p:childTnLst>
                    </p:cTn>
                  </p:par>
                </p:childTnLst>
              </p:cTn>
              <p:nextCondLst>
                <p:cond evt="onClick" delay="0">
                  <p:tgtEl>
                    <p:spTgt spid="7"/>
                  </p:tgtEl>
                </p:cond>
              </p:nextCondLst>
            </p:seq>
          </p:childTnLst>
        </p:cTn>
      </p:par>
    </p:tnLst>
    <p:bldLst>
      <p:bldGraphic spid="6" grpId="0">
        <p:bldAsOne/>
      </p:bldGraphic>
      <p:bldGraphic spid="8" grpId="0">
        <p:bldAsOne/>
      </p:bldGraphic>
      <p:bldGraphic spid="9" grpId="0">
        <p:bldAsOne/>
      </p:bldGraphic>
      <p:bldGraphic spid="10" grpId="0">
        <p:bldAsOne/>
      </p:bldGraphic>
      <p:bldGraphic spid="11" grpId="0">
        <p:bldAsOne/>
      </p:bldGraphic>
      <p:bldGraphic spid="1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5" name="图示 4"/>
          <p:cNvGraphicFramePr/>
          <p:nvPr/>
        </p:nvGraphicFramePr>
        <p:xfrm>
          <a:off x="1690710" y="2365396"/>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8" name="直接连接符 7"/>
          <p:cNvCxnSpPr/>
          <p:nvPr/>
        </p:nvCxnSpPr>
        <p:spPr>
          <a:xfrm rot="10800000">
            <a:off x="3643306" y="3857628"/>
            <a:ext cx="192882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0800000">
            <a:off x="3643306" y="3857628"/>
            <a:ext cx="1857388" cy="107157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500034" y="3286124"/>
          <a:ext cx="8072494" cy="22860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Box 4"/>
          <p:cNvSpPr txBox="1"/>
          <p:nvPr/>
        </p:nvSpPr>
        <p:spPr>
          <a:xfrm>
            <a:off x="428596" y="2385948"/>
            <a:ext cx="8358246" cy="400110"/>
          </a:xfrm>
          <a:prstGeom prst="rect">
            <a:avLst/>
          </a:prstGeom>
          <a:noFill/>
        </p:spPr>
        <p:txBody>
          <a:bodyPr wrap="square" rtlCol="0">
            <a:spAutoFit/>
          </a:bodyPr>
          <a:lstStyle/>
          <a:p>
            <a:r>
              <a:rPr lang="zh-CN" altLang="en-US" sz="2000" dirty="0" smtClean="0"/>
              <a:t>   对在不同的对象之间划分责任和算法的抽象化</a:t>
            </a:r>
            <a:endParaRPr lang="zh-CN" altLang="en-US" sz="2000" dirty="0"/>
          </a:p>
        </p:txBody>
      </p:sp>
      <p:sp>
        <p:nvSpPr>
          <p:cNvPr id="6" name="标题 5"/>
          <p:cNvSpPr>
            <a:spLocks noGrp="1"/>
          </p:cNvSpPr>
          <p:nvPr>
            <p:ph type="title"/>
          </p:nvPr>
        </p:nvSpPr>
        <p:spPr/>
        <p:txBody>
          <a:bodyPr>
            <a:normAutofit/>
          </a:bodyPr>
          <a:lstStyle/>
          <a:p>
            <a:r>
              <a:rPr lang="zh-CN" altLang="en-US" dirty="0" smtClean="0"/>
              <a:t>行为模式</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1169551"/>
          </a:xfrm>
          <a:prstGeom prst="rect">
            <a:avLst/>
          </a:prstGeom>
          <a:noFill/>
        </p:spPr>
        <p:txBody>
          <a:bodyPr wrap="square" rtlCol="0">
            <a:spAutoFit/>
          </a:bodyPr>
          <a:lstStyle/>
          <a:p>
            <a:r>
              <a:rPr lang="en-US" altLang="zh-CN" sz="1400" dirty="0" smtClean="0"/>
              <a:t>Interface Subject{</a:t>
            </a:r>
            <a:endParaRPr lang="en-US" altLang="zh-CN" sz="1400" dirty="0" smtClean="0"/>
          </a:p>
          <a:p>
            <a:pPr lvl="0"/>
            <a:r>
              <a:rPr lang="en-US" altLang="zh-CN" sz="1400" dirty="0" smtClean="0"/>
              <a:t>	public void </a:t>
            </a:r>
            <a:r>
              <a:rPr lang="en-US" sz="1400" dirty="0" err="1" smtClean="0"/>
              <a:t>registerObserver</a:t>
            </a:r>
            <a:r>
              <a:rPr lang="en-US" sz="1400" dirty="0" smtClean="0"/>
              <a:t>(Observer o)</a:t>
            </a:r>
            <a:r>
              <a:rPr lang="en-US" altLang="zh-CN" sz="1400" dirty="0" smtClean="0"/>
              <a:t>; //</a:t>
            </a:r>
            <a:r>
              <a:rPr lang="zh-CN" altLang="en-US" sz="1400" dirty="0" smtClean="0"/>
              <a:t>注册观察者</a:t>
            </a:r>
            <a:endParaRPr lang="en-US" altLang="zh-CN" sz="1400" dirty="0" smtClean="0"/>
          </a:p>
          <a:p>
            <a:r>
              <a:rPr lang="en-US" altLang="zh-CN" sz="1400" dirty="0" smtClean="0"/>
              <a:t>	public void </a:t>
            </a:r>
            <a:r>
              <a:rPr lang="en-US" sz="1400" dirty="0" err="1" smtClean="0"/>
              <a:t>removeObserver</a:t>
            </a:r>
            <a:r>
              <a:rPr lang="en-US" sz="1400" dirty="0" smtClean="0"/>
              <a:t>(Observer o)</a:t>
            </a:r>
            <a:r>
              <a:rPr lang="en-US" altLang="zh-CN" sz="1400" dirty="0" smtClean="0"/>
              <a:t>; //</a:t>
            </a:r>
            <a:r>
              <a:rPr lang="zh-CN" altLang="en-US" sz="1400" dirty="0" smtClean="0"/>
              <a:t>移除观察者</a:t>
            </a:r>
            <a:endParaRPr lang="en-US" altLang="zh-CN" sz="1400" dirty="0" smtClean="0"/>
          </a:p>
          <a:p>
            <a:pPr lvl="0"/>
            <a:r>
              <a:rPr lang="en-US" altLang="zh-CN" sz="1400" dirty="0" smtClean="0"/>
              <a:t>	public void </a:t>
            </a:r>
            <a:r>
              <a:rPr lang="en-US" sz="1400" dirty="0" err="1" smtClean="0"/>
              <a:t>notifyObervers</a:t>
            </a:r>
            <a:r>
              <a:rPr lang="en-US" sz="1400" dirty="0" smtClean="0"/>
              <a:t>();//</a:t>
            </a:r>
            <a:r>
              <a:rPr lang="zh-CN" altLang="en-US" sz="1400" dirty="0" smtClean="0"/>
              <a:t>通知所有的观察者</a:t>
            </a:r>
            <a:endParaRPr lang="en-US" altLang="zh-CN" sz="1400" dirty="0" smtClean="0"/>
          </a:p>
          <a:p>
            <a:r>
              <a:rPr lang="en-US" altLang="zh-CN" sz="1400" dirty="0" smtClean="0"/>
              <a:t>}</a:t>
            </a:r>
            <a:endParaRPr lang="zh-CN" altLang="en-US" sz="1400" dirty="0"/>
          </a:p>
        </p:txBody>
      </p:sp>
      <p:sp>
        <p:nvSpPr>
          <p:cNvPr id="4" name="TextBox 3"/>
          <p:cNvSpPr txBox="1"/>
          <p:nvPr/>
        </p:nvSpPr>
        <p:spPr>
          <a:xfrm>
            <a:off x="1214414" y="3678043"/>
            <a:ext cx="7429552" cy="3108543"/>
          </a:xfrm>
          <a:prstGeom prst="rect">
            <a:avLst/>
          </a:prstGeom>
          <a:noFill/>
        </p:spPr>
        <p:txBody>
          <a:bodyPr wrap="square" rtlCol="0">
            <a:spAutoFit/>
          </a:bodyPr>
          <a:lstStyle/>
          <a:p>
            <a:r>
              <a:rPr lang="en-US" altLang="zh-CN" sz="1400" dirty="0" smtClean="0"/>
              <a:t>Class </a:t>
            </a:r>
            <a:r>
              <a:rPr lang="en-US" altLang="zh-CN" sz="1400" dirty="0" err="1" smtClean="0"/>
              <a:t>FilmSubject</a:t>
            </a:r>
            <a:r>
              <a:rPr lang="zh-CN" altLang="en-US" sz="1400" dirty="0" smtClean="0"/>
              <a:t> </a:t>
            </a:r>
            <a:r>
              <a:rPr lang="en-US" altLang="zh-CN" sz="1400" dirty="0" smtClean="0"/>
              <a:t>implement Subject{</a:t>
            </a:r>
            <a:endParaRPr lang="en-US" altLang="zh-CN" sz="1400" dirty="0" smtClean="0"/>
          </a:p>
          <a:p>
            <a:pPr lvl="0"/>
            <a:r>
              <a:rPr lang="en-US" altLang="zh-CN" sz="1400" dirty="0" smtClean="0"/>
              <a:t>	private </a:t>
            </a:r>
            <a:r>
              <a:rPr lang="en-US" altLang="zh-CN" sz="1400" dirty="0" err="1" smtClean="0"/>
              <a:t>ArrayList</a:t>
            </a:r>
            <a:r>
              <a:rPr lang="en-US" altLang="zh-CN" sz="1400" dirty="0" smtClean="0"/>
              <a:t>&lt;Observer&gt; observers; //</a:t>
            </a:r>
            <a:r>
              <a:rPr lang="zh-CN" altLang="en-US" sz="1400" dirty="0" smtClean="0"/>
              <a:t>注册观察者列表</a:t>
            </a:r>
            <a:endParaRPr lang="en-US" altLang="zh-CN" sz="1400" dirty="0" smtClean="0"/>
          </a:p>
          <a:p>
            <a:pPr lvl="0"/>
            <a:r>
              <a:rPr lang="en-US" altLang="zh-CN" sz="1400" dirty="0" smtClean="0"/>
              <a:t>	public void </a:t>
            </a:r>
            <a:r>
              <a:rPr lang="en-US" sz="1400" dirty="0" err="1" smtClean="0"/>
              <a:t>registerObserver</a:t>
            </a:r>
            <a:r>
              <a:rPr lang="en-US" sz="1400" dirty="0" smtClean="0"/>
              <a:t>(Observer o) </a:t>
            </a:r>
            <a:r>
              <a:rPr lang="en-US" altLang="zh-CN" sz="1400" dirty="0" smtClean="0"/>
              <a:t>{</a:t>
            </a:r>
            <a:endParaRPr lang="en-US" altLang="zh-CN" sz="1400" dirty="0" smtClean="0"/>
          </a:p>
          <a:p>
            <a:pPr lvl="0"/>
            <a:r>
              <a:rPr lang="en-US" altLang="zh-CN" sz="1400" dirty="0" smtClean="0"/>
              <a:t>		 </a:t>
            </a:r>
            <a:r>
              <a:rPr lang="en-US" altLang="zh-CN" sz="1400" dirty="0" err="1" smtClean="0"/>
              <a:t>observers.add</a:t>
            </a:r>
            <a:r>
              <a:rPr lang="en-US" altLang="zh-CN" sz="1400" dirty="0" smtClean="0"/>
              <a:t>(o);</a:t>
            </a:r>
            <a:endParaRPr lang="en-US" altLang="zh-CN" sz="1400" dirty="0" smtClean="0"/>
          </a:p>
          <a:p>
            <a:pPr lvl="0"/>
            <a:r>
              <a:rPr lang="en-US" altLang="zh-CN" sz="1400" dirty="0" smtClean="0"/>
              <a:t>	}</a:t>
            </a:r>
            <a:endParaRPr lang="en-US" altLang="zh-CN" sz="1400" dirty="0" smtClean="0"/>
          </a:p>
          <a:p>
            <a:pPr lvl="0"/>
            <a:r>
              <a:rPr lang="en-US" altLang="zh-CN" sz="1400" dirty="0" smtClean="0"/>
              <a:t>	public void </a:t>
            </a:r>
            <a:r>
              <a:rPr lang="en-US" sz="1400" dirty="0" err="1" smtClean="0"/>
              <a:t>removeObserver</a:t>
            </a:r>
            <a:r>
              <a:rPr lang="en-US" sz="1400" dirty="0" smtClean="0"/>
              <a:t> (Observer o) </a:t>
            </a:r>
            <a:r>
              <a:rPr lang="en-US" altLang="zh-CN" sz="1400" dirty="0" smtClean="0"/>
              <a:t>{</a:t>
            </a:r>
            <a:endParaRPr lang="en-US" altLang="zh-CN" sz="1400" dirty="0" smtClean="0"/>
          </a:p>
          <a:p>
            <a:pPr lvl="0"/>
            <a:r>
              <a:rPr lang="en-US" altLang="zh-CN" sz="1400" dirty="0" smtClean="0"/>
              <a:t>		 observers.</a:t>
            </a:r>
            <a:r>
              <a:rPr lang="en-US" sz="1400" dirty="0" smtClean="0"/>
              <a:t> remove</a:t>
            </a:r>
            <a:r>
              <a:rPr lang="en-US" altLang="zh-CN" sz="1400" dirty="0" smtClean="0"/>
              <a:t>(o);</a:t>
            </a:r>
            <a:endParaRPr lang="en-US" altLang="zh-CN" sz="1400" dirty="0" smtClean="0"/>
          </a:p>
          <a:p>
            <a:pPr lvl="0"/>
            <a:r>
              <a:rPr lang="en-US" altLang="zh-CN" sz="1400" dirty="0" smtClean="0"/>
              <a:t>	}</a:t>
            </a:r>
            <a:endParaRPr lang="en-US" altLang="zh-CN" sz="1400" dirty="0" smtClean="0"/>
          </a:p>
          <a:p>
            <a:pPr lvl="0"/>
            <a:r>
              <a:rPr lang="en-US" altLang="zh-CN" sz="1400" dirty="0" smtClean="0"/>
              <a:t>	public void </a:t>
            </a:r>
            <a:r>
              <a:rPr lang="en-US" sz="1400" dirty="0" err="1" smtClean="0"/>
              <a:t>notifyObervers</a:t>
            </a:r>
            <a:r>
              <a:rPr lang="en-US" sz="1400" dirty="0" smtClean="0"/>
              <a:t>() </a:t>
            </a:r>
            <a:r>
              <a:rPr lang="en-US" altLang="zh-CN" sz="1400" dirty="0" smtClean="0"/>
              <a:t>{</a:t>
            </a:r>
            <a:endParaRPr lang="en-US" altLang="zh-CN" sz="1400" dirty="0" smtClean="0"/>
          </a:p>
          <a:p>
            <a:pPr lvl="0"/>
            <a:r>
              <a:rPr lang="en-US" altLang="zh-CN" sz="1400" dirty="0" smtClean="0"/>
              <a:t>		for(</a:t>
            </a:r>
            <a:r>
              <a:rPr lang="en-US" sz="1400" dirty="0" smtClean="0"/>
              <a:t>Observer o:</a:t>
            </a:r>
            <a:r>
              <a:rPr lang="en-US" altLang="zh-CN" sz="1400" dirty="0" smtClean="0"/>
              <a:t> observers){</a:t>
            </a:r>
            <a:endParaRPr lang="en-US" altLang="zh-CN" sz="1400" dirty="0" smtClean="0"/>
          </a:p>
          <a:p>
            <a:pPr lvl="0"/>
            <a:r>
              <a:rPr lang="en-US" altLang="zh-CN" sz="1400" dirty="0" smtClean="0"/>
              <a:t>		 	o.</a:t>
            </a:r>
            <a:r>
              <a:rPr lang="en-US" sz="1400" dirty="0" smtClean="0"/>
              <a:t> update()</a:t>
            </a:r>
            <a:r>
              <a:rPr lang="en-US" altLang="zh-CN" sz="1400" dirty="0" smtClean="0"/>
              <a:t>;</a:t>
            </a:r>
            <a:endParaRPr lang="en-US" altLang="zh-CN" sz="1400" dirty="0" smtClean="0"/>
          </a:p>
          <a:p>
            <a:pPr lvl="0"/>
            <a:r>
              <a:rPr lang="en-US" altLang="zh-CN" sz="1400" dirty="0" smtClean="0"/>
              <a:t>		}</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738664"/>
          </a:xfrm>
          <a:prstGeom prst="rect">
            <a:avLst/>
          </a:prstGeom>
          <a:noFill/>
        </p:spPr>
        <p:txBody>
          <a:bodyPr wrap="square" rtlCol="0">
            <a:spAutoFit/>
          </a:bodyPr>
          <a:lstStyle/>
          <a:p>
            <a:pPr lvl="0"/>
            <a:r>
              <a:rPr lang="en-US" altLang="zh-CN" sz="1400" dirty="0" smtClean="0"/>
              <a:t>Interface Observer{</a:t>
            </a:r>
            <a:endParaRPr lang="en-US" altLang="zh-CN" sz="1400" dirty="0" smtClean="0"/>
          </a:p>
          <a:p>
            <a:pPr lvl="0"/>
            <a:r>
              <a:rPr lang="en-US" altLang="zh-CN" sz="1400" dirty="0" smtClean="0"/>
              <a:t>	public void </a:t>
            </a:r>
            <a:r>
              <a:rPr lang="en-US" sz="1400" dirty="0" smtClean="0"/>
              <a:t>update()</a:t>
            </a:r>
            <a:r>
              <a:rPr lang="en-US" altLang="zh-CN" sz="1400" dirty="0" smtClean="0"/>
              <a:t>; //</a:t>
            </a:r>
            <a:r>
              <a:rPr lang="zh-CN" altLang="en-US" sz="1400" dirty="0" smtClean="0"/>
              <a:t>观察者更新</a:t>
            </a:r>
            <a:endParaRPr lang="en-US" altLang="zh-CN" sz="1400" dirty="0" smtClean="0"/>
          </a:p>
          <a:p>
            <a:pPr lvl="0"/>
            <a:r>
              <a:rPr lang="en-US" altLang="zh-CN" sz="1400" dirty="0" smtClean="0"/>
              <a:t>}</a:t>
            </a:r>
            <a:endParaRPr lang="zh-CN" altLang="en-US" sz="1400" dirty="0"/>
          </a:p>
        </p:txBody>
      </p:sp>
      <p:sp>
        <p:nvSpPr>
          <p:cNvPr id="4" name="TextBox 3"/>
          <p:cNvSpPr txBox="1"/>
          <p:nvPr/>
        </p:nvSpPr>
        <p:spPr>
          <a:xfrm>
            <a:off x="1214414" y="3357562"/>
            <a:ext cx="7429552" cy="3108543"/>
          </a:xfrm>
          <a:prstGeom prst="rect">
            <a:avLst/>
          </a:prstGeom>
          <a:noFill/>
        </p:spPr>
        <p:txBody>
          <a:bodyPr wrap="square" rtlCol="0">
            <a:spAutoFit/>
          </a:bodyPr>
          <a:lstStyle/>
          <a:p>
            <a:pPr lvl="0"/>
            <a:r>
              <a:rPr lang="en-US" altLang="zh-CN" sz="1400" dirty="0" smtClean="0"/>
              <a:t>Class </a:t>
            </a:r>
            <a:r>
              <a:rPr lang="en-US" altLang="zh-CN" sz="1400" dirty="0" err="1" smtClean="0"/>
              <a:t>AFilmObserver</a:t>
            </a:r>
            <a:r>
              <a:rPr lang="zh-CN" altLang="en-US" sz="1400" dirty="0" smtClean="0"/>
              <a:t> </a:t>
            </a:r>
            <a:r>
              <a:rPr lang="en-US" altLang="zh-CN" sz="1400" dirty="0" smtClean="0"/>
              <a:t>implement Observer{</a:t>
            </a:r>
            <a:endParaRPr lang="en-US" altLang="zh-CN" sz="1400" dirty="0" smtClean="0"/>
          </a:p>
          <a:p>
            <a:pPr lvl="0"/>
            <a:r>
              <a:rPr lang="en-US" altLang="zh-CN" sz="1400" dirty="0" smtClean="0"/>
              <a:t>	</a:t>
            </a:r>
            <a:r>
              <a:rPr lang="en-US" altLang="zh-CN" sz="1400" dirty="0" smtClean="0">
                <a:solidFill>
                  <a:srgbClr val="FF0000"/>
                </a:solidFill>
              </a:rPr>
              <a:t>private Subject </a:t>
            </a:r>
            <a:r>
              <a:rPr lang="en-US" altLang="zh-CN" sz="1400" dirty="0" err="1" smtClean="0">
                <a:solidFill>
                  <a:srgbClr val="FF0000"/>
                </a:solidFill>
              </a:rPr>
              <a:t>subject</a:t>
            </a:r>
            <a:r>
              <a:rPr lang="en-US" altLang="zh-CN" sz="1400" dirty="0" smtClean="0">
                <a:solidFill>
                  <a:srgbClr val="FF0000"/>
                </a:solidFill>
              </a:rPr>
              <a:t>; //</a:t>
            </a:r>
            <a:r>
              <a:rPr lang="zh-CN" altLang="en-US" sz="1400" dirty="0" smtClean="0">
                <a:solidFill>
                  <a:srgbClr val="FF0000"/>
                </a:solidFill>
              </a:rPr>
              <a:t>主题</a:t>
            </a:r>
            <a:endParaRPr lang="en-US" altLang="zh-CN" sz="1400" dirty="0" smtClean="0">
              <a:solidFill>
                <a:srgbClr val="FF0000"/>
              </a:solidFill>
            </a:endParaRPr>
          </a:p>
          <a:p>
            <a:pPr lvl="0"/>
            <a:r>
              <a:rPr lang="en-US" altLang="zh-CN" sz="1400" dirty="0" smtClean="0"/>
              <a:t>	public void </a:t>
            </a:r>
            <a:r>
              <a:rPr lang="en-US" sz="1400" dirty="0" smtClean="0"/>
              <a:t>update() </a:t>
            </a:r>
            <a:r>
              <a:rPr lang="en-US" altLang="zh-CN" sz="1400" dirty="0" smtClean="0"/>
              <a:t>{</a:t>
            </a:r>
            <a:endParaRPr lang="en-US" altLang="zh-CN" sz="1400" dirty="0" smtClean="0"/>
          </a:p>
          <a:p>
            <a:pPr lvl="0"/>
            <a:r>
              <a:rPr lang="en-US" altLang="zh-CN" sz="1400" dirty="0" smtClean="0"/>
              <a:t>		 	//</a:t>
            </a:r>
            <a:r>
              <a:rPr lang="zh-CN" altLang="en-US" sz="1400" dirty="0" smtClean="0"/>
              <a:t>更新状态代码</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en-US" altLang="zh-CN" sz="1400" dirty="0" smtClean="0"/>
          </a:p>
          <a:p>
            <a:pPr lvl="0"/>
            <a:r>
              <a:rPr lang="en-US" altLang="zh-CN" sz="1400" dirty="0" smtClean="0"/>
              <a:t>Class </a:t>
            </a:r>
            <a:r>
              <a:rPr lang="en-US" altLang="zh-CN" sz="1400" dirty="0" err="1" smtClean="0"/>
              <a:t>BFilmObserver</a:t>
            </a:r>
            <a:r>
              <a:rPr lang="zh-CN" altLang="en-US" sz="1400" dirty="0" smtClean="0"/>
              <a:t> </a:t>
            </a:r>
            <a:r>
              <a:rPr lang="en-US" altLang="zh-CN" sz="1400" dirty="0" smtClean="0"/>
              <a:t>implement Observer{</a:t>
            </a:r>
            <a:endParaRPr lang="en-US" altLang="zh-CN" sz="1400" dirty="0" smtClean="0"/>
          </a:p>
          <a:p>
            <a:pPr lvl="0"/>
            <a:r>
              <a:rPr lang="en-US" altLang="zh-CN" sz="1400" dirty="0" smtClean="0"/>
              <a:t>	</a:t>
            </a:r>
            <a:r>
              <a:rPr lang="en-US" altLang="zh-CN" sz="1400" dirty="0" smtClean="0">
                <a:solidFill>
                  <a:srgbClr val="FF0000"/>
                </a:solidFill>
              </a:rPr>
              <a:t>private Subject </a:t>
            </a:r>
            <a:r>
              <a:rPr lang="en-US" altLang="zh-CN" sz="1400" dirty="0" err="1" smtClean="0">
                <a:solidFill>
                  <a:srgbClr val="FF0000"/>
                </a:solidFill>
              </a:rPr>
              <a:t>subject</a:t>
            </a:r>
            <a:r>
              <a:rPr lang="en-US" altLang="zh-CN" sz="1400" dirty="0" smtClean="0">
                <a:solidFill>
                  <a:srgbClr val="FF0000"/>
                </a:solidFill>
              </a:rPr>
              <a:t>; //</a:t>
            </a:r>
            <a:r>
              <a:rPr lang="zh-CN" altLang="en-US" sz="1400" dirty="0" smtClean="0">
                <a:solidFill>
                  <a:srgbClr val="FF0000"/>
                </a:solidFill>
              </a:rPr>
              <a:t>主题</a:t>
            </a:r>
            <a:endParaRPr lang="en-US" altLang="zh-CN" sz="1400" dirty="0" smtClean="0">
              <a:solidFill>
                <a:srgbClr val="FF0000"/>
              </a:solidFill>
            </a:endParaRPr>
          </a:p>
          <a:p>
            <a:pPr lvl="0"/>
            <a:r>
              <a:rPr lang="en-US" altLang="zh-CN" sz="1400" dirty="0" smtClean="0"/>
              <a:t>	public void </a:t>
            </a:r>
            <a:r>
              <a:rPr lang="en-US" sz="1400" dirty="0" smtClean="0"/>
              <a:t>update() </a:t>
            </a:r>
            <a:r>
              <a:rPr lang="en-US" altLang="zh-CN" sz="1400" dirty="0" smtClean="0"/>
              <a:t>{</a:t>
            </a:r>
            <a:endParaRPr lang="en-US" altLang="zh-CN" sz="1400" dirty="0" smtClean="0"/>
          </a:p>
          <a:p>
            <a:pPr lvl="0"/>
            <a:r>
              <a:rPr lang="en-US" altLang="zh-CN" sz="1400" dirty="0" smtClean="0"/>
              <a:t>		 	//</a:t>
            </a:r>
            <a:r>
              <a:rPr lang="zh-CN" altLang="en-US" sz="1400" dirty="0" smtClean="0"/>
              <a:t>更新状态代码</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en-US" altLang="zh-CN" sz="1400" dirty="0" smtClean="0"/>
          </a:p>
          <a:p>
            <a:endParaRPr lang="zh-CN" alt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3970318"/>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dirty="0" smtClean="0"/>
              <a:t>             定义了一种一对多的依赖关系，让多个观察者对象同时监听某一个主题对象。这个主题对象在状态变化时，会通知所有的观察者对象，使他们能够自动更新自己的类。</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解除耦合，让耦合的双方都依赖于抽象，从而使得各自的变换都不会影响另一边的变换</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程序中包括一个被观察者、多个观察者，开发、调试等内容会比较复杂，而且在</a:t>
            </a:r>
            <a:r>
              <a:rPr lang="en-US" altLang="zh-CN" sz="1400" dirty="0" smtClean="0"/>
              <a:t>Java</a:t>
            </a:r>
            <a:r>
              <a:rPr lang="zh-CN" altLang="en-US" sz="1400" dirty="0" smtClean="0"/>
              <a:t>中消息的通知一般是顺序执行，那么一个观察者卡顿，会影响整体的执行效率，在这种情况下，一般会采用异步实现</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关联行为场景，需要注意的是，关联行为是可拆分的，而不是“组合”关系</a:t>
            </a:r>
            <a:endParaRPr lang="en-US" altLang="zh-CN" sz="1400" dirty="0" smtClean="0"/>
          </a:p>
          <a:p>
            <a:r>
              <a:rPr lang="zh-CN" altLang="en-US" sz="1400" dirty="0" smtClean="0"/>
              <a:t>             跨系统的消息交换场景，如消息队列、事件总线的处理机制</a:t>
            </a:r>
            <a:endParaRPr lang="en-US" altLang="zh-CN" sz="1400" dirty="0" smtClean="0"/>
          </a:p>
          <a:p>
            <a:r>
              <a:rPr lang="zh-CN" altLang="en-US" sz="1400" dirty="0" smtClean="0"/>
              <a:t>             事件多级触发场景</a:t>
            </a:r>
            <a:endParaRPr lang="en-US" altLang="zh-CN" sz="1400" dirty="0" smtClean="0"/>
          </a:p>
          <a:p>
            <a:endParaRPr lang="zh-CN" alt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2313" y="1214422"/>
            <a:ext cx="7772400" cy="1362075"/>
          </a:xfrm>
        </p:spPr>
        <p:txBody>
          <a:bodyPr/>
          <a:lstStyle/>
          <a:p>
            <a:r>
              <a:rPr lang="zh-CN" altLang="en-US" dirty="0" smtClean="0"/>
              <a:t>状态模式</a:t>
            </a:r>
            <a:endParaRPr lang="zh-CN" altLang="en-US" dirty="0"/>
          </a:p>
        </p:txBody>
      </p:sp>
      <p:sp>
        <p:nvSpPr>
          <p:cNvPr id="5" name="文本占位符 4"/>
          <p:cNvSpPr>
            <a:spLocks noGrp="1"/>
          </p:cNvSpPr>
          <p:nvPr>
            <p:ph type="body" idx="1"/>
          </p:nvPr>
        </p:nvSpPr>
        <p:spPr>
          <a:xfrm>
            <a:off x="722313" y="2600310"/>
            <a:ext cx="7772400" cy="1509712"/>
          </a:xfrm>
        </p:spPr>
        <p:txBody>
          <a:bodyPr/>
          <a:lstStyle/>
          <a:p>
            <a:r>
              <a:rPr lang="zh-CN" altLang="en-US" dirty="0" smtClean="0"/>
              <a:t> 电梯</a:t>
            </a:r>
            <a:endParaRPr lang="zh-CN" altLang="en-US" dirty="0"/>
          </a:p>
        </p:txBody>
      </p:sp>
      <p:graphicFrame>
        <p:nvGraphicFramePr>
          <p:cNvPr id="4" name="图示 3"/>
          <p:cNvGraphicFramePr/>
          <p:nvPr/>
        </p:nvGraphicFramePr>
        <p:xfrm>
          <a:off x="1357290" y="2643182"/>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p:cNvPicPr>
            <a:picLocks noChangeAspect="1" noChangeArrowheads="1"/>
          </p:cNvPicPr>
          <p:nvPr/>
        </p:nvPicPr>
        <p:blipFill>
          <a:blip r:embed="rId1"/>
          <a:srcRect/>
          <a:stretch>
            <a:fillRect/>
          </a:stretch>
        </p:blipFill>
        <p:spPr bwMode="auto">
          <a:xfrm>
            <a:off x="1643042" y="2502826"/>
            <a:ext cx="5357850" cy="22120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1384995"/>
          </a:xfrm>
          <a:prstGeom prst="rect">
            <a:avLst/>
          </a:prstGeom>
          <a:noFill/>
        </p:spPr>
        <p:txBody>
          <a:bodyPr wrap="square" rtlCol="0">
            <a:spAutoFit/>
          </a:bodyPr>
          <a:lstStyle/>
          <a:p>
            <a:r>
              <a:rPr lang="en-US" altLang="zh-CN" sz="1400" dirty="0" smtClean="0"/>
              <a:t>Interface State{</a:t>
            </a:r>
            <a:endParaRPr lang="en-US" altLang="zh-CN" sz="1400" dirty="0" smtClean="0"/>
          </a:p>
          <a:p>
            <a:pPr lvl="0"/>
            <a:r>
              <a:rPr lang="en-US" altLang="zh-CN" sz="1400" dirty="0" smtClean="0"/>
              <a:t>	public void </a:t>
            </a:r>
            <a:r>
              <a:rPr lang="en-US" sz="1400" dirty="0" smtClean="0"/>
              <a:t>open()</a:t>
            </a:r>
            <a:r>
              <a:rPr lang="en-US" altLang="zh-CN" sz="1400" dirty="0" smtClean="0"/>
              <a:t>; //</a:t>
            </a:r>
            <a:r>
              <a:rPr lang="zh-CN" altLang="en-US" sz="1400" dirty="0" smtClean="0"/>
              <a:t>开门</a:t>
            </a:r>
            <a:endParaRPr lang="en-US" altLang="zh-CN" sz="1400" dirty="0" smtClean="0"/>
          </a:p>
          <a:p>
            <a:r>
              <a:rPr lang="en-US" altLang="zh-CN" sz="1400" dirty="0" smtClean="0"/>
              <a:t>	public void </a:t>
            </a:r>
            <a:r>
              <a:rPr lang="en-US" sz="1400" dirty="0" smtClean="0"/>
              <a:t>close()</a:t>
            </a:r>
            <a:r>
              <a:rPr lang="en-US" altLang="zh-CN" sz="1400" dirty="0" smtClean="0"/>
              <a:t>; //</a:t>
            </a:r>
            <a:r>
              <a:rPr lang="zh-CN" altLang="en-US" sz="1400" dirty="0" smtClean="0"/>
              <a:t>关门</a:t>
            </a:r>
            <a:endParaRPr lang="en-US" altLang="zh-CN" sz="1400" dirty="0" smtClean="0"/>
          </a:p>
          <a:p>
            <a:r>
              <a:rPr lang="en-US" altLang="zh-CN" sz="1400" dirty="0" smtClean="0"/>
              <a:t>	public void </a:t>
            </a:r>
            <a:r>
              <a:rPr lang="en-US" sz="1400" dirty="0" smtClean="0"/>
              <a:t>run()</a:t>
            </a:r>
            <a:r>
              <a:rPr lang="en-US" altLang="zh-CN" sz="1400" dirty="0" smtClean="0"/>
              <a:t>; </a:t>
            </a:r>
            <a:r>
              <a:rPr lang="en-US" sz="1400" dirty="0" smtClean="0"/>
              <a:t>//</a:t>
            </a:r>
            <a:r>
              <a:rPr lang="zh-CN" altLang="en-US" sz="1400" dirty="0" smtClean="0"/>
              <a:t>运行</a:t>
            </a:r>
            <a:endParaRPr lang="en-US" altLang="zh-CN" sz="1400" dirty="0" smtClean="0"/>
          </a:p>
          <a:p>
            <a:pPr lvl="0"/>
            <a:r>
              <a:rPr lang="en-US" altLang="zh-CN" sz="1400" dirty="0" smtClean="0"/>
              <a:t>	public void stop</a:t>
            </a:r>
            <a:r>
              <a:rPr lang="en-US" sz="1400" dirty="0" smtClean="0"/>
              <a:t>()</a:t>
            </a:r>
            <a:r>
              <a:rPr lang="en-US" altLang="zh-CN" sz="1400" dirty="0" smtClean="0"/>
              <a:t>; </a:t>
            </a:r>
            <a:r>
              <a:rPr lang="en-US" sz="1400" dirty="0" smtClean="0"/>
              <a:t>//</a:t>
            </a:r>
            <a:r>
              <a:rPr lang="zh-CN" altLang="en-US" sz="1400" dirty="0" smtClean="0"/>
              <a:t>停止</a:t>
            </a:r>
            <a:endParaRPr lang="en-US" altLang="zh-CN" sz="1400" dirty="0" smtClean="0"/>
          </a:p>
          <a:p>
            <a:r>
              <a:rPr lang="en-US" altLang="zh-CN" sz="1400" dirty="0" smtClean="0"/>
              <a:t>}</a:t>
            </a:r>
            <a:endParaRPr lang="zh-CN" altLang="en-US" sz="1400" dirty="0"/>
          </a:p>
        </p:txBody>
      </p:sp>
      <p:sp>
        <p:nvSpPr>
          <p:cNvPr id="4" name="TextBox 3"/>
          <p:cNvSpPr txBox="1"/>
          <p:nvPr/>
        </p:nvSpPr>
        <p:spPr>
          <a:xfrm>
            <a:off x="1214414" y="3929066"/>
            <a:ext cx="7429552" cy="2677656"/>
          </a:xfrm>
          <a:prstGeom prst="rect">
            <a:avLst/>
          </a:prstGeom>
          <a:noFill/>
        </p:spPr>
        <p:txBody>
          <a:bodyPr wrap="square" rtlCol="0">
            <a:spAutoFit/>
          </a:bodyPr>
          <a:lstStyle/>
          <a:p>
            <a:r>
              <a:rPr lang="en-US" altLang="zh-CN" sz="1400" dirty="0" smtClean="0"/>
              <a:t>Class </a:t>
            </a:r>
            <a:r>
              <a:rPr lang="en-US" sz="1400" dirty="0" smtClean="0"/>
              <a:t>Context </a:t>
            </a:r>
            <a:r>
              <a:rPr lang="en-US" altLang="zh-CN" sz="1400" dirty="0" smtClean="0"/>
              <a:t>{</a:t>
            </a:r>
            <a:endParaRPr lang="en-US" altLang="zh-CN" sz="1400" dirty="0" smtClean="0"/>
          </a:p>
          <a:p>
            <a:r>
              <a:rPr lang="en-US" altLang="zh-CN" sz="1400" dirty="0" smtClean="0"/>
              <a:t>	private State </a:t>
            </a:r>
            <a:r>
              <a:rPr lang="en-US" altLang="zh-CN" sz="1400" dirty="0" err="1" smtClean="0"/>
              <a:t>state</a:t>
            </a:r>
            <a:r>
              <a:rPr lang="en-US" altLang="zh-CN" sz="1400" dirty="0" smtClean="0"/>
              <a:t>; //</a:t>
            </a:r>
            <a:r>
              <a:rPr lang="zh-CN" altLang="en-US" sz="1400" dirty="0" smtClean="0"/>
              <a:t>电梯当前所处状态</a:t>
            </a:r>
            <a:endParaRPr lang="en-US" altLang="zh-CN" sz="1400" dirty="0" smtClean="0"/>
          </a:p>
          <a:p>
            <a:pPr lvl="0"/>
            <a:r>
              <a:rPr lang="en-US" altLang="zh-CN" sz="1400" dirty="0" smtClean="0"/>
              <a:t>	public void </a:t>
            </a:r>
            <a:r>
              <a:rPr lang="en-US" sz="1400" dirty="0" smtClean="0"/>
              <a:t>open(){</a:t>
            </a:r>
            <a:r>
              <a:rPr lang="en-US" altLang="zh-CN" sz="1400" dirty="0" smtClean="0"/>
              <a:t>//</a:t>
            </a:r>
            <a:r>
              <a:rPr lang="zh-CN" altLang="en-US" sz="1400" dirty="0" smtClean="0"/>
              <a:t>开门</a:t>
            </a:r>
            <a:endParaRPr lang="en-US" altLang="zh-CN" sz="1400" dirty="0" smtClean="0"/>
          </a:p>
          <a:p>
            <a:pPr lvl="0"/>
            <a:r>
              <a:rPr lang="en-US" altLang="zh-CN" sz="1400" dirty="0" smtClean="0"/>
              <a:t>		 state.</a:t>
            </a:r>
            <a:r>
              <a:rPr lang="en-US" sz="1400" dirty="0" smtClean="0"/>
              <a:t> open();</a:t>
            </a:r>
            <a:endParaRPr lang="en-US" altLang="zh-CN" sz="1400" dirty="0" smtClean="0"/>
          </a:p>
          <a:p>
            <a:pPr lvl="0"/>
            <a:r>
              <a:rPr lang="en-US" altLang="zh-CN" sz="1400" dirty="0" smtClean="0"/>
              <a:t>	}</a:t>
            </a:r>
            <a:endParaRPr lang="en-US" altLang="zh-CN" sz="1400" dirty="0" smtClean="0"/>
          </a:p>
          <a:p>
            <a:r>
              <a:rPr lang="en-US" altLang="zh-CN" sz="1400" dirty="0" smtClean="0"/>
              <a:t>	public void </a:t>
            </a:r>
            <a:r>
              <a:rPr lang="en-US" sz="1400" dirty="0" smtClean="0"/>
              <a:t>close(){…}</a:t>
            </a:r>
            <a:r>
              <a:rPr lang="en-US" altLang="zh-CN" sz="1400" dirty="0" smtClean="0"/>
              <a:t> //</a:t>
            </a:r>
            <a:r>
              <a:rPr lang="zh-CN" altLang="en-US" sz="1400" dirty="0" smtClean="0"/>
              <a:t>关门</a:t>
            </a:r>
            <a:endParaRPr lang="en-US" altLang="zh-CN" sz="1400" dirty="0" smtClean="0"/>
          </a:p>
          <a:p>
            <a:r>
              <a:rPr lang="en-US" altLang="zh-CN" sz="1400" dirty="0" smtClean="0"/>
              <a:t>	public void </a:t>
            </a:r>
            <a:r>
              <a:rPr lang="en-US" sz="1400" dirty="0" smtClean="0"/>
              <a:t>run()</a:t>
            </a:r>
            <a:r>
              <a:rPr lang="en-US" altLang="zh-CN" sz="1400" dirty="0" smtClean="0"/>
              <a:t>{…}</a:t>
            </a:r>
            <a:r>
              <a:rPr lang="en-US" sz="1400" dirty="0" smtClean="0"/>
              <a:t>//</a:t>
            </a:r>
            <a:r>
              <a:rPr lang="zh-CN" altLang="en-US" sz="1400" dirty="0" smtClean="0"/>
              <a:t>运行</a:t>
            </a:r>
            <a:endParaRPr lang="en-US" altLang="zh-CN" sz="1400" dirty="0" smtClean="0"/>
          </a:p>
          <a:p>
            <a:pPr lvl="0"/>
            <a:r>
              <a:rPr lang="en-US" altLang="zh-CN" sz="1400" dirty="0" smtClean="0"/>
              <a:t>	public void stop</a:t>
            </a:r>
            <a:r>
              <a:rPr lang="en-US" sz="1400" dirty="0" smtClean="0"/>
              <a:t>(){…}</a:t>
            </a:r>
            <a:r>
              <a:rPr lang="en-US" altLang="zh-CN" sz="1400" dirty="0" smtClean="0"/>
              <a:t> </a:t>
            </a:r>
            <a:r>
              <a:rPr lang="en-US" sz="1400" dirty="0" smtClean="0"/>
              <a:t>//</a:t>
            </a:r>
            <a:r>
              <a:rPr lang="zh-CN" altLang="en-US" sz="1400" dirty="0" smtClean="0"/>
              <a:t>停止</a:t>
            </a:r>
            <a:endParaRPr lang="en-US" altLang="zh-CN" sz="1400" dirty="0" smtClean="0"/>
          </a:p>
          <a:p>
            <a:pPr lvl="0"/>
            <a:r>
              <a:rPr lang="en-US" altLang="zh-CN" sz="1400" dirty="0" smtClean="0"/>
              <a:t>	public void </a:t>
            </a:r>
            <a:r>
              <a:rPr lang="en-US" altLang="zh-CN" sz="1400" dirty="0" err="1" smtClean="0"/>
              <a:t>setState</a:t>
            </a:r>
            <a:r>
              <a:rPr lang="en-US" altLang="zh-CN" sz="1400" dirty="0" smtClean="0"/>
              <a:t>(State </a:t>
            </a:r>
            <a:r>
              <a:rPr lang="en-US" altLang="zh-CN" sz="1400" dirty="0" err="1" smtClean="0"/>
              <a:t>state</a:t>
            </a:r>
            <a:r>
              <a:rPr lang="en-US" altLang="zh-CN" sz="1400" dirty="0" smtClean="0"/>
              <a:t>){ //</a:t>
            </a:r>
            <a:r>
              <a:rPr lang="zh-CN" altLang="en-US" sz="1400" dirty="0" smtClean="0"/>
              <a:t>状态转换</a:t>
            </a:r>
            <a:endParaRPr lang="en-US" altLang="zh-CN" sz="1400" dirty="0" smtClean="0"/>
          </a:p>
          <a:p>
            <a:pPr lvl="0"/>
            <a:r>
              <a:rPr lang="en-US" altLang="zh-CN" sz="1400" dirty="0" smtClean="0"/>
              <a:t>		this. State = state;</a:t>
            </a:r>
            <a:endParaRPr lang="en-US" altLang="zh-CN" sz="1400" dirty="0" smtClean="0"/>
          </a:p>
          <a:p>
            <a:pPr lvl="0"/>
            <a:r>
              <a:rPr lang="en-US" altLang="zh-CN" sz="1400" dirty="0" smtClean="0"/>
              <a:t>	}	</a:t>
            </a:r>
            <a:endParaRPr lang="en-US" altLang="zh-CN" sz="1400" dirty="0" smtClean="0"/>
          </a:p>
          <a:p>
            <a:pPr lvl="0"/>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4414" y="2500306"/>
            <a:ext cx="7429552" cy="3539430"/>
          </a:xfrm>
          <a:prstGeom prst="rect">
            <a:avLst/>
          </a:prstGeom>
          <a:noFill/>
        </p:spPr>
        <p:txBody>
          <a:bodyPr wrap="square" rtlCol="0">
            <a:spAutoFit/>
          </a:bodyPr>
          <a:lstStyle/>
          <a:p>
            <a:r>
              <a:rPr lang="en-US" altLang="zh-CN" sz="1400" dirty="0" smtClean="0"/>
              <a:t>Class </a:t>
            </a:r>
            <a:r>
              <a:rPr lang="en-US" sz="1400" dirty="0" err="1" smtClean="0"/>
              <a:t>OpenningState</a:t>
            </a:r>
            <a:r>
              <a:rPr lang="en-US" sz="1400" dirty="0" smtClean="0"/>
              <a:t> </a:t>
            </a:r>
            <a:r>
              <a:rPr lang="en-US" altLang="zh-CN" sz="1400" dirty="0" smtClean="0"/>
              <a:t>implement </a:t>
            </a:r>
            <a:r>
              <a:rPr lang="en-US" sz="1400" dirty="0" smtClean="0"/>
              <a:t>State </a:t>
            </a:r>
            <a:r>
              <a:rPr lang="en-US" altLang="zh-CN" sz="1400" dirty="0" smtClean="0"/>
              <a:t>{</a:t>
            </a:r>
            <a:endParaRPr lang="en-US" altLang="zh-CN" sz="1400" dirty="0" smtClean="0"/>
          </a:p>
          <a:p>
            <a:r>
              <a:rPr lang="en-US" altLang="zh-CN" sz="1400" dirty="0" smtClean="0"/>
              <a:t>	private </a:t>
            </a:r>
            <a:r>
              <a:rPr lang="en-US" sz="1400" dirty="0" smtClean="0"/>
              <a:t>Context </a:t>
            </a:r>
            <a:r>
              <a:rPr lang="en-US" sz="1400" dirty="0" err="1" smtClean="0"/>
              <a:t>context</a:t>
            </a:r>
            <a:r>
              <a:rPr lang="en-US" sz="1400" dirty="0" smtClean="0"/>
              <a:t>;</a:t>
            </a:r>
            <a:endParaRPr lang="en-US" altLang="zh-CN" sz="1400" dirty="0" smtClean="0"/>
          </a:p>
          <a:p>
            <a:pPr lvl="0"/>
            <a:r>
              <a:rPr lang="en-US" altLang="zh-CN" sz="1400" dirty="0" smtClean="0"/>
              <a:t>	public void </a:t>
            </a:r>
            <a:r>
              <a:rPr lang="en-US" sz="1400" dirty="0" smtClean="0"/>
              <a:t>open(){</a:t>
            </a:r>
            <a:r>
              <a:rPr lang="en-US" altLang="zh-CN" sz="1400" dirty="0" smtClean="0"/>
              <a:t>//</a:t>
            </a:r>
            <a:r>
              <a:rPr lang="zh-CN" altLang="en-US" sz="1400" dirty="0" smtClean="0"/>
              <a:t>开门</a:t>
            </a:r>
            <a:endParaRPr lang="en-US" altLang="zh-CN" sz="1400" dirty="0" smtClean="0"/>
          </a:p>
          <a:p>
            <a:pPr lvl="0"/>
            <a:r>
              <a:rPr lang="en-US" altLang="zh-CN" sz="1400" dirty="0" smtClean="0"/>
              <a:t>		 </a:t>
            </a:r>
            <a:r>
              <a:rPr lang="en-US" altLang="zh-CN" sz="1400" dirty="0" err="1" smtClean="0"/>
              <a:t>System.out.print</a:t>
            </a:r>
            <a:r>
              <a:rPr lang="en-US" altLang="zh-CN" sz="1400" dirty="0" smtClean="0"/>
              <a:t>(“</a:t>
            </a:r>
            <a:r>
              <a:rPr lang="zh-CN" altLang="en-US" sz="1400" dirty="0" smtClean="0"/>
              <a:t>门已经开了</a:t>
            </a:r>
            <a:r>
              <a:rPr lang="en-US" altLang="zh-CN" sz="1400" dirty="0" smtClean="0"/>
              <a:t>”);</a:t>
            </a:r>
            <a:endParaRPr lang="en-US" altLang="zh-CN" sz="1400" dirty="0" smtClean="0"/>
          </a:p>
          <a:p>
            <a:pPr lvl="0"/>
            <a:r>
              <a:rPr lang="en-US" sz="1400" dirty="0" smtClean="0"/>
              <a:t> </a:t>
            </a:r>
            <a:r>
              <a:rPr lang="en-US" altLang="zh-CN" sz="1400" dirty="0" smtClean="0"/>
              <a:t>	}</a:t>
            </a:r>
            <a:endParaRPr lang="en-US" altLang="zh-CN" sz="1400" dirty="0" smtClean="0"/>
          </a:p>
          <a:p>
            <a:r>
              <a:rPr lang="en-US" altLang="zh-CN" sz="1400" dirty="0" smtClean="0"/>
              <a:t>	public void </a:t>
            </a:r>
            <a:r>
              <a:rPr lang="en-US" sz="1400" dirty="0" smtClean="0"/>
              <a:t>close(){</a:t>
            </a:r>
            <a:r>
              <a:rPr lang="en-US" altLang="zh-CN" sz="1400" dirty="0" smtClean="0"/>
              <a:t> //</a:t>
            </a:r>
            <a:r>
              <a:rPr lang="zh-CN" altLang="en-US" sz="1400" dirty="0" smtClean="0"/>
              <a:t>关门</a:t>
            </a:r>
            <a:endParaRPr lang="en-US" altLang="zh-CN" sz="1400" dirty="0" smtClean="0"/>
          </a:p>
          <a:p>
            <a:r>
              <a:rPr lang="en-US" altLang="zh-CN" sz="1400" dirty="0" smtClean="0"/>
              <a:t>		//</a:t>
            </a:r>
            <a:r>
              <a:rPr lang="zh-CN" altLang="en-US" sz="1400" dirty="0" smtClean="0"/>
              <a:t>关门操作</a:t>
            </a:r>
            <a:endParaRPr lang="en-US" altLang="zh-CN" sz="1400" dirty="0" smtClean="0"/>
          </a:p>
          <a:p>
            <a:r>
              <a:rPr lang="en-US" altLang="zh-CN" sz="1400" dirty="0" smtClean="0"/>
              <a:t>		 </a:t>
            </a:r>
            <a:r>
              <a:rPr lang="en-US" altLang="zh-CN" sz="1400" dirty="0" err="1" smtClean="0"/>
              <a:t>System.out.print</a:t>
            </a:r>
            <a:r>
              <a:rPr lang="en-US" altLang="zh-CN" sz="1400" dirty="0" smtClean="0"/>
              <a:t>(“</a:t>
            </a:r>
            <a:r>
              <a:rPr lang="zh-CN" altLang="en-US" sz="1400" dirty="0" smtClean="0"/>
              <a:t>完成关门</a:t>
            </a:r>
            <a:r>
              <a:rPr lang="en-US" altLang="zh-CN" sz="1400" dirty="0" smtClean="0"/>
              <a:t>”);</a:t>
            </a:r>
            <a:endParaRPr lang="en-US" altLang="zh-CN" sz="1400" dirty="0" smtClean="0"/>
          </a:p>
          <a:p>
            <a:r>
              <a:rPr lang="en-US" altLang="zh-CN" sz="1400" dirty="0" smtClean="0"/>
              <a:t>		</a:t>
            </a:r>
            <a:r>
              <a:rPr lang="en-US" sz="1400" dirty="0" smtClean="0"/>
              <a:t> </a:t>
            </a:r>
            <a:r>
              <a:rPr lang="en-US" sz="1400" dirty="0" err="1" smtClean="0"/>
              <a:t>context.setState</a:t>
            </a:r>
            <a:r>
              <a:rPr lang="en-US" sz="1400" dirty="0" smtClean="0"/>
              <a:t>(</a:t>
            </a:r>
            <a:r>
              <a:rPr lang="en-US" sz="1400" dirty="0" err="1" smtClean="0"/>
              <a:t>closeingState</a:t>
            </a:r>
            <a:r>
              <a:rPr lang="en-US" sz="1400" dirty="0" smtClean="0"/>
              <a:t>);//</a:t>
            </a:r>
            <a:r>
              <a:rPr lang="zh-CN" altLang="en-US" sz="1400" dirty="0" smtClean="0"/>
              <a:t>转换状态</a:t>
            </a:r>
            <a:endParaRPr lang="en-US" altLang="zh-CN" sz="1400" dirty="0" smtClean="0"/>
          </a:p>
          <a:p>
            <a:r>
              <a:rPr lang="en-US" altLang="zh-CN" sz="1400" dirty="0" smtClean="0"/>
              <a:t>	}	</a:t>
            </a:r>
            <a:endParaRPr lang="en-US" altLang="zh-CN" sz="1400" dirty="0" smtClean="0"/>
          </a:p>
          <a:p>
            <a:r>
              <a:rPr lang="en-US" altLang="zh-CN" sz="1400" dirty="0" smtClean="0"/>
              <a:t>	public void </a:t>
            </a:r>
            <a:r>
              <a:rPr lang="en-US" sz="1400" dirty="0" smtClean="0"/>
              <a:t>run()</a:t>
            </a:r>
            <a:r>
              <a:rPr lang="en-US" altLang="zh-CN" sz="1400" dirty="0" smtClean="0"/>
              <a:t>{</a:t>
            </a:r>
            <a:r>
              <a:rPr lang="en-US" sz="1400" dirty="0" smtClean="0"/>
              <a:t>//</a:t>
            </a:r>
            <a:r>
              <a:rPr lang="zh-CN" altLang="en-US" sz="1400" dirty="0" smtClean="0"/>
              <a:t>运行</a:t>
            </a:r>
            <a:endParaRPr lang="en-US" altLang="zh-CN" sz="1400" dirty="0" smtClean="0"/>
          </a:p>
          <a:p>
            <a:r>
              <a:rPr lang="en-US" altLang="zh-CN" sz="1400" dirty="0" smtClean="0"/>
              <a:t>		 </a:t>
            </a:r>
            <a:r>
              <a:rPr lang="en-US" altLang="zh-CN" sz="1400" dirty="0" err="1" smtClean="0"/>
              <a:t>System.out.print</a:t>
            </a:r>
            <a:r>
              <a:rPr lang="en-US" altLang="zh-CN" sz="1400" dirty="0" smtClean="0"/>
              <a:t>(“</a:t>
            </a:r>
            <a:r>
              <a:rPr lang="zh-CN" altLang="en-US" sz="1400" dirty="0" smtClean="0"/>
              <a:t>开门状态不支持此操作</a:t>
            </a:r>
            <a:r>
              <a:rPr lang="en-US" altLang="zh-CN" sz="1400" dirty="0" smtClean="0"/>
              <a:t>”);</a:t>
            </a:r>
            <a:endParaRPr lang="en-US" altLang="zh-CN" sz="1400" dirty="0" smtClean="0"/>
          </a:p>
          <a:p>
            <a:r>
              <a:rPr lang="en-US" altLang="zh-CN" sz="1400" dirty="0" smtClean="0"/>
              <a:t>		throw new Exception();</a:t>
            </a:r>
            <a:endParaRPr lang="en-US" altLang="zh-CN" sz="1400" dirty="0" smtClean="0"/>
          </a:p>
          <a:p>
            <a:r>
              <a:rPr lang="en-US" altLang="zh-CN" sz="1400" dirty="0" smtClean="0"/>
              <a:t>	}</a:t>
            </a:r>
            <a:endParaRPr lang="en-US" altLang="zh-CN" sz="1400" dirty="0" smtClean="0"/>
          </a:p>
          <a:p>
            <a:pPr lvl="0"/>
            <a:r>
              <a:rPr lang="en-US" altLang="zh-CN" sz="1400" dirty="0" smtClean="0"/>
              <a:t>	public void stop</a:t>
            </a:r>
            <a:r>
              <a:rPr lang="en-US" sz="1400" dirty="0" smtClean="0"/>
              <a:t>(){…}</a:t>
            </a:r>
            <a:r>
              <a:rPr lang="en-US" altLang="zh-CN" sz="1400" dirty="0" smtClean="0"/>
              <a:t> </a:t>
            </a:r>
            <a:r>
              <a:rPr lang="en-US" sz="1400" dirty="0" smtClean="0"/>
              <a:t>//</a:t>
            </a:r>
            <a:r>
              <a:rPr lang="zh-CN" altLang="en-US" sz="1400" dirty="0" smtClean="0"/>
              <a:t>停止</a:t>
            </a:r>
            <a:endParaRPr lang="en-US" altLang="zh-CN" sz="1400" dirty="0" smtClean="0"/>
          </a:p>
          <a:p>
            <a:r>
              <a:rPr lang="en-US" altLang="zh-CN" sz="1400" dirty="0" smtClean="0"/>
              <a:t>}</a:t>
            </a:r>
            <a:endParaRPr lang="zh-CN" altLang="en-US" sz="1400" dirty="0"/>
          </a:p>
        </p:txBody>
      </p:sp>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3754874"/>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dirty="0" smtClean="0"/>
              <a:t>             状态模式允许一个对象在其内部状态改变时改变它的行为。对象看起来似乎修改了它的类。</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它将与特定状态相关的行为局部化，并且将不同状态的行为分割开来</a:t>
            </a:r>
            <a:endParaRPr lang="en-US" altLang="zh-CN" sz="1400" dirty="0" smtClean="0"/>
          </a:p>
          <a:p>
            <a:r>
              <a:rPr lang="zh-CN" altLang="en-US" sz="1400" dirty="0" smtClean="0"/>
              <a:t>            它使得状态转换显式化</a:t>
            </a:r>
            <a:endParaRPr lang="en-US" altLang="zh-CN" sz="1400" dirty="0" smtClean="0"/>
          </a:p>
          <a:p>
            <a:r>
              <a:rPr lang="en-US" altLang="zh-CN" sz="1400" dirty="0" smtClean="0"/>
              <a:t>             </a:t>
            </a:r>
            <a:r>
              <a:rPr lang="en-US" sz="1400" dirty="0" smtClean="0"/>
              <a:t>State</a:t>
            </a:r>
            <a:r>
              <a:rPr lang="zh-CN" altLang="en-US" sz="1400" dirty="0" smtClean="0"/>
              <a:t>对象可被共享</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状态模式的使用必然会增加系统类和对象的个数</a:t>
            </a:r>
            <a:endParaRPr lang="en-US" altLang="zh-CN" sz="1400" dirty="0" smtClean="0"/>
          </a:p>
          <a:p>
            <a:r>
              <a:rPr lang="zh-CN" altLang="en-US" sz="1400" dirty="0" smtClean="0"/>
              <a:t>             状态模式的结构与实现都较为复杂，如果使用不当将导致程序结构和代码的混乱</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一个对象的行为取决于它的状态</a:t>
            </a:r>
            <a:r>
              <a:rPr lang="en-US" altLang="zh-CN" sz="1400" dirty="0" smtClean="0"/>
              <a:t>, </a:t>
            </a:r>
            <a:r>
              <a:rPr lang="zh-CN" altLang="en-US" sz="1400" dirty="0" smtClean="0"/>
              <a:t>并且它必须在运行时刻根据状态改变它的行为</a:t>
            </a:r>
            <a:endParaRPr lang="en-US" altLang="zh-CN" sz="1400" dirty="0" smtClean="0"/>
          </a:p>
          <a:p>
            <a:r>
              <a:rPr lang="zh-CN" altLang="en-US" sz="1400" dirty="0" smtClean="0"/>
              <a:t>             代码中包含大量与对象状态有关的条件语句</a:t>
            </a:r>
            <a:endParaRPr lang="en-US" altLang="zh-CN" sz="1400" dirty="0" smtClean="0"/>
          </a:p>
          <a:p>
            <a:endParaRPr lang="zh-CN" altLang="en-US"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2313" y="1214422"/>
            <a:ext cx="7772400" cy="1362075"/>
          </a:xfrm>
        </p:spPr>
        <p:txBody>
          <a:bodyPr/>
          <a:lstStyle/>
          <a:p>
            <a:r>
              <a:rPr lang="zh-CN" altLang="en-US" dirty="0" smtClean="0"/>
              <a:t>命令模式</a:t>
            </a:r>
            <a:endParaRPr lang="zh-CN" altLang="en-US" dirty="0"/>
          </a:p>
        </p:txBody>
      </p:sp>
      <p:sp>
        <p:nvSpPr>
          <p:cNvPr id="5" name="文本占位符 4"/>
          <p:cNvSpPr>
            <a:spLocks noGrp="1"/>
          </p:cNvSpPr>
          <p:nvPr>
            <p:ph type="body" idx="1"/>
          </p:nvPr>
        </p:nvSpPr>
        <p:spPr>
          <a:xfrm>
            <a:off x="722313" y="2600310"/>
            <a:ext cx="7772400" cy="1509712"/>
          </a:xfrm>
        </p:spPr>
        <p:txBody>
          <a:bodyPr/>
          <a:lstStyle/>
          <a:p>
            <a:r>
              <a:rPr lang="zh-CN" altLang="en-US" dirty="0" smtClean="0"/>
              <a:t> 银行</a:t>
            </a:r>
            <a:r>
              <a:rPr lang="en-US" altLang="zh-CN" dirty="0" smtClean="0"/>
              <a:t>ATM</a:t>
            </a:r>
            <a:r>
              <a:rPr lang="zh-CN" altLang="en-US" dirty="0" smtClean="0"/>
              <a:t>机</a:t>
            </a:r>
            <a:endParaRPr lang="zh-CN" altLang="en-US" dirty="0"/>
          </a:p>
        </p:txBody>
      </p:sp>
      <p:graphicFrame>
        <p:nvGraphicFramePr>
          <p:cNvPr id="6" name="图示 5"/>
          <p:cNvGraphicFramePr/>
          <p:nvPr/>
        </p:nvGraphicFramePr>
        <p:xfrm>
          <a:off x="1714480" y="3571876"/>
          <a:ext cx="5834082" cy="22860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p:cNvPicPr>
            <a:picLocks noChangeAspect="1" noChangeArrowheads="1"/>
          </p:cNvPicPr>
          <p:nvPr/>
        </p:nvPicPr>
        <p:blipFill>
          <a:blip r:embed="rId1"/>
          <a:srcRect/>
          <a:stretch>
            <a:fillRect/>
          </a:stretch>
        </p:blipFill>
        <p:spPr bwMode="auto">
          <a:xfrm>
            <a:off x="1571604" y="2264774"/>
            <a:ext cx="6215106" cy="44503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2313" y="1214422"/>
            <a:ext cx="7772400" cy="1362075"/>
          </a:xfrm>
        </p:spPr>
        <p:txBody>
          <a:bodyPr/>
          <a:lstStyle/>
          <a:p>
            <a:r>
              <a:rPr lang="zh-CN" altLang="en-US" dirty="0" smtClean="0"/>
              <a:t>责任链模式</a:t>
            </a:r>
            <a:endParaRPr lang="zh-CN" altLang="en-US" dirty="0"/>
          </a:p>
        </p:txBody>
      </p:sp>
      <p:sp>
        <p:nvSpPr>
          <p:cNvPr id="5" name="文本占位符 4"/>
          <p:cNvSpPr>
            <a:spLocks noGrp="1"/>
          </p:cNvSpPr>
          <p:nvPr>
            <p:ph type="body" idx="1"/>
          </p:nvPr>
        </p:nvSpPr>
        <p:spPr>
          <a:xfrm>
            <a:off x="722313" y="2600310"/>
            <a:ext cx="7772400" cy="1509712"/>
          </a:xfrm>
        </p:spPr>
        <p:txBody>
          <a:bodyPr/>
          <a:lstStyle/>
          <a:p>
            <a:r>
              <a:rPr lang="zh-CN" altLang="en-US" dirty="0" smtClean="0"/>
              <a:t> 客户投诉</a:t>
            </a:r>
            <a:endParaRPr lang="zh-CN" altLang="en-US" dirty="0"/>
          </a:p>
        </p:txBody>
      </p:sp>
      <p:graphicFrame>
        <p:nvGraphicFramePr>
          <p:cNvPr id="6" name="图示 5"/>
          <p:cNvGraphicFramePr/>
          <p:nvPr/>
        </p:nvGraphicFramePr>
        <p:xfrm>
          <a:off x="1928794" y="3071810"/>
          <a:ext cx="6786610" cy="14287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矩形 6"/>
          <p:cNvSpPr/>
          <p:nvPr/>
        </p:nvSpPr>
        <p:spPr>
          <a:xfrm>
            <a:off x="1000100" y="3233726"/>
            <a:ext cx="785818" cy="1071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客户</a:t>
            </a:r>
            <a:endParaRPr lang="zh-CN" altLang="en-US" dirty="0"/>
          </a:p>
        </p:txBody>
      </p:sp>
      <p:grpSp>
        <p:nvGrpSpPr>
          <p:cNvPr id="11" name="组合 10"/>
          <p:cNvGrpSpPr/>
          <p:nvPr/>
        </p:nvGrpSpPr>
        <p:grpSpPr>
          <a:xfrm>
            <a:off x="928662" y="4662486"/>
            <a:ext cx="7429552" cy="369332"/>
            <a:chOff x="1000100" y="5572140"/>
            <a:chExt cx="7429552" cy="369332"/>
          </a:xfrm>
        </p:grpSpPr>
        <p:cxnSp>
          <p:nvCxnSpPr>
            <p:cNvPr id="9" name="直接箭头连接符 8"/>
            <p:cNvCxnSpPr/>
            <p:nvPr/>
          </p:nvCxnSpPr>
          <p:spPr>
            <a:xfrm>
              <a:off x="1071538" y="5927742"/>
              <a:ext cx="73581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00100" y="5572140"/>
              <a:ext cx="1285884" cy="369332"/>
            </a:xfrm>
            <a:prstGeom prst="rect">
              <a:avLst/>
            </a:prstGeom>
            <a:noFill/>
          </p:spPr>
          <p:txBody>
            <a:bodyPr wrap="square" rtlCol="0">
              <a:spAutoFit/>
            </a:bodyPr>
            <a:lstStyle/>
            <a:p>
              <a:r>
                <a:rPr lang="zh-CN" altLang="en-US" dirty="0" smtClean="0"/>
                <a:t>投诉请求</a:t>
              </a:r>
              <a:endParaRPr lang="zh-CN" altLang="en-US"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738664"/>
          </a:xfrm>
          <a:prstGeom prst="rect">
            <a:avLst/>
          </a:prstGeom>
          <a:noFill/>
        </p:spPr>
        <p:txBody>
          <a:bodyPr wrap="square" rtlCol="0">
            <a:spAutoFit/>
          </a:bodyPr>
          <a:lstStyle/>
          <a:p>
            <a:r>
              <a:rPr lang="en-US" altLang="zh-CN" sz="1400" dirty="0" smtClean="0"/>
              <a:t>public interface </a:t>
            </a:r>
            <a:r>
              <a:rPr lang="en-US" altLang="zh-CN" sz="1400" dirty="0" err="1" smtClean="0"/>
              <a:t>ICommand</a:t>
            </a:r>
            <a:r>
              <a:rPr lang="en-US" altLang="zh-CN" sz="1400" dirty="0" smtClean="0"/>
              <a:t>{</a:t>
            </a:r>
            <a:endParaRPr lang="en-US" altLang="zh-CN" sz="1400" dirty="0" smtClean="0"/>
          </a:p>
          <a:p>
            <a:pPr lvl="0"/>
            <a:r>
              <a:rPr lang="en-US" altLang="zh-CN" sz="1400" dirty="0" smtClean="0"/>
              <a:t>	public void execute();</a:t>
            </a:r>
            <a:endParaRPr lang="en-US" altLang="zh-CN" sz="1400" dirty="0" smtClean="0"/>
          </a:p>
          <a:p>
            <a:r>
              <a:rPr lang="en-US" altLang="zh-CN" sz="1400" dirty="0" smtClean="0"/>
              <a:t>}</a:t>
            </a:r>
            <a:endParaRPr lang="zh-CN" altLang="en-US" sz="1400" dirty="0"/>
          </a:p>
        </p:txBody>
      </p:sp>
      <p:sp>
        <p:nvSpPr>
          <p:cNvPr id="4" name="TextBox 3"/>
          <p:cNvSpPr txBox="1"/>
          <p:nvPr/>
        </p:nvSpPr>
        <p:spPr>
          <a:xfrm>
            <a:off x="1214414" y="3253933"/>
            <a:ext cx="7429552" cy="2246769"/>
          </a:xfrm>
          <a:prstGeom prst="rect">
            <a:avLst/>
          </a:prstGeom>
          <a:noFill/>
        </p:spPr>
        <p:txBody>
          <a:bodyPr wrap="square" rtlCol="0">
            <a:spAutoFit/>
          </a:bodyPr>
          <a:lstStyle/>
          <a:p>
            <a:r>
              <a:rPr lang="en-US" altLang="zh-CN" sz="1400" dirty="0" smtClean="0"/>
              <a:t>public class </a:t>
            </a:r>
            <a:r>
              <a:rPr lang="en-US" sz="1400" dirty="0" smtClean="0"/>
              <a:t>Invoker</a:t>
            </a:r>
            <a:r>
              <a:rPr lang="en-US" altLang="zh-CN" sz="1400" dirty="0" smtClean="0"/>
              <a:t>{</a:t>
            </a:r>
            <a:endParaRPr lang="en-US" altLang="zh-CN" sz="1400" dirty="0" smtClean="0"/>
          </a:p>
          <a:p>
            <a:r>
              <a:rPr lang="en-US" altLang="zh-CN" sz="1400" dirty="0" smtClean="0"/>
              <a:t>	private </a:t>
            </a:r>
            <a:r>
              <a:rPr lang="en-US" altLang="zh-CN" sz="1400" dirty="0" err="1" smtClean="0"/>
              <a:t>Icommand</a:t>
            </a:r>
            <a:r>
              <a:rPr lang="en-US" altLang="zh-CN" sz="1400" dirty="0" smtClean="0"/>
              <a:t> command;</a:t>
            </a:r>
            <a:endParaRPr lang="en-US" altLang="zh-CN" sz="1400" dirty="0" smtClean="0"/>
          </a:p>
          <a:p>
            <a:pPr lvl="0"/>
            <a:r>
              <a:rPr lang="en-US" altLang="zh-CN" sz="1400" dirty="0" smtClean="0"/>
              <a:t>	public </a:t>
            </a:r>
            <a:r>
              <a:rPr lang="en-US" sz="1400" dirty="0" smtClean="0"/>
              <a:t>Invoker</a:t>
            </a:r>
            <a:r>
              <a:rPr lang="en-US" altLang="zh-CN" sz="1400" dirty="0" smtClean="0"/>
              <a:t>(</a:t>
            </a:r>
            <a:r>
              <a:rPr lang="en-US" altLang="zh-CN" sz="1400" dirty="0" err="1" smtClean="0"/>
              <a:t>Icommand</a:t>
            </a:r>
            <a:r>
              <a:rPr lang="en-US" altLang="zh-CN" sz="1400" dirty="0" smtClean="0"/>
              <a:t> command){</a:t>
            </a:r>
            <a:endParaRPr lang="en-US" altLang="zh-CN" sz="1400" dirty="0" smtClean="0"/>
          </a:p>
          <a:p>
            <a:pPr lvl="0"/>
            <a:r>
              <a:rPr lang="en-US" altLang="zh-CN" sz="1400" dirty="0" smtClean="0"/>
              <a:t>		</a:t>
            </a:r>
            <a:r>
              <a:rPr lang="en-US" altLang="zh-CN" sz="1400" dirty="0" err="1" smtClean="0"/>
              <a:t>this.command</a:t>
            </a:r>
            <a:r>
              <a:rPr lang="en-US" altLang="zh-CN" sz="1400" dirty="0" smtClean="0"/>
              <a:t>  = command;</a:t>
            </a:r>
            <a:endParaRPr lang="en-US" altLang="zh-CN" sz="1400" dirty="0" smtClean="0"/>
          </a:p>
          <a:p>
            <a:pPr lvl="0"/>
            <a:r>
              <a:rPr lang="en-US" altLang="zh-CN" sz="1400" dirty="0" smtClean="0"/>
              <a:t>	}</a:t>
            </a:r>
            <a:endParaRPr lang="en-US" altLang="zh-CN" sz="1400" dirty="0" smtClean="0"/>
          </a:p>
          <a:p>
            <a:pPr lvl="0"/>
            <a:r>
              <a:rPr lang="en-US" altLang="zh-CN" sz="1400" dirty="0" smtClean="0"/>
              <a:t>	public void </a:t>
            </a:r>
            <a:r>
              <a:rPr lang="en-US" altLang="zh-CN" sz="1400" dirty="0" err="1" smtClean="0"/>
              <a:t>runCommand</a:t>
            </a:r>
            <a:r>
              <a:rPr lang="en-US" altLang="zh-CN" sz="1400" dirty="0" smtClean="0"/>
              <a:t>(){</a:t>
            </a:r>
            <a:endParaRPr lang="en-US" altLang="zh-CN" sz="1400" dirty="0" smtClean="0"/>
          </a:p>
          <a:p>
            <a:pPr lvl="0"/>
            <a:r>
              <a:rPr lang="en-US" altLang="zh-CN" sz="1400" dirty="0" smtClean="0"/>
              <a:t>		</a:t>
            </a:r>
            <a:r>
              <a:rPr lang="en-US" altLang="zh-CN" sz="1400" dirty="0" err="1" smtClean="0"/>
              <a:t>System.out.print</a:t>
            </a:r>
            <a:r>
              <a:rPr lang="en-US" altLang="zh-CN" sz="1400" dirty="0" smtClean="0"/>
              <a:t>(“</a:t>
            </a:r>
            <a:r>
              <a:rPr lang="zh-CN" altLang="en-US" sz="1400" dirty="0" smtClean="0"/>
              <a:t>保存系统日志</a:t>
            </a:r>
            <a:r>
              <a:rPr lang="en-US" altLang="zh-CN" sz="1400" dirty="0" smtClean="0"/>
              <a:t>”);</a:t>
            </a:r>
            <a:endParaRPr lang="en-US" altLang="zh-CN" sz="1400" dirty="0" smtClean="0"/>
          </a:p>
          <a:p>
            <a:pPr lvl="0"/>
            <a:r>
              <a:rPr lang="en-US" altLang="zh-CN" sz="1400" dirty="0" smtClean="0"/>
              <a:t>		command. execute();</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1214414" y="2500306"/>
            <a:ext cx="7429552" cy="3108543"/>
          </a:xfrm>
          <a:prstGeom prst="rect">
            <a:avLst/>
          </a:prstGeom>
          <a:noFill/>
        </p:spPr>
        <p:txBody>
          <a:bodyPr wrap="square" rtlCol="0">
            <a:spAutoFit/>
          </a:bodyPr>
          <a:lstStyle/>
          <a:p>
            <a:r>
              <a:rPr lang="en-US" altLang="zh-CN" sz="1400" dirty="0" smtClean="0"/>
              <a:t>public class Account{</a:t>
            </a:r>
            <a:endParaRPr lang="en-US" altLang="zh-CN" sz="1400" dirty="0" smtClean="0"/>
          </a:p>
          <a:p>
            <a:r>
              <a:rPr lang="en-US" altLang="zh-CN" sz="1400" dirty="0" smtClean="0"/>
              <a:t>	private float total;</a:t>
            </a:r>
            <a:endParaRPr lang="en-US" altLang="zh-CN" sz="1400" dirty="0" smtClean="0"/>
          </a:p>
          <a:p>
            <a:pPr lvl="0"/>
            <a:r>
              <a:rPr lang="en-US" altLang="zh-CN" sz="1400" dirty="0" smtClean="0"/>
              <a:t>	public Account(float total){</a:t>
            </a:r>
            <a:endParaRPr lang="en-US" altLang="zh-CN" sz="1400" dirty="0" smtClean="0"/>
          </a:p>
          <a:p>
            <a:pPr lvl="0"/>
            <a:r>
              <a:rPr lang="en-US" altLang="zh-CN" sz="1400" dirty="0" smtClean="0"/>
              <a:t>		this. total  =  total;</a:t>
            </a:r>
            <a:endParaRPr lang="en-US" altLang="zh-CN" sz="1400" dirty="0" smtClean="0"/>
          </a:p>
          <a:p>
            <a:pPr lvl="0"/>
            <a:r>
              <a:rPr lang="en-US" altLang="zh-CN" sz="1400" dirty="0" smtClean="0"/>
              <a:t>	}</a:t>
            </a:r>
            <a:endParaRPr lang="en-US" altLang="zh-CN" sz="1400" dirty="0" smtClean="0"/>
          </a:p>
          <a:p>
            <a:pPr lvl="0"/>
            <a:endParaRPr lang="en-US" altLang="zh-CN" sz="1400" dirty="0" smtClean="0"/>
          </a:p>
          <a:p>
            <a:pPr lvl="0"/>
            <a:r>
              <a:rPr lang="en-US" altLang="zh-CN" sz="1400" dirty="0" smtClean="0"/>
              <a:t>	public void </a:t>
            </a:r>
            <a:r>
              <a:rPr lang="en-US" sz="1400" dirty="0" smtClean="0"/>
              <a:t>draw</a:t>
            </a:r>
            <a:r>
              <a:rPr lang="en-US" altLang="zh-CN" sz="1400" dirty="0" smtClean="0"/>
              <a:t>(float amount){</a:t>
            </a:r>
            <a:endParaRPr lang="en-US" altLang="zh-CN" sz="1400" dirty="0" smtClean="0"/>
          </a:p>
          <a:p>
            <a:pPr lvl="0"/>
            <a:r>
              <a:rPr lang="en-US" altLang="zh-CN" sz="1400" dirty="0" smtClean="0"/>
              <a:t>		 this. total  = this. </a:t>
            </a:r>
            <a:r>
              <a:rPr lang="en-US" altLang="zh-CN" sz="1400" smtClean="0"/>
              <a:t>total  - </a:t>
            </a:r>
            <a:r>
              <a:rPr lang="en-US" altLang="zh-CN" sz="1400" dirty="0" smtClean="0"/>
              <a:t>amount; </a:t>
            </a:r>
            <a:endParaRPr lang="en-US" altLang="zh-CN" sz="1400" dirty="0" smtClean="0"/>
          </a:p>
          <a:p>
            <a:pPr lvl="0"/>
            <a:r>
              <a:rPr lang="en-US" altLang="zh-CN" sz="1400" dirty="0" smtClean="0"/>
              <a:t>	}</a:t>
            </a:r>
            <a:endParaRPr lang="en-US" altLang="zh-CN" sz="1400" dirty="0" smtClean="0"/>
          </a:p>
          <a:p>
            <a:pPr lvl="0"/>
            <a:endParaRPr lang="en-US" altLang="zh-CN" sz="1400" dirty="0" smtClean="0"/>
          </a:p>
          <a:p>
            <a:pPr lvl="0"/>
            <a:r>
              <a:rPr lang="en-US" altLang="zh-CN" sz="1400" dirty="0" smtClean="0"/>
              <a:t>	public void </a:t>
            </a:r>
            <a:r>
              <a:rPr lang="en-US" sz="1400" dirty="0" smtClean="0"/>
              <a:t>d</a:t>
            </a:r>
            <a:r>
              <a:rPr lang="en-US" altLang="zh-CN" sz="1400" dirty="0" smtClean="0"/>
              <a:t>eposit(float amount){</a:t>
            </a:r>
            <a:endParaRPr lang="en-US" altLang="zh-CN" sz="1400" dirty="0" smtClean="0"/>
          </a:p>
          <a:p>
            <a:pPr lvl="0"/>
            <a:r>
              <a:rPr lang="en-US" altLang="zh-CN" sz="1400" dirty="0" smtClean="0"/>
              <a:t>		 this. total  = this. total  + amount; </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TextBox 4"/>
          <p:cNvSpPr txBox="1"/>
          <p:nvPr/>
        </p:nvSpPr>
        <p:spPr>
          <a:xfrm>
            <a:off x="1214414" y="2500306"/>
            <a:ext cx="7429552" cy="2462213"/>
          </a:xfrm>
          <a:prstGeom prst="rect">
            <a:avLst/>
          </a:prstGeom>
          <a:noFill/>
        </p:spPr>
        <p:txBody>
          <a:bodyPr wrap="square" rtlCol="0">
            <a:spAutoFit/>
          </a:bodyPr>
          <a:lstStyle/>
          <a:p>
            <a:r>
              <a:rPr lang="en-US" altLang="zh-CN" sz="1400" dirty="0" smtClean="0"/>
              <a:t>Class </a:t>
            </a:r>
            <a:r>
              <a:rPr lang="en-US" altLang="zh-CN" sz="1400" dirty="0" err="1" smtClean="0"/>
              <a:t>Deposit</a:t>
            </a:r>
            <a:r>
              <a:rPr lang="en-US" sz="1400" dirty="0" err="1" smtClean="0"/>
              <a:t>Command</a:t>
            </a:r>
            <a:r>
              <a:rPr lang="en-US" sz="1400" dirty="0" smtClean="0"/>
              <a:t> </a:t>
            </a:r>
            <a:r>
              <a:rPr lang="en-US" altLang="zh-CN" sz="1400" dirty="0" smtClean="0"/>
              <a:t>implement </a:t>
            </a:r>
            <a:r>
              <a:rPr lang="en-US" altLang="zh-CN" sz="1400" dirty="0" err="1" smtClean="0"/>
              <a:t>ICommand</a:t>
            </a:r>
            <a:r>
              <a:rPr lang="en-US" sz="1400" dirty="0" smtClean="0"/>
              <a:t> </a:t>
            </a:r>
            <a:r>
              <a:rPr lang="en-US" altLang="zh-CN" sz="1400" dirty="0" smtClean="0"/>
              <a:t>{</a:t>
            </a:r>
            <a:endParaRPr lang="en-US" altLang="zh-CN" sz="1400" dirty="0" smtClean="0"/>
          </a:p>
          <a:p>
            <a:r>
              <a:rPr lang="en-US" altLang="zh-CN" sz="1400" dirty="0" smtClean="0"/>
              <a:t>	private </a:t>
            </a:r>
            <a:r>
              <a:rPr lang="en-US" sz="1400" dirty="0" smtClean="0"/>
              <a:t>Account </a:t>
            </a:r>
            <a:r>
              <a:rPr lang="en-US" sz="1400" dirty="0" err="1" smtClean="0"/>
              <a:t>account</a:t>
            </a:r>
            <a:r>
              <a:rPr lang="en-US" sz="1400" dirty="0" smtClean="0"/>
              <a:t>;</a:t>
            </a:r>
            <a:endParaRPr lang="en-US" sz="1400" dirty="0" smtClean="0"/>
          </a:p>
          <a:p>
            <a:r>
              <a:rPr lang="en-US" altLang="zh-CN" sz="1400" dirty="0" smtClean="0"/>
              <a:t>	private float amount;</a:t>
            </a:r>
            <a:endParaRPr lang="en-US" altLang="zh-CN" sz="1400" dirty="0" smtClean="0"/>
          </a:p>
          <a:p>
            <a:r>
              <a:rPr lang="en-US" altLang="zh-CN" sz="1400" dirty="0" smtClean="0"/>
              <a:t>	public </a:t>
            </a:r>
            <a:r>
              <a:rPr lang="en-US" altLang="zh-CN" sz="1400" dirty="0" err="1" smtClean="0"/>
              <a:t>Deposit</a:t>
            </a:r>
            <a:r>
              <a:rPr lang="en-US" sz="1400" dirty="0" err="1" smtClean="0"/>
              <a:t>Command</a:t>
            </a:r>
            <a:r>
              <a:rPr lang="en-US" sz="1400" dirty="0" smtClean="0"/>
              <a:t>(Account </a:t>
            </a:r>
            <a:r>
              <a:rPr lang="en-US" sz="1400" dirty="0" err="1" smtClean="0"/>
              <a:t>account</a:t>
            </a:r>
            <a:r>
              <a:rPr lang="en-US" sz="1400" dirty="0" smtClean="0"/>
              <a:t>, </a:t>
            </a:r>
            <a:r>
              <a:rPr lang="en-US" altLang="zh-CN" sz="1400" dirty="0" smtClean="0"/>
              <a:t>float amount</a:t>
            </a:r>
            <a:r>
              <a:rPr lang="en-US" sz="1400" dirty="0" smtClean="0"/>
              <a:t>){</a:t>
            </a:r>
            <a:endParaRPr lang="en-US" sz="1400" dirty="0" smtClean="0"/>
          </a:p>
          <a:p>
            <a:r>
              <a:rPr lang="en-US" altLang="zh-CN" sz="1400" dirty="0" smtClean="0"/>
              <a:t>		this.</a:t>
            </a:r>
            <a:r>
              <a:rPr lang="en-US" sz="1400" dirty="0" smtClean="0"/>
              <a:t> account = account;</a:t>
            </a:r>
            <a:endParaRPr lang="en-US" sz="1400" dirty="0" smtClean="0"/>
          </a:p>
          <a:p>
            <a:r>
              <a:rPr lang="en-US" altLang="zh-CN" sz="1400" dirty="0" smtClean="0"/>
              <a:t>		 this.</a:t>
            </a:r>
            <a:r>
              <a:rPr lang="en-US" sz="1400" dirty="0" smtClean="0"/>
              <a:t> </a:t>
            </a:r>
            <a:r>
              <a:rPr lang="en-US" altLang="zh-CN" sz="1400" dirty="0" smtClean="0"/>
              <a:t>amount </a:t>
            </a:r>
            <a:r>
              <a:rPr lang="en-US" sz="1400" dirty="0" smtClean="0"/>
              <a:t>= </a:t>
            </a:r>
            <a:r>
              <a:rPr lang="en-US" altLang="zh-CN" sz="1400" dirty="0" smtClean="0"/>
              <a:t>amount</a:t>
            </a:r>
            <a:r>
              <a:rPr lang="en-US" sz="1400" dirty="0" smtClean="0"/>
              <a:t>;</a:t>
            </a:r>
            <a:endParaRPr lang="en-US" altLang="zh-CN" sz="1400" dirty="0" smtClean="0"/>
          </a:p>
          <a:p>
            <a:r>
              <a:rPr lang="en-US" altLang="zh-CN" sz="1400" dirty="0" smtClean="0"/>
              <a:t>	}</a:t>
            </a:r>
            <a:endParaRPr lang="en-US" altLang="zh-CN" sz="1400" dirty="0" smtClean="0"/>
          </a:p>
          <a:p>
            <a:pPr lvl="0"/>
            <a:r>
              <a:rPr lang="en-US" altLang="zh-CN" sz="1400" dirty="0" smtClean="0"/>
              <a:t>	public void execute(){</a:t>
            </a:r>
            <a:endParaRPr lang="en-US" altLang="zh-CN" sz="1400" dirty="0" smtClean="0"/>
          </a:p>
          <a:p>
            <a:pPr lvl="0"/>
            <a:r>
              <a:rPr lang="en-US" altLang="zh-CN" sz="1400" dirty="0" smtClean="0"/>
              <a:t>		</a:t>
            </a:r>
            <a:r>
              <a:rPr lang="en-US" sz="1400" dirty="0" smtClean="0"/>
              <a:t> </a:t>
            </a:r>
            <a:r>
              <a:rPr lang="en-US" sz="1400" dirty="0" err="1" smtClean="0"/>
              <a:t>account.d</a:t>
            </a:r>
            <a:r>
              <a:rPr lang="en-US" altLang="zh-CN" sz="1400" dirty="0" err="1" smtClean="0"/>
              <a:t>eposit</a:t>
            </a:r>
            <a:r>
              <a:rPr lang="en-US" sz="1400" dirty="0" smtClean="0"/>
              <a:t>(</a:t>
            </a:r>
            <a:r>
              <a:rPr lang="en-US" altLang="zh-CN" sz="1400" dirty="0" smtClean="0"/>
              <a:t>amount</a:t>
            </a:r>
            <a:r>
              <a:rPr lang="en-US" sz="1400" dirty="0" smtClean="0"/>
              <a:t>);</a:t>
            </a:r>
            <a:endParaRPr lang="en-US" altLang="zh-CN" sz="1400" dirty="0" smtClean="0"/>
          </a:p>
          <a:p>
            <a:pPr lvl="0"/>
            <a:r>
              <a:rPr lang="en-US" altLang="zh-CN" sz="1400" dirty="0" smtClean="0"/>
              <a:t>	}</a:t>
            </a:r>
            <a:endParaRPr lang="en-US" altLang="zh-CN" sz="1400" dirty="0" smtClean="0"/>
          </a:p>
          <a:p>
            <a:pPr lvl="0"/>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TextBox 4"/>
          <p:cNvSpPr txBox="1"/>
          <p:nvPr/>
        </p:nvSpPr>
        <p:spPr>
          <a:xfrm>
            <a:off x="1214414" y="2500306"/>
            <a:ext cx="7429552" cy="2462213"/>
          </a:xfrm>
          <a:prstGeom prst="rect">
            <a:avLst/>
          </a:prstGeom>
          <a:noFill/>
        </p:spPr>
        <p:txBody>
          <a:bodyPr wrap="square" rtlCol="0">
            <a:spAutoFit/>
          </a:bodyPr>
          <a:lstStyle/>
          <a:p>
            <a:r>
              <a:rPr lang="en-US" altLang="zh-CN" sz="1400" dirty="0" smtClean="0"/>
              <a:t>Class </a:t>
            </a:r>
            <a:r>
              <a:rPr lang="en-US" sz="1400" dirty="0" err="1" smtClean="0"/>
              <a:t>DrawCommand</a:t>
            </a:r>
            <a:r>
              <a:rPr lang="en-US" sz="1400" dirty="0" smtClean="0"/>
              <a:t> </a:t>
            </a:r>
            <a:r>
              <a:rPr lang="en-US" altLang="zh-CN" sz="1400" dirty="0" smtClean="0"/>
              <a:t>implement </a:t>
            </a:r>
            <a:r>
              <a:rPr lang="en-US" altLang="zh-CN" sz="1400" dirty="0" err="1" smtClean="0"/>
              <a:t>ICommand</a:t>
            </a:r>
            <a:r>
              <a:rPr lang="en-US" sz="1400" dirty="0" smtClean="0"/>
              <a:t> </a:t>
            </a:r>
            <a:r>
              <a:rPr lang="en-US" altLang="zh-CN" sz="1400" dirty="0" smtClean="0"/>
              <a:t>{</a:t>
            </a:r>
            <a:endParaRPr lang="en-US" altLang="zh-CN" sz="1400" dirty="0" smtClean="0"/>
          </a:p>
          <a:p>
            <a:r>
              <a:rPr lang="en-US" altLang="zh-CN" sz="1400" dirty="0" smtClean="0"/>
              <a:t>	private </a:t>
            </a:r>
            <a:r>
              <a:rPr lang="en-US" sz="1400" dirty="0" smtClean="0"/>
              <a:t>Account </a:t>
            </a:r>
            <a:r>
              <a:rPr lang="en-US" sz="1400" dirty="0" err="1" smtClean="0"/>
              <a:t>account</a:t>
            </a:r>
            <a:r>
              <a:rPr lang="en-US" sz="1400" dirty="0" smtClean="0"/>
              <a:t>;</a:t>
            </a:r>
            <a:endParaRPr lang="en-US" sz="1400" dirty="0" smtClean="0"/>
          </a:p>
          <a:p>
            <a:r>
              <a:rPr lang="en-US" altLang="zh-CN" sz="1400" dirty="0" smtClean="0"/>
              <a:t>	private float amount;</a:t>
            </a:r>
            <a:endParaRPr lang="en-US" altLang="zh-CN" sz="1400" dirty="0" smtClean="0"/>
          </a:p>
          <a:p>
            <a:r>
              <a:rPr lang="en-US" altLang="zh-CN" sz="1400" dirty="0" smtClean="0"/>
              <a:t>	public </a:t>
            </a:r>
            <a:r>
              <a:rPr lang="en-US" sz="1400" dirty="0" err="1" smtClean="0"/>
              <a:t>DrawCommand</a:t>
            </a:r>
            <a:r>
              <a:rPr lang="en-US" sz="1400" dirty="0" smtClean="0"/>
              <a:t>(Account </a:t>
            </a:r>
            <a:r>
              <a:rPr lang="en-US" sz="1400" dirty="0" err="1" smtClean="0"/>
              <a:t>account</a:t>
            </a:r>
            <a:r>
              <a:rPr lang="en-US" sz="1400" dirty="0" smtClean="0"/>
              <a:t>, </a:t>
            </a:r>
            <a:r>
              <a:rPr lang="en-US" altLang="zh-CN" sz="1400" dirty="0" smtClean="0"/>
              <a:t>float amount</a:t>
            </a:r>
            <a:r>
              <a:rPr lang="en-US" sz="1400" dirty="0" smtClean="0"/>
              <a:t>){</a:t>
            </a:r>
            <a:endParaRPr lang="en-US" sz="1400" dirty="0" smtClean="0"/>
          </a:p>
          <a:p>
            <a:r>
              <a:rPr lang="en-US" altLang="zh-CN" sz="1400" dirty="0" smtClean="0"/>
              <a:t>		this.</a:t>
            </a:r>
            <a:r>
              <a:rPr lang="en-US" sz="1400" dirty="0" smtClean="0"/>
              <a:t> account = account;</a:t>
            </a:r>
            <a:endParaRPr lang="en-US" sz="1400" dirty="0" smtClean="0"/>
          </a:p>
          <a:p>
            <a:r>
              <a:rPr lang="en-US" altLang="zh-CN" sz="1400" dirty="0" smtClean="0"/>
              <a:t>		 this.</a:t>
            </a:r>
            <a:r>
              <a:rPr lang="en-US" sz="1400" dirty="0" smtClean="0"/>
              <a:t> </a:t>
            </a:r>
            <a:r>
              <a:rPr lang="en-US" altLang="zh-CN" sz="1400" dirty="0" smtClean="0"/>
              <a:t>amount </a:t>
            </a:r>
            <a:r>
              <a:rPr lang="en-US" sz="1400" dirty="0" smtClean="0"/>
              <a:t>= </a:t>
            </a:r>
            <a:r>
              <a:rPr lang="en-US" altLang="zh-CN" sz="1400" dirty="0" smtClean="0"/>
              <a:t>amount</a:t>
            </a:r>
            <a:r>
              <a:rPr lang="en-US" sz="1400" dirty="0" smtClean="0"/>
              <a:t>;</a:t>
            </a:r>
            <a:endParaRPr lang="en-US" altLang="zh-CN" sz="1400" dirty="0" smtClean="0"/>
          </a:p>
          <a:p>
            <a:r>
              <a:rPr lang="en-US" altLang="zh-CN" sz="1400" dirty="0" smtClean="0"/>
              <a:t>	}</a:t>
            </a:r>
            <a:endParaRPr lang="en-US" altLang="zh-CN" sz="1400" dirty="0" smtClean="0"/>
          </a:p>
          <a:p>
            <a:pPr lvl="0"/>
            <a:r>
              <a:rPr lang="en-US" altLang="zh-CN" sz="1400" dirty="0" smtClean="0"/>
              <a:t>	public void execute(){</a:t>
            </a:r>
            <a:endParaRPr lang="en-US" altLang="zh-CN" sz="1400" dirty="0" smtClean="0"/>
          </a:p>
          <a:p>
            <a:pPr lvl="0"/>
            <a:r>
              <a:rPr lang="en-US" altLang="zh-CN" sz="1400" dirty="0" smtClean="0"/>
              <a:t>		</a:t>
            </a:r>
            <a:r>
              <a:rPr lang="en-US" sz="1400" dirty="0" smtClean="0"/>
              <a:t> </a:t>
            </a:r>
            <a:r>
              <a:rPr lang="en-US" sz="1400" dirty="0" err="1" smtClean="0"/>
              <a:t>account.draw</a:t>
            </a:r>
            <a:r>
              <a:rPr lang="en-US" sz="1400" dirty="0" smtClean="0"/>
              <a:t>(</a:t>
            </a:r>
            <a:r>
              <a:rPr lang="en-US" altLang="zh-CN" sz="1400" dirty="0" smtClean="0"/>
              <a:t>amount</a:t>
            </a:r>
            <a:r>
              <a:rPr lang="en-US" sz="1400" dirty="0" smtClean="0"/>
              <a:t>);</a:t>
            </a:r>
            <a:endParaRPr lang="en-US" altLang="zh-CN" sz="1400" dirty="0" smtClean="0"/>
          </a:p>
          <a:p>
            <a:pPr lvl="0"/>
            <a:r>
              <a:rPr lang="en-US" altLang="zh-CN" sz="1400" dirty="0" smtClean="0"/>
              <a:t>	}</a:t>
            </a:r>
            <a:endParaRPr lang="en-US" altLang="zh-CN" sz="1400" dirty="0" smtClean="0"/>
          </a:p>
          <a:p>
            <a:pPr lvl="0"/>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TextBox 4"/>
          <p:cNvSpPr txBox="1"/>
          <p:nvPr/>
        </p:nvSpPr>
        <p:spPr>
          <a:xfrm>
            <a:off x="1214414" y="2500306"/>
            <a:ext cx="7429552" cy="3108543"/>
          </a:xfrm>
          <a:prstGeom prst="rect">
            <a:avLst/>
          </a:prstGeom>
          <a:noFill/>
        </p:spPr>
        <p:txBody>
          <a:bodyPr wrap="square" rtlCol="0">
            <a:spAutoFit/>
          </a:bodyPr>
          <a:lstStyle/>
          <a:p>
            <a:r>
              <a:rPr lang="en-US" altLang="zh-CN" sz="1400" dirty="0" smtClean="0"/>
              <a:t>Class </a:t>
            </a:r>
            <a:r>
              <a:rPr lang="en-US" altLang="zh-CN" sz="1400" dirty="0" err="1" smtClean="0"/>
              <a:t>Transfer</a:t>
            </a:r>
            <a:r>
              <a:rPr lang="en-US" sz="1400" dirty="0" err="1" smtClean="0"/>
              <a:t>Command</a:t>
            </a:r>
            <a:r>
              <a:rPr lang="en-US" sz="1400" dirty="0" smtClean="0"/>
              <a:t> </a:t>
            </a:r>
            <a:r>
              <a:rPr lang="en-US" altLang="zh-CN" sz="1400" dirty="0" smtClean="0"/>
              <a:t>implement </a:t>
            </a:r>
            <a:r>
              <a:rPr lang="en-US" altLang="zh-CN" sz="1400" dirty="0" err="1" smtClean="0"/>
              <a:t>ICommand</a:t>
            </a:r>
            <a:r>
              <a:rPr lang="en-US" sz="1400" dirty="0" smtClean="0"/>
              <a:t> </a:t>
            </a:r>
            <a:r>
              <a:rPr lang="en-US" altLang="zh-CN" sz="1400" dirty="0" smtClean="0"/>
              <a:t>{</a:t>
            </a:r>
            <a:endParaRPr lang="en-US" altLang="zh-CN" sz="1400" dirty="0" smtClean="0"/>
          </a:p>
          <a:p>
            <a:r>
              <a:rPr lang="en-US" altLang="zh-CN" sz="1400" dirty="0" smtClean="0"/>
              <a:t>	private </a:t>
            </a:r>
            <a:r>
              <a:rPr lang="en-US" sz="1400" dirty="0" smtClean="0"/>
              <a:t>Account source;</a:t>
            </a:r>
            <a:endParaRPr lang="en-US" sz="1400" dirty="0" smtClean="0"/>
          </a:p>
          <a:p>
            <a:r>
              <a:rPr lang="en-US" sz="1400" dirty="0" smtClean="0"/>
              <a:t>	</a:t>
            </a:r>
            <a:r>
              <a:rPr lang="en-US" altLang="zh-CN" sz="1400" dirty="0" smtClean="0"/>
              <a:t>private </a:t>
            </a:r>
            <a:r>
              <a:rPr lang="en-US" sz="1400" dirty="0" smtClean="0"/>
              <a:t>Account target;</a:t>
            </a:r>
            <a:endParaRPr lang="en-US" sz="1400" dirty="0" smtClean="0"/>
          </a:p>
          <a:p>
            <a:r>
              <a:rPr lang="en-US" altLang="zh-CN" sz="1400" dirty="0" smtClean="0"/>
              <a:t>	private float amount;</a:t>
            </a:r>
            <a:endParaRPr lang="en-US" altLang="zh-CN" sz="1400" dirty="0" smtClean="0"/>
          </a:p>
          <a:p>
            <a:r>
              <a:rPr lang="en-US" altLang="zh-CN" sz="1400" dirty="0" smtClean="0"/>
              <a:t>	public </a:t>
            </a:r>
            <a:r>
              <a:rPr lang="en-US" altLang="zh-CN" sz="1400" dirty="0" err="1" smtClean="0"/>
              <a:t>Transfer</a:t>
            </a:r>
            <a:r>
              <a:rPr lang="en-US" sz="1400" dirty="0" err="1" smtClean="0"/>
              <a:t>Command</a:t>
            </a:r>
            <a:r>
              <a:rPr lang="en-US" sz="1400" dirty="0" smtClean="0"/>
              <a:t>(Account source, Account target, </a:t>
            </a:r>
            <a:r>
              <a:rPr lang="en-US" altLang="zh-CN" sz="1400" dirty="0" smtClean="0"/>
              <a:t>float amount</a:t>
            </a:r>
            <a:r>
              <a:rPr lang="en-US" sz="1400" dirty="0" smtClean="0"/>
              <a:t>){</a:t>
            </a:r>
            <a:endParaRPr lang="en-US" sz="1400" dirty="0" smtClean="0"/>
          </a:p>
          <a:p>
            <a:r>
              <a:rPr lang="en-US" altLang="zh-CN" sz="1400" dirty="0" smtClean="0"/>
              <a:t>		this.</a:t>
            </a:r>
            <a:r>
              <a:rPr lang="en-US" sz="1400" dirty="0" smtClean="0"/>
              <a:t> source = source;</a:t>
            </a:r>
            <a:endParaRPr lang="en-US" sz="1400" dirty="0" smtClean="0"/>
          </a:p>
          <a:p>
            <a:r>
              <a:rPr lang="en-US" sz="1400" dirty="0" smtClean="0"/>
              <a:t>		</a:t>
            </a:r>
            <a:r>
              <a:rPr lang="en-US" altLang="zh-CN" sz="1400" dirty="0" smtClean="0"/>
              <a:t> this.</a:t>
            </a:r>
            <a:r>
              <a:rPr lang="en-US" sz="1400" dirty="0" smtClean="0"/>
              <a:t> target = target;</a:t>
            </a:r>
            <a:endParaRPr lang="en-US" sz="1400" dirty="0" smtClean="0"/>
          </a:p>
          <a:p>
            <a:r>
              <a:rPr lang="en-US" altLang="zh-CN" sz="1400" dirty="0" smtClean="0"/>
              <a:t>		 this.</a:t>
            </a:r>
            <a:r>
              <a:rPr lang="en-US" sz="1400" dirty="0" smtClean="0"/>
              <a:t> </a:t>
            </a:r>
            <a:r>
              <a:rPr lang="en-US" altLang="zh-CN" sz="1400" dirty="0" smtClean="0"/>
              <a:t>amount </a:t>
            </a:r>
            <a:r>
              <a:rPr lang="en-US" sz="1400" dirty="0" smtClean="0"/>
              <a:t>= </a:t>
            </a:r>
            <a:r>
              <a:rPr lang="en-US" altLang="zh-CN" sz="1400" dirty="0" smtClean="0"/>
              <a:t>amount</a:t>
            </a:r>
            <a:r>
              <a:rPr lang="en-US" sz="1400" dirty="0" smtClean="0"/>
              <a:t>;</a:t>
            </a:r>
            <a:endParaRPr lang="en-US" altLang="zh-CN" sz="1400" dirty="0" smtClean="0"/>
          </a:p>
          <a:p>
            <a:r>
              <a:rPr lang="en-US" altLang="zh-CN" sz="1400" dirty="0" smtClean="0"/>
              <a:t>	}</a:t>
            </a:r>
            <a:endParaRPr lang="en-US" altLang="zh-CN" sz="1400" dirty="0" smtClean="0"/>
          </a:p>
          <a:p>
            <a:pPr lvl="0"/>
            <a:r>
              <a:rPr lang="en-US" altLang="zh-CN" sz="1400" dirty="0" smtClean="0"/>
              <a:t>	public void execute(){</a:t>
            </a:r>
            <a:endParaRPr lang="en-US" altLang="zh-CN" sz="1400" dirty="0" smtClean="0"/>
          </a:p>
          <a:p>
            <a:pPr lvl="0"/>
            <a:r>
              <a:rPr lang="en-US" altLang="zh-CN" sz="1400" dirty="0" smtClean="0"/>
              <a:t>		</a:t>
            </a:r>
            <a:r>
              <a:rPr lang="en-US" sz="1400" dirty="0" smtClean="0"/>
              <a:t> </a:t>
            </a:r>
            <a:r>
              <a:rPr lang="en-US" sz="1400" dirty="0" err="1" smtClean="0"/>
              <a:t>source.draw</a:t>
            </a:r>
            <a:r>
              <a:rPr lang="en-US" sz="1400" dirty="0" smtClean="0"/>
              <a:t>(</a:t>
            </a:r>
            <a:r>
              <a:rPr lang="en-US" altLang="zh-CN" sz="1400" dirty="0" smtClean="0"/>
              <a:t>amount</a:t>
            </a:r>
            <a:r>
              <a:rPr lang="en-US" sz="1400" dirty="0" smtClean="0"/>
              <a:t>);</a:t>
            </a:r>
            <a:endParaRPr lang="en-US" sz="1400" dirty="0" smtClean="0"/>
          </a:p>
          <a:p>
            <a:pPr lvl="0"/>
            <a:r>
              <a:rPr lang="en-US" altLang="zh-CN" sz="1400" dirty="0" smtClean="0"/>
              <a:t>		</a:t>
            </a:r>
            <a:r>
              <a:rPr lang="en-US" sz="1400" dirty="0" smtClean="0"/>
              <a:t> </a:t>
            </a:r>
            <a:r>
              <a:rPr lang="en-US" sz="1400" dirty="0" err="1" smtClean="0"/>
              <a:t>target.d</a:t>
            </a:r>
            <a:r>
              <a:rPr lang="en-US" altLang="zh-CN" sz="1400" dirty="0" err="1" smtClean="0"/>
              <a:t>eposit</a:t>
            </a:r>
            <a:r>
              <a:rPr lang="en-US" sz="1400" dirty="0" smtClean="0"/>
              <a:t>(</a:t>
            </a:r>
            <a:r>
              <a:rPr lang="en-US" altLang="zh-CN" sz="1400" dirty="0" smtClean="0"/>
              <a:t>amount</a:t>
            </a:r>
            <a:r>
              <a:rPr lang="en-US" sz="1400" dirty="0" smtClean="0"/>
              <a:t>);</a:t>
            </a:r>
            <a:endParaRPr lang="en-US" altLang="zh-CN" sz="1400" dirty="0" smtClean="0"/>
          </a:p>
          <a:p>
            <a:pPr lvl="0"/>
            <a:r>
              <a:rPr lang="en-US" altLang="zh-CN" sz="1400" dirty="0" smtClean="0"/>
              <a:t>	}</a:t>
            </a:r>
            <a:endParaRPr lang="en-US" altLang="zh-CN" sz="1400" dirty="0" smtClean="0"/>
          </a:p>
          <a:p>
            <a:pPr lvl="0"/>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4185761"/>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dirty="0" smtClean="0"/>
              <a:t>             将一个请求封装为一个命令对象</a:t>
            </a:r>
            <a:r>
              <a:rPr lang="en-US" altLang="zh-CN" sz="1400" dirty="0" smtClean="0"/>
              <a:t>(</a:t>
            </a:r>
            <a:r>
              <a:rPr lang="zh-CN" altLang="en-US" sz="1400" dirty="0" smtClean="0"/>
              <a:t>即我们创建的</a:t>
            </a:r>
            <a:r>
              <a:rPr lang="en-US" altLang="zh-CN" sz="1400" dirty="0" smtClean="0"/>
              <a:t>Command</a:t>
            </a:r>
            <a:r>
              <a:rPr lang="zh-CN" altLang="en-US" sz="1400" dirty="0" smtClean="0"/>
              <a:t>对象），从而使你可用不同的请求对客户进行参数化</a:t>
            </a:r>
            <a:r>
              <a:rPr lang="en-US" altLang="zh-CN" sz="1400" dirty="0" smtClean="0"/>
              <a:t>; </a:t>
            </a:r>
            <a:r>
              <a:rPr lang="zh-CN" altLang="en-US" sz="1400" dirty="0" smtClean="0"/>
              <a:t>对请求排队或记录请求日志，以及支持可撤销的操作。</a:t>
            </a:r>
            <a:endParaRPr lang="en-US" altLang="zh-CN" sz="1400" dirty="0" smtClean="0"/>
          </a:p>
          <a:p>
            <a:r>
              <a:rPr lang="en-US" altLang="zh-CN" sz="1400" dirty="0" smtClean="0"/>
              <a:t>             </a:t>
            </a:r>
            <a:r>
              <a:rPr lang="zh-CN" altLang="en-US" sz="1400" dirty="0" smtClean="0"/>
              <a:t>本质是对命令进行封装，将发出命令与执行命令的责任分开</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解除了请求者与实现者之间的耦合，降低了系统的耦合度</a:t>
            </a:r>
            <a:endParaRPr lang="en-US" altLang="zh-CN" sz="1400" dirty="0" smtClean="0"/>
          </a:p>
          <a:p>
            <a:r>
              <a:rPr lang="zh-CN" altLang="en-US" sz="1400" dirty="0" smtClean="0"/>
              <a:t>            对请求排队或记录请求日志，支持撤销操作</a:t>
            </a:r>
            <a:endParaRPr lang="en-US" altLang="zh-CN" sz="1400" dirty="0" smtClean="0"/>
          </a:p>
          <a:p>
            <a:r>
              <a:rPr lang="zh-CN" altLang="en-US" sz="1400" dirty="0" smtClean="0"/>
              <a:t>            可以容易地设计一个组合命令</a:t>
            </a:r>
            <a:endParaRPr lang="en-US" altLang="zh-CN" sz="1400" dirty="0" smtClean="0"/>
          </a:p>
          <a:p>
            <a:r>
              <a:rPr lang="zh-CN" altLang="en-US" sz="1400" dirty="0" smtClean="0"/>
              <a:t>            新命令可以容易地加入到系统中</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因为针对每一个命令都需要设计一个具体命令类，使用命令模式可能会导致系统有过多的具体命令类</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一个对象的行为取决于它的状态</a:t>
            </a:r>
            <a:r>
              <a:rPr lang="en-US" altLang="zh-CN" sz="1400" dirty="0" smtClean="0"/>
              <a:t>, </a:t>
            </a:r>
            <a:r>
              <a:rPr lang="zh-CN" altLang="en-US" sz="1400" dirty="0" smtClean="0"/>
              <a:t>并且它必须在运行时刻根据状态改变它的行为</a:t>
            </a:r>
            <a:endParaRPr lang="en-US" altLang="zh-CN" sz="1400" dirty="0" smtClean="0"/>
          </a:p>
          <a:p>
            <a:r>
              <a:rPr lang="zh-CN" altLang="en-US" sz="1400" dirty="0" smtClean="0"/>
              <a:t>             代码中包含大量与对象状态有关的条件语句</a:t>
            </a:r>
            <a:endParaRPr lang="en-US" altLang="zh-CN" sz="1400" dirty="0" smtClean="0"/>
          </a:p>
          <a:p>
            <a:endParaRPr lang="zh-CN" altLang="en-US" sz="1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2313" y="1214422"/>
            <a:ext cx="7772400" cy="1362075"/>
          </a:xfrm>
        </p:spPr>
        <p:txBody>
          <a:bodyPr/>
          <a:lstStyle/>
          <a:p>
            <a:r>
              <a:rPr lang="zh-CN" altLang="en-US" dirty="0" smtClean="0"/>
              <a:t>解释器模式</a:t>
            </a:r>
            <a:endParaRPr lang="zh-CN" altLang="en-US" dirty="0"/>
          </a:p>
        </p:txBody>
      </p:sp>
      <p:sp>
        <p:nvSpPr>
          <p:cNvPr id="5" name="文本占位符 4"/>
          <p:cNvSpPr>
            <a:spLocks noGrp="1"/>
          </p:cNvSpPr>
          <p:nvPr>
            <p:ph type="body" idx="1"/>
          </p:nvPr>
        </p:nvSpPr>
        <p:spPr>
          <a:xfrm>
            <a:off x="722313" y="2600310"/>
            <a:ext cx="7772400" cy="1509712"/>
          </a:xfrm>
        </p:spPr>
        <p:txBody>
          <a:bodyPr/>
          <a:lstStyle/>
          <a:p>
            <a:r>
              <a:rPr lang="zh-CN" altLang="en-US" dirty="0" smtClean="0"/>
              <a:t> 计算公式 </a:t>
            </a:r>
            <a:endParaRPr lang="en-US" altLang="zh-CN" dirty="0" smtClean="0"/>
          </a:p>
          <a:p>
            <a:r>
              <a:rPr lang="en-US" altLang="zh-CN" dirty="0" smtClean="0"/>
              <a:t> </a:t>
            </a:r>
            <a:r>
              <a:rPr lang="en-US" altLang="zh-CN" dirty="0" err="1" smtClean="0"/>
              <a:t>a+b+c-d+f</a:t>
            </a:r>
            <a:endParaRPr lang="en-US" altLang="zh-CN" dirty="0" smtClean="0"/>
          </a:p>
          <a:p>
            <a:r>
              <a:rPr lang="en-US" altLang="zh-CN" dirty="0" smtClean="0"/>
              <a:t> a-</a:t>
            </a:r>
            <a:r>
              <a:rPr lang="en-US" altLang="zh-CN" dirty="0" err="1" smtClean="0"/>
              <a:t>c+d</a:t>
            </a:r>
            <a:endParaRPr lang="en-US" altLang="zh-CN" dirty="0" smtClean="0"/>
          </a:p>
          <a:p>
            <a:r>
              <a:rPr lang="en-US" altLang="zh-CN" dirty="0" smtClean="0"/>
              <a:t> </a:t>
            </a:r>
            <a:r>
              <a:rPr lang="en-US" altLang="zh-CN" dirty="0" err="1" smtClean="0"/>
              <a:t>b+f</a:t>
            </a:r>
            <a:r>
              <a:rPr lang="en-US" altLang="zh-CN" dirty="0" smtClean="0"/>
              <a:t>-a</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pic>
        <p:nvPicPr>
          <p:cNvPr id="4098" name="Picture 2"/>
          <p:cNvPicPr>
            <a:picLocks noChangeAspect="1" noChangeArrowheads="1"/>
          </p:cNvPicPr>
          <p:nvPr/>
        </p:nvPicPr>
        <p:blipFill>
          <a:blip r:embed="rId1"/>
          <a:srcRect/>
          <a:stretch>
            <a:fillRect/>
          </a:stretch>
        </p:blipFill>
        <p:spPr bwMode="auto">
          <a:xfrm>
            <a:off x="1571604" y="2428868"/>
            <a:ext cx="6066297"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2954655"/>
          </a:xfrm>
          <a:prstGeom prst="rect">
            <a:avLst/>
          </a:prstGeom>
          <a:noFill/>
        </p:spPr>
        <p:txBody>
          <a:bodyPr wrap="square" rtlCol="0">
            <a:spAutoFit/>
          </a:bodyPr>
          <a:lstStyle/>
          <a:p>
            <a:r>
              <a:rPr lang="en-US" altLang="zh-CN" sz="1400" dirty="0" smtClean="0"/>
              <a:t>Class </a:t>
            </a:r>
            <a:r>
              <a:rPr lang="en-US" sz="1400" dirty="0" smtClean="0"/>
              <a:t>Context </a:t>
            </a:r>
            <a:r>
              <a:rPr lang="en-US" altLang="zh-CN" sz="1400" dirty="0" smtClean="0"/>
              <a:t>{</a:t>
            </a:r>
            <a:endParaRPr lang="en-US" altLang="zh-CN" sz="1400" dirty="0" smtClean="0"/>
          </a:p>
          <a:p>
            <a:r>
              <a:rPr lang="en-US" altLang="zh-CN" sz="1400" dirty="0" smtClean="0"/>
              <a:t>	private Map&lt;</a:t>
            </a:r>
            <a:r>
              <a:rPr lang="en-US" sz="1400" dirty="0" smtClean="0"/>
              <a:t>Variable</a:t>
            </a:r>
            <a:r>
              <a:rPr lang="en-US" altLang="zh-CN" sz="1400" dirty="0" smtClean="0"/>
              <a:t>, Integer&gt; map = new </a:t>
            </a:r>
            <a:r>
              <a:rPr lang="en-US" altLang="zh-CN" sz="1400" dirty="0" err="1" smtClean="0"/>
              <a:t>HashMap</a:t>
            </a:r>
            <a:r>
              <a:rPr lang="en-US" altLang="zh-CN" sz="1400" dirty="0" smtClean="0"/>
              <a:t>&lt;</a:t>
            </a:r>
            <a:r>
              <a:rPr lang="en-US" sz="1400" dirty="0" smtClean="0"/>
              <a:t>Variable</a:t>
            </a:r>
            <a:r>
              <a:rPr lang="en-US" altLang="zh-CN" sz="1400" dirty="0" smtClean="0"/>
              <a:t>, Integer&gt;; </a:t>
            </a:r>
            <a:endParaRPr lang="en-US" altLang="zh-CN" sz="1400" dirty="0" smtClean="0"/>
          </a:p>
          <a:p>
            <a:pPr lvl="0"/>
            <a:r>
              <a:rPr lang="en-US" altLang="zh-CN" sz="1400" dirty="0" smtClean="0"/>
              <a:t>	</a:t>
            </a:r>
            <a:r>
              <a:rPr lang="en-US" sz="1400" dirty="0" smtClean="0"/>
              <a:t> public void assign(Variable </a:t>
            </a:r>
            <a:r>
              <a:rPr lang="en-US" sz="1400" dirty="0" err="1" smtClean="0"/>
              <a:t>var</a:t>
            </a:r>
            <a:r>
              <a:rPr lang="en-US" sz="1400" dirty="0" smtClean="0"/>
              <a:t> , </a:t>
            </a:r>
            <a:r>
              <a:rPr lang="en-US" sz="1400" dirty="0" err="1" smtClean="0"/>
              <a:t>int</a:t>
            </a:r>
            <a:r>
              <a:rPr lang="en-US" sz="1400" dirty="0" smtClean="0"/>
              <a:t> value){</a:t>
            </a:r>
            <a:endParaRPr lang="en-US" altLang="zh-CN" sz="1400" dirty="0" smtClean="0"/>
          </a:p>
          <a:p>
            <a:pPr lvl="0"/>
            <a:r>
              <a:rPr lang="en-US" altLang="zh-CN" sz="1400" dirty="0" smtClean="0"/>
              <a:t>		 </a:t>
            </a:r>
            <a:r>
              <a:rPr lang="en-US" altLang="zh-CN" sz="1400" dirty="0" err="1" smtClean="0"/>
              <a:t>map.put</a:t>
            </a:r>
            <a:r>
              <a:rPr lang="en-US" sz="1400" dirty="0" smtClean="0"/>
              <a:t>(</a:t>
            </a:r>
            <a:r>
              <a:rPr lang="en-US" sz="1400" dirty="0" err="1" smtClean="0"/>
              <a:t>var</a:t>
            </a:r>
            <a:r>
              <a:rPr lang="en-US" sz="1400" dirty="0" smtClean="0"/>
              <a:t>, new Integer(value));</a:t>
            </a:r>
            <a:endParaRPr lang="en-US" altLang="zh-CN" sz="1400" dirty="0" smtClean="0"/>
          </a:p>
          <a:p>
            <a:pPr lvl="0"/>
            <a:r>
              <a:rPr lang="en-US" altLang="zh-CN" sz="1400" dirty="0" smtClean="0"/>
              <a:t>	}</a:t>
            </a:r>
            <a:endParaRPr lang="en-US" altLang="zh-CN" sz="1400" dirty="0" smtClean="0"/>
          </a:p>
          <a:p>
            <a:r>
              <a:rPr lang="en-US" altLang="zh-CN" sz="1400" dirty="0" smtClean="0"/>
              <a:t>	</a:t>
            </a:r>
            <a:r>
              <a:rPr lang="en-US" sz="1400" dirty="0" smtClean="0"/>
              <a:t> public </a:t>
            </a:r>
            <a:r>
              <a:rPr lang="en-US" sz="1400" dirty="0" err="1" smtClean="0"/>
              <a:t>int</a:t>
            </a:r>
            <a:r>
              <a:rPr lang="en-US" sz="1400" dirty="0" smtClean="0"/>
              <a:t> lookup(Variable </a:t>
            </a:r>
            <a:r>
              <a:rPr lang="en-US" sz="1400" dirty="0" err="1" smtClean="0"/>
              <a:t>var</a:t>
            </a:r>
            <a:r>
              <a:rPr lang="en-US" sz="1400" dirty="0" smtClean="0"/>
              <a:t>) throws </a:t>
            </a:r>
            <a:r>
              <a:rPr lang="en-US" sz="1400" dirty="0" err="1" smtClean="0"/>
              <a:t>IllegalArgumentException</a:t>
            </a:r>
            <a:r>
              <a:rPr lang="en-US" sz="1400" dirty="0" smtClean="0"/>
              <a:t>{</a:t>
            </a:r>
            <a:endParaRPr lang="en-US" sz="1400" dirty="0" smtClean="0"/>
          </a:p>
          <a:p>
            <a:r>
              <a:rPr lang="en-US" altLang="zh-CN" sz="1400" dirty="0" smtClean="0"/>
              <a:t>		</a:t>
            </a:r>
            <a:r>
              <a:rPr lang="en-US" sz="1400" dirty="0" smtClean="0"/>
              <a:t> </a:t>
            </a:r>
            <a:r>
              <a:rPr lang="en-US" altLang="zh-CN" sz="1400" dirty="0" smtClean="0"/>
              <a:t>Integer </a:t>
            </a:r>
            <a:r>
              <a:rPr lang="en-US" sz="1400" dirty="0" smtClean="0"/>
              <a:t>value = </a:t>
            </a:r>
            <a:r>
              <a:rPr lang="en-US" sz="1400" dirty="0" err="1" smtClean="0"/>
              <a:t>map.get</a:t>
            </a:r>
            <a:r>
              <a:rPr lang="en-US" sz="1400" dirty="0" smtClean="0"/>
              <a:t>(</a:t>
            </a:r>
            <a:r>
              <a:rPr lang="en-US" sz="1400" dirty="0" err="1" smtClean="0"/>
              <a:t>var</a:t>
            </a:r>
            <a:r>
              <a:rPr lang="en-US" sz="1400" dirty="0" smtClean="0"/>
              <a:t>);</a:t>
            </a:r>
            <a:endParaRPr lang="en-US" altLang="zh-CN" sz="1400" dirty="0" smtClean="0"/>
          </a:p>
          <a:p>
            <a:pPr lvl="1"/>
            <a:r>
              <a:rPr lang="en-US" altLang="zh-CN" sz="1400" dirty="0" smtClean="0"/>
              <a:t>		</a:t>
            </a:r>
            <a:r>
              <a:rPr lang="en-US" sz="1400" dirty="0" smtClean="0"/>
              <a:t> if(value == null){ </a:t>
            </a:r>
            <a:endParaRPr lang="en-US" sz="1400" dirty="0" smtClean="0"/>
          </a:p>
          <a:p>
            <a:pPr lvl="1"/>
            <a:r>
              <a:rPr lang="en-US" altLang="zh-CN" sz="1400" dirty="0" smtClean="0"/>
              <a:t>			</a:t>
            </a:r>
            <a:r>
              <a:rPr lang="en-US" sz="1400" dirty="0" smtClean="0"/>
              <a:t> throw new </a:t>
            </a:r>
            <a:r>
              <a:rPr lang="en-US" sz="1400" dirty="0" err="1" smtClean="0"/>
              <a:t>IllegalArgumentException</a:t>
            </a:r>
            <a:r>
              <a:rPr lang="en-US" sz="1400" dirty="0" smtClean="0"/>
              <a:t>();</a:t>
            </a:r>
            <a:endParaRPr lang="en-US" altLang="zh-CN" sz="1400" dirty="0" smtClean="0"/>
          </a:p>
          <a:p>
            <a:pPr lvl="1"/>
            <a:r>
              <a:rPr lang="en-US" altLang="zh-CN" sz="1400" dirty="0" smtClean="0"/>
              <a:t>		}</a:t>
            </a:r>
            <a:endParaRPr lang="en-US" altLang="zh-CN" sz="1400" dirty="0" smtClean="0"/>
          </a:p>
          <a:p>
            <a:pPr lvl="1"/>
            <a:r>
              <a:rPr lang="en-US" altLang="zh-CN" sz="1400" dirty="0" smtClean="0"/>
              <a:t>		</a:t>
            </a:r>
            <a:r>
              <a:rPr lang="en-US" sz="1400" dirty="0" smtClean="0"/>
              <a:t> return </a:t>
            </a:r>
            <a:r>
              <a:rPr lang="en-US" sz="1400" dirty="0" err="1" smtClean="0"/>
              <a:t>value.intValue</a:t>
            </a:r>
            <a:r>
              <a:rPr lang="en-US" sz="1400" dirty="0" smtClean="0"/>
              <a:t>(); </a:t>
            </a:r>
            <a:r>
              <a:rPr lang="en-US" altLang="zh-CN" sz="1400" dirty="0" smtClean="0"/>
              <a:t>		</a:t>
            </a:r>
            <a:endParaRPr lang="en-US" altLang="zh-CN" sz="1400" dirty="0" smtClean="0"/>
          </a:p>
          <a:p>
            <a:pPr lvl="1"/>
            <a:r>
              <a:rPr lang="en-US" altLang="zh-CN" sz="1400" dirty="0" smtClean="0"/>
              <a:t>	}	</a:t>
            </a:r>
            <a:endParaRPr lang="en-US" altLang="zh-CN" sz="1400" dirty="0" smtClean="0"/>
          </a:p>
          <a:p>
            <a:pPr lvl="0"/>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738664"/>
          </a:xfrm>
          <a:prstGeom prst="rect">
            <a:avLst/>
          </a:prstGeom>
          <a:noFill/>
        </p:spPr>
        <p:txBody>
          <a:bodyPr wrap="square" rtlCol="0">
            <a:spAutoFit/>
          </a:bodyPr>
          <a:lstStyle/>
          <a:p>
            <a:r>
              <a:rPr lang="en-US" sz="1400" dirty="0" smtClean="0"/>
              <a:t>public abstract class Expression </a:t>
            </a:r>
            <a:r>
              <a:rPr lang="en-US" altLang="zh-CN" sz="1400" dirty="0" smtClean="0"/>
              <a:t>{</a:t>
            </a:r>
            <a:endParaRPr lang="en-US" altLang="zh-CN" sz="1400" dirty="0" smtClean="0"/>
          </a:p>
          <a:p>
            <a:r>
              <a:rPr lang="en-US" altLang="zh-CN" sz="1400" dirty="0" smtClean="0"/>
              <a:t>	</a:t>
            </a:r>
            <a:r>
              <a:rPr lang="en-US" sz="1400" dirty="0" smtClean="0"/>
              <a:t> public abstract </a:t>
            </a:r>
            <a:r>
              <a:rPr lang="en-US" sz="1400" dirty="0" err="1" smtClean="0"/>
              <a:t>int</a:t>
            </a:r>
            <a:r>
              <a:rPr lang="en-US" sz="1400" dirty="0" smtClean="0"/>
              <a:t> interpret(Context </a:t>
            </a:r>
            <a:r>
              <a:rPr lang="en-US" sz="1400" dirty="0" err="1" smtClean="0"/>
              <a:t>ctx</a:t>
            </a:r>
            <a:r>
              <a:rPr lang="en-US" sz="1400" dirty="0" smtClean="0"/>
              <a:t>);</a:t>
            </a:r>
            <a:r>
              <a:rPr lang="en-US" altLang="zh-CN" sz="1400" dirty="0" smtClean="0"/>
              <a:t>	</a:t>
            </a:r>
            <a:endParaRPr lang="en-US" altLang="zh-CN" sz="1400" dirty="0" smtClean="0"/>
          </a:p>
          <a:p>
            <a:pPr lvl="0"/>
            <a:r>
              <a:rPr lang="en-US" altLang="zh-CN" sz="1400" dirty="0" smtClean="0"/>
              <a:t>}</a:t>
            </a:r>
            <a:endParaRPr lang="zh-CN" altLang="en-US" sz="1400" dirty="0"/>
          </a:p>
        </p:txBody>
      </p:sp>
      <p:sp>
        <p:nvSpPr>
          <p:cNvPr id="4" name="TextBox 3"/>
          <p:cNvSpPr txBox="1"/>
          <p:nvPr/>
        </p:nvSpPr>
        <p:spPr>
          <a:xfrm>
            <a:off x="1214414" y="3336383"/>
            <a:ext cx="7429552" cy="2092881"/>
          </a:xfrm>
          <a:prstGeom prst="rect">
            <a:avLst/>
          </a:prstGeom>
          <a:noFill/>
        </p:spPr>
        <p:txBody>
          <a:bodyPr wrap="square" rtlCol="0">
            <a:spAutoFit/>
          </a:bodyPr>
          <a:lstStyle/>
          <a:p>
            <a:r>
              <a:rPr lang="en-US" sz="1400" dirty="0" smtClean="0"/>
              <a:t>public class Variable extends Expression </a:t>
            </a:r>
            <a:r>
              <a:rPr lang="en-US" altLang="zh-CN" sz="1400" dirty="0" smtClean="0"/>
              <a:t>{</a:t>
            </a:r>
            <a:endParaRPr lang="en-US" altLang="zh-CN" sz="1400" dirty="0" smtClean="0"/>
          </a:p>
          <a:p>
            <a:r>
              <a:rPr lang="en-US" altLang="zh-CN" sz="1400" dirty="0" smtClean="0"/>
              <a:t>	</a:t>
            </a:r>
            <a:r>
              <a:rPr lang="en-US" sz="1400" dirty="0" smtClean="0"/>
              <a:t>private String name;</a:t>
            </a:r>
            <a:endParaRPr lang="en-US" sz="1400" dirty="0" smtClean="0"/>
          </a:p>
          <a:p>
            <a:r>
              <a:rPr lang="en-US" altLang="zh-CN" sz="1400" dirty="0" smtClean="0"/>
              <a:t>	</a:t>
            </a:r>
            <a:r>
              <a:rPr lang="en-US" sz="1400" dirty="0" smtClean="0"/>
              <a:t>public Variable(String name){</a:t>
            </a:r>
            <a:endParaRPr lang="en-US" sz="1400" dirty="0" smtClean="0"/>
          </a:p>
          <a:p>
            <a:r>
              <a:rPr lang="en-US" altLang="zh-CN" sz="1400" dirty="0" smtClean="0"/>
              <a:t>		</a:t>
            </a:r>
            <a:r>
              <a:rPr lang="en-US" sz="1400" dirty="0" smtClean="0"/>
              <a:t>this.name = name;</a:t>
            </a:r>
            <a:endParaRPr lang="en-US" altLang="zh-CN" sz="1400" dirty="0" smtClean="0"/>
          </a:p>
          <a:p>
            <a:r>
              <a:rPr lang="en-US" altLang="zh-CN" sz="1400" dirty="0" smtClean="0"/>
              <a:t>	}</a:t>
            </a:r>
            <a:endParaRPr lang="en-US" altLang="zh-CN" sz="1400" dirty="0" smtClean="0"/>
          </a:p>
          <a:p>
            <a:r>
              <a:rPr lang="en-US" altLang="zh-CN" sz="1400" dirty="0" smtClean="0"/>
              <a:t>	</a:t>
            </a:r>
            <a:r>
              <a:rPr lang="en-US" sz="1400" dirty="0" smtClean="0"/>
              <a:t>public abstract </a:t>
            </a:r>
            <a:r>
              <a:rPr lang="en-US" sz="1400" dirty="0" err="1" smtClean="0"/>
              <a:t>int</a:t>
            </a:r>
            <a:r>
              <a:rPr lang="en-US" sz="1400" dirty="0" smtClean="0"/>
              <a:t> interpret(Context </a:t>
            </a:r>
            <a:r>
              <a:rPr lang="en-US" sz="1400" dirty="0" err="1" smtClean="0"/>
              <a:t>ctx</a:t>
            </a:r>
            <a:r>
              <a:rPr lang="en-US" sz="1400" dirty="0" smtClean="0"/>
              <a:t>){</a:t>
            </a:r>
            <a:endParaRPr lang="en-US" sz="1400" dirty="0" smtClean="0"/>
          </a:p>
          <a:p>
            <a:r>
              <a:rPr lang="en-US" altLang="zh-CN" sz="1400" dirty="0" smtClean="0"/>
              <a:t>		return </a:t>
            </a:r>
            <a:r>
              <a:rPr lang="en-US" altLang="zh-CN" sz="1400" dirty="0" err="1" smtClean="0"/>
              <a:t>ctx.</a:t>
            </a:r>
            <a:r>
              <a:rPr lang="en-US" sz="1400" dirty="0" err="1" smtClean="0"/>
              <a:t>lookup</a:t>
            </a:r>
            <a:r>
              <a:rPr lang="en-US" sz="1400" dirty="0" smtClean="0"/>
              <a:t>(this);</a:t>
            </a:r>
            <a:endParaRPr lang="en-US" altLang="zh-CN" sz="1400" dirty="0" smtClean="0"/>
          </a:p>
          <a:p>
            <a:r>
              <a:rPr lang="en-US" altLang="zh-CN" sz="1400" dirty="0" smtClean="0"/>
              <a:t>	}	</a:t>
            </a:r>
            <a:endParaRPr lang="en-US" altLang="zh-CN" sz="1400" dirty="0" smtClean="0"/>
          </a:p>
          <a:p>
            <a:pPr lvl="0"/>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524000" y="1793892"/>
          <a:ext cx="633414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1214414" y="2428868"/>
            <a:ext cx="7429552" cy="2462213"/>
          </a:xfrm>
          <a:prstGeom prst="rect">
            <a:avLst/>
          </a:prstGeom>
          <a:noFill/>
        </p:spPr>
        <p:txBody>
          <a:bodyPr wrap="square" rtlCol="0">
            <a:spAutoFit/>
          </a:bodyPr>
          <a:lstStyle/>
          <a:p>
            <a:r>
              <a:rPr lang="en-US" sz="1400" dirty="0" smtClean="0"/>
              <a:t>public class Add extends Expression </a:t>
            </a:r>
            <a:r>
              <a:rPr lang="en-US" altLang="zh-CN" sz="1400" dirty="0" smtClean="0"/>
              <a:t>{</a:t>
            </a:r>
            <a:endParaRPr lang="en-US" altLang="zh-CN" sz="1400" dirty="0" smtClean="0"/>
          </a:p>
          <a:p>
            <a:r>
              <a:rPr lang="en-US" altLang="zh-CN" sz="1400" dirty="0" smtClean="0"/>
              <a:t>	</a:t>
            </a:r>
            <a:r>
              <a:rPr lang="en-US" sz="1400" dirty="0" smtClean="0"/>
              <a:t>private Expression left;</a:t>
            </a:r>
            <a:endParaRPr lang="en-US" sz="1400" dirty="0" smtClean="0"/>
          </a:p>
          <a:p>
            <a:r>
              <a:rPr lang="en-US" sz="1400" dirty="0" smtClean="0"/>
              <a:t>	private Expression right;</a:t>
            </a:r>
            <a:endParaRPr lang="en-US" sz="1400" dirty="0" smtClean="0"/>
          </a:p>
          <a:p>
            <a:r>
              <a:rPr lang="en-US" altLang="zh-CN" sz="1400" dirty="0" smtClean="0"/>
              <a:t>	</a:t>
            </a:r>
            <a:r>
              <a:rPr lang="en-US" sz="1400" dirty="0" smtClean="0"/>
              <a:t>public Add(Expression left, Expression right){</a:t>
            </a:r>
            <a:endParaRPr lang="en-US" sz="1400" dirty="0" smtClean="0"/>
          </a:p>
          <a:p>
            <a:r>
              <a:rPr lang="en-US" altLang="zh-CN" sz="1400" dirty="0" smtClean="0"/>
              <a:t>		</a:t>
            </a:r>
            <a:r>
              <a:rPr lang="en-US" sz="1400" dirty="0" smtClean="0"/>
              <a:t> </a:t>
            </a:r>
            <a:r>
              <a:rPr lang="en-US" sz="1400" dirty="0" err="1" smtClean="0"/>
              <a:t>this.left</a:t>
            </a:r>
            <a:r>
              <a:rPr lang="en-US" sz="1400" dirty="0" smtClean="0"/>
              <a:t> = left;</a:t>
            </a:r>
            <a:endParaRPr lang="en-US" sz="1400" dirty="0" smtClean="0"/>
          </a:p>
          <a:p>
            <a:r>
              <a:rPr lang="en-US" altLang="zh-CN" sz="1400" dirty="0" smtClean="0"/>
              <a:t>		</a:t>
            </a:r>
            <a:r>
              <a:rPr lang="en-US" sz="1400" dirty="0" smtClean="0"/>
              <a:t> </a:t>
            </a:r>
            <a:r>
              <a:rPr lang="en-US" sz="1400" dirty="0" err="1" smtClean="0"/>
              <a:t>this.right</a:t>
            </a:r>
            <a:r>
              <a:rPr lang="en-US" sz="1400" dirty="0" smtClean="0"/>
              <a:t> = right;</a:t>
            </a:r>
            <a:endParaRPr lang="en-US" altLang="zh-CN" sz="1400" dirty="0" smtClean="0"/>
          </a:p>
          <a:p>
            <a:r>
              <a:rPr lang="en-US" altLang="zh-CN" sz="1400" dirty="0" smtClean="0"/>
              <a:t>	}</a:t>
            </a:r>
            <a:endParaRPr lang="en-US" altLang="zh-CN" sz="1400" dirty="0" smtClean="0"/>
          </a:p>
          <a:p>
            <a:r>
              <a:rPr lang="en-US" altLang="zh-CN" sz="1400" dirty="0" smtClean="0"/>
              <a:t>	</a:t>
            </a:r>
            <a:r>
              <a:rPr lang="en-US" sz="1400" dirty="0" smtClean="0"/>
              <a:t>public abstract </a:t>
            </a:r>
            <a:r>
              <a:rPr lang="en-US" sz="1400" dirty="0" err="1" smtClean="0"/>
              <a:t>int</a:t>
            </a:r>
            <a:r>
              <a:rPr lang="en-US" sz="1400" dirty="0" smtClean="0"/>
              <a:t> interpret(Context </a:t>
            </a:r>
            <a:r>
              <a:rPr lang="en-US" sz="1400" dirty="0" err="1" smtClean="0"/>
              <a:t>ctx</a:t>
            </a:r>
            <a:r>
              <a:rPr lang="en-US" sz="1400" dirty="0" smtClean="0"/>
              <a:t>){</a:t>
            </a:r>
            <a:endParaRPr lang="en-US" sz="1400" dirty="0" smtClean="0"/>
          </a:p>
          <a:p>
            <a:r>
              <a:rPr lang="en-US" altLang="zh-CN" sz="1400" dirty="0" smtClean="0"/>
              <a:t>		return </a:t>
            </a:r>
            <a:r>
              <a:rPr lang="en-US" sz="1400" dirty="0" err="1" smtClean="0"/>
              <a:t>left.interpret</a:t>
            </a:r>
            <a:r>
              <a:rPr lang="en-US" sz="1400" dirty="0" smtClean="0"/>
              <a:t>(</a:t>
            </a:r>
            <a:r>
              <a:rPr lang="en-US" sz="1400" dirty="0" err="1" smtClean="0"/>
              <a:t>ctx</a:t>
            </a:r>
            <a:r>
              <a:rPr lang="en-US" sz="1400" dirty="0" smtClean="0"/>
              <a:t>) + </a:t>
            </a:r>
            <a:r>
              <a:rPr lang="en-US" sz="1400" dirty="0" err="1" smtClean="0"/>
              <a:t>right.interpret</a:t>
            </a:r>
            <a:r>
              <a:rPr lang="en-US" sz="1400" dirty="0" smtClean="0"/>
              <a:t>(</a:t>
            </a:r>
            <a:r>
              <a:rPr lang="en-US" sz="1400" dirty="0" err="1" smtClean="0"/>
              <a:t>ctx</a:t>
            </a:r>
            <a:r>
              <a:rPr lang="en-US" sz="1400" smtClean="0"/>
              <a:t>);</a:t>
            </a:r>
            <a:endParaRPr lang="en-US" altLang="zh-CN" sz="1400" dirty="0" smtClean="0"/>
          </a:p>
          <a:p>
            <a:r>
              <a:rPr lang="en-US" altLang="zh-CN" sz="1400" dirty="0" smtClean="0"/>
              <a:t>	}	</a:t>
            </a:r>
            <a:endParaRPr lang="en-US" altLang="zh-CN" sz="1400" dirty="0" smtClean="0"/>
          </a:p>
          <a:p>
            <a:pPr lvl="0"/>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1214414" y="2428868"/>
            <a:ext cx="7429552" cy="2462213"/>
          </a:xfrm>
          <a:prstGeom prst="rect">
            <a:avLst/>
          </a:prstGeom>
          <a:noFill/>
        </p:spPr>
        <p:txBody>
          <a:bodyPr wrap="square" rtlCol="0">
            <a:spAutoFit/>
          </a:bodyPr>
          <a:lstStyle/>
          <a:p>
            <a:r>
              <a:rPr lang="en-US" sz="1400" dirty="0" smtClean="0"/>
              <a:t>public class Subtract extends Expression </a:t>
            </a:r>
            <a:r>
              <a:rPr lang="en-US" altLang="zh-CN" sz="1400" dirty="0" smtClean="0"/>
              <a:t>{</a:t>
            </a:r>
            <a:endParaRPr lang="en-US" altLang="zh-CN" sz="1400" dirty="0" smtClean="0"/>
          </a:p>
          <a:p>
            <a:r>
              <a:rPr lang="en-US" altLang="zh-CN" sz="1400" dirty="0" smtClean="0"/>
              <a:t>	</a:t>
            </a:r>
            <a:r>
              <a:rPr lang="en-US" sz="1400" dirty="0" smtClean="0"/>
              <a:t>private Expression left;</a:t>
            </a:r>
            <a:endParaRPr lang="en-US" sz="1400" dirty="0" smtClean="0"/>
          </a:p>
          <a:p>
            <a:r>
              <a:rPr lang="en-US" sz="1400" dirty="0" smtClean="0"/>
              <a:t>	private Expression right;</a:t>
            </a:r>
            <a:endParaRPr lang="en-US" sz="1400" dirty="0" smtClean="0"/>
          </a:p>
          <a:p>
            <a:r>
              <a:rPr lang="en-US" altLang="zh-CN" sz="1400" dirty="0" smtClean="0"/>
              <a:t>	</a:t>
            </a:r>
            <a:r>
              <a:rPr lang="en-US" sz="1400" dirty="0" smtClean="0"/>
              <a:t>public Subtract(Expression left, Expression right){</a:t>
            </a:r>
            <a:endParaRPr lang="en-US" sz="1400" dirty="0" smtClean="0"/>
          </a:p>
          <a:p>
            <a:r>
              <a:rPr lang="en-US" altLang="zh-CN" sz="1400" dirty="0" smtClean="0"/>
              <a:t>		</a:t>
            </a:r>
            <a:r>
              <a:rPr lang="en-US" sz="1400" dirty="0" smtClean="0"/>
              <a:t> </a:t>
            </a:r>
            <a:r>
              <a:rPr lang="en-US" sz="1400" dirty="0" err="1" smtClean="0"/>
              <a:t>this.left</a:t>
            </a:r>
            <a:r>
              <a:rPr lang="en-US" sz="1400" dirty="0" smtClean="0"/>
              <a:t> = left;</a:t>
            </a:r>
            <a:endParaRPr lang="en-US" sz="1400" dirty="0" smtClean="0"/>
          </a:p>
          <a:p>
            <a:r>
              <a:rPr lang="en-US" altLang="zh-CN" sz="1400" dirty="0" smtClean="0"/>
              <a:t>		</a:t>
            </a:r>
            <a:r>
              <a:rPr lang="en-US" sz="1400" dirty="0" smtClean="0"/>
              <a:t> </a:t>
            </a:r>
            <a:r>
              <a:rPr lang="en-US" sz="1400" dirty="0" err="1" smtClean="0"/>
              <a:t>this.right</a:t>
            </a:r>
            <a:r>
              <a:rPr lang="en-US" sz="1400" dirty="0" smtClean="0"/>
              <a:t> = right;</a:t>
            </a:r>
            <a:endParaRPr lang="en-US" altLang="zh-CN" sz="1400" dirty="0" smtClean="0"/>
          </a:p>
          <a:p>
            <a:r>
              <a:rPr lang="en-US" altLang="zh-CN" sz="1400" dirty="0" smtClean="0"/>
              <a:t>	}</a:t>
            </a:r>
            <a:endParaRPr lang="en-US" altLang="zh-CN" sz="1400" dirty="0" smtClean="0"/>
          </a:p>
          <a:p>
            <a:r>
              <a:rPr lang="en-US" altLang="zh-CN" sz="1400" dirty="0" smtClean="0"/>
              <a:t>	</a:t>
            </a:r>
            <a:r>
              <a:rPr lang="en-US" sz="1400" dirty="0" smtClean="0"/>
              <a:t>public abstract </a:t>
            </a:r>
            <a:r>
              <a:rPr lang="en-US" sz="1400" dirty="0" err="1" smtClean="0"/>
              <a:t>int</a:t>
            </a:r>
            <a:r>
              <a:rPr lang="en-US" sz="1400" dirty="0" smtClean="0"/>
              <a:t> interpret(Context </a:t>
            </a:r>
            <a:r>
              <a:rPr lang="en-US" sz="1400" dirty="0" err="1" smtClean="0"/>
              <a:t>ctx</a:t>
            </a:r>
            <a:r>
              <a:rPr lang="en-US" sz="1400" dirty="0" smtClean="0"/>
              <a:t>){</a:t>
            </a:r>
            <a:endParaRPr lang="en-US" sz="1400" dirty="0" smtClean="0"/>
          </a:p>
          <a:p>
            <a:r>
              <a:rPr lang="en-US" altLang="zh-CN" sz="1400" dirty="0" smtClean="0"/>
              <a:t>		return </a:t>
            </a:r>
            <a:r>
              <a:rPr lang="en-US" sz="1400" dirty="0" err="1" smtClean="0"/>
              <a:t>left.interpret</a:t>
            </a:r>
            <a:r>
              <a:rPr lang="en-US" sz="1400" dirty="0" smtClean="0"/>
              <a:t>(</a:t>
            </a:r>
            <a:r>
              <a:rPr lang="en-US" sz="1400" dirty="0" err="1" smtClean="0"/>
              <a:t>ctx</a:t>
            </a:r>
            <a:r>
              <a:rPr lang="en-US" sz="1400" dirty="0" smtClean="0"/>
              <a:t>) - </a:t>
            </a:r>
            <a:r>
              <a:rPr lang="en-US" sz="1400" dirty="0" err="1" smtClean="0"/>
              <a:t>right.interpret</a:t>
            </a:r>
            <a:r>
              <a:rPr lang="en-US" sz="1400" dirty="0" smtClean="0"/>
              <a:t>(</a:t>
            </a:r>
            <a:r>
              <a:rPr lang="en-US" sz="1400" dirty="0" err="1" smtClean="0"/>
              <a:t>ctx</a:t>
            </a:r>
            <a:r>
              <a:rPr lang="en-US" sz="1400" dirty="0" smtClean="0"/>
              <a:t>);</a:t>
            </a:r>
            <a:endParaRPr lang="en-US" altLang="zh-CN" sz="1400" dirty="0" smtClean="0"/>
          </a:p>
          <a:p>
            <a:r>
              <a:rPr lang="en-US" altLang="zh-CN" sz="1400" dirty="0" smtClean="0"/>
              <a:t>	}	</a:t>
            </a:r>
            <a:endParaRPr lang="en-US" altLang="zh-CN" sz="1400" dirty="0" smtClean="0"/>
          </a:p>
          <a:p>
            <a:pPr lvl="0"/>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071538" y="2500306"/>
            <a:ext cx="7715304" cy="2893100"/>
          </a:xfrm>
          <a:prstGeom prst="rect">
            <a:avLst/>
          </a:prstGeom>
          <a:noFill/>
        </p:spPr>
        <p:txBody>
          <a:bodyPr wrap="square" rtlCol="0">
            <a:spAutoFit/>
          </a:bodyPr>
          <a:lstStyle/>
          <a:p>
            <a:r>
              <a:rPr lang="en-US" altLang="zh-CN" sz="1400" dirty="0" smtClean="0"/>
              <a:t>public static void main(){</a:t>
            </a:r>
            <a:endParaRPr lang="en-US" altLang="zh-CN" sz="1400" dirty="0" smtClean="0"/>
          </a:p>
          <a:p>
            <a:r>
              <a:rPr lang="en-US" altLang="zh-CN" sz="1400" dirty="0" smtClean="0"/>
              <a:t>	</a:t>
            </a:r>
            <a:r>
              <a:rPr lang="en-US" sz="1400" dirty="0" smtClean="0"/>
              <a:t> Variable a  = new Variable(“a”);</a:t>
            </a:r>
            <a:endParaRPr lang="en-US" sz="1400" dirty="0" smtClean="0"/>
          </a:p>
          <a:p>
            <a:r>
              <a:rPr lang="en-US" altLang="zh-CN" sz="1400" dirty="0" smtClean="0"/>
              <a:t>	</a:t>
            </a:r>
            <a:r>
              <a:rPr lang="en-US" sz="1400" dirty="0" smtClean="0"/>
              <a:t> Variable b  = new Variable(“b”);</a:t>
            </a:r>
            <a:endParaRPr lang="en-US" sz="1400" dirty="0" smtClean="0"/>
          </a:p>
          <a:p>
            <a:r>
              <a:rPr lang="en-US" altLang="zh-CN" sz="1400" dirty="0" smtClean="0"/>
              <a:t>	</a:t>
            </a:r>
            <a:r>
              <a:rPr lang="en-US" sz="1400" dirty="0" smtClean="0"/>
              <a:t> Variable c  = new Variable(“c”);</a:t>
            </a:r>
            <a:endParaRPr lang="en-US" sz="1400" dirty="0" smtClean="0"/>
          </a:p>
          <a:p>
            <a:endParaRPr lang="en-US" sz="1400" dirty="0" smtClean="0"/>
          </a:p>
          <a:p>
            <a:r>
              <a:rPr lang="en-US" altLang="zh-CN" sz="1400" dirty="0" smtClean="0"/>
              <a:t>	</a:t>
            </a:r>
            <a:r>
              <a:rPr lang="en-US" sz="1400" dirty="0" smtClean="0"/>
              <a:t> Context </a:t>
            </a:r>
            <a:r>
              <a:rPr lang="en-US" sz="1400" dirty="0" err="1" smtClean="0"/>
              <a:t>ctx</a:t>
            </a:r>
            <a:r>
              <a:rPr lang="en-US" sz="1400" dirty="0" smtClean="0"/>
              <a:t> = new Context();</a:t>
            </a:r>
            <a:endParaRPr lang="en-US" sz="1400" dirty="0" smtClean="0"/>
          </a:p>
          <a:p>
            <a:r>
              <a:rPr lang="en-US" altLang="zh-CN" sz="1400" dirty="0" smtClean="0"/>
              <a:t>	</a:t>
            </a:r>
            <a:r>
              <a:rPr lang="en-US" sz="1400" dirty="0" smtClean="0"/>
              <a:t> </a:t>
            </a:r>
            <a:r>
              <a:rPr lang="en-US" sz="1400" dirty="0" err="1" smtClean="0"/>
              <a:t>ctx.assign</a:t>
            </a:r>
            <a:r>
              <a:rPr lang="en-US" sz="1400" dirty="0" smtClean="0"/>
              <a:t>(a,5);</a:t>
            </a:r>
            <a:endParaRPr lang="en-US" sz="1400" dirty="0" smtClean="0"/>
          </a:p>
          <a:p>
            <a:r>
              <a:rPr lang="en-US" altLang="zh-CN" sz="1400" dirty="0" smtClean="0"/>
              <a:t>	</a:t>
            </a:r>
            <a:r>
              <a:rPr lang="en-US" sz="1400" dirty="0" smtClean="0"/>
              <a:t> </a:t>
            </a:r>
            <a:r>
              <a:rPr lang="en-US" sz="1400" dirty="0" err="1" smtClean="0"/>
              <a:t>ctx.assign</a:t>
            </a:r>
            <a:r>
              <a:rPr lang="en-US" sz="1400" dirty="0" smtClean="0"/>
              <a:t>(b,10);</a:t>
            </a:r>
            <a:endParaRPr lang="en-US" sz="1400" dirty="0" smtClean="0"/>
          </a:p>
          <a:p>
            <a:r>
              <a:rPr lang="en-US" altLang="zh-CN" sz="1400" dirty="0" smtClean="0"/>
              <a:t>	</a:t>
            </a:r>
            <a:r>
              <a:rPr lang="en-US" sz="1400" dirty="0" smtClean="0"/>
              <a:t> </a:t>
            </a:r>
            <a:r>
              <a:rPr lang="en-US" sz="1400" dirty="0" err="1" smtClean="0"/>
              <a:t>ctx.assign</a:t>
            </a:r>
            <a:r>
              <a:rPr lang="en-US" sz="1400" dirty="0" smtClean="0"/>
              <a:t>(c,7);</a:t>
            </a:r>
            <a:endParaRPr lang="en-US" sz="1400" dirty="0" smtClean="0"/>
          </a:p>
          <a:p>
            <a:endParaRPr lang="en-US" sz="1400" dirty="0" smtClean="0"/>
          </a:p>
          <a:p>
            <a:r>
              <a:rPr lang="en-US" altLang="zh-CN" sz="1400" dirty="0" smtClean="0"/>
              <a:t>	</a:t>
            </a:r>
            <a:r>
              <a:rPr lang="en-US" sz="1400" dirty="0" smtClean="0"/>
              <a:t> Expression  </a:t>
            </a:r>
            <a:r>
              <a:rPr lang="en-US" sz="1400" dirty="0" err="1" smtClean="0"/>
              <a:t>expression</a:t>
            </a:r>
            <a:r>
              <a:rPr lang="en-US" sz="1400" dirty="0" smtClean="0"/>
              <a:t> = </a:t>
            </a:r>
            <a:r>
              <a:rPr lang="en-US" altLang="zh-CN" sz="1400" dirty="0" smtClean="0"/>
              <a:t>new </a:t>
            </a:r>
            <a:r>
              <a:rPr lang="en-US" sz="1400" dirty="0" smtClean="0"/>
              <a:t>Subtract(</a:t>
            </a:r>
            <a:r>
              <a:rPr lang="en-US" altLang="zh-CN" sz="1400" dirty="0" smtClean="0"/>
              <a:t>new  Add(</a:t>
            </a:r>
            <a:r>
              <a:rPr lang="en-US" altLang="zh-CN" sz="1400" dirty="0" err="1" smtClean="0"/>
              <a:t>a,b</a:t>
            </a:r>
            <a:r>
              <a:rPr lang="en-US" altLang="zh-CN" sz="1400" dirty="0" smtClean="0"/>
              <a:t>), c);  // a + b – c     5+10-7</a:t>
            </a:r>
            <a:endParaRPr lang="en-US" altLang="zh-CN" sz="1400" dirty="0" smtClean="0"/>
          </a:p>
          <a:p>
            <a:r>
              <a:rPr lang="en-US" altLang="zh-CN" sz="1400" dirty="0" smtClean="0"/>
              <a:t>	</a:t>
            </a:r>
            <a:r>
              <a:rPr lang="en-US" sz="1400" dirty="0" smtClean="0"/>
              <a:t> </a:t>
            </a:r>
            <a:r>
              <a:rPr lang="en-US" sz="1400" dirty="0" err="1" smtClean="0"/>
              <a:t>expression.interpret</a:t>
            </a:r>
            <a:r>
              <a:rPr lang="en-US" sz="1400" dirty="0" smtClean="0"/>
              <a:t>(</a:t>
            </a:r>
            <a:r>
              <a:rPr lang="en-US" sz="1400" dirty="0" err="1" smtClean="0"/>
              <a:t>ctx</a:t>
            </a:r>
            <a:r>
              <a:rPr lang="en-US" sz="1400" dirty="0" smtClean="0"/>
              <a:t>);</a:t>
            </a:r>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4616648"/>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dirty="0" smtClean="0"/>
              <a:t>             给定一个语言之后，解释器模式可以定义出其文法的一种表示，并同时提供一个解释器。客户端可以使用这个解释器来解释这个语言中的句子。</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实现文法，即规则</a:t>
            </a:r>
            <a:endParaRPr lang="en-US" altLang="zh-CN" sz="1400" dirty="0" smtClean="0"/>
          </a:p>
          <a:p>
            <a:r>
              <a:rPr lang="zh-CN" altLang="en-US" sz="1400" dirty="0" smtClean="0"/>
              <a:t>            扩展新的语法</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执行效率较低，使用了大量的循环和递归调用</a:t>
            </a:r>
            <a:endParaRPr lang="en-US" altLang="zh-CN" sz="1400" dirty="0" smtClean="0"/>
          </a:p>
          <a:p>
            <a:r>
              <a:rPr lang="zh-CN" altLang="en-US" sz="1400" dirty="0" smtClean="0"/>
              <a:t>             对于复杂文法难以维护，每一条规则至少需要定义一个类，因此如果一个语言包含太多文法规则，类的个数将会急剧增加</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当一个语言需要解释执行，并可以将该语言中的句子表示为一个抽象语法树的时候，可以考虑使用解释器模式</a:t>
            </a:r>
            <a:endParaRPr lang="en-US" altLang="zh-CN" sz="1400" dirty="0" smtClean="0"/>
          </a:p>
          <a:p>
            <a:r>
              <a:rPr lang="zh-CN" altLang="en-US" sz="1400" dirty="0" smtClean="0"/>
              <a:t>             一些重复出现的问题可以用一种简单的语言来进行表达</a:t>
            </a:r>
            <a:endParaRPr lang="en-US" altLang="zh-CN" sz="1400" dirty="0" smtClean="0"/>
          </a:p>
          <a:p>
            <a:r>
              <a:rPr lang="zh-CN" altLang="en-US" sz="1400" dirty="0" smtClean="0"/>
              <a:t>             一个语言的文法较为简单</a:t>
            </a:r>
            <a:endParaRPr lang="en-US" altLang="zh-CN" sz="1400" dirty="0" smtClean="0"/>
          </a:p>
          <a:p>
            <a:r>
              <a:rPr lang="zh-CN" altLang="en-US" sz="1400" dirty="0" smtClean="0"/>
              <a:t>            当执行效率不是关键和主要关心的问题时可考虑解释器模式</a:t>
            </a:r>
            <a:endParaRPr lang="en-US" altLang="zh-CN" sz="1400" dirty="0" smtClean="0"/>
          </a:p>
          <a:p>
            <a:endParaRPr lang="en-US" altLang="zh-CN" sz="1400" dirty="0" smtClean="0"/>
          </a:p>
          <a:p>
            <a:endParaRPr lang="zh-CN" altLang="en-US" sz="1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2313" y="1214422"/>
            <a:ext cx="7772400" cy="1362075"/>
          </a:xfrm>
        </p:spPr>
        <p:txBody>
          <a:bodyPr/>
          <a:lstStyle/>
          <a:p>
            <a:r>
              <a:rPr lang="zh-CN" altLang="en-US" dirty="0" smtClean="0"/>
              <a:t>迭代模式</a:t>
            </a:r>
            <a:endParaRPr lang="zh-CN" altLang="en-US" dirty="0"/>
          </a:p>
        </p:txBody>
      </p:sp>
      <p:sp>
        <p:nvSpPr>
          <p:cNvPr id="5" name="文本占位符 4"/>
          <p:cNvSpPr>
            <a:spLocks noGrp="1"/>
          </p:cNvSpPr>
          <p:nvPr>
            <p:ph type="body" idx="1"/>
          </p:nvPr>
        </p:nvSpPr>
        <p:spPr>
          <a:xfrm>
            <a:off x="722313" y="2600310"/>
            <a:ext cx="7772400" cy="1509712"/>
          </a:xfrm>
        </p:spPr>
        <p:txBody>
          <a:bodyPr/>
          <a:lstStyle/>
          <a:p>
            <a:r>
              <a:rPr lang="zh-CN" altLang="en-US" dirty="0" smtClean="0"/>
              <a:t> 集合的迭代器</a:t>
            </a:r>
            <a:r>
              <a:rPr lang="en-US" dirty="0" err="1" smtClean="0"/>
              <a:t>Iterator</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pic>
        <p:nvPicPr>
          <p:cNvPr id="2050" name="Picture 2"/>
          <p:cNvPicPr>
            <a:picLocks noChangeAspect="1" noChangeArrowheads="1"/>
          </p:cNvPicPr>
          <p:nvPr/>
        </p:nvPicPr>
        <p:blipFill>
          <a:blip r:embed="rId1"/>
          <a:srcRect/>
          <a:stretch>
            <a:fillRect/>
          </a:stretch>
        </p:blipFill>
        <p:spPr bwMode="auto">
          <a:xfrm>
            <a:off x="1643042" y="2428868"/>
            <a:ext cx="48387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954107"/>
          </a:xfrm>
          <a:prstGeom prst="rect">
            <a:avLst/>
          </a:prstGeom>
          <a:noFill/>
        </p:spPr>
        <p:txBody>
          <a:bodyPr wrap="square" rtlCol="0">
            <a:spAutoFit/>
          </a:bodyPr>
          <a:lstStyle/>
          <a:p>
            <a:r>
              <a:rPr lang="en-US" altLang="zh-CN" sz="1400" dirty="0" smtClean="0"/>
              <a:t>Interface </a:t>
            </a:r>
            <a:r>
              <a:rPr lang="en-US" sz="1400" dirty="0" err="1" smtClean="0"/>
              <a:t>Iterator</a:t>
            </a:r>
            <a:r>
              <a:rPr lang="en-US" sz="1400" dirty="0" smtClean="0"/>
              <a:t>&lt;E&gt;</a:t>
            </a:r>
            <a:r>
              <a:rPr lang="en-US" altLang="zh-CN" sz="1400" dirty="0" smtClean="0"/>
              <a:t>{</a:t>
            </a:r>
            <a:endParaRPr lang="en-US" altLang="zh-CN" sz="1400" dirty="0" smtClean="0"/>
          </a:p>
          <a:p>
            <a:pPr lvl="0"/>
            <a:r>
              <a:rPr lang="en-US" altLang="zh-CN" sz="1400" dirty="0" smtClean="0"/>
              <a:t>	public </a:t>
            </a:r>
            <a:r>
              <a:rPr lang="en-US" sz="1400" dirty="0" err="1" smtClean="0"/>
              <a:t>boolean</a:t>
            </a:r>
            <a:r>
              <a:rPr lang="en-US" sz="1400" dirty="0" smtClean="0"/>
              <a:t> </a:t>
            </a:r>
            <a:r>
              <a:rPr lang="en-US" sz="1400" dirty="0" err="1" smtClean="0"/>
              <a:t>hasNext</a:t>
            </a:r>
            <a:r>
              <a:rPr lang="en-US" sz="1400" dirty="0" smtClean="0"/>
              <a:t>(); </a:t>
            </a:r>
            <a:endParaRPr lang="en-US" altLang="zh-CN" sz="1400" dirty="0" smtClean="0"/>
          </a:p>
          <a:p>
            <a:r>
              <a:rPr lang="en-US" altLang="zh-CN" sz="1400" dirty="0" smtClean="0"/>
              <a:t>	</a:t>
            </a:r>
            <a:r>
              <a:rPr lang="en-US" sz="1400" dirty="0" smtClean="0"/>
              <a:t>E next();</a:t>
            </a:r>
            <a:endParaRPr lang="en-US" sz="1400" dirty="0" smtClean="0"/>
          </a:p>
          <a:p>
            <a:r>
              <a:rPr lang="en-US" altLang="zh-CN" sz="1400" dirty="0" smtClean="0"/>
              <a:t>}</a:t>
            </a:r>
            <a:endParaRPr lang="zh-CN" altLang="en-US" sz="1400" dirty="0"/>
          </a:p>
        </p:txBody>
      </p:sp>
      <p:sp>
        <p:nvSpPr>
          <p:cNvPr id="5" name="TextBox 4"/>
          <p:cNvSpPr txBox="1"/>
          <p:nvPr/>
        </p:nvSpPr>
        <p:spPr>
          <a:xfrm>
            <a:off x="1214414" y="3547592"/>
            <a:ext cx="7429552" cy="738664"/>
          </a:xfrm>
          <a:prstGeom prst="rect">
            <a:avLst/>
          </a:prstGeom>
          <a:noFill/>
        </p:spPr>
        <p:txBody>
          <a:bodyPr wrap="square" rtlCol="0">
            <a:spAutoFit/>
          </a:bodyPr>
          <a:lstStyle/>
          <a:p>
            <a:r>
              <a:rPr lang="en-US" altLang="zh-CN" sz="1400" dirty="0" smtClean="0"/>
              <a:t>Interface </a:t>
            </a:r>
            <a:r>
              <a:rPr lang="en-US" sz="1400" dirty="0" smtClean="0"/>
              <a:t>List&lt;E&gt;</a:t>
            </a:r>
            <a:r>
              <a:rPr lang="en-US" altLang="zh-CN" sz="1400" dirty="0" smtClean="0"/>
              <a:t>{</a:t>
            </a:r>
            <a:endParaRPr lang="en-US" altLang="zh-CN" sz="1400" dirty="0" smtClean="0"/>
          </a:p>
          <a:p>
            <a:pPr lvl="0"/>
            <a:r>
              <a:rPr lang="en-US" altLang="zh-CN" sz="1400" dirty="0" smtClean="0"/>
              <a:t>	public </a:t>
            </a:r>
            <a:r>
              <a:rPr lang="en-US" sz="1400" dirty="0" err="1" smtClean="0"/>
              <a:t>Iterator</a:t>
            </a:r>
            <a:r>
              <a:rPr lang="en-US" sz="1400" dirty="0" smtClean="0"/>
              <a:t>&lt;E&gt; </a:t>
            </a:r>
            <a:r>
              <a:rPr lang="en-US" sz="1400" dirty="0" err="1" smtClean="0"/>
              <a:t>iterator</a:t>
            </a:r>
            <a:r>
              <a:rPr lang="en-US" sz="1400" dirty="0" smtClean="0"/>
              <a:t>();</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1384995"/>
          </a:xfrm>
          <a:prstGeom prst="rect">
            <a:avLst/>
          </a:prstGeom>
          <a:noFill/>
        </p:spPr>
        <p:txBody>
          <a:bodyPr wrap="square" rtlCol="0">
            <a:spAutoFit/>
          </a:bodyPr>
          <a:lstStyle/>
          <a:p>
            <a:r>
              <a:rPr lang="en-US" altLang="zh-CN" sz="1400" dirty="0" smtClean="0"/>
              <a:t>Class </a:t>
            </a:r>
            <a:r>
              <a:rPr lang="en-US" altLang="zh-CN" sz="1400" dirty="0" err="1" smtClean="0"/>
              <a:t>ArrayList</a:t>
            </a:r>
            <a:r>
              <a:rPr lang="en-US" altLang="zh-CN" sz="1400" dirty="0" smtClean="0"/>
              <a:t>&lt;E&gt; </a:t>
            </a:r>
            <a:r>
              <a:rPr lang="en-US" sz="1400" dirty="0" smtClean="0"/>
              <a:t>implements List&lt;E&gt;</a:t>
            </a:r>
            <a:r>
              <a:rPr lang="en-US" altLang="zh-CN" sz="1400" dirty="0" smtClean="0"/>
              <a:t>{</a:t>
            </a:r>
            <a:endParaRPr lang="en-US" altLang="zh-CN" sz="1400" dirty="0" smtClean="0"/>
          </a:p>
          <a:p>
            <a:r>
              <a:rPr lang="en-US" altLang="zh-CN" sz="1400" dirty="0" smtClean="0"/>
              <a:t>	 private </a:t>
            </a:r>
            <a:r>
              <a:rPr lang="en-US" sz="1400" dirty="0" smtClean="0"/>
              <a:t>E[] </a:t>
            </a:r>
            <a:r>
              <a:rPr lang="en-US" sz="1400" dirty="0" err="1" smtClean="0"/>
              <a:t>elementData</a:t>
            </a:r>
            <a:r>
              <a:rPr lang="en-US" sz="1400" dirty="0" smtClean="0"/>
              <a:t>;</a:t>
            </a:r>
            <a:endParaRPr lang="en-US" altLang="zh-CN" sz="1400" dirty="0" smtClean="0"/>
          </a:p>
          <a:p>
            <a:pPr lvl="0"/>
            <a:r>
              <a:rPr lang="en-US" altLang="zh-CN" sz="1400" dirty="0" smtClean="0"/>
              <a:t>	 public </a:t>
            </a:r>
            <a:r>
              <a:rPr lang="en-US" sz="1400" dirty="0" err="1" smtClean="0"/>
              <a:t>Iterator</a:t>
            </a:r>
            <a:r>
              <a:rPr lang="en-US" sz="1400" dirty="0" smtClean="0"/>
              <a:t>&lt;E&gt; </a:t>
            </a:r>
            <a:r>
              <a:rPr lang="en-US" sz="1400" dirty="0" err="1" smtClean="0"/>
              <a:t>iterator</a:t>
            </a:r>
            <a:r>
              <a:rPr lang="en-US" sz="1400" dirty="0" smtClean="0"/>
              <a:t>(){</a:t>
            </a:r>
            <a:endParaRPr lang="en-US" sz="1400" dirty="0" smtClean="0"/>
          </a:p>
          <a:p>
            <a:pPr lvl="0"/>
            <a:r>
              <a:rPr lang="en-US" sz="1400" dirty="0" smtClean="0"/>
              <a:t>		new </a:t>
            </a:r>
            <a:r>
              <a:rPr lang="en-US" sz="1400" dirty="0" err="1" smtClean="0"/>
              <a:t>Itr</a:t>
            </a:r>
            <a:r>
              <a:rPr lang="en-US" sz="1400" dirty="0" smtClean="0"/>
              <a:t>(this);</a:t>
            </a:r>
            <a:endParaRPr lang="en-US" sz="1400" dirty="0" smtClean="0"/>
          </a:p>
          <a:p>
            <a:pPr lvl="0"/>
            <a:r>
              <a:rPr lang="en-US" sz="1400" dirty="0" smtClean="0"/>
              <a:t>	}</a:t>
            </a:r>
            <a:endParaRPr lang="en-US" sz="1400" dirty="0" smtClean="0"/>
          </a:p>
          <a:p>
            <a:pPr lvl="0"/>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385381"/>
            <a:ext cx="7429552" cy="4401205"/>
          </a:xfrm>
          <a:prstGeom prst="rect">
            <a:avLst/>
          </a:prstGeom>
          <a:noFill/>
        </p:spPr>
        <p:txBody>
          <a:bodyPr wrap="square" rtlCol="0">
            <a:spAutoFit/>
          </a:bodyPr>
          <a:lstStyle/>
          <a:p>
            <a:r>
              <a:rPr lang="en-US" altLang="zh-CN" sz="1400" dirty="0" smtClean="0"/>
              <a:t>Class </a:t>
            </a:r>
            <a:r>
              <a:rPr lang="en-US" sz="1400" dirty="0" err="1" smtClean="0"/>
              <a:t>Itr</a:t>
            </a:r>
            <a:r>
              <a:rPr lang="en-US" sz="1400" dirty="0" smtClean="0"/>
              <a:t> implements </a:t>
            </a:r>
            <a:r>
              <a:rPr lang="en-US" sz="1400" dirty="0" err="1" smtClean="0"/>
              <a:t>Iterator</a:t>
            </a:r>
            <a:r>
              <a:rPr lang="en-US" sz="1400" dirty="0" smtClean="0"/>
              <a:t>&lt;E&gt;</a:t>
            </a:r>
            <a:r>
              <a:rPr lang="en-US" altLang="zh-CN" sz="1400" dirty="0" smtClean="0"/>
              <a:t>{</a:t>
            </a:r>
            <a:endParaRPr lang="en-US" altLang="zh-CN" sz="1400" dirty="0" smtClean="0"/>
          </a:p>
          <a:p>
            <a:r>
              <a:rPr lang="en-US" altLang="zh-CN" sz="1400" dirty="0" smtClean="0"/>
              <a:t>	private List&lt;E&gt; list;</a:t>
            </a:r>
            <a:endParaRPr lang="en-US" altLang="zh-CN" sz="1400" dirty="0" smtClean="0"/>
          </a:p>
          <a:p>
            <a:r>
              <a:rPr lang="en-US" altLang="zh-CN" sz="1400" dirty="0" smtClean="0"/>
              <a:t>	private </a:t>
            </a:r>
            <a:r>
              <a:rPr lang="en-US" altLang="zh-CN" sz="1400" dirty="0" err="1" smtClean="0"/>
              <a:t>int</a:t>
            </a:r>
            <a:r>
              <a:rPr lang="en-US" altLang="zh-CN" sz="1400" dirty="0" smtClean="0"/>
              <a:t> index;</a:t>
            </a:r>
            <a:endParaRPr lang="en-US" altLang="zh-CN" sz="1400" dirty="0" smtClean="0"/>
          </a:p>
          <a:p>
            <a:r>
              <a:rPr lang="en-US" altLang="zh-CN" sz="1400" dirty="0" smtClean="0"/>
              <a:t>	public </a:t>
            </a:r>
            <a:r>
              <a:rPr lang="en-US" sz="1400" dirty="0" err="1" smtClean="0"/>
              <a:t>Itr</a:t>
            </a:r>
            <a:r>
              <a:rPr lang="en-US" sz="1400" dirty="0" smtClean="0"/>
              <a:t>(</a:t>
            </a:r>
            <a:r>
              <a:rPr lang="en-US" altLang="zh-CN" sz="1400" dirty="0" smtClean="0"/>
              <a:t>List&lt;E&gt; list</a:t>
            </a:r>
            <a:r>
              <a:rPr lang="en-US" sz="1400" dirty="0" smtClean="0"/>
              <a:t>){</a:t>
            </a:r>
            <a:endParaRPr lang="en-US" sz="1400" dirty="0" smtClean="0"/>
          </a:p>
          <a:p>
            <a:r>
              <a:rPr lang="en-US" sz="1400" dirty="0" smtClean="0"/>
              <a:t>		</a:t>
            </a:r>
            <a:r>
              <a:rPr lang="en-US" sz="1400" dirty="0" err="1" smtClean="0"/>
              <a:t>this.list</a:t>
            </a:r>
            <a:r>
              <a:rPr lang="en-US" sz="1400" dirty="0" smtClean="0"/>
              <a:t> = list;</a:t>
            </a:r>
            <a:endParaRPr lang="en-US" sz="1400" dirty="0" smtClean="0"/>
          </a:p>
          <a:p>
            <a:r>
              <a:rPr lang="en-US" sz="1400" dirty="0" smtClean="0"/>
              <a:t>		index = 0;</a:t>
            </a:r>
            <a:endParaRPr lang="en-US" sz="1400" dirty="0" smtClean="0"/>
          </a:p>
          <a:p>
            <a:r>
              <a:rPr lang="en-US" sz="1400" dirty="0" smtClean="0"/>
              <a:t>	}</a:t>
            </a:r>
            <a:endParaRPr lang="en-US" altLang="zh-CN" sz="1400" dirty="0" smtClean="0"/>
          </a:p>
          <a:p>
            <a:pPr lvl="0"/>
            <a:r>
              <a:rPr lang="en-US" altLang="zh-CN" sz="1400" dirty="0" smtClean="0"/>
              <a:t>	public </a:t>
            </a:r>
            <a:r>
              <a:rPr lang="en-US" sz="1400" dirty="0" err="1" smtClean="0"/>
              <a:t>boolean</a:t>
            </a:r>
            <a:r>
              <a:rPr lang="en-US" sz="1400" dirty="0" smtClean="0"/>
              <a:t> </a:t>
            </a:r>
            <a:r>
              <a:rPr lang="en-US" sz="1400" dirty="0" err="1" smtClean="0"/>
              <a:t>hasNext</a:t>
            </a:r>
            <a:r>
              <a:rPr lang="en-US" sz="1400" dirty="0" smtClean="0"/>
              <a:t>()</a:t>
            </a:r>
            <a:r>
              <a:rPr lang="en-US" altLang="zh-CN" sz="1400" dirty="0" smtClean="0"/>
              <a:t>{</a:t>
            </a:r>
            <a:endParaRPr lang="en-US" altLang="zh-CN" sz="1400" dirty="0" smtClean="0"/>
          </a:p>
          <a:p>
            <a:pPr lvl="0"/>
            <a:r>
              <a:rPr lang="en-US" altLang="zh-CN" sz="1400" dirty="0" smtClean="0"/>
              <a:t>		if(index&lt;</a:t>
            </a:r>
            <a:r>
              <a:rPr lang="en-US" altLang="zh-CN" sz="1400" dirty="0" err="1" smtClean="0"/>
              <a:t>list.length</a:t>
            </a:r>
            <a:r>
              <a:rPr lang="en-US" altLang="zh-CN" sz="1400" dirty="0" smtClean="0"/>
              <a:t>)return true;</a:t>
            </a:r>
            <a:endParaRPr lang="en-US" altLang="zh-CN" sz="1400" dirty="0" smtClean="0"/>
          </a:p>
          <a:p>
            <a:pPr lvl="0"/>
            <a:r>
              <a:rPr lang="en-US" altLang="zh-CN" sz="1400" dirty="0" smtClean="0"/>
              <a:t>		return false;</a:t>
            </a:r>
            <a:endParaRPr lang="en-US" altLang="zh-CN" sz="1400" dirty="0" smtClean="0"/>
          </a:p>
          <a:p>
            <a:pPr lvl="0"/>
            <a:r>
              <a:rPr lang="en-US" altLang="zh-CN" sz="1400" dirty="0" smtClean="0"/>
              <a:t>	}</a:t>
            </a:r>
            <a:r>
              <a:rPr lang="en-US" sz="1400" dirty="0" smtClean="0"/>
              <a:t> </a:t>
            </a:r>
            <a:endParaRPr lang="en-US" altLang="zh-CN" sz="1400" dirty="0" smtClean="0"/>
          </a:p>
          <a:p>
            <a:r>
              <a:rPr lang="en-US" altLang="zh-CN" sz="1400" dirty="0" smtClean="0"/>
              <a:t>	</a:t>
            </a:r>
            <a:r>
              <a:rPr lang="en-US" sz="1400" dirty="0" smtClean="0"/>
              <a:t>E next()</a:t>
            </a:r>
            <a:r>
              <a:rPr lang="en-US" altLang="zh-CN" sz="1400" dirty="0" smtClean="0"/>
              <a:t>{</a:t>
            </a:r>
            <a:endParaRPr lang="en-US" altLang="zh-CN" sz="1400" dirty="0" smtClean="0"/>
          </a:p>
          <a:p>
            <a:r>
              <a:rPr lang="en-US" altLang="zh-CN" sz="1400" dirty="0" smtClean="0"/>
              <a:t>		if(</a:t>
            </a:r>
            <a:r>
              <a:rPr lang="en-US" altLang="zh-CN" sz="1400" dirty="0" err="1" smtClean="0"/>
              <a:t>hasNext</a:t>
            </a:r>
            <a:r>
              <a:rPr lang="en-US" altLang="zh-CN" sz="1400" dirty="0" smtClean="0"/>
              <a:t>()){</a:t>
            </a:r>
            <a:endParaRPr lang="en-US" altLang="zh-CN" sz="1400" dirty="0" smtClean="0"/>
          </a:p>
          <a:p>
            <a:r>
              <a:rPr lang="en-US" altLang="zh-CN" sz="1400" dirty="0" smtClean="0"/>
              <a:t>			E </a:t>
            </a:r>
            <a:r>
              <a:rPr lang="en-US" altLang="zh-CN" sz="1400" dirty="0" err="1" smtClean="0"/>
              <a:t>e</a:t>
            </a:r>
            <a:r>
              <a:rPr lang="en-US" altLang="zh-CN" sz="1400" dirty="0" smtClean="0"/>
              <a:t> = list[index];</a:t>
            </a:r>
            <a:endParaRPr lang="en-US" altLang="zh-CN" sz="1400" dirty="0" smtClean="0"/>
          </a:p>
          <a:p>
            <a:r>
              <a:rPr lang="en-US" altLang="zh-CN" sz="1400" dirty="0" smtClean="0"/>
              <a:t>			index++;</a:t>
            </a:r>
            <a:endParaRPr lang="en-US" altLang="zh-CN" sz="1400" dirty="0" smtClean="0"/>
          </a:p>
          <a:p>
            <a:r>
              <a:rPr lang="en-US" altLang="zh-CN" sz="1400" dirty="0" smtClean="0"/>
              <a:t>			return  e;</a:t>
            </a:r>
            <a:endParaRPr lang="en-US" altLang="zh-CN" sz="1400" dirty="0" smtClean="0"/>
          </a:p>
          <a:p>
            <a:r>
              <a:rPr lang="en-US" altLang="zh-CN" sz="1400" dirty="0" smtClean="0"/>
              <a:t>		}</a:t>
            </a:r>
            <a:endParaRPr lang="en-US" altLang="zh-CN" sz="1400" dirty="0" smtClean="0"/>
          </a:p>
          <a:p>
            <a:r>
              <a:rPr lang="en-US" altLang="zh-CN" sz="1400" dirty="0" smtClean="0"/>
              <a:t>		return null;</a:t>
            </a:r>
            <a:endParaRPr lang="en-US" altLang="zh-CN" sz="1400" dirty="0" smtClean="0"/>
          </a:p>
          <a:p>
            <a:r>
              <a:rPr lang="en-US" altLang="zh-CN" sz="1400" dirty="0" smtClean="0"/>
              <a:t>	}</a:t>
            </a:r>
            <a:endParaRPr lang="en-US"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7"/>
            <a:ext cx="7429552" cy="3323987"/>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dirty="0" smtClean="0"/>
              <a:t>             提供一种方法访问一个容器对象中各个元素，而又不暴露该对象的内部细节</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简化了遍历方式</a:t>
            </a:r>
            <a:endParaRPr lang="en-US" altLang="zh-CN" sz="1400" dirty="0" smtClean="0"/>
          </a:p>
          <a:p>
            <a:r>
              <a:rPr lang="zh-CN" altLang="en-US" sz="1400" dirty="0" smtClean="0"/>
              <a:t>            可以提供多种遍历方式</a:t>
            </a:r>
            <a:endParaRPr lang="en-US" altLang="zh-CN" sz="1400" dirty="0" smtClean="0"/>
          </a:p>
          <a:p>
            <a:r>
              <a:rPr lang="zh-CN" altLang="en-US" sz="1400" dirty="0" smtClean="0"/>
              <a:t>            封装性良好，用户只需要得到迭代器就可以遍历，而对于遍历算法则不用去关心</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对于比较简单的遍历（像数组或者有序列表），使用迭代器方式遍历较为繁琐，大家可能都有感觉，像</a:t>
            </a:r>
            <a:r>
              <a:rPr lang="en-US" altLang="zh-CN" sz="1400" dirty="0" err="1" smtClean="0"/>
              <a:t>ArrayList</a:t>
            </a:r>
            <a:r>
              <a:rPr lang="zh-CN" altLang="en-US" sz="1400" dirty="0" smtClean="0"/>
              <a:t>，我们宁可愿意使用</a:t>
            </a:r>
            <a:r>
              <a:rPr lang="en-US" altLang="zh-CN" sz="1400" dirty="0" smtClean="0"/>
              <a:t>for</a:t>
            </a:r>
            <a:r>
              <a:rPr lang="zh-CN" altLang="en-US" sz="1400" dirty="0" smtClean="0"/>
              <a:t>循环和</a:t>
            </a:r>
            <a:r>
              <a:rPr lang="en-US" altLang="zh-CN" sz="1400" dirty="0" smtClean="0"/>
              <a:t>get</a:t>
            </a:r>
            <a:r>
              <a:rPr lang="zh-CN" altLang="en-US" sz="1400" dirty="0" smtClean="0"/>
              <a:t>方法来遍历集合</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迭代器模式是与集合共生共死的</a:t>
            </a:r>
            <a:r>
              <a:rPr lang="en-US" altLang="zh-CN" sz="1400" dirty="0" smtClean="0"/>
              <a:t>,</a:t>
            </a:r>
            <a:r>
              <a:rPr lang="zh-CN" altLang="en-US" sz="1400" dirty="0" smtClean="0"/>
              <a:t>只要实现一个集合，就需要同时提供这个集合的迭代器</a:t>
            </a:r>
            <a:endParaRPr lang="zh-CN" alt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954107"/>
          </a:xfrm>
          <a:prstGeom prst="rect">
            <a:avLst/>
          </a:prstGeom>
          <a:noFill/>
        </p:spPr>
        <p:txBody>
          <a:bodyPr wrap="square" rtlCol="0">
            <a:spAutoFit/>
          </a:bodyPr>
          <a:lstStyle/>
          <a:p>
            <a:r>
              <a:rPr lang="en-US" altLang="zh-CN" sz="1400" dirty="0" smtClean="0"/>
              <a:t>Interface Handler{</a:t>
            </a:r>
            <a:endParaRPr lang="en-US" altLang="zh-CN" sz="1400" dirty="0" smtClean="0"/>
          </a:p>
          <a:p>
            <a:r>
              <a:rPr lang="en-US" altLang="zh-CN" sz="1400" dirty="0" smtClean="0"/>
              <a:t>	private Handler </a:t>
            </a:r>
            <a:r>
              <a:rPr lang="en-US" altLang="zh-CN" sz="1400" dirty="0" err="1" smtClean="0"/>
              <a:t>handler</a:t>
            </a:r>
            <a:r>
              <a:rPr lang="en-US" altLang="zh-CN" sz="1400" dirty="0" smtClean="0"/>
              <a:t>; //</a:t>
            </a:r>
            <a:r>
              <a:rPr lang="zh-CN" altLang="en-US" sz="1400" dirty="0" smtClean="0"/>
              <a:t>下级处理者</a:t>
            </a:r>
            <a:endParaRPr lang="en-US" altLang="zh-CN" sz="1400" dirty="0" smtClean="0"/>
          </a:p>
          <a:p>
            <a:pPr lvl="0"/>
            <a:r>
              <a:rPr lang="en-US" altLang="zh-CN" sz="1400" dirty="0" smtClean="0"/>
              <a:t>	public void </a:t>
            </a:r>
            <a:r>
              <a:rPr lang="en-US" altLang="zh-CN" sz="1400" dirty="0" err="1" smtClean="0"/>
              <a:t>handleRequest</a:t>
            </a:r>
            <a:r>
              <a:rPr lang="en-US" altLang="zh-CN" sz="1400" dirty="0" smtClean="0"/>
              <a:t>(request);</a:t>
            </a:r>
            <a:endParaRPr lang="en-US" altLang="zh-CN" sz="1400" dirty="0" smtClean="0"/>
          </a:p>
          <a:p>
            <a:r>
              <a:rPr lang="en-US" altLang="zh-CN" sz="1400" dirty="0" smtClean="0"/>
              <a:t>}</a:t>
            </a:r>
            <a:endParaRPr lang="zh-CN" altLang="en-US" sz="1400" dirty="0"/>
          </a:p>
        </p:txBody>
      </p:sp>
      <p:sp>
        <p:nvSpPr>
          <p:cNvPr id="4" name="TextBox 3"/>
          <p:cNvSpPr txBox="1"/>
          <p:nvPr/>
        </p:nvSpPr>
        <p:spPr>
          <a:xfrm>
            <a:off x="1214414" y="3500438"/>
            <a:ext cx="7429552" cy="3323987"/>
          </a:xfrm>
          <a:prstGeom prst="rect">
            <a:avLst/>
          </a:prstGeom>
          <a:noFill/>
        </p:spPr>
        <p:txBody>
          <a:bodyPr wrap="square" rtlCol="0">
            <a:spAutoFit/>
          </a:bodyPr>
          <a:lstStyle/>
          <a:p>
            <a:pPr lvl="0"/>
            <a:r>
              <a:rPr lang="en-US" altLang="zh-CN" sz="1400" dirty="0" smtClean="0"/>
              <a:t>Class </a:t>
            </a:r>
            <a:r>
              <a:rPr lang="en-US" altLang="zh-CN" sz="1400" dirty="0" err="1" smtClean="0"/>
              <a:t>ConcreteHandler</a:t>
            </a:r>
            <a:r>
              <a:rPr lang="en-US" altLang="zh-CN" sz="1400" dirty="0" smtClean="0"/>
              <a:t> implement Handler{</a:t>
            </a:r>
            <a:endParaRPr lang="en-US" altLang="zh-CN" sz="1400" dirty="0" smtClean="0"/>
          </a:p>
          <a:p>
            <a:r>
              <a:rPr lang="en-US" altLang="zh-CN" sz="1400" dirty="0" smtClean="0"/>
              <a:t>	private Handler </a:t>
            </a:r>
            <a:r>
              <a:rPr lang="en-US" altLang="zh-CN" sz="1400" dirty="0" err="1" smtClean="0"/>
              <a:t>handler</a:t>
            </a:r>
            <a:r>
              <a:rPr lang="en-US" altLang="zh-CN" sz="1400" dirty="0" smtClean="0"/>
              <a:t>; //</a:t>
            </a:r>
            <a:r>
              <a:rPr lang="zh-CN" altLang="en-US" sz="1400" dirty="0" smtClean="0"/>
              <a:t>下级处理者</a:t>
            </a:r>
            <a:endParaRPr lang="en-US" altLang="zh-CN" sz="1400" dirty="0" smtClean="0"/>
          </a:p>
          <a:p>
            <a:pPr lvl="0"/>
            <a:r>
              <a:rPr lang="en-US" altLang="zh-CN" sz="1400" dirty="0" smtClean="0"/>
              <a:t>	public void </a:t>
            </a:r>
            <a:r>
              <a:rPr lang="en-US" altLang="zh-CN" sz="1400" dirty="0" err="1" smtClean="0"/>
              <a:t>handleRequest</a:t>
            </a:r>
            <a:r>
              <a:rPr lang="en-US" altLang="zh-CN" sz="1400" dirty="0" smtClean="0"/>
              <a:t>(request){</a:t>
            </a:r>
            <a:endParaRPr lang="en-US" altLang="zh-CN" sz="1400" dirty="0" smtClean="0"/>
          </a:p>
          <a:p>
            <a:pPr lvl="0"/>
            <a:r>
              <a:rPr lang="en-US" altLang="zh-CN" sz="1400" dirty="0" smtClean="0"/>
              <a:t>		if(request</a:t>
            </a:r>
            <a:r>
              <a:rPr lang="zh-CN" altLang="en-US" sz="1400" dirty="0" smtClean="0"/>
              <a:t>超出处理范围</a:t>
            </a:r>
            <a:r>
              <a:rPr lang="en-US" altLang="zh-CN" sz="1400" dirty="0" smtClean="0"/>
              <a:t>){</a:t>
            </a:r>
            <a:endParaRPr lang="en-US" altLang="zh-CN" sz="1400" dirty="0" smtClean="0"/>
          </a:p>
          <a:p>
            <a:pPr lvl="0"/>
            <a:r>
              <a:rPr lang="en-US" altLang="zh-CN" sz="1400" dirty="0" smtClean="0"/>
              <a:t>			if(){</a:t>
            </a:r>
            <a:endParaRPr lang="en-US" altLang="zh-CN" sz="1400" dirty="0" smtClean="0"/>
          </a:p>
          <a:p>
            <a:pPr lvl="0"/>
            <a:r>
              <a:rPr lang="en-US" altLang="zh-CN" sz="1400" dirty="0" smtClean="0"/>
              <a:t>				return handler. </a:t>
            </a:r>
            <a:r>
              <a:rPr lang="en-US" altLang="zh-CN" sz="1400" dirty="0" err="1" smtClean="0"/>
              <a:t>handleRequest</a:t>
            </a:r>
            <a:r>
              <a:rPr lang="en-US" altLang="zh-CN" sz="1400" dirty="0" smtClean="0"/>
              <a:t>(request);</a:t>
            </a:r>
            <a:endParaRPr lang="en-US" altLang="zh-CN" sz="1400" dirty="0" smtClean="0"/>
          </a:p>
          <a:p>
            <a:pPr lvl="0"/>
            <a:r>
              <a:rPr lang="en-US" altLang="zh-CN" sz="1400" dirty="0" smtClean="0"/>
              <a:t>			}else{</a:t>
            </a:r>
            <a:endParaRPr lang="en-US" altLang="zh-CN" sz="1400" dirty="0" smtClean="0"/>
          </a:p>
          <a:p>
            <a:pPr lvl="0"/>
            <a:r>
              <a:rPr lang="en-US" altLang="zh-CN" sz="1400" dirty="0" smtClean="0"/>
              <a:t>				//</a:t>
            </a:r>
            <a:r>
              <a:rPr lang="zh-CN" altLang="en-US" sz="1400" dirty="0" smtClean="0"/>
              <a:t>无法处理</a:t>
            </a:r>
            <a:endParaRPr lang="en-US" altLang="zh-CN" sz="1400" dirty="0" smtClean="0"/>
          </a:p>
          <a:p>
            <a:pPr lvl="0"/>
            <a:r>
              <a:rPr lang="en-US" altLang="zh-CN" sz="1400" dirty="0" smtClean="0"/>
              <a:t>				return;</a:t>
            </a:r>
            <a:endParaRPr lang="en-US" altLang="zh-CN" sz="1400" dirty="0" smtClean="0"/>
          </a:p>
          <a:p>
            <a:pPr lvl="0"/>
            <a:r>
              <a:rPr lang="en-US" altLang="zh-CN" sz="1400" dirty="0" smtClean="0"/>
              <a:t>			}</a:t>
            </a:r>
            <a:endParaRPr lang="en-US" altLang="zh-CN" sz="1400" dirty="0" smtClean="0"/>
          </a:p>
          <a:p>
            <a:pPr lvl="0"/>
            <a:r>
              <a:rPr lang="en-US" altLang="zh-CN" sz="1400" dirty="0" smtClean="0"/>
              <a:t>		}</a:t>
            </a:r>
            <a:endParaRPr lang="en-US" altLang="zh-CN" sz="1400" dirty="0" smtClean="0"/>
          </a:p>
          <a:p>
            <a:pPr lvl="0"/>
            <a:r>
              <a:rPr lang="en-US" altLang="zh-CN" sz="1400" dirty="0" smtClean="0"/>
              <a:t>	                //</a:t>
            </a:r>
            <a:r>
              <a:rPr lang="zh-CN" altLang="en-US" sz="1400" dirty="0" smtClean="0"/>
              <a:t>处理请求</a:t>
            </a:r>
            <a:endParaRPr lang="en-US" altLang="zh-CN" sz="1400" dirty="0" smtClean="0"/>
          </a:p>
          <a:p>
            <a:pPr lvl="0"/>
            <a:r>
              <a:rPr lang="en-US" altLang="zh-CN" sz="1400" dirty="0" smtClean="0"/>
              <a:t>                                return ;</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2313" y="1214422"/>
            <a:ext cx="7772400" cy="1362075"/>
          </a:xfrm>
        </p:spPr>
        <p:txBody>
          <a:bodyPr/>
          <a:lstStyle/>
          <a:p>
            <a:r>
              <a:rPr lang="zh-CN" altLang="en-US" dirty="0" smtClean="0"/>
              <a:t>中介者模式</a:t>
            </a:r>
            <a:endParaRPr lang="zh-CN" altLang="en-US" dirty="0"/>
          </a:p>
        </p:txBody>
      </p:sp>
      <p:sp>
        <p:nvSpPr>
          <p:cNvPr id="5" name="文本占位符 4"/>
          <p:cNvSpPr>
            <a:spLocks noGrp="1"/>
          </p:cNvSpPr>
          <p:nvPr>
            <p:ph type="body" idx="1"/>
          </p:nvPr>
        </p:nvSpPr>
        <p:spPr>
          <a:xfrm>
            <a:off x="722313" y="2600310"/>
            <a:ext cx="7772400" cy="1509712"/>
          </a:xfrm>
        </p:spPr>
        <p:txBody>
          <a:bodyPr/>
          <a:lstStyle/>
          <a:p>
            <a:r>
              <a:rPr lang="zh-CN" altLang="en-US" dirty="0" smtClean="0"/>
              <a:t> 发布通知</a:t>
            </a:r>
            <a:endParaRPr lang="zh-CN" altLang="en-US" dirty="0"/>
          </a:p>
        </p:txBody>
      </p:sp>
      <p:pic>
        <p:nvPicPr>
          <p:cNvPr id="4098" name="Picture 2"/>
          <p:cNvPicPr>
            <a:picLocks noChangeAspect="1" noChangeArrowheads="1"/>
          </p:cNvPicPr>
          <p:nvPr/>
        </p:nvPicPr>
        <p:blipFill>
          <a:blip r:embed="rId1"/>
          <a:srcRect/>
          <a:stretch>
            <a:fillRect/>
          </a:stretch>
        </p:blipFill>
        <p:spPr bwMode="auto">
          <a:xfrm>
            <a:off x="2428860" y="3857628"/>
            <a:ext cx="4314825" cy="17240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2"/>
          <a:srcRect/>
          <a:stretch>
            <a:fillRect/>
          </a:stretch>
        </p:blipFill>
        <p:spPr bwMode="auto">
          <a:xfrm>
            <a:off x="2571736" y="8134398"/>
            <a:ext cx="4314825" cy="21526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098"/>
                    </p:tgtEl>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3.13671E-6 L -0.00156 -0.18807 " pathEditMode="relative" rAng="0" ptsTypes="AA">
                                      <p:cBhvr>
                                        <p:cTn id="6" dur="2000" fill="hold"/>
                                        <p:tgtEl>
                                          <p:spTgt spid="4098"/>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0139 -0.16053 L -0.00139 -0.52764 " pathEditMode="relative" ptsTypes="AA">
                                      <p:cBhvr>
                                        <p:cTn id="8" dur="2000" fill="hold"/>
                                        <p:tgtEl>
                                          <p:spTgt spid="4099"/>
                                        </p:tgtEl>
                                        <p:attrNameLst>
                                          <p:attrName>ppt_x</p:attrName>
                                          <p:attrName>ppt_y</p:attrName>
                                        </p:attrNameLst>
                                      </p:cBhvr>
                                    </p:animMotion>
                                  </p:childTnLst>
                                </p:cTn>
                              </p:par>
                            </p:childTnLst>
                          </p:cTn>
                        </p:par>
                      </p:childTnLst>
                    </p:cTn>
                  </p:par>
                </p:childTnLst>
              </p:cTn>
              <p:nextCondLst>
                <p:cond evt="onClick" delay="0">
                  <p:tgtEl>
                    <p:spTgt spid="4098"/>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pic>
        <p:nvPicPr>
          <p:cNvPr id="5122" name="Picture 2"/>
          <p:cNvPicPr>
            <a:picLocks noChangeAspect="1" noChangeArrowheads="1"/>
          </p:cNvPicPr>
          <p:nvPr/>
        </p:nvPicPr>
        <p:blipFill>
          <a:blip r:embed="rId1"/>
          <a:srcRect/>
          <a:stretch>
            <a:fillRect/>
          </a:stretch>
        </p:blipFill>
        <p:spPr bwMode="auto">
          <a:xfrm>
            <a:off x="1857356" y="2857496"/>
            <a:ext cx="5114925" cy="2505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1169551"/>
          </a:xfrm>
          <a:prstGeom prst="rect">
            <a:avLst/>
          </a:prstGeom>
          <a:noFill/>
        </p:spPr>
        <p:txBody>
          <a:bodyPr wrap="square" rtlCol="0">
            <a:spAutoFit/>
          </a:bodyPr>
          <a:lstStyle/>
          <a:p>
            <a:r>
              <a:rPr lang="en-US" altLang="zh-CN" sz="1400" dirty="0" smtClean="0"/>
              <a:t>public abstract Class </a:t>
            </a:r>
            <a:r>
              <a:rPr lang="en-US" sz="1400" dirty="0" err="1" smtClean="0"/>
              <a:t>Colleage</a:t>
            </a:r>
            <a:r>
              <a:rPr lang="en-US" altLang="zh-CN" sz="1400" dirty="0" smtClean="0"/>
              <a:t>{</a:t>
            </a:r>
            <a:endParaRPr lang="en-US" altLang="zh-CN" sz="1400" dirty="0" smtClean="0"/>
          </a:p>
          <a:p>
            <a:pPr lvl="0"/>
            <a:r>
              <a:rPr lang="en-US" altLang="zh-CN" sz="1400" dirty="0" smtClean="0"/>
              <a:t>	private S</a:t>
            </a:r>
            <a:r>
              <a:rPr lang="en-US" sz="1400" dirty="0" smtClean="0"/>
              <a:t>tring name; </a:t>
            </a:r>
            <a:endParaRPr lang="en-US" altLang="zh-CN" sz="1400" dirty="0" smtClean="0"/>
          </a:p>
          <a:p>
            <a:pPr lvl="0"/>
            <a:r>
              <a:rPr lang="en-US" altLang="zh-CN" sz="1400" dirty="0" smtClean="0"/>
              <a:t>	private S</a:t>
            </a:r>
            <a:r>
              <a:rPr lang="en-US" sz="1400" dirty="0" smtClean="0"/>
              <a:t>tring content;</a:t>
            </a:r>
            <a:endParaRPr lang="en-US" altLang="zh-CN" sz="1400" dirty="0" smtClean="0"/>
          </a:p>
          <a:p>
            <a:pPr lvl="0"/>
            <a:r>
              <a:rPr lang="en-US" altLang="zh-CN" sz="1400" dirty="0" smtClean="0"/>
              <a:t>	public abstract </a:t>
            </a:r>
            <a:r>
              <a:rPr lang="en-US" sz="1400" dirty="0" smtClean="0"/>
              <a:t>void talk();</a:t>
            </a:r>
            <a:endParaRPr lang="en-US" sz="1400" dirty="0" smtClean="0"/>
          </a:p>
          <a:p>
            <a:r>
              <a:rPr lang="en-US" altLang="zh-CN" sz="1400" dirty="0" smtClean="0"/>
              <a:t>}</a:t>
            </a:r>
            <a:endParaRPr lang="zh-CN" altLang="en-US" sz="1400" dirty="0"/>
          </a:p>
        </p:txBody>
      </p:sp>
      <p:sp>
        <p:nvSpPr>
          <p:cNvPr id="5" name="TextBox 4"/>
          <p:cNvSpPr txBox="1"/>
          <p:nvPr/>
        </p:nvSpPr>
        <p:spPr>
          <a:xfrm>
            <a:off x="1214414" y="3786190"/>
            <a:ext cx="7429552" cy="1661993"/>
          </a:xfrm>
          <a:prstGeom prst="rect">
            <a:avLst/>
          </a:prstGeom>
          <a:noFill/>
        </p:spPr>
        <p:txBody>
          <a:bodyPr wrap="square" rtlCol="0">
            <a:spAutoFit/>
          </a:bodyPr>
          <a:lstStyle/>
          <a:p>
            <a:r>
              <a:rPr lang="en-US" altLang="zh-CN" sz="1400" dirty="0" smtClean="0"/>
              <a:t>public abstract Class </a:t>
            </a:r>
            <a:r>
              <a:rPr lang="en-US" sz="1400" dirty="0" smtClean="0"/>
              <a:t>Mediator</a:t>
            </a:r>
            <a:r>
              <a:rPr lang="en-US" altLang="zh-CN" sz="1400" dirty="0" smtClean="0"/>
              <a:t>{</a:t>
            </a:r>
            <a:endParaRPr lang="en-US" altLang="zh-CN" sz="1400" dirty="0" smtClean="0"/>
          </a:p>
          <a:p>
            <a:pPr lvl="0"/>
            <a:r>
              <a:rPr lang="en-US" altLang="zh-CN" sz="1400" dirty="0" smtClean="0"/>
              <a:t>	private List&lt;</a:t>
            </a:r>
            <a:r>
              <a:rPr lang="en-US" sz="1400" dirty="0" err="1" smtClean="0"/>
              <a:t>Colleage</a:t>
            </a:r>
            <a:r>
              <a:rPr lang="en-US" altLang="zh-CN" sz="1400" dirty="0" smtClean="0"/>
              <a:t>&gt; </a:t>
            </a:r>
            <a:r>
              <a:rPr lang="en-US" altLang="zh-CN" sz="1400" dirty="0" err="1" smtClean="0"/>
              <a:t>colleages</a:t>
            </a:r>
            <a:r>
              <a:rPr lang="en-US" sz="1400" dirty="0" smtClean="0"/>
              <a:t>;</a:t>
            </a:r>
            <a:endParaRPr lang="en-US" sz="1400" dirty="0" smtClean="0"/>
          </a:p>
          <a:p>
            <a:pPr lvl="0"/>
            <a:r>
              <a:rPr lang="en-US" altLang="zh-CN" sz="1400" dirty="0" smtClean="0"/>
              <a:t>	</a:t>
            </a:r>
            <a:r>
              <a:rPr lang="en-US" sz="1400" dirty="0" smtClean="0"/>
              <a:t>public void </a:t>
            </a:r>
            <a:r>
              <a:rPr lang="en-US" sz="1400" dirty="0" err="1" smtClean="0"/>
              <a:t>addColleage</a:t>
            </a:r>
            <a:r>
              <a:rPr lang="en-US" sz="1400" dirty="0" smtClean="0"/>
              <a:t>(</a:t>
            </a:r>
            <a:r>
              <a:rPr lang="en-US" sz="1400" dirty="0" err="1" smtClean="0"/>
              <a:t>Colleage</a:t>
            </a:r>
            <a:r>
              <a:rPr lang="en-US" sz="1400" dirty="0" smtClean="0"/>
              <a:t> </a:t>
            </a:r>
            <a:r>
              <a:rPr lang="en-US" altLang="zh-CN" sz="1400" dirty="0" err="1" smtClean="0"/>
              <a:t>colleage</a:t>
            </a:r>
            <a:r>
              <a:rPr lang="en-US" sz="1400" dirty="0" smtClean="0"/>
              <a:t>){</a:t>
            </a:r>
            <a:endParaRPr lang="en-US" sz="1400" dirty="0" smtClean="0"/>
          </a:p>
          <a:p>
            <a:pPr lvl="0"/>
            <a:r>
              <a:rPr lang="en-US" altLang="zh-CN" sz="1400" dirty="0" smtClean="0"/>
              <a:t>		 </a:t>
            </a:r>
            <a:r>
              <a:rPr lang="en-US" altLang="zh-CN" sz="1400" dirty="0" err="1" smtClean="0"/>
              <a:t>colleages.add</a:t>
            </a:r>
            <a:r>
              <a:rPr lang="en-US" altLang="zh-CN" sz="1400" dirty="0" smtClean="0"/>
              <a:t>(</a:t>
            </a:r>
            <a:r>
              <a:rPr lang="en-US" altLang="zh-CN" sz="1400" dirty="0" err="1" smtClean="0"/>
              <a:t>colleage</a:t>
            </a:r>
            <a:r>
              <a:rPr lang="en-US" altLang="zh-CN" sz="1400" dirty="0" smtClean="0"/>
              <a:t>);</a:t>
            </a:r>
            <a:endParaRPr lang="en-US" altLang="zh-CN" sz="1400" dirty="0" smtClean="0"/>
          </a:p>
          <a:p>
            <a:pPr lvl="0"/>
            <a:r>
              <a:rPr lang="en-US" altLang="zh-CN" sz="1400" dirty="0" smtClean="0"/>
              <a:t>	}</a:t>
            </a:r>
            <a:endParaRPr lang="en-US" altLang="zh-CN" sz="1400" dirty="0" smtClean="0"/>
          </a:p>
          <a:p>
            <a:pPr lvl="0"/>
            <a:r>
              <a:rPr lang="en-US" altLang="zh-CN" sz="1400" dirty="0" smtClean="0"/>
              <a:t>	public abstract </a:t>
            </a:r>
            <a:r>
              <a:rPr lang="en-US" sz="1400" dirty="0" smtClean="0"/>
              <a:t>void notify(</a:t>
            </a:r>
            <a:r>
              <a:rPr lang="en-US" sz="1400" dirty="0" err="1" smtClean="0"/>
              <a:t>Colleage</a:t>
            </a:r>
            <a:r>
              <a:rPr lang="en-US" sz="1400" dirty="0" smtClean="0"/>
              <a:t> </a:t>
            </a:r>
            <a:r>
              <a:rPr lang="en-US" altLang="zh-CN" sz="1400" dirty="0" err="1" smtClean="0"/>
              <a:t>colleage</a:t>
            </a:r>
            <a:r>
              <a:rPr lang="en-US" sz="1400" dirty="0" smtClean="0"/>
              <a:t>);</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1169551"/>
          </a:xfrm>
          <a:prstGeom prst="rect">
            <a:avLst/>
          </a:prstGeom>
          <a:noFill/>
        </p:spPr>
        <p:txBody>
          <a:bodyPr wrap="square" rtlCol="0">
            <a:spAutoFit/>
          </a:bodyPr>
          <a:lstStyle/>
          <a:p>
            <a:r>
              <a:rPr lang="en-US" altLang="zh-CN" sz="1400" dirty="0" smtClean="0"/>
              <a:t>Public  Class </a:t>
            </a:r>
            <a:r>
              <a:rPr lang="en-US" sz="1400" dirty="0" smtClean="0"/>
              <a:t>Monitor</a:t>
            </a:r>
            <a:r>
              <a:rPr lang="en-US" altLang="zh-CN" sz="1400" dirty="0" smtClean="0"/>
              <a:t> extends </a:t>
            </a:r>
            <a:r>
              <a:rPr lang="en-US" sz="1400" dirty="0" err="1" smtClean="0"/>
              <a:t>Colleage</a:t>
            </a:r>
            <a:r>
              <a:rPr lang="en-US" altLang="zh-CN" sz="1400" dirty="0" smtClean="0"/>
              <a:t>{</a:t>
            </a:r>
            <a:endParaRPr lang="en-US" altLang="zh-CN" sz="1400" dirty="0" smtClean="0"/>
          </a:p>
          <a:p>
            <a:pPr lvl="0"/>
            <a:r>
              <a:rPr lang="en-US" altLang="zh-CN" sz="1400" dirty="0" smtClean="0"/>
              <a:t>	public  </a:t>
            </a:r>
            <a:r>
              <a:rPr lang="en-US" sz="1400" dirty="0" smtClean="0"/>
              <a:t>void talk(){</a:t>
            </a:r>
            <a:endParaRPr lang="en-US" sz="1400" dirty="0" smtClean="0"/>
          </a:p>
          <a:p>
            <a:pPr lvl="0"/>
            <a:r>
              <a:rPr lang="en-US" sz="1400" dirty="0" smtClean="0"/>
              <a:t>		</a:t>
            </a:r>
            <a:r>
              <a:rPr lang="en-US" sz="1400" dirty="0" err="1" smtClean="0"/>
              <a:t>System.out.println</a:t>
            </a:r>
            <a:r>
              <a:rPr lang="en-US" sz="1400" dirty="0" smtClean="0"/>
              <a:t>(“</a:t>
            </a:r>
            <a:r>
              <a:rPr lang="zh-CN" altLang="en-US" sz="1400" dirty="0" smtClean="0"/>
              <a:t>班长说</a:t>
            </a:r>
            <a:r>
              <a:rPr lang="en-US" altLang="zh-CN" sz="1400" dirty="0" smtClean="0"/>
              <a:t>:</a:t>
            </a:r>
            <a:r>
              <a:rPr lang="en-US" sz="1400" dirty="0" smtClean="0"/>
              <a:t>”+</a:t>
            </a:r>
            <a:r>
              <a:rPr lang="en-US" sz="1400" dirty="0" err="1" smtClean="0"/>
              <a:t>getContent</a:t>
            </a:r>
            <a:r>
              <a:rPr lang="en-US" sz="1400" dirty="0" smtClean="0"/>
              <a:t>());</a:t>
            </a:r>
            <a:endParaRPr lang="en-US" sz="1400" dirty="0" smtClean="0"/>
          </a:p>
          <a:p>
            <a:pPr lvl="0"/>
            <a:r>
              <a:rPr lang="en-US" sz="1400" dirty="0" smtClean="0"/>
              <a:t>	}</a:t>
            </a:r>
            <a:endParaRPr lang="en-US" sz="1400" dirty="0" smtClean="0"/>
          </a:p>
          <a:p>
            <a:r>
              <a:rPr lang="en-US" altLang="zh-CN" sz="1400" dirty="0" smtClean="0"/>
              <a:t>}</a:t>
            </a:r>
            <a:endParaRPr lang="zh-CN" altLang="en-US" sz="1400" dirty="0"/>
          </a:p>
        </p:txBody>
      </p:sp>
      <p:sp>
        <p:nvSpPr>
          <p:cNvPr id="5" name="TextBox 4"/>
          <p:cNvSpPr txBox="1"/>
          <p:nvPr/>
        </p:nvSpPr>
        <p:spPr>
          <a:xfrm>
            <a:off x="1214414" y="3689339"/>
            <a:ext cx="7429552" cy="1169551"/>
          </a:xfrm>
          <a:prstGeom prst="rect">
            <a:avLst/>
          </a:prstGeom>
          <a:noFill/>
        </p:spPr>
        <p:txBody>
          <a:bodyPr wrap="square" rtlCol="0">
            <a:spAutoFit/>
          </a:bodyPr>
          <a:lstStyle/>
          <a:p>
            <a:r>
              <a:rPr lang="en-US" altLang="zh-CN" sz="1400" dirty="0" smtClean="0"/>
              <a:t>Public  Class </a:t>
            </a:r>
            <a:r>
              <a:rPr lang="en-US" altLang="zh-CN" sz="1400" dirty="0" err="1" smtClean="0"/>
              <a:t>StudentA</a:t>
            </a:r>
            <a:r>
              <a:rPr lang="en-US" altLang="zh-CN" sz="1400" dirty="0" smtClean="0"/>
              <a:t> extends </a:t>
            </a:r>
            <a:r>
              <a:rPr lang="en-US" sz="1400" dirty="0" err="1" smtClean="0"/>
              <a:t>Colleage</a:t>
            </a:r>
            <a:r>
              <a:rPr lang="en-US" altLang="zh-CN" sz="1400" dirty="0" smtClean="0"/>
              <a:t>{</a:t>
            </a:r>
            <a:endParaRPr lang="en-US" altLang="zh-CN" sz="1400" dirty="0" smtClean="0"/>
          </a:p>
          <a:p>
            <a:pPr lvl="0"/>
            <a:r>
              <a:rPr lang="en-US" altLang="zh-CN" sz="1400" dirty="0" smtClean="0"/>
              <a:t>	public  </a:t>
            </a:r>
            <a:r>
              <a:rPr lang="en-US" sz="1400" dirty="0" smtClean="0"/>
              <a:t>void talk(){</a:t>
            </a:r>
            <a:endParaRPr lang="en-US" sz="1400" dirty="0" smtClean="0"/>
          </a:p>
          <a:p>
            <a:pPr lvl="0"/>
            <a:r>
              <a:rPr lang="en-US" sz="1400" dirty="0" smtClean="0"/>
              <a:t>		</a:t>
            </a:r>
            <a:r>
              <a:rPr lang="en-US" sz="1400" dirty="0" err="1" smtClean="0"/>
              <a:t>System.out.println</a:t>
            </a:r>
            <a:r>
              <a:rPr lang="en-US" sz="1400" dirty="0" smtClean="0"/>
              <a:t>(“</a:t>
            </a:r>
            <a:r>
              <a:rPr lang="zh-CN" altLang="en-US" sz="1400" dirty="0" smtClean="0"/>
              <a:t>同学</a:t>
            </a:r>
            <a:r>
              <a:rPr lang="en-US" altLang="zh-CN" sz="1400" dirty="0" smtClean="0"/>
              <a:t>A</a:t>
            </a:r>
            <a:r>
              <a:rPr lang="zh-CN" altLang="en-US" sz="1400" dirty="0" smtClean="0"/>
              <a:t>说</a:t>
            </a:r>
            <a:r>
              <a:rPr lang="en-US" altLang="zh-CN" sz="1400" dirty="0" smtClean="0"/>
              <a:t>:</a:t>
            </a:r>
            <a:r>
              <a:rPr lang="en-US" sz="1400" dirty="0" smtClean="0"/>
              <a:t>”+</a:t>
            </a:r>
            <a:r>
              <a:rPr lang="en-US" sz="1400" dirty="0" err="1" smtClean="0"/>
              <a:t>getContent</a:t>
            </a:r>
            <a:r>
              <a:rPr lang="en-US" sz="1400" dirty="0" smtClean="0"/>
              <a:t>());</a:t>
            </a:r>
            <a:endParaRPr lang="en-US" sz="1400" dirty="0" smtClean="0"/>
          </a:p>
          <a:p>
            <a:pPr lvl="0"/>
            <a:r>
              <a:rPr lang="en-US" sz="1400" dirty="0" smtClean="0"/>
              <a:t>	}</a:t>
            </a:r>
            <a:endParaRPr lang="en-US" sz="1400" dirty="0" smtClean="0"/>
          </a:p>
          <a:p>
            <a:r>
              <a:rPr lang="en-US" altLang="zh-CN" sz="1400" dirty="0" smtClean="0"/>
              <a:t>}</a:t>
            </a:r>
            <a:endParaRPr lang="zh-CN" altLang="en-US" sz="1400" dirty="0"/>
          </a:p>
        </p:txBody>
      </p:sp>
      <p:sp>
        <p:nvSpPr>
          <p:cNvPr id="6" name="TextBox 5"/>
          <p:cNvSpPr txBox="1"/>
          <p:nvPr/>
        </p:nvSpPr>
        <p:spPr>
          <a:xfrm>
            <a:off x="1214414" y="4902655"/>
            <a:ext cx="7429552" cy="1169551"/>
          </a:xfrm>
          <a:prstGeom prst="rect">
            <a:avLst/>
          </a:prstGeom>
          <a:noFill/>
        </p:spPr>
        <p:txBody>
          <a:bodyPr wrap="square" rtlCol="0">
            <a:spAutoFit/>
          </a:bodyPr>
          <a:lstStyle/>
          <a:p>
            <a:r>
              <a:rPr lang="en-US" altLang="zh-CN" sz="1400" dirty="0" smtClean="0"/>
              <a:t>Public  Class </a:t>
            </a:r>
            <a:r>
              <a:rPr lang="en-US" altLang="zh-CN" sz="1400" dirty="0" err="1" smtClean="0"/>
              <a:t>StudentB</a:t>
            </a:r>
            <a:r>
              <a:rPr lang="en-US" altLang="zh-CN" sz="1400" dirty="0" smtClean="0"/>
              <a:t> extends </a:t>
            </a:r>
            <a:r>
              <a:rPr lang="en-US" sz="1400" dirty="0" err="1" smtClean="0"/>
              <a:t>Colleage</a:t>
            </a:r>
            <a:r>
              <a:rPr lang="en-US" altLang="zh-CN" sz="1400" dirty="0" smtClean="0"/>
              <a:t>{</a:t>
            </a:r>
            <a:endParaRPr lang="en-US" altLang="zh-CN" sz="1400" dirty="0" smtClean="0"/>
          </a:p>
          <a:p>
            <a:pPr lvl="0"/>
            <a:r>
              <a:rPr lang="en-US" altLang="zh-CN" sz="1400" dirty="0" smtClean="0"/>
              <a:t>	public  </a:t>
            </a:r>
            <a:r>
              <a:rPr lang="en-US" sz="1400" dirty="0" smtClean="0"/>
              <a:t>void talk(){</a:t>
            </a:r>
            <a:endParaRPr lang="en-US" sz="1400" dirty="0" smtClean="0"/>
          </a:p>
          <a:p>
            <a:pPr lvl="0"/>
            <a:r>
              <a:rPr lang="en-US" sz="1400" dirty="0" smtClean="0"/>
              <a:t>		</a:t>
            </a:r>
            <a:r>
              <a:rPr lang="en-US" sz="1400" dirty="0" err="1" smtClean="0"/>
              <a:t>System.out.println</a:t>
            </a:r>
            <a:r>
              <a:rPr lang="en-US" sz="1400" dirty="0" smtClean="0"/>
              <a:t>(“</a:t>
            </a:r>
            <a:r>
              <a:rPr lang="zh-CN" altLang="en-US" sz="1400" dirty="0" smtClean="0"/>
              <a:t>同学</a:t>
            </a:r>
            <a:r>
              <a:rPr lang="en-US" altLang="zh-CN" sz="1400" dirty="0" smtClean="0"/>
              <a:t>B</a:t>
            </a:r>
            <a:r>
              <a:rPr lang="zh-CN" altLang="en-US" sz="1400" dirty="0" smtClean="0"/>
              <a:t>说</a:t>
            </a:r>
            <a:r>
              <a:rPr lang="en-US" altLang="zh-CN" sz="1400" dirty="0" smtClean="0"/>
              <a:t>:</a:t>
            </a:r>
            <a:r>
              <a:rPr lang="en-US" sz="1400" dirty="0" smtClean="0"/>
              <a:t>”+</a:t>
            </a:r>
            <a:r>
              <a:rPr lang="en-US" sz="1400" dirty="0" err="1" smtClean="0"/>
              <a:t>getContent</a:t>
            </a:r>
            <a:r>
              <a:rPr lang="en-US" sz="1400" dirty="0" smtClean="0"/>
              <a:t>());</a:t>
            </a:r>
            <a:endParaRPr lang="en-US" sz="1400" dirty="0" smtClean="0"/>
          </a:p>
          <a:p>
            <a:pPr lvl="0"/>
            <a:r>
              <a:rPr lang="en-US" sz="1400" dirty="0" smtClean="0"/>
              <a:t>	}</a:t>
            </a:r>
            <a:endParaRPr lang="en-US"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TextBox 4"/>
          <p:cNvSpPr txBox="1"/>
          <p:nvPr/>
        </p:nvSpPr>
        <p:spPr>
          <a:xfrm>
            <a:off x="1214414" y="2428868"/>
            <a:ext cx="7429552" cy="1815882"/>
          </a:xfrm>
          <a:prstGeom prst="rect">
            <a:avLst/>
          </a:prstGeom>
          <a:noFill/>
        </p:spPr>
        <p:txBody>
          <a:bodyPr wrap="square" rtlCol="0">
            <a:spAutoFit/>
          </a:bodyPr>
          <a:lstStyle/>
          <a:p>
            <a:r>
              <a:rPr lang="en-US" altLang="zh-CN" sz="1400" dirty="0" smtClean="0"/>
              <a:t>public Class </a:t>
            </a:r>
            <a:r>
              <a:rPr lang="en-US" altLang="zh-CN" sz="1400" dirty="0" err="1" smtClean="0"/>
              <a:t>QQ</a:t>
            </a:r>
            <a:r>
              <a:rPr lang="en-US" sz="1400" dirty="0" err="1" smtClean="0"/>
              <a:t>Mediator</a:t>
            </a:r>
            <a:r>
              <a:rPr lang="en-US" sz="1400" dirty="0" smtClean="0"/>
              <a:t> extends</a:t>
            </a:r>
            <a:r>
              <a:rPr lang="en-US" altLang="zh-CN" sz="1400" dirty="0" smtClean="0"/>
              <a:t> </a:t>
            </a:r>
            <a:r>
              <a:rPr lang="en-US" sz="1400" dirty="0" smtClean="0"/>
              <a:t>Mediator</a:t>
            </a:r>
            <a:r>
              <a:rPr lang="en-US" altLang="zh-CN" sz="1400" dirty="0" smtClean="0"/>
              <a:t>{</a:t>
            </a:r>
            <a:endParaRPr lang="en-US" altLang="zh-CN" sz="1400" dirty="0" smtClean="0"/>
          </a:p>
          <a:p>
            <a:pPr lvl="0"/>
            <a:r>
              <a:rPr lang="en-US" altLang="zh-CN" sz="1400" dirty="0" smtClean="0"/>
              <a:t>	public  </a:t>
            </a:r>
            <a:r>
              <a:rPr lang="en-US" sz="1400" dirty="0" smtClean="0"/>
              <a:t>void notify(</a:t>
            </a:r>
            <a:r>
              <a:rPr lang="en-US" sz="1400" dirty="0" err="1" smtClean="0"/>
              <a:t>Colleage</a:t>
            </a:r>
            <a:r>
              <a:rPr lang="en-US" sz="1400" dirty="0" smtClean="0"/>
              <a:t> </a:t>
            </a:r>
            <a:r>
              <a:rPr lang="en-US" altLang="zh-CN" sz="1400" dirty="0" err="1" smtClean="0"/>
              <a:t>colleage</a:t>
            </a:r>
            <a:r>
              <a:rPr lang="en-US" sz="1400" dirty="0" smtClean="0"/>
              <a:t>){</a:t>
            </a:r>
            <a:endParaRPr lang="en-US" sz="1400" dirty="0" smtClean="0"/>
          </a:p>
          <a:p>
            <a:pPr lvl="0"/>
            <a:r>
              <a:rPr lang="en-US" altLang="zh-CN" sz="1400" dirty="0" smtClean="0"/>
              <a:t>		</a:t>
            </a:r>
            <a:r>
              <a:rPr lang="en-US" altLang="zh-CN" sz="1400" dirty="0" err="1" smtClean="0"/>
              <a:t>colleage.talk</a:t>
            </a:r>
            <a:r>
              <a:rPr lang="en-US" altLang="zh-CN" sz="1400" dirty="0" smtClean="0"/>
              <a:t>();</a:t>
            </a:r>
            <a:endParaRPr lang="en-US" altLang="zh-CN" sz="1400" dirty="0" smtClean="0"/>
          </a:p>
          <a:p>
            <a:pPr lvl="0"/>
            <a:r>
              <a:rPr lang="en-US" altLang="zh-CN" sz="1400" dirty="0" smtClean="0"/>
              <a:t>		for(</a:t>
            </a:r>
            <a:r>
              <a:rPr lang="en-US" sz="1400" dirty="0" err="1" smtClean="0"/>
              <a:t>Colleage</a:t>
            </a:r>
            <a:r>
              <a:rPr lang="en-US" sz="1400" dirty="0" smtClean="0"/>
              <a:t> </a:t>
            </a:r>
            <a:r>
              <a:rPr lang="en-US" altLang="zh-CN" sz="1400" dirty="0" smtClean="0"/>
              <a:t>c: </a:t>
            </a:r>
            <a:r>
              <a:rPr lang="en-US" altLang="zh-CN" sz="1400" dirty="0" err="1" smtClean="0"/>
              <a:t>colleages</a:t>
            </a:r>
            <a:r>
              <a:rPr lang="en-US" altLang="zh-CN" sz="1400" dirty="0" smtClean="0"/>
              <a:t>){</a:t>
            </a:r>
            <a:endParaRPr lang="en-US" altLang="zh-CN" sz="1400" dirty="0" smtClean="0"/>
          </a:p>
          <a:p>
            <a:pPr lvl="0"/>
            <a:r>
              <a:rPr lang="en-US" altLang="zh-CN" sz="1400" dirty="0" smtClean="0"/>
              <a:t>			</a:t>
            </a:r>
            <a:r>
              <a:rPr lang="en-US" altLang="zh-CN" sz="1400" dirty="0" err="1" smtClean="0"/>
              <a:t>c.talk</a:t>
            </a:r>
            <a:r>
              <a:rPr lang="en-US" altLang="zh-CN" sz="1400" dirty="0" smtClean="0"/>
              <a:t>();</a:t>
            </a:r>
            <a:endParaRPr lang="en-US" altLang="zh-CN" sz="1400" dirty="0" smtClean="0"/>
          </a:p>
          <a:p>
            <a:pPr lvl="0"/>
            <a:r>
              <a:rPr lang="en-US" altLang="zh-CN" sz="1400" dirty="0" smtClean="0"/>
              <a:t>		}</a:t>
            </a:r>
            <a:endParaRPr lang="en-US" altLang="zh-CN" sz="1400" dirty="0" smtClean="0"/>
          </a:p>
          <a:p>
            <a:pPr lvl="0"/>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071538" y="2500306"/>
            <a:ext cx="7715304" cy="3323987"/>
          </a:xfrm>
          <a:prstGeom prst="rect">
            <a:avLst/>
          </a:prstGeom>
          <a:noFill/>
        </p:spPr>
        <p:txBody>
          <a:bodyPr wrap="square" rtlCol="0">
            <a:spAutoFit/>
          </a:bodyPr>
          <a:lstStyle/>
          <a:p>
            <a:r>
              <a:rPr lang="en-US" altLang="zh-CN" sz="1400" dirty="0" smtClean="0"/>
              <a:t>public static void main(){</a:t>
            </a:r>
            <a:endParaRPr lang="en-US" altLang="zh-CN" sz="1400" dirty="0" smtClean="0"/>
          </a:p>
          <a:p>
            <a:r>
              <a:rPr lang="en-US" altLang="zh-CN" sz="1400" dirty="0" smtClean="0"/>
              <a:t>	</a:t>
            </a:r>
            <a:r>
              <a:rPr lang="en-US" sz="1400" dirty="0" smtClean="0"/>
              <a:t> </a:t>
            </a:r>
            <a:r>
              <a:rPr lang="en-US" sz="1400" dirty="0" err="1" smtClean="0"/>
              <a:t>QQMediator</a:t>
            </a:r>
            <a:r>
              <a:rPr lang="en-US" sz="1400" dirty="0" smtClean="0"/>
              <a:t> </a:t>
            </a:r>
            <a:r>
              <a:rPr lang="en-US" sz="1400" dirty="0" err="1" smtClean="0"/>
              <a:t>qq</a:t>
            </a:r>
            <a:r>
              <a:rPr lang="en-US" sz="1400" dirty="0" smtClean="0"/>
              <a:t> = new </a:t>
            </a:r>
            <a:r>
              <a:rPr lang="en-US" sz="1400" dirty="0" err="1" smtClean="0"/>
              <a:t>QQMediator</a:t>
            </a:r>
            <a:r>
              <a:rPr lang="en-US" sz="1400" dirty="0" smtClean="0"/>
              <a:t>();</a:t>
            </a:r>
            <a:endParaRPr lang="en-US" altLang="zh-CN" sz="1400" dirty="0" smtClean="0"/>
          </a:p>
          <a:p>
            <a:pPr lvl="0"/>
            <a:r>
              <a:rPr lang="en-US" altLang="zh-CN" sz="1400" dirty="0" smtClean="0"/>
              <a:t>	 </a:t>
            </a:r>
            <a:r>
              <a:rPr lang="en-US" sz="1400" dirty="0" err="1" smtClean="0"/>
              <a:t>Colleage</a:t>
            </a:r>
            <a:r>
              <a:rPr lang="en-US" sz="1400" dirty="0" smtClean="0"/>
              <a:t> monitor = new Monitor</a:t>
            </a:r>
            <a:r>
              <a:rPr lang="en-US" altLang="zh-CN" sz="1400" dirty="0" smtClean="0"/>
              <a:t>(); </a:t>
            </a:r>
            <a:endParaRPr lang="en-US" altLang="zh-CN" sz="1400" dirty="0" smtClean="0"/>
          </a:p>
          <a:p>
            <a:r>
              <a:rPr lang="en-US" altLang="zh-CN" sz="1400" dirty="0" smtClean="0"/>
              <a:t>	 </a:t>
            </a:r>
            <a:r>
              <a:rPr lang="en-US" sz="1400" dirty="0" err="1" smtClean="0"/>
              <a:t>Colleage</a:t>
            </a:r>
            <a:r>
              <a:rPr lang="en-US" sz="1400" dirty="0" smtClean="0"/>
              <a:t> </a:t>
            </a:r>
            <a:r>
              <a:rPr lang="en-US" sz="1400" dirty="0" err="1" smtClean="0"/>
              <a:t>s</a:t>
            </a:r>
            <a:r>
              <a:rPr lang="en-US" altLang="zh-CN" sz="1400" dirty="0" err="1" smtClean="0"/>
              <a:t>tudentA</a:t>
            </a:r>
            <a:r>
              <a:rPr lang="en-US" altLang="zh-CN" sz="1400" dirty="0" smtClean="0"/>
              <a:t> </a:t>
            </a:r>
            <a:r>
              <a:rPr lang="en-US" sz="1400" dirty="0" smtClean="0"/>
              <a:t>= new </a:t>
            </a:r>
            <a:r>
              <a:rPr lang="en-US" altLang="zh-CN" sz="1400" dirty="0" err="1" smtClean="0"/>
              <a:t>StudentA</a:t>
            </a:r>
            <a:r>
              <a:rPr lang="en-US" altLang="zh-CN" sz="1400" dirty="0" smtClean="0"/>
              <a:t> (); </a:t>
            </a:r>
            <a:endParaRPr lang="en-US" altLang="zh-CN" sz="1400" dirty="0" smtClean="0"/>
          </a:p>
          <a:p>
            <a:r>
              <a:rPr lang="en-US" altLang="zh-CN" sz="1400" dirty="0" smtClean="0"/>
              <a:t>	 </a:t>
            </a:r>
            <a:r>
              <a:rPr lang="en-US" sz="1400" dirty="0" err="1" smtClean="0"/>
              <a:t>Colleage</a:t>
            </a:r>
            <a:r>
              <a:rPr lang="en-US" sz="1400" dirty="0" smtClean="0"/>
              <a:t> </a:t>
            </a:r>
            <a:r>
              <a:rPr lang="en-US" sz="1400" dirty="0" err="1" smtClean="0"/>
              <a:t>s</a:t>
            </a:r>
            <a:r>
              <a:rPr lang="en-US" altLang="zh-CN" sz="1400" dirty="0" err="1" smtClean="0"/>
              <a:t>tudentB</a:t>
            </a:r>
            <a:r>
              <a:rPr lang="en-US" altLang="zh-CN" sz="1400" dirty="0" smtClean="0"/>
              <a:t> </a:t>
            </a:r>
            <a:r>
              <a:rPr lang="en-US" sz="1400" dirty="0" smtClean="0"/>
              <a:t>= new </a:t>
            </a:r>
            <a:r>
              <a:rPr lang="en-US" altLang="zh-CN" sz="1400" dirty="0" err="1" smtClean="0"/>
              <a:t>StudentB</a:t>
            </a:r>
            <a:r>
              <a:rPr lang="en-US" altLang="zh-CN" sz="1400" dirty="0" smtClean="0"/>
              <a:t>(); </a:t>
            </a:r>
            <a:endParaRPr lang="en-US" altLang="zh-CN" sz="1400" dirty="0" smtClean="0"/>
          </a:p>
          <a:p>
            <a:r>
              <a:rPr lang="en-US" altLang="zh-CN" sz="1400" dirty="0" smtClean="0"/>
              <a:t>	 </a:t>
            </a:r>
            <a:r>
              <a:rPr lang="en-US" sz="1400" dirty="0" err="1" smtClean="0"/>
              <a:t>qq</a:t>
            </a:r>
            <a:r>
              <a:rPr lang="en-US" altLang="zh-CN" sz="1400" dirty="0" err="1" smtClean="0"/>
              <a:t>.add</a:t>
            </a:r>
            <a:r>
              <a:rPr lang="en-US" sz="1400" dirty="0" err="1" smtClean="0"/>
              <a:t>Colleage</a:t>
            </a:r>
            <a:r>
              <a:rPr lang="en-US" altLang="zh-CN" sz="1400" dirty="0" smtClean="0"/>
              <a:t>(</a:t>
            </a:r>
            <a:r>
              <a:rPr lang="en-US" sz="1400" dirty="0" smtClean="0"/>
              <a:t>monitor</a:t>
            </a:r>
            <a:r>
              <a:rPr lang="en-US" altLang="zh-CN" sz="1400" dirty="0" smtClean="0"/>
              <a:t>);</a:t>
            </a:r>
            <a:endParaRPr lang="en-US" altLang="zh-CN" sz="1400" dirty="0" smtClean="0"/>
          </a:p>
          <a:p>
            <a:r>
              <a:rPr lang="en-US" altLang="zh-CN" sz="1400" dirty="0" smtClean="0"/>
              <a:t>	 </a:t>
            </a:r>
            <a:r>
              <a:rPr lang="en-US" sz="1400" dirty="0" err="1" smtClean="0"/>
              <a:t>qq</a:t>
            </a:r>
            <a:r>
              <a:rPr lang="en-US" altLang="zh-CN" sz="1400" dirty="0" err="1" smtClean="0"/>
              <a:t>.add</a:t>
            </a:r>
            <a:r>
              <a:rPr lang="en-US" sz="1400" dirty="0" err="1" smtClean="0"/>
              <a:t>Colleage</a:t>
            </a:r>
            <a:r>
              <a:rPr lang="en-US" altLang="zh-CN" sz="1400" dirty="0" smtClean="0"/>
              <a:t>(</a:t>
            </a:r>
            <a:r>
              <a:rPr lang="en-US" sz="1400" dirty="0" err="1" smtClean="0"/>
              <a:t>s</a:t>
            </a:r>
            <a:r>
              <a:rPr lang="en-US" altLang="zh-CN" sz="1400" dirty="0" err="1" smtClean="0"/>
              <a:t>tudentA</a:t>
            </a:r>
            <a:r>
              <a:rPr lang="en-US" altLang="zh-CN" sz="1400" dirty="0" smtClean="0"/>
              <a:t>);</a:t>
            </a:r>
            <a:endParaRPr lang="en-US" altLang="zh-CN" sz="1400" dirty="0" smtClean="0"/>
          </a:p>
          <a:p>
            <a:r>
              <a:rPr lang="en-US" altLang="zh-CN" sz="1400" dirty="0" smtClean="0"/>
              <a:t>	 </a:t>
            </a:r>
            <a:r>
              <a:rPr lang="en-US" sz="1400" dirty="0" err="1" smtClean="0"/>
              <a:t>qq</a:t>
            </a:r>
            <a:r>
              <a:rPr lang="en-US" altLang="zh-CN" sz="1400" dirty="0" err="1" smtClean="0"/>
              <a:t>.add</a:t>
            </a:r>
            <a:r>
              <a:rPr lang="en-US" sz="1400" dirty="0" err="1" smtClean="0"/>
              <a:t>Colleage</a:t>
            </a:r>
            <a:r>
              <a:rPr lang="en-US" altLang="zh-CN" sz="1400" dirty="0" smtClean="0"/>
              <a:t>(</a:t>
            </a:r>
            <a:r>
              <a:rPr lang="en-US" sz="1400" dirty="0" err="1" smtClean="0"/>
              <a:t>s</a:t>
            </a:r>
            <a:r>
              <a:rPr lang="en-US" altLang="zh-CN" sz="1400" dirty="0" err="1" smtClean="0"/>
              <a:t>tudentB</a:t>
            </a:r>
            <a:r>
              <a:rPr lang="en-US" altLang="zh-CN" sz="1400" dirty="0" smtClean="0"/>
              <a:t>);</a:t>
            </a:r>
            <a:endParaRPr lang="en-US" altLang="zh-CN" sz="1400" dirty="0" smtClean="0"/>
          </a:p>
          <a:p>
            <a:endParaRPr lang="en-US" altLang="zh-CN" sz="1400" dirty="0" smtClean="0"/>
          </a:p>
          <a:p>
            <a:r>
              <a:rPr lang="en-US" altLang="zh-CN" sz="1400" dirty="0" smtClean="0"/>
              <a:t>	</a:t>
            </a:r>
            <a:r>
              <a:rPr lang="en-US" sz="1400" dirty="0" smtClean="0"/>
              <a:t> </a:t>
            </a:r>
            <a:r>
              <a:rPr lang="en-US" sz="1400" dirty="0" err="1" smtClean="0"/>
              <a:t>monitor.setContent</a:t>
            </a:r>
            <a:r>
              <a:rPr lang="en-US" sz="1400" dirty="0" smtClean="0"/>
              <a:t>(“9</a:t>
            </a:r>
            <a:r>
              <a:rPr lang="zh-CN" altLang="en-US" sz="1400" dirty="0" smtClean="0"/>
              <a:t>点开班会</a:t>
            </a:r>
            <a:r>
              <a:rPr lang="en-US" altLang="zh-CN" sz="1400" dirty="0" smtClean="0"/>
              <a:t>!</a:t>
            </a:r>
            <a:r>
              <a:rPr lang="en-US" sz="1400" dirty="0" smtClean="0"/>
              <a:t>”);</a:t>
            </a:r>
            <a:endParaRPr lang="en-US" sz="1400" dirty="0" smtClean="0"/>
          </a:p>
          <a:p>
            <a:r>
              <a:rPr lang="en-US" altLang="zh-CN" sz="1400" dirty="0" smtClean="0"/>
              <a:t>	</a:t>
            </a:r>
            <a:r>
              <a:rPr lang="en-US" sz="1400" dirty="0" smtClean="0"/>
              <a:t> </a:t>
            </a:r>
            <a:r>
              <a:rPr lang="en-US" sz="1400" dirty="0" err="1" smtClean="0"/>
              <a:t>s</a:t>
            </a:r>
            <a:r>
              <a:rPr lang="en-US" altLang="zh-CN" sz="1400" dirty="0" err="1" smtClean="0"/>
              <a:t>tudentA.</a:t>
            </a:r>
            <a:r>
              <a:rPr lang="en-US" sz="1400" dirty="0" err="1" smtClean="0"/>
              <a:t>setContent</a:t>
            </a:r>
            <a:r>
              <a:rPr lang="en-US" sz="1400" dirty="0" smtClean="0"/>
              <a:t>(“</a:t>
            </a:r>
            <a:r>
              <a:rPr lang="zh-CN" altLang="en-US" sz="1400" dirty="0" smtClean="0"/>
              <a:t>收到</a:t>
            </a:r>
            <a:r>
              <a:rPr lang="en-US" altLang="zh-CN" sz="1400" dirty="0" smtClean="0"/>
              <a:t>!</a:t>
            </a:r>
            <a:r>
              <a:rPr lang="en-US" sz="1400" dirty="0" smtClean="0"/>
              <a:t>”); </a:t>
            </a:r>
            <a:endParaRPr lang="en-US" sz="1400" dirty="0" smtClean="0"/>
          </a:p>
          <a:p>
            <a:r>
              <a:rPr lang="en-US" sz="1400" dirty="0" smtClean="0"/>
              <a:t>	 </a:t>
            </a:r>
            <a:r>
              <a:rPr lang="en-US" sz="1400" dirty="0" err="1" smtClean="0"/>
              <a:t>s</a:t>
            </a:r>
            <a:r>
              <a:rPr lang="en-US" altLang="zh-CN" sz="1400" dirty="0" err="1" smtClean="0"/>
              <a:t>tudentB.</a:t>
            </a:r>
            <a:r>
              <a:rPr lang="en-US" sz="1400" dirty="0" err="1" smtClean="0"/>
              <a:t>setContent</a:t>
            </a:r>
            <a:r>
              <a:rPr lang="en-US" sz="1400" dirty="0" smtClean="0"/>
              <a:t>(“</a:t>
            </a:r>
            <a:r>
              <a:rPr lang="zh-CN" altLang="en-US" sz="1400" dirty="0" smtClean="0"/>
              <a:t>知道了</a:t>
            </a:r>
            <a:r>
              <a:rPr lang="en-US" altLang="zh-CN" sz="1400" dirty="0" smtClean="0"/>
              <a:t>!</a:t>
            </a:r>
            <a:r>
              <a:rPr lang="en-US" sz="1400" dirty="0" smtClean="0"/>
              <a:t>”);</a:t>
            </a:r>
            <a:endParaRPr lang="en-US" altLang="zh-CN" sz="1400" dirty="0" smtClean="0"/>
          </a:p>
          <a:p>
            <a:r>
              <a:rPr lang="en-US" altLang="zh-CN" sz="1400" dirty="0" smtClean="0"/>
              <a:t>	</a:t>
            </a:r>
            <a:endParaRPr lang="en-US" altLang="zh-CN" sz="1400" dirty="0" smtClean="0"/>
          </a:p>
          <a:p>
            <a:r>
              <a:rPr lang="en-US" altLang="zh-CN" sz="1400" dirty="0" smtClean="0"/>
              <a:t>	</a:t>
            </a:r>
            <a:r>
              <a:rPr lang="en-US" altLang="zh-CN" sz="1400" dirty="0" err="1" smtClean="0"/>
              <a:t>qq.</a:t>
            </a:r>
            <a:r>
              <a:rPr lang="en-US" sz="1400" dirty="0" err="1" smtClean="0"/>
              <a:t>notify</a:t>
            </a:r>
            <a:r>
              <a:rPr lang="en-US" sz="1400" dirty="0" smtClean="0"/>
              <a:t>(monitor);</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3385542"/>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dirty="0" smtClean="0"/>
              <a:t>             定义一个中介对象来封装系列对象之间的交互。中介者使各个对象不需要显示地相互引用，从而使其耦合性松散，而且可以独立地改变他们之间的交互。</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降低了系统对象之间的耦合性，使得对象易于独立的被复用</a:t>
            </a:r>
            <a:endParaRPr lang="en-US" altLang="zh-CN" sz="1400" dirty="0" smtClean="0"/>
          </a:p>
          <a:p>
            <a:r>
              <a:rPr lang="zh-CN" altLang="en-US" sz="1400" dirty="0" smtClean="0"/>
              <a:t>            提高系统的灵活性，使得系统易于扩展和维护</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中介者模式的缺点是显而易见的，因为这个“中介“承担了较多的责任，所以一旦这个中介对象出现了问题，那么整个系统就会受到重大的影响</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一组定义良好的对象，现在要进行复杂的通信</a:t>
            </a:r>
            <a:endParaRPr lang="en-US" altLang="zh-CN" sz="1400" dirty="0" smtClean="0"/>
          </a:p>
          <a:p>
            <a:r>
              <a:rPr lang="zh-CN" altLang="en-US" sz="1400" dirty="0" smtClean="0"/>
              <a:t>             定制一个分布在多个类中的行为，而又不想生成太多的子类</a:t>
            </a:r>
            <a:endParaRPr lang="zh-CN" altLang="en-US" sz="1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929190" y="3429000"/>
            <a:ext cx="3786214" cy="2857520"/>
            <a:chOff x="4429124" y="3071810"/>
            <a:chExt cx="4429156" cy="3357586"/>
          </a:xfrm>
        </p:grpSpPr>
        <p:sp>
          <p:nvSpPr>
            <p:cNvPr id="7" name="矩形 6"/>
            <p:cNvSpPr/>
            <p:nvPr/>
          </p:nvSpPr>
          <p:spPr>
            <a:xfrm>
              <a:off x="4429124" y="3071810"/>
              <a:ext cx="4429156" cy="33575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429256" y="3214686"/>
              <a:ext cx="2286016" cy="369332"/>
            </a:xfrm>
            <a:prstGeom prst="rect">
              <a:avLst/>
            </a:prstGeom>
            <a:noFill/>
          </p:spPr>
          <p:txBody>
            <a:bodyPr wrap="square" rtlCol="0">
              <a:spAutoFit/>
            </a:bodyPr>
            <a:lstStyle/>
            <a:p>
              <a:pPr algn="ctr"/>
              <a:r>
                <a:rPr lang="zh-CN" altLang="en-US" dirty="0" smtClean="0"/>
                <a:t>存档管理</a:t>
              </a:r>
              <a:endParaRPr lang="zh-CN" altLang="en-US" dirty="0"/>
            </a:p>
          </p:txBody>
        </p:sp>
      </p:grpSp>
      <p:sp>
        <p:nvSpPr>
          <p:cNvPr id="3" name="标题 2"/>
          <p:cNvSpPr>
            <a:spLocks noGrp="1"/>
          </p:cNvSpPr>
          <p:nvPr>
            <p:ph type="title"/>
          </p:nvPr>
        </p:nvSpPr>
        <p:spPr>
          <a:xfrm>
            <a:off x="722313" y="1214422"/>
            <a:ext cx="7772400" cy="1362075"/>
          </a:xfrm>
        </p:spPr>
        <p:txBody>
          <a:bodyPr/>
          <a:lstStyle/>
          <a:p>
            <a:r>
              <a:rPr lang="zh-CN" altLang="en-US" dirty="0" smtClean="0"/>
              <a:t>备忘录模式</a:t>
            </a:r>
            <a:endParaRPr lang="zh-CN" altLang="en-US" dirty="0"/>
          </a:p>
        </p:txBody>
      </p:sp>
      <p:sp>
        <p:nvSpPr>
          <p:cNvPr id="5" name="文本占位符 4"/>
          <p:cNvSpPr>
            <a:spLocks noGrp="1"/>
          </p:cNvSpPr>
          <p:nvPr>
            <p:ph type="body" idx="1"/>
          </p:nvPr>
        </p:nvSpPr>
        <p:spPr>
          <a:xfrm>
            <a:off x="722313" y="2600310"/>
            <a:ext cx="7772400" cy="1509712"/>
          </a:xfrm>
        </p:spPr>
        <p:txBody>
          <a:bodyPr/>
          <a:lstStyle/>
          <a:p>
            <a:r>
              <a:rPr lang="zh-CN" altLang="en-US" dirty="0" smtClean="0"/>
              <a:t> 游戏存档</a:t>
            </a:r>
            <a:endParaRPr lang="zh-CN" altLang="en-US" dirty="0"/>
          </a:p>
        </p:txBody>
      </p:sp>
      <p:graphicFrame>
        <p:nvGraphicFramePr>
          <p:cNvPr id="4" name="图示 3"/>
          <p:cNvGraphicFramePr/>
          <p:nvPr/>
        </p:nvGraphicFramePr>
        <p:xfrm>
          <a:off x="785786" y="4143380"/>
          <a:ext cx="3684398" cy="9119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图示 7"/>
          <p:cNvGraphicFramePr/>
          <p:nvPr/>
        </p:nvGraphicFramePr>
        <p:xfrm>
          <a:off x="785786" y="5286388"/>
          <a:ext cx="3684398" cy="91197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 name="图片 9" descr="a9070c55b319ebc4bf5f597c8726cffc1f1716e1.jpg"/>
          <p:cNvPicPr>
            <a:picLocks noChangeAspect="1"/>
          </p:cNvPicPr>
          <p:nvPr/>
        </p:nvPicPr>
        <p:blipFill>
          <a:blip r:embed="rId11"/>
          <a:stretch>
            <a:fillRect/>
          </a:stretch>
        </p:blipFill>
        <p:spPr>
          <a:xfrm>
            <a:off x="785786" y="4000524"/>
            <a:ext cx="3714776" cy="2214558"/>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3.61111E-6 -1.85185E-6 L 0.45677 -0.00254 " pathEditMode="relative" rAng="0" ptsTypes="AA">
                                      <p:cBhvr>
                                        <p:cTn id="10" dur="1000" fill="hold"/>
                                        <p:tgtEl>
                                          <p:spTgt spid="4"/>
                                        </p:tgtEl>
                                        <p:attrNameLst>
                                          <p:attrName>ppt_x</p:attrName>
                                          <p:attrName>ppt_y</p:attrName>
                                        </p:attrNameLst>
                                      </p:cBhvr>
                                      <p:rCtr x="228" y="-1"/>
                                    </p:animMotion>
                                  </p:childTnLst>
                                </p:cTn>
                              </p:par>
                            </p:childTnLst>
                          </p:cTn>
                        </p:par>
                        <p:par>
                          <p:cTn id="11" fill="hold">
                            <p:stCondLst>
                              <p:cond delay="1500"/>
                            </p:stCondLst>
                            <p:childTnLst>
                              <p:par>
                                <p:cTn id="12" presetID="0" presetClass="path" presetSubtype="0" accel="50000" decel="50000" fill="hold" grpId="0" nodeType="afterEffect">
                                  <p:stCondLst>
                                    <p:cond delay="0"/>
                                  </p:stCondLst>
                                  <p:childTnLst>
                                    <p:animMotion origin="layout" path="M 3.61111E-6 -2.59259E-6 L 0.45677 -2.59259E-6 " pathEditMode="relative" ptsTypes="AA">
                                      <p:cBhvr>
                                        <p:cTn id="13" dur="1000" fill="hold"/>
                                        <p:tgtEl>
                                          <p:spTgt spid="8"/>
                                        </p:tgtEl>
                                        <p:attrNameLst>
                                          <p:attrName>ppt_x</p:attrName>
                                          <p:attrName>ppt_y</p:attrName>
                                        </p:attrNameLst>
                                      </p:cBhvr>
                                    </p:animMotion>
                                  </p:childTnLst>
                                </p:cTn>
                              </p:par>
                            </p:childTnLst>
                          </p:cTn>
                        </p:par>
                      </p:childTnLst>
                    </p:cTn>
                  </p:par>
                </p:childTnLst>
              </p:cTn>
              <p:nextCondLst>
                <p:cond evt="onClick" delay="0">
                  <p:tgtEl>
                    <p:spTgt spid="10"/>
                  </p:tgtEl>
                </p:cond>
              </p:nextCondLst>
            </p:seq>
          </p:childTnLst>
        </p:cTn>
      </p:par>
    </p:tnLst>
    <p:bldLst>
      <p:bldGraphic spid="4" grpId="0">
        <p:bldAsOne/>
      </p:bldGraphic>
      <p:bldGraphic spid="8"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p:cNvPicPr>
            <a:picLocks noChangeAspect="1" noChangeArrowheads="1"/>
          </p:cNvPicPr>
          <p:nvPr/>
        </p:nvPicPr>
        <p:blipFill>
          <a:blip r:embed="rId1"/>
          <a:srcRect/>
          <a:stretch>
            <a:fillRect/>
          </a:stretch>
        </p:blipFill>
        <p:spPr bwMode="auto">
          <a:xfrm>
            <a:off x="1285852" y="2847974"/>
            <a:ext cx="6500857" cy="13668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428868"/>
            <a:ext cx="7429552" cy="1815882"/>
          </a:xfrm>
          <a:prstGeom prst="rect">
            <a:avLst/>
          </a:prstGeom>
          <a:noFill/>
        </p:spPr>
        <p:txBody>
          <a:bodyPr wrap="square" rtlCol="0">
            <a:spAutoFit/>
          </a:bodyPr>
          <a:lstStyle/>
          <a:p>
            <a:r>
              <a:rPr lang="en-US" sz="1400" dirty="0" smtClean="0"/>
              <a:t>public class Memento</a:t>
            </a:r>
            <a:r>
              <a:rPr lang="en-US" altLang="zh-CN" sz="1400" dirty="0" smtClean="0"/>
              <a:t>{</a:t>
            </a:r>
            <a:endParaRPr lang="en-US" altLang="zh-CN" sz="1400" dirty="0" smtClean="0"/>
          </a:p>
          <a:p>
            <a:r>
              <a:rPr lang="en-US" altLang="zh-CN" sz="1400" dirty="0" smtClean="0"/>
              <a:t>	</a:t>
            </a:r>
            <a:r>
              <a:rPr lang="en-US" sz="1400" dirty="0" smtClean="0"/>
              <a:t> private String state;</a:t>
            </a:r>
            <a:endParaRPr lang="en-US" sz="1400" dirty="0" smtClean="0"/>
          </a:p>
          <a:p>
            <a:r>
              <a:rPr lang="en-US" altLang="zh-CN" sz="1400" dirty="0" smtClean="0"/>
              <a:t>	</a:t>
            </a:r>
            <a:r>
              <a:rPr lang="en-US" sz="1400" dirty="0" smtClean="0"/>
              <a:t> public String </a:t>
            </a:r>
            <a:r>
              <a:rPr lang="en-US" sz="1400" dirty="0" err="1" smtClean="0"/>
              <a:t>getState</a:t>
            </a:r>
            <a:r>
              <a:rPr lang="en-US" sz="1400" dirty="0" smtClean="0"/>
              <a:t>() {return state;</a:t>
            </a:r>
            <a:r>
              <a:rPr lang="en-US" altLang="zh-CN" sz="1400" dirty="0" smtClean="0"/>
              <a:t>}</a:t>
            </a:r>
            <a:endParaRPr lang="en-US" altLang="zh-CN" sz="1400" dirty="0" smtClean="0"/>
          </a:p>
          <a:p>
            <a:r>
              <a:rPr lang="en-US" altLang="zh-CN" sz="1400" dirty="0" smtClean="0"/>
              <a:t>	</a:t>
            </a:r>
            <a:r>
              <a:rPr lang="en-US" sz="1400" dirty="0" smtClean="0"/>
              <a:t> public void </a:t>
            </a:r>
            <a:r>
              <a:rPr lang="en-US" sz="1400" dirty="0" err="1" smtClean="0"/>
              <a:t>setState</a:t>
            </a:r>
            <a:r>
              <a:rPr lang="en-US" sz="1400" dirty="0" smtClean="0"/>
              <a:t>(String state) {</a:t>
            </a:r>
            <a:r>
              <a:rPr lang="en-US" sz="1400" dirty="0" err="1" smtClean="0"/>
              <a:t>this.state</a:t>
            </a:r>
            <a:r>
              <a:rPr lang="en-US" sz="1400" dirty="0" smtClean="0"/>
              <a:t> = state;</a:t>
            </a:r>
            <a:r>
              <a:rPr lang="en-US" altLang="zh-CN" sz="1400" dirty="0" smtClean="0"/>
              <a:t>}</a:t>
            </a:r>
            <a:endParaRPr lang="en-US" altLang="zh-CN" sz="1400" dirty="0" smtClean="0"/>
          </a:p>
          <a:p>
            <a:r>
              <a:rPr lang="en-US" altLang="zh-CN" sz="1400" dirty="0" smtClean="0"/>
              <a:t>	</a:t>
            </a:r>
            <a:r>
              <a:rPr lang="en-US" sz="1400" dirty="0" smtClean="0"/>
              <a:t> public Memento(String state){</a:t>
            </a:r>
            <a:endParaRPr lang="en-US" sz="1400" dirty="0" smtClean="0"/>
          </a:p>
          <a:p>
            <a:r>
              <a:rPr lang="en-US" altLang="zh-CN" sz="1400" dirty="0" smtClean="0"/>
              <a:t>		</a:t>
            </a:r>
            <a:r>
              <a:rPr lang="en-US" sz="1400" dirty="0" smtClean="0"/>
              <a:t> </a:t>
            </a:r>
            <a:r>
              <a:rPr lang="en-US" altLang="zh-CN" sz="1400" dirty="0" err="1" smtClean="0"/>
              <a:t>this.</a:t>
            </a:r>
            <a:r>
              <a:rPr lang="en-US" sz="1400" dirty="0" err="1" smtClean="0"/>
              <a:t>state</a:t>
            </a:r>
            <a:r>
              <a:rPr lang="en-US" sz="1400" dirty="0" smtClean="0"/>
              <a:t> = state;</a:t>
            </a:r>
            <a:endParaRPr lang="en-US" altLang="zh-CN" sz="1400" dirty="0" smtClean="0"/>
          </a:p>
          <a:p>
            <a:r>
              <a:rPr lang="en-US" altLang="zh-CN" sz="1400" dirty="0" smtClean="0"/>
              <a:t>	}</a:t>
            </a:r>
            <a:endParaRPr lang="en-US" altLang="zh-CN" sz="1400" dirty="0" smtClean="0"/>
          </a:p>
          <a:p>
            <a:r>
              <a:rPr lang="en-US" altLang="zh-CN" sz="1400" dirty="0" smtClean="0"/>
              <a:t>}</a:t>
            </a:r>
            <a:endParaRPr lang="zh-CN" altLang="en-US" sz="1400" dirty="0"/>
          </a:p>
        </p:txBody>
      </p:sp>
      <p:sp>
        <p:nvSpPr>
          <p:cNvPr id="4" name="TextBox 3"/>
          <p:cNvSpPr txBox="1"/>
          <p:nvPr/>
        </p:nvSpPr>
        <p:spPr>
          <a:xfrm>
            <a:off x="1214414" y="4286256"/>
            <a:ext cx="7429552" cy="2092881"/>
          </a:xfrm>
          <a:prstGeom prst="rect">
            <a:avLst/>
          </a:prstGeom>
          <a:noFill/>
        </p:spPr>
        <p:txBody>
          <a:bodyPr wrap="square" rtlCol="0">
            <a:spAutoFit/>
          </a:bodyPr>
          <a:lstStyle/>
          <a:p>
            <a:r>
              <a:rPr lang="en-US" sz="1400" dirty="0" smtClean="0"/>
              <a:t>public class Caretaker</a:t>
            </a:r>
            <a:r>
              <a:rPr lang="en-US" altLang="zh-CN" sz="1400" dirty="0" smtClean="0"/>
              <a:t>{</a:t>
            </a:r>
            <a:endParaRPr lang="en-US" altLang="zh-CN" sz="1400" dirty="0" smtClean="0"/>
          </a:p>
          <a:p>
            <a:r>
              <a:rPr lang="en-US" altLang="zh-CN" sz="1400" dirty="0" smtClean="0"/>
              <a:t>	</a:t>
            </a:r>
            <a:r>
              <a:rPr lang="en-US" sz="1400" dirty="0" smtClean="0"/>
              <a:t> private Map&lt;Memento&gt; </a:t>
            </a:r>
            <a:r>
              <a:rPr lang="en-US" sz="1400" dirty="0" err="1" smtClean="0"/>
              <a:t>mementoMap</a:t>
            </a:r>
            <a:r>
              <a:rPr lang="en-US" sz="1400" dirty="0" smtClean="0"/>
              <a:t>;</a:t>
            </a:r>
            <a:endParaRPr lang="en-US" sz="1400" dirty="0" smtClean="0"/>
          </a:p>
          <a:p>
            <a:r>
              <a:rPr lang="en-US" altLang="zh-CN" sz="1400" dirty="0" smtClean="0"/>
              <a:t>	</a:t>
            </a:r>
            <a:r>
              <a:rPr lang="en-US" sz="1400" dirty="0" smtClean="0"/>
              <a:t> public Memento </a:t>
            </a:r>
            <a:r>
              <a:rPr lang="en-US" sz="1400" dirty="0" err="1" smtClean="0"/>
              <a:t>retrieveMemento</a:t>
            </a:r>
            <a:r>
              <a:rPr lang="en-US" sz="1400" dirty="0" smtClean="0"/>
              <a:t>(String name){</a:t>
            </a:r>
            <a:endParaRPr lang="en-US" sz="1400" dirty="0" smtClean="0"/>
          </a:p>
          <a:p>
            <a:r>
              <a:rPr lang="en-US" sz="1400" dirty="0" smtClean="0"/>
              <a:t>		 return </a:t>
            </a:r>
            <a:r>
              <a:rPr lang="en-US" sz="1400" dirty="0" err="1" smtClean="0"/>
              <a:t>mementoMap.get</a:t>
            </a:r>
            <a:r>
              <a:rPr lang="en-US" sz="1400" dirty="0" smtClean="0"/>
              <a:t>(name);</a:t>
            </a:r>
            <a:endParaRPr lang="en-US" sz="1400" dirty="0" smtClean="0"/>
          </a:p>
          <a:p>
            <a:r>
              <a:rPr lang="en-US" altLang="zh-CN" sz="1400" dirty="0" smtClean="0"/>
              <a:t>	}</a:t>
            </a:r>
            <a:endParaRPr lang="en-US" altLang="zh-CN" sz="1400" dirty="0" smtClean="0"/>
          </a:p>
          <a:p>
            <a:r>
              <a:rPr lang="en-US" altLang="zh-CN" sz="1400" dirty="0" smtClean="0"/>
              <a:t>	</a:t>
            </a:r>
            <a:r>
              <a:rPr lang="en-US" sz="1400" dirty="0" smtClean="0"/>
              <a:t> public void </a:t>
            </a:r>
            <a:r>
              <a:rPr lang="en-US" sz="1400" dirty="0" err="1" smtClean="0"/>
              <a:t>saveMemento</a:t>
            </a:r>
            <a:r>
              <a:rPr lang="en-US" sz="1400" dirty="0" smtClean="0"/>
              <a:t>(String name, Memento memento){</a:t>
            </a:r>
            <a:endParaRPr lang="en-US" sz="1400" dirty="0" smtClean="0"/>
          </a:p>
          <a:p>
            <a:r>
              <a:rPr lang="en-US" sz="1400" dirty="0" smtClean="0"/>
              <a:t>		 </a:t>
            </a:r>
            <a:r>
              <a:rPr lang="en-US" sz="1400" dirty="0" err="1" smtClean="0"/>
              <a:t>mementoMap.put</a:t>
            </a:r>
            <a:r>
              <a:rPr lang="en-US" sz="1400" dirty="0" smtClean="0"/>
              <a:t>(name, memento);</a:t>
            </a:r>
            <a:endParaRPr lang="en-US" sz="1400" dirty="0" smtClean="0"/>
          </a:p>
          <a:p>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071538" y="2500306"/>
            <a:ext cx="7715304" cy="2462213"/>
          </a:xfrm>
          <a:prstGeom prst="rect">
            <a:avLst/>
          </a:prstGeom>
          <a:noFill/>
        </p:spPr>
        <p:txBody>
          <a:bodyPr wrap="square" rtlCol="0">
            <a:spAutoFit/>
          </a:bodyPr>
          <a:lstStyle/>
          <a:p>
            <a:r>
              <a:rPr lang="en-US" altLang="zh-CN" sz="1400" dirty="0" smtClean="0"/>
              <a:t>public static void main(){</a:t>
            </a:r>
            <a:endParaRPr lang="en-US" altLang="zh-CN" sz="1400" dirty="0" smtClean="0"/>
          </a:p>
          <a:p>
            <a:r>
              <a:rPr lang="en-US" altLang="zh-CN" sz="1400" dirty="0" smtClean="0"/>
              <a:t>	//</a:t>
            </a:r>
            <a:r>
              <a:rPr lang="zh-CN" altLang="en-US" sz="1400" dirty="0" smtClean="0"/>
              <a:t>责任链创建</a:t>
            </a:r>
            <a:endParaRPr lang="en-US" altLang="zh-CN" sz="1400" dirty="0" smtClean="0"/>
          </a:p>
          <a:p>
            <a:pPr lvl="0"/>
            <a:r>
              <a:rPr lang="en-US" altLang="zh-CN" sz="1400" dirty="0" smtClean="0"/>
              <a:t>	 Handler handler1</a:t>
            </a:r>
            <a:r>
              <a:rPr lang="zh-CN" altLang="en-US" sz="1400" dirty="0" smtClean="0"/>
              <a:t> </a:t>
            </a:r>
            <a:r>
              <a:rPr lang="en-US" altLang="zh-CN" sz="1400" dirty="0" smtClean="0"/>
              <a:t>= new </a:t>
            </a:r>
            <a:r>
              <a:rPr lang="en-US" altLang="zh-CN" sz="1400" dirty="0" err="1" smtClean="0"/>
              <a:t>ConcreteHandler</a:t>
            </a:r>
            <a:r>
              <a:rPr lang="en-US" altLang="zh-CN" sz="1400" dirty="0" smtClean="0"/>
              <a:t>(); </a:t>
            </a:r>
            <a:endParaRPr lang="en-US" altLang="zh-CN" sz="1400" dirty="0" smtClean="0"/>
          </a:p>
          <a:p>
            <a:r>
              <a:rPr lang="en-US" altLang="zh-CN" sz="1400" dirty="0" smtClean="0"/>
              <a:t>	 Handler handler2</a:t>
            </a:r>
            <a:r>
              <a:rPr lang="zh-CN" altLang="en-US" sz="1400" dirty="0" smtClean="0"/>
              <a:t> </a:t>
            </a:r>
            <a:r>
              <a:rPr lang="en-US" altLang="zh-CN" sz="1400" dirty="0" smtClean="0"/>
              <a:t>= new </a:t>
            </a:r>
            <a:r>
              <a:rPr lang="en-US" altLang="zh-CN" sz="1400" dirty="0" err="1" smtClean="0"/>
              <a:t>ConcreteHandler</a:t>
            </a:r>
            <a:r>
              <a:rPr lang="en-US" altLang="zh-CN" sz="1400" dirty="0" smtClean="0"/>
              <a:t>();</a:t>
            </a:r>
            <a:endParaRPr lang="en-US" altLang="zh-CN" sz="1400" dirty="0" smtClean="0"/>
          </a:p>
          <a:p>
            <a:r>
              <a:rPr lang="en-US" altLang="zh-CN" sz="1400" dirty="0" smtClean="0"/>
              <a:t>	 Handler handler3</a:t>
            </a:r>
            <a:r>
              <a:rPr lang="zh-CN" altLang="en-US" sz="1400" dirty="0" smtClean="0"/>
              <a:t> </a:t>
            </a:r>
            <a:r>
              <a:rPr lang="en-US" altLang="zh-CN" sz="1400" dirty="0" smtClean="0"/>
              <a:t>= new </a:t>
            </a:r>
            <a:r>
              <a:rPr lang="en-US" altLang="zh-CN" sz="1400" dirty="0" err="1" smtClean="0"/>
              <a:t>ConcreteHandler</a:t>
            </a:r>
            <a:r>
              <a:rPr lang="en-US" altLang="zh-CN" sz="1400" dirty="0" smtClean="0"/>
              <a:t>();</a:t>
            </a:r>
            <a:endParaRPr lang="en-US" altLang="zh-CN" sz="1400" dirty="0" smtClean="0"/>
          </a:p>
          <a:p>
            <a:r>
              <a:rPr lang="en-US" altLang="zh-CN" sz="1400" dirty="0" smtClean="0"/>
              <a:t>	 handler1</a:t>
            </a:r>
            <a:r>
              <a:rPr lang="zh-CN" altLang="en-US" sz="1400" dirty="0" smtClean="0"/>
              <a:t> </a:t>
            </a:r>
            <a:r>
              <a:rPr lang="en-US" altLang="zh-CN" sz="1400" dirty="0" smtClean="0"/>
              <a:t>.set Handler (handler2</a:t>
            </a:r>
            <a:r>
              <a:rPr lang="zh-CN" altLang="en-US" sz="1400" dirty="0" smtClean="0"/>
              <a:t> </a:t>
            </a:r>
            <a:r>
              <a:rPr lang="en-US" altLang="zh-CN" sz="1400" dirty="0" smtClean="0"/>
              <a:t>);</a:t>
            </a:r>
            <a:endParaRPr lang="en-US" altLang="zh-CN" sz="1400" dirty="0" smtClean="0"/>
          </a:p>
          <a:p>
            <a:r>
              <a:rPr lang="en-US" altLang="zh-CN" sz="1400" dirty="0" smtClean="0"/>
              <a:t>	 handler2</a:t>
            </a:r>
            <a:r>
              <a:rPr lang="zh-CN" altLang="en-US" sz="1400" dirty="0" smtClean="0"/>
              <a:t> </a:t>
            </a:r>
            <a:r>
              <a:rPr lang="en-US" altLang="zh-CN" sz="1400" dirty="0" smtClean="0"/>
              <a:t>.set Handler (handler3</a:t>
            </a:r>
            <a:r>
              <a:rPr lang="zh-CN" altLang="en-US" sz="1400" dirty="0" smtClean="0"/>
              <a:t> </a:t>
            </a:r>
            <a:r>
              <a:rPr lang="en-US" altLang="zh-CN" sz="1400" dirty="0" smtClean="0"/>
              <a:t>);</a:t>
            </a:r>
            <a:endParaRPr lang="en-US" altLang="zh-CN" sz="1400" dirty="0" smtClean="0"/>
          </a:p>
          <a:p>
            <a:r>
              <a:rPr lang="en-US" altLang="zh-CN" sz="1400" dirty="0" smtClean="0"/>
              <a:t>	</a:t>
            </a:r>
            <a:endParaRPr lang="en-US" altLang="zh-CN" sz="1400" dirty="0" smtClean="0"/>
          </a:p>
          <a:p>
            <a:r>
              <a:rPr lang="en-US" altLang="zh-CN" sz="1400" dirty="0" smtClean="0"/>
              <a:t>	//</a:t>
            </a:r>
            <a:r>
              <a:rPr lang="zh-CN" altLang="en-US" sz="1400" dirty="0" smtClean="0"/>
              <a:t>处理请求</a:t>
            </a:r>
            <a:endParaRPr lang="en-US" altLang="zh-CN" sz="1400" dirty="0" smtClean="0"/>
          </a:p>
          <a:p>
            <a:r>
              <a:rPr lang="en-US" altLang="zh-CN" sz="1400" dirty="0" smtClean="0"/>
              <a:t>	 handler1</a:t>
            </a:r>
            <a:r>
              <a:rPr lang="zh-CN" altLang="en-US" sz="1400" dirty="0" smtClean="0"/>
              <a:t> </a:t>
            </a:r>
            <a:r>
              <a:rPr lang="en-US" altLang="zh-CN" sz="1400" dirty="0" smtClean="0"/>
              <a:t>. </a:t>
            </a:r>
            <a:r>
              <a:rPr lang="en-US" altLang="zh-CN" sz="1400" dirty="0" err="1" smtClean="0"/>
              <a:t>handleRequest</a:t>
            </a:r>
            <a:r>
              <a:rPr lang="en-US" altLang="zh-CN" sz="1400" dirty="0" smtClean="0"/>
              <a:t>(request);</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2462213"/>
          </a:xfrm>
          <a:prstGeom prst="rect">
            <a:avLst/>
          </a:prstGeom>
          <a:noFill/>
        </p:spPr>
        <p:txBody>
          <a:bodyPr wrap="square" rtlCol="0">
            <a:spAutoFit/>
          </a:bodyPr>
          <a:lstStyle/>
          <a:p>
            <a:r>
              <a:rPr lang="en-US" sz="1400" dirty="0" smtClean="0"/>
              <a:t>public class Originator</a:t>
            </a:r>
            <a:r>
              <a:rPr lang="en-US" altLang="zh-CN" sz="1400" dirty="0" smtClean="0"/>
              <a:t>{</a:t>
            </a:r>
            <a:endParaRPr lang="en-US" altLang="zh-CN" sz="1400" dirty="0" smtClean="0"/>
          </a:p>
          <a:p>
            <a:r>
              <a:rPr lang="en-US" altLang="zh-CN" sz="1400" dirty="0" smtClean="0"/>
              <a:t>	</a:t>
            </a:r>
            <a:r>
              <a:rPr lang="en-US" sz="1400" dirty="0" smtClean="0"/>
              <a:t> private String state;</a:t>
            </a:r>
            <a:endParaRPr lang="en-US" sz="1400" dirty="0" smtClean="0"/>
          </a:p>
          <a:p>
            <a:r>
              <a:rPr lang="en-US" altLang="zh-CN" sz="1400" dirty="0" smtClean="0"/>
              <a:t>	</a:t>
            </a:r>
            <a:r>
              <a:rPr lang="en-US" sz="1400" dirty="0" smtClean="0"/>
              <a:t> public String </a:t>
            </a:r>
            <a:r>
              <a:rPr lang="en-US" sz="1400" dirty="0" err="1" smtClean="0"/>
              <a:t>getState</a:t>
            </a:r>
            <a:r>
              <a:rPr lang="en-US" sz="1400" dirty="0" smtClean="0"/>
              <a:t>() {return state;</a:t>
            </a:r>
            <a:r>
              <a:rPr lang="en-US" altLang="zh-CN" sz="1400" dirty="0" smtClean="0"/>
              <a:t>}</a:t>
            </a:r>
            <a:endParaRPr lang="en-US" altLang="zh-CN" sz="1400" dirty="0" smtClean="0"/>
          </a:p>
          <a:p>
            <a:r>
              <a:rPr lang="en-US" altLang="zh-CN" sz="1400" dirty="0" smtClean="0"/>
              <a:t>	</a:t>
            </a:r>
            <a:r>
              <a:rPr lang="en-US" sz="1400" dirty="0" smtClean="0"/>
              <a:t> public void </a:t>
            </a:r>
            <a:r>
              <a:rPr lang="en-US" sz="1400" dirty="0" err="1" smtClean="0"/>
              <a:t>setState</a:t>
            </a:r>
            <a:r>
              <a:rPr lang="en-US" sz="1400" dirty="0" smtClean="0"/>
              <a:t>(String state) {</a:t>
            </a:r>
            <a:r>
              <a:rPr lang="en-US" sz="1400" dirty="0" err="1" smtClean="0"/>
              <a:t>this.state</a:t>
            </a:r>
            <a:r>
              <a:rPr lang="en-US" sz="1400" dirty="0" smtClean="0"/>
              <a:t> = state;</a:t>
            </a:r>
            <a:r>
              <a:rPr lang="en-US" altLang="zh-CN" sz="1400" dirty="0" smtClean="0"/>
              <a:t>}</a:t>
            </a:r>
            <a:endParaRPr lang="en-US" altLang="zh-CN" sz="1400" dirty="0" smtClean="0"/>
          </a:p>
          <a:p>
            <a:r>
              <a:rPr lang="en-US" altLang="zh-CN" sz="1400" dirty="0" smtClean="0"/>
              <a:t>	</a:t>
            </a:r>
            <a:r>
              <a:rPr lang="en-US" sz="1400" dirty="0" smtClean="0"/>
              <a:t> public Memento </a:t>
            </a:r>
            <a:r>
              <a:rPr lang="en-US" sz="1400" dirty="0" err="1" smtClean="0"/>
              <a:t>createMemento</a:t>
            </a:r>
            <a:r>
              <a:rPr lang="en-US" sz="1400" dirty="0" smtClean="0"/>
              <a:t>(){</a:t>
            </a:r>
            <a:endParaRPr lang="en-US" sz="1400" dirty="0" smtClean="0"/>
          </a:p>
          <a:p>
            <a:r>
              <a:rPr lang="en-US" altLang="zh-CN" sz="1400" dirty="0" smtClean="0"/>
              <a:t>		</a:t>
            </a:r>
            <a:r>
              <a:rPr lang="en-US" sz="1400" dirty="0" smtClean="0"/>
              <a:t> return new Memento(state);</a:t>
            </a:r>
            <a:endParaRPr lang="en-US" altLang="zh-CN" sz="1400" dirty="0" smtClean="0"/>
          </a:p>
          <a:p>
            <a:r>
              <a:rPr lang="en-US" altLang="zh-CN" sz="1400" dirty="0" smtClean="0"/>
              <a:t>	}</a:t>
            </a:r>
            <a:endParaRPr lang="en-US" altLang="zh-CN" sz="1400" dirty="0" smtClean="0"/>
          </a:p>
          <a:p>
            <a:r>
              <a:rPr lang="en-US" altLang="zh-CN" sz="1400" dirty="0" smtClean="0"/>
              <a:t>	</a:t>
            </a:r>
            <a:r>
              <a:rPr lang="en-US" sz="1400" dirty="0" smtClean="0"/>
              <a:t> public void </a:t>
            </a:r>
            <a:r>
              <a:rPr lang="en-US" sz="1400" dirty="0" err="1" smtClean="0"/>
              <a:t>restoreMemento</a:t>
            </a:r>
            <a:r>
              <a:rPr lang="en-US" sz="1400" dirty="0" smtClean="0"/>
              <a:t>(Memento </a:t>
            </a:r>
            <a:r>
              <a:rPr lang="en-US" sz="1400" dirty="0" err="1" smtClean="0"/>
              <a:t>memento</a:t>
            </a:r>
            <a:r>
              <a:rPr lang="en-US" sz="1400" dirty="0" smtClean="0"/>
              <a:t>){</a:t>
            </a:r>
            <a:endParaRPr lang="en-US" sz="1400" dirty="0" smtClean="0"/>
          </a:p>
          <a:p>
            <a:r>
              <a:rPr lang="en-US" altLang="zh-CN" sz="1400" dirty="0" smtClean="0"/>
              <a:t>		</a:t>
            </a:r>
            <a:r>
              <a:rPr lang="en-US" sz="1400" dirty="0" smtClean="0"/>
              <a:t> </a:t>
            </a:r>
            <a:r>
              <a:rPr lang="en-US" sz="1400" dirty="0" err="1" smtClean="0"/>
              <a:t>this.setState</a:t>
            </a:r>
            <a:r>
              <a:rPr lang="en-US" sz="1400" dirty="0" smtClean="0"/>
              <a:t>(</a:t>
            </a:r>
            <a:r>
              <a:rPr lang="en-US" sz="1400" dirty="0" err="1" smtClean="0"/>
              <a:t>memento.getState</a:t>
            </a:r>
            <a:r>
              <a:rPr lang="en-US" sz="1400" dirty="0" smtClean="0"/>
              <a:t>());</a:t>
            </a:r>
            <a:endParaRPr lang="en-US" altLang="zh-CN" sz="1400" dirty="0" smtClean="0"/>
          </a:p>
          <a:p>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pic>
        <p:nvPicPr>
          <p:cNvPr id="2050" name="Picture 2"/>
          <p:cNvPicPr>
            <a:picLocks noChangeAspect="1" noChangeArrowheads="1"/>
          </p:cNvPicPr>
          <p:nvPr/>
        </p:nvPicPr>
        <p:blipFill>
          <a:blip r:embed="rId1"/>
          <a:srcRect/>
          <a:stretch>
            <a:fillRect/>
          </a:stretch>
        </p:blipFill>
        <p:spPr bwMode="auto">
          <a:xfrm>
            <a:off x="943002" y="2357430"/>
            <a:ext cx="7486650" cy="3838575"/>
          </a:xfrm>
          <a:prstGeom prst="rect">
            <a:avLst/>
          </a:prstGeom>
          <a:noFill/>
          <a:ln w="9525">
            <a:noFill/>
            <a:miter lim="800000"/>
            <a:headEnd/>
            <a:tailEnd/>
          </a:ln>
          <a:effectLst/>
        </p:spPr>
      </p:pic>
      <p:sp>
        <p:nvSpPr>
          <p:cNvPr id="5" name="椭圆 4"/>
          <p:cNvSpPr/>
          <p:nvPr/>
        </p:nvSpPr>
        <p:spPr>
          <a:xfrm>
            <a:off x="3357554" y="3071810"/>
            <a:ext cx="3000396" cy="3429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5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nextCondLst>
                <p:cond evt="onClick" delay="0">
                  <p:tgtEl>
                    <p:spTgt spid="2050"/>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738664"/>
          </a:xfrm>
          <a:prstGeom prst="rect">
            <a:avLst/>
          </a:prstGeom>
          <a:noFill/>
        </p:spPr>
        <p:txBody>
          <a:bodyPr wrap="square" rtlCol="0">
            <a:spAutoFit/>
          </a:bodyPr>
          <a:lstStyle/>
          <a:p>
            <a:r>
              <a:rPr lang="en-US" sz="1400" dirty="0" smtClean="0"/>
              <a:t>public interface </a:t>
            </a:r>
            <a:r>
              <a:rPr lang="en-US" sz="1400" dirty="0" err="1" smtClean="0"/>
              <a:t>MementoIF</a:t>
            </a:r>
            <a:r>
              <a:rPr lang="en-US" altLang="zh-CN" sz="1400" dirty="0" smtClean="0"/>
              <a:t>{</a:t>
            </a:r>
            <a:endParaRPr lang="en-US" altLang="zh-CN" sz="1400" dirty="0" smtClean="0"/>
          </a:p>
          <a:p>
            <a:endParaRPr lang="en-US" altLang="zh-CN" sz="1400" dirty="0" smtClean="0"/>
          </a:p>
          <a:p>
            <a:r>
              <a:rPr lang="en-US" altLang="zh-CN" sz="1400" dirty="0" smtClean="0"/>
              <a:t>}</a:t>
            </a:r>
            <a:endParaRPr lang="zh-CN" altLang="en-US" sz="1400" dirty="0"/>
          </a:p>
        </p:txBody>
      </p:sp>
      <p:sp>
        <p:nvSpPr>
          <p:cNvPr id="6" name="TextBox 5"/>
          <p:cNvSpPr txBox="1"/>
          <p:nvPr/>
        </p:nvSpPr>
        <p:spPr>
          <a:xfrm>
            <a:off x="1214414" y="3336383"/>
            <a:ext cx="7429552" cy="2092881"/>
          </a:xfrm>
          <a:prstGeom prst="rect">
            <a:avLst/>
          </a:prstGeom>
          <a:noFill/>
        </p:spPr>
        <p:txBody>
          <a:bodyPr wrap="square" rtlCol="0">
            <a:spAutoFit/>
          </a:bodyPr>
          <a:lstStyle/>
          <a:p>
            <a:r>
              <a:rPr lang="en-US" sz="1400" dirty="0" smtClean="0"/>
              <a:t>public class Caretaker</a:t>
            </a:r>
            <a:r>
              <a:rPr lang="en-US" altLang="zh-CN" sz="1400" dirty="0" smtClean="0"/>
              <a:t>{</a:t>
            </a:r>
            <a:endParaRPr lang="en-US" altLang="zh-CN" sz="1400" dirty="0" smtClean="0"/>
          </a:p>
          <a:p>
            <a:r>
              <a:rPr lang="en-US" altLang="zh-CN" sz="1400" dirty="0" smtClean="0"/>
              <a:t>	</a:t>
            </a:r>
            <a:r>
              <a:rPr lang="en-US" sz="1400" dirty="0" smtClean="0"/>
              <a:t> private </a:t>
            </a:r>
            <a:r>
              <a:rPr lang="en-US" sz="1400" dirty="0" err="1" smtClean="0"/>
              <a:t>MementoIF</a:t>
            </a:r>
            <a:r>
              <a:rPr lang="en-US" sz="1400" dirty="0" smtClean="0"/>
              <a:t> memento;</a:t>
            </a:r>
            <a:endParaRPr lang="en-US" sz="1400" dirty="0" smtClean="0"/>
          </a:p>
          <a:p>
            <a:r>
              <a:rPr lang="en-US" altLang="zh-CN" sz="1400" dirty="0" smtClean="0"/>
              <a:t>	</a:t>
            </a:r>
            <a:r>
              <a:rPr lang="en-US" sz="1400" dirty="0" smtClean="0"/>
              <a:t> public </a:t>
            </a:r>
            <a:r>
              <a:rPr lang="en-US" sz="1400" dirty="0" err="1" smtClean="0"/>
              <a:t>MementoIF</a:t>
            </a:r>
            <a:r>
              <a:rPr lang="en-US" sz="1400" dirty="0" smtClean="0"/>
              <a:t> </a:t>
            </a:r>
            <a:r>
              <a:rPr lang="en-US" sz="1400" dirty="0" err="1" smtClean="0"/>
              <a:t>retrieveMemento</a:t>
            </a:r>
            <a:r>
              <a:rPr lang="en-US" sz="1400" dirty="0" smtClean="0"/>
              <a:t>(){</a:t>
            </a:r>
            <a:endParaRPr lang="en-US" sz="1400" dirty="0" smtClean="0"/>
          </a:p>
          <a:p>
            <a:r>
              <a:rPr lang="en-US" sz="1400" dirty="0" smtClean="0"/>
              <a:t>		 return memento;</a:t>
            </a:r>
            <a:endParaRPr lang="en-US" sz="1400" dirty="0" smtClean="0"/>
          </a:p>
          <a:p>
            <a:r>
              <a:rPr lang="en-US" altLang="zh-CN" sz="1400" dirty="0" smtClean="0"/>
              <a:t>	}</a:t>
            </a:r>
            <a:endParaRPr lang="en-US" altLang="zh-CN" sz="1400" dirty="0" smtClean="0"/>
          </a:p>
          <a:p>
            <a:r>
              <a:rPr lang="en-US" altLang="zh-CN" sz="1400" dirty="0" smtClean="0"/>
              <a:t>	</a:t>
            </a:r>
            <a:r>
              <a:rPr lang="en-US" sz="1400" dirty="0" smtClean="0"/>
              <a:t> public void </a:t>
            </a:r>
            <a:r>
              <a:rPr lang="en-US" sz="1400" dirty="0" err="1" smtClean="0"/>
              <a:t>saveMemento</a:t>
            </a:r>
            <a:r>
              <a:rPr lang="en-US" sz="1400" dirty="0" smtClean="0"/>
              <a:t>(</a:t>
            </a:r>
            <a:r>
              <a:rPr lang="en-US" sz="1400" dirty="0" err="1" smtClean="0"/>
              <a:t>MementoIF</a:t>
            </a:r>
            <a:r>
              <a:rPr lang="en-US" sz="1400" dirty="0" smtClean="0"/>
              <a:t> memento){</a:t>
            </a:r>
            <a:endParaRPr lang="en-US" sz="1400" dirty="0" smtClean="0"/>
          </a:p>
          <a:p>
            <a:r>
              <a:rPr lang="en-US" sz="1400" dirty="0" smtClean="0"/>
              <a:t>		 </a:t>
            </a:r>
            <a:r>
              <a:rPr lang="en-US" sz="1400" dirty="0" err="1" smtClean="0"/>
              <a:t>this.memento</a:t>
            </a:r>
            <a:r>
              <a:rPr lang="en-US" sz="1400" dirty="0" smtClean="0"/>
              <a:t> = memento;</a:t>
            </a:r>
            <a:endParaRPr lang="en-US" sz="1400" dirty="0" smtClean="0"/>
          </a:p>
          <a:p>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3816429"/>
          </a:xfrm>
          <a:prstGeom prst="rect">
            <a:avLst/>
          </a:prstGeom>
          <a:noFill/>
        </p:spPr>
        <p:txBody>
          <a:bodyPr wrap="square" rtlCol="0">
            <a:spAutoFit/>
          </a:bodyPr>
          <a:lstStyle/>
          <a:p>
            <a:r>
              <a:rPr lang="en-US" sz="1400" dirty="0" smtClean="0"/>
              <a:t>public class Originator</a:t>
            </a:r>
            <a:r>
              <a:rPr lang="en-US" altLang="zh-CN" sz="1400" dirty="0" smtClean="0"/>
              <a:t>{</a:t>
            </a:r>
            <a:endParaRPr lang="en-US" altLang="zh-CN" sz="1400" dirty="0" smtClean="0"/>
          </a:p>
          <a:p>
            <a:r>
              <a:rPr lang="en-US" altLang="zh-CN" sz="1400" dirty="0" smtClean="0"/>
              <a:t>	</a:t>
            </a:r>
            <a:r>
              <a:rPr lang="en-US" sz="1400" dirty="0" smtClean="0"/>
              <a:t> private String state;</a:t>
            </a:r>
            <a:endParaRPr lang="en-US" sz="1400" dirty="0" smtClean="0"/>
          </a:p>
          <a:p>
            <a:r>
              <a:rPr lang="en-US" altLang="zh-CN" sz="1400" dirty="0" smtClean="0"/>
              <a:t>	</a:t>
            </a:r>
            <a:r>
              <a:rPr lang="en-US" sz="1400" dirty="0" smtClean="0"/>
              <a:t> public String </a:t>
            </a:r>
            <a:r>
              <a:rPr lang="en-US" sz="1400" dirty="0" err="1" smtClean="0"/>
              <a:t>getState</a:t>
            </a:r>
            <a:r>
              <a:rPr lang="en-US" sz="1400" dirty="0" smtClean="0"/>
              <a:t>() {return state;</a:t>
            </a:r>
            <a:r>
              <a:rPr lang="en-US" altLang="zh-CN" sz="1400" dirty="0" smtClean="0"/>
              <a:t>}</a:t>
            </a:r>
            <a:endParaRPr lang="en-US" altLang="zh-CN" sz="1400" dirty="0" smtClean="0"/>
          </a:p>
          <a:p>
            <a:r>
              <a:rPr lang="en-US" altLang="zh-CN" sz="1400" dirty="0" smtClean="0"/>
              <a:t>	</a:t>
            </a:r>
            <a:r>
              <a:rPr lang="en-US" sz="1400" dirty="0" smtClean="0"/>
              <a:t> public void </a:t>
            </a:r>
            <a:r>
              <a:rPr lang="en-US" sz="1400" dirty="0" err="1" smtClean="0"/>
              <a:t>setState</a:t>
            </a:r>
            <a:r>
              <a:rPr lang="en-US" sz="1400" dirty="0" smtClean="0"/>
              <a:t>(String state) {</a:t>
            </a:r>
            <a:r>
              <a:rPr lang="en-US" sz="1400" dirty="0" err="1" smtClean="0"/>
              <a:t>this.state</a:t>
            </a:r>
            <a:r>
              <a:rPr lang="en-US" sz="1400" dirty="0" smtClean="0"/>
              <a:t> = state;</a:t>
            </a:r>
            <a:r>
              <a:rPr lang="en-US" altLang="zh-CN" sz="1400" dirty="0" smtClean="0"/>
              <a:t>}</a:t>
            </a:r>
            <a:endParaRPr lang="en-US" altLang="zh-CN" sz="1400" dirty="0" smtClean="0"/>
          </a:p>
          <a:p>
            <a:r>
              <a:rPr lang="en-US" altLang="zh-CN" sz="1400" dirty="0" smtClean="0"/>
              <a:t>	</a:t>
            </a:r>
            <a:r>
              <a:rPr lang="en-US" sz="1400" dirty="0" smtClean="0"/>
              <a:t> public </a:t>
            </a:r>
            <a:r>
              <a:rPr lang="en-US" sz="1400" dirty="0" err="1" smtClean="0"/>
              <a:t>MementoIF</a:t>
            </a:r>
            <a:r>
              <a:rPr lang="en-US" sz="1400" dirty="0" smtClean="0"/>
              <a:t> </a:t>
            </a:r>
            <a:r>
              <a:rPr lang="en-US" sz="1400" dirty="0" err="1" smtClean="0"/>
              <a:t>createMemento</a:t>
            </a:r>
            <a:r>
              <a:rPr lang="en-US" sz="1400" dirty="0" smtClean="0"/>
              <a:t>(){</a:t>
            </a:r>
            <a:endParaRPr lang="en-US" sz="1400" dirty="0" smtClean="0"/>
          </a:p>
          <a:p>
            <a:r>
              <a:rPr lang="en-US" altLang="zh-CN" sz="1400" dirty="0" smtClean="0"/>
              <a:t>		</a:t>
            </a:r>
            <a:r>
              <a:rPr lang="en-US" sz="1400" dirty="0" smtClean="0"/>
              <a:t> return new Memento(state);</a:t>
            </a:r>
            <a:endParaRPr lang="en-US" altLang="zh-CN" sz="1400" dirty="0" smtClean="0"/>
          </a:p>
          <a:p>
            <a:r>
              <a:rPr lang="en-US" altLang="zh-CN" sz="1400" dirty="0" smtClean="0"/>
              <a:t>	}</a:t>
            </a:r>
            <a:endParaRPr lang="en-US" altLang="zh-CN" sz="1400" dirty="0" smtClean="0"/>
          </a:p>
          <a:p>
            <a:r>
              <a:rPr lang="en-US" altLang="zh-CN" sz="1400" dirty="0" smtClean="0"/>
              <a:t>	</a:t>
            </a:r>
            <a:r>
              <a:rPr lang="en-US" sz="1400" dirty="0" smtClean="0"/>
              <a:t> public void </a:t>
            </a:r>
            <a:r>
              <a:rPr lang="en-US" sz="1400" dirty="0" err="1" smtClean="0"/>
              <a:t>restoreMemento</a:t>
            </a:r>
            <a:r>
              <a:rPr lang="en-US" sz="1400" dirty="0" smtClean="0"/>
              <a:t>(</a:t>
            </a:r>
            <a:r>
              <a:rPr lang="en-US" sz="1400" dirty="0" err="1" smtClean="0"/>
              <a:t>MementoIF</a:t>
            </a:r>
            <a:r>
              <a:rPr lang="en-US" sz="1400" dirty="0" smtClean="0"/>
              <a:t> memento){</a:t>
            </a:r>
            <a:endParaRPr lang="en-US" sz="1400" dirty="0" smtClean="0"/>
          </a:p>
          <a:p>
            <a:r>
              <a:rPr lang="en-US" altLang="zh-CN" sz="1400" dirty="0" smtClean="0"/>
              <a:t>		</a:t>
            </a:r>
            <a:r>
              <a:rPr lang="en-US" sz="1400" dirty="0" smtClean="0"/>
              <a:t> </a:t>
            </a:r>
            <a:r>
              <a:rPr lang="en-US" sz="1400" dirty="0" err="1" smtClean="0"/>
              <a:t>this.setState</a:t>
            </a:r>
            <a:r>
              <a:rPr lang="en-US" sz="1400" dirty="0" smtClean="0"/>
              <a:t>(</a:t>
            </a:r>
            <a:r>
              <a:rPr lang="en-US" sz="1400" dirty="0" smtClean="0">
                <a:solidFill>
                  <a:srgbClr val="FF0000"/>
                </a:solidFill>
              </a:rPr>
              <a:t>((Memento)memento)</a:t>
            </a:r>
            <a:r>
              <a:rPr lang="en-US" sz="1400" dirty="0" smtClean="0"/>
              <a:t>.</a:t>
            </a:r>
            <a:r>
              <a:rPr lang="en-US" sz="1400" dirty="0" err="1" smtClean="0"/>
              <a:t>getState</a:t>
            </a:r>
            <a:r>
              <a:rPr lang="en-US" sz="1400" dirty="0" smtClean="0"/>
              <a:t>());</a:t>
            </a:r>
            <a:endParaRPr lang="en-US" altLang="zh-CN" sz="1400" dirty="0" smtClean="0"/>
          </a:p>
          <a:p>
            <a:r>
              <a:rPr lang="en-US" altLang="zh-CN" sz="1400" dirty="0" smtClean="0"/>
              <a:t>	}</a:t>
            </a:r>
            <a:endParaRPr lang="en-US" altLang="zh-CN" sz="1400" dirty="0" smtClean="0"/>
          </a:p>
          <a:p>
            <a:r>
              <a:rPr lang="en-US" altLang="zh-CN" sz="1400" dirty="0" smtClean="0"/>
              <a:t>	</a:t>
            </a:r>
            <a:r>
              <a:rPr lang="en-US" sz="1400" dirty="0" smtClean="0"/>
              <a:t> </a:t>
            </a:r>
            <a:r>
              <a:rPr lang="en-US" sz="1400" dirty="0" smtClean="0">
                <a:solidFill>
                  <a:srgbClr val="FF0000"/>
                </a:solidFill>
              </a:rPr>
              <a:t>private class Memento implements </a:t>
            </a:r>
            <a:r>
              <a:rPr lang="en-US" sz="1400" dirty="0" err="1" smtClean="0">
                <a:solidFill>
                  <a:srgbClr val="FF0000"/>
                </a:solidFill>
              </a:rPr>
              <a:t>MementoIF</a:t>
            </a:r>
            <a:r>
              <a:rPr lang="en-US" sz="1400" dirty="0" smtClean="0">
                <a:solidFill>
                  <a:srgbClr val="FF0000"/>
                </a:solidFill>
              </a:rPr>
              <a:t>{</a:t>
            </a:r>
            <a:endParaRPr lang="en-US" sz="1400" dirty="0" smtClean="0">
              <a:solidFill>
                <a:srgbClr val="FF0000"/>
              </a:solidFill>
            </a:endParaRPr>
          </a:p>
          <a:p>
            <a:r>
              <a:rPr lang="en-US" altLang="zh-CN" sz="1400" dirty="0" smtClean="0">
                <a:solidFill>
                  <a:srgbClr val="FF0000"/>
                </a:solidFill>
              </a:rPr>
              <a:t>		</a:t>
            </a:r>
            <a:r>
              <a:rPr lang="en-US" sz="1400" dirty="0" smtClean="0">
                <a:solidFill>
                  <a:srgbClr val="FF0000"/>
                </a:solidFill>
              </a:rPr>
              <a:t> private String state;</a:t>
            </a:r>
            <a:endParaRPr lang="en-US" sz="1400" dirty="0" smtClean="0">
              <a:solidFill>
                <a:srgbClr val="FF0000"/>
              </a:solidFill>
            </a:endParaRPr>
          </a:p>
          <a:p>
            <a:r>
              <a:rPr lang="en-US" altLang="zh-CN" sz="1400" dirty="0" smtClean="0">
                <a:solidFill>
                  <a:srgbClr val="FF0000"/>
                </a:solidFill>
              </a:rPr>
              <a:t>		</a:t>
            </a:r>
            <a:r>
              <a:rPr lang="en-US" sz="1400" dirty="0" smtClean="0">
                <a:solidFill>
                  <a:srgbClr val="FF0000"/>
                </a:solidFill>
              </a:rPr>
              <a:t> private Memento(String state){</a:t>
            </a:r>
            <a:r>
              <a:rPr lang="en-US" sz="1400" dirty="0" err="1" smtClean="0">
                <a:solidFill>
                  <a:srgbClr val="FF0000"/>
                </a:solidFill>
              </a:rPr>
              <a:t>this.state</a:t>
            </a:r>
            <a:r>
              <a:rPr lang="en-US" sz="1400" dirty="0" smtClean="0">
                <a:solidFill>
                  <a:srgbClr val="FF0000"/>
                </a:solidFill>
              </a:rPr>
              <a:t> = state;</a:t>
            </a:r>
            <a:r>
              <a:rPr lang="en-US" altLang="zh-CN" sz="1400" dirty="0" smtClean="0">
                <a:solidFill>
                  <a:srgbClr val="FF0000"/>
                </a:solidFill>
              </a:rPr>
              <a:t>}</a:t>
            </a:r>
            <a:endParaRPr lang="en-US" altLang="zh-CN" sz="1400" dirty="0" smtClean="0">
              <a:solidFill>
                <a:srgbClr val="FF0000"/>
              </a:solidFill>
            </a:endParaRPr>
          </a:p>
          <a:p>
            <a:r>
              <a:rPr lang="en-US" altLang="zh-CN" sz="1400" dirty="0" smtClean="0">
                <a:solidFill>
                  <a:srgbClr val="FF0000"/>
                </a:solidFill>
              </a:rPr>
              <a:t>		</a:t>
            </a:r>
            <a:r>
              <a:rPr lang="en-US" sz="1400" dirty="0" smtClean="0">
                <a:solidFill>
                  <a:srgbClr val="FF0000"/>
                </a:solidFill>
              </a:rPr>
              <a:t> private String </a:t>
            </a:r>
            <a:r>
              <a:rPr lang="en-US" sz="1400" dirty="0" err="1" smtClean="0">
                <a:solidFill>
                  <a:srgbClr val="FF0000"/>
                </a:solidFill>
              </a:rPr>
              <a:t>getState</a:t>
            </a:r>
            <a:r>
              <a:rPr lang="en-US" sz="1400" dirty="0" smtClean="0">
                <a:solidFill>
                  <a:srgbClr val="FF0000"/>
                </a:solidFill>
              </a:rPr>
              <a:t>(){return state;</a:t>
            </a:r>
            <a:r>
              <a:rPr lang="en-US" altLang="zh-CN" sz="1400" dirty="0" smtClean="0">
                <a:solidFill>
                  <a:srgbClr val="FF0000"/>
                </a:solidFill>
              </a:rPr>
              <a:t>}</a:t>
            </a:r>
            <a:endParaRPr lang="en-US" altLang="zh-CN" sz="1400" dirty="0" smtClean="0">
              <a:solidFill>
                <a:srgbClr val="FF0000"/>
              </a:solidFill>
            </a:endParaRPr>
          </a:p>
          <a:p>
            <a:r>
              <a:rPr lang="en-US" altLang="zh-CN" sz="1400" dirty="0" smtClean="0">
                <a:solidFill>
                  <a:srgbClr val="FF0000"/>
                </a:solidFill>
              </a:rPr>
              <a:t>		</a:t>
            </a:r>
            <a:r>
              <a:rPr lang="en-US" sz="1400" dirty="0" smtClean="0">
                <a:solidFill>
                  <a:srgbClr val="FF0000"/>
                </a:solidFill>
              </a:rPr>
              <a:t> private void </a:t>
            </a:r>
            <a:r>
              <a:rPr lang="en-US" sz="1400" dirty="0" err="1" smtClean="0">
                <a:solidFill>
                  <a:srgbClr val="FF0000"/>
                </a:solidFill>
              </a:rPr>
              <a:t>setState</a:t>
            </a:r>
            <a:r>
              <a:rPr lang="en-US" sz="1400" dirty="0" smtClean="0">
                <a:solidFill>
                  <a:srgbClr val="FF0000"/>
                </a:solidFill>
              </a:rPr>
              <a:t>(String state) {</a:t>
            </a:r>
            <a:r>
              <a:rPr lang="en-US" sz="1400" dirty="0" err="1" smtClean="0">
                <a:solidFill>
                  <a:srgbClr val="FF0000"/>
                </a:solidFill>
              </a:rPr>
              <a:t>this.state</a:t>
            </a:r>
            <a:r>
              <a:rPr lang="en-US" sz="1400" dirty="0" smtClean="0">
                <a:solidFill>
                  <a:srgbClr val="FF0000"/>
                </a:solidFill>
              </a:rPr>
              <a:t> = state;</a:t>
            </a:r>
            <a:r>
              <a:rPr lang="en-US" altLang="zh-CN" sz="1400" dirty="0" smtClean="0">
                <a:solidFill>
                  <a:srgbClr val="FF0000"/>
                </a:solidFill>
              </a:rPr>
              <a:t>}</a:t>
            </a:r>
            <a:endParaRPr lang="en-US" altLang="zh-CN" sz="1400" dirty="0" smtClean="0">
              <a:solidFill>
                <a:srgbClr val="FF0000"/>
              </a:solidFill>
            </a:endParaRPr>
          </a:p>
          <a:p>
            <a:r>
              <a:rPr lang="en-US" altLang="zh-CN" sz="1400" dirty="0" smtClean="0">
                <a:solidFill>
                  <a:srgbClr val="FF0000"/>
                </a:solidFill>
              </a:rPr>
              <a:t>	}</a:t>
            </a:r>
            <a:endParaRPr lang="en-US" altLang="zh-CN" sz="1400" dirty="0" smtClean="0">
              <a:solidFill>
                <a:srgbClr val="FF0000"/>
              </a:solidFill>
            </a:endParaRPr>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3600986"/>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dirty="0" smtClean="0"/>
              <a:t>            在不破坏封装性的前提下，捕获一个对象的内部状态，并在该对象之外保存这个状态。这样就可以将该对象恢复到原先保存的状态。</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当发起人角色中的状态改变时，有可能这是个错误的改变，我们使用备忘录模式就可以把这个错误的改变还原，即回滚</a:t>
            </a:r>
            <a:endParaRPr lang="en-US" altLang="zh-CN" sz="1400" dirty="0" smtClean="0"/>
          </a:p>
          <a:p>
            <a:r>
              <a:rPr lang="zh-CN" altLang="en-US" sz="1400" dirty="0" smtClean="0"/>
              <a:t>            备份的状态是保存在发起人角色之外的，这样，发起人角色就不需要对各个备份的状态进行管理</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在实际应用中，备忘录模式都是多状态和多备份的，发起人角色的状态需要存储到备忘录对象中，对资源的消耗是比较严重的</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有需要提供回滚操作的需求，使用备忘录模式非常适合</a:t>
            </a:r>
            <a:endParaRPr lang="zh-CN" altLang="en-US" sz="1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57290" y="3429000"/>
            <a:ext cx="7215238" cy="2308324"/>
          </a:xfrm>
          <a:prstGeom prst="rect">
            <a:avLst/>
          </a:prstGeom>
          <a:noFill/>
        </p:spPr>
        <p:txBody>
          <a:bodyPr wrap="square" rtlCol="0">
            <a:spAutoFit/>
          </a:bodyPr>
          <a:lstStyle/>
          <a:p>
            <a:r>
              <a:rPr lang="en-US" altLang="zh-CN" dirty="0" smtClean="0"/>
              <a:t>for(Activity </a:t>
            </a:r>
            <a:r>
              <a:rPr lang="en-US" altLang="zh-CN" dirty="0" err="1" smtClean="0"/>
              <a:t>activity</a:t>
            </a:r>
            <a:r>
              <a:rPr lang="en-US" altLang="zh-CN" dirty="0" smtClean="0"/>
              <a:t>: </a:t>
            </a:r>
            <a:r>
              <a:rPr lang="en-US" altLang="zh-CN" dirty="0" err="1" smtClean="0"/>
              <a:t>activityList</a:t>
            </a:r>
            <a:r>
              <a:rPr lang="en-US" altLang="zh-CN" dirty="0" smtClean="0"/>
              <a:t>){</a:t>
            </a:r>
            <a:endParaRPr lang="en-US" altLang="zh-CN" dirty="0" smtClean="0"/>
          </a:p>
          <a:p>
            <a:r>
              <a:rPr lang="en-US" altLang="zh-CN" dirty="0" smtClean="0"/>
              <a:t>	if(activity </a:t>
            </a:r>
            <a:r>
              <a:rPr lang="en-US" dirty="0" err="1" smtClean="0"/>
              <a:t>instanceof</a:t>
            </a:r>
            <a:r>
              <a:rPr lang="en-US" dirty="0" smtClean="0"/>
              <a:t> </a:t>
            </a:r>
            <a:r>
              <a:rPr lang="en-US" altLang="zh-CN" dirty="0" err="1" smtClean="0"/>
              <a:t>ActivityA</a:t>
            </a:r>
            <a:r>
              <a:rPr lang="en-US" altLang="zh-CN" dirty="0" smtClean="0"/>
              <a:t>){</a:t>
            </a:r>
            <a:endParaRPr lang="en-US" altLang="zh-CN" dirty="0" smtClean="0"/>
          </a:p>
          <a:p>
            <a:r>
              <a:rPr lang="en-US" altLang="zh-CN" dirty="0" smtClean="0"/>
              <a:t>		//</a:t>
            </a:r>
            <a:r>
              <a:rPr lang="zh-CN" altLang="en-US" dirty="0" smtClean="0"/>
              <a:t>操作代码</a:t>
            </a:r>
            <a:endParaRPr lang="en-US" altLang="zh-CN" dirty="0" smtClean="0"/>
          </a:p>
          <a:p>
            <a:r>
              <a:rPr lang="en-US" altLang="zh-CN" dirty="0" smtClean="0"/>
              <a:t>	}else if(activity </a:t>
            </a:r>
            <a:r>
              <a:rPr lang="en-US" dirty="0" err="1" smtClean="0"/>
              <a:t>instanceof</a:t>
            </a:r>
            <a:r>
              <a:rPr lang="en-US" dirty="0" smtClean="0"/>
              <a:t> </a:t>
            </a:r>
            <a:r>
              <a:rPr lang="en-US" altLang="zh-CN" dirty="0" err="1" smtClean="0"/>
              <a:t>ActivityB</a:t>
            </a:r>
            <a:r>
              <a:rPr lang="en-US" altLang="zh-CN" dirty="0" smtClean="0"/>
              <a:t>){</a:t>
            </a:r>
            <a:endParaRPr lang="en-US" altLang="zh-CN" dirty="0" smtClean="0"/>
          </a:p>
          <a:p>
            <a:r>
              <a:rPr lang="en-US" altLang="zh-CN" dirty="0" smtClean="0"/>
              <a:t>		//</a:t>
            </a:r>
            <a:r>
              <a:rPr lang="zh-CN" altLang="en-US" dirty="0" smtClean="0"/>
              <a:t>操作代码</a:t>
            </a:r>
            <a:endParaRPr lang="en-US" altLang="zh-CN" dirty="0" smtClean="0"/>
          </a:p>
          <a:p>
            <a:r>
              <a:rPr lang="en-US" altLang="zh-CN" dirty="0" smtClean="0"/>
              <a:t>	}</a:t>
            </a:r>
            <a:endParaRPr lang="en-US" altLang="zh-CN" dirty="0" smtClean="0"/>
          </a:p>
          <a:p>
            <a:r>
              <a:rPr lang="en-US" altLang="zh-CN" dirty="0" smtClean="0"/>
              <a:t>	…</a:t>
            </a:r>
            <a:endParaRPr lang="en-US" altLang="zh-CN" dirty="0" smtClean="0"/>
          </a:p>
          <a:p>
            <a:r>
              <a:rPr lang="en-US" altLang="zh-CN" dirty="0" smtClean="0"/>
              <a:t>}</a:t>
            </a:r>
            <a:endParaRPr lang="zh-CN" altLang="en-US" dirty="0"/>
          </a:p>
        </p:txBody>
      </p:sp>
      <p:sp>
        <p:nvSpPr>
          <p:cNvPr id="3" name="标题 2"/>
          <p:cNvSpPr>
            <a:spLocks noGrp="1"/>
          </p:cNvSpPr>
          <p:nvPr>
            <p:ph type="title"/>
          </p:nvPr>
        </p:nvSpPr>
        <p:spPr>
          <a:xfrm>
            <a:off x="722313" y="1214422"/>
            <a:ext cx="7772400" cy="1362075"/>
          </a:xfrm>
        </p:spPr>
        <p:txBody>
          <a:bodyPr/>
          <a:lstStyle/>
          <a:p>
            <a:r>
              <a:rPr lang="zh-CN" altLang="en-US" dirty="0" smtClean="0"/>
              <a:t>访问者模式</a:t>
            </a:r>
            <a:endParaRPr lang="zh-CN" altLang="en-US" dirty="0"/>
          </a:p>
        </p:txBody>
      </p:sp>
      <p:sp>
        <p:nvSpPr>
          <p:cNvPr id="5" name="文本占位符 4"/>
          <p:cNvSpPr>
            <a:spLocks noGrp="1"/>
          </p:cNvSpPr>
          <p:nvPr>
            <p:ph type="body" idx="1"/>
          </p:nvPr>
        </p:nvSpPr>
        <p:spPr>
          <a:xfrm>
            <a:off x="722313" y="2600310"/>
            <a:ext cx="7772400" cy="1509712"/>
          </a:xfrm>
        </p:spPr>
        <p:txBody>
          <a:bodyPr/>
          <a:lstStyle/>
          <a:p>
            <a:r>
              <a:rPr lang="zh-CN" altLang="en-US" dirty="0" smtClean="0"/>
              <a:t>场景假设</a:t>
            </a:r>
            <a:endParaRPr lang="en-US" altLang="zh-CN" dirty="0" smtClean="0"/>
          </a:p>
          <a:p>
            <a:r>
              <a:rPr lang="en-US" altLang="zh-CN" sz="1400" dirty="0" smtClean="0"/>
              <a:t>             </a:t>
            </a:r>
            <a:r>
              <a:rPr lang="zh-CN" altLang="en-US" sz="1400" dirty="0" smtClean="0"/>
              <a:t>对一系列不同种类的活动进行遍历，对每一种活动进行特定的操作。</a:t>
            </a:r>
            <a:endParaRPr lang="zh-CN" altLang="en-US" sz="1400" dirty="0"/>
          </a:p>
        </p:txBody>
      </p:sp>
      <p:sp>
        <p:nvSpPr>
          <p:cNvPr id="4" name="矩形 3"/>
          <p:cNvSpPr/>
          <p:nvPr/>
        </p:nvSpPr>
        <p:spPr>
          <a:xfrm>
            <a:off x="1285852" y="3929066"/>
            <a:ext cx="7429552" cy="1071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endParaRPr lang="zh-CN" altLang="en-US" sz="1600" dirty="0" smtClean="0">
              <a:solidFill>
                <a:schemeClr val="tx1"/>
              </a:solidFill>
              <a:latin typeface="+mn-ea"/>
            </a:endParaRPr>
          </a:p>
          <a:p>
            <a:r>
              <a:rPr lang="zh-CN" altLang="en-US" sz="1600" dirty="0" smtClean="0">
                <a:solidFill>
                  <a:schemeClr val="tx1"/>
                </a:solidFill>
                <a:latin typeface="+mn-ea"/>
              </a:rPr>
              <a:t>集合 </a:t>
            </a:r>
            <a:r>
              <a:rPr lang="en-US" altLang="zh-CN" sz="1600" dirty="0" smtClean="0">
                <a:solidFill>
                  <a:schemeClr val="tx1"/>
                </a:solidFill>
                <a:latin typeface="+mn-ea"/>
              </a:rPr>
              <a:t>List&lt;Activity&gt;</a:t>
            </a:r>
            <a:endParaRPr lang="en-US" altLang="zh-CN" sz="1600" dirty="0" smtClean="0">
              <a:solidFill>
                <a:schemeClr val="tx1"/>
              </a:solidFill>
              <a:latin typeface="+mn-ea"/>
            </a:endParaRPr>
          </a:p>
          <a:p>
            <a:endParaRPr lang="en-US" altLang="zh-CN" sz="1600" dirty="0" smtClean="0">
              <a:solidFill>
                <a:schemeClr val="tx1"/>
              </a:solidFill>
              <a:latin typeface="+mn-ea"/>
            </a:endParaRPr>
          </a:p>
          <a:p>
            <a:r>
              <a:rPr lang="zh-CN" altLang="en-US" sz="1600" dirty="0" smtClean="0">
                <a:solidFill>
                  <a:schemeClr val="tx1"/>
                </a:solidFill>
                <a:latin typeface="+mn-ea"/>
              </a:rPr>
              <a:t>其中</a:t>
            </a:r>
            <a:r>
              <a:rPr lang="en-US" altLang="zh-CN" sz="1600" dirty="0" smtClean="0">
                <a:solidFill>
                  <a:schemeClr val="tx1"/>
                </a:solidFill>
                <a:latin typeface="+mn-ea"/>
              </a:rPr>
              <a:t>Activity</a:t>
            </a:r>
            <a:r>
              <a:rPr lang="zh-CN" altLang="en-US" sz="1600" dirty="0" smtClean="0">
                <a:solidFill>
                  <a:schemeClr val="tx1"/>
                </a:solidFill>
                <a:latin typeface="+mn-ea"/>
              </a:rPr>
              <a:t>是活动接口，</a:t>
            </a:r>
            <a:r>
              <a:rPr lang="en-US" altLang="zh-CN" sz="1600" dirty="0" smtClean="0">
                <a:solidFill>
                  <a:schemeClr val="tx1"/>
                </a:solidFill>
                <a:latin typeface="+mn-ea"/>
              </a:rPr>
              <a:t>A</a:t>
            </a:r>
            <a:r>
              <a:rPr lang="zh-CN" altLang="en-US" sz="1600" dirty="0" smtClean="0">
                <a:solidFill>
                  <a:schemeClr val="tx1"/>
                </a:solidFill>
                <a:latin typeface="+mn-ea"/>
              </a:rPr>
              <a:t>类活动的实现类</a:t>
            </a:r>
            <a:r>
              <a:rPr lang="en-US" altLang="zh-CN" sz="1600" dirty="0" err="1" smtClean="0">
                <a:solidFill>
                  <a:schemeClr val="tx1"/>
                </a:solidFill>
                <a:latin typeface="+mn-ea"/>
              </a:rPr>
              <a:t>ActivityA,B</a:t>
            </a:r>
            <a:r>
              <a:rPr lang="zh-CN" altLang="en-US" sz="1600" dirty="0" smtClean="0">
                <a:solidFill>
                  <a:schemeClr val="tx1"/>
                </a:solidFill>
                <a:latin typeface="+mn-ea"/>
              </a:rPr>
              <a:t>类活动的实现类</a:t>
            </a:r>
            <a:r>
              <a:rPr lang="en-US" altLang="zh-CN" sz="1600" dirty="0" err="1" smtClean="0">
                <a:solidFill>
                  <a:schemeClr val="tx1"/>
                </a:solidFill>
                <a:latin typeface="+mn-ea"/>
              </a:rPr>
              <a:t>ActivityB</a:t>
            </a:r>
            <a:r>
              <a:rPr lang="en-US" altLang="zh-CN" sz="1600" dirty="0" smtClean="0">
                <a:solidFill>
                  <a:schemeClr val="tx1"/>
                </a:solidFill>
                <a:latin typeface="+mn-ea"/>
              </a:rPr>
              <a:t>,…</a:t>
            </a:r>
            <a:endParaRPr lang="zh-CN" altLang="en-US" sz="1600" dirty="0">
              <a:solidFill>
                <a:schemeClr val="tx1"/>
              </a:solidFill>
              <a:latin typeface="+mn-ea"/>
            </a:endParaRPr>
          </a:p>
        </p:txBody>
      </p:sp>
      <p:sp>
        <p:nvSpPr>
          <p:cNvPr id="7" name="右箭头 6"/>
          <p:cNvSpPr/>
          <p:nvPr/>
        </p:nvSpPr>
        <p:spPr>
          <a:xfrm>
            <a:off x="7929586" y="6072206"/>
            <a:ext cx="357190"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nextCondLst>
                <p:cond evt="onClick" delay="0">
                  <p:tgtEl>
                    <p:spTgt spid="5"/>
                  </p:tgtEl>
                </p:cond>
              </p:nextCondLst>
            </p:seq>
            <p:seq concurrent="1" nextAc="seek">
              <p:cTn id="10" restart="whenNotActive" fill="hold" evtFilter="cancelBubble" nodeType="interactiveSeq">
                <p:stCondLst>
                  <p:cond evt="onClick" delay="0">
                    <p:tgtEl>
                      <p:spTgt spid="7"/>
                    </p:tgtEl>
                  </p:cond>
                </p:stCondLst>
                <p:endSync evt="end" delay="0">
                  <p:rtn val="all"/>
                </p:endSync>
                <p:childTnLst>
                  <p:par>
                    <p:cTn id="11" fill="hold">
                      <p:stCondLst>
                        <p:cond delay="0"/>
                      </p:stCondLst>
                      <p:childTnLst>
                        <p:par>
                          <p:cTn id="12" fill="hold">
                            <p:stCondLst>
                              <p:cond delay="0"/>
                            </p:stCondLst>
                            <p:childTnLst>
                              <p:par>
                                <p:cTn id="13" presetID="22" presetClass="exit" presetSubtype="4" fill="hold" grpId="1" nodeType="clickEffect">
                                  <p:stCondLst>
                                    <p:cond delay="0"/>
                                  </p:stCondLst>
                                  <p:iterate type="lt">
                                    <p:tmPct val="0"/>
                                  </p:iterate>
                                  <p:childTnLst>
                                    <p:animEffect transition="out" filter="wipe(down)">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4"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childTnLst>
                    </p:cTn>
                  </p:par>
                </p:childTnLst>
              </p:cTn>
              <p:nextCondLst>
                <p:cond evt="onClick" delay="0">
                  <p:tgtEl>
                    <p:spTgt spid="7"/>
                  </p:tgtEl>
                </p:cond>
              </p:nextCondLst>
            </p:seq>
          </p:childTnLst>
        </p:cTn>
      </p:par>
    </p:tnLst>
    <p:bldLst>
      <p:bldP spid="6" grpId="0"/>
      <p:bldP spid="4" grpId="0"/>
      <p:bldP spid="4"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pic>
        <p:nvPicPr>
          <p:cNvPr id="3074" name="Picture 2"/>
          <p:cNvPicPr>
            <a:picLocks noChangeAspect="1" noChangeArrowheads="1"/>
          </p:cNvPicPr>
          <p:nvPr/>
        </p:nvPicPr>
        <p:blipFill>
          <a:blip r:embed="rId1"/>
          <a:srcRect/>
          <a:stretch>
            <a:fillRect/>
          </a:stretch>
        </p:blipFill>
        <p:spPr bwMode="auto">
          <a:xfrm>
            <a:off x="1714480" y="2214554"/>
            <a:ext cx="5786478" cy="3857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2031325"/>
          </a:xfrm>
          <a:prstGeom prst="rect">
            <a:avLst/>
          </a:prstGeom>
          <a:noFill/>
        </p:spPr>
        <p:txBody>
          <a:bodyPr wrap="square" rtlCol="0">
            <a:spAutoFit/>
          </a:bodyPr>
          <a:lstStyle/>
          <a:p>
            <a:r>
              <a:rPr lang="en-US" sz="1400" dirty="0" smtClean="0"/>
              <a:t>public </a:t>
            </a:r>
            <a:r>
              <a:rPr lang="en-US" altLang="zh-CN" sz="1400" dirty="0" smtClean="0"/>
              <a:t>abstract class</a:t>
            </a:r>
            <a:r>
              <a:rPr lang="en-US" sz="1400" dirty="0" smtClean="0"/>
              <a:t> </a:t>
            </a:r>
            <a:r>
              <a:rPr lang="en-US" altLang="zh-CN" sz="1400" dirty="0" smtClean="0"/>
              <a:t>Activity{</a:t>
            </a:r>
            <a:endParaRPr lang="en-US" altLang="zh-CN" sz="1400" dirty="0" smtClean="0"/>
          </a:p>
          <a:p>
            <a:r>
              <a:rPr lang="en-US" altLang="zh-CN" sz="1400" dirty="0" smtClean="0"/>
              <a:t> 	private String </a:t>
            </a:r>
            <a:r>
              <a:rPr lang="en-US" altLang="zh-CN" sz="1400" dirty="0" err="1" smtClean="0"/>
              <a:t>activityName</a:t>
            </a:r>
            <a:r>
              <a:rPr lang="en-US" altLang="zh-CN" sz="1400" dirty="0" smtClean="0"/>
              <a:t>;</a:t>
            </a:r>
            <a:endParaRPr lang="en-US" altLang="zh-CN" sz="1400" dirty="0" smtClean="0"/>
          </a:p>
          <a:p>
            <a:r>
              <a:rPr lang="en-US" altLang="zh-CN" sz="1400" dirty="0" smtClean="0"/>
              <a:t>	public String </a:t>
            </a:r>
            <a:r>
              <a:rPr lang="en-US" altLang="zh-CN" sz="1400" dirty="0" err="1" smtClean="0"/>
              <a:t>getActivityName</a:t>
            </a:r>
            <a:r>
              <a:rPr lang="en-US" altLang="zh-CN" sz="1400" dirty="0" smtClean="0"/>
              <a:t>(){</a:t>
            </a:r>
            <a:endParaRPr lang="en-US" altLang="zh-CN" sz="1400" dirty="0" smtClean="0"/>
          </a:p>
          <a:p>
            <a:r>
              <a:rPr lang="en-US" altLang="zh-CN" sz="1400" dirty="0" smtClean="0"/>
              <a:t>		return </a:t>
            </a:r>
            <a:r>
              <a:rPr lang="en-US" altLang="zh-CN" sz="1400" dirty="0" err="1" smtClean="0"/>
              <a:t>activityName</a:t>
            </a:r>
            <a:r>
              <a:rPr lang="en-US" altLang="zh-CN" sz="1400" dirty="0" smtClean="0"/>
              <a:t>;</a:t>
            </a:r>
            <a:endParaRPr lang="en-US" altLang="zh-CN" sz="1400" dirty="0" smtClean="0"/>
          </a:p>
          <a:p>
            <a:r>
              <a:rPr lang="en-US" altLang="zh-CN" sz="1400" dirty="0" smtClean="0"/>
              <a:t>	}</a:t>
            </a:r>
            <a:endParaRPr lang="en-US" altLang="zh-CN" sz="1400" dirty="0" smtClean="0"/>
          </a:p>
          <a:p>
            <a:r>
              <a:rPr lang="en-US" altLang="zh-CN" sz="1400" dirty="0" smtClean="0"/>
              <a:t>	public void accept(Visitor </a:t>
            </a:r>
            <a:r>
              <a:rPr lang="en-US" altLang="zh-CN" sz="1400" dirty="0" err="1" smtClean="0"/>
              <a:t>visitor</a:t>
            </a:r>
            <a:r>
              <a:rPr lang="en-US" altLang="zh-CN" sz="1400" dirty="0" smtClean="0"/>
              <a:t>){</a:t>
            </a:r>
            <a:endParaRPr lang="en-US" altLang="zh-CN" sz="1400" dirty="0" smtClean="0"/>
          </a:p>
          <a:p>
            <a:r>
              <a:rPr lang="en-US" altLang="zh-CN" sz="1400" dirty="0" smtClean="0"/>
              <a:t>		</a:t>
            </a:r>
            <a:r>
              <a:rPr lang="en-US" altLang="zh-CN" sz="1400" dirty="0" err="1" smtClean="0"/>
              <a:t>visitor.visit</a:t>
            </a:r>
            <a:r>
              <a:rPr lang="en-US" altLang="zh-CN" sz="1400" dirty="0" smtClean="0"/>
              <a:t>(this);</a:t>
            </a:r>
            <a:endParaRPr lang="en-US" altLang="zh-CN" sz="1400" dirty="0" smtClean="0"/>
          </a:p>
          <a:p>
            <a:r>
              <a:rPr lang="en-US" altLang="zh-CN" sz="1400" dirty="0" smtClean="0"/>
              <a:t>	}</a:t>
            </a:r>
            <a:endParaRPr lang="en-US" altLang="zh-CN" sz="1400" dirty="0" smtClean="0"/>
          </a:p>
          <a:p>
            <a:r>
              <a:rPr lang="en-US" altLang="zh-CN" sz="1400" dirty="0" smtClean="0"/>
              <a:t>}</a:t>
            </a:r>
            <a:endParaRPr lang="zh-CN" altLang="en-US" sz="1400" dirty="0"/>
          </a:p>
        </p:txBody>
      </p:sp>
      <p:sp>
        <p:nvSpPr>
          <p:cNvPr id="4" name="TextBox 3"/>
          <p:cNvSpPr txBox="1"/>
          <p:nvPr/>
        </p:nvSpPr>
        <p:spPr>
          <a:xfrm>
            <a:off x="1214414" y="4612385"/>
            <a:ext cx="7429552" cy="307777"/>
          </a:xfrm>
          <a:prstGeom prst="rect">
            <a:avLst/>
          </a:prstGeom>
          <a:noFill/>
        </p:spPr>
        <p:txBody>
          <a:bodyPr wrap="square" rtlCol="0">
            <a:spAutoFit/>
          </a:bodyPr>
          <a:lstStyle/>
          <a:p>
            <a:r>
              <a:rPr lang="en-US" sz="1400" dirty="0" smtClean="0"/>
              <a:t>public</a:t>
            </a:r>
            <a:r>
              <a:rPr lang="en-US" altLang="zh-CN" sz="1400" dirty="0" smtClean="0"/>
              <a:t> class</a:t>
            </a:r>
            <a:r>
              <a:rPr lang="en-US" sz="1400" dirty="0" smtClean="0"/>
              <a:t> </a:t>
            </a:r>
            <a:r>
              <a:rPr lang="en-US" altLang="zh-CN" sz="1400" dirty="0" err="1" smtClean="0"/>
              <a:t>ActivityA</a:t>
            </a:r>
            <a:r>
              <a:rPr lang="en-US" altLang="zh-CN" sz="1400" dirty="0" smtClean="0"/>
              <a:t> extends Activity{}</a:t>
            </a:r>
            <a:endParaRPr lang="zh-CN" altLang="en-US" sz="1400" dirty="0"/>
          </a:p>
        </p:txBody>
      </p:sp>
      <p:sp>
        <p:nvSpPr>
          <p:cNvPr id="5" name="TextBox 4"/>
          <p:cNvSpPr txBox="1"/>
          <p:nvPr/>
        </p:nvSpPr>
        <p:spPr>
          <a:xfrm>
            <a:off x="1214414" y="4978611"/>
            <a:ext cx="7429552" cy="307777"/>
          </a:xfrm>
          <a:prstGeom prst="rect">
            <a:avLst/>
          </a:prstGeom>
          <a:noFill/>
        </p:spPr>
        <p:txBody>
          <a:bodyPr wrap="square" rtlCol="0">
            <a:spAutoFit/>
          </a:bodyPr>
          <a:lstStyle/>
          <a:p>
            <a:r>
              <a:rPr lang="en-US" sz="1400" dirty="0" smtClean="0"/>
              <a:t>public</a:t>
            </a:r>
            <a:r>
              <a:rPr lang="en-US" altLang="zh-CN" sz="1400" dirty="0" smtClean="0"/>
              <a:t> class</a:t>
            </a:r>
            <a:r>
              <a:rPr lang="en-US" sz="1400" dirty="0" smtClean="0"/>
              <a:t> </a:t>
            </a:r>
            <a:r>
              <a:rPr lang="en-US" altLang="zh-CN" sz="1400" dirty="0" err="1" smtClean="0"/>
              <a:t>ActivityB</a:t>
            </a:r>
            <a:r>
              <a:rPr lang="en-US" altLang="zh-CN" sz="1400" dirty="0" smtClean="0"/>
              <a:t> extends Activity{}</a:t>
            </a:r>
            <a:endParaRPr lang="zh-CN" altLang="en-US" sz="1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954107"/>
          </a:xfrm>
          <a:prstGeom prst="rect">
            <a:avLst/>
          </a:prstGeom>
          <a:noFill/>
        </p:spPr>
        <p:txBody>
          <a:bodyPr wrap="square" rtlCol="0">
            <a:spAutoFit/>
          </a:bodyPr>
          <a:lstStyle/>
          <a:p>
            <a:r>
              <a:rPr lang="en-US" sz="1400" dirty="0" smtClean="0"/>
              <a:t>public interface </a:t>
            </a:r>
            <a:r>
              <a:rPr lang="en-US" altLang="zh-CN" sz="1400" dirty="0" smtClean="0"/>
              <a:t>Visitor{</a:t>
            </a:r>
            <a:endParaRPr lang="en-US" altLang="zh-CN" sz="1400" dirty="0" smtClean="0"/>
          </a:p>
          <a:p>
            <a:r>
              <a:rPr lang="en-US" altLang="zh-CN" sz="1400" dirty="0" smtClean="0"/>
              <a:t> 	void visit(</a:t>
            </a:r>
            <a:r>
              <a:rPr lang="en-US" altLang="zh-CN" sz="1400" dirty="0" err="1" smtClean="0"/>
              <a:t>ActivityA</a:t>
            </a:r>
            <a:r>
              <a:rPr lang="en-US" altLang="zh-CN" sz="1400" dirty="0" smtClean="0"/>
              <a:t> activity);</a:t>
            </a:r>
            <a:endParaRPr lang="en-US" altLang="zh-CN" sz="1400" dirty="0" smtClean="0"/>
          </a:p>
          <a:p>
            <a:r>
              <a:rPr lang="en-US" altLang="zh-CN" sz="1400" dirty="0" smtClean="0"/>
              <a:t>	void visit(</a:t>
            </a:r>
            <a:r>
              <a:rPr lang="en-US" altLang="zh-CN" sz="1400" dirty="0" err="1" smtClean="0"/>
              <a:t>ActivityB</a:t>
            </a:r>
            <a:r>
              <a:rPr lang="en-US" altLang="zh-CN" sz="1400" dirty="0" smtClean="0"/>
              <a:t> activity);</a:t>
            </a:r>
            <a:endParaRPr lang="en-US" altLang="zh-CN" sz="1400" dirty="0" smtClean="0"/>
          </a:p>
          <a:p>
            <a:r>
              <a:rPr lang="en-US" altLang="zh-CN" sz="1400" dirty="0" smtClean="0"/>
              <a:t>}</a:t>
            </a:r>
            <a:endParaRPr lang="zh-CN" altLang="en-US" sz="1400" dirty="0"/>
          </a:p>
        </p:txBody>
      </p:sp>
      <p:sp>
        <p:nvSpPr>
          <p:cNvPr id="6" name="TextBox 5"/>
          <p:cNvSpPr txBox="1"/>
          <p:nvPr/>
        </p:nvSpPr>
        <p:spPr>
          <a:xfrm>
            <a:off x="1214414" y="3643314"/>
            <a:ext cx="7429552" cy="1815882"/>
          </a:xfrm>
          <a:prstGeom prst="rect">
            <a:avLst/>
          </a:prstGeom>
          <a:noFill/>
        </p:spPr>
        <p:txBody>
          <a:bodyPr wrap="square" rtlCol="0">
            <a:spAutoFit/>
          </a:bodyPr>
          <a:lstStyle/>
          <a:p>
            <a:r>
              <a:rPr lang="en-US" sz="1400" dirty="0" smtClean="0"/>
              <a:t>public class </a:t>
            </a:r>
            <a:r>
              <a:rPr lang="en-US" sz="1400" dirty="0" err="1" smtClean="0"/>
              <a:t>PrintName</a:t>
            </a:r>
            <a:r>
              <a:rPr lang="en-US" altLang="zh-CN" sz="1400" dirty="0" err="1" smtClean="0"/>
              <a:t>Visitor</a:t>
            </a:r>
            <a:r>
              <a:rPr lang="en-US" altLang="zh-CN" sz="1400" dirty="0" smtClean="0"/>
              <a:t> implement Visitor{</a:t>
            </a:r>
            <a:endParaRPr lang="en-US" altLang="zh-CN" sz="1400" dirty="0" smtClean="0"/>
          </a:p>
          <a:p>
            <a:r>
              <a:rPr lang="en-US" altLang="zh-CN" sz="1400" dirty="0" smtClean="0"/>
              <a:t> 	void visit(</a:t>
            </a:r>
            <a:r>
              <a:rPr lang="en-US" altLang="zh-CN" sz="1400" dirty="0" err="1" smtClean="0"/>
              <a:t>ActivityA</a:t>
            </a:r>
            <a:r>
              <a:rPr lang="en-US" altLang="zh-CN" sz="1400" dirty="0" smtClean="0"/>
              <a:t> activity){</a:t>
            </a:r>
            <a:endParaRPr lang="en-US" altLang="zh-CN" sz="1400" dirty="0" smtClean="0"/>
          </a:p>
          <a:p>
            <a:r>
              <a:rPr lang="en-US" altLang="zh-CN" sz="1400" dirty="0" smtClean="0"/>
              <a:t>		</a:t>
            </a:r>
            <a:r>
              <a:rPr lang="en-US" altLang="zh-CN" sz="1400" dirty="0" err="1" smtClean="0"/>
              <a:t>System.out.print</a:t>
            </a:r>
            <a:r>
              <a:rPr lang="en-US" altLang="zh-CN" sz="1400" dirty="0" smtClean="0"/>
              <a:t>(</a:t>
            </a:r>
            <a:r>
              <a:rPr lang="en-US" altLang="zh-CN" sz="1400" dirty="0" err="1" smtClean="0"/>
              <a:t>activity.getActivityName</a:t>
            </a:r>
            <a:r>
              <a:rPr lang="en-US" altLang="zh-CN" sz="1400" dirty="0" smtClean="0"/>
              <a:t>());</a:t>
            </a:r>
            <a:endParaRPr lang="en-US" altLang="zh-CN" sz="1400" dirty="0" smtClean="0"/>
          </a:p>
          <a:p>
            <a:r>
              <a:rPr lang="en-US" altLang="zh-CN" sz="1400" dirty="0" smtClean="0"/>
              <a:t>	}</a:t>
            </a:r>
            <a:endParaRPr lang="en-US" altLang="zh-CN" sz="1400" dirty="0" smtClean="0"/>
          </a:p>
          <a:p>
            <a:r>
              <a:rPr lang="en-US" altLang="zh-CN" sz="1400" dirty="0" smtClean="0"/>
              <a:t>	void visit(</a:t>
            </a:r>
            <a:r>
              <a:rPr lang="en-US" altLang="zh-CN" sz="1400" dirty="0" err="1" smtClean="0"/>
              <a:t>ActivityB</a:t>
            </a:r>
            <a:r>
              <a:rPr lang="en-US" altLang="zh-CN" sz="1400" dirty="0" smtClean="0"/>
              <a:t> activity){</a:t>
            </a:r>
            <a:endParaRPr lang="en-US" altLang="zh-CN" sz="1400" dirty="0" smtClean="0"/>
          </a:p>
          <a:p>
            <a:r>
              <a:rPr lang="en-US" altLang="zh-CN" sz="1400" dirty="0" smtClean="0"/>
              <a:t>		</a:t>
            </a:r>
            <a:r>
              <a:rPr lang="en-US" altLang="zh-CN" sz="1400" dirty="0" err="1" smtClean="0"/>
              <a:t>System.out.print</a:t>
            </a:r>
            <a:r>
              <a:rPr lang="en-US" altLang="zh-CN" sz="1400" dirty="0" smtClean="0"/>
              <a:t>(</a:t>
            </a:r>
            <a:r>
              <a:rPr lang="en-US" altLang="zh-CN" sz="1400" dirty="0" err="1" smtClean="0"/>
              <a:t>activity.getActivityName</a:t>
            </a:r>
            <a:r>
              <a:rPr lang="en-US" altLang="zh-CN" sz="1400" dirty="0" smtClean="0"/>
              <a:t>());</a:t>
            </a:r>
            <a:endParaRPr lang="en-US" altLang="zh-CN" sz="1400" dirty="0" smtClean="0"/>
          </a:p>
          <a:p>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000" dirty="0" smtClean="0">
                <a:solidFill>
                  <a:schemeClr val="tx2"/>
                </a:solidFill>
                <a:latin typeface="+mj-lt"/>
                <a:ea typeface="+mj-ea"/>
                <a:cs typeface="+mj-cs"/>
              </a:rPr>
              <a:t>代码示例</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071538" y="2500306"/>
            <a:ext cx="7715304" cy="3323987"/>
          </a:xfrm>
          <a:prstGeom prst="rect">
            <a:avLst/>
          </a:prstGeom>
          <a:noFill/>
        </p:spPr>
        <p:txBody>
          <a:bodyPr wrap="square" rtlCol="0">
            <a:spAutoFit/>
          </a:bodyPr>
          <a:lstStyle/>
          <a:p>
            <a:r>
              <a:rPr lang="en-US" altLang="zh-CN" sz="1400" dirty="0" smtClean="0"/>
              <a:t>public static void main(){</a:t>
            </a:r>
            <a:endParaRPr lang="en-US" altLang="zh-CN" sz="1400" dirty="0" smtClean="0"/>
          </a:p>
          <a:p>
            <a:r>
              <a:rPr lang="en-US" altLang="zh-CN" sz="1400" dirty="0" smtClean="0"/>
              <a:t>	 List&lt;Activity&gt; </a:t>
            </a:r>
            <a:r>
              <a:rPr lang="en-US" altLang="zh-CN" sz="1400" dirty="0" err="1" smtClean="0"/>
              <a:t>activityList</a:t>
            </a:r>
            <a:r>
              <a:rPr lang="zh-CN" altLang="en-US" sz="1400" dirty="0" smtClean="0"/>
              <a:t> </a:t>
            </a:r>
            <a:r>
              <a:rPr lang="en-US" altLang="zh-CN" sz="1400" dirty="0" smtClean="0"/>
              <a:t>= new </a:t>
            </a:r>
            <a:r>
              <a:rPr lang="en-US" altLang="zh-CN" sz="1400" dirty="0" err="1" smtClean="0"/>
              <a:t>ArrayList</a:t>
            </a:r>
            <a:r>
              <a:rPr lang="en-US" altLang="zh-CN" sz="1400" dirty="0" smtClean="0"/>
              <a:t>&lt;Activity&gt;(); </a:t>
            </a:r>
            <a:endParaRPr lang="en-US" altLang="zh-CN" sz="1400" dirty="0" smtClean="0"/>
          </a:p>
          <a:p>
            <a:r>
              <a:rPr lang="en-US" altLang="zh-CN" sz="1400" dirty="0" smtClean="0"/>
              <a:t>	 Activity activity1</a:t>
            </a:r>
            <a:r>
              <a:rPr lang="zh-CN" altLang="en-US" sz="1400" dirty="0" smtClean="0"/>
              <a:t> </a:t>
            </a:r>
            <a:r>
              <a:rPr lang="en-US" altLang="zh-CN" sz="1400" dirty="0" smtClean="0"/>
              <a:t>= new </a:t>
            </a:r>
            <a:r>
              <a:rPr lang="en-US" altLang="zh-CN" sz="1400" dirty="0" err="1" smtClean="0"/>
              <a:t>ActivityA</a:t>
            </a:r>
            <a:r>
              <a:rPr lang="en-US" altLang="zh-CN" sz="1400" dirty="0" smtClean="0"/>
              <a:t>();</a:t>
            </a:r>
            <a:endParaRPr lang="en-US" altLang="zh-CN" sz="1400" dirty="0" smtClean="0"/>
          </a:p>
          <a:p>
            <a:r>
              <a:rPr lang="en-US" altLang="zh-CN" sz="1400" dirty="0" smtClean="0"/>
              <a:t>	 Activity activity2</a:t>
            </a:r>
            <a:r>
              <a:rPr lang="zh-CN" altLang="en-US" sz="1400" dirty="0" smtClean="0"/>
              <a:t> </a:t>
            </a:r>
            <a:r>
              <a:rPr lang="en-US" altLang="zh-CN" sz="1400" dirty="0" smtClean="0"/>
              <a:t>= new </a:t>
            </a:r>
            <a:r>
              <a:rPr lang="en-US" altLang="zh-CN" sz="1400" dirty="0" err="1" smtClean="0"/>
              <a:t>ActivityB</a:t>
            </a:r>
            <a:r>
              <a:rPr lang="en-US" altLang="zh-CN" sz="1400" dirty="0" smtClean="0"/>
              <a:t>();</a:t>
            </a:r>
            <a:endParaRPr lang="en-US" altLang="zh-CN" sz="1400" dirty="0" smtClean="0"/>
          </a:p>
          <a:p>
            <a:r>
              <a:rPr lang="en-US" altLang="zh-CN" sz="1400" dirty="0" smtClean="0"/>
              <a:t>	 Activity activity3</a:t>
            </a:r>
            <a:r>
              <a:rPr lang="zh-CN" altLang="en-US" sz="1400" dirty="0" smtClean="0"/>
              <a:t> </a:t>
            </a:r>
            <a:r>
              <a:rPr lang="en-US" altLang="zh-CN" sz="1400" dirty="0" smtClean="0"/>
              <a:t>= new </a:t>
            </a:r>
            <a:r>
              <a:rPr lang="en-US" altLang="zh-CN" sz="1400" dirty="0" err="1" smtClean="0"/>
              <a:t>ActivityB</a:t>
            </a:r>
            <a:r>
              <a:rPr lang="en-US" altLang="zh-CN" sz="1400" dirty="0" smtClean="0"/>
              <a:t>();</a:t>
            </a:r>
            <a:endParaRPr lang="en-US" altLang="zh-CN" sz="1400" dirty="0" smtClean="0"/>
          </a:p>
          <a:p>
            <a:r>
              <a:rPr lang="en-US" altLang="zh-CN" sz="1400" dirty="0" smtClean="0"/>
              <a:t>	 </a:t>
            </a:r>
            <a:r>
              <a:rPr lang="en-US" altLang="zh-CN" sz="1400" dirty="0" err="1" smtClean="0"/>
              <a:t>activityList.add</a:t>
            </a:r>
            <a:r>
              <a:rPr lang="en-US" altLang="zh-CN" sz="1400" dirty="0" smtClean="0"/>
              <a:t>(activity1);</a:t>
            </a:r>
            <a:endParaRPr lang="en-US" altLang="zh-CN" sz="1400" dirty="0" smtClean="0"/>
          </a:p>
          <a:p>
            <a:r>
              <a:rPr lang="en-US" altLang="zh-CN" sz="1400" dirty="0" smtClean="0"/>
              <a:t>	 </a:t>
            </a:r>
            <a:r>
              <a:rPr lang="en-US" altLang="zh-CN" sz="1400" dirty="0" err="1" smtClean="0"/>
              <a:t>activityList.add</a:t>
            </a:r>
            <a:r>
              <a:rPr lang="en-US" altLang="zh-CN" sz="1400" dirty="0" smtClean="0"/>
              <a:t>(activity2);</a:t>
            </a:r>
            <a:endParaRPr lang="en-US" altLang="zh-CN" sz="1400" dirty="0" smtClean="0"/>
          </a:p>
          <a:p>
            <a:r>
              <a:rPr lang="en-US" altLang="zh-CN" sz="1400" dirty="0" smtClean="0"/>
              <a:t>	 </a:t>
            </a:r>
            <a:r>
              <a:rPr lang="en-US" altLang="zh-CN" sz="1400" dirty="0" err="1" smtClean="0"/>
              <a:t>activityList.add</a:t>
            </a:r>
            <a:r>
              <a:rPr lang="en-US" altLang="zh-CN" sz="1400" dirty="0" smtClean="0"/>
              <a:t>(activity3);</a:t>
            </a:r>
            <a:endParaRPr lang="en-US" altLang="zh-CN" sz="1400" dirty="0" smtClean="0"/>
          </a:p>
          <a:p>
            <a:r>
              <a:rPr lang="en-US" altLang="zh-CN" sz="1400" dirty="0" smtClean="0"/>
              <a:t>	</a:t>
            </a:r>
            <a:endParaRPr lang="en-US" altLang="zh-CN" sz="1400" dirty="0" smtClean="0"/>
          </a:p>
          <a:p>
            <a:r>
              <a:rPr lang="en-US" altLang="zh-CN" sz="1400" dirty="0" smtClean="0"/>
              <a:t>	 Visitor </a:t>
            </a:r>
            <a:r>
              <a:rPr lang="en-US" altLang="zh-CN" sz="1400" dirty="0" err="1" smtClean="0"/>
              <a:t>visitor</a:t>
            </a:r>
            <a:r>
              <a:rPr lang="en-US" altLang="zh-CN" sz="1400" dirty="0" smtClean="0"/>
              <a:t> = new </a:t>
            </a:r>
            <a:r>
              <a:rPr lang="en-US" sz="1400" dirty="0" err="1" smtClean="0"/>
              <a:t>PrintName</a:t>
            </a:r>
            <a:r>
              <a:rPr lang="en-US" altLang="zh-CN" sz="1400" dirty="0" err="1" smtClean="0"/>
              <a:t>Visitor</a:t>
            </a:r>
            <a:r>
              <a:rPr lang="en-US" altLang="zh-CN" sz="1400" dirty="0" smtClean="0"/>
              <a:t>();</a:t>
            </a:r>
            <a:endParaRPr lang="en-US" altLang="zh-CN" sz="1400" dirty="0" smtClean="0"/>
          </a:p>
          <a:p>
            <a:endParaRPr lang="en-US" altLang="zh-CN" sz="1400" dirty="0" smtClean="0"/>
          </a:p>
          <a:p>
            <a:r>
              <a:rPr lang="en-US" altLang="zh-CN" sz="1400" dirty="0" smtClean="0"/>
              <a:t>	for(Activity </a:t>
            </a:r>
            <a:r>
              <a:rPr lang="en-US" altLang="zh-CN" sz="1400" dirty="0" err="1" smtClean="0"/>
              <a:t>activity</a:t>
            </a:r>
            <a:r>
              <a:rPr lang="en-US" altLang="zh-CN" sz="1400" dirty="0" smtClean="0"/>
              <a:t>: </a:t>
            </a:r>
            <a:r>
              <a:rPr lang="en-US" altLang="zh-CN" sz="1400" dirty="0" err="1" smtClean="0"/>
              <a:t>activityList</a:t>
            </a:r>
            <a:r>
              <a:rPr lang="en-US" altLang="zh-CN" sz="1400" dirty="0" smtClean="0"/>
              <a:t>){</a:t>
            </a:r>
            <a:endParaRPr lang="en-US" altLang="zh-CN" sz="1400" dirty="0" smtClean="0"/>
          </a:p>
          <a:p>
            <a:r>
              <a:rPr lang="en-US" altLang="zh-CN" sz="1400" dirty="0" smtClean="0"/>
              <a:t>		 </a:t>
            </a:r>
            <a:r>
              <a:rPr lang="en-US" altLang="zh-CN" sz="1400" dirty="0" err="1" smtClean="0"/>
              <a:t>activity.accept</a:t>
            </a:r>
            <a:r>
              <a:rPr lang="en-US" altLang="zh-CN" sz="1400" dirty="0" smtClean="0"/>
              <a:t>(visitor);</a:t>
            </a:r>
            <a:endParaRPr lang="en-US" altLang="zh-CN" sz="1400" dirty="0" smtClean="0"/>
          </a:p>
          <a:p>
            <a:r>
              <a:rPr lang="en-US" altLang="zh-CN" sz="1400" dirty="0" smtClean="0"/>
              <a:t>	}</a:t>
            </a:r>
            <a:endParaRPr lang="en-US" altLang="zh-CN" sz="1400" dirty="0" smtClean="0"/>
          </a:p>
          <a:p>
            <a:r>
              <a:rPr lang="en-US" altLang="zh-CN" sz="1400" dirty="0" smtClean="0"/>
              <a:t>}</a:t>
            </a:r>
            <a:endParaRPr lang="zh-CN" alt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357430"/>
            <a:ext cx="7429552" cy="4401205"/>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dirty="0" smtClean="0"/>
              <a:t>             很多对象由每一个对象对其下家的引用而连接起来形成一条链。</a:t>
            </a:r>
            <a:endParaRPr lang="en-US" altLang="zh-CN" sz="1400" dirty="0" smtClean="0"/>
          </a:p>
          <a:p>
            <a:r>
              <a:rPr lang="en-US" altLang="zh-CN" sz="1400" dirty="0" smtClean="0"/>
              <a:t>             </a:t>
            </a:r>
            <a:r>
              <a:rPr lang="zh-CN" altLang="en-US" sz="1400" dirty="0" smtClean="0"/>
              <a:t>请求在这个链上传递，直到链上的某一个对象决定处理此请求。</a:t>
            </a:r>
            <a:endParaRPr lang="en-US" altLang="zh-CN" sz="1400" dirty="0" smtClean="0"/>
          </a:p>
          <a:p>
            <a:r>
              <a:rPr lang="en-US" altLang="zh-CN" sz="1400" dirty="0" smtClean="0"/>
              <a:t>             </a:t>
            </a:r>
            <a:r>
              <a:rPr lang="zh-CN" altLang="en-US" sz="1400" dirty="0" smtClean="0"/>
              <a:t>发出这个请求的客户端并不知道链上的哪一个对象最终处理这个请求，这使得系统可以在不影响客户端的情况下动态地重新组织链和分配责任。</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降低耦合度</a:t>
            </a:r>
            <a:endParaRPr lang="en-US" altLang="zh-CN" sz="1400" dirty="0" smtClean="0"/>
          </a:p>
          <a:p>
            <a:r>
              <a:rPr lang="zh-CN" altLang="en-US" sz="1400" dirty="0" smtClean="0"/>
              <a:t>            职责链可简化对象的相互连接</a:t>
            </a:r>
            <a:endParaRPr lang="en-US" altLang="zh-CN" sz="1400" dirty="0" smtClean="0"/>
          </a:p>
          <a:p>
            <a:r>
              <a:rPr lang="zh-CN" altLang="en-US" sz="1400" dirty="0" smtClean="0"/>
              <a:t>            增强了给对象指派职责</a:t>
            </a:r>
            <a:r>
              <a:rPr lang="en-US" altLang="zh-CN" sz="1400" dirty="0" smtClean="0"/>
              <a:t>( </a:t>
            </a:r>
            <a:r>
              <a:rPr lang="en-US" sz="1400" dirty="0" smtClean="0"/>
              <a:t>R e s p o n s </a:t>
            </a:r>
            <a:r>
              <a:rPr lang="en-US" sz="1400" dirty="0" err="1" smtClean="0"/>
              <a:t>i</a:t>
            </a:r>
            <a:r>
              <a:rPr lang="en-US" sz="1400" dirty="0" smtClean="0"/>
              <a:t> b </a:t>
            </a:r>
            <a:r>
              <a:rPr lang="en-US" sz="1400" dirty="0" err="1" smtClean="0"/>
              <a:t>i</a:t>
            </a:r>
            <a:r>
              <a:rPr lang="en-US" sz="1400" dirty="0" smtClean="0"/>
              <a:t> l </a:t>
            </a:r>
            <a:r>
              <a:rPr lang="en-US" sz="1400" dirty="0" err="1" smtClean="0"/>
              <a:t>i</a:t>
            </a:r>
            <a:r>
              <a:rPr lang="en-US" sz="1400" dirty="0" smtClean="0"/>
              <a:t> t y )</a:t>
            </a:r>
            <a:r>
              <a:rPr lang="zh-CN" altLang="en-US" sz="1400" dirty="0" smtClean="0"/>
              <a:t>的灵活性</a:t>
            </a:r>
            <a:endParaRPr lang="en-US" altLang="zh-CN" sz="1400" dirty="0" smtClean="0"/>
          </a:p>
          <a:p>
            <a:r>
              <a:rPr lang="en-US" altLang="zh-CN" sz="1400" dirty="0" smtClean="0"/>
              <a:t>            </a:t>
            </a:r>
            <a:r>
              <a:rPr lang="zh-CN" altLang="en-US" sz="1400" dirty="0" smtClean="0"/>
              <a:t>增加新的请求处理类很方便</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不能保证请求一定被接收，一个请求也可能因该链没有被正确配置而得不到处理</a:t>
            </a:r>
            <a:endParaRPr lang="en-US" altLang="zh-CN" sz="1400" dirty="0" smtClean="0"/>
          </a:p>
          <a:p>
            <a:r>
              <a:rPr lang="zh-CN" altLang="en-US" sz="1400" dirty="0" smtClean="0"/>
              <a:t>             系统性能将受到一定影响，而且在进行代码调试时不太方便；可能会造成循环调用</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有多个的对象可以处理一个请求，哪个对象处理该请求运行时刻自动确定</a:t>
            </a:r>
            <a:endParaRPr lang="en-US" altLang="zh-CN" sz="1400" dirty="0" smtClean="0"/>
          </a:p>
          <a:p>
            <a:r>
              <a:rPr lang="zh-CN" altLang="en-US" sz="1400" dirty="0" smtClean="0"/>
              <a:t>             你想在不明确指定接收者的情况下，向多个对象中的一个提交一个请求</a:t>
            </a:r>
            <a:endParaRPr lang="en-US" altLang="zh-CN" sz="1400" dirty="0" smtClean="0"/>
          </a:p>
          <a:p>
            <a:r>
              <a:rPr lang="zh-CN" altLang="en-US" sz="1400" dirty="0" smtClean="0"/>
              <a:t>             可动态指定一组对象处理请求</a:t>
            </a:r>
            <a:endParaRPr lang="en-US" altLang="zh-CN" sz="14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总结</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1214414" y="2500306"/>
            <a:ext cx="7429552" cy="3600986"/>
          </a:xfrm>
          <a:prstGeom prst="rect">
            <a:avLst/>
          </a:prstGeom>
          <a:noFill/>
        </p:spPr>
        <p:txBody>
          <a:bodyPr wrap="square" rtlCol="0">
            <a:spAutoFit/>
          </a:bodyPr>
          <a:lstStyle/>
          <a:p>
            <a:pPr>
              <a:buFont typeface="Wingdings" panose="05000000000000000000" pitchFamily="2" charset="2"/>
              <a:buChar char="u"/>
            </a:pPr>
            <a:r>
              <a:rPr lang="zh-CN" altLang="en-US" sz="1400" dirty="0" smtClean="0"/>
              <a:t>概述</a:t>
            </a:r>
            <a:endParaRPr lang="en-US" altLang="zh-CN" sz="1400" dirty="0" smtClean="0"/>
          </a:p>
          <a:p>
            <a:r>
              <a:rPr lang="zh-CN" altLang="en-US" sz="1400" dirty="0" smtClean="0"/>
              <a:t>             封装某些作用于某种数据结构中各元素的操作，它可以在不改变数据结构的前提下定义作用于这些元素的新的操作。</a:t>
            </a:r>
            <a:endParaRPr lang="en-US" altLang="zh-CN" sz="1400" dirty="0" smtClean="0"/>
          </a:p>
          <a:p>
            <a:r>
              <a:rPr lang="zh-CN" altLang="en-US" sz="1400" dirty="0" smtClean="0"/>
              <a:t>             访问者模式可能是行为类模式中最复杂的一种模式</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优点</a:t>
            </a:r>
            <a:endParaRPr lang="en-US" altLang="zh-CN" sz="1400" dirty="0" smtClean="0"/>
          </a:p>
          <a:p>
            <a:r>
              <a:rPr lang="zh-CN" altLang="en-US" sz="1400" dirty="0" smtClean="0"/>
              <a:t>            有关元素对象的访问行为集中到一个访问者对象中，而不是分散搞一个个的元素类中</a:t>
            </a:r>
            <a:endParaRPr lang="en-US" altLang="zh-CN" sz="1400" dirty="0" smtClean="0"/>
          </a:p>
          <a:p>
            <a:r>
              <a:rPr lang="zh-CN" altLang="en-US" sz="1400" dirty="0" smtClean="0"/>
              <a:t>            扩展性良好，元素类可以通过接受不同的访问者来实现对不同操作的扩展。</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缺点</a:t>
            </a:r>
            <a:endParaRPr lang="en-US" altLang="zh-CN" sz="1400" dirty="0" smtClean="0"/>
          </a:p>
          <a:p>
            <a:r>
              <a:rPr lang="zh-CN" altLang="en-US" sz="1400" dirty="0" smtClean="0"/>
              <a:t>             新的元素类很困难</a:t>
            </a:r>
            <a:endParaRPr lang="en-US" altLang="zh-CN" sz="1400" dirty="0" smtClean="0"/>
          </a:p>
          <a:p>
            <a:r>
              <a:rPr lang="zh-CN" altLang="en-US" sz="1400" dirty="0" smtClean="0"/>
              <a:t>             难理解</a:t>
            </a:r>
            <a:endParaRPr lang="en-US" altLang="zh-CN" sz="1400" dirty="0" smtClean="0"/>
          </a:p>
          <a:p>
            <a:endParaRPr lang="en-US" altLang="zh-CN" sz="1400" dirty="0" smtClean="0"/>
          </a:p>
          <a:p>
            <a:pPr>
              <a:buFont typeface="Wingdings" panose="05000000000000000000" pitchFamily="2" charset="2"/>
              <a:buChar char="u"/>
            </a:pPr>
            <a:r>
              <a:rPr lang="zh-CN" altLang="en-US" sz="1400" dirty="0" smtClean="0"/>
              <a:t>使用场景</a:t>
            </a:r>
            <a:endParaRPr lang="en-US" altLang="zh-CN" sz="1400" dirty="0" smtClean="0"/>
          </a:p>
          <a:p>
            <a:r>
              <a:rPr lang="zh-CN" altLang="en-US" sz="1400" dirty="0" smtClean="0"/>
              <a:t>             需要对一组对象，进行许多不相关的操作，又不想在类中是现在这些方法</a:t>
            </a:r>
            <a:endParaRPr lang="en-US" altLang="zh-CN" sz="1400" dirty="0" smtClean="0"/>
          </a:p>
          <a:p>
            <a:r>
              <a:rPr lang="zh-CN" altLang="en-US" sz="1400" dirty="0" smtClean="0"/>
              <a:t>             定义的类很少改变，但是执行的操作却经常发生改变</a:t>
            </a:r>
            <a:endParaRPr lang="zh-CN" alt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2313" y="1214422"/>
            <a:ext cx="7772400" cy="1362075"/>
          </a:xfrm>
        </p:spPr>
        <p:txBody>
          <a:bodyPr/>
          <a:lstStyle/>
          <a:p>
            <a:r>
              <a:rPr lang="zh-CN" altLang="en-US" dirty="0" smtClean="0"/>
              <a:t>策略模式</a:t>
            </a:r>
            <a:endParaRPr lang="zh-CN" altLang="en-US" dirty="0"/>
          </a:p>
        </p:txBody>
      </p:sp>
      <p:sp>
        <p:nvSpPr>
          <p:cNvPr id="5" name="文本占位符 4"/>
          <p:cNvSpPr>
            <a:spLocks noGrp="1"/>
          </p:cNvSpPr>
          <p:nvPr>
            <p:ph type="body" idx="1"/>
          </p:nvPr>
        </p:nvSpPr>
        <p:spPr>
          <a:xfrm>
            <a:off x="722313" y="2600310"/>
            <a:ext cx="7772400" cy="1509712"/>
          </a:xfrm>
        </p:spPr>
        <p:txBody>
          <a:bodyPr/>
          <a:lstStyle/>
          <a:p>
            <a:r>
              <a:rPr lang="zh-CN" altLang="en-US" dirty="0" smtClean="0"/>
              <a:t> 商品促销</a:t>
            </a:r>
            <a:endParaRPr lang="zh-CN" altLang="en-US" dirty="0"/>
          </a:p>
        </p:txBody>
      </p:sp>
      <p:graphicFrame>
        <p:nvGraphicFramePr>
          <p:cNvPr id="4" name="图示 3"/>
          <p:cNvGraphicFramePr/>
          <p:nvPr/>
        </p:nvGraphicFramePr>
        <p:xfrm>
          <a:off x="928662" y="3071810"/>
          <a:ext cx="6572296" cy="18891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10787106" y="4786322"/>
          <a:ext cx="2643206" cy="192882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右箭头 6"/>
          <p:cNvSpPr/>
          <p:nvPr/>
        </p:nvSpPr>
        <p:spPr>
          <a:xfrm>
            <a:off x="7929586" y="6215082"/>
            <a:ext cx="35719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6357950" y="3286124"/>
            <a:ext cx="2357454" cy="1714512"/>
            <a:chOff x="6643702" y="3214686"/>
            <a:chExt cx="2357454" cy="1714512"/>
          </a:xfrm>
        </p:grpSpPr>
        <p:graphicFrame>
          <p:nvGraphicFramePr>
            <p:cNvPr id="8" name="图示 7"/>
            <p:cNvGraphicFramePr/>
            <p:nvPr/>
          </p:nvGraphicFramePr>
          <p:xfrm>
            <a:off x="6643702" y="3214686"/>
            <a:ext cx="2357454" cy="64294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0" name="图示 9"/>
            <p:cNvGraphicFramePr/>
            <p:nvPr/>
          </p:nvGraphicFramePr>
          <p:xfrm>
            <a:off x="6643702" y="4286256"/>
            <a:ext cx="2357454" cy="64294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childTnLst>
                          </p:cTn>
                        </p:par>
                      </p:childTnLst>
                    </p:cTn>
                  </p:par>
                </p:childTnLst>
              </p:cTn>
              <p:nextCondLst>
                <p:cond evt="onClick" delay="0">
                  <p:tgtEl>
                    <p:spTgt spid="7"/>
                  </p:tgtEl>
                </p:cond>
              </p:nextCondLst>
            </p:seq>
            <p:seq concurrent="1" nextAc="seek">
              <p:cTn id="10" restart="whenNotActive" fill="hold" evtFilter="cancelBubble" nodeType="interactiveSeq">
                <p:stCondLst>
                  <p:cond evt="onClick" delay="0">
                    <p:tgtEl>
                      <p:spTgt spid="11"/>
                    </p:tgtEl>
                  </p:cond>
                </p:stCondLst>
                <p:endSync evt="end" delay="0">
                  <p:rtn val="all"/>
                </p:endSync>
                <p:childTnLst>
                  <p:par>
                    <p:cTn id="11" fill="hold">
                      <p:stCondLst>
                        <p:cond delay="0"/>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94444E-6 -4.08975E-6 L -0.50121 0.0081 " pathEditMode="relative" rAng="0" ptsTypes="AA">
                                      <p:cBhvr>
                                        <p:cTn id="14" dur="2000" fill="hold"/>
                                        <p:tgtEl>
                                          <p:spTgt spid="6"/>
                                        </p:tgtEl>
                                        <p:attrNameLst>
                                          <p:attrName>ppt_x</p:attrName>
                                          <p:attrName>ppt_y</p:attrName>
                                        </p:attrNameLst>
                                      </p:cBhvr>
                                      <p:rCtr x="-251" y="4"/>
                                    </p:animMotion>
                                  </p:childTnLst>
                                </p:cTn>
                              </p:par>
                            </p:childTnLst>
                          </p:cTn>
                        </p:par>
                      </p:childTnLst>
                    </p:cTn>
                  </p:par>
                </p:childTnLst>
              </p:cTn>
              <p:nextCondLst>
                <p:cond evt="onClick" delay="0">
                  <p:tgtEl>
                    <p:spTgt spid="11"/>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524000" y="1793892"/>
          <a:ext cx="633414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标题 2"/>
          <p:cNvSpPr txBox="1"/>
          <p:nvPr/>
        </p:nvSpPr>
        <p:spPr>
          <a:xfrm>
            <a:off x="722313" y="1924049"/>
            <a:ext cx="7772400" cy="136207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smtClean="0">
                <a:ln>
                  <a:noFill/>
                </a:ln>
                <a:solidFill>
                  <a:schemeClr val="tx2"/>
                </a:solidFill>
                <a:effectLst/>
                <a:uLnTx/>
                <a:uFillTx/>
                <a:latin typeface="+mj-lt"/>
                <a:ea typeface="+mj-ea"/>
                <a:cs typeface="+mj-cs"/>
              </a:rPr>
              <a:t>类结构</a:t>
            </a:r>
            <a:endParaRPr kumimoji="0" lang="zh-CN" alt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0</TotalTime>
  <Words>15010</Words>
  <Application>WPS 演示</Application>
  <PresentationFormat>全屏显示(4:3)</PresentationFormat>
  <Paragraphs>916</Paragraphs>
  <Slides>70</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Arial</vt:lpstr>
      <vt:lpstr>宋体</vt:lpstr>
      <vt:lpstr>Wingdings</vt:lpstr>
      <vt:lpstr>Georgia</vt:lpstr>
      <vt:lpstr>Wingdings 2</vt:lpstr>
      <vt:lpstr>方正姚体</vt:lpstr>
      <vt:lpstr>Trebuchet MS</vt:lpstr>
      <vt:lpstr>微软雅黑</vt:lpstr>
      <vt:lpstr>Arial Unicode MS</vt:lpstr>
      <vt:lpstr>Calibri</vt:lpstr>
      <vt:lpstr>都市</vt:lpstr>
      <vt:lpstr>行为模式</vt:lpstr>
      <vt:lpstr>行为模式</vt:lpstr>
      <vt:lpstr>责任链模式</vt:lpstr>
      <vt:lpstr>PowerPoint 演示文稿</vt:lpstr>
      <vt:lpstr>PowerPoint 演示文稿</vt:lpstr>
      <vt:lpstr>PowerPoint 演示文稿</vt:lpstr>
      <vt:lpstr>PowerPoint 演示文稿</vt:lpstr>
      <vt:lpstr>策略模式</vt:lpstr>
      <vt:lpstr>PowerPoint 演示文稿</vt:lpstr>
      <vt:lpstr>PowerPoint 演示文稿</vt:lpstr>
      <vt:lpstr>PowerPoint 演示文稿</vt:lpstr>
      <vt:lpstr>PowerPoint 演示文稿</vt:lpstr>
      <vt:lpstr>模板方法模式</vt:lpstr>
      <vt:lpstr>PowerPoint 演示文稿</vt:lpstr>
      <vt:lpstr>PowerPoint 演示文稿</vt:lpstr>
      <vt:lpstr>PowerPoint 演示文稿</vt:lpstr>
      <vt:lpstr>PowerPoint 演示文稿</vt:lpstr>
      <vt:lpstr>观察者模式</vt:lpstr>
      <vt:lpstr>PowerPoint 演示文稿</vt:lpstr>
      <vt:lpstr>PowerPoint 演示文稿</vt:lpstr>
      <vt:lpstr>PowerPoint 演示文稿</vt:lpstr>
      <vt:lpstr>PowerPoint 演示文稿</vt:lpstr>
      <vt:lpstr>状态模式</vt:lpstr>
      <vt:lpstr>PowerPoint 演示文稿</vt:lpstr>
      <vt:lpstr>PowerPoint 演示文稿</vt:lpstr>
      <vt:lpstr>PowerPoint 演示文稿</vt:lpstr>
      <vt:lpstr>PowerPoint 演示文稿</vt:lpstr>
      <vt:lpstr>命令模式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解释器模式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迭代模式</vt:lpstr>
      <vt:lpstr>PowerPoint 演示文稿</vt:lpstr>
      <vt:lpstr>PowerPoint 演示文稿</vt:lpstr>
      <vt:lpstr>PowerPoint 演示文稿</vt:lpstr>
      <vt:lpstr>PowerPoint 演示文稿</vt:lpstr>
      <vt:lpstr>PowerPoint 演示文稿</vt:lpstr>
      <vt:lpstr>中介者模式</vt:lpstr>
      <vt:lpstr>PowerPoint 演示文稿</vt:lpstr>
      <vt:lpstr>PowerPoint 演示文稿</vt:lpstr>
      <vt:lpstr>PowerPoint 演示文稿</vt:lpstr>
      <vt:lpstr>PowerPoint 演示文稿</vt:lpstr>
      <vt:lpstr>PowerPoint 演示文稿</vt:lpstr>
      <vt:lpstr>PowerPoint 演示文稿</vt:lpstr>
      <vt:lpstr>备忘录模式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访问者模式</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行为模式</dc:title>
  <dc:creator>Administrator</dc:creator>
  <cp:lastModifiedBy>Administrator</cp:lastModifiedBy>
  <cp:revision>364</cp:revision>
  <dcterms:created xsi:type="dcterms:W3CDTF">2017-09-04T01:22:00Z</dcterms:created>
  <dcterms:modified xsi:type="dcterms:W3CDTF">2017-09-08T06:13:15Z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