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61" r:id="rId3"/>
    <p:sldId id="265" r:id="rId4"/>
    <p:sldId id="286" r:id="rId5"/>
    <p:sldId id="269" r:id="rId6"/>
    <p:sldId id="287" r:id="rId7"/>
    <p:sldId id="273" r:id="rId8"/>
    <p:sldId id="290" r:id="rId9"/>
    <p:sldId id="276" r:id="rId10"/>
    <p:sldId id="291" r:id="rId11"/>
    <p:sldId id="292" r:id="rId12"/>
    <p:sldId id="280" r:id="rId13"/>
    <p:sldId id="282" r:id="rId14"/>
    <p:sldId id="29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3" Type="http://schemas.openxmlformats.org/officeDocument/2006/relationships/tags" Target="../tags/tag16.xml"/><Relationship Id="rId21" Type="http://schemas.openxmlformats.org/officeDocument/2006/relationships/tags" Target="../tags/tag34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tags" Target="../tags/tag33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tags" Target="../tags/tag36.xml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image" Target="../media/image7.png"/><Relationship Id="rId3" Type="http://schemas.openxmlformats.org/officeDocument/2006/relationships/tags" Target="../tags/tag39.xml"/><Relationship Id="rId21" Type="http://schemas.openxmlformats.org/officeDocument/2006/relationships/image" Target="../media/image8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image" Target="../media/image6.png"/><Relationship Id="rId2" Type="http://schemas.openxmlformats.org/officeDocument/2006/relationships/tags" Target="../tags/tag38.xml"/><Relationship Id="rId16" Type="http://schemas.openxmlformats.org/officeDocument/2006/relationships/image" Target="../media/image5.png"/><Relationship Id="rId20" Type="http://schemas.openxmlformats.org/officeDocument/2006/relationships/image" Target="../media/image4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46.xml"/><Relationship Id="rId19" Type="http://schemas.openxmlformats.org/officeDocument/2006/relationships/image" Target="../media/image3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4.png"/><Relationship Id="rId2" Type="http://schemas.openxmlformats.org/officeDocument/2006/relationships/tags" Target="../tags/tag115.xml"/><Relationship Id="rId16" Type="http://schemas.openxmlformats.org/officeDocument/2006/relationships/image" Target="../media/image3.png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image" Target="../media/image2.png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96044-18D1-3919-25D9-4C3805526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1C88B0-82F3-5A29-2D19-B3C9C36C2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A3A75-D11B-FBFF-4167-3CB43E8B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B924-89C4-4E85-A6E5-D92DB94E5215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302B2-48FF-A81F-F132-B0E4693D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883F2-9226-D530-DE4E-F27B30FE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BA14-CB80-4146-A1A3-6F180F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4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25BD9-BB47-3E93-8667-724C159A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E58343-6086-2173-DB8A-8AE78407A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0E2F0-BE49-0895-DAF2-C2858678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B924-89C4-4E85-A6E5-D92DB94E5215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27DB3-169D-E1A9-0E1B-744FE684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1FDB3-6952-7E2E-C919-8ACDA32E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BA14-CB80-4146-A1A3-6F180F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9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3A0699-97D8-9351-0979-D549451B0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E86EFC-0639-F274-96B7-609E2710E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D93A0-5154-7B19-3D8A-CD0AFB4B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B924-89C4-4E85-A6E5-D92DB94E5215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45079-85D4-9094-4503-0AB608C9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DB8D9-CC52-F5A0-EFE3-74FBD861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BA14-CB80-4146-A1A3-6F180F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22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页_1_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18" y="447675"/>
            <a:ext cx="12191365" cy="5962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2资源 2@4x-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5">
            <a:alphaModFix amt="70000"/>
          </a:blip>
          <a:stretch>
            <a:fillRect/>
          </a:stretch>
        </p:blipFill>
        <p:spPr>
          <a:xfrm flipH="1">
            <a:off x="7443426" y="2550367"/>
            <a:ext cx="1154870" cy="1217993"/>
          </a:xfrm>
          <a:prstGeom prst="rect">
            <a:avLst/>
          </a:prstGeom>
        </p:spPr>
      </p:pic>
      <p:pic>
        <p:nvPicPr>
          <p:cNvPr id="11" name="图片 10" descr="1资源 2@4x-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 flipH="1">
            <a:off x="8061816" y="1684972"/>
            <a:ext cx="4129867" cy="4725353"/>
          </a:xfrm>
          <a:prstGeom prst="rect">
            <a:avLst/>
          </a:prstGeom>
        </p:spPr>
      </p:pic>
      <p:sp>
        <p:nvSpPr>
          <p:cNvPr id="12" name="任意多边形 30"/>
          <p:cNvSpPr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207695" y="693000"/>
            <a:ext cx="11776611" cy="5472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850" h="8294">
                <a:moveTo>
                  <a:pt x="582" y="0"/>
                </a:moveTo>
                <a:lnTo>
                  <a:pt x="17287" y="0"/>
                </a:lnTo>
                <a:lnTo>
                  <a:pt x="17287" y="11"/>
                </a:lnTo>
                <a:cubicBezTo>
                  <a:pt x="17287" y="314"/>
                  <a:pt x="17525" y="562"/>
                  <a:pt x="17825" y="577"/>
                </a:cubicBezTo>
                <a:lnTo>
                  <a:pt x="17850" y="578"/>
                </a:lnTo>
                <a:lnTo>
                  <a:pt x="17850" y="7736"/>
                </a:lnTo>
                <a:lnTo>
                  <a:pt x="17825" y="7737"/>
                </a:lnTo>
                <a:cubicBezTo>
                  <a:pt x="17535" y="7751"/>
                  <a:pt x="17302" y="7984"/>
                  <a:pt x="17288" y="8274"/>
                </a:cubicBezTo>
                <a:lnTo>
                  <a:pt x="17287" y="8294"/>
                </a:lnTo>
                <a:lnTo>
                  <a:pt x="582" y="8294"/>
                </a:lnTo>
                <a:lnTo>
                  <a:pt x="581" y="8274"/>
                </a:lnTo>
                <a:cubicBezTo>
                  <a:pt x="566" y="7974"/>
                  <a:pt x="318" y="7736"/>
                  <a:pt x="15" y="7736"/>
                </a:cubicBezTo>
                <a:lnTo>
                  <a:pt x="0" y="7736"/>
                </a:lnTo>
                <a:lnTo>
                  <a:pt x="0" y="562"/>
                </a:lnTo>
                <a:lnTo>
                  <a:pt x="15" y="563"/>
                </a:lnTo>
                <a:cubicBezTo>
                  <a:pt x="318" y="563"/>
                  <a:pt x="566" y="325"/>
                  <a:pt x="581" y="25"/>
                </a:cubicBezTo>
                <a:lnTo>
                  <a:pt x="582" y="0"/>
                </a:lnTo>
                <a:close/>
              </a:path>
            </a:pathLst>
          </a:custGeom>
          <a:noFill/>
          <a:ln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圆角矩形 39"/>
          <p:cNvSpPr/>
          <p:nvPr userDrawn="1">
            <p:custDataLst>
              <p:tags r:id="rId5"/>
            </p:custDataLst>
          </p:nvPr>
        </p:nvSpPr>
        <p:spPr>
          <a:xfrm>
            <a:off x="178810" y="3015610"/>
            <a:ext cx="57600" cy="93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2资源 4@4x-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7">
            <a:alphaModFix amt="20000"/>
          </a:blip>
          <a:stretch>
            <a:fillRect/>
          </a:stretch>
        </p:blipFill>
        <p:spPr>
          <a:xfrm rot="16200000">
            <a:off x="425450" y="22860"/>
            <a:ext cx="1332230" cy="2181860"/>
          </a:xfrm>
          <a:prstGeom prst="rect">
            <a:avLst/>
          </a:prstGeom>
        </p:spPr>
      </p:pic>
      <p:pic>
        <p:nvPicPr>
          <p:cNvPr id="21" name="图片 20" descr="5资源 1@4x-8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8"/>
          <a:srcRect b="27420"/>
          <a:stretch>
            <a:fillRect/>
          </a:stretch>
        </p:blipFill>
        <p:spPr>
          <a:xfrm>
            <a:off x="10700350" y="1472565"/>
            <a:ext cx="411490" cy="468000"/>
          </a:xfrm>
          <a:prstGeom prst="rect">
            <a:avLst/>
          </a:prstGeom>
        </p:spPr>
      </p:pic>
      <p:sp>
        <p:nvSpPr>
          <p:cNvPr id="10" name="日期占位符 3"/>
          <p:cNvSpPr>
            <a:spLocks noGrp="1"/>
          </p:cNvSpPr>
          <p:nvPr>
            <p:ph type="dt" sz="half" idx="16385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6386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6387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idx="16389" hasCustomPrompt="1"/>
            <p:custDataLst>
              <p:tags r:id="rId11"/>
            </p:custDataLst>
          </p:nvPr>
        </p:nvSpPr>
        <p:spPr>
          <a:xfrm>
            <a:off x="1016000" y="1651000"/>
            <a:ext cx="6097058" cy="457200"/>
          </a:xfrm>
          <a:noFill/>
        </p:spPr>
        <p:txBody>
          <a:bodyPr vert="horz"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20XX YEAR</a:t>
            </a:r>
          </a:p>
        </p:txBody>
      </p:sp>
      <p:sp>
        <p:nvSpPr>
          <p:cNvPr id="6" name="标题 1"/>
          <p:cNvSpPr>
            <a:spLocks noGrp="1"/>
          </p:cNvSpPr>
          <p:nvPr>
            <p:ph type="ctrTitle" idx="16388" hasCustomPrompt="1"/>
            <p:custDataLst>
              <p:tags r:id="rId12"/>
            </p:custDataLst>
          </p:nvPr>
        </p:nvSpPr>
        <p:spPr>
          <a:xfrm>
            <a:off x="1016000" y="2159000"/>
            <a:ext cx="6352646" cy="2540000"/>
          </a:xfrm>
          <a:effectLst>
            <a:outerShdw dist="63500" dir="5400000" algn="ctr" rotWithShape="0">
              <a:schemeClr val="accent1">
                <a:lumMod val="50000"/>
                <a:alpha val="5000"/>
              </a:schemeClr>
            </a:outerShdw>
          </a:effectLst>
        </p:spPr>
        <p:txBody>
          <a:bodyPr vert="horz" wrap="square"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6000" b="1" spc="0" baseline="0">
                <a:solidFill>
                  <a:srgbClr val="262626"/>
                </a:solidFill>
              </a:defRPr>
            </a:lvl1pPr>
          </a:lstStyle>
          <a:p>
            <a:r>
              <a:rPr lang="zh-CN" altLang="en-US" dirty="0"/>
              <a:t>单击此处
添加文档标题</a:t>
            </a:r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6390" hasCustomPrompt="1"/>
            <p:custDataLst>
              <p:tags r:id="rId13"/>
            </p:custDataLst>
          </p:nvPr>
        </p:nvSpPr>
        <p:spPr>
          <a:xfrm>
            <a:off x="1016000" y="4749800"/>
            <a:ext cx="2540882" cy="533400"/>
          </a:xfrm>
        </p:spPr>
        <p:txBody>
          <a:bodyPr vert="horz" wrap="square"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spc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BY WPS</a:t>
            </a:r>
          </a:p>
        </p:txBody>
      </p:sp>
    </p:spTree>
    <p:extLst>
      <p:ext uri="{BB962C8B-B14F-4D97-AF65-F5344CB8AC3E}">
        <p14:creationId xmlns:p14="http://schemas.microsoft.com/office/powerpoint/2010/main" val="4283293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-1-5_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副标题 10"/>
          <p:cNvSpPr>
            <a:spLocks noGrp="1"/>
          </p:cNvSpPr>
          <p:nvPr>
            <p:ph type="subTitle" idx="16386" hasCustomPrompt="1"/>
            <p:custDataLst>
              <p:tags r:id="rId4"/>
            </p:custDataLst>
          </p:nvPr>
        </p:nvSpPr>
        <p:spPr>
          <a:xfrm>
            <a:off x="761471" y="2667000"/>
            <a:ext cx="2363258" cy="4572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CONTENTS</a:t>
            </a:r>
          </a:p>
        </p:txBody>
      </p:sp>
      <p:sp>
        <p:nvSpPr>
          <p:cNvPr id="12" name="标题 11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760942" y="3175000"/>
            <a:ext cx="2364317" cy="7620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None/>
              <a:defRPr sz="4800" b="1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6388" hasCustomPrompt="1"/>
            <p:custDataLst>
              <p:tags r:id="rId6"/>
            </p:custDataLst>
          </p:nvPr>
        </p:nvSpPr>
        <p:spPr>
          <a:xfrm>
            <a:off x="4070350" y="14478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01</a:t>
            </a:r>
          </a:p>
        </p:txBody>
      </p:sp>
      <p:sp>
        <p:nvSpPr>
          <p:cNvPr id="14" name="装饰  3"/>
          <p:cNvSpPr>
            <a:spLocks noGrp="1"/>
          </p:cNvSpPr>
          <p:nvPr>
            <p:ph type="body" idx="16399" hasCustomPrompt="1"/>
            <p:custDataLst>
              <p:tags r:id="rId7"/>
            </p:custDataLst>
          </p:nvPr>
        </p:nvSpPr>
        <p:spPr>
          <a:xfrm>
            <a:off x="4851400" y="13716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8"/>
            </p:custDataLst>
          </p:nvPr>
        </p:nvSpPr>
        <p:spPr>
          <a:xfrm>
            <a:off x="5080000" y="12954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idx="16390" hasCustomPrompt="1"/>
            <p:custDataLst>
              <p:tags r:id="rId9"/>
            </p:custDataLst>
          </p:nvPr>
        </p:nvSpPr>
        <p:spPr>
          <a:xfrm>
            <a:off x="7994650" y="14478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02</a:t>
            </a:r>
          </a:p>
        </p:txBody>
      </p:sp>
      <p:sp>
        <p:nvSpPr>
          <p:cNvPr id="17" name="装饰  6"/>
          <p:cNvSpPr>
            <a:spLocks noGrp="1"/>
          </p:cNvSpPr>
          <p:nvPr>
            <p:ph type="body" idx="16400" hasCustomPrompt="1"/>
            <p:custDataLst>
              <p:tags r:id="rId10"/>
            </p:custDataLst>
          </p:nvPr>
        </p:nvSpPr>
        <p:spPr>
          <a:xfrm>
            <a:off x="8775700" y="13716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idx="16389" hasCustomPrompt="1"/>
            <p:custDataLst>
              <p:tags r:id="rId11"/>
            </p:custDataLst>
          </p:nvPr>
        </p:nvSpPr>
        <p:spPr>
          <a:xfrm>
            <a:off x="9004300" y="12954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6392" hasCustomPrompt="1"/>
            <p:custDataLst>
              <p:tags r:id="rId12"/>
            </p:custDataLst>
          </p:nvPr>
        </p:nvSpPr>
        <p:spPr>
          <a:xfrm>
            <a:off x="4070350" y="31242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03</a:t>
            </a:r>
          </a:p>
        </p:txBody>
      </p:sp>
      <p:sp>
        <p:nvSpPr>
          <p:cNvPr id="20" name="装饰  9"/>
          <p:cNvSpPr>
            <a:spLocks noGrp="1"/>
          </p:cNvSpPr>
          <p:nvPr>
            <p:ph type="body" idx="16401" hasCustomPrompt="1"/>
            <p:custDataLst>
              <p:tags r:id="rId13"/>
            </p:custDataLst>
          </p:nvPr>
        </p:nvSpPr>
        <p:spPr>
          <a:xfrm>
            <a:off x="4851400" y="30480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idx="16391" hasCustomPrompt="1"/>
            <p:custDataLst>
              <p:tags r:id="rId14"/>
            </p:custDataLst>
          </p:nvPr>
        </p:nvSpPr>
        <p:spPr>
          <a:xfrm>
            <a:off x="5080000" y="29718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idx="16394" hasCustomPrompt="1"/>
            <p:custDataLst>
              <p:tags r:id="rId15"/>
            </p:custDataLst>
          </p:nvPr>
        </p:nvSpPr>
        <p:spPr>
          <a:xfrm>
            <a:off x="7994650" y="31242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04</a:t>
            </a:r>
          </a:p>
        </p:txBody>
      </p:sp>
      <p:sp>
        <p:nvSpPr>
          <p:cNvPr id="23" name="装饰  2"/>
          <p:cNvSpPr>
            <a:spLocks noGrp="1"/>
          </p:cNvSpPr>
          <p:nvPr>
            <p:ph type="body" idx="16402" hasCustomPrompt="1"/>
            <p:custDataLst>
              <p:tags r:id="rId16"/>
            </p:custDataLst>
          </p:nvPr>
        </p:nvSpPr>
        <p:spPr>
          <a:xfrm>
            <a:off x="8775700" y="30480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24" name="文本占位符 23"/>
          <p:cNvSpPr>
            <a:spLocks noGrp="1"/>
          </p:cNvSpPr>
          <p:nvPr>
            <p:ph type="body" idx="16393" hasCustomPrompt="1"/>
            <p:custDataLst>
              <p:tags r:id="rId17"/>
            </p:custDataLst>
          </p:nvPr>
        </p:nvSpPr>
        <p:spPr>
          <a:xfrm>
            <a:off x="9004300" y="29718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idx="16396" hasCustomPrompt="1"/>
            <p:custDataLst>
              <p:tags r:id="rId18"/>
            </p:custDataLst>
          </p:nvPr>
        </p:nvSpPr>
        <p:spPr>
          <a:xfrm>
            <a:off x="4070350" y="48006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05</a:t>
            </a:r>
          </a:p>
        </p:txBody>
      </p:sp>
      <p:sp>
        <p:nvSpPr>
          <p:cNvPr id="26" name="装饰  5"/>
          <p:cNvSpPr>
            <a:spLocks noGrp="1"/>
          </p:cNvSpPr>
          <p:nvPr>
            <p:ph type="body" idx="16403" hasCustomPrompt="1"/>
            <p:custDataLst>
              <p:tags r:id="rId19"/>
            </p:custDataLst>
          </p:nvPr>
        </p:nvSpPr>
        <p:spPr>
          <a:xfrm>
            <a:off x="4851400" y="47244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idx="16395" hasCustomPrompt="1"/>
            <p:custDataLst>
              <p:tags r:id="rId20"/>
            </p:custDataLst>
          </p:nvPr>
        </p:nvSpPr>
        <p:spPr>
          <a:xfrm>
            <a:off x="5080000" y="46482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idx="16398" hasCustomPrompt="1"/>
            <p:custDataLst>
              <p:tags r:id="rId21"/>
            </p:custDataLst>
          </p:nvPr>
        </p:nvSpPr>
        <p:spPr>
          <a:xfrm>
            <a:off x="7994650" y="48006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06</a:t>
            </a:r>
          </a:p>
        </p:txBody>
      </p:sp>
      <p:sp>
        <p:nvSpPr>
          <p:cNvPr id="29" name="装饰  8"/>
          <p:cNvSpPr>
            <a:spLocks noGrp="1"/>
          </p:cNvSpPr>
          <p:nvPr>
            <p:ph type="body" idx="16404" hasCustomPrompt="1"/>
            <p:custDataLst>
              <p:tags r:id="rId22"/>
            </p:custDataLst>
          </p:nvPr>
        </p:nvSpPr>
        <p:spPr>
          <a:xfrm>
            <a:off x="8775700" y="47244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idx="16397" hasCustomPrompt="1"/>
            <p:custDataLst>
              <p:tags r:id="rId23"/>
            </p:custDataLst>
          </p:nvPr>
        </p:nvSpPr>
        <p:spPr>
          <a:xfrm>
            <a:off x="9004300" y="46482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</p:spTree>
    <p:extLst>
      <p:ext uri="{BB962C8B-B14F-4D97-AF65-F5344CB8AC3E}">
        <p14:creationId xmlns:p14="http://schemas.microsoft.com/office/powerpoint/2010/main" val="2349365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章节页_1_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0" y="447675"/>
            <a:ext cx="12191365" cy="5962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30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207695" y="693000"/>
            <a:ext cx="11776611" cy="5472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850" h="8294">
                <a:moveTo>
                  <a:pt x="582" y="0"/>
                </a:moveTo>
                <a:lnTo>
                  <a:pt x="17287" y="0"/>
                </a:lnTo>
                <a:lnTo>
                  <a:pt x="17287" y="11"/>
                </a:lnTo>
                <a:cubicBezTo>
                  <a:pt x="17287" y="314"/>
                  <a:pt x="17525" y="562"/>
                  <a:pt x="17825" y="577"/>
                </a:cubicBezTo>
                <a:lnTo>
                  <a:pt x="17850" y="578"/>
                </a:lnTo>
                <a:lnTo>
                  <a:pt x="17850" y="7736"/>
                </a:lnTo>
                <a:lnTo>
                  <a:pt x="17825" y="7737"/>
                </a:lnTo>
                <a:cubicBezTo>
                  <a:pt x="17535" y="7751"/>
                  <a:pt x="17302" y="7984"/>
                  <a:pt x="17288" y="8274"/>
                </a:cubicBezTo>
                <a:lnTo>
                  <a:pt x="17287" y="8294"/>
                </a:lnTo>
                <a:lnTo>
                  <a:pt x="582" y="8294"/>
                </a:lnTo>
                <a:lnTo>
                  <a:pt x="581" y="8274"/>
                </a:lnTo>
                <a:cubicBezTo>
                  <a:pt x="566" y="7974"/>
                  <a:pt x="318" y="7736"/>
                  <a:pt x="15" y="7736"/>
                </a:cubicBezTo>
                <a:lnTo>
                  <a:pt x="0" y="7736"/>
                </a:lnTo>
                <a:lnTo>
                  <a:pt x="0" y="562"/>
                </a:lnTo>
                <a:lnTo>
                  <a:pt x="15" y="563"/>
                </a:lnTo>
                <a:cubicBezTo>
                  <a:pt x="318" y="563"/>
                  <a:pt x="566" y="325"/>
                  <a:pt x="581" y="25"/>
                </a:cubicBezTo>
                <a:lnTo>
                  <a:pt x="582" y="0"/>
                </a:lnTo>
                <a:close/>
              </a:path>
            </a:pathLst>
          </a:custGeom>
          <a:noFill/>
          <a:ln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圆角矩形 39"/>
          <p:cNvSpPr/>
          <p:nvPr userDrawn="1">
            <p:custDataLst>
              <p:tags r:id="rId3"/>
            </p:custDataLst>
          </p:nvPr>
        </p:nvSpPr>
        <p:spPr>
          <a:xfrm>
            <a:off x="11954885" y="2961000"/>
            <a:ext cx="57600" cy="93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5资源 2@4x-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6">
            <a:alphaModFix amt="80000"/>
          </a:blip>
          <a:srcRect b="4122"/>
          <a:stretch>
            <a:fillRect/>
          </a:stretch>
        </p:blipFill>
        <p:spPr>
          <a:xfrm>
            <a:off x="0" y="3131185"/>
            <a:ext cx="1506220" cy="3279140"/>
          </a:xfrm>
          <a:prstGeom prst="rect">
            <a:avLst/>
          </a:prstGeom>
        </p:spPr>
      </p:pic>
      <p:pic>
        <p:nvPicPr>
          <p:cNvPr id="13" name="图片 12" descr="3资源 1@4x-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78180" y="448725"/>
            <a:ext cx="1547336" cy="5961600"/>
          </a:xfrm>
          <a:prstGeom prst="rect">
            <a:avLst/>
          </a:prstGeom>
        </p:spPr>
      </p:pic>
      <p:pic>
        <p:nvPicPr>
          <p:cNvPr id="14" name="图片 13" descr="4资源 2@4x-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0502" y="1917319"/>
            <a:ext cx="3486656" cy="4493006"/>
          </a:xfrm>
          <a:prstGeom prst="rect">
            <a:avLst/>
          </a:prstGeom>
        </p:spPr>
      </p:pic>
      <p:pic>
        <p:nvPicPr>
          <p:cNvPr id="15" name="图片 14" descr="2资源 4@4x-8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9">
            <a:alphaModFix amt="20000"/>
          </a:blip>
          <a:stretch>
            <a:fillRect/>
          </a:stretch>
        </p:blipFill>
        <p:spPr>
          <a:xfrm rot="5400000" flipH="1">
            <a:off x="10434003" y="22225"/>
            <a:ext cx="1332230" cy="2182495"/>
          </a:xfrm>
          <a:prstGeom prst="rect">
            <a:avLst/>
          </a:prstGeom>
        </p:spPr>
      </p:pic>
      <p:pic>
        <p:nvPicPr>
          <p:cNvPr id="16" name="图片 15" descr="5资源 1@4x-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20"/>
          <a:srcRect b="27420"/>
          <a:stretch>
            <a:fillRect/>
          </a:stretch>
        </p:blipFill>
        <p:spPr>
          <a:xfrm>
            <a:off x="795655" y="1656715"/>
            <a:ext cx="411490" cy="468000"/>
          </a:xfrm>
          <a:prstGeom prst="rect">
            <a:avLst/>
          </a:prstGeom>
        </p:spPr>
      </p:pic>
      <p:pic>
        <p:nvPicPr>
          <p:cNvPr id="17" name="图片 16" descr="6资源 1@4x-8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0" y="4718685"/>
            <a:ext cx="851535" cy="1691640"/>
          </a:xfrm>
          <a:prstGeom prst="rect">
            <a:avLst/>
          </a:prstGeom>
        </p:spPr>
      </p:pic>
      <p:sp>
        <p:nvSpPr>
          <p:cNvPr id="7" name="日期占位符 4"/>
          <p:cNvSpPr>
            <a:spLocks noGrp="1"/>
          </p:cNvSpPr>
          <p:nvPr>
            <p:ph type="dt" sz="half" idx="16385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18" name="页脚占位符 5"/>
          <p:cNvSpPr>
            <a:spLocks noGrp="1"/>
          </p:cNvSpPr>
          <p:nvPr>
            <p:ph type="ftr" sz="quarter" idx="16386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16387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idx="16388" hasCustomPrompt="1"/>
            <p:custDataLst>
              <p:tags r:id="rId13"/>
            </p:custDataLst>
          </p:nvPr>
        </p:nvSpPr>
        <p:spPr>
          <a:xfrm>
            <a:off x="4823883" y="3530600"/>
            <a:ext cx="6352117" cy="1524000"/>
          </a:xfrm>
          <a:effectLst>
            <a:outerShdw dist="63500" dir="5400000" algn="ctr" rotWithShape="0">
              <a:schemeClr val="accent1">
                <a:lumMod val="50000"/>
                <a:alpha val="5000"/>
              </a:schemeClr>
            </a:outerShdw>
          </a:effectLst>
        </p:spPr>
        <p:txBody>
          <a:bodyPr vert="horz" wrap="square" lIns="0" tIns="0" rIns="0" bIns="0" anchor="t">
            <a:norm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800" b="0" spc="0" baseline="0">
                <a:solidFill>
                  <a:srgbClr val="262626"/>
                </a:solidFill>
              </a:defRPr>
            </a:lvl1pPr>
          </a:lstStyle>
          <a:p>
            <a:r>
              <a:rPr lang="zh-CN" altLang="en-US" dirty="0"/>
              <a:t>单击此处添加章节标题</a:t>
            </a:r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6389" hasCustomPrompt="1"/>
            <p:custDataLst>
              <p:tags r:id="rId14"/>
            </p:custDataLst>
          </p:nvPr>
        </p:nvSpPr>
        <p:spPr>
          <a:xfrm>
            <a:off x="9648825" y="1905000"/>
            <a:ext cx="1527175" cy="1524000"/>
          </a:xfrm>
        </p:spPr>
        <p:txBody>
          <a:bodyPr vert="horz" wrap="none" lIns="0" tIns="0" rIns="0" bIns="0" anchor="ctr">
            <a:normAutofit/>
          </a:bodyPr>
          <a:lstStyle>
            <a:lvl1pPr marL="0" indent="0" algn="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7200" b="1" spc="0">
                <a:solidFill>
                  <a:schemeClr val="accent1">
                    <a:lumMod val="50000"/>
                    <a:alpha val="8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9220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-26_1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4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</a:p>
        </p:txBody>
      </p:sp>
      <p:sp>
        <p:nvSpPr>
          <p:cNvPr id="12" name="装饰  1"/>
          <p:cNvSpPr>
            <a:spLocks noGrp="1"/>
          </p:cNvSpPr>
          <p:nvPr>
            <p:ph type="body" idx="16392" hasCustomPrompt="1"/>
            <p:custDataLst>
              <p:tags r:id="rId5"/>
            </p:custDataLst>
          </p:nvPr>
        </p:nvSpPr>
        <p:spPr>
          <a:xfrm>
            <a:off x="609600" y="3556000"/>
            <a:ext cx="3454400" cy="2692400"/>
          </a:xfrm>
          <a:custGeom>
            <a:avLst/>
            <a:gdLst>
              <a:gd name="connisteX0" fmla="*/ 0 w 3454400"/>
              <a:gd name="connsiteY0" fmla="*/ 0 h 2692400"/>
              <a:gd name="connisteX1" fmla="*/ 3454400 w 3454400"/>
              <a:gd name="connsiteY1" fmla="*/ 0 h 2692400"/>
              <a:gd name="connisteX2" fmla="*/ 3454400 w 3454400"/>
              <a:gd name="connsiteY2" fmla="*/ 2489200 h 2692400"/>
              <a:gd name="connisteX3" fmla="*/ 3251200 w 3454400"/>
              <a:gd name="connsiteY3" fmla="*/ 2692400 h 2692400"/>
              <a:gd name="connisteX4" fmla="*/ 203200 w 3454400"/>
              <a:gd name="connsiteY4" fmla="*/ 2692400 h 2692400"/>
              <a:gd name="connisteX5" fmla="*/ 0 w 3454400"/>
              <a:gd name="connsiteY5" fmla="*/ 2489200 h 2692400"/>
              <a:gd name="connisteX6" fmla="*/ 0 w 3454400"/>
              <a:gd name="connsiteY6" fmla="*/ 0 h 2692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0" t="0" r="0" b="0"/>
            <a:pathLst>
              <a:path w="3454400" h="2692400">
                <a:moveTo>
                  <a:pt x="0" y="0"/>
                </a:moveTo>
                <a:lnTo>
                  <a:pt x="3454400" y="0"/>
                </a:lnTo>
                <a:lnTo>
                  <a:pt x="3454400" y="2489200"/>
                </a:lnTo>
                <a:cubicBezTo>
                  <a:pt x="3454400" y="2601424"/>
                  <a:pt x="3363424" y="2692400"/>
                  <a:pt x="3251200" y="2692400"/>
                </a:cubicBezTo>
                <a:lnTo>
                  <a:pt x="203200" y="2692400"/>
                </a:lnTo>
                <a:cubicBezTo>
                  <a:pt x="90976" y="2692400"/>
                  <a:pt x="0" y="2601424"/>
                  <a:pt x="0" y="24892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6393" hasCustomPrompt="1"/>
            <p:custDataLst>
              <p:tags r:id="rId6"/>
            </p:custDataLst>
          </p:nvPr>
        </p:nvSpPr>
        <p:spPr>
          <a:xfrm>
            <a:off x="609600" y="1524000"/>
            <a:ext cx="3454400" cy="2032000"/>
          </a:xfrm>
          <a:custGeom>
            <a:avLst/>
            <a:gdLst>
              <a:gd name="connisteX0" fmla="*/ 0 w 3454400"/>
              <a:gd name="connsiteY0" fmla="*/ 203200 h 2032000"/>
              <a:gd name="connisteX1" fmla="*/ 203200 w 3454400"/>
              <a:gd name="connsiteY1" fmla="*/ 0 h 2032000"/>
              <a:gd name="connisteX2" fmla="*/ 3251200 w 3454400"/>
              <a:gd name="connsiteY2" fmla="*/ 0 h 2032000"/>
              <a:gd name="connisteX3" fmla="*/ 3454400 w 3454400"/>
              <a:gd name="connsiteY3" fmla="*/ 203200 h 2032000"/>
              <a:gd name="connisteX4" fmla="*/ 3454400 w 3454400"/>
              <a:gd name="connsiteY4" fmla="*/ 2032000 h 2032000"/>
              <a:gd name="connisteX5" fmla="*/ 0 w 3454400"/>
              <a:gd name="connsiteY5" fmla="*/ 2032000 h 2032000"/>
              <a:gd name="connisteX6" fmla="*/ 0 w 3454400"/>
              <a:gd name="connsiteY6" fmla="*/ 203200 h 203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0" t="0" r="0" b="0"/>
            <a:pathLst>
              <a:path w="3454400" h="20320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032000"/>
                </a:lnTo>
                <a:lnTo>
                  <a:pt x="0" y="2032000"/>
                </a:ln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idx="16386" hasCustomPrompt="1"/>
            <p:custDataLst>
              <p:tags r:id="rId7"/>
            </p:custDataLst>
          </p:nvPr>
        </p:nvSpPr>
        <p:spPr>
          <a:xfrm>
            <a:off x="914400" y="3759200"/>
            <a:ext cx="2844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单击添加项标题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8"/>
            </p:custDataLst>
          </p:nvPr>
        </p:nvSpPr>
        <p:spPr>
          <a:xfrm>
            <a:off x="914400" y="4216400"/>
            <a:ext cx="2844800" cy="18288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单击此处添加项正文</a:t>
            </a:r>
          </a:p>
        </p:txBody>
      </p:sp>
      <p:sp>
        <p:nvSpPr>
          <p:cNvPr id="16" name="装饰  5"/>
          <p:cNvSpPr>
            <a:spLocks noGrp="1"/>
          </p:cNvSpPr>
          <p:nvPr>
            <p:ph type="body" idx="16394" hasCustomPrompt="1"/>
            <p:custDataLst>
              <p:tags r:id="rId9"/>
            </p:custDataLst>
          </p:nvPr>
        </p:nvSpPr>
        <p:spPr>
          <a:xfrm>
            <a:off x="4368800" y="1524000"/>
            <a:ext cx="3454400" cy="2692400"/>
          </a:xfrm>
          <a:custGeom>
            <a:avLst/>
            <a:gdLst>
              <a:gd name="connisteX0" fmla="*/ 0 w 3454400"/>
              <a:gd name="connsiteY0" fmla="*/ 203200 h 2692400"/>
              <a:gd name="connisteX1" fmla="*/ 203200 w 3454400"/>
              <a:gd name="connsiteY1" fmla="*/ 0 h 2692400"/>
              <a:gd name="connisteX2" fmla="*/ 3251200 w 3454400"/>
              <a:gd name="connsiteY2" fmla="*/ 0 h 2692400"/>
              <a:gd name="connisteX3" fmla="*/ 3454400 w 3454400"/>
              <a:gd name="connsiteY3" fmla="*/ 203200 h 2692400"/>
              <a:gd name="connisteX4" fmla="*/ 3454400 w 3454400"/>
              <a:gd name="connsiteY4" fmla="*/ 2692400 h 2692400"/>
              <a:gd name="connisteX5" fmla="*/ 0 w 3454400"/>
              <a:gd name="connsiteY5" fmla="*/ 2692400 h 2692400"/>
              <a:gd name="connisteX6" fmla="*/ 0 w 3454400"/>
              <a:gd name="connsiteY6" fmla="*/ 203200 h 2692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0" t="0" r="0" b="0"/>
            <a:pathLst>
              <a:path w="3454400" h="2692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692400"/>
                </a:lnTo>
                <a:lnTo>
                  <a:pt x="0" y="2692400"/>
                </a:ln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17" name="图片占位符 16"/>
          <p:cNvSpPr>
            <a:spLocks noGrp="1"/>
          </p:cNvSpPr>
          <p:nvPr>
            <p:ph type="pic" idx="16395" hasCustomPrompt="1"/>
            <p:custDataLst>
              <p:tags r:id="rId10"/>
            </p:custDataLst>
          </p:nvPr>
        </p:nvSpPr>
        <p:spPr>
          <a:xfrm>
            <a:off x="4368800" y="4216400"/>
            <a:ext cx="3454400" cy="2032000"/>
          </a:xfrm>
          <a:custGeom>
            <a:avLst/>
            <a:gdLst>
              <a:gd name="connisteX0" fmla="*/ 0 w 3454400"/>
              <a:gd name="connsiteY0" fmla="*/ 0 h 2032000"/>
              <a:gd name="connisteX1" fmla="*/ 3454400 w 3454400"/>
              <a:gd name="connsiteY1" fmla="*/ 0 h 2032000"/>
              <a:gd name="connisteX2" fmla="*/ 3454400 w 3454400"/>
              <a:gd name="connsiteY2" fmla="*/ 1828800 h 2032000"/>
              <a:gd name="connisteX3" fmla="*/ 3251200 w 3454400"/>
              <a:gd name="connsiteY3" fmla="*/ 2032000 h 2032000"/>
              <a:gd name="connisteX4" fmla="*/ 203200 w 3454400"/>
              <a:gd name="connsiteY4" fmla="*/ 2032000 h 2032000"/>
              <a:gd name="connisteX5" fmla="*/ 0 w 3454400"/>
              <a:gd name="connsiteY5" fmla="*/ 1828800 h 2032000"/>
              <a:gd name="connisteX6" fmla="*/ 0 w 3454400"/>
              <a:gd name="connsiteY6" fmla="*/ 0 h 203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0" t="0" r="0" b="0"/>
            <a:pathLst>
              <a:path w="3454400" h="2032000">
                <a:moveTo>
                  <a:pt x="0" y="0"/>
                </a:moveTo>
                <a:lnTo>
                  <a:pt x="3454400" y="0"/>
                </a:lnTo>
                <a:lnTo>
                  <a:pt x="3454400" y="1828800"/>
                </a:lnTo>
                <a:cubicBezTo>
                  <a:pt x="3454400" y="1941024"/>
                  <a:pt x="3363424" y="2032000"/>
                  <a:pt x="3251200" y="2032000"/>
                </a:cubicBezTo>
                <a:lnTo>
                  <a:pt x="203200" y="2032000"/>
                </a:lnTo>
                <a:cubicBezTo>
                  <a:pt x="90976" y="2032000"/>
                  <a:pt x="0" y="1941024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idx="16388" hasCustomPrompt="1"/>
            <p:custDataLst>
              <p:tags r:id="rId11"/>
            </p:custDataLst>
          </p:nvPr>
        </p:nvSpPr>
        <p:spPr>
          <a:xfrm>
            <a:off x="4673600" y="1727200"/>
            <a:ext cx="2844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单击添加项标题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6389" hasCustomPrompt="1"/>
            <p:custDataLst>
              <p:tags r:id="rId12"/>
            </p:custDataLst>
          </p:nvPr>
        </p:nvSpPr>
        <p:spPr>
          <a:xfrm>
            <a:off x="4673600" y="2184400"/>
            <a:ext cx="2844800" cy="18288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单击此处添加项正文</a:t>
            </a:r>
          </a:p>
        </p:txBody>
      </p:sp>
      <p:sp>
        <p:nvSpPr>
          <p:cNvPr id="20" name="装饰  9"/>
          <p:cNvSpPr>
            <a:spLocks noGrp="1"/>
          </p:cNvSpPr>
          <p:nvPr>
            <p:ph type="body" idx="16396" hasCustomPrompt="1"/>
            <p:custDataLst>
              <p:tags r:id="rId13"/>
            </p:custDataLst>
          </p:nvPr>
        </p:nvSpPr>
        <p:spPr>
          <a:xfrm>
            <a:off x="8128000" y="3556000"/>
            <a:ext cx="3454400" cy="2692400"/>
          </a:xfrm>
          <a:custGeom>
            <a:avLst/>
            <a:gdLst>
              <a:gd name="connisteX0" fmla="*/ 0 w 3454400"/>
              <a:gd name="connsiteY0" fmla="*/ 0 h 2692400"/>
              <a:gd name="connisteX1" fmla="*/ 3454400 w 3454400"/>
              <a:gd name="connsiteY1" fmla="*/ 0 h 2692400"/>
              <a:gd name="connisteX2" fmla="*/ 3454400 w 3454400"/>
              <a:gd name="connsiteY2" fmla="*/ 2489200 h 2692400"/>
              <a:gd name="connisteX3" fmla="*/ 3251200 w 3454400"/>
              <a:gd name="connsiteY3" fmla="*/ 2692400 h 2692400"/>
              <a:gd name="connisteX4" fmla="*/ 203200 w 3454400"/>
              <a:gd name="connsiteY4" fmla="*/ 2692400 h 2692400"/>
              <a:gd name="connisteX5" fmla="*/ 0 w 3454400"/>
              <a:gd name="connsiteY5" fmla="*/ 2489200 h 2692400"/>
              <a:gd name="connisteX6" fmla="*/ 0 w 3454400"/>
              <a:gd name="connsiteY6" fmla="*/ 0 h 2692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0" t="0" r="0" b="0"/>
            <a:pathLst>
              <a:path w="3454400" h="2692400">
                <a:moveTo>
                  <a:pt x="0" y="0"/>
                </a:moveTo>
                <a:lnTo>
                  <a:pt x="3454400" y="0"/>
                </a:lnTo>
                <a:lnTo>
                  <a:pt x="3454400" y="2489200"/>
                </a:lnTo>
                <a:cubicBezTo>
                  <a:pt x="3454400" y="2601424"/>
                  <a:pt x="3363424" y="2692400"/>
                  <a:pt x="3251200" y="2692400"/>
                </a:cubicBezTo>
                <a:lnTo>
                  <a:pt x="203200" y="2692400"/>
                </a:lnTo>
                <a:cubicBezTo>
                  <a:pt x="90976" y="2692400"/>
                  <a:pt x="0" y="2601424"/>
                  <a:pt x="0" y="24892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21" name="图片占位符 20"/>
          <p:cNvSpPr>
            <a:spLocks noGrp="1"/>
          </p:cNvSpPr>
          <p:nvPr>
            <p:ph type="pic" idx="16397" hasCustomPrompt="1"/>
            <p:custDataLst>
              <p:tags r:id="rId14"/>
            </p:custDataLst>
          </p:nvPr>
        </p:nvSpPr>
        <p:spPr>
          <a:xfrm>
            <a:off x="8128000" y="1524000"/>
            <a:ext cx="3454400" cy="2032000"/>
          </a:xfrm>
          <a:custGeom>
            <a:avLst/>
            <a:gdLst>
              <a:gd name="connisteX0" fmla="*/ 0 w 3454400"/>
              <a:gd name="connsiteY0" fmla="*/ 203200 h 2032000"/>
              <a:gd name="connisteX1" fmla="*/ 203200 w 3454400"/>
              <a:gd name="connsiteY1" fmla="*/ 0 h 2032000"/>
              <a:gd name="connisteX2" fmla="*/ 3251200 w 3454400"/>
              <a:gd name="connsiteY2" fmla="*/ 0 h 2032000"/>
              <a:gd name="connisteX3" fmla="*/ 3454400 w 3454400"/>
              <a:gd name="connsiteY3" fmla="*/ 203200 h 2032000"/>
              <a:gd name="connisteX4" fmla="*/ 3454400 w 3454400"/>
              <a:gd name="connsiteY4" fmla="*/ 2032000 h 2032000"/>
              <a:gd name="connisteX5" fmla="*/ 0 w 3454400"/>
              <a:gd name="connsiteY5" fmla="*/ 2032000 h 2032000"/>
              <a:gd name="connisteX6" fmla="*/ 0 w 3454400"/>
              <a:gd name="connsiteY6" fmla="*/ 203200 h 203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0" t="0" r="0" b="0"/>
            <a:pathLst>
              <a:path w="3454400" h="20320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032000"/>
                </a:lnTo>
                <a:lnTo>
                  <a:pt x="0" y="2032000"/>
                </a:ln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idx="16390" hasCustomPrompt="1"/>
            <p:custDataLst>
              <p:tags r:id="rId15"/>
            </p:custDataLst>
          </p:nvPr>
        </p:nvSpPr>
        <p:spPr>
          <a:xfrm>
            <a:off x="8432800" y="3759200"/>
            <a:ext cx="2844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单击添加项标题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idx="16391" hasCustomPrompt="1"/>
            <p:custDataLst>
              <p:tags r:id="rId16"/>
            </p:custDataLst>
          </p:nvPr>
        </p:nvSpPr>
        <p:spPr>
          <a:xfrm>
            <a:off x="8432800" y="4216400"/>
            <a:ext cx="2844800" cy="18288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单击此处添加项正文</a:t>
            </a:r>
          </a:p>
        </p:txBody>
      </p:sp>
    </p:spTree>
    <p:extLst>
      <p:ext uri="{BB962C8B-B14F-4D97-AF65-F5344CB8AC3E}">
        <p14:creationId xmlns:p14="http://schemas.microsoft.com/office/powerpoint/2010/main" val="3298702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-6_29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4"/>
            </p:custDataLst>
          </p:nvPr>
        </p:nvSpPr>
        <p:spPr>
          <a:xfrm>
            <a:off x="609600" y="533400"/>
            <a:ext cx="73914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6392" hasCustomPrompt="1"/>
            <p:custDataLst>
              <p:tags r:id="rId5"/>
            </p:custDataLst>
          </p:nvPr>
        </p:nvSpPr>
        <p:spPr>
          <a:xfrm>
            <a:off x="8610600" y="0"/>
            <a:ext cx="3581400" cy="6858000"/>
          </a:xfrm>
          <a:custGeom>
            <a:avLst/>
            <a:gdLst>
              <a:gd name="connisteX0" fmla="*/ 0 w 3581400"/>
              <a:gd name="connsiteY0" fmla="*/ 0 h 6858000"/>
              <a:gd name="connisteX1" fmla="*/ 3581400 w 3581400"/>
              <a:gd name="connsiteY1" fmla="*/ 0 h 6858000"/>
              <a:gd name="connisteX2" fmla="*/ 3581400 w 3581400"/>
              <a:gd name="connsiteY2" fmla="*/ 6858000 h 6858000"/>
              <a:gd name="connisteX3" fmla="*/ 0 w 3581400"/>
              <a:gd name="connsiteY3" fmla="*/ 6858000 h 6858000"/>
              <a:gd name="connisteX4" fmla="*/ 0 w 3581400"/>
              <a:gd name="connsiteY4" fmla="*/ 0 h 6858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0" t="0" r="0" b="0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13" name="装饰  2"/>
          <p:cNvSpPr>
            <a:spLocks noGrp="1"/>
          </p:cNvSpPr>
          <p:nvPr>
            <p:ph type="body" idx="16393" hasCustomPrompt="1"/>
            <p:custDataLst>
              <p:tags r:id="rId6"/>
            </p:custDataLst>
          </p:nvPr>
        </p:nvSpPr>
        <p:spPr>
          <a:xfrm>
            <a:off x="609600" y="2286000"/>
            <a:ext cx="50800" cy="1117600"/>
          </a:xfrm>
          <a:custGeom>
            <a:avLst/>
            <a:gdLst>
              <a:gd name="connisteX0" fmla="*/ 0 w 50800"/>
              <a:gd name="connsiteY0" fmla="*/ 25400 h 1117600"/>
              <a:gd name="connisteX1" fmla="*/ 25400 w 50800"/>
              <a:gd name="connsiteY1" fmla="*/ 0 h 1117600"/>
              <a:gd name="connisteX2" fmla="*/ 25400 w 50800"/>
              <a:gd name="connsiteY2" fmla="*/ 0 h 1117600"/>
              <a:gd name="connisteX3" fmla="*/ 50800 w 50800"/>
              <a:gd name="connsiteY3" fmla="*/ 25400 h 1117600"/>
              <a:gd name="connisteX4" fmla="*/ 50800 w 50800"/>
              <a:gd name="connsiteY4" fmla="*/ 1092200 h 1117600"/>
              <a:gd name="connisteX5" fmla="*/ 25400 w 50800"/>
              <a:gd name="connsiteY5" fmla="*/ 1117600 h 1117600"/>
              <a:gd name="connisteX6" fmla="*/ 25400 w 50800"/>
              <a:gd name="connsiteY6" fmla="*/ 1117600 h 1117600"/>
              <a:gd name="connisteX7" fmla="*/ 0 w 50800"/>
              <a:gd name="connsiteY7" fmla="*/ 1092200 h 1117600"/>
              <a:gd name="connisteX8" fmla="*/ 0 w 50800"/>
              <a:gd name="connsiteY8" fmla="*/ 25400 h 111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50800" h="11176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092200"/>
                </a:lnTo>
                <a:cubicBezTo>
                  <a:pt x="50800" y="1106228"/>
                  <a:pt x="39428" y="1117600"/>
                  <a:pt x="25400" y="1117600"/>
                </a:cubicBezTo>
                <a:lnTo>
                  <a:pt x="25400" y="1117600"/>
                </a:lnTo>
                <a:cubicBezTo>
                  <a:pt x="11372" y="1117600"/>
                  <a:pt x="0" y="1106228"/>
                  <a:pt x="0" y="10922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idx="16386" hasCustomPrompt="1"/>
            <p:custDataLst>
              <p:tags r:id="rId7"/>
            </p:custDataLst>
          </p:nvPr>
        </p:nvSpPr>
        <p:spPr>
          <a:xfrm>
            <a:off x="762000" y="2286000"/>
            <a:ext cx="7239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8"/>
            </p:custDataLst>
          </p:nvPr>
        </p:nvSpPr>
        <p:spPr>
          <a:xfrm>
            <a:off x="762000" y="2794000"/>
            <a:ext cx="72390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单击此处添加项正文</a:t>
            </a:r>
          </a:p>
        </p:txBody>
      </p:sp>
      <p:sp>
        <p:nvSpPr>
          <p:cNvPr id="16" name="装饰  5"/>
          <p:cNvSpPr>
            <a:spLocks noGrp="1"/>
          </p:cNvSpPr>
          <p:nvPr>
            <p:ph type="body" idx="16394" hasCustomPrompt="1"/>
            <p:custDataLst>
              <p:tags r:id="rId9"/>
            </p:custDataLst>
          </p:nvPr>
        </p:nvSpPr>
        <p:spPr>
          <a:xfrm>
            <a:off x="609600" y="3708400"/>
            <a:ext cx="50800" cy="1117600"/>
          </a:xfrm>
          <a:custGeom>
            <a:avLst/>
            <a:gdLst>
              <a:gd name="connisteX0" fmla="*/ 0 w 50800"/>
              <a:gd name="connsiteY0" fmla="*/ 25400 h 1117600"/>
              <a:gd name="connisteX1" fmla="*/ 25400 w 50800"/>
              <a:gd name="connsiteY1" fmla="*/ 0 h 1117600"/>
              <a:gd name="connisteX2" fmla="*/ 25400 w 50800"/>
              <a:gd name="connsiteY2" fmla="*/ 0 h 1117600"/>
              <a:gd name="connisteX3" fmla="*/ 50800 w 50800"/>
              <a:gd name="connsiteY3" fmla="*/ 25400 h 1117600"/>
              <a:gd name="connisteX4" fmla="*/ 50800 w 50800"/>
              <a:gd name="connsiteY4" fmla="*/ 1092200 h 1117600"/>
              <a:gd name="connisteX5" fmla="*/ 25400 w 50800"/>
              <a:gd name="connsiteY5" fmla="*/ 1117600 h 1117600"/>
              <a:gd name="connisteX6" fmla="*/ 25400 w 50800"/>
              <a:gd name="connsiteY6" fmla="*/ 1117600 h 1117600"/>
              <a:gd name="connisteX7" fmla="*/ 0 w 50800"/>
              <a:gd name="connsiteY7" fmla="*/ 1092200 h 1117600"/>
              <a:gd name="connisteX8" fmla="*/ 0 w 50800"/>
              <a:gd name="connsiteY8" fmla="*/ 25400 h 111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50800" h="11176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092200"/>
                </a:lnTo>
                <a:cubicBezTo>
                  <a:pt x="50800" y="1106228"/>
                  <a:pt x="39428" y="1117600"/>
                  <a:pt x="25400" y="1117600"/>
                </a:cubicBezTo>
                <a:lnTo>
                  <a:pt x="25400" y="1117600"/>
                </a:lnTo>
                <a:cubicBezTo>
                  <a:pt x="11372" y="1117600"/>
                  <a:pt x="0" y="1106228"/>
                  <a:pt x="0" y="10922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idx="16388" hasCustomPrompt="1"/>
            <p:custDataLst>
              <p:tags r:id="rId10"/>
            </p:custDataLst>
          </p:nvPr>
        </p:nvSpPr>
        <p:spPr>
          <a:xfrm>
            <a:off x="762000" y="3708400"/>
            <a:ext cx="7239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idx="16389" hasCustomPrompt="1"/>
            <p:custDataLst>
              <p:tags r:id="rId11"/>
            </p:custDataLst>
          </p:nvPr>
        </p:nvSpPr>
        <p:spPr>
          <a:xfrm>
            <a:off x="762000" y="4216400"/>
            <a:ext cx="72390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单击此处添加项正文</a:t>
            </a:r>
          </a:p>
        </p:txBody>
      </p:sp>
      <p:sp>
        <p:nvSpPr>
          <p:cNvPr id="19" name="装饰  8"/>
          <p:cNvSpPr>
            <a:spLocks noGrp="1"/>
          </p:cNvSpPr>
          <p:nvPr>
            <p:ph type="body" idx="16395" hasCustomPrompt="1"/>
            <p:custDataLst>
              <p:tags r:id="rId12"/>
            </p:custDataLst>
          </p:nvPr>
        </p:nvSpPr>
        <p:spPr>
          <a:xfrm>
            <a:off x="609600" y="5130800"/>
            <a:ext cx="50800" cy="1117600"/>
          </a:xfrm>
          <a:custGeom>
            <a:avLst/>
            <a:gdLst>
              <a:gd name="connisteX0" fmla="*/ 0 w 50800"/>
              <a:gd name="connsiteY0" fmla="*/ 25400 h 1117600"/>
              <a:gd name="connisteX1" fmla="*/ 25400 w 50800"/>
              <a:gd name="connsiteY1" fmla="*/ 0 h 1117600"/>
              <a:gd name="connisteX2" fmla="*/ 25400 w 50800"/>
              <a:gd name="connsiteY2" fmla="*/ 0 h 1117600"/>
              <a:gd name="connisteX3" fmla="*/ 50800 w 50800"/>
              <a:gd name="connsiteY3" fmla="*/ 25400 h 1117600"/>
              <a:gd name="connisteX4" fmla="*/ 50800 w 50800"/>
              <a:gd name="connsiteY4" fmla="*/ 1092200 h 1117600"/>
              <a:gd name="connisteX5" fmla="*/ 25400 w 50800"/>
              <a:gd name="connsiteY5" fmla="*/ 1117600 h 1117600"/>
              <a:gd name="connisteX6" fmla="*/ 25400 w 50800"/>
              <a:gd name="connsiteY6" fmla="*/ 1117600 h 1117600"/>
              <a:gd name="connisteX7" fmla="*/ 0 w 50800"/>
              <a:gd name="connsiteY7" fmla="*/ 1092200 h 1117600"/>
              <a:gd name="connisteX8" fmla="*/ 0 w 50800"/>
              <a:gd name="connsiteY8" fmla="*/ 25400 h 111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50800" h="11176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092200"/>
                </a:lnTo>
                <a:cubicBezTo>
                  <a:pt x="50800" y="1106228"/>
                  <a:pt x="39428" y="1117600"/>
                  <a:pt x="25400" y="1117600"/>
                </a:cubicBezTo>
                <a:lnTo>
                  <a:pt x="25400" y="1117600"/>
                </a:lnTo>
                <a:cubicBezTo>
                  <a:pt x="11372" y="1117600"/>
                  <a:pt x="0" y="1106228"/>
                  <a:pt x="0" y="10922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idx="16390" hasCustomPrompt="1"/>
            <p:custDataLst>
              <p:tags r:id="rId13"/>
            </p:custDataLst>
          </p:nvPr>
        </p:nvSpPr>
        <p:spPr>
          <a:xfrm>
            <a:off x="762000" y="5130800"/>
            <a:ext cx="7239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idx="16391" hasCustomPrompt="1"/>
            <p:custDataLst>
              <p:tags r:id="rId14"/>
            </p:custDataLst>
          </p:nvPr>
        </p:nvSpPr>
        <p:spPr>
          <a:xfrm>
            <a:off x="762000" y="5638800"/>
            <a:ext cx="72390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单击此处添加项正文</a:t>
            </a:r>
          </a:p>
        </p:txBody>
      </p:sp>
    </p:spTree>
    <p:extLst>
      <p:ext uri="{BB962C8B-B14F-4D97-AF65-F5344CB8AC3E}">
        <p14:creationId xmlns:p14="http://schemas.microsoft.com/office/powerpoint/2010/main" val="1020777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-51_1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4"/>
            </p:custDataLst>
          </p:nvPr>
        </p:nvSpPr>
        <p:spPr>
          <a:xfrm>
            <a:off x="609600" y="31750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6390" hasCustomPrompt="1"/>
            <p:custDataLst>
              <p:tags r:id="rId5"/>
            </p:custDataLst>
          </p:nvPr>
        </p:nvSpPr>
        <p:spPr>
          <a:xfrm>
            <a:off x="609600" y="609600"/>
            <a:ext cx="10972800" cy="2032000"/>
          </a:xfrm>
          <a:custGeom>
            <a:avLst/>
            <a:gdLst>
              <a:gd name="connisteX0" fmla="*/ 0 w 10972800"/>
              <a:gd name="connsiteY0" fmla="*/ 203200 h 2032000"/>
              <a:gd name="connisteX1" fmla="*/ 203200 w 10972800"/>
              <a:gd name="connsiteY1" fmla="*/ 0 h 2032000"/>
              <a:gd name="connisteX2" fmla="*/ 10769600 w 10972800"/>
              <a:gd name="connsiteY2" fmla="*/ 0 h 2032000"/>
              <a:gd name="connisteX3" fmla="*/ 10972800 w 10972800"/>
              <a:gd name="connsiteY3" fmla="*/ 203200 h 2032000"/>
              <a:gd name="connisteX4" fmla="*/ 10972800 w 10972800"/>
              <a:gd name="connsiteY4" fmla="*/ 1828800 h 2032000"/>
              <a:gd name="connisteX5" fmla="*/ 10769600 w 10972800"/>
              <a:gd name="connsiteY5" fmla="*/ 2032000 h 2032000"/>
              <a:gd name="connisteX6" fmla="*/ 203200 w 10972800"/>
              <a:gd name="connsiteY6" fmla="*/ 2032000 h 2032000"/>
              <a:gd name="connisteX7" fmla="*/ 0 w 10972800"/>
              <a:gd name="connsiteY7" fmla="*/ 1828800 h 2032000"/>
              <a:gd name="connisteX8" fmla="*/ 0 w 10972800"/>
              <a:gd name="connsiteY8" fmla="*/ 203200 h 203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10972800" h="20320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828800"/>
                </a:lnTo>
                <a:cubicBezTo>
                  <a:pt x="10972800" y="1941024"/>
                  <a:pt x="10881824" y="2032000"/>
                  <a:pt x="10769600" y="2032000"/>
                </a:cubicBezTo>
                <a:lnTo>
                  <a:pt x="203200" y="2032000"/>
                </a:lnTo>
                <a:cubicBezTo>
                  <a:pt x="90976" y="2032000"/>
                  <a:pt x="0" y="1941024"/>
                  <a:pt x="0" y="18288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6386" hasCustomPrompt="1"/>
            <p:custDataLst>
              <p:tags r:id="rId6"/>
            </p:custDataLst>
          </p:nvPr>
        </p:nvSpPr>
        <p:spPr>
          <a:xfrm>
            <a:off x="609600" y="4165600"/>
            <a:ext cx="51816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idx="16387" hasCustomPrompt="1"/>
            <p:custDataLst>
              <p:tags r:id="rId7"/>
            </p:custDataLst>
          </p:nvPr>
        </p:nvSpPr>
        <p:spPr>
          <a:xfrm>
            <a:off x="609600" y="4724400"/>
            <a:ext cx="51816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单击此处添加项正文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idx="16388" hasCustomPrompt="1"/>
            <p:custDataLst>
              <p:tags r:id="rId8"/>
            </p:custDataLst>
          </p:nvPr>
        </p:nvSpPr>
        <p:spPr>
          <a:xfrm>
            <a:off x="6400800" y="4165600"/>
            <a:ext cx="51816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idx="16389" hasCustomPrompt="1"/>
            <p:custDataLst>
              <p:tags r:id="rId9"/>
            </p:custDataLst>
          </p:nvPr>
        </p:nvSpPr>
        <p:spPr>
          <a:xfrm>
            <a:off x="6400800" y="4724400"/>
            <a:ext cx="51816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单击此处添加项正文</a:t>
            </a:r>
          </a:p>
        </p:txBody>
      </p:sp>
    </p:spTree>
    <p:extLst>
      <p:ext uri="{BB962C8B-B14F-4D97-AF65-F5344CB8AC3E}">
        <p14:creationId xmlns:p14="http://schemas.microsoft.com/office/powerpoint/2010/main" val="3903109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-10012_1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4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6392" hasCustomPrompt="1"/>
            <p:custDataLst>
              <p:tags r:id="rId5"/>
            </p:custDataLst>
          </p:nvPr>
        </p:nvSpPr>
        <p:spPr>
          <a:xfrm>
            <a:off x="609600" y="1524000"/>
            <a:ext cx="5486400" cy="4724400"/>
          </a:xfrm>
          <a:custGeom>
            <a:avLst/>
            <a:gdLst>
              <a:gd name="connisteX0" fmla="*/ 0 w 5486400"/>
              <a:gd name="connsiteY0" fmla="*/ 203200 h 4724400"/>
              <a:gd name="connisteX1" fmla="*/ 203200 w 5486400"/>
              <a:gd name="connsiteY1" fmla="*/ 0 h 4724400"/>
              <a:gd name="connisteX2" fmla="*/ 5283200 w 5486400"/>
              <a:gd name="connsiteY2" fmla="*/ 0 h 4724400"/>
              <a:gd name="connisteX3" fmla="*/ 5486400 w 5486400"/>
              <a:gd name="connsiteY3" fmla="*/ 203200 h 4724400"/>
              <a:gd name="connisteX4" fmla="*/ 5486400 w 5486400"/>
              <a:gd name="connsiteY4" fmla="*/ 4521200 h 4724400"/>
              <a:gd name="connisteX5" fmla="*/ 5283200 w 5486400"/>
              <a:gd name="connsiteY5" fmla="*/ 4724400 h 4724400"/>
              <a:gd name="connisteX6" fmla="*/ 203200 w 5486400"/>
              <a:gd name="connsiteY6" fmla="*/ 4724400 h 4724400"/>
              <a:gd name="connisteX7" fmla="*/ 0 w 5486400"/>
              <a:gd name="connsiteY7" fmla="*/ 4521200 h 4724400"/>
              <a:gd name="connisteX8" fmla="*/ 0 w 5486400"/>
              <a:gd name="connsiteY8" fmla="*/ 203200 h 472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5486400" h="472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5283200" y="0"/>
                </a:lnTo>
                <a:cubicBezTo>
                  <a:pt x="5395424" y="0"/>
                  <a:pt x="5486400" y="90976"/>
                  <a:pt x="5486400" y="203200"/>
                </a:cubicBezTo>
                <a:lnTo>
                  <a:pt x="5486400" y="4521200"/>
                </a:lnTo>
                <a:cubicBezTo>
                  <a:pt x="5486400" y="4633424"/>
                  <a:pt x="5395424" y="4724400"/>
                  <a:pt x="5283200" y="4724400"/>
                </a:cubicBezTo>
                <a:lnTo>
                  <a:pt x="203200" y="4724400"/>
                </a:lnTo>
                <a:cubicBezTo>
                  <a:pt x="90976" y="4724400"/>
                  <a:pt x="0" y="4633424"/>
                  <a:pt x="0" y="45212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6386" hasCustomPrompt="1"/>
            <p:custDataLst>
              <p:tags r:id="rId6"/>
            </p:custDataLst>
          </p:nvPr>
        </p:nvSpPr>
        <p:spPr>
          <a:xfrm>
            <a:off x="6553200" y="1524000"/>
            <a:ext cx="5029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idx="16387" hasCustomPrompt="1"/>
            <p:custDataLst>
              <p:tags r:id="rId7"/>
            </p:custDataLst>
          </p:nvPr>
        </p:nvSpPr>
        <p:spPr>
          <a:xfrm>
            <a:off x="6553200" y="2082800"/>
            <a:ext cx="5029200" cy="914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单击此处添加项正文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idx="16388" hasCustomPrompt="1"/>
            <p:custDataLst>
              <p:tags r:id="rId8"/>
            </p:custDataLst>
          </p:nvPr>
        </p:nvSpPr>
        <p:spPr>
          <a:xfrm>
            <a:off x="6553200" y="3149600"/>
            <a:ext cx="5029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idx="16389" hasCustomPrompt="1"/>
            <p:custDataLst>
              <p:tags r:id="rId9"/>
            </p:custDataLst>
          </p:nvPr>
        </p:nvSpPr>
        <p:spPr>
          <a:xfrm>
            <a:off x="6553200" y="3708400"/>
            <a:ext cx="5029200" cy="914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单击此处添加项正文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idx="16390" hasCustomPrompt="1"/>
            <p:custDataLst>
              <p:tags r:id="rId10"/>
            </p:custDataLst>
          </p:nvPr>
        </p:nvSpPr>
        <p:spPr>
          <a:xfrm>
            <a:off x="6553200" y="4775200"/>
            <a:ext cx="5029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idx="16391" hasCustomPrompt="1"/>
            <p:custDataLst>
              <p:tags r:id="rId11"/>
            </p:custDataLst>
          </p:nvPr>
        </p:nvSpPr>
        <p:spPr>
          <a:xfrm>
            <a:off x="6553200" y="5334000"/>
            <a:ext cx="5029200" cy="914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单击此处添加项正文</a:t>
            </a:r>
          </a:p>
        </p:txBody>
      </p:sp>
    </p:spTree>
    <p:extLst>
      <p:ext uri="{BB962C8B-B14F-4D97-AF65-F5344CB8AC3E}">
        <p14:creationId xmlns:p14="http://schemas.microsoft.com/office/powerpoint/2010/main" val="1376778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-10009_1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4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6392" hasCustomPrompt="1"/>
            <p:custDataLst>
              <p:tags r:id="rId5"/>
            </p:custDataLst>
          </p:nvPr>
        </p:nvSpPr>
        <p:spPr>
          <a:xfrm>
            <a:off x="609600" y="1524000"/>
            <a:ext cx="3454400" cy="2336800"/>
          </a:xfrm>
          <a:custGeom>
            <a:avLst/>
            <a:gdLst>
              <a:gd name="connisteX0" fmla="*/ 0 w 3454400"/>
              <a:gd name="connsiteY0" fmla="*/ 203200 h 2336800"/>
              <a:gd name="connisteX1" fmla="*/ 203200 w 3454400"/>
              <a:gd name="connsiteY1" fmla="*/ 0 h 2336800"/>
              <a:gd name="connisteX2" fmla="*/ 3251200 w 3454400"/>
              <a:gd name="connsiteY2" fmla="*/ 0 h 2336800"/>
              <a:gd name="connisteX3" fmla="*/ 3454400 w 3454400"/>
              <a:gd name="connsiteY3" fmla="*/ 203200 h 2336800"/>
              <a:gd name="connisteX4" fmla="*/ 3454400 w 3454400"/>
              <a:gd name="connsiteY4" fmla="*/ 2133600 h 2336800"/>
              <a:gd name="connisteX5" fmla="*/ 3251200 w 3454400"/>
              <a:gd name="connsiteY5" fmla="*/ 2336800 h 2336800"/>
              <a:gd name="connisteX6" fmla="*/ 203200 w 3454400"/>
              <a:gd name="connsiteY6" fmla="*/ 2336800 h 2336800"/>
              <a:gd name="connisteX7" fmla="*/ 0 w 3454400"/>
              <a:gd name="connsiteY7" fmla="*/ 2133600 h 2336800"/>
              <a:gd name="connisteX8" fmla="*/ 0 w 3454400"/>
              <a:gd name="connsiteY8" fmla="*/ 203200 h 2336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3454400" h="2336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133600"/>
                </a:lnTo>
                <a:cubicBezTo>
                  <a:pt x="3454400" y="2245824"/>
                  <a:pt x="3363424" y="2336800"/>
                  <a:pt x="3251200" y="2336800"/>
                </a:cubicBezTo>
                <a:lnTo>
                  <a:pt x="203200" y="2336800"/>
                </a:lnTo>
                <a:cubicBezTo>
                  <a:pt x="90976" y="2336800"/>
                  <a:pt x="0" y="2245824"/>
                  <a:pt x="0" y="21336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6386" hasCustomPrompt="1"/>
            <p:custDataLst>
              <p:tags r:id="rId6"/>
            </p:custDataLst>
          </p:nvPr>
        </p:nvSpPr>
        <p:spPr>
          <a:xfrm>
            <a:off x="609600" y="4165600"/>
            <a:ext cx="34544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idx="16387" hasCustomPrompt="1"/>
            <p:custDataLst>
              <p:tags r:id="rId7"/>
            </p:custDataLst>
          </p:nvPr>
        </p:nvSpPr>
        <p:spPr>
          <a:xfrm>
            <a:off x="609600" y="4724400"/>
            <a:ext cx="34544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单击此处添加项正文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idx="16393" hasCustomPrompt="1"/>
            <p:custDataLst>
              <p:tags r:id="rId8"/>
            </p:custDataLst>
          </p:nvPr>
        </p:nvSpPr>
        <p:spPr>
          <a:xfrm>
            <a:off x="4368800" y="1524000"/>
            <a:ext cx="3454400" cy="2336800"/>
          </a:xfrm>
          <a:custGeom>
            <a:avLst/>
            <a:gdLst>
              <a:gd name="connisteX0" fmla="*/ 0 w 3454400"/>
              <a:gd name="connsiteY0" fmla="*/ 203200 h 2336800"/>
              <a:gd name="connisteX1" fmla="*/ 203200 w 3454400"/>
              <a:gd name="connsiteY1" fmla="*/ 0 h 2336800"/>
              <a:gd name="connisteX2" fmla="*/ 3251200 w 3454400"/>
              <a:gd name="connsiteY2" fmla="*/ 0 h 2336800"/>
              <a:gd name="connisteX3" fmla="*/ 3454400 w 3454400"/>
              <a:gd name="connsiteY3" fmla="*/ 203200 h 2336800"/>
              <a:gd name="connisteX4" fmla="*/ 3454400 w 3454400"/>
              <a:gd name="connsiteY4" fmla="*/ 2133600 h 2336800"/>
              <a:gd name="connisteX5" fmla="*/ 3251200 w 3454400"/>
              <a:gd name="connsiteY5" fmla="*/ 2336800 h 2336800"/>
              <a:gd name="connisteX6" fmla="*/ 203200 w 3454400"/>
              <a:gd name="connsiteY6" fmla="*/ 2336800 h 2336800"/>
              <a:gd name="connisteX7" fmla="*/ 0 w 3454400"/>
              <a:gd name="connsiteY7" fmla="*/ 2133600 h 2336800"/>
              <a:gd name="connisteX8" fmla="*/ 0 w 3454400"/>
              <a:gd name="connsiteY8" fmla="*/ 203200 h 2336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3454400" h="2336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133600"/>
                </a:lnTo>
                <a:cubicBezTo>
                  <a:pt x="3454400" y="2245824"/>
                  <a:pt x="3363424" y="2336800"/>
                  <a:pt x="3251200" y="2336800"/>
                </a:cubicBezTo>
                <a:lnTo>
                  <a:pt x="203200" y="2336800"/>
                </a:lnTo>
                <a:cubicBezTo>
                  <a:pt x="90976" y="2336800"/>
                  <a:pt x="0" y="2245824"/>
                  <a:pt x="0" y="21336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idx="16388" hasCustomPrompt="1"/>
            <p:custDataLst>
              <p:tags r:id="rId9"/>
            </p:custDataLst>
          </p:nvPr>
        </p:nvSpPr>
        <p:spPr>
          <a:xfrm>
            <a:off x="4368800" y="4165600"/>
            <a:ext cx="34544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idx="16389" hasCustomPrompt="1"/>
            <p:custDataLst>
              <p:tags r:id="rId10"/>
            </p:custDataLst>
          </p:nvPr>
        </p:nvSpPr>
        <p:spPr>
          <a:xfrm>
            <a:off x="4368800" y="4724400"/>
            <a:ext cx="34544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单击此处添加项正文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idx="16394" hasCustomPrompt="1"/>
            <p:custDataLst>
              <p:tags r:id="rId11"/>
            </p:custDataLst>
          </p:nvPr>
        </p:nvSpPr>
        <p:spPr>
          <a:xfrm>
            <a:off x="8128000" y="1524000"/>
            <a:ext cx="3454400" cy="2336800"/>
          </a:xfrm>
          <a:custGeom>
            <a:avLst/>
            <a:gdLst>
              <a:gd name="connisteX0" fmla="*/ 0 w 3454400"/>
              <a:gd name="connsiteY0" fmla="*/ 203200 h 2336800"/>
              <a:gd name="connisteX1" fmla="*/ 203200 w 3454400"/>
              <a:gd name="connsiteY1" fmla="*/ 0 h 2336800"/>
              <a:gd name="connisteX2" fmla="*/ 3251200 w 3454400"/>
              <a:gd name="connsiteY2" fmla="*/ 0 h 2336800"/>
              <a:gd name="connisteX3" fmla="*/ 3454400 w 3454400"/>
              <a:gd name="connsiteY3" fmla="*/ 203200 h 2336800"/>
              <a:gd name="connisteX4" fmla="*/ 3454400 w 3454400"/>
              <a:gd name="connsiteY4" fmla="*/ 2133600 h 2336800"/>
              <a:gd name="connisteX5" fmla="*/ 3251200 w 3454400"/>
              <a:gd name="connsiteY5" fmla="*/ 2336800 h 2336800"/>
              <a:gd name="connisteX6" fmla="*/ 203200 w 3454400"/>
              <a:gd name="connsiteY6" fmla="*/ 2336800 h 2336800"/>
              <a:gd name="connisteX7" fmla="*/ 0 w 3454400"/>
              <a:gd name="connsiteY7" fmla="*/ 2133600 h 2336800"/>
              <a:gd name="connisteX8" fmla="*/ 0 w 3454400"/>
              <a:gd name="connsiteY8" fmla="*/ 203200 h 2336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3454400" h="2336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133600"/>
                </a:lnTo>
                <a:cubicBezTo>
                  <a:pt x="3454400" y="2245824"/>
                  <a:pt x="3363424" y="2336800"/>
                  <a:pt x="3251200" y="2336800"/>
                </a:cubicBezTo>
                <a:lnTo>
                  <a:pt x="203200" y="2336800"/>
                </a:lnTo>
                <a:cubicBezTo>
                  <a:pt x="90976" y="2336800"/>
                  <a:pt x="0" y="2245824"/>
                  <a:pt x="0" y="21336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 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6390" hasCustomPrompt="1"/>
            <p:custDataLst>
              <p:tags r:id="rId12"/>
            </p:custDataLst>
          </p:nvPr>
        </p:nvSpPr>
        <p:spPr>
          <a:xfrm>
            <a:off x="8128000" y="4165600"/>
            <a:ext cx="34544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idx="16391" hasCustomPrompt="1"/>
            <p:custDataLst>
              <p:tags r:id="rId13"/>
            </p:custDataLst>
          </p:nvPr>
        </p:nvSpPr>
        <p:spPr>
          <a:xfrm>
            <a:off x="8128000" y="4724400"/>
            <a:ext cx="34544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单击此处添加项正文</a:t>
            </a:r>
          </a:p>
        </p:txBody>
      </p:sp>
    </p:spTree>
    <p:extLst>
      <p:ext uri="{BB962C8B-B14F-4D97-AF65-F5344CB8AC3E}">
        <p14:creationId xmlns:p14="http://schemas.microsoft.com/office/powerpoint/2010/main" val="1776552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07E22-43DB-C575-9463-545D8E96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6D4F1-BE66-F0FD-0127-E7C62843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78796-9888-C4D9-2CAC-77215B28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B924-89C4-4E85-A6E5-D92DB94E5215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BD287-35C4-7B56-3D8D-7114F5CF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01A14-76D9-91C8-818B-F8BF5EEC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BA14-CB80-4146-A1A3-6F180F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99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结束页_1_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 flipH="1">
            <a:off x="0" y="447675"/>
            <a:ext cx="12190730" cy="5962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2资源 2@4x-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>
            <a:alphaModFix amt="70000"/>
          </a:blip>
          <a:stretch>
            <a:fillRect/>
          </a:stretch>
        </p:blipFill>
        <p:spPr>
          <a:xfrm>
            <a:off x="3569310" y="2636809"/>
            <a:ext cx="1153740" cy="1216800"/>
          </a:xfrm>
          <a:prstGeom prst="rect">
            <a:avLst/>
          </a:prstGeom>
        </p:spPr>
      </p:pic>
      <p:pic>
        <p:nvPicPr>
          <p:cNvPr id="11" name="图片 10" descr="1资源 2@4x-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905" y="1684972"/>
            <a:ext cx="4129670" cy="4725353"/>
          </a:xfrm>
          <a:prstGeom prst="rect">
            <a:avLst/>
          </a:prstGeom>
        </p:spPr>
      </p:pic>
      <p:sp>
        <p:nvSpPr>
          <p:cNvPr id="12" name="任意多边形 30"/>
          <p:cNvSpPr>
            <a:spLocks noChangeAspect="1"/>
          </p:cNvSpPr>
          <p:nvPr userDrawn="1">
            <p:custDataLst>
              <p:tags r:id="rId4"/>
            </p:custDataLst>
          </p:nvPr>
        </p:nvSpPr>
        <p:spPr>
          <a:xfrm flipH="1">
            <a:off x="207010" y="692785"/>
            <a:ext cx="11776710" cy="547179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850" h="8294">
                <a:moveTo>
                  <a:pt x="582" y="0"/>
                </a:moveTo>
                <a:lnTo>
                  <a:pt x="17287" y="0"/>
                </a:lnTo>
                <a:lnTo>
                  <a:pt x="17287" y="11"/>
                </a:lnTo>
                <a:cubicBezTo>
                  <a:pt x="17287" y="314"/>
                  <a:pt x="17525" y="562"/>
                  <a:pt x="17825" y="577"/>
                </a:cubicBezTo>
                <a:lnTo>
                  <a:pt x="17850" y="578"/>
                </a:lnTo>
                <a:lnTo>
                  <a:pt x="17850" y="7736"/>
                </a:lnTo>
                <a:lnTo>
                  <a:pt x="17825" y="7737"/>
                </a:lnTo>
                <a:cubicBezTo>
                  <a:pt x="17535" y="7751"/>
                  <a:pt x="17302" y="7984"/>
                  <a:pt x="17288" y="8274"/>
                </a:cubicBezTo>
                <a:lnTo>
                  <a:pt x="17287" y="8294"/>
                </a:lnTo>
                <a:lnTo>
                  <a:pt x="582" y="8294"/>
                </a:lnTo>
                <a:lnTo>
                  <a:pt x="581" y="8274"/>
                </a:lnTo>
                <a:cubicBezTo>
                  <a:pt x="566" y="7974"/>
                  <a:pt x="318" y="7736"/>
                  <a:pt x="15" y="7736"/>
                </a:cubicBezTo>
                <a:lnTo>
                  <a:pt x="0" y="7736"/>
                </a:lnTo>
                <a:lnTo>
                  <a:pt x="0" y="562"/>
                </a:lnTo>
                <a:lnTo>
                  <a:pt x="15" y="563"/>
                </a:lnTo>
                <a:cubicBezTo>
                  <a:pt x="318" y="563"/>
                  <a:pt x="566" y="325"/>
                  <a:pt x="581" y="25"/>
                </a:cubicBezTo>
                <a:lnTo>
                  <a:pt x="582" y="0"/>
                </a:lnTo>
                <a:close/>
              </a:path>
            </a:pathLst>
          </a:custGeom>
          <a:noFill/>
          <a:ln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圆角矩形 39"/>
          <p:cNvSpPr/>
          <p:nvPr userDrawn="1">
            <p:custDataLst>
              <p:tags r:id="rId5"/>
            </p:custDataLst>
          </p:nvPr>
        </p:nvSpPr>
        <p:spPr>
          <a:xfrm flipH="1">
            <a:off x="11955145" y="3015615"/>
            <a:ext cx="57785" cy="93599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2资源 4@4x-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6">
            <a:alphaModFix amt="20000"/>
          </a:blip>
          <a:stretch>
            <a:fillRect/>
          </a:stretch>
        </p:blipFill>
        <p:spPr>
          <a:xfrm rot="5400000" flipH="1">
            <a:off x="10433368" y="22225"/>
            <a:ext cx="1332230" cy="2182495"/>
          </a:xfrm>
          <a:prstGeom prst="rect">
            <a:avLst/>
          </a:prstGeom>
        </p:spPr>
      </p:pic>
      <p:pic>
        <p:nvPicPr>
          <p:cNvPr id="21" name="图片 20" descr="5资源 1@4x-8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7"/>
          <a:srcRect b="27420"/>
          <a:stretch>
            <a:fillRect/>
          </a:stretch>
        </p:blipFill>
        <p:spPr>
          <a:xfrm>
            <a:off x="1063625" y="1729740"/>
            <a:ext cx="411490" cy="468000"/>
          </a:xfrm>
          <a:prstGeom prst="rect">
            <a:avLst/>
          </a:prstGeom>
        </p:spPr>
      </p:pic>
      <p:sp>
        <p:nvSpPr>
          <p:cNvPr id="7" name="日期占位符 3"/>
          <p:cNvSpPr>
            <a:spLocks noGrp="1"/>
          </p:cNvSpPr>
          <p:nvPr>
            <p:ph type="dt" sz="half" idx="16385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6386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6387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Subtitle 19"/>
          <p:cNvSpPr>
            <a:spLocks noGrp="1"/>
          </p:cNvSpPr>
          <p:nvPr>
            <p:ph type="body" idx="16389" hasCustomPrompt="1"/>
            <p:custDataLst>
              <p:tags r:id="rId11"/>
            </p:custDataLst>
          </p:nvPr>
        </p:nvSpPr>
        <p:spPr>
          <a:xfrm>
            <a:off x="5726642" y="2667000"/>
            <a:ext cx="5449358" cy="457200"/>
          </a:xfrm>
          <a:noFill/>
        </p:spPr>
        <p:txBody>
          <a:bodyPr vert="horz" lIns="0" tIns="0" rIns="0" bIns="0" anchor="t">
            <a:normAutofit/>
          </a:bodyPr>
          <a:lstStyle>
            <a:lvl1pPr marL="0" indent="0" algn="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rgbClr val="2626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THE END</a:t>
            </a:r>
          </a:p>
        </p:txBody>
      </p:sp>
      <p:sp>
        <p:nvSpPr>
          <p:cNvPr id="6" name="标题 1"/>
          <p:cNvSpPr>
            <a:spLocks noGrp="1"/>
          </p:cNvSpPr>
          <p:nvPr>
            <p:ph type="ctrTitle" idx="16388" hasCustomPrompt="1"/>
            <p:custDataLst>
              <p:tags r:id="rId12"/>
            </p:custDataLst>
          </p:nvPr>
        </p:nvSpPr>
        <p:spPr>
          <a:xfrm>
            <a:off x="5724878" y="3175000"/>
            <a:ext cx="5451122" cy="1016000"/>
          </a:xfrm>
          <a:effectLst>
            <a:outerShdw dist="63500" dir="5400000" algn="ctr" rotWithShape="0">
              <a:schemeClr val="accent1">
                <a:lumMod val="50000"/>
                <a:alpha val="5000"/>
              </a:schemeClr>
            </a:outerShdw>
          </a:effectLst>
        </p:spPr>
        <p:txBody>
          <a:bodyPr vert="horz" wrap="square" lIns="0" tIns="0" rIns="0" bIns="0" anchor="t">
            <a:norm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6400" b="1" spc="0" baseline="0">
                <a:solidFill>
                  <a:srgbClr val="262626"/>
                </a:solidFill>
              </a:defRPr>
            </a:lvl1pPr>
          </a:lstStyle>
          <a:p>
            <a:r>
              <a:rPr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035877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A30CD-3773-C92F-9469-361D68C5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DEBAD-DBD2-3AAB-6CEB-D0BFB790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CFBDE-6922-CCA4-A4DD-0012089F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B924-89C4-4E85-A6E5-D92DB94E5215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21496-7020-FCF4-9811-A0CD8B4F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75E9F-8864-A740-88BF-B216CBB6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BA14-CB80-4146-A1A3-6F180F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17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06902-61A6-73D3-7C63-1B4223B4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8C649-B00A-B1D5-9890-1FDFBAB1A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62BC2-B30F-07E1-1B89-0257A3CB4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3D4D5-CC5D-9683-6C9E-7B2EBB0E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B924-89C4-4E85-A6E5-D92DB94E5215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E3445-F587-AB1A-200F-D0CE764A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C1B71A-722D-7F68-75A6-9BF64FEE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BA14-CB80-4146-A1A3-6F180F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5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3BDA2-7DE3-DCE1-C9B1-243C1625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0C7DD5-2495-2192-16AF-FCB8DF508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A2150E-F595-304E-8182-4A7D42A9C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5DC474-D00B-7C90-751E-D65390E5B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4F25F4-5383-28AD-0FF8-72D6F7C6D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40A16E-46E5-199D-793D-6F351D3B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B924-89C4-4E85-A6E5-D92DB94E5215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162B59-56D0-CB5E-21F9-BC9C8764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6F8F9E-277D-6576-387C-66252071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BA14-CB80-4146-A1A3-6F180F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8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83D32-93DE-14CE-3077-A9A718E8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73960C-9AD6-D4C2-663F-F737F230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B924-89C4-4E85-A6E5-D92DB94E5215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C906C9-DFE7-C488-3661-D5F93C8F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96FA94-5B14-69EF-49B0-24EC1ADE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BA14-CB80-4146-A1A3-6F180F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2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832944-E038-1E07-BA25-E2BD0440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B924-89C4-4E85-A6E5-D92DB94E5215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1C497D-CB14-B17F-BBE0-1CD6076C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9EC4D5-003D-8DF2-FF9A-AB27E028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BA14-CB80-4146-A1A3-6F180F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3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191B0-0BF7-17AE-D056-45C3163D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04A50-18A6-F924-6F48-BC9ED068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A778D2-198D-0BA0-F68E-83D8C7CA9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25440-3437-01B6-8E78-46A2BF03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B924-89C4-4E85-A6E5-D92DB94E5215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1F9E8-94D2-8E26-4F2C-A0043151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C36EA-5A99-4A77-F9E9-884ADA3A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BA14-CB80-4146-A1A3-6F180F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1605E-D9B2-F731-7F52-FEAFCF21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F3F57-50D8-9188-3252-21607646F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72F4DC-E1E4-9BED-0735-FB0F37411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CF4F8-C12E-4CCB-3DAF-BFD692C3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B924-89C4-4E85-A6E5-D92DB94E5215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CC161-7DDF-3C94-9172-FF6BCA01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A017B-242F-FBF0-168C-FAD15CC5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BA14-CB80-4146-A1A3-6F180F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9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212097-5821-1785-1293-26F7A0DB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AFE565-BF1A-DE25-17AB-CE6224E5A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4A00D-9D6B-8459-C333-6C402F752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F4B924-89C4-4E85-A6E5-D92DB94E5215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50DFC-0FD5-F8D0-6E1C-DA18BD47A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55142-9805-8792-F2F0-98CECBAB6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EFBA14-CB80-4146-A1A3-6F180F89B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image" Target="../media/image13.jpeg"/><Relationship Id="rId5" Type="http://schemas.openxmlformats.org/officeDocument/2006/relationships/tags" Target="../tags/tag190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89.xml"/><Relationship Id="rId9" Type="http://schemas.openxmlformats.org/officeDocument/2006/relationships/tags" Target="../tags/tag19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image" Target="../media/image14.jpeg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slideLayout" Target="../slideLayouts/slideLayout19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tags" Target="../tags/tag205.xml"/><Relationship Id="rId5" Type="http://schemas.openxmlformats.org/officeDocument/2006/relationships/tags" Target="../tags/tag199.xml"/><Relationship Id="rId15" Type="http://schemas.openxmlformats.org/officeDocument/2006/relationships/image" Target="../media/image16.jpeg"/><Relationship Id="rId10" Type="http://schemas.openxmlformats.org/officeDocument/2006/relationships/tags" Target="../tags/tag204.xml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4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tags" Target="../tags/tag141.xml"/><Relationship Id="rId18" Type="http://schemas.openxmlformats.org/officeDocument/2006/relationships/tags" Target="../tags/tag146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17" Type="http://schemas.openxmlformats.org/officeDocument/2006/relationships/tags" Target="../tags/tag145.xml"/><Relationship Id="rId2" Type="http://schemas.openxmlformats.org/officeDocument/2006/relationships/tags" Target="../tags/tag130.xml"/><Relationship Id="rId16" Type="http://schemas.openxmlformats.org/officeDocument/2006/relationships/tags" Target="../tags/tag144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5" Type="http://schemas.openxmlformats.org/officeDocument/2006/relationships/tags" Target="../tags/tag133.xml"/><Relationship Id="rId15" Type="http://schemas.openxmlformats.org/officeDocument/2006/relationships/tags" Target="../tags/tag143.xml"/><Relationship Id="rId10" Type="http://schemas.openxmlformats.org/officeDocument/2006/relationships/tags" Target="../tags/tag138.xml"/><Relationship Id="rId19" Type="http://schemas.openxmlformats.org/officeDocument/2006/relationships/slideLayout" Target="../slideLayouts/slideLayout13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tags" Target="../tags/tag1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image" Target="../media/image10.jpeg"/><Relationship Id="rId5" Type="http://schemas.openxmlformats.org/officeDocument/2006/relationships/tags" Target="../tags/tag154.xml"/><Relationship Id="rId10" Type="http://schemas.openxmlformats.org/officeDocument/2006/relationships/image" Target="../media/image9.png"/><Relationship Id="rId4" Type="http://schemas.openxmlformats.org/officeDocument/2006/relationships/tags" Target="../tags/tag153.xml"/><Relationship Id="rId9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slideLayout" Target="../slideLayouts/slideLayout16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4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9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 idx="16388"/>
            <p:custDataLst>
              <p:tags r:id="rId2"/>
            </p:custDataLst>
          </p:nvPr>
        </p:nvSpPr>
        <p:spPr>
          <a:xfrm>
            <a:off x="1016046" y="1917686"/>
            <a:ext cx="6352646" cy="2540000"/>
          </a:xfrm>
        </p:spPr>
        <p:txBody>
          <a:bodyPr/>
          <a:lstStyle/>
          <a:p>
            <a:r>
              <a:rPr lang="zh-CN" altLang="en-US" dirty="0"/>
              <a:t>儒学在现代中国</a:t>
            </a:r>
            <a:r>
              <a:rPr lang="zh-CN" altLang="en-US" dirty="0">
                <a:solidFill>
                  <a:srgbClr val="262626"/>
                </a:solidFill>
              </a:rPr>
              <a:t>有意义么？为什么？</a:t>
            </a:r>
            <a:endParaRPr lang="zh-CN" altLang="en-US" dirty="0"/>
          </a:p>
        </p:txBody>
      </p:sp>
      <p:sp>
        <p:nvSpPr>
          <p:cNvPr id="4" name="署名占位符 10"/>
          <p:cNvSpPr>
            <a:spLocks noGrp="1"/>
          </p:cNvSpPr>
          <p:nvPr>
            <p:ph type="body" sz="quarter" idx="16390"/>
            <p:custDataLst>
              <p:tags r:id="rId3"/>
            </p:custDataLst>
          </p:nvPr>
        </p:nvSpPr>
        <p:spPr>
          <a:xfrm>
            <a:off x="1153894" y="4565942"/>
            <a:ext cx="2540882" cy="5334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He Zidong</a:t>
            </a:r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a1785458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6385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儒学存在的问题</a:t>
            </a:r>
          </a:p>
        </p:txBody>
      </p:sp>
      <p:pic>
        <p:nvPicPr>
          <p:cNvPr id="3" name="内容占位符 2" descr="51fad212-adf6-11f0-99ff-6e90b07066aa"/>
          <p:cNvPicPr>
            <a:picLocks noGrp="1" noChangeAspect="1"/>
          </p:cNvPicPr>
          <p:nvPr>
            <p:ph idx="16392"/>
            <p:custDataLst>
              <p:tags r:id="rId3"/>
            </p:custDataLst>
          </p:nvPr>
        </p:nvPicPr>
        <p:blipFill>
          <a:blip r:embed="rId11"/>
          <a:srcRect t="1657" b="1657"/>
          <a:stretch>
            <a:fillRect/>
          </a:stretch>
        </p:blipFill>
        <p:spPr>
          <a:xfrm>
            <a:off x="609600" y="1524000"/>
            <a:ext cx="5486400" cy="4724400"/>
          </a:xfrm>
          <a:custGeom>
            <a:avLst/>
            <a:gdLst>
              <a:gd name="connisteX0" fmla="*/ 0 w 5486400"/>
              <a:gd name="connsiteY0" fmla="*/ 203200 h 4724400"/>
              <a:gd name="connisteX1" fmla="*/ 203200 w 5486400"/>
              <a:gd name="connsiteY1" fmla="*/ 0 h 4724400"/>
              <a:gd name="connisteX2" fmla="*/ 5283200 w 5486400"/>
              <a:gd name="connsiteY2" fmla="*/ 0 h 4724400"/>
              <a:gd name="connisteX3" fmla="*/ 5486400 w 5486400"/>
              <a:gd name="connsiteY3" fmla="*/ 203200 h 4724400"/>
              <a:gd name="connisteX4" fmla="*/ 5486400 w 5486400"/>
              <a:gd name="connsiteY4" fmla="*/ 4521200 h 4724400"/>
              <a:gd name="connisteX5" fmla="*/ 5283200 w 5486400"/>
              <a:gd name="connsiteY5" fmla="*/ 4724400 h 4724400"/>
              <a:gd name="connisteX6" fmla="*/ 203200 w 5486400"/>
              <a:gd name="connsiteY6" fmla="*/ 4724400 h 4724400"/>
              <a:gd name="connisteX7" fmla="*/ 0 w 5486400"/>
              <a:gd name="connsiteY7" fmla="*/ 4521200 h 4724400"/>
              <a:gd name="connisteX8" fmla="*/ 0 w 5486400"/>
              <a:gd name="connsiteY8" fmla="*/ 203200 h 472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5486400" h="472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5283200" y="0"/>
                </a:lnTo>
                <a:cubicBezTo>
                  <a:pt x="5395424" y="0"/>
                  <a:pt x="5486400" y="90976"/>
                  <a:pt x="5486400" y="203200"/>
                </a:cubicBezTo>
                <a:lnTo>
                  <a:pt x="5486400" y="4521200"/>
                </a:lnTo>
                <a:cubicBezTo>
                  <a:pt x="5486400" y="4633424"/>
                  <a:pt x="5395424" y="4724400"/>
                  <a:pt x="5283200" y="4724400"/>
                </a:cubicBezTo>
                <a:lnTo>
                  <a:pt x="203200" y="4724400"/>
                </a:lnTo>
                <a:cubicBezTo>
                  <a:pt x="90976" y="4724400"/>
                  <a:pt x="0" y="4633424"/>
                  <a:pt x="0" y="4521200"/>
                </a:cubicBezTo>
                <a:lnTo>
                  <a:pt x="0" y="203200"/>
                </a:lnTo>
                <a:close/>
              </a:path>
            </a:pathLst>
          </a:custGeom>
        </p:spPr>
      </p:pic>
      <p:sp>
        <p:nvSpPr>
          <p:cNvPr id="4" name="文本占位符 3"/>
          <p:cNvSpPr>
            <a:spLocks noGrp="1"/>
          </p:cNvSpPr>
          <p:nvPr>
            <p:ph type="body" idx="16386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等级秩序与平等观念冲突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6387"/>
            <p:custDataLst>
              <p:tags r:id="rId5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传统儒学强调等级秩序和服从权威，这与现代社会倡导的平等观念和公民意识相违背。在现代社会中，每个人都被赋予平等的权利和机会，而等级秩序容易造成权利分配不均。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6388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父权倾向与性别不平等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6389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 sz="1400"/>
              <a:t>儒学传统中的父权倾向明显，存在性别不平等的问题，这与现代倡导的男女平等价值观相悖。现代社会强调尊重每个人的独立人格和权利，不论性别。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6390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重道德轻制度的弊端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639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 sz="1400"/>
              <a:t>儒学强调道德治理却忽视制度的重要性，若不经过现代转化，容易强化“人情社会”而削弱公平。在现代法治社会，制度是保障公平正义的重要基础。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6385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儒学的批判继承与转化</a:t>
            </a:r>
          </a:p>
        </p:txBody>
      </p:sp>
      <p:pic>
        <p:nvPicPr>
          <p:cNvPr id="3" name="内容占位符 2" descr="5288dd33-adf6-11f0-99ff-6e90b07066aa"/>
          <p:cNvPicPr>
            <a:picLocks noGrp="1" noChangeAspect="1"/>
          </p:cNvPicPr>
          <p:nvPr>
            <p:ph idx="16392"/>
            <p:custDataLst>
              <p:tags r:id="rId3"/>
            </p:custDataLst>
          </p:nvPr>
        </p:nvPicPr>
        <p:blipFill>
          <a:blip r:embed="rId13"/>
          <a:srcRect l="725" r="725"/>
          <a:stretch>
            <a:fillRect/>
          </a:stretch>
        </p:blipFill>
        <p:spPr>
          <a:xfrm>
            <a:off x="609600" y="1524000"/>
            <a:ext cx="3454400" cy="2336800"/>
          </a:xfrm>
          <a:custGeom>
            <a:avLst/>
            <a:gdLst>
              <a:gd name="connisteX0" fmla="*/ 0 w 3454400"/>
              <a:gd name="connsiteY0" fmla="*/ 203200 h 2336800"/>
              <a:gd name="connisteX1" fmla="*/ 203200 w 3454400"/>
              <a:gd name="connsiteY1" fmla="*/ 0 h 2336800"/>
              <a:gd name="connisteX2" fmla="*/ 3251200 w 3454400"/>
              <a:gd name="connsiteY2" fmla="*/ 0 h 2336800"/>
              <a:gd name="connisteX3" fmla="*/ 3454400 w 3454400"/>
              <a:gd name="connsiteY3" fmla="*/ 203200 h 2336800"/>
              <a:gd name="connisteX4" fmla="*/ 3454400 w 3454400"/>
              <a:gd name="connsiteY4" fmla="*/ 2133600 h 2336800"/>
              <a:gd name="connisteX5" fmla="*/ 3251200 w 3454400"/>
              <a:gd name="connsiteY5" fmla="*/ 2336800 h 2336800"/>
              <a:gd name="connisteX6" fmla="*/ 203200 w 3454400"/>
              <a:gd name="connsiteY6" fmla="*/ 2336800 h 2336800"/>
              <a:gd name="connisteX7" fmla="*/ 0 w 3454400"/>
              <a:gd name="connsiteY7" fmla="*/ 2133600 h 2336800"/>
              <a:gd name="connisteX8" fmla="*/ 0 w 3454400"/>
              <a:gd name="connsiteY8" fmla="*/ 203200 h 2336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3454400" h="2336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133600"/>
                </a:lnTo>
                <a:cubicBezTo>
                  <a:pt x="3454400" y="2245824"/>
                  <a:pt x="3363424" y="2336800"/>
                  <a:pt x="3251200" y="2336800"/>
                </a:cubicBezTo>
                <a:lnTo>
                  <a:pt x="203200" y="2336800"/>
                </a:lnTo>
                <a:cubicBezTo>
                  <a:pt x="90976" y="2336800"/>
                  <a:pt x="0" y="2245824"/>
                  <a:pt x="0" y="2133600"/>
                </a:cubicBezTo>
                <a:lnTo>
                  <a:pt x="0" y="203200"/>
                </a:lnTo>
                <a:close/>
              </a:path>
            </a:pathLst>
          </a:custGeom>
        </p:spPr>
      </p:pic>
      <p:sp>
        <p:nvSpPr>
          <p:cNvPr id="4" name="文本占位符 3"/>
          <p:cNvSpPr>
            <a:spLocks noGrp="1"/>
          </p:cNvSpPr>
          <p:nvPr>
            <p:ph type="body" idx="16386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保留思想内核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6387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现代中国保留了儒学中关于道德责任、社会关怀和秩序稳定的思想内核。例如，儒学倡导的道德责任观念有助于提升公民的社会责任感，促进社会的和谐发展。</a:t>
            </a:r>
          </a:p>
        </p:txBody>
      </p:sp>
      <p:pic>
        <p:nvPicPr>
          <p:cNvPr id="6" name="内容占位符 5" descr="5288db6f-adf6-11f0-99ff-6e90b07066aa"/>
          <p:cNvPicPr>
            <a:picLocks noGrp="1" noChangeAspect="1"/>
          </p:cNvPicPr>
          <p:nvPr>
            <p:ph idx="16393"/>
            <p:custDataLst>
              <p:tags r:id="rId6"/>
            </p:custDataLst>
          </p:nvPr>
        </p:nvPicPr>
        <p:blipFill>
          <a:blip r:embed="rId14"/>
          <a:srcRect l="1812" r="181" b="551"/>
          <a:stretch>
            <a:fillRect/>
          </a:stretch>
        </p:blipFill>
        <p:spPr>
          <a:xfrm>
            <a:off x="4368800" y="1524000"/>
            <a:ext cx="3454400" cy="2336800"/>
          </a:xfrm>
          <a:custGeom>
            <a:avLst/>
            <a:gdLst>
              <a:gd name="connisteX0" fmla="*/ 0 w 3454400"/>
              <a:gd name="connsiteY0" fmla="*/ 203200 h 2336800"/>
              <a:gd name="connisteX1" fmla="*/ 203200 w 3454400"/>
              <a:gd name="connsiteY1" fmla="*/ 0 h 2336800"/>
              <a:gd name="connisteX2" fmla="*/ 3251200 w 3454400"/>
              <a:gd name="connsiteY2" fmla="*/ 0 h 2336800"/>
              <a:gd name="connisteX3" fmla="*/ 3454400 w 3454400"/>
              <a:gd name="connsiteY3" fmla="*/ 203200 h 2336800"/>
              <a:gd name="connisteX4" fmla="*/ 3454400 w 3454400"/>
              <a:gd name="connsiteY4" fmla="*/ 2133600 h 2336800"/>
              <a:gd name="connisteX5" fmla="*/ 3251200 w 3454400"/>
              <a:gd name="connsiteY5" fmla="*/ 2336800 h 2336800"/>
              <a:gd name="connisteX6" fmla="*/ 203200 w 3454400"/>
              <a:gd name="connsiteY6" fmla="*/ 2336800 h 2336800"/>
              <a:gd name="connisteX7" fmla="*/ 0 w 3454400"/>
              <a:gd name="connsiteY7" fmla="*/ 2133600 h 2336800"/>
              <a:gd name="connisteX8" fmla="*/ 0 w 3454400"/>
              <a:gd name="connsiteY8" fmla="*/ 203200 h 2336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3454400" h="2336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133600"/>
                </a:lnTo>
                <a:cubicBezTo>
                  <a:pt x="3454400" y="2245824"/>
                  <a:pt x="3363424" y="2336800"/>
                  <a:pt x="3251200" y="2336800"/>
                </a:cubicBezTo>
                <a:lnTo>
                  <a:pt x="203200" y="2336800"/>
                </a:lnTo>
                <a:cubicBezTo>
                  <a:pt x="90976" y="2336800"/>
                  <a:pt x="0" y="2245824"/>
                  <a:pt x="0" y="2133600"/>
                </a:cubicBezTo>
                <a:lnTo>
                  <a:pt x="0" y="203200"/>
                </a:lnTo>
                <a:close/>
              </a:path>
            </a:pathLst>
          </a:custGeom>
        </p:spPr>
      </p:pic>
      <p:sp>
        <p:nvSpPr>
          <p:cNvPr id="7" name="文本占位符 6"/>
          <p:cNvSpPr>
            <a:spLocks noGrp="1"/>
          </p:cNvSpPr>
          <p:nvPr>
            <p:ph type="body" idx="16388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摒弃封建糟粕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6389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摒弃儒学中的封建糟粕，如等级秩序、父权倾向和性别不平等观念等。这些观念不符合现代社会的平等、公正等价值观，会阻碍社会的进步。</a:t>
            </a:r>
          </a:p>
        </p:txBody>
      </p:sp>
      <p:pic>
        <p:nvPicPr>
          <p:cNvPr id="9" name="内容占位符 8" descr="5288db7e-adf6-11f0-99ff-6e90b07066aa"/>
          <p:cNvPicPr>
            <a:picLocks noGrp="1" noChangeAspect="1"/>
          </p:cNvPicPr>
          <p:nvPr>
            <p:ph idx="16394"/>
            <p:custDataLst>
              <p:tags r:id="rId9"/>
            </p:custDataLst>
          </p:nvPr>
        </p:nvPicPr>
        <p:blipFill>
          <a:blip r:embed="rId15"/>
          <a:srcRect t="1971" b="1971"/>
          <a:stretch>
            <a:fillRect/>
          </a:stretch>
        </p:blipFill>
        <p:spPr>
          <a:xfrm>
            <a:off x="8128000" y="1524000"/>
            <a:ext cx="3454400" cy="2336800"/>
          </a:xfrm>
          <a:custGeom>
            <a:avLst/>
            <a:gdLst>
              <a:gd name="connisteX0" fmla="*/ 0 w 3454400"/>
              <a:gd name="connsiteY0" fmla="*/ 203200 h 2336800"/>
              <a:gd name="connisteX1" fmla="*/ 203200 w 3454400"/>
              <a:gd name="connsiteY1" fmla="*/ 0 h 2336800"/>
              <a:gd name="connisteX2" fmla="*/ 3251200 w 3454400"/>
              <a:gd name="connsiteY2" fmla="*/ 0 h 2336800"/>
              <a:gd name="connisteX3" fmla="*/ 3454400 w 3454400"/>
              <a:gd name="connsiteY3" fmla="*/ 203200 h 2336800"/>
              <a:gd name="connisteX4" fmla="*/ 3454400 w 3454400"/>
              <a:gd name="connsiteY4" fmla="*/ 2133600 h 2336800"/>
              <a:gd name="connisteX5" fmla="*/ 3251200 w 3454400"/>
              <a:gd name="connsiteY5" fmla="*/ 2336800 h 2336800"/>
              <a:gd name="connisteX6" fmla="*/ 203200 w 3454400"/>
              <a:gd name="connsiteY6" fmla="*/ 2336800 h 2336800"/>
              <a:gd name="connisteX7" fmla="*/ 0 w 3454400"/>
              <a:gd name="connsiteY7" fmla="*/ 2133600 h 2336800"/>
              <a:gd name="connisteX8" fmla="*/ 0 w 3454400"/>
              <a:gd name="connsiteY8" fmla="*/ 203200 h 2336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3454400" h="2336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133600"/>
                </a:lnTo>
                <a:cubicBezTo>
                  <a:pt x="3454400" y="2245824"/>
                  <a:pt x="3363424" y="2336800"/>
                  <a:pt x="3251200" y="2336800"/>
                </a:cubicBezTo>
                <a:lnTo>
                  <a:pt x="203200" y="2336800"/>
                </a:lnTo>
                <a:cubicBezTo>
                  <a:pt x="90976" y="2336800"/>
                  <a:pt x="0" y="2245824"/>
                  <a:pt x="0" y="2133600"/>
                </a:cubicBezTo>
                <a:lnTo>
                  <a:pt x="0" y="203200"/>
                </a:lnTo>
                <a:close/>
              </a:path>
            </a:pathLst>
          </a:custGeom>
        </p:spPr>
      </p:pic>
      <p:sp>
        <p:nvSpPr>
          <p:cNvPr id="10" name="文本占位符 9"/>
          <p:cNvSpPr>
            <a:spLocks noGrp="1"/>
          </p:cNvSpPr>
          <p:nvPr>
            <p:ph type="body" idx="16390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为社会服务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idx="16391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zh-CN" altLang="en-US"/>
              <a:t>让儒学为社会服务，而不是束缚社会。经过批判继承和创造性转化的儒学，能够更好地适应现代社会的发展需求，为社会的稳定和进步提供支持。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6388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节编号 3"/>
          <p:cNvSpPr>
            <a:spLocks noGrp="1"/>
          </p:cNvSpPr>
          <p:nvPr>
            <p:ph type="body" sz="quarter" idx="16389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06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9"/>
          <p:cNvSpPr>
            <a:spLocks noGrp="1"/>
          </p:cNvSpPr>
          <p:nvPr>
            <p:ph type="body" idx="16389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THE END</a:t>
            </a:r>
          </a:p>
        </p:txBody>
      </p:sp>
      <p:sp>
        <p:nvSpPr>
          <p:cNvPr id="3" name="标题 1"/>
          <p:cNvSpPr>
            <a:spLocks noGrp="1"/>
          </p:cNvSpPr>
          <p:nvPr>
            <p:ph type="ctrTitle" idx="16388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688203" y="1601756"/>
            <a:ext cx="4745457" cy="36830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 sz="3200" b="1" dirty="0"/>
              <a:t>Reference List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4860570" y="2371662"/>
            <a:ext cx="4975280" cy="285038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816699-EEAA-A5AF-3B6A-3E6193BBE4BB}"/>
              </a:ext>
            </a:extLst>
          </p:cNvPr>
          <p:cNvSpPr txBox="1"/>
          <p:nvPr/>
        </p:nvSpPr>
        <p:spPr>
          <a:xfrm>
            <a:off x="4688202" y="2257063"/>
            <a:ext cx="70948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1.</a:t>
            </a:r>
            <a:r>
              <a:rPr lang="zh-CN" altLang="en-US" dirty="0"/>
              <a:t>习近平 </a:t>
            </a:r>
            <a:r>
              <a:rPr lang="en-US" altLang="zh-CN" dirty="0"/>
              <a:t>(2014). </a:t>
            </a:r>
            <a:r>
              <a:rPr lang="zh-CN" altLang="en-US" i="1" dirty="0"/>
              <a:t>文明因交流互鉴而精彩 </a:t>
            </a:r>
            <a:r>
              <a:rPr lang="en-US" altLang="zh-CN" i="1" dirty="0"/>
              <a:t>[Speech at UNESCO Headquarters, Paris, 27 March 2014]</a:t>
            </a:r>
            <a:r>
              <a:rPr lang="en-US" altLang="zh-CN" dirty="0"/>
              <a:t>. </a:t>
            </a:r>
            <a:r>
              <a:rPr lang="zh-CN" altLang="en-US" dirty="0"/>
              <a:t>新华网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[ https://www.xinhuanet.com/world/2014-03/28/c_119975631.htm 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2.</a:t>
            </a:r>
            <a:r>
              <a:rPr lang="zh-CN" altLang="en-US" dirty="0"/>
              <a:t>费孝通 </a:t>
            </a:r>
            <a:r>
              <a:rPr lang="en-US" altLang="zh-CN" dirty="0"/>
              <a:t>(1992). </a:t>
            </a:r>
            <a:r>
              <a:rPr lang="zh-CN" altLang="en-US" i="1" dirty="0"/>
              <a:t>乡土中国 </a:t>
            </a:r>
            <a:r>
              <a:rPr lang="en-US" altLang="zh-CN" i="1" dirty="0"/>
              <a:t>[From the Soil: The Foundations of Chinese Society]</a:t>
            </a:r>
            <a:r>
              <a:rPr lang="en-US" altLang="zh-CN" dirty="0"/>
              <a:t>. </a:t>
            </a:r>
            <a:r>
              <a:rPr lang="zh-CN" altLang="en-US" dirty="0"/>
              <a:t>北京</a:t>
            </a:r>
            <a:r>
              <a:rPr lang="en-US" altLang="zh-CN" dirty="0"/>
              <a:t>: </a:t>
            </a:r>
            <a:r>
              <a:rPr lang="zh-CN" altLang="en-US" dirty="0"/>
              <a:t>北京大学出版社</a:t>
            </a:r>
            <a:r>
              <a:rPr lang="en-US" altLang="zh-CN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3.</a:t>
            </a:r>
            <a:r>
              <a:rPr lang="zh-CN" altLang="en-US" dirty="0"/>
              <a:t>孔子 </a:t>
            </a:r>
            <a:r>
              <a:rPr lang="en-US" altLang="zh-CN" dirty="0"/>
              <a:t>(</a:t>
            </a:r>
            <a:r>
              <a:rPr lang="zh-CN" altLang="en-US" dirty="0"/>
              <a:t>约公元前</a:t>
            </a:r>
            <a:r>
              <a:rPr lang="en-US" altLang="zh-CN" dirty="0"/>
              <a:t>5</a:t>
            </a:r>
            <a:r>
              <a:rPr lang="zh-CN" altLang="en-US" dirty="0"/>
              <a:t>世纪</a:t>
            </a:r>
            <a:r>
              <a:rPr lang="en-US" altLang="zh-CN" dirty="0"/>
              <a:t>). </a:t>
            </a:r>
            <a:r>
              <a:rPr lang="zh-CN" altLang="en-US" i="1" dirty="0"/>
              <a:t>论语 </a:t>
            </a:r>
            <a:r>
              <a:rPr lang="en-US" altLang="zh-CN" i="1" dirty="0"/>
              <a:t>[The Analects of Confucius]</a:t>
            </a:r>
            <a:r>
              <a:rPr lang="en-US" altLang="zh-CN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4. Tu, W. (1996). </a:t>
            </a:r>
            <a:r>
              <a:rPr lang="en-US" altLang="zh-CN" i="1" dirty="0"/>
              <a:t>Confucian Traditions in East Asian Modernity: Moral Education and Economic Culture.</a:t>
            </a:r>
            <a:r>
              <a:rPr lang="en-US" altLang="zh-CN" dirty="0"/>
              <a:t> Harvard University Press.</a:t>
            </a:r>
            <a:br>
              <a:rPr lang="en-US" altLang="zh-CN"/>
            </a:b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638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CONTENTS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638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6388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</a:p>
        </p:txBody>
      </p:sp>
      <p:sp>
        <p:nvSpPr>
          <p:cNvPr id="5" name="装饰  3"/>
          <p:cNvSpPr>
            <a:spLocks noGrp="1"/>
          </p:cNvSpPr>
          <p:nvPr>
            <p:ph type="body" idx="16399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6387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国家层面的儒学意义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6390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02</a:t>
            </a:r>
          </a:p>
        </p:txBody>
      </p:sp>
      <p:sp>
        <p:nvSpPr>
          <p:cNvPr id="8" name="装饰  6"/>
          <p:cNvSpPr>
            <a:spLocks noGrp="1"/>
          </p:cNvSpPr>
          <p:nvPr>
            <p:ph type="body" idx="16400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638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社会生活层面的儒学意义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idx="16392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03</a:t>
            </a:r>
          </a:p>
        </p:txBody>
      </p:sp>
      <p:sp>
        <p:nvSpPr>
          <p:cNvPr id="11" name="装饰  9"/>
          <p:cNvSpPr>
            <a:spLocks noGrp="1"/>
          </p:cNvSpPr>
          <p:nvPr>
            <p:ph type="body" idx="16401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idx="16391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zh-CN" altLang="en-US"/>
              <a:t>教育与文化层面的儒学意义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6394"/>
            <p:custDataLst>
              <p:tags r:id="rId13"/>
            </p:custDataLst>
          </p:nvPr>
        </p:nvSpPr>
        <p:spPr/>
        <p:txBody>
          <a:bodyPr/>
          <a:lstStyle/>
          <a:p>
            <a:r>
              <a:rPr lang="zh-CN" altLang="en-US"/>
              <a:t>04</a:t>
            </a:r>
          </a:p>
        </p:txBody>
      </p:sp>
      <p:sp>
        <p:nvSpPr>
          <p:cNvPr id="14" name="装饰  2"/>
          <p:cNvSpPr>
            <a:spLocks noGrp="1"/>
          </p:cNvSpPr>
          <p:nvPr>
            <p:ph type="body" idx="16402"/>
            <p:custDataLst>
              <p:tags r:id="rId14"/>
            </p:custDataLst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idx="16393"/>
            <p:custDataLst>
              <p:tags r:id="rId15"/>
            </p:custDataLst>
          </p:nvPr>
        </p:nvSpPr>
        <p:spPr/>
        <p:txBody>
          <a:bodyPr/>
          <a:lstStyle/>
          <a:p>
            <a:r>
              <a:rPr lang="zh-CN" altLang="en-US"/>
              <a:t>儒学的不足与转化方向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idx="16396"/>
            <p:custDataLst>
              <p:tags r:id="rId16"/>
            </p:custDataLst>
          </p:nvPr>
        </p:nvSpPr>
        <p:spPr/>
        <p:txBody>
          <a:bodyPr/>
          <a:lstStyle/>
          <a:p>
            <a:r>
              <a:rPr lang="zh-CN" altLang="en-US"/>
              <a:t>05</a:t>
            </a:r>
          </a:p>
        </p:txBody>
      </p:sp>
      <p:sp>
        <p:nvSpPr>
          <p:cNvPr id="17" name="装饰  5"/>
          <p:cNvSpPr>
            <a:spLocks noGrp="1"/>
          </p:cNvSpPr>
          <p:nvPr>
            <p:ph type="body" idx="16403"/>
            <p:custDataLst>
              <p:tags r:id="rId17"/>
            </p:custDataLst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idx="16395"/>
            <p:custDataLst>
              <p:tags r:id="rId18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6388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国家层面的儒学意义</a:t>
            </a:r>
          </a:p>
        </p:txBody>
      </p:sp>
      <p:sp>
        <p:nvSpPr>
          <p:cNvPr id="3" name="节编号 3"/>
          <p:cNvSpPr>
            <a:spLocks noGrp="1"/>
          </p:cNvSpPr>
          <p:nvPr>
            <p:ph type="body" sz="quarter" idx="16389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0</a:t>
            </a:r>
            <a:r>
              <a:rPr lang="en-US" altLang="zh-CN">
                <a:cs typeface="Arial" panose="020B0604020202020204" pitchFamily="34" charset="0"/>
              </a:rPr>
              <a:t>1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6385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/>
              <a:t>儒学在国家层面的现代表达</a:t>
            </a:r>
          </a:p>
        </p:txBody>
      </p:sp>
      <p:sp>
        <p:nvSpPr>
          <p:cNvPr id="3" name="装饰  1"/>
          <p:cNvSpPr>
            <a:spLocks noGrp="1"/>
          </p:cNvSpPr>
          <p:nvPr>
            <p:ph type="body" idx="16392"/>
            <p:custDataLst>
              <p:tags r:id="rId3"/>
            </p:custDataLst>
          </p:nvPr>
        </p:nvSpPr>
        <p:spPr>
          <a:xfrm>
            <a:off x="609600" y="3556000"/>
            <a:ext cx="5486400" cy="2755738"/>
          </a:xfrm>
        </p:spPr>
        <p:txBody>
          <a:bodyPr/>
          <a:lstStyle/>
          <a:p>
            <a:r>
              <a:rPr lang="zh-CN" altLang="en-US" dirty="0"/>
              <a:t> </a:t>
            </a:r>
          </a:p>
        </p:txBody>
      </p:sp>
      <p:pic>
        <p:nvPicPr>
          <p:cNvPr id="4" name="图片占位符 3" descr="523890c2-adf6-11f0-8dd7-2a13ae93f541"/>
          <p:cNvPicPr>
            <a:picLocks noGrp="1" noChangeAspect="1"/>
          </p:cNvPicPr>
          <p:nvPr>
            <p:ph type="pic" idx="16393"/>
            <p:custDataLst>
              <p:tags r:id="rId4"/>
            </p:custDataLst>
          </p:nvPr>
        </p:nvPicPr>
        <p:blipFill>
          <a:blip r:embed="rId10"/>
          <a:srcRect t="7391" b="7391"/>
          <a:stretch>
            <a:fillRect/>
          </a:stretch>
        </p:blipFill>
        <p:spPr>
          <a:xfrm>
            <a:off x="609600" y="1524000"/>
            <a:ext cx="5486400" cy="2032000"/>
          </a:xfrm>
          <a:custGeom>
            <a:avLst/>
            <a:gdLst>
              <a:gd name="connisteX0" fmla="*/ 0 w 3454400"/>
              <a:gd name="connsiteY0" fmla="*/ 203200 h 2032000"/>
              <a:gd name="connisteX1" fmla="*/ 203200 w 3454400"/>
              <a:gd name="connsiteY1" fmla="*/ 0 h 2032000"/>
              <a:gd name="connisteX2" fmla="*/ 3251200 w 3454400"/>
              <a:gd name="connsiteY2" fmla="*/ 0 h 2032000"/>
              <a:gd name="connisteX3" fmla="*/ 3454400 w 3454400"/>
              <a:gd name="connsiteY3" fmla="*/ 203200 h 2032000"/>
              <a:gd name="connisteX4" fmla="*/ 3454400 w 3454400"/>
              <a:gd name="connsiteY4" fmla="*/ 2032000 h 2032000"/>
              <a:gd name="connisteX5" fmla="*/ 0 w 3454400"/>
              <a:gd name="connsiteY5" fmla="*/ 2032000 h 2032000"/>
              <a:gd name="connisteX6" fmla="*/ 0 w 3454400"/>
              <a:gd name="connsiteY6" fmla="*/ 203200 h 203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0" t="0" r="0" b="0"/>
            <a:pathLst>
              <a:path w="3454400" h="20320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032000"/>
                </a:lnTo>
                <a:lnTo>
                  <a:pt x="0" y="2032000"/>
                </a:lnTo>
                <a:lnTo>
                  <a:pt x="0" y="203200"/>
                </a:lnTo>
                <a:close/>
              </a:path>
            </a:pathLst>
          </a:custGeom>
        </p:spPr>
      </p:pic>
      <p:sp>
        <p:nvSpPr>
          <p:cNvPr id="5" name="文本占位符 4"/>
          <p:cNvSpPr>
            <a:spLocks noGrp="1"/>
          </p:cNvSpPr>
          <p:nvPr>
            <p:ph type="body" idx="16386"/>
            <p:custDataLst>
              <p:tags r:id="rId5"/>
            </p:custDataLst>
          </p:nvPr>
        </p:nvSpPr>
        <p:spPr>
          <a:xfrm>
            <a:off x="914399" y="3759199"/>
            <a:ext cx="4653023" cy="546583"/>
          </a:xfrm>
        </p:spPr>
        <p:txBody>
          <a:bodyPr/>
          <a:lstStyle/>
          <a:p>
            <a:r>
              <a:rPr lang="zh-CN" altLang="en-US" b="1" dirty="0"/>
              <a:t>儒学融合社会主义核心价值观</a:t>
            </a:r>
          </a:p>
        </p:txBody>
      </p:sp>
      <p:sp>
        <p:nvSpPr>
          <p:cNvPr id="11" name="装饰  9"/>
          <p:cNvSpPr>
            <a:spLocks noGrp="1"/>
          </p:cNvSpPr>
          <p:nvPr>
            <p:ph type="body" idx="16396"/>
            <p:custDataLst>
              <p:tags r:id="rId6"/>
            </p:custDataLst>
          </p:nvPr>
        </p:nvSpPr>
        <p:spPr>
          <a:xfrm>
            <a:off x="6096000" y="3556000"/>
            <a:ext cx="5486400" cy="2755738"/>
          </a:xfrm>
        </p:spPr>
        <p:txBody>
          <a:bodyPr/>
          <a:lstStyle/>
          <a:p>
            <a:r>
              <a:rPr lang="zh-CN" altLang="en-US" dirty="0"/>
              <a:t> </a:t>
            </a:r>
          </a:p>
        </p:txBody>
      </p:sp>
      <p:pic>
        <p:nvPicPr>
          <p:cNvPr id="12" name="图片占位符 11" descr="523891ab-adf6-11f0-8dd7-2a13ae93f541"/>
          <p:cNvPicPr>
            <a:picLocks noGrp="1" noChangeAspect="1"/>
          </p:cNvPicPr>
          <p:nvPr>
            <p:ph type="pic" idx="16397"/>
            <p:custDataLst>
              <p:tags r:id="rId7"/>
            </p:custDataLst>
          </p:nvPr>
        </p:nvPicPr>
        <p:blipFill>
          <a:blip r:embed="rId11"/>
          <a:srcRect t="128" b="128"/>
          <a:stretch>
            <a:fillRect/>
          </a:stretch>
        </p:blipFill>
        <p:spPr>
          <a:xfrm>
            <a:off x="6096000" y="1524000"/>
            <a:ext cx="5486400" cy="2032000"/>
          </a:xfrm>
          <a:custGeom>
            <a:avLst/>
            <a:gdLst>
              <a:gd name="connisteX0" fmla="*/ 0 w 3454400"/>
              <a:gd name="connsiteY0" fmla="*/ 203200 h 2032000"/>
              <a:gd name="connisteX1" fmla="*/ 203200 w 3454400"/>
              <a:gd name="connsiteY1" fmla="*/ 0 h 2032000"/>
              <a:gd name="connisteX2" fmla="*/ 3251200 w 3454400"/>
              <a:gd name="connsiteY2" fmla="*/ 0 h 2032000"/>
              <a:gd name="connisteX3" fmla="*/ 3454400 w 3454400"/>
              <a:gd name="connsiteY3" fmla="*/ 203200 h 2032000"/>
              <a:gd name="connisteX4" fmla="*/ 3454400 w 3454400"/>
              <a:gd name="connsiteY4" fmla="*/ 2032000 h 2032000"/>
              <a:gd name="connisteX5" fmla="*/ 0 w 3454400"/>
              <a:gd name="connsiteY5" fmla="*/ 2032000 h 2032000"/>
              <a:gd name="connisteX6" fmla="*/ 0 w 3454400"/>
              <a:gd name="connsiteY6" fmla="*/ 203200 h 203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0" t="0" r="0" b="0"/>
            <a:pathLst>
              <a:path w="3454400" h="20320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2032000"/>
                </a:lnTo>
                <a:lnTo>
                  <a:pt x="0" y="2032000"/>
                </a:lnTo>
                <a:lnTo>
                  <a:pt x="0" y="203200"/>
                </a:lnTo>
                <a:close/>
              </a:path>
            </a:pathLst>
          </a:custGeom>
        </p:spPr>
      </p:pic>
      <p:sp>
        <p:nvSpPr>
          <p:cNvPr id="13" name="文本占位符 12"/>
          <p:cNvSpPr>
            <a:spLocks noGrp="1"/>
          </p:cNvSpPr>
          <p:nvPr>
            <p:ph type="body" idx="16390"/>
            <p:custDataLst>
              <p:tags r:id="rId8"/>
            </p:custDataLst>
          </p:nvPr>
        </p:nvSpPr>
        <p:spPr>
          <a:xfrm>
            <a:off x="6096000" y="3759200"/>
            <a:ext cx="5181600" cy="4064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德法并治的治理理念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1291DF-6EE5-34DE-837D-F6F05E38CEAF}"/>
              </a:ext>
            </a:extLst>
          </p:cNvPr>
          <p:cNvSpPr txBox="1"/>
          <p:nvPr/>
        </p:nvSpPr>
        <p:spPr>
          <a:xfrm>
            <a:off x="914398" y="4508981"/>
            <a:ext cx="465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“和谐，诚信，友善”等概念与儒家 “仁义礼信” 核心思路高度一致。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4FE47D-6F4D-B98E-9126-3337127D5D88}"/>
              </a:ext>
            </a:extLst>
          </p:cNvPr>
          <p:cNvSpPr txBox="1"/>
          <p:nvPr/>
        </p:nvSpPr>
        <p:spPr>
          <a:xfrm>
            <a:off x="6096000" y="450898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国家治理强调“德法并治”，延续儒家“德主政辅”的传统逻辑。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6388"/>
            <p:custDataLst>
              <p:tags r:id="rId2"/>
            </p:custDataLst>
          </p:nvPr>
        </p:nvSpPr>
        <p:spPr>
          <a:xfrm>
            <a:off x="4823883" y="3530600"/>
            <a:ext cx="6788780" cy="1524000"/>
          </a:xfrm>
        </p:spPr>
        <p:txBody>
          <a:bodyPr/>
          <a:lstStyle/>
          <a:p>
            <a:r>
              <a:rPr lang="zh-CN" altLang="en-US"/>
              <a:t>社会生活层面的儒学意义</a:t>
            </a:r>
          </a:p>
        </p:txBody>
      </p:sp>
      <p:sp>
        <p:nvSpPr>
          <p:cNvPr id="3" name="节编号 3"/>
          <p:cNvSpPr>
            <a:spLocks noGrp="1"/>
          </p:cNvSpPr>
          <p:nvPr>
            <p:ph type="body" sz="quarter" idx="16389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0</a:t>
            </a:r>
            <a:r>
              <a:rPr lang="en-US" altLang="zh-CN">
                <a:cs typeface="Arial" panose="020B0604020202020204" pitchFamily="34" charset="0"/>
              </a:rPr>
              <a:t>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6385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/>
              <a:t>社会伦理观念中的儒学</a:t>
            </a:r>
          </a:p>
        </p:txBody>
      </p:sp>
      <p:pic>
        <p:nvPicPr>
          <p:cNvPr id="3" name="内容占位符 2" descr="51986d55-adf6-11f0-8dd7-2a13ae93f541"/>
          <p:cNvPicPr>
            <a:picLocks noGrp="1" noChangeAspect="1"/>
          </p:cNvPicPr>
          <p:nvPr>
            <p:ph idx="16392"/>
            <p:custDataLst>
              <p:tags r:id="rId3"/>
            </p:custDataLst>
          </p:nvPr>
        </p:nvPicPr>
        <p:blipFill>
          <a:blip r:embed="rId14"/>
          <a:srcRect l="1338" r="1338"/>
          <a:stretch>
            <a:fillRect/>
          </a:stretch>
        </p:blipFill>
        <p:spPr>
          <a:xfrm>
            <a:off x="8610600" y="0"/>
            <a:ext cx="3581400" cy="6858000"/>
          </a:xfrm>
          <a:custGeom>
            <a:avLst/>
            <a:gdLst>
              <a:gd name="connisteX0" fmla="*/ 0 w 3581400"/>
              <a:gd name="connsiteY0" fmla="*/ 0 h 6858000"/>
              <a:gd name="connisteX1" fmla="*/ 3581400 w 3581400"/>
              <a:gd name="connsiteY1" fmla="*/ 0 h 6858000"/>
              <a:gd name="connisteX2" fmla="*/ 3581400 w 3581400"/>
              <a:gd name="connsiteY2" fmla="*/ 6858000 h 6858000"/>
              <a:gd name="connisteX3" fmla="*/ 0 w 3581400"/>
              <a:gd name="connsiteY3" fmla="*/ 6858000 h 6858000"/>
              <a:gd name="connisteX4" fmla="*/ 0 w 3581400"/>
              <a:gd name="connsiteY4" fmla="*/ 0 h 6858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0" t="0" r="0" b="0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装饰  2"/>
          <p:cNvSpPr>
            <a:spLocks noGrp="1"/>
          </p:cNvSpPr>
          <p:nvPr>
            <p:ph type="body" idx="1639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6386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讲良心、讲道理的传统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6387"/>
            <p:custDataLst>
              <p:tags r:id="rId6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今天的中国人在日常交往中，依旧秉持讲良心、讲道理的原则。比如在商业交易里，商家若坑蒙拐骗会受到舆论谴责，这体现了儒家倡导的道德准则，深深影响着人们的行为。</a:t>
            </a:r>
          </a:p>
        </p:txBody>
      </p:sp>
      <p:sp>
        <p:nvSpPr>
          <p:cNvPr id="7" name="装饰  5"/>
          <p:cNvSpPr>
            <a:spLocks noGrp="1"/>
          </p:cNvSpPr>
          <p:nvPr>
            <p:ph type="body" idx="1639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6388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孝顺</a:t>
            </a:r>
            <a:r>
              <a:rPr lang="en-US" altLang="zh-CN"/>
              <a:t>”</a:t>
            </a:r>
            <a:r>
              <a:rPr lang="zh-CN" altLang="en-US"/>
              <a:t>：人格评价的重要标准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638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 sz="1400"/>
              <a:t>在当今中国社会，</a:t>
            </a:r>
            <a:r>
              <a:rPr lang="en-US" altLang="zh-CN" sz="1400"/>
              <a:t>“</a:t>
            </a:r>
            <a:r>
              <a:rPr lang="zh-CN" altLang="en-US" sz="1400"/>
              <a:t>孝顺</a:t>
            </a:r>
            <a:r>
              <a:rPr lang="en-US" altLang="zh-CN" sz="1400"/>
              <a:t>”</a:t>
            </a:r>
            <a:r>
              <a:rPr lang="zh-CN" altLang="en-US" sz="1400"/>
              <a:t>依然被视为人格评价的重要标准。一个孝顺父母的人往往会得到他人的认可和尊重，反之则可能受到批评。</a:t>
            </a:r>
          </a:p>
        </p:txBody>
      </p:sp>
      <p:sp>
        <p:nvSpPr>
          <p:cNvPr id="10" name="装饰  8"/>
          <p:cNvSpPr>
            <a:spLocks noGrp="1"/>
          </p:cNvSpPr>
          <p:nvPr>
            <p:ph type="body" idx="16395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idx="16390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zh-CN" altLang="en-US"/>
              <a:t>家庭责任：社会稳定的基石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idx="16391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zh-CN" altLang="en-US" sz="1400"/>
              <a:t>这些家庭观念源于儒家伦理，一代代传承下来，塑造了中国人重视家庭的文化传统。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6388"/>
            <p:custDataLst>
              <p:tags r:id="rId2"/>
            </p:custDataLst>
          </p:nvPr>
        </p:nvSpPr>
        <p:spPr>
          <a:xfrm>
            <a:off x="4823883" y="3530600"/>
            <a:ext cx="6823253" cy="1524000"/>
          </a:xfrm>
        </p:spPr>
        <p:txBody>
          <a:bodyPr/>
          <a:lstStyle/>
          <a:p>
            <a:r>
              <a:rPr lang="zh-CN" altLang="en-US" sz="4400"/>
              <a:t>教育与文化层面的儒学意义</a:t>
            </a:r>
          </a:p>
        </p:txBody>
      </p:sp>
      <p:sp>
        <p:nvSpPr>
          <p:cNvPr id="3" name="节编号 3"/>
          <p:cNvSpPr>
            <a:spLocks noGrp="1"/>
          </p:cNvSpPr>
          <p:nvPr>
            <p:ph type="body" sz="quarter" idx="16389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0</a:t>
            </a:r>
            <a:r>
              <a:rPr lang="en-US" altLang="zh-CN">
                <a:cs typeface="Arial" panose="020B0604020202020204" pitchFamily="34" charset="0"/>
              </a:rPr>
              <a:t>3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6385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/>
              <a:t>当代教育理念与儒学</a:t>
            </a:r>
          </a:p>
        </p:txBody>
      </p:sp>
      <p:pic>
        <p:nvPicPr>
          <p:cNvPr id="3" name="内容占位符 2" descr="508c84ab-adf6-11f0-89c4-9a776382d5bb"/>
          <p:cNvPicPr>
            <a:picLocks noGrp="1" noChangeAspect="1"/>
          </p:cNvPicPr>
          <p:nvPr>
            <p:ph idx="16390"/>
            <p:custDataLst>
              <p:tags r:id="rId3"/>
            </p:custDataLst>
          </p:nvPr>
        </p:nvPicPr>
        <p:blipFill>
          <a:blip r:embed="rId9"/>
          <a:srcRect t="4047" b="4047"/>
          <a:stretch>
            <a:fillRect/>
          </a:stretch>
        </p:blipFill>
        <p:spPr>
          <a:xfrm>
            <a:off x="609600" y="609600"/>
            <a:ext cx="10972800" cy="2032000"/>
          </a:xfrm>
          <a:custGeom>
            <a:avLst/>
            <a:gdLst>
              <a:gd name="connisteX0" fmla="*/ 0 w 10972800"/>
              <a:gd name="connsiteY0" fmla="*/ 203200 h 2032000"/>
              <a:gd name="connisteX1" fmla="*/ 203200 w 10972800"/>
              <a:gd name="connsiteY1" fmla="*/ 0 h 2032000"/>
              <a:gd name="connisteX2" fmla="*/ 10769600 w 10972800"/>
              <a:gd name="connsiteY2" fmla="*/ 0 h 2032000"/>
              <a:gd name="connisteX3" fmla="*/ 10972800 w 10972800"/>
              <a:gd name="connsiteY3" fmla="*/ 203200 h 2032000"/>
              <a:gd name="connisteX4" fmla="*/ 10972800 w 10972800"/>
              <a:gd name="connsiteY4" fmla="*/ 1828800 h 2032000"/>
              <a:gd name="connisteX5" fmla="*/ 10769600 w 10972800"/>
              <a:gd name="connsiteY5" fmla="*/ 2032000 h 2032000"/>
              <a:gd name="connisteX6" fmla="*/ 203200 w 10972800"/>
              <a:gd name="connsiteY6" fmla="*/ 2032000 h 2032000"/>
              <a:gd name="connisteX7" fmla="*/ 0 w 10972800"/>
              <a:gd name="connsiteY7" fmla="*/ 1828800 h 2032000"/>
              <a:gd name="connisteX8" fmla="*/ 0 w 10972800"/>
              <a:gd name="connsiteY8" fmla="*/ 203200 h 203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0" t="0" r="0" b="0"/>
            <a:pathLst>
              <a:path w="10972800" h="20320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828800"/>
                </a:lnTo>
                <a:cubicBezTo>
                  <a:pt x="10972800" y="1941024"/>
                  <a:pt x="10881824" y="2032000"/>
                  <a:pt x="10769600" y="2032000"/>
                </a:cubicBezTo>
                <a:lnTo>
                  <a:pt x="203200" y="2032000"/>
                </a:lnTo>
                <a:cubicBezTo>
                  <a:pt x="90976" y="2032000"/>
                  <a:pt x="0" y="1941024"/>
                  <a:pt x="0" y="1828800"/>
                </a:cubicBezTo>
                <a:lnTo>
                  <a:pt x="0" y="203200"/>
                </a:lnTo>
                <a:close/>
              </a:path>
            </a:pathLst>
          </a:custGeom>
        </p:spPr>
      </p:pic>
      <p:sp>
        <p:nvSpPr>
          <p:cNvPr id="4" name="文本占位符 3"/>
          <p:cNvSpPr>
            <a:spLocks noGrp="1"/>
          </p:cNvSpPr>
          <p:nvPr>
            <p:ph type="body" idx="16386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“立德树人”的儒学根源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6387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当代教育强调“立德树人”，这与儒家重视道德修养的理念高度契合。儒家倡导通过道德教育培养人的品德，如孔子提出“为政以德”，强调道德在治理国家和个人成长中的重要性。在当代教育中，“立德树人”成为培养学生的重要目标，体现了对儒家教育理念的传承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6388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“先学做人，再学做事”的儒学体现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6389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“先学做人，再学做事”的观念背后，是儒家对人格培养的重视。儒家认为，一个人只有具备良好的品德和人格，才能更好地做事。例如，孟子强调“富贵不能淫，贫贱不能移，威武不能屈”的人格标准。这种观念在当代教育中，引导学生树立正确的价值观和人生观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6388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儒学的不足与转化方向</a:t>
            </a:r>
          </a:p>
        </p:txBody>
      </p:sp>
      <p:sp>
        <p:nvSpPr>
          <p:cNvPr id="3" name="节编号 3"/>
          <p:cNvSpPr>
            <a:spLocks noGrp="1"/>
          </p:cNvSpPr>
          <p:nvPr>
            <p:ph type="body" sz="quarter" idx="16389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0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9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3e89021ae160042d93cd727131779062cf4668c9"/>
  <p:tag name="KSO_WM_NEWLAYOUT_GROUP_ID" val="layout_10009"/>
  <p:tag name="KSO_WM_NEWLAYOUT_ID" val="slide_9d99194b34fe91b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d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FIGMA_FLAG" val="#fgm#"/>
  <p:tag name="KSO_WM_UNIT_INDEX" val="1"/>
  <p:tag name="KSO_WM_UNIT_SUBTYPE" val="c"/>
  <p:tag name="KSO_WM_UNIT_TEXT_TYPE" val="1"/>
  <p:tag name="KSO_WM_UNIT_TYPE" val="f"/>
  <p:tag name="KSO_WM_UNIT_ID" val="_9*f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d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e9e686a68873dec2a97aba436c22c4890cdbeec5"/>
  <p:tag name="KSO_WM_NEWLAYOUT_ID" val="1256"/>
  <p:tag name="KSO_WM_UNIT_ID" val="_9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FIGMA_FLAG" val="#fgm#"/>
  <p:tag name="KSO_WM_UNIT_INDEX" val="1"/>
  <p:tag name="KSO_WM_UNIT_TEXT_TYPE" val="1"/>
  <p:tag name="KSO_WM_UNIT_TYPE" val="b"/>
  <p:tag name="KSO_WM_UNIT_ID" val="_11*b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198bd71a3d77a7223bbf68252b46fa8d38750a69"/>
  <p:tag name="KSO_WM_NEWLAYOUT_ID" val="1270"/>
  <p:tag name="KSO_WM_UNIT_ID" val="_11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NTENT_ORIENTATION" val="left"/>
  <p:tag name="KSO_WM_SLIDE_HAS_MASK" val="0"/>
  <p:tag name="KSO_WM_SLIDE_ITEM_CNT" val="0"/>
  <p:tag name="KSO_WM_SLIDE_TYPE" val="title"/>
  <p:tag name="KSO_WM_TEMPLATE_SUBCATEGORY" val="29"/>
  <p:tag name="KSO_WM_BEAUTIFY_FLAG" val="#wm#"/>
  <p:tag name="KSO_WM_TEMPLATE_SLIDE_ID" val="slide_d799d37ec7ee1a76"/>
  <p:tag name="KSO_WM_TEMPLATE_THUMBS_INDEX" val="1、9"/>
  <p:tag name="KSO_WM_TEMPLATE_INDEX" val="40490363"/>
  <p:tag name="KSO_WM_TEMPLATE_CATEGORY" val="custom"/>
  <p:tag name="KSO_WM_SLIDE_INDEX" val="1"/>
  <p:tag name="KSO_WM_SLIDE_ID" val="custom40490363_1"/>
  <p:tag name="KSO_WM_TEMPLATE_MASTER_TYPE" val="0"/>
  <p:tag name="KSO_WM_SLIDE_LAYOUT" val="a_f"/>
  <p:tag name="KSO_WM_SLIDE_LAYOUT_CNT" val="1_2"/>
  <p:tag name="KSO_WM_TAG_VERSION" val="3.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e9e686a68873dec2a97aba436c22c4890cdbeec5"/>
  <p:tag name="KSO_WM_NEWLAYOUT_ID" val="1256"/>
  <p:tag name="KSO_WM_UNIT_PRESET_TEXT" val="单击此处&#10;添加文档标题"/>
  <p:tag name="KSO_WM_UNIT_ID" val="_9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BEAUTIFY_FLAG" val="#wm#"/>
  <p:tag name="KSO_WM_FIGMA_FLAG" val="#fgm#"/>
  <p:tag name="KSO_WM_UNIT_INDEX" val="2"/>
  <p:tag name="KSO_WM_UNIT_SUBTYPE" val="b"/>
  <p:tag name="KSO_WM_UNIT_TEXT_TYPE" val="1"/>
  <p:tag name="KSO_WM_UNIT_PRESET_TEXT" val="BY WPS"/>
  <p:tag name="KSO_WM_UNIT_ID" val="_9*f*2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NTENT_ORIENTATION" val=""/>
  <p:tag name="KSO_WM_SLIDE_HAS_MASK" val="0"/>
  <p:tag name="KSO_WM_SLIDE_ITEM_CNT" val="6"/>
  <p:tag name="KSO_WM_SLIDE_TYPE" val="contents"/>
  <p:tag name="KSO_WM_TEMPLATE_SUBCATEGORY" val="29"/>
  <p:tag name="KSO_WM_BEAUTIFY_FLAG" val="#wm#"/>
  <p:tag name="KSO_WM_TEMPLATE_FIGMA_ID" val="69796629463"/>
  <p:tag name="KSO_WM_TEMPLATE_SLIDE_ID" val="slide_ba60fb0293b23fd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BEAUTIFY_FLAG" val="#wm#"/>
  <p:tag name="KSO_WM_FIGMA_FLAG" val="#fgm#"/>
  <p:tag name="KSO_WM_UNIT_INDEX" val="2"/>
  <p:tag name="KSO_WM_UNIT_SUBTYPE" val="b"/>
  <p:tag name="KSO_WM_UNIT_TEXT_TYPE" val="1"/>
  <p:tag name="KSO_WM_UNIT_ID" val="_9*f*2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a"/>
  <p:tag name="KSO_WM_LAYOUT_CHECK_HASH" val="1a1e5bf366121436858376d875f5e8f2ef2be3da"/>
  <p:tag name="KSO_WM_NEWLAYOUT_GROUP_ID" val="layout_1-5"/>
  <p:tag name="KSO_WM_NEWLAYOUT_ID" val="slide_ba60fb0293b23fd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  <p:tag name="KSO_WM_UNIT_PRESET_TEXT" val="01"/>
  <p:tag name="KSO_WM_SLIDE_FIGMA_DIAGRAM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1_2"/>
  <p:tag name="KSO_WM_UNIT_TYPE" val="l_h_i"/>
  <p:tag name="KSO_WM_UNIT_PRESET_TEXT" val=" "/>
  <p:tag name="KSO_WM_SLIDE_FIGMA_DIAGRAM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  <p:tag name="KSO_WM_UNIT_PRESET_TEXT" val="单击此处添加项标题"/>
  <p:tag name="KSO_WM_SLIDE_FIGMA_DIAGRAM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SUBTYPE" val="d"/>
  <p:tag name="KSO_WM_UNIT_TYPE" val="l_h_i"/>
  <p:tag name="KSO_WM_UNIT_PRESET_TEXT" val="02"/>
  <p:tag name="KSO_WM_SLIDE_FIGMA_DIAGRAM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2_2"/>
  <p:tag name="KSO_WM_UNIT_TYPE" val="l_h_i"/>
  <p:tag name="KSO_WM_UNIT_PRESET_TEXT" val=" "/>
  <p:tag name="KSO_WM_SLIDE_FIGMA_DIAGRAM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  <p:tag name="KSO_WM_UNIT_PRESET_TEXT" val="单击此处添加项标题"/>
  <p:tag name="KSO_WM_SLIDE_FIGMA_DIAGRAM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SUBTYPE" val="d"/>
  <p:tag name="KSO_WM_UNIT_TYPE" val="l_h_i"/>
  <p:tag name="KSO_WM_UNIT_PRESET_TEXT" val="03"/>
  <p:tag name="KSO_WM_SLIDE_FIGMA_DIAGRAM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3_2"/>
  <p:tag name="KSO_WM_UNIT_TYPE" val="l_h_i"/>
  <p:tag name="KSO_WM_UNIT_PRESET_TEXT" val=" "/>
  <p:tag name="KSO_WM_SLIDE_FIGMA_DIAGRA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  <p:tag name="KSO_WM_UNIT_PRESET_TEXT" val="单击此处添加项标题"/>
  <p:tag name="KSO_WM_SLIDE_FIGMA_DIAGRAM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SUBTYPE" val="d"/>
  <p:tag name="KSO_WM_UNIT_TYPE" val="l_h_i"/>
  <p:tag name="KSO_WM_UNIT_PRESET_TEXT" val="04"/>
  <p:tag name="KSO_WM_SLIDE_FIGMA_DIAGRAM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4_2"/>
  <p:tag name="KSO_WM_UNIT_TYPE" val="l_h_i"/>
  <p:tag name="KSO_WM_UNIT_PRESET_TEXT" val=" "/>
  <p:tag name="KSO_WM_SLIDE_FIGMA_DIAGRAM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a"/>
  <p:tag name="KSO_WM_UNIT_PRESET_TEXT" val="单击此处添加项标题"/>
  <p:tag name="KSO_WM_SLIDE_FIGMA_DIAGRAM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5_1"/>
  <p:tag name="KSO_WM_UNIT_SUBTYPE" val="d"/>
  <p:tag name="KSO_WM_UNIT_TYPE" val="l_h_i"/>
  <p:tag name="KSO_WM_UNIT_PRESET_TEXT" val="05"/>
  <p:tag name="KSO_WM_SLIDE_FIGMA_DIAGRAM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5_2"/>
  <p:tag name="KSO_WM_UNIT_TYPE" val="l_h_i"/>
  <p:tag name="KSO_WM_UNIT_PRESET_TEXT" val=" "/>
  <p:tag name="KSO_WM_SLIDE_FIGMA_DIAGRAM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5_1"/>
  <p:tag name="KSO_WM_UNIT_TYPE" val="l_h_a"/>
  <p:tag name="KSO_WM_UNIT_PRESET_TEXT" val="单击此处添加项标题"/>
  <p:tag name="KSO_WM_SLIDE_FIGMA_DIAGRAM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NTENT_ORIENTATION" val="right"/>
  <p:tag name="KSO_WM_SLIDE_HAS_MASK" val="0"/>
  <p:tag name="KSO_WM_SLIDE_ITEM_CNT" val="0"/>
  <p:tag name="KSO_WM_SLIDE_TYPE" val="sectionTitle"/>
  <p:tag name="KSO_WM_TEMPLATE_SUBCATEGORY" val="29"/>
  <p:tag name="KSO_WM_BEAUTIFY_FLAG" val="#wm#"/>
  <p:tag name="KSO_WM_TEMPLATE_SLIDE_ID" val="slide_d635315789958f2d"/>
  <p:tag name="KSO_WM_TEMPLATE_INDEX" val="40490363"/>
  <p:tag name="KSO_WM_TEMPLATE_CATEGORY" val="custom"/>
  <p:tag name="KSO_WM_SLIDE_INDEX" val="3"/>
  <p:tag name="KSO_WM_SLIDE_ID" val="custom40490363_7"/>
  <p:tag name="KSO_WM_TEMPLATE_MASTER_TYPE" val="0"/>
  <p:tag name="KSO_WM_SLIDE_LAYOUT" val="a_e"/>
  <p:tag name="KSO_WM_SLIDE_LAYOUT_CNT" val="1_1"/>
  <p:tag name="KSO_WM_TAG_VERSION" val="3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a8c4bec2a5b2a15f148c35cbe0904c818d583a1f"/>
  <p:tag name="KSO_WM_NEWLAYOUT_ID" val="1264"/>
  <p:tag name="KSO_WM_UNIT_PRESET_TEXT" val="单击此处添加章节标题"/>
  <p:tag name="KSO_WM_UNIT_ID" val="_10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BEAUTIFY_FLAG" val="#wm#"/>
  <p:tag name="KSO_WM_FIGMA_FLAG" val="#fgm#"/>
  <p:tag name="KSO_WM_UNIT_INDEX" val="1"/>
  <p:tag name="KSO_WM_UNIT_PRESET_TEXT" val="01"/>
  <p:tag name="KSO_WM_UNIT_ID" val="_10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NTENT_ORIENTATION" val=""/>
  <p:tag name="KSO_WM_SLIDE_HAS_MASK" val="0"/>
  <p:tag name="KSO_WM_SLIDE_ITEM_CNT" val="3"/>
  <p:tag name="KSO_WM_SLIDE_TYPE" val="text"/>
  <p:tag name="KSO_WM_TEMPLATE_SUBCATEGORY" val="29"/>
  <p:tag name="KSO_WM_BEAUTIFY_FLAG" val="#wm#"/>
  <p:tag name="KSO_WM_TEMPLATE_FIGMA_ID" val="69796629463"/>
  <p:tag name="KSO_WM_TEMPLATE_SLIDE_ID" val="slide_33b65c8d547e38d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d913460ef212eedad08a4abaf90e55f642544ebb"/>
  <p:tag name="KSO_WM_NEWLAYOUT_GROUP_ID" val="layout_26"/>
  <p:tag name="KSO_WM_NEWLAYOUT_ID" val="slide_33b65c8d547e38d4"/>
  <p:tag name="KSO_WM_UNIT_PRESET_TEXT" val="单击此处添加标题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2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SYNC_SLIDE_TEXT" val="1"/>
  <p:tag name="KSO_WM_UNIT_INDEX" val="1_1_1"/>
  <p:tag name="KSO_WM_UNIT_TYPE" val="l_h_i"/>
  <p:tag name="KSO_WM_UNIT_PRESET_TEXT" val=" 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d"/>
  <p:tag name="MH_PIC_SOURCE_TYPE" val="generate_slide_ai*{&quot;id&quot;:&quot;WPSDZDB2025071675&quot;,&quot;product_name&quot;:&quot;wps-wpp-pc&quot;,&quot;intention_code&quot;:&quot;wps_wpp_generate_doc_pay&quot;}*auto_special_0_ai_v2.1.6_ONLINE*3637653737663937663261646566646536363838356432383364383032656166-slide-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  <p:tag name="KSO_WM_UNIT_PRESET_TEXT" val="单击添加项标题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2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SYNC_SLIDE_TEXT" val="1"/>
  <p:tag name="KSO_WM_UNIT_INDEX" val="1_3_1"/>
  <p:tag name="KSO_WM_UNIT_TYPE" val="l_h_i"/>
  <p:tag name="KSO_WM_UNIT_PRESET_TEXT" val=" 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d"/>
  <p:tag name="MH_PIC_SOURCE_TYPE" val="generate_slide_ai*{&quot;id&quot;:&quot;http://zh-ai-group.ks3-cn-beijing-internal.ksyun.com/image_generate/image_process/production/202510/7a4be515-7d55-4daf-bdd7-00e3d9019ccc.jpg?Expires=1792529389\u0026AWSAccessKeyId=AKLT9NSy7kh8TIS1UzNqLRY2\u0026Signature=1tPyqzJaWhXKavt%2FVAYb0%2BXKS9Y%3D&quot;,&quot;product_name&quot;:&quot;wps-wpp-pc&quot;,&quot;intention_code&quot;:&quot;wps_wpp_generate_doc_pay&quot;}*auto_qingqiu_ai_v2.1.6_ONLINE*3637653737663937663261646566646536363838356432383364383032656166-slide-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  <p:tag name="KSO_WM_UNIT_PRESET_TEXT" val="单击添加项标题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NTENT_ORIENTATION" val="right"/>
  <p:tag name="KSO_WM_SLIDE_HAS_MASK" val="0"/>
  <p:tag name="KSO_WM_SLIDE_ITEM_CNT" val="0"/>
  <p:tag name="KSO_WM_SLIDE_TYPE" val="sectionTitle"/>
  <p:tag name="KSO_WM_TEMPLATE_SUBCATEGORY" val="29"/>
  <p:tag name="KSO_WM_BEAUTIFY_FLAG" val="#wm#"/>
  <p:tag name="KSO_WM_TEMPLATE_SLIDE_ID" val="slide_d635315789958f2d"/>
  <p:tag name="KSO_WM_TEMPLATE_INDEX" val="40490363"/>
  <p:tag name="KSO_WM_TEMPLATE_CATEGORY" val="custom"/>
  <p:tag name="KSO_WM_SLIDE_INDEX" val="3"/>
  <p:tag name="KSO_WM_SLIDE_ID" val="custom40490363_7"/>
  <p:tag name="KSO_WM_TEMPLATE_MASTER_TYPE" val="0"/>
  <p:tag name="KSO_WM_SLIDE_LAYOUT" val="a_e"/>
  <p:tag name="KSO_WM_SLIDE_LAYOUT_CNT" val="1_1"/>
  <p:tag name="KSO_WM_TAG_VERSION" val="3.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a8c4bec2a5b2a15f148c35cbe0904c818d583a1f"/>
  <p:tag name="KSO_WM_NEWLAYOUT_ID" val="1264"/>
  <p:tag name="KSO_WM_UNIT_PRESET_TEXT" val="单击此处添加章节标题"/>
  <p:tag name="KSO_WM_UNIT_ID" val="_10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BEAUTIFY_FLAG" val="#wm#"/>
  <p:tag name="KSO_WM_FIGMA_FLAG" val="#fgm#"/>
  <p:tag name="KSO_WM_UNIT_INDEX" val="1"/>
  <p:tag name="KSO_WM_UNIT_PRESET_TEXT" val="01"/>
  <p:tag name="KSO_WM_UNIT_ID" val="_10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NTENT_ORIENTATION" val=""/>
  <p:tag name="KSO_WM_SLIDE_HAS_MASK" val="0"/>
  <p:tag name="KSO_WM_SLIDE_ITEM_CNT" val="3"/>
  <p:tag name="KSO_WM_SLIDE_TYPE" val="text"/>
  <p:tag name="KSO_WM_TEMPLATE_SUBCATEGORY" val="29"/>
  <p:tag name="KSO_WM_BEAUTIFY_FLAG" val="#wm#"/>
  <p:tag name="KSO_WM_TEMPLATE_FIGMA_ID" val="69796629463"/>
  <p:tag name="KSO_WM_TEMPLATE_SLIDE_ID" val="slide_acc7948a249ecb2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058c56dc05053ed9cda87eb71536ff935147c4f6"/>
  <p:tag name="KSO_WM_NEWLAYOUT_GROUP_ID" val="layout_6"/>
  <p:tag name="KSO_WM_NEWLAYOUT_ID" val="slide_acc7948a249ecb22"/>
  <p:tag name="KSO_WM_UNIT_PRESET_TEXT" val="单击此处添加标题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YPE" val="d"/>
  <p:tag name="MH_PIC_SOURCE_TYPE" val="generate_slide_ai*{&quot;id&quot;:&quot;http://zh-ai-group.ks3-cn-beijing-internal.ksyun.com/image_generate/image_process/production/202510/e81cd222-32b3-439e-9598-be2f8c9c27e5.jpg?Expires=1792529389\u0026AWSAccessKeyId=AKLT9NSy7kh8TIS1UzNqLRY2\u0026Signature=ofTyq%2B%2BBg%2BVNzRNpd1gAp%2FS44LQ%3D&quot;,&quot;product_name&quot;:&quot;wps-wpp-pc&quot;,&quot;intention_code&quot;:&quot;wps_wpp_generate_doc_pay&quot;}*auto_qingqiu_ai_v2.1.6_ONLINE*3637653737663937663261646566646536363838356432383364383032656166-slide-1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SYNC_SLIDE_TEXT" val="1"/>
  <p:tag name="KSO_WM_UNIT_INDEX" val="1_1_1"/>
  <p:tag name="KSO_WM_UNIT_TYPE" val="l_h_i"/>
  <p:tag name="KSO_WM_UNIT_PRESET_TEXT" val=" 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  <p:tag name="KSO_WM_UNIT_PRESET_TEXT" val="单击此处添加项标题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  <p:tag name="KSO_WM_UNIT_PRESET_TEXT" val="单击此处添加项正文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SYNC_SLIDE_TEXT" val="1"/>
  <p:tag name="KSO_WM_UNIT_INDEX" val="1_2_1"/>
  <p:tag name="KSO_WM_UNIT_TYPE" val="l_h_i"/>
  <p:tag name="KSO_WM_UNIT_PRESET_TEXT" val=" 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  <p:tag name="KSO_WM_UNIT_PRESET_TEXT" val="单击此处添加项标题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  <p:tag name="KSO_WM_UNIT_PRESET_TEXT" val="单击此处添加项正文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SYNC_SLIDE_TEXT" val="1"/>
  <p:tag name="KSO_WM_UNIT_INDEX" val="1_3_1"/>
  <p:tag name="KSO_WM_UNIT_TYPE" val="l_h_i"/>
  <p:tag name="KSO_WM_UNIT_PRESET_TEXT" val=" 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  <p:tag name="KSO_WM_UNIT_PRESET_TEXT" val="单击此处添加项标题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  <p:tag name="KSO_WM_UNIT_PRESET_TEXT" val="单击此处添加项正文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NTENT_ORIENTATION" val="right"/>
  <p:tag name="KSO_WM_SLIDE_HAS_MASK" val="0"/>
  <p:tag name="KSO_WM_SLIDE_ITEM_CNT" val="0"/>
  <p:tag name="KSO_WM_SLIDE_TYPE" val="sectionTitle"/>
  <p:tag name="KSO_WM_TEMPLATE_SUBCATEGORY" val="29"/>
  <p:tag name="KSO_WM_BEAUTIFY_FLAG" val="#wm#"/>
  <p:tag name="KSO_WM_TEMPLATE_SLIDE_ID" val="slide_d635315789958f2d"/>
  <p:tag name="KSO_WM_TEMPLATE_INDEX" val="40490363"/>
  <p:tag name="KSO_WM_TEMPLATE_CATEGORY" val="custom"/>
  <p:tag name="KSO_WM_SLIDE_INDEX" val="3"/>
  <p:tag name="KSO_WM_SLIDE_ID" val="custom40490363_7"/>
  <p:tag name="KSO_WM_TEMPLATE_MASTER_TYPE" val="0"/>
  <p:tag name="KSO_WM_SLIDE_LAYOUT" val="a_e"/>
  <p:tag name="KSO_WM_SLIDE_LAYOUT_CNT" val="1_1"/>
  <p:tag name="KSO_WM_TAG_VERSION" val="3.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a8c4bec2a5b2a15f148c35cbe0904c818d583a1f"/>
  <p:tag name="KSO_WM_NEWLAYOUT_ID" val="1264"/>
  <p:tag name="KSO_WM_UNIT_PRESET_TEXT" val="单击此处添加章节标题"/>
  <p:tag name="KSO_WM_UNIT_ID" val="_10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BEAUTIFY_FLAG" val="#wm#"/>
  <p:tag name="KSO_WM_FIGMA_FLAG" val="#fgm#"/>
  <p:tag name="KSO_WM_UNIT_INDEX" val="1"/>
  <p:tag name="KSO_WM_UNIT_PRESET_TEXT" val="01"/>
  <p:tag name="KSO_WM_UNIT_ID" val="_10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NTENT_ORIENTATION" val=""/>
  <p:tag name="KSO_WM_SLIDE_HAS_MASK" val="0"/>
  <p:tag name="KSO_WM_SLIDE_ITEM_CNT" val="2"/>
  <p:tag name="KSO_WM_SLIDE_TYPE" val="text"/>
  <p:tag name="KSO_WM_TEMPLATE_SUBCATEGORY" val="29"/>
  <p:tag name="KSO_WM_BEAUTIFY_FLAG" val="#wm#"/>
  <p:tag name="KSO_WM_TEMPLATE_FIGMA_ID" val="69796629463"/>
  <p:tag name="KSO_WM_TEMPLATE_SLIDE_ID" val="slide_54fafa5e2dac5e6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7f454f0151e0e3fde4ec5575937b45a85c911666"/>
  <p:tag name="KSO_WM_NEWLAYOUT_GROUP_ID" val="layout_51"/>
  <p:tag name="KSO_WM_NEWLAYOUT_ID" val="slide_54fafa5e2dac5e66"/>
  <p:tag name="KSO_WM_UNIT_PRESET_TEXT" val="单击此处添加标题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YPE" val="d"/>
  <p:tag name="MH_PIC_SOURCE_TYPE" val="generate_slide_ai*{&quot;id&quot;:&quot;http://zh-ai-group.ks3-cn-beijing-internal.ksyun.com/image_generate/image_process/production/202510/ed07063a-a648-4f34-acd3-2bc8269c15ea.jpg?Expires=1792529387\u0026AWSAccessKeyId=AKLT9NSy7kh8TIS1UzNqLRY2\u0026Signature=zpcjFiqxGgzVOLviZLjZV%2BGpS7g%3D&quot;,&quot;product_name&quot;:&quot;wps-wpp-pc&quot;,&quot;intention_code&quot;:&quot;wps_wpp_generate_doc_pay&quot;}*auto_qingqiu_ai_v2.1.6_ONLINE*3637653737663937663261646566646536363838356432383364383032656166-slide-1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  <p:tag name="KSO_WM_UNIT_PRESET_TEXT" val="单击此处添加项标题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a"/>
  <p:tag name="KSO_WM_LAYOUT_CHECK_HASH" val="1a1e5bf366121436858376d875f5e8f2ef2be3da"/>
  <p:tag name="KSO_WM_NEWLAYOUT_GROUP_ID" val="layout_1-5"/>
  <p:tag name="KSO_WM_NEWLAYOUT_ID" val="slide_ba60fb0293b23fd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  <p:tag name="KSO_WM_UNIT_PRESET_TEXT" val="单击此处添加项正文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  <p:tag name="KSO_WM_UNIT_PRESET_TEXT" val="单击此处添加项标题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  <p:tag name="KSO_WM_UNIT_PRESET_TEXT" val="单击此处添加项正文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NTENT_ORIENTATION" val="right"/>
  <p:tag name="KSO_WM_SLIDE_HAS_MASK" val="0"/>
  <p:tag name="KSO_WM_SLIDE_ITEM_CNT" val="0"/>
  <p:tag name="KSO_WM_SLIDE_TYPE" val="sectionTitle"/>
  <p:tag name="KSO_WM_TEMPLATE_SUBCATEGORY" val="29"/>
  <p:tag name="KSO_WM_BEAUTIFY_FLAG" val="#wm#"/>
  <p:tag name="KSO_WM_TEMPLATE_SLIDE_ID" val="slide_d635315789958f2d"/>
  <p:tag name="KSO_WM_TEMPLATE_INDEX" val="40490363"/>
  <p:tag name="KSO_WM_TEMPLATE_CATEGORY" val="custom"/>
  <p:tag name="KSO_WM_SLIDE_INDEX" val="3"/>
  <p:tag name="KSO_WM_SLIDE_ID" val="custom40490363_7"/>
  <p:tag name="KSO_WM_TEMPLATE_MASTER_TYPE" val="0"/>
  <p:tag name="KSO_WM_SLIDE_LAYOUT" val="a_e"/>
  <p:tag name="KSO_WM_SLIDE_LAYOUT_CNT" val="1_1"/>
  <p:tag name="KSO_WM_TAG_VERSION" val="3.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a8c4bec2a5b2a15f148c35cbe0904c818d583a1f"/>
  <p:tag name="KSO_WM_NEWLAYOUT_ID" val="1264"/>
  <p:tag name="KSO_WM_UNIT_PRESET_TEXT" val="单击此处添加章节标题"/>
  <p:tag name="KSO_WM_UNIT_ID" val="_10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BEAUTIFY_FLAG" val="#wm#"/>
  <p:tag name="KSO_WM_FIGMA_FLAG" val="#fgm#"/>
  <p:tag name="KSO_WM_UNIT_INDEX" val="1"/>
  <p:tag name="KSO_WM_UNIT_PRESET_TEXT" val="01"/>
  <p:tag name="KSO_WM_UNIT_ID" val="_10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NTENT_ORIENTATION" val=""/>
  <p:tag name="KSO_WM_SLIDE_HAS_MASK" val="0"/>
  <p:tag name="KSO_WM_SLIDE_ITEM_CNT" val="3"/>
  <p:tag name="KSO_WM_SLIDE_TYPE" val="text"/>
  <p:tag name="KSO_WM_TEMPLATE_SUBCATEGORY" val="29"/>
  <p:tag name="KSO_WM_BEAUTIFY_FLAG" val="#wm#"/>
  <p:tag name="KSO_WM_TEMPLATE_FIGMA_ID" val="69796629463"/>
  <p:tag name="KSO_WM_TEMPLATE_SLIDE_ID" val="slide_ed19c0db6ed585c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215254d21b922fd0f276f6f8cd19647a9a4344e9"/>
  <p:tag name="KSO_WM_NEWLAYOUT_GROUP_ID" val="layout_10012"/>
  <p:tag name="KSO_WM_NEWLAYOUT_ID" val="slide_ed19c0db6ed585c4"/>
  <p:tag name="KSO_WM_UNIT_PRESET_TEXT" val="单击此处添加标题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YPE" val="d"/>
  <p:tag name="MH_PIC_SOURCE_TYPE" val="generate_slide_ai*{&quot;id&quot;:&quot;http://zh-ai-group.ks3-cn-beijing-internal.ksyun.com/image_generate/image_process/production/202510/cb81428f-41af-43a5-a731-3a19a02b60d9.jpg?Expires=1792529389\u0026AWSAccessKeyId=AKLT9NSy7kh8TIS1UzNqLRY2\u0026Signature=eKW2hUUoACMGzaUnBE05gOX8syo%3D&quot;,&quot;product_name&quot;:&quot;wps-wpp-pc&quot;,&quot;intention_code&quot;:&quot;wps_wpp_generate_doc_pay&quot;}*auto_qingqiu_ai_v2.1.6_ONLINE*3637653737663937663261646566646536363838356432383364383032656166-slide-1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  <p:tag name="KSO_WM_UNIT_PRESET_TEXT" val="单击此处添加项标题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  <p:tag name="KSO_WM_UNIT_PRESET_TEXT" val="单击此处添加项正文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  <p:tag name="KSO_WM_UNIT_PRESET_TEXT" val="单击此处添加项标题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  <p:tag name="KSO_WM_UNIT_PRESET_TEXT" val="单击此处添加项正文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  <p:tag name="KSO_WM_UNIT_PRESET_TEXT" val="单击此处添加项标题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  <p:tag name="KSO_WM_UNIT_PRESET_TEXT" val="单击此处添加项正文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NTENT_ORIENTATION" val=""/>
  <p:tag name="KSO_WM_SLIDE_HAS_MASK" val="0"/>
  <p:tag name="KSO_WM_SLIDE_ITEM_CNT" val="3"/>
  <p:tag name="KSO_WM_SLIDE_TYPE" val="text"/>
  <p:tag name="KSO_WM_TEMPLATE_SUBCATEGORY" val="29"/>
  <p:tag name="KSO_WM_BEAUTIFY_FLAG" val="#wm#"/>
  <p:tag name="KSO_WM_TEMPLATE_FIGMA_ID" val="69796629463"/>
  <p:tag name="KSO_WM_TEMPLATE_SLIDE_ID" val="slide_9d99194b34fe91b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3e89021ae160042d93cd727131779062cf4668c9"/>
  <p:tag name="KSO_WM_NEWLAYOUT_GROUP_ID" val="layout_10009"/>
  <p:tag name="KSO_WM_NEWLAYOUT_ID" val="slide_9d99194b34fe91b2"/>
  <p:tag name="KSO_WM_UNIT_PRESET_TEXT" val="单击此处添加标题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d"/>
  <p:tag name="MH_PIC_SOURCE_TYPE" val="generate_slide_ai*{&quot;id&quot;:&quot;VCG41N1415818511&quot;,&quot;product_name&quot;:&quot;wps-wpp-pc&quot;,&quot;intention_code&quot;:&quot;wps_wpp_generate_doc_pay&quot;}*auto_gallery_ai_v2.1.6_ONLINE*3637653737663937663261646566646536363838356432383364383032656166-slide-18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  <p:tag name="KSO_WM_UNIT_PRESET_TEXT" val="单击此处添加项标题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  <p:tag name="KSO_WM_UNIT_PRESET_TEXT" val="单击此处添加项正文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9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1_2"/>
  <p:tag name="KSO_WM_UNIT_TYPE" val="l_h_i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d"/>
  <p:tag name="MH_PIC_SOURCE_TYPE" val="generate_slide_ai*{&quot;id&quot;:&quot;VCG41N185013320&quot;,&quot;product_name&quot;:&quot;wps-wpp-pc&quot;,&quot;intention_code&quot;:&quot;wps_wpp_generate_doc_pay&quot;}*auto_gallery_ai_v2.1.6_ONLINE*3637653737663937663261646566646536363838356432383364383032656166-slide-1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  <p:tag name="KSO_WM_UNIT_PRESET_TEXT" val="单击此处添加项标题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  <p:tag name="KSO_WM_UNIT_PRESET_TEXT" val="单击此处添加项正文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d"/>
  <p:tag name="MH_PIC_SOURCE_TYPE" val="generate_slide_ai*{&quot;id&quot;:&quot;http://zh-ai-group.ks3-cn-beijing-internal.ksyun.com/image_generate/image_process/production/202510/89f08a2e-13eb-4d50-9979-f1d9e82f3878.jpg?Expires=1792529389\u0026AWSAccessKeyId=AKLT9NSy7kh8TIS1UzNqLRY2\u0026Signature=uqfZ0zWdYAVML3exm1LaZfGxbBw%3D&quot;,&quot;product_name&quot;:&quot;wps-wpp-pc&quot;,&quot;intention_code&quot;:&quot;wps_wpp_generate_doc_pay&quot;}*auto_qingqiu_ai_v2.1.6_ONLINE*3637653737663937663261646566646536363838356432383364383032656166-slide-1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  <p:tag name="KSO_WM_UNIT_PRESET_TEXT" val="单击此处添加项标题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  <p:tag name="KSO_WM_UNIT_PRESET_TEXT" val="单击此处添加项正文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NTENT_ORIENTATION" val="right"/>
  <p:tag name="KSO_WM_SLIDE_HAS_MASK" val="0"/>
  <p:tag name="KSO_WM_SLIDE_ITEM_CNT" val="0"/>
  <p:tag name="KSO_WM_SLIDE_TYPE" val="sectionTitle"/>
  <p:tag name="KSO_WM_TEMPLATE_SUBCATEGORY" val="29"/>
  <p:tag name="KSO_WM_BEAUTIFY_FLAG" val="#wm#"/>
  <p:tag name="KSO_WM_TEMPLATE_SLIDE_ID" val="slide_d635315789958f2d"/>
  <p:tag name="KSO_WM_TEMPLATE_INDEX" val="40490363"/>
  <p:tag name="KSO_WM_TEMPLATE_CATEGORY" val="custom"/>
  <p:tag name="KSO_WM_SLIDE_INDEX" val="3"/>
  <p:tag name="KSO_WM_SLIDE_ID" val="custom40490363_7"/>
  <p:tag name="KSO_WM_TEMPLATE_MASTER_TYPE" val="0"/>
  <p:tag name="KSO_WM_SLIDE_LAYOUT" val="a_e"/>
  <p:tag name="KSO_WM_SLIDE_LAYOUT_CNT" val="1_1"/>
  <p:tag name="KSO_WM_TAG_VERSION" val="3.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a8c4bec2a5b2a15f148c35cbe0904c818d583a1f"/>
  <p:tag name="KSO_WM_NEWLAYOUT_ID" val="1264"/>
  <p:tag name="KSO_WM_UNIT_PRESET_TEXT" val="单击此处添加章节标题"/>
  <p:tag name="KSO_WM_UNIT_ID" val="_10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BEAUTIFY_FLAG" val="#wm#"/>
  <p:tag name="KSO_WM_FIGMA_FLAG" val="#fgm#"/>
  <p:tag name="KSO_WM_UNIT_INDEX" val="1"/>
  <p:tag name="KSO_WM_UNIT_PRESET_TEXT" val="01"/>
  <p:tag name="KSO_WM_UNIT_ID" val="_10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NTENT_ORIENTATION" val="right"/>
  <p:tag name="KSO_WM_SLIDE_HAS_MASK" val="0"/>
  <p:tag name="KSO_WM_SLIDE_ITEM_CNT" val="0"/>
  <p:tag name="KSO_WM_SLIDE_TYPE" val="endPage"/>
  <p:tag name="KSO_WM_TEMPLATE_SUBCATEGORY" val="29"/>
  <p:tag name="KSO_WM_BEAUTIFY_FLAG" val="#wm#"/>
  <p:tag name="KSO_WM_TEMPLATE_SLIDE_ID" val="slide_2f1bc384a532e0ce"/>
  <p:tag name="KSO_WM_TEMPLATE_INDEX" val="40490363"/>
  <p:tag name="KSO_WM_TEMPLATE_CATEGORY" val="custom"/>
  <p:tag name="KSO_WM_SLIDE_INDEX" val="5"/>
  <p:tag name="KSO_WM_SLIDE_ID" val="custom40490363_9"/>
  <p:tag name="KSO_WM_TEMPLATE_MASTER_TYPE" val="0"/>
  <p:tag name="KSO_WM_SLIDE_LAYOUT" val="a_b"/>
  <p:tag name="KSO_WM_SLIDE_LAYOUT_CNT" val="1_1"/>
  <p:tag name="KSO_WM_TAG_VERSION" val="3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FIGMA_FLAG" val="#fgm#"/>
  <p:tag name="KSO_WM_UNIT_INDEX" val="1"/>
  <p:tag name="KSO_WM_UNIT_TEXT_TYPE" val="1"/>
  <p:tag name="KSO_WM_UNIT_TYPE" val="b"/>
  <p:tag name="KSO_WM_UNIT_PRESET_TEXT" val="THE END"/>
  <p:tag name="KSO_WM_UNIT_ID" val="_11*b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198bd71a3d77a7223bbf68252b46fa8d38750a69"/>
  <p:tag name="KSO_WM_NEWLAYOUT_ID" val="1270"/>
  <p:tag name="KSO_WM_UNIT_PRESET_TEXT" val="谢谢观看"/>
  <p:tag name="KSO_WM_UNIT_ID" val="_11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SUBTYPE" val="d"/>
  <p:tag name="KSO_WM_UNIT_TYPE" val="l_h_i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2_2"/>
  <p:tag name="KSO_WM_UNIT_TYPE" val="l_h_i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SUBTYPE" val="d"/>
  <p:tag name="KSO_WM_UNIT_TYPE" val="l_h_i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3_2"/>
  <p:tag name="KSO_WM_UNIT_TYPE" val="l_h_i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SUBTYPE" val="d"/>
  <p:tag name="KSO_WM_UNIT_TYPE" val="l_h_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4_2"/>
  <p:tag name="KSO_WM_UNIT_TYPE" val="l_h_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9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5_1"/>
  <p:tag name="KSO_WM_UNIT_SUBTYPE" val="d"/>
  <p:tag name="KSO_WM_UNIT_TYPE" val="l_h_i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5_2"/>
  <p:tag name="KSO_WM_UNIT_TYPE" val="l_h_i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5_1"/>
  <p:tag name="KSO_WM_UNIT_TYPE" val="l_h_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6_1"/>
  <p:tag name="KSO_WM_UNIT_SUBTYPE" val="d"/>
  <p:tag name="KSO_WM_UNIT_TYPE" val="l_h_i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6_2"/>
  <p:tag name="KSO_WM_UNIT_TYPE" val="l_h_i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6_1"/>
  <p:tag name="KSO_WM_UNIT_TYPE" val="l_h_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9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a8c4bec2a5b2a15f148c35cbe0904c818d583a1f"/>
  <p:tag name="KSO_WM_NEWLAYOUT_ID" val="1264"/>
  <p:tag name="KSO_WM_UNIT_ID" val="_10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9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BEAUTIFY_FLAG" val="#wm#"/>
  <p:tag name="KSO_WM_FIGMA_FLAG" val="#fgm#"/>
  <p:tag name="KSO_WM_UNIT_INDEX" val="1"/>
  <p:tag name="KSO_WM_UNIT_ID" val="_10*e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d913460ef212eedad08a4abaf90e55f642544ebb"/>
  <p:tag name="KSO_WM_NEWLAYOUT_GROUP_ID" val="layout_26"/>
  <p:tag name="KSO_WM_NEWLAYOUT_ID" val="slide_33b65c8d547e38d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2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SYNC_SLIDE_TEXT" val="1"/>
  <p:tag name="KSO_WM_UNIT_INDEX" val="1_1_1"/>
  <p:tag name="KSO_WM_UNIT_TYPE" val="l_h_i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2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SYNC_SLIDE_TEXT" val="1"/>
  <p:tag name="KSO_WM_UNIT_INDEX" val="1_2_1"/>
  <p:tag name="KSO_WM_UNIT_TYPE" val="l_h_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9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2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SYNC_SLIDE_TEXT" val="1"/>
  <p:tag name="KSO_WM_UNIT_INDEX" val="1_3_1"/>
  <p:tag name="KSO_WM_UNIT_TYPE" val="l_h_i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d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9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058c56dc05053ed9cda87eb71536ff935147c4f6"/>
  <p:tag name="KSO_WM_NEWLAYOUT_GROUP_ID" val="layout_6"/>
  <p:tag name="KSO_WM_NEWLAYOUT_ID" val="slide_acc7948a249ecb2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YPE" val="d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SYNC_SLIDE_TEXT" val="1"/>
  <p:tag name="KSO_WM_UNIT_INDEX" val="1_1_1"/>
  <p:tag name="KSO_WM_UNIT_TYPE" val="l_h_i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SYNC_SLIDE_TEXT" val="1"/>
  <p:tag name="KSO_WM_UNIT_INDEX" val="1_2_1"/>
  <p:tag name="KSO_WM_UNIT_TYPE" val="l_h_i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SYNC_SLIDE_TEXT" val="1"/>
  <p:tag name="KSO_WM_UNIT_INDEX" val="1_3_1"/>
  <p:tag name="KSO_WM_UNIT_TYPE" val="l_h_i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7f454f0151e0e3fde4ec5575937b45a85c911666"/>
  <p:tag name="KSO_WM_NEWLAYOUT_GROUP_ID" val="layout_51"/>
  <p:tag name="KSO_WM_NEWLAYOUT_ID" val="slide_54fafa5e2dac5e6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YPE" val="d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90363"/>
  <p:tag name="KSO_WM_TEMPLATE_CATEGORY" val="custo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215254d21b922fd0f276f6f8cd19647a9a4344e9"/>
  <p:tag name="KSO_WM_NEWLAYOUT_GROUP_ID" val="layout_10012"/>
  <p:tag name="KSO_WM_NEWLAYOUT_ID" val="slide_ed19c0db6ed585c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FIGMA_FLAG" val="#fgm#"/>
  <p:tag name="KSO_WM_UNIT_INDEX" val="1"/>
  <p:tag name="KSO_WM_UNIT_TYPE" val="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827</Words>
  <Application>Microsoft Office PowerPoint</Application>
  <PresentationFormat>宽屏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儒学在现代中国有意义么？为什么？</vt:lpstr>
      <vt:lpstr>目录</vt:lpstr>
      <vt:lpstr>国家层面的儒学意义</vt:lpstr>
      <vt:lpstr>儒学在国家层面的现代表达</vt:lpstr>
      <vt:lpstr>社会生活层面的儒学意义</vt:lpstr>
      <vt:lpstr>社会伦理观念中的儒学</vt:lpstr>
      <vt:lpstr>教育与文化层面的儒学意义</vt:lpstr>
      <vt:lpstr>当代教育理念与儒学</vt:lpstr>
      <vt:lpstr>儒学的不足与转化方向</vt:lpstr>
      <vt:lpstr>儒学存在的问题</vt:lpstr>
      <vt:lpstr>儒学的批判继承与转化</vt:lpstr>
      <vt:lpstr>总结</vt:lpstr>
      <vt:lpstr>谢谢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Zidong He (Student)</dc:creator>
  <cp:lastModifiedBy>Zidong He (Student)</cp:lastModifiedBy>
  <cp:revision>3</cp:revision>
  <dcterms:created xsi:type="dcterms:W3CDTF">2025-10-20T22:05:11Z</dcterms:created>
  <dcterms:modified xsi:type="dcterms:W3CDTF">2025-10-21T01:43:52Z</dcterms:modified>
</cp:coreProperties>
</file>