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3C6F-1411-9632-5F33-D2B3B9834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FD0F9-350E-083C-A8D5-2CD357766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5D657-8202-2E54-514C-C548715C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DE895-3D14-7078-9E7E-151611EA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90CD5-88DF-C33F-F7AE-76238AC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9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B3325-03AA-30C7-30C6-E6D787D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AA066-1A84-C658-1F1B-C2907B4A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1B62-2480-1ABD-8AFD-8CC44FC7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BB5A5C-1012-DF38-5B79-62B84067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A00ED-ECE3-8CA1-A477-9B96A7B5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FFA00D-AB0A-6D8F-81DD-4251A1C8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19234-5B21-EBE7-F7AA-51877F91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D6E3B-5E1E-FE2D-39E8-6F178D1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D980D-592F-8A17-628F-1275DA68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A8726-5D18-6D97-FB7C-9F05B31A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925BF-613F-0DF4-3AAD-8FBFED7D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624F6-124F-C26D-877E-8FA34D26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06A88-F05C-DD53-632F-E56BBB56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22492-08EB-35E8-3E83-8637201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19879-722D-2E37-E5B5-D54FD073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8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CC009-9C2A-125F-4382-58F318A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A685F-9963-06CB-E877-2C4B6359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8F9B9-7546-CEB2-A886-2696A77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5DDE6-B31A-6B7C-86AA-17E5A254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1F24B-4D5F-54E9-33F1-0103AB8F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DA53A-6E15-AEE4-7AF9-F7AF1BB3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6942B-B7EE-B97F-5ABB-2A5576461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A3F43-DA8B-4828-0064-3F8AA79FC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ADD15-6FC5-C414-77F9-0FBABB69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CEB78-296E-99A7-CF35-2DD734FA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81A20C-790C-6DF6-878D-493EB216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2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F0FA-8769-BE3E-BC6E-CFACCE82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459E9C-18A1-255C-EAC6-32B8FBBC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F25B63-5EC7-1783-86F3-067E71B4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7B8289-B65F-FAEE-E1FA-03A54C332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DF8D22-6FD7-76C0-A26E-1D5C8F1FD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0AC5B2-88C8-9EA7-CDF8-B2444781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C0FF83-1196-AC40-6DA1-67B5901D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EDB6E0-61C6-3039-CC2F-F61744B6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9E84B-3411-2608-00F8-49F73B2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F4E46C-482E-ABE5-5981-D55EF544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8F4E98-D3DA-52E7-D242-6C69B46C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8CB05-072F-799A-9558-4182B385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58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FFC725-D6D8-A27D-465A-C0544571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B20BD4-71F8-C219-F304-131A9B80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7D0FC-4ACB-2FA6-D2CC-FF29B4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27C1D-27A7-8784-29ED-86B9DAD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B0CDE-3D37-EC6E-93A3-663053B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2FB23-C19A-AAF6-4089-2D7FF3BF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09CF45-D863-A98F-0F20-FE650883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3EA4F-0690-A0F8-D753-3067B962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6021F0-8ECC-FF10-2177-CB865B9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D3E80-B95C-B5D7-8D23-5B7F6198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F46D47-0315-0790-4024-A2233D3C8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1F37F8-A214-E2E7-9F06-4D0BF4C9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C317B-D546-722A-EC9C-362DB40B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1B21A-2BB7-ED7F-3BF7-49164F00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7F847C-67AA-012A-70D4-BDE04037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7269F-308F-D7ED-CE51-4E7A9DE0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D3A624-FEDE-E1F6-2586-D269CCEE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E8CC1-1A93-8251-FD89-D14C1FB71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13DB-A418-4B96-B091-0F5A28B5E363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FAF49-27EA-D75E-365A-8E67F024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931EE-6999-72A6-1B83-9EC8A0588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2790-C4DD-4FA6-9F89-BB35E653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927"/>
            <a:ext cx="12015537" cy="2819400"/>
          </a:xfrm>
        </p:spPr>
        <p:txBody>
          <a:bodyPr>
            <a:norm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имитационно-моделирующего комплекса обеспечения безопасности работы персонала в промышленной среде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73FF-14C6-DE05-FC72-177B405FC97F}"/>
              </a:ext>
            </a:extLst>
          </p:cNvPr>
          <p:cNvSpPr txBox="1"/>
          <p:nvPr/>
        </p:nvSpPr>
        <p:spPr>
          <a:xfrm>
            <a:off x="2189747" y="2479829"/>
            <a:ext cx="78125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Специальность: разработчик-программист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F127C-CCE0-B191-5F96-57D8B8C6F1C2}"/>
              </a:ext>
            </a:extLst>
          </p:cNvPr>
          <p:cNvSpPr txBox="1"/>
          <p:nvPr/>
        </p:nvSpPr>
        <p:spPr>
          <a:xfrm>
            <a:off x="8454190" y="4606731"/>
            <a:ext cx="37378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Опанасенко А.В.</a:t>
            </a:r>
            <a:endParaRPr lang="en-US" sz="2800" b="0" dirty="0">
              <a:effectLst/>
            </a:endParaRPr>
          </a:p>
          <a:p>
            <a:pPr algn="ctr"/>
            <a:br>
              <a:rPr lang="en-US" sz="2800" dirty="0"/>
            </a:br>
            <a:r>
              <a:rPr lang="ru-RU" sz="2800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9369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4590"/>
            <a:ext cx="12015537" cy="1856874"/>
          </a:xfrm>
        </p:spPr>
        <p:txBody>
          <a:bodyPr>
            <a:norm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Цели и задачи дипломной работы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73FF-14C6-DE05-FC72-177B405FC97F}"/>
              </a:ext>
            </a:extLst>
          </p:cNvPr>
          <p:cNvSpPr txBox="1"/>
          <p:nvPr/>
        </p:nvSpPr>
        <p:spPr>
          <a:xfrm>
            <a:off x="304800" y="2534852"/>
            <a:ext cx="65291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демонстрирующего возможности программного комплекса предотвращения опасных ситуаций в промышленной среде</a:t>
            </a:r>
          </a:p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01DA5-435F-CF11-9160-B6E7820F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16" y="2131827"/>
            <a:ext cx="4884821" cy="35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4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927"/>
            <a:ext cx="12015537" cy="1507957"/>
          </a:xfrm>
        </p:spPr>
        <p:txBody>
          <a:bodyPr>
            <a:normAutofit fontScale="90000"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Обзор текущего состояния отрасли и направлений развития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97AC5-129F-C1B3-509A-CCB1790B425C}"/>
              </a:ext>
            </a:extLst>
          </p:cNvPr>
          <p:cNvSpPr txBox="1"/>
          <p:nvPr/>
        </p:nvSpPr>
        <p:spPr>
          <a:xfrm>
            <a:off x="176463" y="1429279"/>
            <a:ext cx="6529137" cy="517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на 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сегодняшний день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аппаратные решения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детерминированное поведение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удовлетворение требований регулирующих документов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D448F-F40E-9D80-7872-C6CB586C20B3}"/>
              </a:ext>
            </a:extLst>
          </p:cNvPr>
          <p:cNvSpPr txBox="1"/>
          <p:nvPr/>
        </p:nvSpPr>
        <p:spPr>
          <a:xfrm>
            <a:off x="6513095" y="1451209"/>
            <a:ext cx="5678905" cy="517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 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предиктивная аналитика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интеграция с другими системами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гибкая настройка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7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421" y="224588"/>
            <a:ext cx="12015537" cy="1680411"/>
          </a:xfrm>
        </p:spPr>
        <p:txBody>
          <a:bodyPr>
            <a:norm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Программный стек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73FF-14C6-DE05-FC72-177B405FC97F}"/>
              </a:ext>
            </a:extLst>
          </p:cNvPr>
          <p:cNvSpPr txBox="1"/>
          <p:nvPr/>
        </p:nvSpPr>
        <p:spPr>
          <a:xfrm>
            <a:off x="737938" y="830917"/>
            <a:ext cx="7812505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Dash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Flask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Pandas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C895E5-D22A-8D9C-467F-441D0A75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47" y="946484"/>
            <a:ext cx="5482389" cy="54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927"/>
            <a:ext cx="12015537" cy="1700462"/>
          </a:xfrm>
        </p:spPr>
        <p:txBody>
          <a:bodyPr>
            <a:norm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Функциональные возможности 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EC24-4A71-D41A-2754-6A7DEB50832C}"/>
              </a:ext>
            </a:extLst>
          </p:cNvPr>
          <p:cNvSpPr txBox="1"/>
          <p:nvPr/>
        </p:nvSpPr>
        <p:spPr>
          <a:xfrm>
            <a:off x="176462" y="1429279"/>
            <a:ext cx="8422105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имитационное моделирование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генерация событий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осуществление управляющих воздействий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построение аналитических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37292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6761D72-A3E4-7476-844B-6C7B8A41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927"/>
            <a:ext cx="12015537" cy="898357"/>
          </a:xfrm>
        </p:spPr>
        <p:txBody>
          <a:bodyPr>
            <a:norm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Имитационное моделирование</a:t>
            </a:r>
            <a:endParaRPr lang="ru-RU" sz="36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767695-E412-6F5A-FCC1-5DC93F5C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1251284"/>
            <a:ext cx="10491537" cy="5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97B8F4-96E6-D91F-C9C5-7FDBF05B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2" y="1909009"/>
            <a:ext cx="6588189" cy="483669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62C3C5-B4C6-53C6-ABC9-DA8538870A92}"/>
              </a:ext>
            </a:extLst>
          </p:cNvPr>
          <p:cNvSpPr txBox="1">
            <a:spLocks/>
          </p:cNvSpPr>
          <p:nvPr/>
        </p:nvSpPr>
        <p:spPr>
          <a:xfrm>
            <a:off x="0" y="352927"/>
            <a:ext cx="12015537" cy="89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215">
              <a:spcBef>
                <a:spcPts val="0"/>
              </a:spcBef>
            </a:pPr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Аналитические отчеты</a:t>
            </a:r>
            <a:endParaRPr lang="ru-RU" sz="36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899D34-0D9F-6BEA-6E86-6FE6F1B4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16" y="2663185"/>
            <a:ext cx="3689684" cy="39461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BDBA78-AEBB-7B21-4A0F-BE226DD2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26" y="1379621"/>
            <a:ext cx="4495011" cy="44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15537" cy="1898342"/>
          </a:xfrm>
        </p:spPr>
        <p:txBody>
          <a:bodyPr>
            <a:normAutofit fontScale="90000"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Выводы и направления дальнейшего совершенствования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DA419-1798-05E6-A943-556EF471DA4E}"/>
              </a:ext>
            </a:extLst>
          </p:cNvPr>
          <p:cNvSpPr txBox="1"/>
          <p:nvPr/>
        </p:nvSpPr>
        <p:spPr>
          <a:xfrm>
            <a:off x="176463" y="1133904"/>
            <a:ext cx="1159844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ru-RU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Обеспечено</a:t>
            </a:r>
            <a:r>
              <a:rPr lang="en-US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ru-RU" sz="22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имитационное моделирование движения в виртуальном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генераци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я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синтетических данных для наполнения базы данных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вывод аналитических отчётов на основе хранящейся в БД информации о произошедших событиях: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статистика возникновения опасных ситуаций по всем техническим средствам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статистика возникновения опасных ситуаций по каждому отдельному техническому средству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распределение потенциально опасным мест виртуального пространства с отображением на карте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контроль состояния заряда аккумулятора RFID меток пешего персонала</a:t>
            </a:r>
          </a:p>
          <a:p>
            <a:pPr lvl="1" algn="just" rtl="0" fontAlgn="base">
              <a:spcBef>
                <a:spcPts val="0"/>
              </a:spcBef>
              <a:spcAft>
                <a:spcPts val="0"/>
              </a:spcAft>
            </a:pPr>
            <a:endParaRPr lang="ru-RU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1" algn="just" rtl="0" fontAlgn="base">
              <a:spcBef>
                <a:spcPts val="0"/>
              </a:spcBef>
              <a:spcAft>
                <a:spcPts val="0"/>
              </a:spcAft>
            </a:pPr>
            <a:r>
              <a:rPr lang="ru-RU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дальнейшего улучшения</a:t>
            </a:r>
            <a:r>
              <a:rPr lang="en-US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ru-RU" sz="22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интеграция с различными типами устройств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расширение номенклатуры аналитических отчетов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расширение функционала при дооснащении аппаратной части</a:t>
            </a:r>
          </a:p>
          <a:p>
            <a:pPr marL="0" lvl="1" algn="just" rtl="0" fontAlgn="base">
              <a:spcBef>
                <a:spcPts val="0"/>
              </a:spcBef>
              <a:spcAft>
                <a:spcPts val="0"/>
              </a:spcAft>
            </a:pPr>
            <a:endParaRPr lang="ru-RU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 algn="just" rtl="0" fontAlgn="base">
              <a:spcBef>
                <a:spcPts val="0"/>
              </a:spcBef>
              <a:spcAft>
                <a:spcPts val="0"/>
              </a:spcAft>
            </a:pPr>
            <a:endParaRPr lang="ru-RU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6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E565-9B1F-7333-95CF-DC3A2A9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927"/>
            <a:ext cx="12015537" cy="2819400"/>
          </a:xfrm>
        </p:spPr>
        <p:txBody>
          <a:bodyPr>
            <a:normAutofit/>
          </a:bodyPr>
          <a:lstStyle/>
          <a:p>
            <a:pPr indent="450215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Спасибо за внимание</a:t>
            </a:r>
            <a:br>
              <a:rPr lang="ru-RU" sz="3600" b="1" dirty="0">
                <a:effectLst/>
              </a:rPr>
            </a:br>
            <a:br>
              <a:rPr lang="ru-RU" sz="3600" b="1" dirty="0"/>
            </a:b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21687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Разработка имитационно-моделирующего комплекса обеспечения безопасности работы персонала в промышленной среде  </vt:lpstr>
      <vt:lpstr>Цели и задачи дипломной работы  </vt:lpstr>
      <vt:lpstr>Обзор текущего состояния отрасли и направлений развития  </vt:lpstr>
      <vt:lpstr>Программный стек  </vt:lpstr>
      <vt:lpstr>Функциональные возможности   </vt:lpstr>
      <vt:lpstr>Имитационное моделирование</vt:lpstr>
      <vt:lpstr>Презентация PowerPoint</vt:lpstr>
      <vt:lpstr>Выводы и направления дальнейшего совершенствования  </vt:lpstr>
      <vt:lpstr>Спасибо за внимание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имитационно-моделирующего комплекса обеспечения безопасности работы персонала в промышленной среде  </dc:title>
  <dc:creator>behappyman</dc:creator>
  <cp:lastModifiedBy>behappyman</cp:lastModifiedBy>
  <cp:revision>1</cp:revision>
  <dcterms:created xsi:type="dcterms:W3CDTF">2023-10-01T10:59:53Z</dcterms:created>
  <dcterms:modified xsi:type="dcterms:W3CDTF">2023-10-01T11:34:48Z</dcterms:modified>
</cp:coreProperties>
</file>