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13A27-0490-B224-8155-FEC63325A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12F6A9-CFAE-76FB-7B6C-AF04AED29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A4DE1-1D13-4314-3B57-8468EAFB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08F48-A7F2-2E12-0E6C-903AC359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AF46A-0322-73DB-B9D2-743734C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1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9EDA9-428F-4742-1FD1-CB67425C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CFBCC2-60A1-C190-9483-EA3A46013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43291F-FDC6-9792-5685-5E665975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78592-572F-CD45-D54F-9BEF172A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E50158-6E7D-D9F5-B8CD-3DE5ADFD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49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FC805E-7E0C-142D-5927-EFD0D5FED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09E5FB-1757-93B5-0E9D-0FBF43AE8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8AD03D-E8EF-51A9-0646-39979245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49B70-B4B8-60B6-10E4-78735673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4F3DD-8ABC-1382-C8C9-97E3398A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6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2AF2B-3A15-969C-B11E-52E00568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97E0F-55F5-77D0-CD32-9918BDBD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8C02E-7F2D-89C9-2FE3-1CACDF18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B8BD1-DD06-56D3-4C5C-2C74DDAF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04D9E6-A356-7B88-B66A-10DB63DD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8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983E3-81C7-E52E-AA75-72D119D7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4ECC36-D3E2-7A5C-3271-B10AAEFC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3AC05-C074-710B-4520-4A4E3E24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3E4D33-960D-677F-196D-70455AC7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C06F0-A151-30D2-7B89-558AA0F7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2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77B9-CBFD-8D66-3155-298EE54F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FBC990-3F1F-9EC4-9252-FBDFFC61A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31F7D4-95F0-175A-874A-215E0A9B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23A0D-4C60-BCA3-C208-804F7A49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25DAFC-6543-EF09-FAAF-F7B78ADD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66905-BFD3-ED9C-D938-2B9F4639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24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D6E2F-51FB-9707-90BF-F7C69624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1B2B55-6B9D-2774-32A4-0905131A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656068-C6FB-7AF2-7820-B02F2CDA9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91A812-A6E1-7C7E-FD1F-9EAB068D1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3D5A44-4D24-1CE5-AC0F-C18AE746E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64359B-8225-803B-9C4A-28A653C3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9DE6A6-D37E-704F-D12B-426E51B0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C0211B-9FB0-4246-270A-157307C3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6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8E6DA-9015-C24C-F408-6840E5CD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C7287-45FF-A984-89AA-0D658A54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96E73A-2899-915E-0F8F-AC8BA9F4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1CFF46-0895-C2EA-1BC1-A042B033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0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0940F-4752-C679-3D09-A95D0B70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1E5EFF-587F-3F21-5BD5-AE6544D6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E662B8-13A2-56C9-53D6-CC8E4A86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4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A996F-93A4-DEA4-61A8-1D08B843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40E13-0781-D203-E898-360D61BE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97B824-368E-E863-2D1E-2FBA7109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0342C3-AC56-658C-E29E-3C250F46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20451B-9F3E-BB2E-FE45-E94F905C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22EC18-3220-DA95-314C-6591CB68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46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8DAD0-27CA-A02C-51B2-238A027D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145EBA-8042-70CB-617C-659F008A1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96CB80-B64C-250E-F12F-21D011FF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AACD8-6690-E966-9750-87F1D8A9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A92CB5-B76C-D705-CD9E-12C34B35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E036B-0D0A-8F9A-7ED2-64A45FC2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1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FC0B2-C7CB-5B2B-F5FE-90BF994A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018AD2-FF3A-7BBB-5FD3-4FEE8BC9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1FBA80-5A5A-45D3-A775-2ED1630EB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22C5-7B0C-4001-9724-48AE114C247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AD963E-DFB2-2A9D-669B-16C8E1305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1AD37-520B-3945-92D6-98F2879F8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CB5C-78DD-415C-B9F7-035E4322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12A381-329D-0655-80D0-9716D00624F7}"/>
              </a:ext>
            </a:extLst>
          </p:cNvPr>
          <p:cNvSpPr/>
          <p:nvPr/>
        </p:nvSpPr>
        <p:spPr>
          <a:xfrm>
            <a:off x="489098" y="308344"/>
            <a:ext cx="11121655" cy="1807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855C37-7D6D-22F4-3321-2EA1C5D39A17}"/>
              </a:ext>
            </a:extLst>
          </p:cNvPr>
          <p:cNvSpPr/>
          <p:nvPr/>
        </p:nvSpPr>
        <p:spPr>
          <a:xfrm>
            <a:off x="489097" y="2268279"/>
            <a:ext cx="11121655" cy="1807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B9FABA-A41A-CD5A-DE7E-80635BEB5C0A}"/>
              </a:ext>
            </a:extLst>
          </p:cNvPr>
          <p:cNvSpPr/>
          <p:nvPr/>
        </p:nvSpPr>
        <p:spPr>
          <a:xfrm>
            <a:off x="489096" y="4228214"/>
            <a:ext cx="11121655" cy="1807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0562D2-2A7C-A014-B338-48B1C4640FC3}"/>
              </a:ext>
            </a:extLst>
          </p:cNvPr>
          <p:cNvSpPr/>
          <p:nvPr/>
        </p:nvSpPr>
        <p:spPr>
          <a:xfrm>
            <a:off x="978195" y="839972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домашки в </a:t>
            </a:r>
            <a:r>
              <a:rPr lang="en-US" dirty="0"/>
              <a:t>GB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5E3371-45D6-B346-8F12-DF68965BBEFF}"/>
              </a:ext>
            </a:extLst>
          </p:cNvPr>
          <p:cNvSpPr/>
          <p:nvPr/>
        </p:nvSpPr>
        <p:spPr>
          <a:xfrm>
            <a:off x="9517911" y="839972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домашки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8108F-9719-73E2-64FA-BF7CC74DD4B5}"/>
              </a:ext>
            </a:extLst>
          </p:cNvPr>
          <p:cNvSpPr/>
          <p:nvPr/>
        </p:nvSpPr>
        <p:spPr>
          <a:xfrm>
            <a:off x="2578395" y="2762693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Поиск откуда содрать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03117F7-F223-64D6-76F6-15D7FEADA60D}"/>
              </a:ext>
            </a:extLst>
          </p:cNvPr>
          <p:cNvSpPr/>
          <p:nvPr/>
        </p:nvSpPr>
        <p:spPr>
          <a:xfrm>
            <a:off x="4374411" y="2762692"/>
            <a:ext cx="1596655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Оценка содранного Вывод - чушь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6296665-0923-F4C0-03DD-58D4BC413D75}"/>
              </a:ext>
            </a:extLst>
          </p:cNvPr>
          <p:cNvSpPr/>
          <p:nvPr/>
        </p:nvSpPr>
        <p:spPr>
          <a:xfrm>
            <a:off x="6149164" y="2762692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Снова чушь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6500EC0-2A06-54EC-2B6C-5587B8C52BA0}"/>
              </a:ext>
            </a:extLst>
          </p:cNvPr>
          <p:cNvSpPr/>
          <p:nvPr/>
        </p:nvSpPr>
        <p:spPr>
          <a:xfrm>
            <a:off x="2869021" y="1202365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88E680C-A970-7A8D-35A1-D0F8E2CBEF66}"/>
              </a:ext>
            </a:extLst>
          </p:cNvPr>
          <p:cNvSpPr/>
          <p:nvPr/>
        </p:nvSpPr>
        <p:spPr>
          <a:xfrm>
            <a:off x="4525039" y="1213884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AI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38C4AC-7813-2E6A-5810-33F4C83F102E}"/>
              </a:ext>
            </a:extLst>
          </p:cNvPr>
          <p:cNvSpPr/>
          <p:nvPr/>
        </p:nvSpPr>
        <p:spPr>
          <a:xfrm>
            <a:off x="7005173" y="1202365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Мозг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41DE03F-DD49-59C8-0559-D745CF23A0FA}"/>
              </a:ext>
            </a:extLst>
          </p:cNvPr>
          <p:cNvCxnSpPr>
            <a:stCxn id="7" idx="2"/>
            <a:endCxn id="9" idx="1"/>
          </p:cNvCxnSpPr>
          <p:nvPr/>
        </p:nvCxnSpPr>
        <p:spPr>
          <a:xfrm>
            <a:off x="1701209" y="1658679"/>
            <a:ext cx="877186" cy="15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B4EE832-ABE8-313C-F805-2D07DBC4B1D7}"/>
              </a:ext>
            </a:extLst>
          </p:cNvPr>
          <p:cNvCxnSpPr>
            <a:stCxn id="9" idx="0"/>
            <a:endCxn id="13" idx="2"/>
          </p:cNvCxnSpPr>
          <p:nvPr/>
        </p:nvCxnSpPr>
        <p:spPr>
          <a:xfrm flipV="1">
            <a:off x="3301409" y="2021072"/>
            <a:ext cx="290626" cy="74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B7FFC71-986D-31B5-35BE-2098DD614B57}"/>
              </a:ext>
            </a:extLst>
          </p:cNvPr>
          <p:cNvCxnSpPr/>
          <p:nvPr/>
        </p:nvCxnSpPr>
        <p:spPr>
          <a:xfrm>
            <a:off x="3588929" y="2032591"/>
            <a:ext cx="1170918" cy="768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4829103-3E1E-8C09-499A-19836D4A0111}"/>
              </a:ext>
            </a:extLst>
          </p:cNvPr>
          <p:cNvCxnSpPr>
            <a:endCxn id="14" idx="2"/>
          </p:cNvCxnSpPr>
          <p:nvPr/>
        </p:nvCxnSpPr>
        <p:spPr>
          <a:xfrm flipV="1">
            <a:off x="5212386" y="2032591"/>
            <a:ext cx="35667" cy="730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D027B84-0312-DB79-12EC-D8F2B2ABC3EF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5248053" y="2032591"/>
            <a:ext cx="1624125" cy="730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B20C982-8DD8-A8B5-3203-83E3A8F385D9}"/>
              </a:ext>
            </a:extLst>
          </p:cNvPr>
          <p:cNvCxnSpPr>
            <a:cxnSpLocks/>
            <a:stCxn id="11" idx="0"/>
            <a:endCxn id="11" idx="0"/>
          </p:cNvCxnSpPr>
          <p:nvPr/>
        </p:nvCxnSpPr>
        <p:spPr>
          <a:xfrm>
            <a:off x="6872178" y="2762692"/>
            <a:ext cx="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4E930D-0570-E411-DF91-82F50C06A612}"/>
              </a:ext>
            </a:extLst>
          </p:cNvPr>
          <p:cNvSpPr/>
          <p:nvPr/>
        </p:nvSpPr>
        <p:spPr>
          <a:xfrm>
            <a:off x="576580" y="322181"/>
            <a:ext cx="16642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Информация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D646FE7-99BC-5094-8EDA-6003218A79D1}"/>
              </a:ext>
            </a:extLst>
          </p:cNvPr>
          <p:cNvSpPr/>
          <p:nvPr/>
        </p:nvSpPr>
        <p:spPr>
          <a:xfrm>
            <a:off x="489698" y="2283356"/>
            <a:ext cx="1696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Продуктовый</a:t>
            </a:r>
          </a:p>
          <a:p>
            <a:pPr algn="ctr"/>
            <a:r>
              <a:rPr lang="ru-RU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поток</a:t>
            </a:r>
            <a:endParaRPr lang="ru-RU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EE98F11-7528-2840-6453-50323ECCCA79}"/>
              </a:ext>
            </a:extLst>
          </p:cNvPr>
          <p:cNvSpPr/>
          <p:nvPr/>
        </p:nvSpPr>
        <p:spPr>
          <a:xfrm>
            <a:off x="525314" y="4288753"/>
            <a:ext cx="9057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Время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8DE6701-7561-88E6-4E08-8E0717E5EB10}"/>
              </a:ext>
            </a:extLst>
          </p:cNvPr>
          <p:cNvCxnSpPr>
            <a:cxnSpLocks/>
          </p:cNvCxnSpPr>
          <p:nvPr/>
        </p:nvCxnSpPr>
        <p:spPr>
          <a:xfrm flipV="1">
            <a:off x="6809995" y="2032591"/>
            <a:ext cx="785197" cy="730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28F4B7F8-AA13-807C-93F4-A2824CF98B6C}"/>
              </a:ext>
            </a:extLst>
          </p:cNvPr>
          <p:cNvSpPr/>
          <p:nvPr/>
        </p:nvSpPr>
        <p:spPr>
          <a:xfrm>
            <a:off x="8282764" y="2762692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Сел и сделал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8797DCE1-AC8A-2A23-C088-A6FC4C71F284}"/>
              </a:ext>
            </a:extLst>
          </p:cNvPr>
          <p:cNvCxnSpPr/>
          <p:nvPr/>
        </p:nvCxnSpPr>
        <p:spPr>
          <a:xfrm>
            <a:off x="7586566" y="2032591"/>
            <a:ext cx="1624125" cy="730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2D0E31F-9C3F-D41E-B54B-BA37E47ABB6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167625" y="1658679"/>
            <a:ext cx="1073300" cy="113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F4696B2-56CE-AE25-BB1D-6E0A40BC9366}"/>
              </a:ext>
            </a:extLst>
          </p:cNvPr>
          <p:cNvCxnSpPr/>
          <p:nvPr/>
        </p:nvCxnSpPr>
        <p:spPr>
          <a:xfrm>
            <a:off x="2618896" y="5476240"/>
            <a:ext cx="1539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1A5FEE7F-6CE1-AE54-79DB-08D570C4EE8B}"/>
              </a:ext>
            </a:extLst>
          </p:cNvPr>
          <p:cNvCxnSpPr/>
          <p:nvPr/>
        </p:nvCxnSpPr>
        <p:spPr>
          <a:xfrm flipV="1">
            <a:off x="4174388" y="4836160"/>
            <a:ext cx="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3A851D6E-DC42-555D-0A8F-70BCAFC32E79}"/>
              </a:ext>
            </a:extLst>
          </p:cNvPr>
          <p:cNvCxnSpPr/>
          <p:nvPr/>
        </p:nvCxnSpPr>
        <p:spPr>
          <a:xfrm>
            <a:off x="4174388" y="4815840"/>
            <a:ext cx="350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6A758CB2-AE58-CE87-1487-C0384FCB31A5}"/>
              </a:ext>
            </a:extLst>
          </p:cNvPr>
          <p:cNvCxnSpPr>
            <a:cxnSpLocks/>
          </p:cNvCxnSpPr>
          <p:nvPr/>
        </p:nvCxnSpPr>
        <p:spPr>
          <a:xfrm>
            <a:off x="4525039" y="4836160"/>
            <a:ext cx="0" cy="64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36BEA827-9F5D-8B9E-CA6F-D91947B16F15}"/>
              </a:ext>
            </a:extLst>
          </p:cNvPr>
          <p:cNvCxnSpPr/>
          <p:nvPr/>
        </p:nvCxnSpPr>
        <p:spPr>
          <a:xfrm>
            <a:off x="4539136" y="5455920"/>
            <a:ext cx="1539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CAF1353E-F693-BBC6-95AD-3AC8C0D6E734}"/>
              </a:ext>
            </a:extLst>
          </p:cNvPr>
          <p:cNvCxnSpPr/>
          <p:nvPr/>
        </p:nvCxnSpPr>
        <p:spPr>
          <a:xfrm flipV="1">
            <a:off x="6094628" y="4815840"/>
            <a:ext cx="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ACF90CA-80F2-C275-A15C-42FCDD1AD370}"/>
              </a:ext>
            </a:extLst>
          </p:cNvPr>
          <p:cNvCxnSpPr/>
          <p:nvPr/>
        </p:nvCxnSpPr>
        <p:spPr>
          <a:xfrm>
            <a:off x="6094628" y="4795520"/>
            <a:ext cx="350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A54AD992-7586-222F-31CC-E88C6E837911}"/>
              </a:ext>
            </a:extLst>
          </p:cNvPr>
          <p:cNvCxnSpPr>
            <a:cxnSpLocks/>
          </p:cNvCxnSpPr>
          <p:nvPr/>
        </p:nvCxnSpPr>
        <p:spPr>
          <a:xfrm>
            <a:off x="6445279" y="4815840"/>
            <a:ext cx="0" cy="64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331DC50A-352B-7618-DE31-B19893641493}"/>
              </a:ext>
            </a:extLst>
          </p:cNvPr>
          <p:cNvCxnSpPr/>
          <p:nvPr/>
        </p:nvCxnSpPr>
        <p:spPr>
          <a:xfrm>
            <a:off x="6487937" y="5455920"/>
            <a:ext cx="1539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06AC9D9-9D97-10F1-A026-95CA8FB0E046}"/>
              </a:ext>
            </a:extLst>
          </p:cNvPr>
          <p:cNvCxnSpPr/>
          <p:nvPr/>
        </p:nvCxnSpPr>
        <p:spPr>
          <a:xfrm flipV="1">
            <a:off x="8043429" y="4815840"/>
            <a:ext cx="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67DC953B-DCD6-B160-1B90-612D789EE7EF}"/>
              </a:ext>
            </a:extLst>
          </p:cNvPr>
          <p:cNvCxnSpPr/>
          <p:nvPr/>
        </p:nvCxnSpPr>
        <p:spPr>
          <a:xfrm>
            <a:off x="8043429" y="4795520"/>
            <a:ext cx="350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2F76254D-0AEA-0709-D54E-D21904F02FD4}"/>
              </a:ext>
            </a:extLst>
          </p:cNvPr>
          <p:cNvCxnSpPr>
            <a:cxnSpLocks/>
          </p:cNvCxnSpPr>
          <p:nvPr/>
        </p:nvCxnSpPr>
        <p:spPr>
          <a:xfrm>
            <a:off x="8394080" y="4815840"/>
            <a:ext cx="0" cy="64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F5A842DC-7171-DD70-CCC9-3A891B6652EB}"/>
              </a:ext>
            </a:extLst>
          </p:cNvPr>
          <p:cNvSpPr/>
          <p:nvPr/>
        </p:nvSpPr>
        <p:spPr>
          <a:xfrm>
            <a:off x="3023145" y="5555940"/>
            <a:ext cx="7312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 час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8033FB5D-1492-25B8-ED74-45A439791572}"/>
              </a:ext>
            </a:extLst>
          </p:cNvPr>
          <p:cNvSpPr/>
          <p:nvPr/>
        </p:nvSpPr>
        <p:spPr>
          <a:xfrm>
            <a:off x="4943384" y="5560585"/>
            <a:ext cx="7312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 час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0D0B75FD-7D97-6B8F-862F-602D61A865A7}"/>
              </a:ext>
            </a:extLst>
          </p:cNvPr>
          <p:cNvSpPr/>
          <p:nvPr/>
        </p:nvSpPr>
        <p:spPr>
          <a:xfrm>
            <a:off x="7056517" y="5545780"/>
            <a:ext cx="7312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 час</a:t>
            </a:r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DFC38818-D292-C3E7-DDAB-66EA3F461845}"/>
              </a:ext>
            </a:extLst>
          </p:cNvPr>
          <p:cNvCxnSpPr>
            <a:cxnSpLocks/>
          </p:cNvCxnSpPr>
          <p:nvPr/>
        </p:nvCxnSpPr>
        <p:spPr>
          <a:xfrm>
            <a:off x="8395999" y="4800600"/>
            <a:ext cx="0" cy="64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608F1BCA-ABB9-5250-EFDC-6D78B38EAEAE}"/>
              </a:ext>
            </a:extLst>
          </p:cNvPr>
          <p:cNvCxnSpPr/>
          <p:nvPr/>
        </p:nvCxnSpPr>
        <p:spPr>
          <a:xfrm>
            <a:off x="8438657" y="5440680"/>
            <a:ext cx="1539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F870293A-C6F2-F3BB-48D0-2FCEA4025BFB}"/>
              </a:ext>
            </a:extLst>
          </p:cNvPr>
          <p:cNvCxnSpPr/>
          <p:nvPr/>
        </p:nvCxnSpPr>
        <p:spPr>
          <a:xfrm flipV="1">
            <a:off x="9994149" y="4800600"/>
            <a:ext cx="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17F8E3FA-5000-BDE6-5C36-A2BDBA700794}"/>
              </a:ext>
            </a:extLst>
          </p:cNvPr>
          <p:cNvCxnSpPr/>
          <p:nvPr/>
        </p:nvCxnSpPr>
        <p:spPr>
          <a:xfrm>
            <a:off x="9994149" y="4780280"/>
            <a:ext cx="350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4208E82-40F4-F6AE-86EB-7AC1C12853B1}"/>
              </a:ext>
            </a:extLst>
          </p:cNvPr>
          <p:cNvCxnSpPr>
            <a:cxnSpLocks/>
          </p:cNvCxnSpPr>
          <p:nvPr/>
        </p:nvCxnSpPr>
        <p:spPr>
          <a:xfrm>
            <a:off x="10344800" y="4800600"/>
            <a:ext cx="0" cy="64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ECCCF2FE-3FAD-C57B-6D5D-E9EC71EBCDD1}"/>
              </a:ext>
            </a:extLst>
          </p:cNvPr>
          <p:cNvSpPr/>
          <p:nvPr/>
        </p:nvSpPr>
        <p:spPr>
          <a:xfrm>
            <a:off x="8614480" y="5535185"/>
            <a:ext cx="1188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30 минут</a:t>
            </a:r>
          </a:p>
        </p:txBody>
      </p:sp>
    </p:spTree>
    <p:extLst>
      <p:ext uri="{BB962C8B-B14F-4D97-AF65-F5344CB8AC3E}">
        <p14:creationId xmlns:p14="http://schemas.microsoft.com/office/powerpoint/2010/main" val="387578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12A381-329D-0655-80D0-9716D00624F7}"/>
              </a:ext>
            </a:extLst>
          </p:cNvPr>
          <p:cNvSpPr/>
          <p:nvPr/>
        </p:nvSpPr>
        <p:spPr>
          <a:xfrm>
            <a:off x="489098" y="308344"/>
            <a:ext cx="11121655" cy="1807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855C37-7D6D-22F4-3321-2EA1C5D39A17}"/>
              </a:ext>
            </a:extLst>
          </p:cNvPr>
          <p:cNvSpPr/>
          <p:nvPr/>
        </p:nvSpPr>
        <p:spPr>
          <a:xfrm>
            <a:off x="489097" y="2268279"/>
            <a:ext cx="11121655" cy="1807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B9FABA-A41A-CD5A-DE7E-80635BEB5C0A}"/>
              </a:ext>
            </a:extLst>
          </p:cNvPr>
          <p:cNvSpPr/>
          <p:nvPr/>
        </p:nvSpPr>
        <p:spPr>
          <a:xfrm>
            <a:off x="545686" y="4196552"/>
            <a:ext cx="11121655" cy="1807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0562D2-2A7C-A014-B338-48B1C4640FC3}"/>
              </a:ext>
            </a:extLst>
          </p:cNvPr>
          <p:cNvSpPr/>
          <p:nvPr/>
        </p:nvSpPr>
        <p:spPr>
          <a:xfrm>
            <a:off x="978195" y="839972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домашки в </a:t>
            </a:r>
            <a:r>
              <a:rPr lang="en-US" dirty="0"/>
              <a:t>GB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5E3371-45D6-B346-8F12-DF68965BBEFF}"/>
              </a:ext>
            </a:extLst>
          </p:cNvPr>
          <p:cNvSpPr/>
          <p:nvPr/>
        </p:nvSpPr>
        <p:spPr>
          <a:xfrm>
            <a:off x="9517911" y="839972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домашки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8108F-9719-73E2-64FA-BF7CC74DD4B5}"/>
              </a:ext>
            </a:extLst>
          </p:cNvPr>
          <p:cNvSpPr/>
          <p:nvPr/>
        </p:nvSpPr>
        <p:spPr>
          <a:xfrm>
            <a:off x="2578395" y="2762693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погрустил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38C4AC-7813-2E6A-5810-33F4C83F102E}"/>
              </a:ext>
            </a:extLst>
          </p:cNvPr>
          <p:cNvSpPr/>
          <p:nvPr/>
        </p:nvSpPr>
        <p:spPr>
          <a:xfrm>
            <a:off x="5115028" y="1019899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Мозг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41DE03F-DD49-59C8-0559-D745CF23A0FA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1701209" y="1658679"/>
            <a:ext cx="877186" cy="15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4829103-3E1E-8C09-499A-19836D4A011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301409" y="1838606"/>
            <a:ext cx="2540591" cy="92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4E930D-0570-E411-DF91-82F50C06A612}"/>
              </a:ext>
            </a:extLst>
          </p:cNvPr>
          <p:cNvSpPr/>
          <p:nvPr/>
        </p:nvSpPr>
        <p:spPr>
          <a:xfrm>
            <a:off x="576580" y="322181"/>
            <a:ext cx="16642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Информация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D646FE7-99BC-5094-8EDA-6003218A79D1}"/>
              </a:ext>
            </a:extLst>
          </p:cNvPr>
          <p:cNvSpPr/>
          <p:nvPr/>
        </p:nvSpPr>
        <p:spPr>
          <a:xfrm>
            <a:off x="489698" y="2283356"/>
            <a:ext cx="1696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Продуктовый</a:t>
            </a:r>
          </a:p>
          <a:p>
            <a:pPr algn="ctr"/>
            <a:r>
              <a:rPr lang="ru-RU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поток</a:t>
            </a:r>
            <a:endParaRPr lang="ru-RU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EE98F11-7528-2840-6453-50323ECCCA79}"/>
              </a:ext>
            </a:extLst>
          </p:cNvPr>
          <p:cNvSpPr/>
          <p:nvPr/>
        </p:nvSpPr>
        <p:spPr>
          <a:xfrm>
            <a:off x="525314" y="4288753"/>
            <a:ext cx="9057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Время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8DE6701-7561-88E6-4E08-8E0717E5EB1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838042" y="1858299"/>
            <a:ext cx="1093026" cy="885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28F4B7F8-AA13-807C-93F4-A2824CF98B6C}"/>
              </a:ext>
            </a:extLst>
          </p:cNvPr>
          <p:cNvSpPr/>
          <p:nvPr/>
        </p:nvSpPr>
        <p:spPr>
          <a:xfrm>
            <a:off x="6208054" y="2744146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Сел и сделал</a:t>
            </a: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2D0E31F-9C3F-D41E-B54B-BA37E47ABB66}"/>
              </a:ext>
            </a:extLst>
          </p:cNvPr>
          <p:cNvCxnSpPr>
            <a:cxnSpLocks/>
            <a:stCxn id="43" idx="0"/>
            <a:endCxn id="8" idx="2"/>
          </p:cNvCxnSpPr>
          <p:nvPr/>
        </p:nvCxnSpPr>
        <p:spPr>
          <a:xfrm flipV="1">
            <a:off x="6931068" y="1658679"/>
            <a:ext cx="3309857" cy="1085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36BEA827-9F5D-8B9E-CA6F-D91947B16F15}"/>
              </a:ext>
            </a:extLst>
          </p:cNvPr>
          <p:cNvCxnSpPr>
            <a:cxnSpLocks/>
          </p:cNvCxnSpPr>
          <p:nvPr/>
        </p:nvCxnSpPr>
        <p:spPr>
          <a:xfrm>
            <a:off x="1828800" y="5440680"/>
            <a:ext cx="4250123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CAF1353E-F693-BBC6-95AD-3AC8C0D6E734}"/>
              </a:ext>
            </a:extLst>
          </p:cNvPr>
          <p:cNvCxnSpPr/>
          <p:nvPr/>
        </p:nvCxnSpPr>
        <p:spPr>
          <a:xfrm flipV="1">
            <a:off x="6094628" y="4815840"/>
            <a:ext cx="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ACF90CA-80F2-C275-A15C-42FCDD1AD370}"/>
              </a:ext>
            </a:extLst>
          </p:cNvPr>
          <p:cNvCxnSpPr/>
          <p:nvPr/>
        </p:nvCxnSpPr>
        <p:spPr>
          <a:xfrm>
            <a:off x="6094628" y="4795520"/>
            <a:ext cx="350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A54AD992-7586-222F-31CC-E88C6E837911}"/>
              </a:ext>
            </a:extLst>
          </p:cNvPr>
          <p:cNvCxnSpPr>
            <a:cxnSpLocks/>
          </p:cNvCxnSpPr>
          <p:nvPr/>
        </p:nvCxnSpPr>
        <p:spPr>
          <a:xfrm>
            <a:off x="6445279" y="4815840"/>
            <a:ext cx="0" cy="64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331DC50A-352B-7618-DE31-B19893641493}"/>
              </a:ext>
            </a:extLst>
          </p:cNvPr>
          <p:cNvCxnSpPr/>
          <p:nvPr/>
        </p:nvCxnSpPr>
        <p:spPr>
          <a:xfrm>
            <a:off x="6487937" y="5455920"/>
            <a:ext cx="1539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608F1BCA-ABB9-5250-EFDC-6D78B38EAEAE}"/>
              </a:ext>
            </a:extLst>
          </p:cNvPr>
          <p:cNvCxnSpPr>
            <a:cxnSpLocks/>
          </p:cNvCxnSpPr>
          <p:nvPr/>
        </p:nvCxnSpPr>
        <p:spPr>
          <a:xfrm flipV="1">
            <a:off x="7955280" y="5440680"/>
            <a:ext cx="2023164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DFE131A-753B-D5BC-9C68-6ED9E4206A1C}"/>
              </a:ext>
            </a:extLst>
          </p:cNvPr>
          <p:cNvSpPr/>
          <p:nvPr/>
        </p:nvSpPr>
        <p:spPr>
          <a:xfrm>
            <a:off x="5675882" y="5529948"/>
            <a:ext cx="1188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15 минут</a:t>
            </a:r>
          </a:p>
        </p:txBody>
      </p:sp>
    </p:spTree>
    <p:extLst>
      <p:ext uri="{BB962C8B-B14F-4D97-AF65-F5344CB8AC3E}">
        <p14:creationId xmlns:p14="http://schemas.microsoft.com/office/powerpoint/2010/main" val="564561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Широкоэкранный</PresentationFormat>
  <Paragraphs>27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behappyman</dc:creator>
  <cp:lastModifiedBy>behappyman</cp:lastModifiedBy>
  <cp:revision>1</cp:revision>
  <dcterms:created xsi:type="dcterms:W3CDTF">2024-03-27T19:16:35Z</dcterms:created>
  <dcterms:modified xsi:type="dcterms:W3CDTF">2024-03-27T19:19:25Z</dcterms:modified>
</cp:coreProperties>
</file>