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4" r:id="rId4"/>
    <p:sldId id="265" r:id="rId5"/>
    <p:sldId id="284" r:id="rId6"/>
    <p:sldId id="267" r:id="rId7"/>
    <p:sldId id="285" r:id="rId8"/>
    <p:sldId id="270" r:id="rId9"/>
    <p:sldId id="271" r:id="rId10"/>
    <p:sldId id="292" r:id="rId11"/>
    <p:sldId id="293" r:id="rId12"/>
    <p:sldId id="294" r:id="rId13"/>
    <p:sldId id="295" r:id="rId14"/>
    <p:sldId id="296" r:id="rId15"/>
    <p:sldId id="297" r:id="rId16"/>
    <p:sldId id="288" r:id="rId17"/>
    <p:sldId id="277" r:id="rId18"/>
    <p:sldId id="278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24"/>
    <a:srgbClr val="25243B"/>
    <a:srgbClr val="3C3B58"/>
    <a:srgbClr val="E3E6ED"/>
    <a:srgbClr val="E7EAF1"/>
    <a:srgbClr val="6B6A80"/>
    <a:srgbClr val="F0440F"/>
    <a:srgbClr val="E1E4E8"/>
    <a:srgbClr val="345692"/>
    <a:srgbClr val="17C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35"/>
  </p:normalViewPr>
  <p:slideViewPr>
    <p:cSldViewPr snapToGrid="0">
      <p:cViewPr varScale="1">
        <p:scale>
          <a:sx n="114" d="100"/>
          <a:sy n="114" d="100"/>
        </p:scale>
        <p:origin x="474" y="-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4EB6-5FD5-44F2-9173-34EA5AB6268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3581-9B16-48BE-9454-0700EF790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02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9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0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8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9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5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6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25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2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1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0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9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6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9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3581-9B16-48BE-9454-0700EF790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4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3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gradFill>
          <a:gsLst>
            <a:gs pos="0">
              <a:srgbClr val="F26D24"/>
            </a:gs>
            <a:gs pos="100000">
              <a:srgbClr val="F0440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7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gradFill flip="none" rotWithShape="1">
          <a:gsLst>
            <a:gs pos="32000">
              <a:srgbClr val="434259"/>
            </a:gs>
            <a:gs pos="0">
              <a:srgbClr val="6B6A80"/>
            </a:gs>
            <a:gs pos="77000">
              <a:srgbClr val="25243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1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01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10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9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98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366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0000">
            <a:off x="2739327" y="361457"/>
            <a:ext cx="6571991" cy="6001118"/>
          </a:xfrm>
          <a:prstGeom prst="rect">
            <a:avLst/>
          </a:prstGeom>
        </p:spPr>
      </p:pic>
      <p:sp>
        <p:nvSpPr>
          <p:cNvPr id="4" name="泪珠形 3"/>
          <p:cNvSpPr/>
          <p:nvPr/>
        </p:nvSpPr>
        <p:spPr>
          <a:xfrm>
            <a:off x="646409" y="-777720"/>
            <a:ext cx="781879" cy="781879"/>
          </a:xfrm>
          <a:prstGeom prst="teardrop">
            <a:avLst>
              <a:gd name="adj" fmla="val 83966"/>
            </a:avLst>
          </a:prstGeom>
          <a:gradFill>
            <a:gsLst>
              <a:gs pos="0">
                <a:srgbClr val="F26D24"/>
              </a:gs>
              <a:gs pos="100000">
                <a:srgbClr val="F0440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泪珠形 4"/>
          <p:cNvSpPr/>
          <p:nvPr/>
        </p:nvSpPr>
        <p:spPr>
          <a:xfrm>
            <a:off x="3102169" y="256847"/>
            <a:ext cx="5846304" cy="5846304"/>
          </a:xfrm>
          <a:prstGeom prst="teardrop">
            <a:avLst>
              <a:gd name="adj" fmla="val 67621"/>
            </a:avLst>
          </a:pr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3522557" y="1736494"/>
            <a:ext cx="465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字魂59号-创粗黑" panose="00000500000000000000" pitchFamily="2" charset="-122"/>
              </a:rPr>
              <a:t>蔡徐坤粉丝数及转发数据真假状况分析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0717EA-53F6-47CE-BB38-F36CFB7A35E3}"/>
              </a:ext>
            </a:extLst>
          </p:cNvPr>
          <p:cNvSpPr/>
          <p:nvPr/>
        </p:nvSpPr>
        <p:spPr>
          <a:xfrm>
            <a:off x="3519680" y="3481700"/>
            <a:ext cx="50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1181 7</a:t>
            </a:r>
            <a:r>
              <a: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小组课设成果汇报</a:t>
            </a:r>
            <a:endParaRPr lang="en-US" altLang="zh-CN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4716747" y="4673074"/>
            <a:ext cx="2617148" cy="352991"/>
            <a:chOff x="5078674" y="4673070"/>
            <a:chExt cx="2617148" cy="352991"/>
          </a:xfrm>
        </p:grpSpPr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6CBFA1B9-4265-4B0D-BF83-9622BFD16B85}"/>
                </a:ext>
              </a:extLst>
            </p:cNvPr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17" name="Freeform 74">
                <a:extLst>
                  <a:ext uri="{FF2B5EF4-FFF2-40B4-BE49-F238E27FC236}">
                    <a16:creationId xmlns:a16="http://schemas.microsoft.com/office/drawing/2014/main" id="{45A4F306-1F2A-4207-9658-87430E04B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8" name="Freeform 75">
                <a:extLst>
                  <a:ext uri="{FF2B5EF4-FFF2-40B4-BE49-F238E27FC236}">
                    <a16:creationId xmlns:a16="http://schemas.microsoft.com/office/drawing/2014/main" id="{6A66C310-AE53-4E89-9CA2-7C21B2C74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9" name="Freeform 76">
                <a:extLst>
                  <a:ext uri="{FF2B5EF4-FFF2-40B4-BE49-F238E27FC236}">
                    <a16:creationId xmlns:a16="http://schemas.microsoft.com/office/drawing/2014/main" id="{95DE9FDC-7385-4FE1-8383-411488714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Group 25">
              <a:extLst>
                <a:ext uri="{FF2B5EF4-FFF2-40B4-BE49-F238E27FC236}">
                  <a16:creationId xmlns:a16="http://schemas.microsoft.com/office/drawing/2014/main" id="{5CACD7A0-B91E-49C2-9EAE-5F700A03F897}"/>
                </a:ext>
              </a:extLst>
            </p:cNvPr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C2108C40-FA68-4611-868E-6D83882BB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D59101BE-9216-462C-AF38-E6B4860EA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3" name="Freeform 286">
              <a:extLst>
                <a:ext uri="{FF2B5EF4-FFF2-40B4-BE49-F238E27FC236}">
                  <a16:creationId xmlns:a16="http://schemas.microsoft.com/office/drawing/2014/main" id="{25096CAC-120C-4955-88D7-EB2C6E712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28" name="直接连接符 30">
              <a:extLst>
                <a:ext uri="{FF2B5EF4-FFF2-40B4-BE49-F238E27FC236}">
                  <a16:creationId xmlns:a16="http://schemas.microsoft.com/office/drawing/2014/main" id="{39B5736D-A4C9-4AFF-8EB4-F20715277193}"/>
                </a:ext>
              </a:extLst>
            </p:cNvPr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>
              <a:extLst>
                <a:ext uri="{FF2B5EF4-FFF2-40B4-BE49-F238E27FC236}">
                  <a16:creationId xmlns:a16="http://schemas.microsoft.com/office/drawing/2014/main" id="{4E9FEB84-C511-4E22-844C-AB47F9BC0D68}"/>
                </a:ext>
              </a:extLst>
            </p:cNvPr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 33"/>
          <p:cNvGrpSpPr/>
          <p:nvPr/>
        </p:nvGrpSpPr>
        <p:grpSpPr>
          <a:xfrm>
            <a:off x="3736054" y="4110295"/>
            <a:ext cx="4354775" cy="247650"/>
            <a:chOff x="3839295" y="4110295"/>
            <a:chExt cx="4354775" cy="24765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84FDEA-215B-41EC-97CC-815D4D02ED3B}"/>
                </a:ext>
              </a:extLst>
            </p:cNvPr>
            <p:cNvSpPr/>
            <p:nvPr/>
          </p:nvSpPr>
          <p:spPr>
            <a:xfrm>
              <a:off x="6431945" y="4110295"/>
              <a:ext cx="1762125" cy="247650"/>
            </a:xfrm>
            <a:prstGeom prst="rect">
              <a:avLst/>
            </a:prstGeom>
            <a:solidFill>
              <a:srgbClr val="F26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2021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月</a:t>
              </a:r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21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日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0F2478F-6B56-46ED-893E-37F9CA0E3A8F}"/>
                </a:ext>
              </a:extLst>
            </p:cNvPr>
            <p:cNvSpPr/>
            <p:nvPr/>
          </p:nvSpPr>
          <p:spPr>
            <a:xfrm>
              <a:off x="3839295" y="4110295"/>
              <a:ext cx="1961386" cy="247650"/>
            </a:xfrm>
            <a:prstGeom prst="rect">
              <a:avLst/>
            </a:prstGeom>
            <a:solidFill>
              <a:srgbClr val="F26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汇报人：软件</a:t>
              </a:r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1181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盛新帆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蔡徐坤的微博转发是否存在假流量</a:t>
            </a:r>
            <a:r>
              <a:rPr lang="zh-CN" altLang="en-US" dirty="0"/>
              <a:t>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1B0C2E-24DD-47EB-ADE0-2EECC156F966}"/>
              </a:ext>
            </a:extLst>
          </p:cNvPr>
          <p:cNvSpPr txBox="1"/>
          <p:nvPr/>
        </p:nvSpPr>
        <p:spPr>
          <a:xfrm>
            <a:off x="666683" y="1975333"/>
            <a:ext cx="9702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然后又从这么多男粉丝里面通过语句：</a:t>
            </a:r>
            <a:r>
              <a:rPr lang="pt-BR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data[data[‘user.gender’]==‘m’].sample(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pt-BR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随机抽取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个男粉丝的数据，结果发现这里面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个粉丝里面都是关注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，粉丝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的用户。所以我们有理由怀疑，蔡徐坤微博的转发是存在假流量的。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8909EE-70F6-4469-92B0-AC9D1422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66" y="2969704"/>
            <a:ext cx="7516535" cy="36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真假流量所占的比例各有多少？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1B0C2E-24DD-47EB-ADE0-2EECC156F966}"/>
              </a:ext>
            </a:extLst>
          </p:cNvPr>
          <p:cNvSpPr txBox="1"/>
          <p:nvPr/>
        </p:nvSpPr>
        <p:spPr>
          <a:xfrm>
            <a:off x="836102" y="1591223"/>
            <a:ext cx="11587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通过清洗数据，我们发现大部分粉丝的名字里含有用户两个字，然后跟之前的分析结合起来，运用语句：</a:t>
            </a:r>
            <a:r>
              <a:rPr lang="en-US" altLang="zh-CN" dirty="0" err="1"/>
              <a:t>data_fake</a:t>
            </a:r>
            <a:r>
              <a:rPr lang="en-US" altLang="zh-CN" dirty="0"/>
              <a:t> = data[((data['</a:t>
            </a:r>
            <a:r>
              <a:rPr lang="en-US" altLang="zh-CN" dirty="0" err="1"/>
              <a:t>user.follow_count</a:t>
            </a:r>
            <a:r>
              <a:rPr lang="en-US" altLang="zh-CN" dirty="0"/>
              <a:t>']&lt;=5)|(data['</a:t>
            </a:r>
            <a:r>
              <a:rPr lang="en-US" altLang="zh-CN" dirty="0" err="1"/>
              <a:t>user.followers_count</a:t>
            </a:r>
            <a:r>
              <a:rPr lang="en-US" altLang="zh-CN" dirty="0"/>
              <a:t>']&lt;=5))&amp;</a:t>
            </a:r>
          </a:p>
          <a:p>
            <a:r>
              <a:rPr lang="en-US" altLang="zh-CN" dirty="0"/>
              <a:t>                 (data['</a:t>
            </a:r>
            <a:r>
              <a:rPr lang="en-US" altLang="zh-CN" dirty="0" err="1"/>
              <a:t>user.description</a:t>
            </a:r>
            <a:r>
              <a:rPr lang="en-US" altLang="zh-CN" dirty="0"/>
              <a:t>']=='')&amp;</a:t>
            </a:r>
          </a:p>
          <a:p>
            <a:r>
              <a:rPr lang="en-US" altLang="zh-CN" dirty="0"/>
              <a:t>                 (data['</a:t>
            </a:r>
            <a:r>
              <a:rPr lang="en-US" altLang="zh-CN" dirty="0" err="1"/>
              <a:t>comments_count</a:t>
            </a:r>
            <a:r>
              <a:rPr lang="en-US" altLang="zh-CN" dirty="0"/>
              <a:t>']==0)&amp;</a:t>
            </a:r>
          </a:p>
          <a:p>
            <a:r>
              <a:rPr lang="en-US" altLang="zh-CN" dirty="0"/>
              <a:t>                (data['</a:t>
            </a:r>
            <a:r>
              <a:rPr lang="en-US" altLang="zh-CN" dirty="0" err="1"/>
              <a:t>attitudes_count</a:t>
            </a:r>
            <a:r>
              <a:rPr lang="en-US" altLang="zh-CN" dirty="0"/>
              <a:t>']==0)&amp;</a:t>
            </a:r>
          </a:p>
          <a:p>
            <a:r>
              <a:rPr lang="en-US" altLang="zh-CN" dirty="0"/>
              <a:t>                (data['</a:t>
            </a:r>
            <a:r>
              <a:rPr lang="en-US" altLang="zh-CN" dirty="0" err="1"/>
              <a:t>reposts_count</a:t>
            </a:r>
            <a:r>
              <a:rPr lang="en-US" altLang="zh-CN" dirty="0"/>
              <a:t>']==0)&amp;</a:t>
            </a:r>
          </a:p>
          <a:p>
            <a:r>
              <a:rPr lang="en-US" altLang="zh-CN" dirty="0"/>
              <a:t>                (data['</a:t>
            </a:r>
            <a:r>
              <a:rPr lang="en-US" altLang="zh-CN" dirty="0" err="1"/>
              <a:t>user.mbrank</a:t>
            </a:r>
            <a:r>
              <a:rPr lang="en-US" altLang="zh-CN" dirty="0"/>
              <a:t>']==0)]</a:t>
            </a:r>
          </a:p>
          <a:p>
            <a:r>
              <a:rPr lang="en-US" altLang="zh-CN" dirty="0"/>
              <a:t>data_fake2_index = data[(data['</a:t>
            </a:r>
            <a:r>
              <a:rPr lang="en-US" altLang="zh-CN" dirty="0" err="1"/>
              <a:t>user.follow_count</a:t>
            </a:r>
            <a:r>
              <a:rPr lang="en-US" altLang="zh-CN" dirty="0"/>
              <a:t>']&gt;5)&amp; (data['</a:t>
            </a:r>
            <a:r>
              <a:rPr lang="en-US" altLang="zh-CN" dirty="0" err="1"/>
              <a:t>user.followers_count</a:t>
            </a:r>
            <a:r>
              <a:rPr lang="en-US" altLang="zh-CN" dirty="0"/>
              <a:t>']&gt;5)&amp;(data['</a:t>
            </a:r>
            <a:r>
              <a:rPr lang="en-US" altLang="zh-CN" dirty="0" err="1"/>
              <a:t>user.screen_name</a:t>
            </a:r>
            <a:r>
              <a:rPr lang="en-US" altLang="zh-CN" dirty="0"/>
              <a:t>'].</a:t>
            </a:r>
            <a:r>
              <a:rPr lang="en-US" altLang="zh-CN" dirty="0" err="1"/>
              <a:t>str.contains</a:t>
            </a:r>
            <a:r>
              <a:rPr lang="en-US" altLang="zh-CN" dirty="0"/>
              <a:t>('</a:t>
            </a:r>
            <a:r>
              <a:rPr lang="zh-CN" altLang="en-US" dirty="0"/>
              <a:t>用户</a:t>
            </a:r>
            <a:r>
              <a:rPr lang="en-US" altLang="zh-CN" dirty="0"/>
              <a:t>'))].index</a:t>
            </a:r>
          </a:p>
          <a:p>
            <a:r>
              <a:rPr lang="zh-CN" altLang="en-US" dirty="0"/>
              <a:t>把假粉丝给删选出来了。然后在用语句：</a:t>
            </a:r>
            <a:endParaRPr lang="en-US" altLang="zh-CN" dirty="0"/>
          </a:p>
          <a:p>
            <a:r>
              <a:rPr lang="en-US" altLang="zh-CN" dirty="0"/>
              <a:t>bar = Bar("</a:t>
            </a:r>
            <a:r>
              <a:rPr lang="zh-CN" altLang="en-US" dirty="0"/>
              <a:t>蔡徐坤真假流量的转发量</a:t>
            </a:r>
            <a:r>
              <a:rPr lang="en-US" altLang="zh-CN" dirty="0"/>
              <a:t>", width = 600,height=500)</a:t>
            </a:r>
          </a:p>
          <a:p>
            <a:r>
              <a:rPr lang="en-US" altLang="zh-CN" dirty="0" err="1"/>
              <a:t>bar.add</a:t>
            </a:r>
            <a:r>
              <a:rPr lang="en-US" altLang="zh-CN" dirty="0"/>
              <a:t>("(</a:t>
            </a:r>
            <a:r>
              <a:rPr lang="zh-CN" altLang="en-US" dirty="0"/>
              <a:t>总数据</a:t>
            </a:r>
            <a:r>
              <a:rPr lang="en-US" altLang="zh-CN" dirty="0"/>
              <a:t>102313</a:t>
            </a:r>
            <a:r>
              <a:rPr lang="zh-CN" altLang="en-US" dirty="0"/>
              <a:t>条</a:t>
            </a:r>
            <a:r>
              <a:rPr lang="en-US" altLang="zh-CN" dirty="0"/>
              <a:t>)", ['</a:t>
            </a:r>
            <a:r>
              <a:rPr lang="zh-CN" altLang="en-US" dirty="0"/>
              <a:t>总转发量</a:t>
            </a:r>
            <a:r>
              <a:rPr lang="en-US" altLang="zh-CN" dirty="0"/>
              <a:t>', '</a:t>
            </a:r>
            <a:r>
              <a:rPr lang="zh-CN" altLang="en-US" dirty="0"/>
              <a:t>假粉丝转发量</a:t>
            </a:r>
            <a:r>
              <a:rPr lang="en-US" altLang="zh-CN" dirty="0"/>
              <a:t>', '</a:t>
            </a:r>
            <a:r>
              <a:rPr lang="zh-CN" altLang="en-US" dirty="0"/>
              <a:t>真粉丝转发量</a:t>
            </a:r>
            <a:r>
              <a:rPr lang="en-US" altLang="zh-CN" dirty="0"/>
              <a:t>'], </a:t>
            </a:r>
          </a:p>
          <a:p>
            <a:r>
              <a:rPr lang="en-US" altLang="zh-CN" dirty="0"/>
              <a:t>        [</a:t>
            </a:r>
            <a:r>
              <a:rPr lang="en-US" altLang="zh-CN" dirty="0" err="1"/>
              <a:t>data.shape</a:t>
            </a:r>
            <a:r>
              <a:rPr lang="en-US" altLang="zh-CN" dirty="0"/>
              <a:t>[0], </a:t>
            </a:r>
            <a:r>
              <a:rPr lang="en-US" altLang="zh-CN" dirty="0" err="1"/>
              <a:t>data_fake.shape</a:t>
            </a:r>
            <a:r>
              <a:rPr lang="en-US" altLang="zh-CN" dirty="0"/>
              <a:t>[0], </a:t>
            </a:r>
            <a:r>
              <a:rPr lang="en-US" altLang="zh-CN" dirty="0" err="1"/>
              <a:t>data_true.shape</a:t>
            </a:r>
            <a:r>
              <a:rPr lang="en-US" altLang="zh-CN" dirty="0"/>
              <a:t>[0]], </a:t>
            </a:r>
            <a:r>
              <a:rPr lang="en-US" altLang="zh-CN" dirty="0" err="1"/>
              <a:t>is_stack</a:t>
            </a:r>
            <a:r>
              <a:rPr lang="en-US" altLang="zh-CN" dirty="0"/>
              <a:t>=True,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xaxis_label_textsize</a:t>
            </a:r>
            <a:r>
              <a:rPr lang="en-US" altLang="zh-CN" dirty="0"/>
              <a:t>=20, </a:t>
            </a:r>
            <a:r>
              <a:rPr lang="en-US" altLang="zh-CN" dirty="0" err="1"/>
              <a:t>yaxis_label_textsize</a:t>
            </a:r>
            <a:r>
              <a:rPr lang="en-US" altLang="zh-CN" dirty="0"/>
              <a:t>=14, </a:t>
            </a:r>
            <a:r>
              <a:rPr lang="en-US" altLang="zh-CN" dirty="0" err="1"/>
              <a:t>is_label_show</a:t>
            </a:r>
            <a:r>
              <a:rPr lang="en-US" altLang="zh-CN" dirty="0"/>
              <a:t>=True)</a:t>
            </a:r>
          </a:p>
          <a:p>
            <a:r>
              <a:rPr lang="zh-CN" altLang="en-US" dirty="0"/>
              <a:t>把总转发量，真粉丝转发量和假粉丝转发量做一个柱状图分析。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真假流量所占的比例各有多少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633AE3-34A3-4BE9-BF91-2A281A676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924" y="1962101"/>
            <a:ext cx="6723809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3.</a:t>
            </a:r>
            <a:r>
              <a:rPr lang="zh-CN" altLang="en-US" sz="2400" dirty="0"/>
              <a:t>假流量粉丝是如何生产出来的？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00F9A6-D0A7-452C-AEB8-D75E567E327A}"/>
              </a:ext>
            </a:extLst>
          </p:cNvPr>
          <p:cNvSpPr txBox="1"/>
          <p:nvPr/>
        </p:nvSpPr>
        <p:spPr>
          <a:xfrm>
            <a:off x="1906592" y="1915148"/>
            <a:ext cx="8456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然后我们再来探究一下加粉丝究竟是怎样来的，通过是使用语句：</a:t>
            </a:r>
            <a:endParaRPr lang="en-US" altLang="zh-CN" dirty="0"/>
          </a:p>
          <a:p>
            <a:r>
              <a:rPr lang="en-US" altLang="zh-CN" dirty="0"/>
              <a:t>bar = Bar("</a:t>
            </a:r>
            <a:r>
              <a:rPr lang="zh-CN" altLang="en-US" dirty="0"/>
              <a:t>蔡徐坤假粉丝</a:t>
            </a:r>
            <a:r>
              <a:rPr lang="en-US" altLang="zh-CN" dirty="0"/>
              <a:t>Top10</a:t>
            </a:r>
            <a:r>
              <a:rPr lang="zh-CN" altLang="en-US" dirty="0"/>
              <a:t>转发设备</a:t>
            </a:r>
            <a:r>
              <a:rPr lang="en-US" altLang="zh-CN" dirty="0"/>
              <a:t>", width = 600,height=600)</a:t>
            </a:r>
          </a:p>
          <a:p>
            <a:r>
              <a:rPr lang="en-US" altLang="zh-CN" dirty="0" err="1"/>
              <a:t>bar.add</a:t>
            </a:r>
            <a:r>
              <a:rPr lang="en-US" altLang="zh-CN" dirty="0"/>
              <a:t>("", </a:t>
            </a:r>
            <a:r>
              <a:rPr lang="en-US" altLang="zh-CN" dirty="0" err="1"/>
              <a:t>fake_source.index</a:t>
            </a:r>
            <a:r>
              <a:rPr lang="en-US" altLang="zh-CN" dirty="0"/>
              <a:t>, </a:t>
            </a:r>
            <a:r>
              <a:rPr lang="en-US" altLang="zh-CN" dirty="0" err="1"/>
              <a:t>fake_source.values</a:t>
            </a:r>
            <a:r>
              <a:rPr lang="en-US" altLang="zh-CN" dirty="0"/>
              <a:t>, </a:t>
            </a:r>
            <a:r>
              <a:rPr lang="en-US" altLang="zh-CN" dirty="0" err="1"/>
              <a:t>is_stack</a:t>
            </a:r>
            <a:r>
              <a:rPr lang="en-US" altLang="zh-CN" dirty="0"/>
              <a:t>=True,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xaxis_label_textsize</a:t>
            </a:r>
            <a:r>
              <a:rPr lang="en-US" altLang="zh-CN" dirty="0"/>
              <a:t>=11, </a:t>
            </a:r>
            <a:r>
              <a:rPr lang="en-US" altLang="zh-CN" dirty="0" err="1"/>
              <a:t>yaxis_label_textsize</a:t>
            </a:r>
            <a:r>
              <a:rPr lang="en-US" altLang="zh-CN" dirty="0"/>
              <a:t>=14, </a:t>
            </a:r>
            <a:r>
              <a:rPr lang="en-US" altLang="zh-CN" dirty="0" err="1"/>
              <a:t>is_label_show</a:t>
            </a:r>
            <a:r>
              <a:rPr lang="en-US" altLang="zh-CN" dirty="0"/>
              <a:t>=True, </a:t>
            </a:r>
            <a:r>
              <a:rPr lang="en-US" altLang="zh-CN" dirty="0" err="1"/>
              <a:t>xaxis_rotate</a:t>
            </a:r>
            <a:r>
              <a:rPr lang="en-US" altLang="zh-CN" dirty="0"/>
              <a:t>=30)</a:t>
            </a:r>
          </a:p>
          <a:p>
            <a:r>
              <a:rPr lang="zh-CN" altLang="en-US" dirty="0"/>
              <a:t>给转发设备做了一个柱状图，发现，转发的设备绝大多数都是</a:t>
            </a:r>
            <a:r>
              <a:rPr lang="en-US" altLang="zh-CN" dirty="0"/>
              <a:t>Android</a:t>
            </a:r>
            <a:r>
              <a:rPr lang="zh-CN" altLang="en-US" dirty="0"/>
              <a:t>的，这也再次证明了蔡徐坤的粉丝大都是假粉丝。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CEC758-5054-4B3C-AD56-EA4C775B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714" y="3946474"/>
            <a:ext cx="9105860" cy="27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4.</a:t>
            </a:r>
            <a:r>
              <a:rPr lang="zh-CN" altLang="en-US" sz="2400" dirty="0"/>
              <a:t>真流量粉的粉丝画像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00F9A6-D0A7-452C-AEB8-D75E567E327A}"/>
              </a:ext>
            </a:extLst>
          </p:cNvPr>
          <p:cNvSpPr txBox="1"/>
          <p:nvPr/>
        </p:nvSpPr>
        <p:spPr>
          <a:xfrm>
            <a:off x="1906592" y="1915148"/>
            <a:ext cx="8456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通过语句：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bar = Bar("</a:t>
            </a:r>
            <a:r>
              <a:rPr lang="zh-CN" altLang="en-US" dirty="0"/>
              <a:t>蔡徐坤真粉丝性别比例</a:t>
            </a:r>
            <a:r>
              <a:rPr lang="en-US" altLang="zh-CN" dirty="0"/>
              <a:t>", width = 600,height=500)</a:t>
            </a:r>
          </a:p>
          <a:p>
            <a:r>
              <a:rPr lang="en-US" altLang="zh-CN" dirty="0" err="1"/>
              <a:t>bar.add</a:t>
            </a:r>
            <a:r>
              <a:rPr lang="en-US" altLang="zh-CN" dirty="0"/>
              <a:t>("(</a:t>
            </a:r>
            <a:r>
              <a:rPr lang="zh-CN" altLang="en-US" dirty="0"/>
              <a:t>真粉丝总数为</a:t>
            </a:r>
            <a:r>
              <a:rPr lang="en-US" altLang="zh-CN" dirty="0"/>
              <a:t>3926)", ['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'], </a:t>
            </a:r>
            <a:r>
              <a:rPr lang="en-US" altLang="zh-CN" dirty="0" err="1"/>
              <a:t>data_true_gender.values</a:t>
            </a:r>
            <a:r>
              <a:rPr lang="en-US" altLang="zh-CN" dirty="0"/>
              <a:t>, </a:t>
            </a:r>
            <a:r>
              <a:rPr lang="en-US" altLang="zh-CN" dirty="0" err="1"/>
              <a:t>is_stack</a:t>
            </a:r>
            <a:r>
              <a:rPr lang="en-US" altLang="zh-CN" dirty="0"/>
              <a:t>=True,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xaxis_label_textsize</a:t>
            </a:r>
            <a:r>
              <a:rPr lang="en-US" altLang="zh-CN" dirty="0"/>
              <a:t>=20, </a:t>
            </a:r>
            <a:r>
              <a:rPr lang="en-US" altLang="zh-CN" dirty="0" err="1"/>
              <a:t>yaxis_label_textsize</a:t>
            </a:r>
            <a:r>
              <a:rPr lang="en-US" altLang="zh-CN" dirty="0"/>
              <a:t>=14, </a:t>
            </a:r>
            <a:r>
              <a:rPr lang="en-US" altLang="zh-CN" dirty="0" err="1"/>
              <a:t>is_label_show</a:t>
            </a:r>
            <a:r>
              <a:rPr lang="en-US" altLang="zh-CN" dirty="0"/>
              <a:t>=True)</a:t>
            </a:r>
          </a:p>
          <a:p>
            <a:r>
              <a:rPr lang="zh-CN" altLang="en-US" dirty="0"/>
              <a:t>给蔡徐坤的真实粉丝做了一个柱状图，发现果然还是女粉丝多一些嘛，这才实属正常。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0617D8-A872-4955-9F3E-23A9DC284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850" y="3766657"/>
            <a:ext cx="6733333" cy="29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4.</a:t>
            </a:r>
            <a:r>
              <a:rPr lang="zh-CN" altLang="en-US" sz="2400" dirty="0"/>
              <a:t>真流量粉的粉丝画像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00F9A6-D0A7-452C-AEB8-D75E567E327A}"/>
              </a:ext>
            </a:extLst>
          </p:cNvPr>
          <p:cNvSpPr txBox="1"/>
          <p:nvPr/>
        </p:nvSpPr>
        <p:spPr>
          <a:xfrm>
            <a:off x="1277175" y="2482950"/>
            <a:ext cx="4177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然后又通过语句：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r>
              <a:rPr lang="en-US" altLang="zh-CN" dirty="0"/>
              <a:t>from collections import Counter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pyecharts</a:t>
            </a:r>
            <a:r>
              <a:rPr lang="en-US" altLang="zh-CN" dirty="0"/>
              <a:t> import </a:t>
            </a:r>
            <a:r>
              <a:rPr lang="en-US" altLang="zh-CN" dirty="0" err="1"/>
              <a:t>WordCloud</a:t>
            </a:r>
            <a:endParaRPr lang="en-US" altLang="zh-CN" dirty="0"/>
          </a:p>
          <a:p>
            <a:r>
              <a:rPr lang="en-US" altLang="zh-CN" dirty="0" err="1"/>
              <a:t>jieba.add_word</a:t>
            </a:r>
            <a:r>
              <a:rPr lang="en-US" altLang="zh-CN" dirty="0"/>
              <a:t>('</a:t>
            </a:r>
            <a:r>
              <a:rPr lang="zh-CN" altLang="en-US" dirty="0"/>
              <a:t>蔡徐坤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swords = [</a:t>
            </a:r>
            <a:r>
              <a:rPr lang="en-US" altLang="zh-CN" dirty="0" err="1"/>
              <a:t>x.strip</a:t>
            </a:r>
            <a:r>
              <a:rPr lang="en-US" altLang="zh-CN" dirty="0"/>
              <a:t>() for x in open ('stopwords.txt’)]</a:t>
            </a:r>
          </a:p>
          <a:p>
            <a:r>
              <a:rPr lang="zh-CN" altLang="en-US" dirty="0"/>
              <a:t>给蔡徐坤的真实粉丝的简介做了一个词云图。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FCB7B4-E79E-4C63-84BF-2DF0D393A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65" y="1915148"/>
            <a:ext cx="5755331" cy="45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B28B45D-E4B2-4424-89C1-FB3E1972DD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5189" y="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7" y="2537997"/>
            <a:ext cx="255711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4931622" y="2406301"/>
            <a:ext cx="559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总结及未来规划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0717EA-53F6-47CE-BB38-F36CFB7A35E3}"/>
              </a:ext>
            </a:extLst>
          </p:cNvPr>
          <p:cNvSpPr/>
          <p:nvPr/>
        </p:nvSpPr>
        <p:spPr>
          <a:xfrm>
            <a:off x="4931620" y="3481700"/>
            <a:ext cx="50112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Loem ipsum dolor sameman tanam casectetur adipiscing elit tamam dalam qoue sampe. dolor sameman tanam casectetur adipiscing elit tamam dalam qoue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6CBFA1B9-4265-4B0D-BF83-9622BFD16B85}"/>
                </a:ext>
              </a:extLst>
            </p:cNvPr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id="{45A4F306-1F2A-4207-9658-87430E04B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>
                <a:extLst>
                  <a:ext uri="{FF2B5EF4-FFF2-40B4-BE49-F238E27FC236}">
                    <a16:creationId xmlns:a16="http://schemas.microsoft.com/office/drawing/2014/main" id="{6A66C310-AE53-4E89-9CA2-7C21B2C74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>
                <a:extLst>
                  <a:ext uri="{FF2B5EF4-FFF2-40B4-BE49-F238E27FC236}">
                    <a16:creationId xmlns:a16="http://schemas.microsoft.com/office/drawing/2014/main" id="{95DE9FDC-7385-4FE1-8383-411488714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5CACD7A0-B91E-49C2-9EAE-5F700A03F897}"/>
                </a:ext>
              </a:extLst>
            </p:cNvPr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C2108C40-FA68-4611-868E-6D83882BB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59101BE-9216-462C-AF38-E6B4860EA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>
              <a:extLst>
                <a:ext uri="{FF2B5EF4-FFF2-40B4-BE49-F238E27FC236}">
                  <a16:creationId xmlns:a16="http://schemas.microsoft.com/office/drawing/2014/main" id="{25096CAC-120C-4955-88D7-EB2C6E712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>
              <a:extLst>
                <a:ext uri="{FF2B5EF4-FFF2-40B4-BE49-F238E27FC236}">
                  <a16:creationId xmlns:a16="http://schemas.microsoft.com/office/drawing/2014/main" id="{39B5736D-A4C9-4AFF-8EB4-F20715277193}"/>
                </a:ext>
              </a:extLst>
            </p:cNvPr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>
              <a:extLst>
                <a:ext uri="{FF2B5EF4-FFF2-40B4-BE49-F238E27FC236}">
                  <a16:creationId xmlns:a16="http://schemas.microsoft.com/office/drawing/2014/main" id="{4E9FEB84-C511-4E22-844C-AB47F9BC0D68}"/>
                </a:ext>
              </a:extLst>
            </p:cNvPr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68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130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总结及</a:t>
                </a:r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未来规划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4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Rectangle 5"/>
          <p:cNvSpPr>
            <a:spLocks/>
          </p:cNvSpPr>
          <p:nvPr/>
        </p:nvSpPr>
        <p:spPr bwMode="auto">
          <a:xfrm>
            <a:off x="6633708" y="1561463"/>
            <a:ext cx="4321507" cy="47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indent="4572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      </a:t>
            </a:r>
            <a:endParaRPr lang="en-US" altLang="zh-CN" sz="1200" dirty="0">
              <a:solidFill>
                <a:srgbClr val="25243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C85160A-0F9E-4E1C-A3E2-39D67D8C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0" y="1263135"/>
            <a:ext cx="5496103" cy="53986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2F2651-1061-490F-930F-8699880BFD8D}"/>
              </a:ext>
            </a:extLst>
          </p:cNvPr>
          <p:cNvSpPr txBox="1"/>
          <p:nvPr/>
        </p:nvSpPr>
        <p:spPr>
          <a:xfrm>
            <a:off x="6468169" y="1373827"/>
            <a:ext cx="572383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在这次的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课设中，因为是小组协同合作，所以感觉跟以往的其他课程的课设不同，每个人都有自己的分工，感觉比以前轻松了许多，也体会到了团结合作的重要性。不过因为我自己的一些特殊原因，所以导致我自己的分工有点儿拖沓，耽误了我小组的进度，实属有点儿抱歉。不过通过这次我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课设学习，让我们组熟练的掌握了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清洗数据的一些基本操作，也让我们自己认识到了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在清洗数据这方面的强大。也通过这次课设，基本的掌握了</a:t>
            </a:r>
            <a:r>
              <a:rPr lang="en-US" altLang="zh-CN" sz="1400" dirty="0" err="1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github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开源社区的一些基本操作。</a:t>
            </a:r>
            <a:endParaRPr lang="en-US" altLang="zh-CN" sz="1400" dirty="0">
              <a:solidFill>
                <a:srgbClr val="25243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indent="4572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虽然自这次课设的结束代表着我们这学期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课程的正式结束了，但这并不代表着我们对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学习的结束。正是这次课设，让我们给我们打开了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学习的大门。相信在以后的学习中，我们会继续认真的去学习</a:t>
            </a:r>
            <a:r>
              <a:rPr lang="en-US" altLang="zh-CN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python</a:t>
            </a:r>
            <a:r>
              <a:rPr lang="zh-CN" altLang="en-US" sz="14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这门强大并适用性强的语言</a:t>
            </a:r>
            <a:r>
              <a:rPr lang="zh-CN" altLang="en-US" sz="16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。</a:t>
            </a:r>
            <a:endParaRPr lang="en-US" altLang="zh-CN" sz="1600" dirty="0">
              <a:solidFill>
                <a:srgbClr val="25243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3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451DC53E-0A84-4F60-9BA7-60B6316438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0000">
            <a:off x="2739327" y="361457"/>
            <a:ext cx="6571991" cy="6001118"/>
          </a:xfrm>
          <a:prstGeom prst="rect">
            <a:avLst/>
          </a:prstGeom>
        </p:spPr>
      </p:pic>
      <p:sp>
        <p:nvSpPr>
          <p:cNvPr id="5" name="泪珠形 4"/>
          <p:cNvSpPr/>
          <p:nvPr/>
        </p:nvSpPr>
        <p:spPr>
          <a:xfrm>
            <a:off x="3102169" y="256847"/>
            <a:ext cx="5846304" cy="5846304"/>
          </a:xfrm>
          <a:prstGeom prst="teardrop">
            <a:avLst>
              <a:gd name="adj" fmla="val 67621"/>
            </a:avLst>
          </a:pr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4387696" y="189677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谢谢观看</a:t>
            </a:r>
            <a:endParaRPr lang="zh-CN" altLang="en-US" sz="60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716747" y="4408269"/>
            <a:ext cx="2617148" cy="352991"/>
            <a:chOff x="5078674" y="4673070"/>
            <a:chExt cx="2617148" cy="352991"/>
          </a:xfrm>
        </p:grpSpPr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6CBFA1B9-4265-4B0D-BF83-9622BFD16B85}"/>
                </a:ext>
              </a:extLst>
            </p:cNvPr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16" name="Freeform 74">
                <a:extLst>
                  <a:ext uri="{FF2B5EF4-FFF2-40B4-BE49-F238E27FC236}">
                    <a16:creationId xmlns:a16="http://schemas.microsoft.com/office/drawing/2014/main" id="{45A4F306-1F2A-4207-9658-87430E04B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7" name="Freeform 75">
                <a:extLst>
                  <a:ext uri="{FF2B5EF4-FFF2-40B4-BE49-F238E27FC236}">
                    <a16:creationId xmlns:a16="http://schemas.microsoft.com/office/drawing/2014/main" id="{6A66C310-AE53-4E89-9CA2-7C21B2C74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8" name="Freeform 76">
                <a:extLst>
                  <a:ext uri="{FF2B5EF4-FFF2-40B4-BE49-F238E27FC236}">
                    <a16:creationId xmlns:a16="http://schemas.microsoft.com/office/drawing/2014/main" id="{95DE9FDC-7385-4FE1-8383-411488714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id="{5CACD7A0-B91E-49C2-9EAE-5F700A03F897}"/>
                </a:ext>
              </a:extLst>
            </p:cNvPr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C2108C40-FA68-4611-868E-6D83882BB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D59101BE-9216-462C-AF38-E6B4860EA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1" name="Freeform 286">
              <a:extLst>
                <a:ext uri="{FF2B5EF4-FFF2-40B4-BE49-F238E27FC236}">
                  <a16:creationId xmlns:a16="http://schemas.microsoft.com/office/drawing/2014/main" id="{25096CAC-120C-4955-88D7-EB2C6E712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39B5736D-A4C9-4AFF-8EB4-F20715277193}"/>
                </a:ext>
              </a:extLst>
            </p:cNvPr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1">
              <a:extLst>
                <a:ext uri="{FF2B5EF4-FFF2-40B4-BE49-F238E27FC236}">
                  <a16:creationId xmlns:a16="http://schemas.microsoft.com/office/drawing/2014/main" id="{4E9FEB84-C511-4E22-844C-AB47F9BC0D68}"/>
                </a:ext>
              </a:extLst>
            </p:cNvPr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 33">
            <a:extLst>
              <a:ext uri="{FF2B5EF4-FFF2-40B4-BE49-F238E27FC236}">
                <a16:creationId xmlns:a16="http://schemas.microsoft.com/office/drawing/2014/main" id="{8461F8B3-186F-4746-B451-F99882509A43}"/>
              </a:ext>
            </a:extLst>
          </p:cNvPr>
          <p:cNvGrpSpPr/>
          <p:nvPr/>
        </p:nvGrpSpPr>
        <p:grpSpPr>
          <a:xfrm>
            <a:off x="3918612" y="3344093"/>
            <a:ext cx="4354775" cy="247650"/>
            <a:chOff x="3839295" y="4110295"/>
            <a:chExt cx="4354775" cy="2476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CB41D8E-3EA1-4329-BA99-9A5D54FA8DC6}"/>
                </a:ext>
              </a:extLst>
            </p:cNvPr>
            <p:cNvSpPr/>
            <p:nvPr/>
          </p:nvSpPr>
          <p:spPr>
            <a:xfrm>
              <a:off x="6431945" y="4110295"/>
              <a:ext cx="1762125" cy="247650"/>
            </a:xfrm>
            <a:prstGeom prst="rect">
              <a:avLst/>
            </a:prstGeom>
            <a:solidFill>
              <a:srgbClr val="F26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2021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月</a:t>
              </a:r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21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日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550E520-31DD-4B82-B4E6-D044F1FDEDF5}"/>
                </a:ext>
              </a:extLst>
            </p:cNvPr>
            <p:cNvSpPr/>
            <p:nvPr/>
          </p:nvSpPr>
          <p:spPr>
            <a:xfrm>
              <a:off x="3839295" y="4110295"/>
              <a:ext cx="1961386" cy="247650"/>
            </a:xfrm>
            <a:prstGeom prst="rect">
              <a:avLst/>
            </a:prstGeom>
            <a:solidFill>
              <a:srgbClr val="F26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汇报人：软件</a:t>
              </a:r>
              <a:r>
                <a:rPr lang="en-US" altLang="zh-CN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1181</a:t>
              </a:r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盛新帆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09818" y="1144792"/>
            <a:ext cx="3866347" cy="3592042"/>
            <a:chOff x="2739326" y="256846"/>
            <a:chExt cx="6571990" cy="61057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">
              <a:off x="2739326" y="361457"/>
              <a:ext cx="6571990" cy="6001118"/>
            </a:xfrm>
            <a:prstGeom prst="rect">
              <a:avLst/>
            </a:prstGeom>
          </p:spPr>
        </p:pic>
        <p:sp>
          <p:nvSpPr>
            <p:cNvPr id="3" name="泪珠形 2"/>
            <p:cNvSpPr/>
            <p:nvPr/>
          </p:nvSpPr>
          <p:spPr>
            <a:xfrm>
              <a:off x="3102168" y="256846"/>
              <a:ext cx="5846304" cy="5846302"/>
            </a:xfrm>
            <a:prstGeom prst="teardrop">
              <a:avLst>
                <a:gd name="adj" fmla="val 67621"/>
              </a:avLst>
            </a:prstGeom>
            <a:solidFill>
              <a:srgbClr val="3C3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1139600" y="2356673"/>
            <a:ext cx="2191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 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AE27E3-250A-4321-B96A-23F1C63C9ACF}"/>
              </a:ext>
            </a:extLst>
          </p:cNvPr>
          <p:cNvGrpSpPr/>
          <p:nvPr/>
        </p:nvGrpSpPr>
        <p:grpSpPr>
          <a:xfrm>
            <a:off x="4821566" y="1515033"/>
            <a:ext cx="4290321" cy="3753672"/>
            <a:chOff x="5271647" y="632398"/>
            <a:chExt cx="4290321" cy="3753672"/>
          </a:xfrm>
        </p:grpSpPr>
        <p:grpSp>
          <p:nvGrpSpPr>
            <p:cNvPr id="29" name="组合 18"/>
            <p:cNvGrpSpPr/>
            <p:nvPr/>
          </p:nvGrpSpPr>
          <p:grpSpPr>
            <a:xfrm>
              <a:off x="5271647" y="632398"/>
              <a:ext cx="3471519" cy="747000"/>
              <a:chOff x="3797607" y="424476"/>
              <a:chExt cx="2234102" cy="74700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797607" y="424476"/>
                <a:ext cx="2143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1</a:t>
                </a:r>
                <a:r>
                  <a:rPr lang="zh-CN" altLang="en-US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、背景和小组概况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139724" y="886141"/>
                <a:ext cx="1891985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</a:t>
                </a:r>
              </a:p>
            </p:txBody>
          </p:sp>
        </p:grpSp>
        <p:grpSp>
          <p:nvGrpSpPr>
            <p:cNvPr id="86" name="组合 18"/>
            <p:cNvGrpSpPr/>
            <p:nvPr/>
          </p:nvGrpSpPr>
          <p:grpSpPr>
            <a:xfrm>
              <a:off x="5302920" y="1634622"/>
              <a:ext cx="3299659" cy="747000"/>
              <a:chOff x="3797607" y="424476"/>
              <a:chExt cx="2594293" cy="747000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3797607" y="424476"/>
                <a:ext cx="25942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2</a:t>
                </a:r>
                <a:r>
                  <a:rPr lang="zh-CN" altLang="en-US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、选题现状调查</a:t>
                </a: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4213094" y="886141"/>
                <a:ext cx="1891985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</a:t>
                </a:r>
              </a:p>
            </p:txBody>
          </p:sp>
        </p:grpSp>
        <p:grpSp>
          <p:nvGrpSpPr>
            <p:cNvPr id="89" name="组合 18"/>
            <p:cNvGrpSpPr/>
            <p:nvPr/>
          </p:nvGrpSpPr>
          <p:grpSpPr>
            <a:xfrm>
              <a:off x="5290702" y="2636846"/>
              <a:ext cx="4144932" cy="747000"/>
              <a:chOff x="3797607" y="424476"/>
              <a:chExt cx="2150809" cy="747000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3797607" y="424476"/>
                <a:ext cx="2143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r>
                  <a:rPr lang="zh-CN" altLang="en-US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、目标设计及原因分析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4056431" y="886141"/>
                <a:ext cx="1891985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</a:t>
                </a:r>
              </a:p>
            </p:txBody>
          </p:sp>
        </p:grpSp>
        <p:grpSp>
          <p:nvGrpSpPr>
            <p:cNvPr id="92" name="组合 18"/>
            <p:cNvGrpSpPr/>
            <p:nvPr/>
          </p:nvGrpSpPr>
          <p:grpSpPr>
            <a:xfrm>
              <a:off x="5321977" y="3639070"/>
              <a:ext cx="4239991" cy="747000"/>
              <a:chOff x="3797607" y="424476"/>
              <a:chExt cx="2173954" cy="747000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3797607" y="424476"/>
                <a:ext cx="2143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4</a:t>
                </a:r>
                <a:r>
                  <a:rPr lang="zh-CN" altLang="en-US" sz="24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、总结及未来规划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4079576" y="886141"/>
                <a:ext cx="1891985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</a:t>
                </a:r>
              </a:p>
            </p:txBody>
          </p:sp>
        </p:grpSp>
      </p:grpSp>
      <p:grpSp>
        <p:nvGrpSpPr>
          <p:cNvPr id="102" name="组 101"/>
          <p:cNvGrpSpPr/>
          <p:nvPr/>
        </p:nvGrpSpPr>
        <p:grpSpPr>
          <a:xfrm rot="2700000">
            <a:off x="9879247" y="4386068"/>
            <a:ext cx="1877335" cy="1744144"/>
            <a:chOff x="2739326" y="256846"/>
            <a:chExt cx="6571990" cy="6105729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">
              <a:off x="2739326" y="361457"/>
              <a:ext cx="6571990" cy="6001118"/>
            </a:xfrm>
            <a:prstGeom prst="rect">
              <a:avLst/>
            </a:prstGeom>
          </p:spPr>
        </p:pic>
        <p:sp>
          <p:nvSpPr>
            <p:cNvPr id="104" name="泪珠形 103"/>
            <p:cNvSpPr/>
            <p:nvPr/>
          </p:nvSpPr>
          <p:spPr>
            <a:xfrm>
              <a:off x="3102168" y="256846"/>
              <a:ext cx="5846304" cy="5846302"/>
            </a:xfrm>
            <a:prstGeom prst="teardrop">
              <a:avLst>
                <a:gd name="adj" fmla="val 67621"/>
              </a:avLst>
            </a:prstGeom>
            <a:solidFill>
              <a:srgbClr val="3C3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05" name="组 104"/>
          <p:cNvGrpSpPr/>
          <p:nvPr/>
        </p:nvGrpSpPr>
        <p:grpSpPr>
          <a:xfrm rot="2700000">
            <a:off x="8490910" y="-1402071"/>
            <a:ext cx="4293913" cy="3989273"/>
            <a:chOff x="2739326" y="256846"/>
            <a:chExt cx="6571990" cy="6105729"/>
          </a:xfrm>
        </p:grpSpPr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">
              <a:off x="2739326" y="361457"/>
              <a:ext cx="6571990" cy="6001118"/>
            </a:xfrm>
            <a:prstGeom prst="rect">
              <a:avLst/>
            </a:prstGeom>
          </p:spPr>
        </p:pic>
        <p:sp>
          <p:nvSpPr>
            <p:cNvPr id="107" name="泪珠形 106"/>
            <p:cNvSpPr/>
            <p:nvPr/>
          </p:nvSpPr>
          <p:spPr>
            <a:xfrm>
              <a:off x="3102168" y="256846"/>
              <a:ext cx="5846304" cy="5846302"/>
            </a:xfrm>
            <a:prstGeom prst="teardrop">
              <a:avLst>
                <a:gd name="adj" fmla="val 67621"/>
              </a:avLst>
            </a:prstGeom>
            <a:solidFill>
              <a:srgbClr val="3C3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7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/>
          <p:cNvGrpSpPr/>
          <p:nvPr/>
        </p:nvGrpSpPr>
        <p:grpSpPr>
          <a:xfrm>
            <a:off x="2" y="0"/>
            <a:ext cx="4520889" cy="6858000"/>
            <a:chOff x="0" y="0"/>
            <a:chExt cx="4520889" cy="685800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504765" cy="685800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124" y="0"/>
              <a:ext cx="4504765" cy="6858000"/>
            </a:xfrm>
            <a:prstGeom prst="rect">
              <a:avLst/>
            </a:prstGeom>
            <a:solidFill>
              <a:srgbClr val="25243B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91447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4931622" y="2406301"/>
            <a:ext cx="559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背景和小组概况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0717EA-53F6-47CE-BB38-F36CFB7A35E3}"/>
              </a:ext>
            </a:extLst>
          </p:cNvPr>
          <p:cNvSpPr/>
          <p:nvPr/>
        </p:nvSpPr>
        <p:spPr>
          <a:xfrm>
            <a:off x="4931620" y="3481700"/>
            <a:ext cx="50112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Loem ipsum dolor sameman tanam casectetur adipiscing elit tamam dalam qoue sampe. dolor sameman tanam casectetur adipiscing elit tamam dalam qoue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6CBFA1B9-4265-4B0D-BF83-9622BFD16B85}"/>
                </a:ext>
              </a:extLst>
            </p:cNvPr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id="{45A4F306-1F2A-4207-9658-87430E04B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>
                <a:extLst>
                  <a:ext uri="{FF2B5EF4-FFF2-40B4-BE49-F238E27FC236}">
                    <a16:creationId xmlns:a16="http://schemas.microsoft.com/office/drawing/2014/main" id="{6A66C310-AE53-4E89-9CA2-7C21B2C74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>
                <a:extLst>
                  <a:ext uri="{FF2B5EF4-FFF2-40B4-BE49-F238E27FC236}">
                    <a16:creationId xmlns:a16="http://schemas.microsoft.com/office/drawing/2014/main" id="{95DE9FDC-7385-4FE1-8383-411488714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5CACD7A0-B91E-49C2-9EAE-5F700A03F897}"/>
                </a:ext>
              </a:extLst>
            </p:cNvPr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C2108C40-FA68-4611-868E-6D83882BB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59101BE-9216-462C-AF38-E6B4860EA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>
              <a:extLst>
                <a:ext uri="{FF2B5EF4-FFF2-40B4-BE49-F238E27FC236}">
                  <a16:creationId xmlns:a16="http://schemas.microsoft.com/office/drawing/2014/main" id="{25096CAC-120C-4955-88D7-EB2C6E712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>
              <a:extLst>
                <a:ext uri="{FF2B5EF4-FFF2-40B4-BE49-F238E27FC236}">
                  <a16:creationId xmlns:a16="http://schemas.microsoft.com/office/drawing/2014/main" id="{39B5736D-A4C9-4AFF-8EB4-F20715277193}"/>
                </a:ext>
              </a:extLst>
            </p:cNvPr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>
              <a:extLst>
                <a:ext uri="{FF2B5EF4-FFF2-40B4-BE49-F238E27FC236}">
                  <a16:creationId xmlns:a16="http://schemas.microsoft.com/office/drawing/2014/main" id="{4E9FEB84-C511-4E22-844C-AB47F9BC0D68}"/>
                </a:ext>
              </a:extLst>
            </p:cNvPr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1302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背景和小组概况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1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FB68E124-1416-492A-B993-B43C3CC9EB2F}"/>
              </a:ext>
            </a:extLst>
          </p:cNvPr>
          <p:cNvCxnSpPr>
            <a:cxnSpLocks/>
          </p:cNvCxnSpPr>
          <p:nvPr/>
        </p:nvCxnSpPr>
        <p:spPr>
          <a:xfrm>
            <a:off x="5252982" y="3569349"/>
            <a:ext cx="6230996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29EBB1AB-D88D-4069-8204-5063AF10223E}"/>
              </a:ext>
            </a:extLst>
          </p:cNvPr>
          <p:cNvCxnSpPr/>
          <p:nvPr/>
        </p:nvCxnSpPr>
        <p:spPr>
          <a:xfrm>
            <a:off x="7920803" y="4054219"/>
            <a:ext cx="0" cy="1451662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12"/>
          <p:cNvGrpSpPr/>
          <p:nvPr/>
        </p:nvGrpSpPr>
        <p:grpSpPr>
          <a:xfrm>
            <a:off x="5117278" y="4346717"/>
            <a:ext cx="2621983" cy="865365"/>
            <a:chOff x="3624779" y="2412339"/>
            <a:chExt cx="2621983" cy="865365"/>
          </a:xfrm>
        </p:grpSpPr>
        <p:sp>
          <p:nvSpPr>
            <p:cNvPr id="12" name="文本框 11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小组成员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79" y="2750893"/>
              <a:ext cx="2621983" cy="5268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组长：软件</a:t>
              </a:r>
              <a:r>
                <a:rPr lang="en-US" altLang="zh-CN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1181</a:t>
              </a: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王培成</a:t>
              </a:r>
              <a:endParaRPr lang="en-US" altLang="zh-CN" sz="10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组员：软件</a:t>
              </a:r>
              <a:r>
                <a:rPr lang="en-US" altLang="zh-CN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1181</a:t>
              </a: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盛新帆，软件</a:t>
              </a:r>
              <a:r>
                <a:rPr lang="en-US" altLang="zh-CN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1181</a:t>
              </a: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全智勇</a:t>
              </a:r>
            </a:p>
          </p:txBody>
        </p:sp>
      </p:grpSp>
      <p:grpSp>
        <p:nvGrpSpPr>
          <p:cNvPr id="14" name="组合 115"/>
          <p:cNvGrpSpPr/>
          <p:nvPr/>
        </p:nvGrpSpPr>
        <p:grpSpPr>
          <a:xfrm>
            <a:off x="8368478" y="4346718"/>
            <a:ext cx="3115491" cy="1327030"/>
            <a:chOff x="3624780" y="2412339"/>
            <a:chExt cx="2351472" cy="1327030"/>
          </a:xfrm>
        </p:grpSpPr>
        <p:sp>
          <p:nvSpPr>
            <p:cNvPr id="15" name="文本框 14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分工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988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盛新帆：主要负责</a:t>
              </a:r>
              <a:r>
                <a:rPr lang="en-US" altLang="zh-CN" sz="1000" dirty="0" err="1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github</a:t>
              </a: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内容的一些上传，数据清洗部分和编码。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王培成：主要负责</a:t>
              </a:r>
              <a:r>
                <a:rPr lang="en-US" altLang="zh-CN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PPT</a:t>
              </a: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的制作和一些编码。</a:t>
              </a:r>
              <a:endParaRPr lang="en-US" altLang="zh-CN" sz="1000" dirty="0">
                <a:solidFill>
                  <a:srgbClr val="25243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全智勇：主要负责数据的采集和一些编码。</a:t>
              </a:r>
            </a:p>
          </p:txBody>
        </p:sp>
      </p:grpSp>
      <p:sp>
        <p:nvSpPr>
          <p:cNvPr id="17" name="椭圆 118"/>
          <p:cNvSpPr/>
          <p:nvPr/>
        </p:nvSpPr>
        <p:spPr>
          <a:xfrm>
            <a:off x="5223001" y="3807445"/>
            <a:ext cx="418051" cy="356006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椭圆 119"/>
          <p:cNvSpPr/>
          <p:nvPr/>
        </p:nvSpPr>
        <p:spPr>
          <a:xfrm>
            <a:off x="8469924" y="3776422"/>
            <a:ext cx="381185" cy="418052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solidFill>
            <a:srgbClr val="3C3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19" name="组合 122"/>
          <p:cNvGrpSpPr/>
          <p:nvPr/>
        </p:nvGrpSpPr>
        <p:grpSpPr>
          <a:xfrm>
            <a:off x="5117280" y="2018339"/>
            <a:ext cx="5384981" cy="832945"/>
            <a:chOff x="267452" y="2336139"/>
            <a:chExt cx="5384981" cy="832945"/>
          </a:xfrm>
        </p:grpSpPr>
        <p:sp>
          <p:nvSpPr>
            <p:cNvPr id="20" name="文本框 19"/>
            <p:cNvSpPr txBox="1"/>
            <p:nvPr/>
          </p:nvSpPr>
          <p:spPr>
            <a:xfrm>
              <a:off x="267452" y="233613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选题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452" y="2750893"/>
              <a:ext cx="538498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5243B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蔡徐坤粉丝数及其转发数据真假状况分析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516" y="2376429"/>
            <a:ext cx="4117224" cy="27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28FCBCD-641B-45D6-BF70-D59CD3E3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0997" y="-704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5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4931622" y="240630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选题现状调查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0717EA-53F6-47CE-BB38-F36CFB7A35E3}"/>
              </a:ext>
            </a:extLst>
          </p:cNvPr>
          <p:cNvSpPr/>
          <p:nvPr/>
        </p:nvSpPr>
        <p:spPr>
          <a:xfrm>
            <a:off x="4931620" y="3481700"/>
            <a:ext cx="50112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Loem ipsum dolor sameman tanam casectetur adipiscing elit tamam dalam qoue sampe. dolor sameman tanam casectetur adipiscing elit tamam dalam qoue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6CBFA1B9-4265-4B0D-BF83-9622BFD16B85}"/>
                </a:ext>
              </a:extLst>
            </p:cNvPr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id="{45A4F306-1F2A-4207-9658-87430E04B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>
                <a:extLst>
                  <a:ext uri="{FF2B5EF4-FFF2-40B4-BE49-F238E27FC236}">
                    <a16:creationId xmlns:a16="http://schemas.microsoft.com/office/drawing/2014/main" id="{6A66C310-AE53-4E89-9CA2-7C21B2C74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>
                <a:extLst>
                  <a:ext uri="{FF2B5EF4-FFF2-40B4-BE49-F238E27FC236}">
                    <a16:creationId xmlns:a16="http://schemas.microsoft.com/office/drawing/2014/main" id="{95DE9FDC-7385-4FE1-8383-411488714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5CACD7A0-B91E-49C2-9EAE-5F700A03F897}"/>
                </a:ext>
              </a:extLst>
            </p:cNvPr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C2108C40-FA68-4611-868E-6D83882BB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59101BE-9216-462C-AF38-E6B4860EA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>
              <a:extLst>
                <a:ext uri="{FF2B5EF4-FFF2-40B4-BE49-F238E27FC236}">
                  <a16:creationId xmlns:a16="http://schemas.microsoft.com/office/drawing/2014/main" id="{25096CAC-120C-4955-88D7-EB2C6E712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>
              <a:extLst>
                <a:ext uri="{FF2B5EF4-FFF2-40B4-BE49-F238E27FC236}">
                  <a16:creationId xmlns:a16="http://schemas.microsoft.com/office/drawing/2014/main" id="{39B5736D-A4C9-4AFF-8EB4-F20715277193}"/>
                </a:ext>
              </a:extLst>
            </p:cNvPr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>
              <a:extLst>
                <a:ext uri="{FF2B5EF4-FFF2-40B4-BE49-F238E27FC236}">
                  <a16:creationId xmlns:a16="http://schemas.microsoft.com/office/drawing/2014/main" id="{4E9FEB84-C511-4E22-844C-AB47F9BC0D68}"/>
                </a:ext>
              </a:extLst>
            </p:cNvPr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47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8390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选题现状调查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2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D5B044A-4039-4AEB-9FF5-3E5EB1726068}"/>
              </a:ext>
            </a:extLst>
          </p:cNvPr>
          <p:cNvSpPr txBox="1"/>
          <p:nvPr/>
        </p:nvSpPr>
        <p:spPr>
          <a:xfrm>
            <a:off x="6878972" y="1304058"/>
            <a:ext cx="4571999" cy="544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2019</a:t>
            </a:r>
            <a:r>
              <a:rPr lang="zh-CN" altLang="en-US" dirty="0"/>
              <a:t>年的时候，央视新闻曾公开披露流量明星数据造假。作为一名吃瓜群众，我秉着好奇心点开了 </a:t>
            </a:r>
            <a:r>
              <a:rPr lang="en-US" altLang="zh-CN" dirty="0"/>
              <a:t>NBA </a:t>
            </a:r>
            <a:r>
              <a:rPr lang="zh-CN" altLang="en-US" dirty="0"/>
              <a:t>新春贺岁形象大使蔡徐坤的微博，发现他的微博转发量除了最新一条之外，其它的基本每条都是转发 </a:t>
            </a:r>
            <a:r>
              <a:rPr lang="en-US" altLang="zh-CN" dirty="0"/>
              <a:t>100 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为了解答这个问题，我们通过微博移动端随机抓取了蔡徐坤的一条微博</a:t>
            </a:r>
            <a:r>
              <a:rPr lang="en-US" altLang="zh-CN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再见，“任性的”千千</a:t>
            </a:r>
            <a:r>
              <a:rPr lang="en-US" altLang="zh-CN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…》</a:t>
            </a: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万条转发数据</a:t>
            </a:r>
            <a:r>
              <a:rPr lang="zh-CN" altLang="en-US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时间节点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时）。这条讲诉蔡徐坤关爱小动物的短视频微博，于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01:23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发布，到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18:00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的时候已经被转发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effectLst/>
              <a:latin typeface="-apple-system-fon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3BB3FD-AADC-4CC0-BA41-51EC06316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5" y="1418850"/>
            <a:ext cx="6067351" cy="53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4CB994F9-070C-4707-8105-9D2FCA5EAA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504765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368" y="-7040"/>
            <a:ext cx="4504765" cy="6858000"/>
          </a:xfrm>
          <a:prstGeom prst="rect">
            <a:avLst/>
          </a:prstGeom>
          <a:solidFill>
            <a:srgbClr val="25243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1447" y="2537997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0000" b="1" i="1" dirty="0">
                <a:solidFill>
                  <a:schemeClr val="bg1">
                    <a:alpha val="49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endParaRPr lang="zh-CN" altLang="en-US" sz="30000" b="1" i="1" dirty="0">
              <a:solidFill>
                <a:schemeClr val="bg1">
                  <a:alpha val="49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B62436-0F41-4B10-94D5-6462790A554F}"/>
              </a:ext>
            </a:extLst>
          </p:cNvPr>
          <p:cNvSpPr txBox="1"/>
          <p:nvPr/>
        </p:nvSpPr>
        <p:spPr>
          <a:xfrm>
            <a:off x="4931623" y="2406301"/>
            <a:ext cx="7138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i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目标设计及原因分析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0717EA-53F6-47CE-BB38-F36CFB7A35E3}"/>
              </a:ext>
            </a:extLst>
          </p:cNvPr>
          <p:cNvSpPr/>
          <p:nvPr/>
        </p:nvSpPr>
        <p:spPr>
          <a:xfrm>
            <a:off x="4931620" y="3481700"/>
            <a:ext cx="50112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Loem ipsum dolor sameman tanam casectetur adipiscing elit tamam dalam qoue sampe. dolor sameman tanam casectetur adipiscing elit tamam dalam qoue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4931623" y="4272239"/>
            <a:ext cx="2617148" cy="352991"/>
            <a:chOff x="5078674" y="4673070"/>
            <a:chExt cx="2617148" cy="352991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6CBFA1B9-4265-4B0D-BF83-9622BFD16B85}"/>
                </a:ext>
              </a:extLst>
            </p:cNvPr>
            <p:cNvGrpSpPr/>
            <p:nvPr/>
          </p:nvGrpSpPr>
          <p:grpSpPr>
            <a:xfrm>
              <a:off x="5078674" y="4675156"/>
              <a:ext cx="342158" cy="341371"/>
              <a:chOff x="4594225" y="2119313"/>
              <a:chExt cx="690563" cy="688975"/>
            </a:xfrm>
            <a:solidFill>
              <a:schemeClr val="bg1"/>
            </a:solidFill>
          </p:grpSpPr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id="{45A4F306-1F2A-4207-9658-87430E04B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4225" y="2119313"/>
                <a:ext cx="690563" cy="688975"/>
              </a:xfrm>
              <a:custGeom>
                <a:avLst/>
                <a:gdLst>
                  <a:gd name="T0" fmla="*/ 13014 w 16095"/>
                  <a:gd name="T1" fmla="*/ 9314 h 16058"/>
                  <a:gd name="T2" fmla="*/ 12601 w 16095"/>
                  <a:gd name="T3" fmla="*/ 10148 h 16058"/>
                  <a:gd name="T4" fmla="*/ 12483 w 16095"/>
                  <a:gd name="T5" fmla="*/ 10816 h 16058"/>
                  <a:gd name="T6" fmla="*/ 11103 w 16095"/>
                  <a:gd name="T7" fmla="*/ 12535 h 16058"/>
                  <a:gd name="T8" fmla="*/ 10453 w 16095"/>
                  <a:gd name="T9" fmla="*/ 12465 h 16058"/>
                  <a:gd name="T10" fmla="*/ 9575 w 16095"/>
                  <a:gd name="T11" fmla="*/ 12816 h 16058"/>
                  <a:gd name="T12" fmla="*/ 9126 w 16095"/>
                  <a:gd name="T13" fmla="*/ 13268 h 16058"/>
                  <a:gd name="T14" fmla="*/ 6955 w 16095"/>
                  <a:gd name="T15" fmla="*/ 13239 h 16058"/>
                  <a:gd name="T16" fmla="*/ 6491 w 16095"/>
                  <a:gd name="T17" fmla="*/ 12802 h 16058"/>
                  <a:gd name="T18" fmla="*/ 5615 w 16095"/>
                  <a:gd name="T19" fmla="*/ 12459 h 16058"/>
                  <a:gd name="T20" fmla="*/ 4959 w 16095"/>
                  <a:gd name="T21" fmla="*/ 12551 h 16058"/>
                  <a:gd name="T22" fmla="*/ 3617 w 16095"/>
                  <a:gd name="T23" fmla="*/ 10784 h 16058"/>
                  <a:gd name="T24" fmla="*/ 3464 w 16095"/>
                  <a:gd name="T25" fmla="*/ 10082 h 16058"/>
                  <a:gd name="T26" fmla="*/ 3059 w 16095"/>
                  <a:gd name="T27" fmla="*/ 9291 h 16058"/>
                  <a:gd name="T28" fmla="*/ 1006 w 16095"/>
                  <a:gd name="T29" fmla="*/ 7347 h 16058"/>
                  <a:gd name="T30" fmla="*/ 3081 w 16095"/>
                  <a:gd name="T31" fmla="*/ 6745 h 16058"/>
                  <a:gd name="T32" fmla="*/ 3495 w 16095"/>
                  <a:gd name="T33" fmla="*/ 5911 h 16058"/>
                  <a:gd name="T34" fmla="*/ 3613 w 16095"/>
                  <a:gd name="T35" fmla="*/ 5243 h 16058"/>
                  <a:gd name="T36" fmla="*/ 4992 w 16095"/>
                  <a:gd name="T37" fmla="*/ 3523 h 16058"/>
                  <a:gd name="T38" fmla="*/ 5643 w 16095"/>
                  <a:gd name="T39" fmla="*/ 3593 h 16058"/>
                  <a:gd name="T40" fmla="*/ 6520 w 16095"/>
                  <a:gd name="T41" fmla="*/ 3242 h 16058"/>
                  <a:gd name="T42" fmla="*/ 6970 w 16095"/>
                  <a:gd name="T43" fmla="*/ 2790 h 16058"/>
                  <a:gd name="T44" fmla="*/ 9140 w 16095"/>
                  <a:gd name="T45" fmla="*/ 2819 h 16058"/>
                  <a:gd name="T46" fmla="*/ 9604 w 16095"/>
                  <a:gd name="T47" fmla="*/ 3256 h 16058"/>
                  <a:gd name="T48" fmla="*/ 10480 w 16095"/>
                  <a:gd name="T49" fmla="*/ 3599 h 16058"/>
                  <a:gd name="T50" fmla="*/ 11137 w 16095"/>
                  <a:gd name="T51" fmla="*/ 3507 h 16058"/>
                  <a:gd name="T52" fmla="*/ 12478 w 16095"/>
                  <a:gd name="T53" fmla="*/ 5274 h 16058"/>
                  <a:gd name="T54" fmla="*/ 12631 w 16095"/>
                  <a:gd name="T55" fmla="*/ 5976 h 16058"/>
                  <a:gd name="T56" fmla="*/ 13036 w 16095"/>
                  <a:gd name="T57" fmla="*/ 6767 h 16058"/>
                  <a:gd name="T58" fmla="*/ 15089 w 16095"/>
                  <a:gd name="T59" fmla="*/ 8712 h 16058"/>
                  <a:gd name="T60" fmla="*/ 14489 w 16095"/>
                  <a:gd name="T61" fmla="*/ 3783 h 16058"/>
                  <a:gd name="T62" fmla="*/ 14336 w 16095"/>
                  <a:gd name="T63" fmla="*/ 2970 h 16058"/>
                  <a:gd name="T64" fmla="*/ 12945 w 16095"/>
                  <a:gd name="T65" fmla="*/ 1659 h 16058"/>
                  <a:gd name="T66" fmla="*/ 12433 w 16095"/>
                  <a:gd name="T67" fmla="*/ 1581 h 16058"/>
                  <a:gd name="T68" fmla="*/ 10192 w 16095"/>
                  <a:gd name="T69" fmla="*/ 2406 h 16058"/>
                  <a:gd name="T70" fmla="*/ 9336 w 16095"/>
                  <a:gd name="T71" fmla="*/ 202 h 16058"/>
                  <a:gd name="T72" fmla="*/ 7187 w 16095"/>
                  <a:gd name="T73" fmla="*/ 15 h 16058"/>
                  <a:gd name="T74" fmla="*/ 6503 w 16095"/>
                  <a:gd name="T75" fmla="*/ 483 h 16058"/>
                  <a:gd name="T76" fmla="*/ 4046 w 16095"/>
                  <a:gd name="T77" fmla="*/ 1704 h 16058"/>
                  <a:gd name="T78" fmla="*/ 3407 w 16095"/>
                  <a:gd name="T79" fmla="*/ 1586 h 16058"/>
                  <a:gd name="T80" fmla="*/ 2956 w 16095"/>
                  <a:gd name="T81" fmla="*/ 1771 h 16058"/>
                  <a:gd name="T82" fmla="*/ 1604 w 16095"/>
                  <a:gd name="T83" fmla="*/ 3320 h 16058"/>
                  <a:gd name="T84" fmla="*/ 2620 w 16095"/>
                  <a:gd name="T85" fmla="*/ 5408 h 16058"/>
                  <a:gd name="T86" fmla="*/ 379 w 16095"/>
                  <a:gd name="T87" fmla="*/ 6562 h 16058"/>
                  <a:gd name="T88" fmla="*/ 1 w 16095"/>
                  <a:gd name="T89" fmla="*/ 7302 h 16058"/>
                  <a:gd name="T90" fmla="*/ 285 w 16095"/>
                  <a:gd name="T91" fmla="*/ 9412 h 16058"/>
                  <a:gd name="T92" fmla="*/ 2511 w 16095"/>
                  <a:gd name="T93" fmla="*/ 10413 h 16058"/>
                  <a:gd name="T94" fmla="*/ 1583 w 16095"/>
                  <a:gd name="T95" fmla="*/ 12613 h 16058"/>
                  <a:gd name="T96" fmla="*/ 2897 w 16095"/>
                  <a:gd name="T97" fmla="*/ 14241 h 16058"/>
                  <a:gd name="T98" fmla="*/ 3336 w 16095"/>
                  <a:gd name="T99" fmla="*/ 14459 h 16058"/>
                  <a:gd name="T100" fmla="*/ 3944 w 16095"/>
                  <a:gd name="T101" fmla="*/ 14404 h 16058"/>
                  <a:gd name="T102" fmla="*/ 6444 w 16095"/>
                  <a:gd name="T103" fmla="*/ 15461 h 16058"/>
                  <a:gd name="T104" fmla="*/ 7061 w 16095"/>
                  <a:gd name="T105" fmla="*/ 16012 h 16058"/>
                  <a:gd name="T106" fmla="*/ 9229 w 16095"/>
                  <a:gd name="T107" fmla="*/ 15927 h 16058"/>
                  <a:gd name="T108" fmla="*/ 9718 w 16095"/>
                  <a:gd name="T109" fmla="*/ 15251 h 16058"/>
                  <a:gd name="T110" fmla="*/ 12326 w 16095"/>
                  <a:gd name="T111" fmla="*/ 14460 h 16058"/>
                  <a:gd name="T112" fmla="*/ 12877 w 16095"/>
                  <a:gd name="T113" fmla="*/ 14426 h 16058"/>
                  <a:gd name="T114" fmla="*/ 14253 w 16095"/>
                  <a:gd name="T115" fmla="*/ 13191 h 16058"/>
                  <a:gd name="T116" fmla="*/ 14511 w 16095"/>
                  <a:gd name="T117" fmla="*/ 12402 h 16058"/>
                  <a:gd name="T118" fmla="*/ 13745 w 16095"/>
                  <a:gd name="T119" fmla="*/ 10004 h 16058"/>
                  <a:gd name="T120" fmla="*/ 15941 w 16095"/>
                  <a:gd name="T121" fmla="*/ 9245 h 16058"/>
                  <a:gd name="T122" fmla="*/ 16061 w 16095"/>
                  <a:gd name="T123" fmla="*/ 7086 h 16058"/>
                  <a:gd name="T124" fmla="*/ 15536 w 16095"/>
                  <a:gd name="T125" fmla="*/ 6448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095" h="16058">
                    <a:moveTo>
                      <a:pt x="13547" y="9020"/>
                    </a:moveTo>
                    <a:lnTo>
                      <a:pt x="13515" y="9027"/>
                    </a:lnTo>
                    <a:lnTo>
                      <a:pt x="13483" y="9035"/>
                    </a:lnTo>
                    <a:lnTo>
                      <a:pt x="13450" y="9044"/>
                    </a:lnTo>
                    <a:lnTo>
                      <a:pt x="13419" y="9054"/>
                    </a:lnTo>
                    <a:lnTo>
                      <a:pt x="13388" y="9065"/>
                    </a:lnTo>
                    <a:lnTo>
                      <a:pt x="13358" y="9077"/>
                    </a:lnTo>
                    <a:lnTo>
                      <a:pt x="13328" y="9090"/>
                    </a:lnTo>
                    <a:lnTo>
                      <a:pt x="13298" y="9104"/>
                    </a:lnTo>
                    <a:lnTo>
                      <a:pt x="13269" y="9120"/>
                    </a:lnTo>
                    <a:lnTo>
                      <a:pt x="13241" y="9135"/>
                    </a:lnTo>
                    <a:lnTo>
                      <a:pt x="13213" y="9152"/>
                    </a:lnTo>
                    <a:lnTo>
                      <a:pt x="13186" y="9169"/>
                    </a:lnTo>
                    <a:lnTo>
                      <a:pt x="13160" y="9187"/>
                    </a:lnTo>
                    <a:lnTo>
                      <a:pt x="13134" y="9207"/>
                    </a:lnTo>
                    <a:lnTo>
                      <a:pt x="13108" y="9226"/>
                    </a:lnTo>
                    <a:lnTo>
                      <a:pt x="13083" y="9247"/>
                    </a:lnTo>
                    <a:lnTo>
                      <a:pt x="13059" y="9269"/>
                    </a:lnTo>
                    <a:lnTo>
                      <a:pt x="13036" y="9291"/>
                    </a:lnTo>
                    <a:lnTo>
                      <a:pt x="13014" y="9314"/>
                    </a:lnTo>
                    <a:lnTo>
                      <a:pt x="12992" y="9338"/>
                    </a:lnTo>
                    <a:lnTo>
                      <a:pt x="12971" y="9362"/>
                    </a:lnTo>
                    <a:lnTo>
                      <a:pt x="12950" y="9387"/>
                    </a:lnTo>
                    <a:lnTo>
                      <a:pt x="12931" y="9414"/>
                    </a:lnTo>
                    <a:lnTo>
                      <a:pt x="12912" y="9440"/>
                    </a:lnTo>
                    <a:lnTo>
                      <a:pt x="12894" y="9467"/>
                    </a:lnTo>
                    <a:lnTo>
                      <a:pt x="12877" y="9495"/>
                    </a:lnTo>
                    <a:lnTo>
                      <a:pt x="12861" y="9523"/>
                    </a:lnTo>
                    <a:lnTo>
                      <a:pt x="12846" y="9552"/>
                    </a:lnTo>
                    <a:lnTo>
                      <a:pt x="12832" y="9582"/>
                    </a:lnTo>
                    <a:lnTo>
                      <a:pt x="12819" y="9612"/>
                    </a:lnTo>
                    <a:lnTo>
                      <a:pt x="12807" y="9642"/>
                    </a:lnTo>
                    <a:lnTo>
                      <a:pt x="12795" y="9674"/>
                    </a:lnTo>
                    <a:lnTo>
                      <a:pt x="12769" y="9743"/>
                    </a:lnTo>
                    <a:lnTo>
                      <a:pt x="12744" y="9812"/>
                    </a:lnTo>
                    <a:lnTo>
                      <a:pt x="12717" y="9880"/>
                    </a:lnTo>
                    <a:lnTo>
                      <a:pt x="12690" y="9948"/>
                    </a:lnTo>
                    <a:lnTo>
                      <a:pt x="12661" y="10015"/>
                    </a:lnTo>
                    <a:lnTo>
                      <a:pt x="12632" y="10082"/>
                    </a:lnTo>
                    <a:lnTo>
                      <a:pt x="12601" y="10148"/>
                    </a:lnTo>
                    <a:lnTo>
                      <a:pt x="12570" y="10214"/>
                    </a:lnTo>
                    <a:lnTo>
                      <a:pt x="12556" y="10244"/>
                    </a:lnTo>
                    <a:lnTo>
                      <a:pt x="12543" y="10274"/>
                    </a:lnTo>
                    <a:lnTo>
                      <a:pt x="12531" y="10305"/>
                    </a:lnTo>
                    <a:lnTo>
                      <a:pt x="12520" y="10336"/>
                    </a:lnTo>
                    <a:lnTo>
                      <a:pt x="12510" y="10367"/>
                    </a:lnTo>
                    <a:lnTo>
                      <a:pt x="12501" y="10399"/>
                    </a:lnTo>
                    <a:lnTo>
                      <a:pt x="12494" y="10430"/>
                    </a:lnTo>
                    <a:lnTo>
                      <a:pt x="12487" y="10462"/>
                    </a:lnTo>
                    <a:lnTo>
                      <a:pt x="12481" y="10495"/>
                    </a:lnTo>
                    <a:lnTo>
                      <a:pt x="12477" y="10527"/>
                    </a:lnTo>
                    <a:lnTo>
                      <a:pt x="12473" y="10559"/>
                    </a:lnTo>
                    <a:lnTo>
                      <a:pt x="12471" y="10591"/>
                    </a:lnTo>
                    <a:lnTo>
                      <a:pt x="12469" y="10623"/>
                    </a:lnTo>
                    <a:lnTo>
                      <a:pt x="12469" y="10655"/>
                    </a:lnTo>
                    <a:lnTo>
                      <a:pt x="12470" y="10687"/>
                    </a:lnTo>
                    <a:lnTo>
                      <a:pt x="12471" y="10719"/>
                    </a:lnTo>
                    <a:lnTo>
                      <a:pt x="12474" y="10752"/>
                    </a:lnTo>
                    <a:lnTo>
                      <a:pt x="12478" y="10784"/>
                    </a:lnTo>
                    <a:lnTo>
                      <a:pt x="12483" y="10816"/>
                    </a:lnTo>
                    <a:lnTo>
                      <a:pt x="12488" y="10848"/>
                    </a:lnTo>
                    <a:lnTo>
                      <a:pt x="12495" y="10879"/>
                    </a:lnTo>
                    <a:lnTo>
                      <a:pt x="12503" y="10911"/>
                    </a:lnTo>
                    <a:lnTo>
                      <a:pt x="12512" y="10942"/>
                    </a:lnTo>
                    <a:lnTo>
                      <a:pt x="12522" y="10972"/>
                    </a:lnTo>
                    <a:lnTo>
                      <a:pt x="12532" y="11003"/>
                    </a:lnTo>
                    <a:lnTo>
                      <a:pt x="12544" y="11034"/>
                    </a:lnTo>
                    <a:lnTo>
                      <a:pt x="12557" y="11064"/>
                    </a:lnTo>
                    <a:lnTo>
                      <a:pt x="12571" y="11093"/>
                    </a:lnTo>
                    <a:lnTo>
                      <a:pt x="12586" y="11123"/>
                    </a:lnTo>
                    <a:lnTo>
                      <a:pt x="12602" y="11151"/>
                    </a:lnTo>
                    <a:lnTo>
                      <a:pt x="12619" y="11180"/>
                    </a:lnTo>
                    <a:lnTo>
                      <a:pt x="12638" y="11207"/>
                    </a:lnTo>
                    <a:lnTo>
                      <a:pt x="13511" y="12514"/>
                    </a:lnTo>
                    <a:lnTo>
                      <a:pt x="12543" y="13480"/>
                    </a:lnTo>
                    <a:lnTo>
                      <a:pt x="11233" y="12608"/>
                    </a:lnTo>
                    <a:lnTo>
                      <a:pt x="11202" y="12588"/>
                    </a:lnTo>
                    <a:lnTo>
                      <a:pt x="11169" y="12569"/>
                    </a:lnTo>
                    <a:lnTo>
                      <a:pt x="11137" y="12551"/>
                    </a:lnTo>
                    <a:lnTo>
                      <a:pt x="11103" y="12535"/>
                    </a:lnTo>
                    <a:lnTo>
                      <a:pt x="11069" y="12520"/>
                    </a:lnTo>
                    <a:lnTo>
                      <a:pt x="11035" y="12506"/>
                    </a:lnTo>
                    <a:lnTo>
                      <a:pt x="11000" y="12494"/>
                    </a:lnTo>
                    <a:lnTo>
                      <a:pt x="10965" y="12483"/>
                    </a:lnTo>
                    <a:lnTo>
                      <a:pt x="10930" y="12473"/>
                    </a:lnTo>
                    <a:lnTo>
                      <a:pt x="10894" y="12464"/>
                    </a:lnTo>
                    <a:lnTo>
                      <a:pt x="10858" y="12457"/>
                    </a:lnTo>
                    <a:lnTo>
                      <a:pt x="10822" y="12451"/>
                    </a:lnTo>
                    <a:lnTo>
                      <a:pt x="10786" y="12446"/>
                    </a:lnTo>
                    <a:lnTo>
                      <a:pt x="10748" y="12443"/>
                    </a:lnTo>
                    <a:lnTo>
                      <a:pt x="10712" y="12441"/>
                    </a:lnTo>
                    <a:lnTo>
                      <a:pt x="10676" y="12440"/>
                    </a:lnTo>
                    <a:lnTo>
                      <a:pt x="10648" y="12441"/>
                    </a:lnTo>
                    <a:lnTo>
                      <a:pt x="10620" y="12442"/>
                    </a:lnTo>
                    <a:lnTo>
                      <a:pt x="10592" y="12444"/>
                    </a:lnTo>
                    <a:lnTo>
                      <a:pt x="10563" y="12446"/>
                    </a:lnTo>
                    <a:lnTo>
                      <a:pt x="10536" y="12450"/>
                    </a:lnTo>
                    <a:lnTo>
                      <a:pt x="10508" y="12454"/>
                    </a:lnTo>
                    <a:lnTo>
                      <a:pt x="10480" y="12459"/>
                    </a:lnTo>
                    <a:lnTo>
                      <a:pt x="10453" y="12465"/>
                    </a:lnTo>
                    <a:lnTo>
                      <a:pt x="10425" y="12472"/>
                    </a:lnTo>
                    <a:lnTo>
                      <a:pt x="10397" y="12479"/>
                    </a:lnTo>
                    <a:lnTo>
                      <a:pt x="10370" y="12488"/>
                    </a:lnTo>
                    <a:lnTo>
                      <a:pt x="10343" y="12497"/>
                    </a:lnTo>
                    <a:lnTo>
                      <a:pt x="10317" y="12506"/>
                    </a:lnTo>
                    <a:lnTo>
                      <a:pt x="10290" y="12517"/>
                    </a:lnTo>
                    <a:lnTo>
                      <a:pt x="10264" y="12528"/>
                    </a:lnTo>
                    <a:lnTo>
                      <a:pt x="10237" y="12540"/>
                    </a:lnTo>
                    <a:lnTo>
                      <a:pt x="10172" y="12571"/>
                    </a:lnTo>
                    <a:lnTo>
                      <a:pt x="10106" y="12602"/>
                    </a:lnTo>
                    <a:lnTo>
                      <a:pt x="10038" y="12631"/>
                    </a:lnTo>
                    <a:lnTo>
                      <a:pt x="9971" y="12661"/>
                    </a:lnTo>
                    <a:lnTo>
                      <a:pt x="9903" y="12688"/>
                    </a:lnTo>
                    <a:lnTo>
                      <a:pt x="9835" y="12715"/>
                    </a:lnTo>
                    <a:lnTo>
                      <a:pt x="9766" y="12740"/>
                    </a:lnTo>
                    <a:lnTo>
                      <a:pt x="9696" y="12765"/>
                    </a:lnTo>
                    <a:lnTo>
                      <a:pt x="9665" y="12777"/>
                    </a:lnTo>
                    <a:lnTo>
                      <a:pt x="9635" y="12789"/>
                    </a:lnTo>
                    <a:lnTo>
                      <a:pt x="9605" y="12802"/>
                    </a:lnTo>
                    <a:lnTo>
                      <a:pt x="9575" y="12816"/>
                    </a:lnTo>
                    <a:lnTo>
                      <a:pt x="9545" y="12832"/>
                    </a:lnTo>
                    <a:lnTo>
                      <a:pt x="9517" y="12848"/>
                    </a:lnTo>
                    <a:lnTo>
                      <a:pt x="9489" y="12864"/>
                    </a:lnTo>
                    <a:lnTo>
                      <a:pt x="9462" y="12882"/>
                    </a:lnTo>
                    <a:lnTo>
                      <a:pt x="9436" y="12901"/>
                    </a:lnTo>
                    <a:lnTo>
                      <a:pt x="9410" y="12920"/>
                    </a:lnTo>
                    <a:lnTo>
                      <a:pt x="9384" y="12941"/>
                    </a:lnTo>
                    <a:lnTo>
                      <a:pt x="9360" y="12962"/>
                    </a:lnTo>
                    <a:lnTo>
                      <a:pt x="9336" y="12984"/>
                    </a:lnTo>
                    <a:lnTo>
                      <a:pt x="9313" y="13007"/>
                    </a:lnTo>
                    <a:lnTo>
                      <a:pt x="9291" y="13030"/>
                    </a:lnTo>
                    <a:lnTo>
                      <a:pt x="9269" y="13054"/>
                    </a:lnTo>
                    <a:lnTo>
                      <a:pt x="9249" y="13078"/>
                    </a:lnTo>
                    <a:lnTo>
                      <a:pt x="9228" y="13103"/>
                    </a:lnTo>
                    <a:lnTo>
                      <a:pt x="9209" y="13129"/>
                    </a:lnTo>
                    <a:lnTo>
                      <a:pt x="9190" y="13156"/>
                    </a:lnTo>
                    <a:lnTo>
                      <a:pt x="9173" y="13183"/>
                    </a:lnTo>
                    <a:lnTo>
                      <a:pt x="9156" y="13211"/>
                    </a:lnTo>
                    <a:lnTo>
                      <a:pt x="9141" y="13239"/>
                    </a:lnTo>
                    <a:lnTo>
                      <a:pt x="9126" y="13268"/>
                    </a:lnTo>
                    <a:lnTo>
                      <a:pt x="9112" y="13297"/>
                    </a:lnTo>
                    <a:lnTo>
                      <a:pt x="9099" y="13327"/>
                    </a:lnTo>
                    <a:lnTo>
                      <a:pt x="9087" y="13357"/>
                    </a:lnTo>
                    <a:lnTo>
                      <a:pt x="9076" y="13388"/>
                    </a:lnTo>
                    <a:lnTo>
                      <a:pt x="9066" y="13419"/>
                    </a:lnTo>
                    <a:lnTo>
                      <a:pt x="9056" y="13451"/>
                    </a:lnTo>
                    <a:lnTo>
                      <a:pt x="9048" y="13484"/>
                    </a:lnTo>
                    <a:lnTo>
                      <a:pt x="9041" y="13516"/>
                    </a:lnTo>
                    <a:lnTo>
                      <a:pt x="8732" y="15054"/>
                    </a:lnTo>
                    <a:lnTo>
                      <a:pt x="7363" y="15054"/>
                    </a:lnTo>
                    <a:lnTo>
                      <a:pt x="7055" y="13516"/>
                    </a:lnTo>
                    <a:lnTo>
                      <a:pt x="7048" y="13484"/>
                    </a:lnTo>
                    <a:lnTo>
                      <a:pt x="7040" y="13451"/>
                    </a:lnTo>
                    <a:lnTo>
                      <a:pt x="7030" y="13419"/>
                    </a:lnTo>
                    <a:lnTo>
                      <a:pt x="7020" y="13388"/>
                    </a:lnTo>
                    <a:lnTo>
                      <a:pt x="7009" y="13357"/>
                    </a:lnTo>
                    <a:lnTo>
                      <a:pt x="6997" y="13327"/>
                    </a:lnTo>
                    <a:lnTo>
                      <a:pt x="6984" y="13297"/>
                    </a:lnTo>
                    <a:lnTo>
                      <a:pt x="6970" y="13268"/>
                    </a:lnTo>
                    <a:lnTo>
                      <a:pt x="6955" y="13239"/>
                    </a:lnTo>
                    <a:lnTo>
                      <a:pt x="6940" y="13211"/>
                    </a:lnTo>
                    <a:lnTo>
                      <a:pt x="6923" y="13183"/>
                    </a:lnTo>
                    <a:lnTo>
                      <a:pt x="6906" y="13156"/>
                    </a:lnTo>
                    <a:lnTo>
                      <a:pt x="6887" y="13129"/>
                    </a:lnTo>
                    <a:lnTo>
                      <a:pt x="6868" y="13103"/>
                    </a:lnTo>
                    <a:lnTo>
                      <a:pt x="6847" y="13078"/>
                    </a:lnTo>
                    <a:lnTo>
                      <a:pt x="6827" y="13054"/>
                    </a:lnTo>
                    <a:lnTo>
                      <a:pt x="6805" y="13030"/>
                    </a:lnTo>
                    <a:lnTo>
                      <a:pt x="6783" y="13007"/>
                    </a:lnTo>
                    <a:lnTo>
                      <a:pt x="6760" y="12984"/>
                    </a:lnTo>
                    <a:lnTo>
                      <a:pt x="6736" y="12962"/>
                    </a:lnTo>
                    <a:lnTo>
                      <a:pt x="6712" y="12941"/>
                    </a:lnTo>
                    <a:lnTo>
                      <a:pt x="6686" y="12920"/>
                    </a:lnTo>
                    <a:lnTo>
                      <a:pt x="6660" y="12901"/>
                    </a:lnTo>
                    <a:lnTo>
                      <a:pt x="6634" y="12882"/>
                    </a:lnTo>
                    <a:lnTo>
                      <a:pt x="6607" y="12864"/>
                    </a:lnTo>
                    <a:lnTo>
                      <a:pt x="6579" y="12848"/>
                    </a:lnTo>
                    <a:lnTo>
                      <a:pt x="6551" y="12832"/>
                    </a:lnTo>
                    <a:lnTo>
                      <a:pt x="6521" y="12816"/>
                    </a:lnTo>
                    <a:lnTo>
                      <a:pt x="6491" y="12802"/>
                    </a:lnTo>
                    <a:lnTo>
                      <a:pt x="6461" y="12789"/>
                    </a:lnTo>
                    <a:lnTo>
                      <a:pt x="6431" y="12777"/>
                    </a:lnTo>
                    <a:lnTo>
                      <a:pt x="6400" y="12765"/>
                    </a:lnTo>
                    <a:lnTo>
                      <a:pt x="6330" y="12740"/>
                    </a:lnTo>
                    <a:lnTo>
                      <a:pt x="6261" y="12715"/>
                    </a:lnTo>
                    <a:lnTo>
                      <a:pt x="6193" y="12688"/>
                    </a:lnTo>
                    <a:lnTo>
                      <a:pt x="6125" y="12661"/>
                    </a:lnTo>
                    <a:lnTo>
                      <a:pt x="6058" y="12632"/>
                    </a:lnTo>
                    <a:lnTo>
                      <a:pt x="5990" y="12602"/>
                    </a:lnTo>
                    <a:lnTo>
                      <a:pt x="5924" y="12572"/>
                    </a:lnTo>
                    <a:lnTo>
                      <a:pt x="5859" y="12541"/>
                    </a:lnTo>
                    <a:lnTo>
                      <a:pt x="5832" y="12529"/>
                    </a:lnTo>
                    <a:lnTo>
                      <a:pt x="5806" y="12517"/>
                    </a:lnTo>
                    <a:lnTo>
                      <a:pt x="5779" y="12507"/>
                    </a:lnTo>
                    <a:lnTo>
                      <a:pt x="5752" y="12497"/>
                    </a:lnTo>
                    <a:lnTo>
                      <a:pt x="5725" y="12488"/>
                    </a:lnTo>
                    <a:lnTo>
                      <a:pt x="5698" y="12479"/>
                    </a:lnTo>
                    <a:lnTo>
                      <a:pt x="5670" y="12472"/>
                    </a:lnTo>
                    <a:lnTo>
                      <a:pt x="5643" y="12465"/>
                    </a:lnTo>
                    <a:lnTo>
                      <a:pt x="5615" y="12459"/>
                    </a:lnTo>
                    <a:lnTo>
                      <a:pt x="5588" y="12454"/>
                    </a:lnTo>
                    <a:lnTo>
                      <a:pt x="5560" y="12450"/>
                    </a:lnTo>
                    <a:lnTo>
                      <a:pt x="5533" y="12446"/>
                    </a:lnTo>
                    <a:lnTo>
                      <a:pt x="5504" y="12444"/>
                    </a:lnTo>
                    <a:lnTo>
                      <a:pt x="5476" y="12442"/>
                    </a:lnTo>
                    <a:lnTo>
                      <a:pt x="5448" y="12441"/>
                    </a:lnTo>
                    <a:lnTo>
                      <a:pt x="5420" y="12440"/>
                    </a:lnTo>
                    <a:lnTo>
                      <a:pt x="5384" y="12441"/>
                    </a:lnTo>
                    <a:lnTo>
                      <a:pt x="5347" y="12443"/>
                    </a:lnTo>
                    <a:lnTo>
                      <a:pt x="5310" y="12446"/>
                    </a:lnTo>
                    <a:lnTo>
                      <a:pt x="5274" y="12451"/>
                    </a:lnTo>
                    <a:lnTo>
                      <a:pt x="5238" y="12457"/>
                    </a:lnTo>
                    <a:lnTo>
                      <a:pt x="5202" y="12464"/>
                    </a:lnTo>
                    <a:lnTo>
                      <a:pt x="5166" y="12473"/>
                    </a:lnTo>
                    <a:lnTo>
                      <a:pt x="5130" y="12483"/>
                    </a:lnTo>
                    <a:lnTo>
                      <a:pt x="5096" y="12494"/>
                    </a:lnTo>
                    <a:lnTo>
                      <a:pt x="5061" y="12506"/>
                    </a:lnTo>
                    <a:lnTo>
                      <a:pt x="5027" y="12520"/>
                    </a:lnTo>
                    <a:lnTo>
                      <a:pt x="4992" y="12535"/>
                    </a:lnTo>
                    <a:lnTo>
                      <a:pt x="4959" y="12551"/>
                    </a:lnTo>
                    <a:lnTo>
                      <a:pt x="4926" y="12569"/>
                    </a:lnTo>
                    <a:lnTo>
                      <a:pt x="4894" y="12588"/>
                    </a:lnTo>
                    <a:lnTo>
                      <a:pt x="4862" y="12608"/>
                    </a:lnTo>
                    <a:lnTo>
                      <a:pt x="3552" y="13480"/>
                    </a:lnTo>
                    <a:lnTo>
                      <a:pt x="2584" y="12514"/>
                    </a:lnTo>
                    <a:lnTo>
                      <a:pt x="3457" y="11207"/>
                    </a:lnTo>
                    <a:lnTo>
                      <a:pt x="3476" y="11180"/>
                    </a:lnTo>
                    <a:lnTo>
                      <a:pt x="3493" y="11151"/>
                    </a:lnTo>
                    <a:lnTo>
                      <a:pt x="3509" y="11123"/>
                    </a:lnTo>
                    <a:lnTo>
                      <a:pt x="3524" y="11093"/>
                    </a:lnTo>
                    <a:lnTo>
                      <a:pt x="3537" y="11064"/>
                    </a:lnTo>
                    <a:lnTo>
                      <a:pt x="3550" y="11034"/>
                    </a:lnTo>
                    <a:lnTo>
                      <a:pt x="3562" y="11003"/>
                    </a:lnTo>
                    <a:lnTo>
                      <a:pt x="3573" y="10972"/>
                    </a:lnTo>
                    <a:lnTo>
                      <a:pt x="3583" y="10942"/>
                    </a:lnTo>
                    <a:lnTo>
                      <a:pt x="3592" y="10911"/>
                    </a:lnTo>
                    <a:lnTo>
                      <a:pt x="3600" y="10879"/>
                    </a:lnTo>
                    <a:lnTo>
                      <a:pt x="3606" y="10848"/>
                    </a:lnTo>
                    <a:lnTo>
                      <a:pt x="3612" y="10816"/>
                    </a:lnTo>
                    <a:lnTo>
                      <a:pt x="3617" y="10784"/>
                    </a:lnTo>
                    <a:lnTo>
                      <a:pt x="3621" y="10753"/>
                    </a:lnTo>
                    <a:lnTo>
                      <a:pt x="3624" y="10720"/>
                    </a:lnTo>
                    <a:lnTo>
                      <a:pt x="3625" y="10688"/>
                    </a:lnTo>
                    <a:lnTo>
                      <a:pt x="3626" y="10655"/>
                    </a:lnTo>
                    <a:lnTo>
                      <a:pt x="3626" y="10623"/>
                    </a:lnTo>
                    <a:lnTo>
                      <a:pt x="3624" y="10591"/>
                    </a:lnTo>
                    <a:lnTo>
                      <a:pt x="3622" y="10559"/>
                    </a:lnTo>
                    <a:lnTo>
                      <a:pt x="3618" y="10527"/>
                    </a:lnTo>
                    <a:lnTo>
                      <a:pt x="3614" y="10495"/>
                    </a:lnTo>
                    <a:lnTo>
                      <a:pt x="3608" y="10462"/>
                    </a:lnTo>
                    <a:lnTo>
                      <a:pt x="3602" y="10431"/>
                    </a:lnTo>
                    <a:lnTo>
                      <a:pt x="3594" y="10399"/>
                    </a:lnTo>
                    <a:lnTo>
                      <a:pt x="3585" y="10368"/>
                    </a:lnTo>
                    <a:lnTo>
                      <a:pt x="3576" y="10337"/>
                    </a:lnTo>
                    <a:lnTo>
                      <a:pt x="3565" y="10306"/>
                    </a:lnTo>
                    <a:lnTo>
                      <a:pt x="3553" y="10275"/>
                    </a:lnTo>
                    <a:lnTo>
                      <a:pt x="3540" y="10245"/>
                    </a:lnTo>
                    <a:lnTo>
                      <a:pt x="3526" y="10215"/>
                    </a:lnTo>
                    <a:lnTo>
                      <a:pt x="3495" y="10148"/>
                    </a:lnTo>
                    <a:lnTo>
                      <a:pt x="3464" y="10082"/>
                    </a:lnTo>
                    <a:lnTo>
                      <a:pt x="3435" y="10016"/>
                    </a:lnTo>
                    <a:lnTo>
                      <a:pt x="3406" y="9949"/>
                    </a:lnTo>
                    <a:lnTo>
                      <a:pt x="3378" y="9881"/>
                    </a:lnTo>
                    <a:lnTo>
                      <a:pt x="3352" y="9813"/>
                    </a:lnTo>
                    <a:lnTo>
                      <a:pt x="3326" y="9744"/>
                    </a:lnTo>
                    <a:lnTo>
                      <a:pt x="3300" y="9675"/>
                    </a:lnTo>
                    <a:lnTo>
                      <a:pt x="3289" y="9643"/>
                    </a:lnTo>
                    <a:lnTo>
                      <a:pt x="3277" y="9612"/>
                    </a:lnTo>
                    <a:lnTo>
                      <a:pt x="3263" y="9582"/>
                    </a:lnTo>
                    <a:lnTo>
                      <a:pt x="3249" y="9553"/>
                    </a:lnTo>
                    <a:lnTo>
                      <a:pt x="3234" y="9524"/>
                    </a:lnTo>
                    <a:lnTo>
                      <a:pt x="3218" y="9496"/>
                    </a:lnTo>
                    <a:lnTo>
                      <a:pt x="3201" y="9468"/>
                    </a:lnTo>
                    <a:lnTo>
                      <a:pt x="3183" y="9441"/>
                    </a:lnTo>
                    <a:lnTo>
                      <a:pt x="3165" y="9414"/>
                    </a:lnTo>
                    <a:lnTo>
                      <a:pt x="3145" y="9388"/>
                    </a:lnTo>
                    <a:lnTo>
                      <a:pt x="3124" y="9362"/>
                    </a:lnTo>
                    <a:lnTo>
                      <a:pt x="3103" y="9338"/>
                    </a:lnTo>
                    <a:lnTo>
                      <a:pt x="3081" y="9314"/>
                    </a:lnTo>
                    <a:lnTo>
                      <a:pt x="3059" y="9291"/>
                    </a:lnTo>
                    <a:lnTo>
                      <a:pt x="3036" y="9269"/>
                    </a:lnTo>
                    <a:lnTo>
                      <a:pt x="3012" y="9248"/>
                    </a:lnTo>
                    <a:lnTo>
                      <a:pt x="2987" y="9227"/>
                    </a:lnTo>
                    <a:lnTo>
                      <a:pt x="2961" y="9207"/>
                    </a:lnTo>
                    <a:lnTo>
                      <a:pt x="2935" y="9188"/>
                    </a:lnTo>
                    <a:lnTo>
                      <a:pt x="2909" y="9170"/>
                    </a:lnTo>
                    <a:lnTo>
                      <a:pt x="2882" y="9152"/>
                    </a:lnTo>
                    <a:lnTo>
                      <a:pt x="2854" y="9136"/>
                    </a:lnTo>
                    <a:lnTo>
                      <a:pt x="2826" y="9120"/>
                    </a:lnTo>
                    <a:lnTo>
                      <a:pt x="2797" y="9104"/>
                    </a:lnTo>
                    <a:lnTo>
                      <a:pt x="2767" y="9090"/>
                    </a:lnTo>
                    <a:lnTo>
                      <a:pt x="2737" y="9077"/>
                    </a:lnTo>
                    <a:lnTo>
                      <a:pt x="2707" y="9065"/>
                    </a:lnTo>
                    <a:lnTo>
                      <a:pt x="2676" y="9054"/>
                    </a:lnTo>
                    <a:lnTo>
                      <a:pt x="2645" y="9044"/>
                    </a:lnTo>
                    <a:lnTo>
                      <a:pt x="2613" y="9035"/>
                    </a:lnTo>
                    <a:lnTo>
                      <a:pt x="2581" y="9027"/>
                    </a:lnTo>
                    <a:lnTo>
                      <a:pt x="2548" y="9020"/>
                    </a:lnTo>
                    <a:lnTo>
                      <a:pt x="1006" y="8712"/>
                    </a:lnTo>
                    <a:lnTo>
                      <a:pt x="1006" y="7347"/>
                    </a:lnTo>
                    <a:lnTo>
                      <a:pt x="2548" y="7039"/>
                    </a:lnTo>
                    <a:lnTo>
                      <a:pt x="2581" y="7032"/>
                    </a:lnTo>
                    <a:lnTo>
                      <a:pt x="2613" y="7024"/>
                    </a:lnTo>
                    <a:lnTo>
                      <a:pt x="2645" y="7015"/>
                    </a:lnTo>
                    <a:lnTo>
                      <a:pt x="2676" y="7005"/>
                    </a:lnTo>
                    <a:lnTo>
                      <a:pt x="2707" y="6994"/>
                    </a:lnTo>
                    <a:lnTo>
                      <a:pt x="2737" y="6982"/>
                    </a:lnTo>
                    <a:lnTo>
                      <a:pt x="2767" y="6969"/>
                    </a:lnTo>
                    <a:lnTo>
                      <a:pt x="2797" y="6955"/>
                    </a:lnTo>
                    <a:lnTo>
                      <a:pt x="2826" y="6939"/>
                    </a:lnTo>
                    <a:lnTo>
                      <a:pt x="2854" y="6923"/>
                    </a:lnTo>
                    <a:lnTo>
                      <a:pt x="2882" y="6907"/>
                    </a:lnTo>
                    <a:lnTo>
                      <a:pt x="2909" y="6889"/>
                    </a:lnTo>
                    <a:lnTo>
                      <a:pt x="2935" y="6871"/>
                    </a:lnTo>
                    <a:lnTo>
                      <a:pt x="2961" y="6852"/>
                    </a:lnTo>
                    <a:lnTo>
                      <a:pt x="2987" y="6832"/>
                    </a:lnTo>
                    <a:lnTo>
                      <a:pt x="3012" y="6812"/>
                    </a:lnTo>
                    <a:lnTo>
                      <a:pt x="3036" y="6790"/>
                    </a:lnTo>
                    <a:lnTo>
                      <a:pt x="3059" y="6768"/>
                    </a:lnTo>
                    <a:lnTo>
                      <a:pt x="3081" y="6745"/>
                    </a:lnTo>
                    <a:lnTo>
                      <a:pt x="3103" y="6721"/>
                    </a:lnTo>
                    <a:lnTo>
                      <a:pt x="3124" y="6697"/>
                    </a:lnTo>
                    <a:lnTo>
                      <a:pt x="3145" y="6672"/>
                    </a:lnTo>
                    <a:lnTo>
                      <a:pt x="3165" y="6645"/>
                    </a:lnTo>
                    <a:lnTo>
                      <a:pt x="3183" y="6618"/>
                    </a:lnTo>
                    <a:lnTo>
                      <a:pt x="3201" y="6591"/>
                    </a:lnTo>
                    <a:lnTo>
                      <a:pt x="3218" y="6564"/>
                    </a:lnTo>
                    <a:lnTo>
                      <a:pt x="3234" y="6535"/>
                    </a:lnTo>
                    <a:lnTo>
                      <a:pt x="3249" y="6506"/>
                    </a:lnTo>
                    <a:lnTo>
                      <a:pt x="3263" y="6477"/>
                    </a:lnTo>
                    <a:lnTo>
                      <a:pt x="3277" y="6447"/>
                    </a:lnTo>
                    <a:lnTo>
                      <a:pt x="3289" y="6416"/>
                    </a:lnTo>
                    <a:lnTo>
                      <a:pt x="3300" y="6384"/>
                    </a:lnTo>
                    <a:lnTo>
                      <a:pt x="3326" y="6315"/>
                    </a:lnTo>
                    <a:lnTo>
                      <a:pt x="3351" y="6247"/>
                    </a:lnTo>
                    <a:lnTo>
                      <a:pt x="3378" y="6179"/>
                    </a:lnTo>
                    <a:lnTo>
                      <a:pt x="3406" y="6110"/>
                    </a:lnTo>
                    <a:lnTo>
                      <a:pt x="3434" y="6043"/>
                    </a:lnTo>
                    <a:lnTo>
                      <a:pt x="3463" y="5977"/>
                    </a:lnTo>
                    <a:lnTo>
                      <a:pt x="3495" y="5911"/>
                    </a:lnTo>
                    <a:lnTo>
                      <a:pt x="3526" y="5845"/>
                    </a:lnTo>
                    <a:lnTo>
                      <a:pt x="3540" y="5815"/>
                    </a:lnTo>
                    <a:lnTo>
                      <a:pt x="3553" y="5784"/>
                    </a:lnTo>
                    <a:lnTo>
                      <a:pt x="3565" y="5754"/>
                    </a:lnTo>
                    <a:lnTo>
                      <a:pt x="3575" y="5723"/>
                    </a:lnTo>
                    <a:lnTo>
                      <a:pt x="3585" y="5692"/>
                    </a:lnTo>
                    <a:lnTo>
                      <a:pt x="3594" y="5660"/>
                    </a:lnTo>
                    <a:lnTo>
                      <a:pt x="3602" y="5629"/>
                    </a:lnTo>
                    <a:lnTo>
                      <a:pt x="3608" y="5597"/>
                    </a:lnTo>
                    <a:lnTo>
                      <a:pt x="3614" y="5564"/>
                    </a:lnTo>
                    <a:lnTo>
                      <a:pt x="3618" y="5532"/>
                    </a:lnTo>
                    <a:lnTo>
                      <a:pt x="3622" y="5500"/>
                    </a:lnTo>
                    <a:lnTo>
                      <a:pt x="3624" y="5468"/>
                    </a:lnTo>
                    <a:lnTo>
                      <a:pt x="3626" y="5436"/>
                    </a:lnTo>
                    <a:lnTo>
                      <a:pt x="3626" y="5403"/>
                    </a:lnTo>
                    <a:lnTo>
                      <a:pt x="3625" y="5371"/>
                    </a:lnTo>
                    <a:lnTo>
                      <a:pt x="3624" y="5339"/>
                    </a:lnTo>
                    <a:lnTo>
                      <a:pt x="3621" y="5306"/>
                    </a:lnTo>
                    <a:lnTo>
                      <a:pt x="3617" y="5274"/>
                    </a:lnTo>
                    <a:lnTo>
                      <a:pt x="3613" y="5243"/>
                    </a:lnTo>
                    <a:lnTo>
                      <a:pt x="3607" y="5211"/>
                    </a:lnTo>
                    <a:lnTo>
                      <a:pt x="3600" y="5179"/>
                    </a:lnTo>
                    <a:lnTo>
                      <a:pt x="3592" y="5148"/>
                    </a:lnTo>
                    <a:lnTo>
                      <a:pt x="3583" y="5117"/>
                    </a:lnTo>
                    <a:lnTo>
                      <a:pt x="3573" y="5086"/>
                    </a:lnTo>
                    <a:lnTo>
                      <a:pt x="3562" y="5056"/>
                    </a:lnTo>
                    <a:lnTo>
                      <a:pt x="3551" y="5024"/>
                    </a:lnTo>
                    <a:lnTo>
                      <a:pt x="3538" y="4995"/>
                    </a:lnTo>
                    <a:lnTo>
                      <a:pt x="3524" y="4965"/>
                    </a:lnTo>
                    <a:lnTo>
                      <a:pt x="3509" y="4936"/>
                    </a:lnTo>
                    <a:lnTo>
                      <a:pt x="3493" y="4907"/>
                    </a:lnTo>
                    <a:lnTo>
                      <a:pt x="3476" y="4879"/>
                    </a:lnTo>
                    <a:lnTo>
                      <a:pt x="3457" y="4851"/>
                    </a:lnTo>
                    <a:lnTo>
                      <a:pt x="2584" y="3544"/>
                    </a:lnTo>
                    <a:lnTo>
                      <a:pt x="3552" y="2578"/>
                    </a:lnTo>
                    <a:lnTo>
                      <a:pt x="4862" y="3450"/>
                    </a:lnTo>
                    <a:lnTo>
                      <a:pt x="4894" y="3470"/>
                    </a:lnTo>
                    <a:lnTo>
                      <a:pt x="4926" y="3489"/>
                    </a:lnTo>
                    <a:lnTo>
                      <a:pt x="4959" y="3507"/>
                    </a:lnTo>
                    <a:lnTo>
                      <a:pt x="4992" y="3523"/>
                    </a:lnTo>
                    <a:lnTo>
                      <a:pt x="5027" y="3538"/>
                    </a:lnTo>
                    <a:lnTo>
                      <a:pt x="5061" y="3552"/>
                    </a:lnTo>
                    <a:lnTo>
                      <a:pt x="5096" y="3564"/>
                    </a:lnTo>
                    <a:lnTo>
                      <a:pt x="5130" y="3576"/>
                    </a:lnTo>
                    <a:lnTo>
                      <a:pt x="5166" y="3586"/>
                    </a:lnTo>
                    <a:lnTo>
                      <a:pt x="5202" y="3594"/>
                    </a:lnTo>
                    <a:lnTo>
                      <a:pt x="5238" y="3601"/>
                    </a:lnTo>
                    <a:lnTo>
                      <a:pt x="5274" y="3607"/>
                    </a:lnTo>
                    <a:lnTo>
                      <a:pt x="5310" y="3612"/>
                    </a:lnTo>
                    <a:lnTo>
                      <a:pt x="5347" y="3615"/>
                    </a:lnTo>
                    <a:lnTo>
                      <a:pt x="5384" y="3617"/>
                    </a:lnTo>
                    <a:lnTo>
                      <a:pt x="5420" y="3618"/>
                    </a:lnTo>
                    <a:lnTo>
                      <a:pt x="5448" y="3617"/>
                    </a:lnTo>
                    <a:lnTo>
                      <a:pt x="5476" y="3616"/>
                    </a:lnTo>
                    <a:lnTo>
                      <a:pt x="5504" y="3614"/>
                    </a:lnTo>
                    <a:lnTo>
                      <a:pt x="5532" y="3612"/>
                    </a:lnTo>
                    <a:lnTo>
                      <a:pt x="5560" y="3608"/>
                    </a:lnTo>
                    <a:lnTo>
                      <a:pt x="5588" y="3604"/>
                    </a:lnTo>
                    <a:lnTo>
                      <a:pt x="5615" y="3599"/>
                    </a:lnTo>
                    <a:lnTo>
                      <a:pt x="5643" y="3593"/>
                    </a:lnTo>
                    <a:lnTo>
                      <a:pt x="5670" y="3586"/>
                    </a:lnTo>
                    <a:lnTo>
                      <a:pt x="5698" y="3579"/>
                    </a:lnTo>
                    <a:lnTo>
                      <a:pt x="5725" y="3571"/>
                    </a:lnTo>
                    <a:lnTo>
                      <a:pt x="5752" y="3562"/>
                    </a:lnTo>
                    <a:lnTo>
                      <a:pt x="5779" y="3552"/>
                    </a:lnTo>
                    <a:lnTo>
                      <a:pt x="5805" y="3542"/>
                    </a:lnTo>
                    <a:lnTo>
                      <a:pt x="5832" y="3531"/>
                    </a:lnTo>
                    <a:lnTo>
                      <a:pt x="5859" y="3518"/>
                    </a:lnTo>
                    <a:lnTo>
                      <a:pt x="5924" y="3487"/>
                    </a:lnTo>
                    <a:lnTo>
                      <a:pt x="5990" y="3457"/>
                    </a:lnTo>
                    <a:lnTo>
                      <a:pt x="6057" y="3428"/>
                    </a:lnTo>
                    <a:lnTo>
                      <a:pt x="6124" y="3398"/>
                    </a:lnTo>
                    <a:lnTo>
                      <a:pt x="6192" y="3370"/>
                    </a:lnTo>
                    <a:lnTo>
                      <a:pt x="6260" y="3344"/>
                    </a:lnTo>
                    <a:lnTo>
                      <a:pt x="6329" y="3318"/>
                    </a:lnTo>
                    <a:lnTo>
                      <a:pt x="6399" y="3293"/>
                    </a:lnTo>
                    <a:lnTo>
                      <a:pt x="6430" y="3282"/>
                    </a:lnTo>
                    <a:lnTo>
                      <a:pt x="6461" y="3270"/>
                    </a:lnTo>
                    <a:lnTo>
                      <a:pt x="6491" y="3256"/>
                    </a:lnTo>
                    <a:lnTo>
                      <a:pt x="6520" y="3242"/>
                    </a:lnTo>
                    <a:lnTo>
                      <a:pt x="6550" y="3227"/>
                    </a:lnTo>
                    <a:lnTo>
                      <a:pt x="6578" y="3211"/>
                    </a:lnTo>
                    <a:lnTo>
                      <a:pt x="6606" y="3194"/>
                    </a:lnTo>
                    <a:lnTo>
                      <a:pt x="6633" y="3176"/>
                    </a:lnTo>
                    <a:lnTo>
                      <a:pt x="6660" y="3158"/>
                    </a:lnTo>
                    <a:lnTo>
                      <a:pt x="6686" y="3138"/>
                    </a:lnTo>
                    <a:lnTo>
                      <a:pt x="6712" y="3117"/>
                    </a:lnTo>
                    <a:lnTo>
                      <a:pt x="6736" y="3096"/>
                    </a:lnTo>
                    <a:lnTo>
                      <a:pt x="6760" y="3074"/>
                    </a:lnTo>
                    <a:lnTo>
                      <a:pt x="6783" y="3052"/>
                    </a:lnTo>
                    <a:lnTo>
                      <a:pt x="6805" y="3029"/>
                    </a:lnTo>
                    <a:lnTo>
                      <a:pt x="6827" y="3005"/>
                    </a:lnTo>
                    <a:lnTo>
                      <a:pt x="6847" y="2980"/>
                    </a:lnTo>
                    <a:lnTo>
                      <a:pt x="6868" y="2955"/>
                    </a:lnTo>
                    <a:lnTo>
                      <a:pt x="6887" y="2929"/>
                    </a:lnTo>
                    <a:lnTo>
                      <a:pt x="6906" y="2903"/>
                    </a:lnTo>
                    <a:lnTo>
                      <a:pt x="6923" y="2876"/>
                    </a:lnTo>
                    <a:lnTo>
                      <a:pt x="6940" y="2847"/>
                    </a:lnTo>
                    <a:lnTo>
                      <a:pt x="6955" y="2819"/>
                    </a:lnTo>
                    <a:lnTo>
                      <a:pt x="6970" y="2790"/>
                    </a:lnTo>
                    <a:lnTo>
                      <a:pt x="6984" y="2761"/>
                    </a:lnTo>
                    <a:lnTo>
                      <a:pt x="6997" y="2731"/>
                    </a:lnTo>
                    <a:lnTo>
                      <a:pt x="7009" y="2701"/>
                    </a:lnTo>
                    <a:lnTo>
                      <a:pt x="7020" y="2670"/>
                    </a:lnTo>
                    <a:lnTo>
                      <a:pt x="7030" y="2639"/>
                    </a:lnTo>
                    <a:lnTo>
                      <a:pt x="7040" y="2608"/>
                    </a:lnTo>
                    <a:lnTo>
                      <a:pt x="7048" y="2575"/>
                    </a:lnTo>
                    <a:lnTo>
                      <a:pt x="7055" y="2542"/>
                    </a:lnTo>
                    <a:lnTo>
                      <a:pt x="7363" y="1004"/>
                    </a:lnTo>
                    <a:lnTo>
                      <a:pt x="8732" y="1004"/>
                    </a:lnTo>
                    <a:lnTo>
                      <a:pt x="9040" y="2542"/>
                    </a:lnTo>
                    <a:lnTo>
                      <a:pt x="9047" y="2575"/>
                    </a:lnTo>
                    <a:lnTo>
                      <a:pt x="9055" y="2608"/>
                    </a:lnTo>
                    <a:lnTo>
                      <a:pt x="9065" y="2639"/>
                    </a:lnTo>
                    <a:lnTo>
                      <a:pt x="9075" y="2670"/>
                    </a:lnTo>
                    <a:lnTo>
                      <a:pt x="9086" y="2701"/>
                    </a:lnTo>
                    <a:lnTo>
                      <a:pt x="9098" y="2731"/>
                    </a:lnTo>
                    <a:lnTo>
                      <a:pt x="9111" y="2761"/>
                    </a:lnTo>
                    <a:lnTo>
                      <a:pt x="9125" y="2790"/>
                    </a:lnTo>
                    <a:lnTo>
                      <a:pt x="9140" y="2819"/>
                    </a:lnTo>
                    <a:lnTo>
                      <a:pt x="9155" y="2847"/>
                    </a:lnTo>
                    <a:lnTo>
                      <a:pt x="9172" y="2876"/>
                    </a:lnTo>
                    <a:lnTo>
                      <a:pt x="9189" y="2903"/>
                    </a:lnTo>
                    <a:lnTo>
                      <a:pt x="9208" y="2929"/>
                    </a:lnTo>
                    <a:lnTo>
                      <a:pt x="9227" y="2955"/>
                    </a:lnTo>
                    <a:lnTo>
                      <a:pt x="9248" y="2980"/>
                    </a:lnTo>
                    <a:lnTo>
                      <a:pt x="9268" y="3005"/>
                    </a:lnTo>
                    <a:lnTo>
                      <a:pt x="9290" y="3029"/>
                    </a:lnTo>
                    <a:lnTo>
                      <a:pt x="9312" y="3052"/>
                    </a:lnTo>
                    <a:lnTo>
                      <a:pt x="9335" y="3074"/>
                    </a:lnTo>
                    <a:lnTo>
                      <a:pt x="9359" y="3096"/>
                    </a:lnTo>
                    <a:lnTo>
                      <a:pt x="9383" y="3117"/>
                    </a:lnTo>
                    <a:lnTo>
                      <a:pt x="9409" y="3138"/>
                    </a:lnTo>
                    <a:lnTo>
                      <a:pt x="9435" y="3158"/>
                    </a:lnTo>
                    <a:lnTo>
                      <a:pt x="9462" y="3176"/>
                    </a:lnTo>
                    <a:lnTo>
                      <a:pt x="9489" y="3194"/>
                    </a:lnTo>
                    <a:lnTo>
                      <a:pt x="9517" y="3211"/>
                    </a:lnTo>
                    <a:lnTo>
                      <a:pt x="9545" y="3227"/>
                    </a:lnTo>
                    <a:lnTo>
                      <a:pt x="9575" y="3242"/>
                    </a:lnTo>
                    <a:lnTo>
                      <a:pt x="9604" y="3256"/>
                    </a:lnTo>
                    <a:lnTo>
                      <a:pt x="9634" y="3270"/>
                    </a:lnTo>
                    <a:lnTo>
                      <a:pt x="9665" y="3282"/>
                    </a:lnTo>
                    <a:lnTo>
                      <a:pt x="9696" y="3293"/>
                    </a:lnTo>
                    <a:lnTo>
                      <a:pt x="9766" y="3318"/>
                    </a:lnTo>
                    <a:lnTo>
                      <a:pt x="9834" y="3344"/>
                    </a:lnTo>
                    <a:lnTo>
                      <a:pt x="9902" y="3370"/>
                    </a:lnTo>
                    <a:lnTo>
                      <a:pt x="9971" y="3398"/>
                    </a:lnTo>
                    <a:lnTo>
                      <a:pt x="10037" y="3427"/>
                    </a:lnTo>
                    <a:lnTo>
                      <a:pt x="10105" y="3456"/>
                    </a:lnTo>
                    <a:lnTo>
                      <a:pt x="10171" y="3487"/>
                    </a:lnTo>
                    <a:lnTo>
                      <a:pt x="10236" y="3518"/>
                    </a:lnTo>
                    <a:lnTo>
                      <a:pt x="10263" y="3530"/>
                    </a:lnTo>
                    <a:lnTo>
                      <a:pt x="10290" y="3541"/>
                    </a:lnTo>
                    <a:lnTo>
                      <a:pt x="10316" y="3552"/>
                    </a:lnTo>
                    <a:lnTo>
                      <a:pt x="10343" y="3562"/>
                    </a:lnTo>
                    <a:lnTo>
                      <a:pt x="10370" y="3571"/>
                    </a:lnTo>
                    <a:lnTo>
                      <a:pt x="10397" y="3579"/>
                    </a:lnTo>
                    <a:lnTo>
                      <a:pt x="10425" y="3586"/>
                    </a:lnTo>
                    <a:lnTo>
                      <a:pt x="10452" y="3593"/>
                    </a:lnTo>
                    <a:lnTo>
                      <a:pt x="10480" y="3599"/>
                    </a:lnTo>
                    <a:lnTo>
                      <a:pt x="10507" y="3604"/>
                    </a:lnTo>
                    <a:lnTo>
                      <a:pt x="10535" y="3608"/>
                    </a:lnTo>
                    <a:lnTo>
                      <a:pt x="10563" y="3612"/>
                    </a:lnTo>
                    <a:lnTo>
                      <a:pt x="10592" y="3614"/>
                    </a:lnTo>
                    <a:lnTo>
                      <a:pt x="10620" y="3616"/>
                    </a:lnTo>
                    <a:lnTo>
                      <a:pt x="10648" y="3617"/>
                    </a:lnTo>
                    <a:lnTo>
                      <a:pt x="10676" y="3618"/>
                    </a:lnTo>
                    <a:lnTo>
                      <a:pt x="10712" y="3617"/>
                    </a:lnTo>
                    <a:lnTo>
                      <a:pt x="10748" y="3615"/>
                    </a:lnTo>
                    <a:lnTo>
                      <a:pt x="10786" y="3612"/>
                    </a:lnTo>
                    <a:lnTo>
                      <a:pt x="10822" y="3607"/>
                    </a:lnTo>
                    <a:lnTo>
                      <a:pt x="10858" y="3601"/>
                    </a:lnTo>
                    <a:lnTo>
                      <a:pt x="10894" y="3594"/>
                    </a:lnTo>
                    <a:lnTo>
                      <a:pt x="10930" y="3586"/>
                    </a:lnTo>
                    <a:lnTo>
                      <a:pt x="10965" y="3576"/>
                    </a:lnTo>
                    <a:lnTo>
                      <a:pt x="11000" y="3564"/>
                    </a:lnTo>
                    <a:lnTo>
                      <a:pt x="11035" y="3552"/>
                    </a:lnTo>
                    <a:lnTo>
                      <a:pt x="11069" y="3538"/>
                    </a:lnTo>
                    <a:lnTo>
                      <a:pt x="11103" y="3523"/>
                    </a:lnTo>
                    <a:lnTo>
                      <a:pt x="11137" y="3507"/>
                    </a:lnTo>
                    <a:lnTo>
                      <a:pt x="11169" y="3489"/>
                    </a:lnTo>
                    <a:lnTo>
                      <a:pt x="11202" y="3470"/>
                    </a:lnTo>
                    <a:lnTo>
                      <a:pt x="11233" y="3450"/>
                    </a:lnTo>
                    <a:lnTo>
                      <a:pt x="12543" y="2578"/>
                    </a:lnTo>
                    <a:lnTo>
                      <a:pt x="13511" y="3544"/>
                    </a:lnTo>
                    <a:lnTo>
                      <a:pt x="12638" y="4851"/>
                    </a:lnTo>
                    <a:lnTo>
                      <a:pt x="12619" y="4879"/>
                    </a:lnTo>
                    <a:lnTo>
                      <a:pt x="12602" y="4907"/>
                    </a:lnTo>
                    <a:lnTo>
                      <a:pt x="12586" y="4936"/>
                    </a:lnTo>
                    <a:lnTo>
                      <a:pt x="12571" y="4965"/>
                    </a:lnTo>
                    <a:lnTo>
                      <a:pt x="12557" y="4995"/>
                    </a:lnTo>
                    <a:lnTo>
                      <a:pt x="12544" y="5024"/>
                    </a:lnTo>
                    <a:lnTo>
                      <a:pt x="12533" y="5056"/>
                    </a:lnTo>
                    <a:lnTo>
                      <a:pt x="12522" y="5086"/>
                    </a:lnTo>
                    <a:lnTo>
                      <a:pt x="12512" y="5117"/>
                    </a:lnTo>
                    <a:lnTo>
                      <a:pt x="12503" y="5148"/>
                    </a:lnTo>
                    <a:lnTo>
                      <a:pt x="12495" y="5179"/>
                    </a:lnTo>
                    <a:lnTo>
                      <a:pt x="12489" y="5211"/>
                    </a:lnTo>
                    <a:lnTo>
                      <a:pt x="12483" y="5242"/>
                    </a:lnTo>
                    <a:lnTo>
                      <a:pt x="12478" y="5274"/>
                    </a:lnTo>
                    <a:lnTo>
                      <a:pt x="12474" y="5306"/>
                    </a:lnTo>
                    <a:lnTo>
                      <a:pt x="12472" y="5339"/>
                    </a:lnTo>
                    <a:lnTo>
                      <a:pt x="12470" y="5371"/>
                    </a:lnTo>
                    <a:lnTo>
                      <a:pt x="12469" y="5403"/>
                    </a:lnTo>
                    <a:lnTo>
                      <a:pt x="12470" y="5435"/>
                    </a:lnTo>
                    <a:lnTo>
                      <a:pt x="12471" y="5467"/>
                    </a:lnTo>
                    <a:lnTo>
                      <a:pt x="12473" y="5500"/>
                    </a:lnTo>
                    <a:lnTo>
                      <a:pt x="12477" y="5532"/>
                    </a:lnTo>
                    <a:lnTo>
                      <a:pt x="12481" y="5563"/>
                    </a:lnTo>
                    <a:lnTo>
                      <a:pt x="12487" y="5596"/>
                    </a:lnTo>
                    <a:lnTo>
                      <a:pt x="12494" y="5628"/>
                    </a:lnTo>
                    <a:lnTo>
                      <a:pt x="12501" y="5660"/>
                    </a:lnTo>
                    <a:lnTo>
                      <a:pt x="12510" y="5691"/>
                    </a:lnTo>
                    <a:lnTo>
                      <a:pt x="12519" y="5722"/>
                    </a:lnTo>
                    <a:lnTo>
                      <a:pt x="12530" y="5753"/>
                    </a:lnTo>
                    <a:lnTo>
                      <a:pt x="12542" y="5784"/>
                    </a:lnTo>
                    <a:lnTo>
                      <a:pt x="12555" y="5814"/>
                    </a:lnTo>
                    <a:lnTo>
                      <a:pt x="12569" y="5844"/>
                    </a:lnTo>
                    <a:lnTo>
                      <a:pt x="12600" y="5910"/>
                    </a:lnTo>
                    <a:lnTo>
                      <a:pt x="12631" y="5976"/>
                    </a:lnTo>
                    <a:lnTo>
                      <a:pt x="12661" y="6043"/>
                    </a:lnTo>
                    <a:lnTo>
                      <a:pt x="12689" y="6110"/>
                    </a:lnTo>
                    <a:lnTo>
                      <a:pt x="12717" y="6178"/>
                    </a:lnTo>
                    <a:lnTo>
                      <a:pt x="12744" y="6246"/>
                    </a:lnTo>
                    <a:lnTo>
                      <a:pt x="12769" y="6315"/>
                    </a:lnTo>
                    <a:lnTo>
                      <a:pt x="12795" y="6384"/>
                    </a:lnTo>
                    <a:lnTo>
                      <a:pt x="12807" y="6416"/>
                    </a:lnTo>
                    <a:lnTo>
                      <a:pt x="12819" y="6446"/>
                    </a:lnTo>
                    <a:lnTo>
                      <a:pt x="12832" y="6476"/>
                    </a:lnTo>
                    <a:lnTo>
                      <a:pt x="12846" y="6506"/>
                    </a:lnTo>
                    <a:lnTo>
                      <a:pt x="12861" y="6535"/>
                    </a:lnTo>
                    <a:lnTo>
                      <a:pt x="12877" y="6563"/>
                    </a:lnTo>
                    <a:lnTo>
                      <a:pt x="12894" y="6591"/>
                    </a:lnTo>
                    <a:lnTo>
                      <a:pt x="12912" y="6618"/>
                    </a:lnTo>
                    <a:lnTo>
                      <a:pt x="12931" y="6644"/>
                    </a:lnTo>
                    <a:lnTo>
                      <a:pt x="12950" y="6671"/>
                    </a:lnTo>
                    <a:lnTo>
                      <a:pt x="12971" y="6696"/>
                    </a:lnTo>
                    <a:lnTo>
                      <a:pt x="12992" y="6721"/>
                    </a:lnTo>
                    <a:lnTo>
                      <a:pt x="13014" y="6744"/>
                    </a:lnTo>
                    <a:lnTo>
                      <a:pt x="13036" y="6767"/>
                    </a:lnTo>
                    <a:lnTo>
                      <a:pt x="13059" y="6790"/>
                    </a:lnTo>
                    <a:lnTo>
                      <a:pt x="13083" y="6811"/>
                    </a:lnTo>
                    <a:lnTo>
                      <a:pt x="13108" y="6832"/>
                    </a:lnTo>
                    <a:lnTo>
                      <a:pt x="13134" y="6852"/>
                    </a:lnTo>
                    <a:lnTo>
                      <a:pt x="13160" y="6871"/>
                    </a:lnTo>
                    <a:lnTo>
                      <a:pt x="13186" y="6889"/>
                    </a:lnTo>
                    <a:lnTo>
                      <a:pt x="13213" y="6907"/>
                    </a:lnTo>
                    <a:lnTo>
                      <a:pt x="13241" y="6923"/>
                    </a:lnTo>
                    <a:lnTo>
                      <a:pt x="13269" y="6939"/>
                    </a:lnTo>
                    <a:lnTo>
                      <a:pt x="13298" y="6955"/>
                    </a:lnTo>
                    <a:lnTo>
                      <a:pt x="13328" y="6968"/>
                    </a:lnTo>
                    <a:lnTo>
                      <a:pt x="13358" y="6981"/>
                    </a:lnTo>
                    <a:lnTo>
                      <a:pt x="13388" y="6993"/>
                    </a:lnTo>
                    <a:lnTo>
                      <a:pt x="13419" y="7004"/>
                    </a:lnTo>
                    <a:lnTo>
                      <a:pt x="13450" y="7014"/>
                    </a:lnTo>
                    <a:lnTo>
                      <a:pt x="13483" y="7024"/>
                    </a:lnTo>
                    <a:lnTo>
                      <a:pt x="13515" y="7032"/>
                    </a:lnTo>
                    <a:lnTo>
                      <a:pt x="13547" y="7039"/>
                    </a:lnTo>
                    <a:lnTo>
                      <a:pt x="15088" y="7347"/>
                    </a:lnTo>
                    <a:lnTo>
                      <a:pt x="15089" y="8712"/>
                    </a:lnTo>
                    <a:lnTo>
                      <a:pt x="13547" y="9020"/>
                    </a:lnTo>
                    <a:close/>
                    <a:moveTo>
                      <a:pt x="15286" y="6362"/>
                    </a:moveTo>
                    <a:lnTo>
                      <a:pt x="13745" y="6054"/>
                    </a:lnTo>
                    <a:lnTo>
                      <a:pt x="13715" y="5971"/>
                    </a:lnTo>
                    <a:lnTo>
                      <a:pt x="13684" y="5889"/>
                    </a:lnTo>
                    <a:lnTo>
                      <a:pt x="13652" y="5807"/>
                    </a:lnTo>
                    <a:lnTo>
                      <a:pt x="13618" y="5726"/>
                    </a:lnTo>
                    <a:lnTo>
                      <a:pt x="13584" y="5646"/>
                    </a:lnTo>
                    <a:lnTo>
                      <a:pt x="13548" y="5565"/>
                    </a:lnTo>
                    <a:lnTo>
                      <a:pt x="13512" y="5486"/>
                    </a:lnTo>
                    <a:lnTo>
                      <a:pt x="13475" y="5408"/>
                    </a:lnTo>
                    <a:lnTo>
                      <a:pt x="14348" y="4101"/>
                    </a:lnTo>
                    <a:lnTo>
                      <a:pt x="14372" y="4063"/>
                    </a:lnTo>
                    <a:lnTo>
                      <a:pt x="14394" y="4025"/>
                    </a:lnTo>
                    <a:lnTo>
                      <a:pt x="14414" y="3986"/>
                    </a:lnTo>
                    <a:lnTo>
                      <a:pt x="14433" y="3947"/>
                    </a:lnTo>
                    <a:lnTo>
                      <a:pt x="14449" y="3906"/>
                    </a:lnTo>
                    <a:lnTo>
                      <a:pt x="14464" y="3865"/>
                    </a:lnTo>
                    <a:lnTo>
                      <a:pt x="14476" y="3824"/>
                    </a:lnTo>
                    <a:lnTo>
                      <a:pt x="14489" y="3783"/>
                    </a:lnTo>
                    <a:lnTo>
                      <a:pt x="14498" y="3741"/>
                    </a:lnTo>
                    <a:lnTo>
                      <a:pt x="14505" y="3699"/>
                    </a:lnTo>
                    <a:lnTo>
                      <a:pt x="14511" y="3656"/>
                    </a:lnTo>
                    <a:lnTo>
                      <a:pt x="14515" y="3614"/>
                    </a:lnTo>
                    <a:lnTo>
                      <a:pt x="14517" y="3572"/>
                    </a:lnTo>
                    <a:lnTo>
                      <a:pt x="14517" y="3530"/>
                    </a:lnTo>
                    <a:lnTo>
                      <a:pt x="14515" y="3488"/>
                    </a:lnTo>
                    <a:lnTo>
                      <a:pt x="14512" y="3446"/>
                    </a:lnTo>
                    <a:lnTo>
                      <a:pt x="14507" y="3404"/>
                    </a:lnTo>
                    <a:lnTo>
                      <a:pt x="14500" y="3361"/>
                    </a:lnTo>
                    <a:lnTo>
                      <a:pt x="14492" y="3320"/>
                    </a:lnTo>
                    <a:lnTo>
                      <a:pt x="14480" y="3279"/>
                    </a:lnTo>
                    <a:lnTo>
                      <a:pt x="14468" y="3239"/>
                    </a:lnTo>
                    <a:lnTo>
                      <a:pt x="14455" y="3198"/>
                    </a:lnTo>
                    <a:lnTo>
                      <a:pt x="14439" y="3159"/>
                    </a:lnTo>
                    <a:lnTo>
                      <a:pt x="14422" y="3119"/>
                    </a:lnTo>
                    <a:lnTo>
                      <a:pt x="14403" y="3081"/>
                    </a:lnTo>
                    <a:lnTo>
                      <a:pt x="14382" y="3043"/>
                    </a:lnTo>
                    <a:lnTo>
                      <a:pt x="14360" y="3006"/>
                    </a:lnTo>
                    <a:lnTo>
                      <a:pt x="14336" y="2970"/>
                    </a:lnTo>
                    <a:lnTo>
                      <a:pt x="14309" y="2935"/>
                    </a:lnTo>
                    <a:lnTo>
                      <a:pt x="14282" y="2901"/>
                    </a:lnTo>
                    <a:lnTo>
                      <a:pt x="14253" y="2868"/>
                    </a:lnTo>
                    <a:lnTo>
                      <a:pt x="14222" y="2834"/>
                    </a:lnTo>
                    <a:lnTo>
                      <a:pt x="13254" y="1869"/>
                    </a:lnTo>
                    <a:lnTo>
                      <a:pt x="13236" y="1852"/>
                    </a:lnTo>
                    <a:lnTo>
                      <a:pt x="13217" y="1834"/>
                    </a:lnTo>
                    <a:lnTo>
                      <a:pt x="13198" y="1817"/>
                    </a:lnTo>
                    <a:lnTo>
                      <a:pt x="13179" y="1801"/>
                    </a:lnTo>
                    <a:lnTo>
                      <a:pt x="13159" y="1786"/>
                    </a:lnTo>
                    <a:lnTo>
                      <a:pt x="13139" y="1771"/>
                    </a:lnTo>
                    <a:lnTo>
                      <a:pt x="13118" y="1755"/>
                    </a:lnTo>
                    <a:lnTo>
                      <a:pt x="13097" y="1741"/>
                    </a:lnTo>
                    <a:lnTo>
                      <a:pt x="13076" y="1728"/>
                    </a:lnTo>
                    <a:lnTo>
                      <a:pt x="13055" y="1715"/>
                    </a:lnTo>
                    <a:lnTo>
                      <a:pt x="13034" y="1702"/>
                    </a:lnTo>
                    <a:lnTo>
                      <a:pt x="13012" y="1691"/>
                    </a:lnTo>
                    <a:lnTo>
                      <a:pt x="12990" y="1680"/>
                    </a:lnTo>
                    <a:lnTo>
                      <a:pt x="12968" y="1669"/>
                    </a:lnTo>
                    <a:lnTo>
                      <a:pt x="12945" y="1659"/>
                    </a:lnTo>
                    <a:lnTo>
                      <a:pt x="12923" y="1649"/>
                    </a:lnTo>
                    <a:lnTo>
                      <a:pt x="12900" y="1640"/>
                    </a:lnTo>
                    <a:lnTo>
                      <a:pt x="12877" y="1632"/>
                    </a:lnTo>
                    <a:lnTo>
                      <a:pt x="12854" y="1624"/>
                    </a:lnTo>
                    <a:lnTo>
                      <a:pt x="12831" y="1617"/>
                    </a:lnTo>
                    <a:lnTo>
                      <a:pt x="12808" y="1610"/>
                    </a:lnTo>
                    <a:lnTo>
                      <a:pt x="12783" y="1604"/>
                    </a:lnTo>
                    <a:lnTo>
                      <a:pt x="12759" y="1599"/>
                    </a:lnTo>
                    <a:lnTo>
                      <a:pt x="12736" y="1594"/>
                    </a:lnTo>
                    <a:lnTo>
                      <a:pt x="12712" y="1590"/>
                    </a:lnTo>
                    <a:lnTo>
                      <a:pt x="12688" y="1586"/>
                    </a:lnTo>
                    <a:lnTo>
                      <a:pt x="12664" y="1583"/>
                    </a:lnTo>
                    <a:lnTo>
                      <a:pt x="12640" y="1580"/>
                    </a:lnTo>
                    <a:lnTo>
                      <a:pt x="12615" y="1578"/>
                    </a:lnTo>
                    <a:lnTo>
                      <a:pt x="12591" y="1577"/>
                    </a:lnTo>
                    <a:lnTo>
                      <a:pt x="12566" y="1576"/>
                    </a:lnTo>
                    <a:lnTo>
                      <a:pt x="12542" y="1575"/>
                    </a:lnTo>
                    <a:lnTo>
                      <a:pt x="12506" y="1576"/>
                    </a:lnTo>
                    <a:lnTo>
                      <a:pt x="12470" y="1578"/>
                    </a:lnTo>
                    <a:lnTo>
                      <a:pt x="12433" y="1581"/>
                    </a:lnTo>
                    <a:lnTo>
                      <a:pt x="12398" y="1586"/>
                    </a:lnTo>
                    <a:lnTo>
                      <a:pt x="12362" y="1592"/>
                    </a:lnTo>
                    <a:lnTo>
                      <a:pt x="12326" y="1599"/>
                    </a:lnTo>
                    <a:lnTo>
                      <a:pt x="12291" y="1607"/>
                    </a:lnTo>
                    <a:lnTo>
                      <a:pt x="12255" y="1617"/>
                    </a:lnTo>
                    <a:lnTo>
                      <a:pt x="12220" y="1628"/>
                    </a:lnTo>
                    <a:lnTo>
                      <a:pt x="12185" y="1641"/>
                    </a:lnTo>
                    <a:lnTo>
                      <a:pt x="12151" y="1654"/>
                    </a:lnTo>
                    <a:lnTo>
                      <a:pt x="12117" y="1670"/>
                    </a:lnTo>
                    <a:lnTo>
                      <a:pt x="12083" y="1686"/>
                    </a:lnTo>
                    <a:lnTo>
                      <a:pt x="12050" y="1704"/>
                    </a:lnTo>
                    <a:lnTo>
                      <a:pt x="12018" y="1723"/>
                    </a:lnTo>
                    <a:lnTo>
                      <a:pt x="11986" y="1743"/>
                    </a:lnTo>
                    <a:lnTo>
                      <a:pt x="10676" y="2615"/>
                    </a:lnTo>
                    <a:lnTo>
                      <a:pt x="10597" y="2577"/>
                    </a:lnTo>
                    <a:lnTo>
                      <a:pt x="10517" y="2540"/>
                    </a:lnTo>
                    <a:lnTo>
                      <a:pt x="10437" y="2505"/>
                    </a:lnTo>
                    <a:lnTo>
                      <a:pt x="10356" y="2471"/>
                    </a:lnTo>
                    <a:lnTo>
                      <a:pt x="10275" y="2438"/>
                    </a:lnTo>
                    <a:lnTo>
                      <a:pt x="10192" y="2406"/>
                    </a:lnTo>
                    <a:lnTo>
                      <a:pt x="10110" y="2375"/>
                    </a:lnTo>
                    <a:lnTo>
                      <a:pt x="10026" y="2346"/>
                    </a:lnTo>
                    <a:lnTo>
                      <a:pt x="9718" y="808"/>
                    </a:lnTo>
                    <a:lnTo>
                      <a:pt x="9708" y="764"/>
                    </a:lnTo>
                    <a:lnTo>
                      <a:pt x="9697" y="721"/>
                    </a:lnTo>
                    <a:lnTo>
                      <a:pt x="9683" y="679"/>
                    </a:lnTo>
                    <a:lnTo>
                      <a:pt x="9668" y="638"/>
                    </a:lnTo>
                    <a:lnTo>
                      <a:pt x="9652" y="598"/>
                    </a:lnTo>
                    <a:lnTo>
                      <a:pt x="9633" y="559"/>
                    </a:lnTo>
                    <a:lnTo>
                      <a:pt x="9614" y="520"/>
                    </a:lnTo>
                    <a:lnTo>
                      <a:pt x="9592" y="483"/>
                    </a:lnTo>
                    <a:lnTo>
                      <a:pt x="9568" y="447"/>
                    </a:lnTo>
                    <a:lnTo>
                      <a:pt x="9544" y="413"/>
                    </a:lnTo>
                    <a:lnTo>
                      <a:pt x="9518" y="378"/>
                    </a:lnTo>
                    <a:lnTo>
                      <a:pt x="9491" y="345"/>
                    </a:lnTo>
                    <a:lnTo>
                      <a:pt x="9463" y="314"/>
                    </a:lnTo>
                    <a:lnTo>
                      <a:pt x="9433" y="284"/>
                    </a:lnTo>
                    <a:lnTo>
                      <a:pt x="9401" y="255"/>
                    </a:lnTo>
                    <a:lnTo>
                      <a:pt x="9369" y="228"/>
                    </a:lnTo>
                    <a:lnTo>
                      <a:pt x="9336" y="202"/>
                    </a:lnTo>
                    <a:lnTo>
                      <a:pt x="9302" y="177"/>
                    </a:lnTo>
                    <a:lnTo>
                      <a:pt x="9267" y="154"/>
                    </a:lnTo>
                    <a:lnTo>
                      <a:pt x="9229" y="131"/>
                    </a:lnTo>
                    <a:lnTo>
                      <a:pt x="9192" y="111"/>
                    </a:lnTo>
                    <a:lnTo>
                      <a:pt x="9154" y="92"/>
                    </a:lnTo>
                    <a:lnTo>
                      <a:pt x="9115" y="75"/>
                    </a:lnTo>
                    <a:lnTo>
                      <a:pt x="9075" y="60"/>
                    </a:lnTo>
                    <a:lnTo>
                      <a:pt x="9034" y="46"/>
                    </a:lnTo>
                    <a:lnTo>
                      <a:pt x="8993" y="34"/>
                    </a:lnTo>
                    <a:lnTo>
                      <a:pt x="8951" y="24"/>
                    </a:lnTo>
                    <a:lnTo>
                      <a:pt x="8908" y="15"/>
                    </a:lnTo>
                    <a:lnTo>
                      <a:pt x="8864" y="9"/>
                    </a:lnTo>
                    <a:lnTo>
                      <a:pt x="8821" y="4"/>
                    </a:lnTo>
                    <a:lnTo>
                      <a:pt x="8777" y="1"/>
                    </a:lnTo>
                    <a:lnTo>
                      <a:pt x="8732" y="0"/>
                    </a:lnTo>
                    <a:lnTo>
                      <a:pt x="7363" y="0"/>
                    </a:lnTo>
                    <a:lnTo>
                      <a:pt x="7318" y="1"/>
                    </a:lnTo>
                    <a:lnTo>
                      <a:pt x="7274" y="4"/>
                    </a:lnTo>
                    <a:lnTo>
                      <a:pt x="7231" y="9"/>
                    </a:lnTo>
                    <a:lnTo>
                      <a:pt x="7187" y="15"/>
                    </a:lnTo>
                    <a:lnTo>
                      <a:pt x="7144" y="24"/>
                    </a:lnTo>
                    <a:lnTo>
                      <a:pt x="7102" y="34"/>
                    </a:lnTo>
                    <a:lnTo>
                      <a:pt x="7061" y="46"/>
                    </a:lnTo>
                    <a:lnTo>
                      <a:pt x="7020" y="60"/>
                    </a:lnTo>
                    <a:lnTo>
                      <a:pt x="6980" y="75"/>
                    </a:lnTo>
                    <a:lnTo>
                      <a:pt x="6941" y="92"/>
                    </a:lnTo>
                    <a:lnTo>
                      <a:pt x="6903" y="111"/>
                    </a:lnTo>
                    <a:lnTo>
                      <a:pt x="6866" y="131"/>
                    </a:lnTo>
                    <a:lnTo>
                      <a:pt x="6829" y="154"/>
                    </a:lnTo>
                    <a:lnTo>
                      <a:pt x="6793" y="177"/>
                    </a:lnTo>
                    <a:lnTo>
                      <a:pt x="6759" y="202"/>
                    </a:lnTo>
                    <a:lnTo>
                      <a:pt x="6726" y="228"/>
                    </a:lnTo>
                    <a:lnTo>
                      <a:pt x="6694" y="255"/>
                    </a:lnTo>
                    <a:lnTo>
                      <a:pt x="6662" y="284"/>
                    </a:lnTo>
                    <a:lnTo>
                      <a:pt x="6633" y="314"/>
                    </a:lnTo>
                    <a:lnTo>
                      <a:pt x="6604" y="345"/>
                    </a:lnTo>
                    <a:lnTo>
                      <a:pt x="6577" y="378"/>
                    </a:lnTo>
                    <a:lnTo>
                      <a:pt x="6551" y="413"/>
                    </a:lnTo>
                    <a:lnTo>
                      <a:pt x="6527" y="447"/>
                    </a:lnTo>
                    <a:lnTo>
                      <a:pt x="6503" y="483"/>
                    </a:lnTo>
                    <a:lnTo>
                      <a:pt x="6482" y="520"/>
                    </a:lnTo>
                    <a:lnTo>
                      <a:pt x="6462" y="559"/>
                    </a:lnTo>
                    <a:lnTo>
                      <a:pt x="6444" y="598"/>
                    </a:lnTo>
                    <a:lnTo>
                      <a:pt x="6427" y="638"/>
                    </a:lnTo>
                    <a:lnTo>
                      <a:pt x="6412" y="679"/>
                    </a:lnTo>
                    <a:lnTo>
                      <a:pt x="6398" y="721"/>
                    </a:lnTo>
                    <a:lnTo>
                      <a:pt x="6387" y="764"/>
                    </a:lnTo>
                    <a:lnTo>
                      <a:pt x="6377" y="808"/>
                    </a:lnTo>
                    <a:lnTo>
                      <a:pt x="6069" y="2346"/>
                    </a:lnTo>
                    <a:lnTo>
                      <a:pt x="5985" y="2375"/>
                    </a:lnTo>
                    <a:lnTo>
                      <a:pt x="5903" y="2406"/>
                    </a:lnTo>
                    <a:lnTo>
                      <a:pt x="5820" y="2438"/>
                    </a:lnTo>
                    <a:lnTo>
                      <a:pt x="5739" y="2471"/>
                    </a:lnTo>
                    <a:lnTo>
                      <a:pt x="5658" y="2505"/>
                    </a:lnTo>
                    <a:lnTo>
                      <a:pt x="5578" y="2540"/>
                    </a:lnTo>
                    <a:lnTo>
                      <a:pt x="5499" y="2577"/>
                    </a:lnTo>
                    <a:lnTo>
                      <a:pt x="5420" y="2615"/>
                    </a:lnTo>
                    <a:lnTo>
                      <a:pt x="4110" y="1743"/>
                    </a:lnTo>
                    <a:lnTo>
                      <a:pt x="4078" y="1723"/>
                    </a:lnTo>
                    <a:lnTo>
                      <a:pt x="4046" y="1704"/>
                    </a:lnTo>
                    <a:lnTo>
                      <a:pt x="4012" y="1686"/>
                    </a:lnTo>
                    <a:lnTo>
                      <a:pt x="3978" y="1670"/>
                    </a:lnTo>
                    <a:lnTo>
                      <a:pt x="3944" y="1654"/>
                    </a:lnTo>
                    <a:lnTo>
                      <a:pt x="3910" y="1641"/>
                    </a:lnTo>
                    <a:lnTo>
                      <a:pt x="3875" y="1628"/>
                    </a:lnTo>
                    <a:lnTo>
                      <a:pt x="3840" y="1617"/>
                    </a:lnTo>
                    <a:lnTo>
                      <a:pt x="3804" y="1607"/>
                    </a:lnTo>
                    <a:lnTo>
                      <a:pt x="3769" y="1599"/>
                    </a:lnTo>
                    <a:lnTo>
                      <a:pt x="3733" y="1592"/>
                    </a:lnTo>
                    <a:lnTo>
                      <a:pt x="3698" y="1586"/>
                    </a:lnTo>
                    <a:lnTo>
                      <a:pt x="3662" y="1581"/>
                    </a:lnTo>
                    <a:lnTo>
                      <a:pt x="3625" y="1578"/>
                    </a:lnTo>
                    <a:lnTo>
                      <a:pt x="3589" y="1576"/>
                    </a:lnTo>
                    <a:lnTo>
                      <a:pt x="3553" y="1575"/>
                    </a:lnTo>
                    <a:lnTo>
                      <a:pt x="3529" y="1576"/>
                    </a:lnTo>
                    <a:lnTo>
                      <a:pt x="3504" y="1577"/>
                    </a:lnTo>
                    <a:lnTo>
                      <a:pt x="3480" y="1578"/>
                    </a:lnTo>
                    <a:lnTo>
                      <a:pt x="3455" y="1580"/>
                    </a:lnTo>
                    <a:lnTo>
                      <a:pt x="3431" y="1583"/>
                    </a:lnTo>
                    <a:lnTo>
                      <a:pt x="3407" y="1586"/>
                    </a:lnTo>
                    <a:lnTo>
                      <a:pt x="3383" y="1590"/>
                    </a:lnTo>
                    <a:lnTo>
                      <a:pt x="3359" y="1594"/>
                    </a:lnTo>
                    <a:lnTo>
                      <a:pt x="3336" y="1599"/>
                    </a:lnTo>
                    <a:lnTo>
                      <a:pt x="3312" y="1604"/>
                    </a:lnTo>
                    <a:lnTo>
                      <a:pt x="3288" y="1610"/>
                    </a:lnTo>
                    <a:lnTo>
                      <a:pt x="3264" y="1617"/>
                    </a:lnTo>
                    <a:lnTo>
                      <a:pt x="3241" y="1624"/>
                    </a:lnTo>
                    <a:lnTo>
                      <a:pt x="3218" y="1632"/>
                    </a:lnTo>
                    <a:lnTo>
                      <a:pt x="3195" y="1640"/>
                    </a:lnTo>
                    <a:lnTo>
                      <a:pt x="3173" y="1649"/>
                    </a:lnTo>
                    <a:lnTo>
                      <a:pt x="3150" y="1659"/>
                    </a:lnTo>
                    <a:lnTo>
                      <a:pt x="3127" y="1669"/>
                    </a:lnTo>
                    <a:lnTo>
                      <a:pt x="3105" y="1680"/>
                    </a:lnTo>
                    <a:lnTo>
                      <a:pt x="3083" y="1691"/>
                    </a:lnTo>
                    <a:lnTo>
                      <a:pt x="3061" y="1702"/>
                    </a:lnTo>
                    <a:lnTo>
                      <a:pt x="3040" y="1715"/>
                    </a:lnTo>
                    <a:lnTo>
                      <a:pt x="3019" y="1728"/>
                    </a:lnTo>
                    <a:lnTo>
                      <a:pt x="2998" y="1741"/>
                    </a:lnTo>
                    <a:lnTo>
                      <a:pt x="2978" y="1755"/>
                    </a:lnTo>
                    <a:lnTo>
                      <a:pt x="2956" y="1771"/>
                    </a:lnTo>
                    <a:lnTo>
                      <a:pt x="2936" y="1786"/>
                    </a:lnTo>
                    <a:lnTo>
                      <a:pt x="2917" y="1801"/>
                    </a:lnTo>
                    <a:lnTo>
                      <a:pt x="2897" y="1817"/>
                    </a:lnTo>
                    <a:lnTo>
                      <a:pt x="2878" y="1834"/>
                    </a:lnTo>
                    <a:lnTo>
                      <a:pt x="2860" y="1852"/>
                    </a:lnTo>
                    <a:lnTo>
                      <a:pt x="2841" y="1869"/>
                    </a:lnTo>
                    <a:lnTo>
                      <a:pt x="1873" y="2834"/>
                    </a:lnTo>
                    <a:lnTo>
                      <a:pt x="1843" y="2868"/>
                    </a:lnTo>
                    <a:lnTo>
                      <a:pt x="1814" y="2901"/>
                    </a:lnTo>
                    <a:lnTo>
                      <a:pt x="1786" y="2935"/>
                    </a:lnTo>
                    <a:lnTo>
                      <a:pt x="1759" y="2970"/>
                    </a:lnTo>
                    <a:lnTo>
                      <a:pt x="1735" y="3006"/>
                    </a:lnTo>
                    <a:lnTo>
                      <a:pt x="1713" y="3043"/>
                    </a:lnTo>
                    <a:lnTo>
                      <a:pt x="1692" y="3081"/>
                    </a:lnTo>
                    <a:lnTo>
                      <a:pt x="1673" y="3119"/>
                    </a:lnTo>
                    <a:lnTo>
                      <a:pt x="1656" y="3159"/>
                    </a:lnTo>
                    <a:lnTo>
                      <a:pt x="1641" y="3198"/>
                    </a:lnTo>
                    <a:lnTo>
                      <a:pt x="1627" y="3239"/>
                    </a:lnTo>
                    <a:lnTo>
                      <a:pt x="1615" y="3279"/>
                    </a:lnTo>
                    <a:lnTo>
                      <a:pt x="1604" y="3320"/>
                    </a:lnTo>
                    <a:lnTo>
                      <a:pt x="1595" y="3361"/>
                    </a:lnTo>
                    <a:lnTo>
                      <a:pt x="1588" y="3404"/>
                    </a:lnTo>
                    <a:lnTo>
                      <a:pt x="1583" y="3446"/>
                    </a:lnTo>
                    <a:lnTo>
                      <a:pt x="1580" y="3488"/>
                    </a:lnTo>
                    <a:lnTo>
                      <a:pt x="1579" y="3530"/>
                    </a:lnTo>
                    <a:lnTo>
                      <a:pt x="1579" y="3572"/>
                    </a:lnTo>
                    <a:lnTo>
                      <a:pt x="1581" y="3614"/>
                    </a:lnTo>
                    <a:lnTo>
                      <a:pt x="1585" y="3656"/>
                    </a:lnTo>
                    <a:lnTo>
                      <a:pt x="1590" y="3699"/>
                    </a:lnTo>
                    <a:lnTo>
                      <a:pt x="1598" y="3741"/>
                    </a:lnTo>
                    <a:lnTo>
                      <a:pt x="1607" y="3783"/>
                    </a:lnTo>
                    <a:lnTo>
                      <a:pt x="1619" y="3824"/>
                    </a:lnTo>
                    <a:lnTo>
                      <a:pt x="1632" y="3865"/>
                    </a:lnTo>
                    <a:lnTo>
                      <a:pt x="1646" y="3906"/>
                    </a:lnTo>
                    <a:lnTo>
                      <a:pt x="1663" y="3947"/>
                    </a:lnTo>
                    <a:lnTo>
                      <a:pt x="1681" y="3986"/>
                    </a:lnTo>
                    <a:lnTo>
                      <a:pt x="1702" y="4025"/>
                    </a:lnTo>
                    <a:lnTo>
                      <a:pt x="1724" y="4063"/>
                    </a:lnTo>
                    <a:lnTo>
                      <a:pt x="1747" y="4101"/>
                    </a:lnTo>
                    <a:lnTo>
                      <a:pt x="2620" y="5408"/>
                    </a:lnTo>
                    <a:lnTo>
                      <a:pt x="2583" y="5486"/>
                    </a:lnTo>
                    <a:lnTo>
                      <a:pt x="2546" y="5565"/>
                    </a:lnTo>
                    <a:lnTo>
                      <a:pt x="2511" y="5646"/>
                    </a:lnTo>
                    <a:lnTo>
                      <a:pt x="2477" y="5726"/>
                    </a:lnTo>
                    <a:lnTo>
                      <a:pt x="2443" y="5807"/>
                    </a:lnTo>
                    <a:lnTo>
                      <a:pt x="2411" y="5890"/>
                    </a:lnTo>
                    <a:lnTo>
                      <a:pt x="2380" y="5972"/>
                    </a:lnTo>
                    <a:lnTo>
                      <a:pt x="2351" y="6055"/>
                    </a:lnTo>
                    <a:lnTo>
                      <a:pt x="809" y="6362"/>
                    </a:lnTo>
                    <a:lnTo>
                      <a:pt x="766" y="6372"/>
                    </a:lnTo>
                    <a:lnTo>
                      <a:pt x="722" y="6383"/>
                    </a:lnTo>
                    <a:lnTo>
                      <a:pt x="681" y="6398"/>
                    </a:lnTo>
                    <a:lnTo>
                      <a:pt x="640" y="6413"/>
                    </a:lnTo>
                    <a:lnTo>
                      <a:pt x="600" y="6429"/>
                    </a:lnTo>
                    <a:lnTo>
                      <a:pt x="559" y="6448"/>
                    </a:lnTo>
                    <a:lnTo>
                      <a:pt x="521" y="6467"/>
                    </a:lnTo>
                    <a:lnTo>
                      <a:pt x="484" y="6489"/>
                    </a:lnTo>
                    <a:lnTo>
                      <a:pt x="448" y="6512"/>
                    </a:lnTo>
                    <a:lnTo>
                      <a:pt x="412" y="6536"/>
                    </a:lnTo>
                    <a:lnTo>
                      <a:pt x="379" y="6562"/>
                    </a:lnTo>
                    <a:lnTo>
                      <a:pt x="346" y="6589"/>
                    </a:lnTo>
                    <a:lnTo>
                      <a:pt x="315" y="6617"/>
                    </a:lnTo>
                    <a:lnTo>
                      <a:pt x="285" y="6647"/>
                    </a:lnTo>
                    <a:lnTo>
                      <a:pt x="256" y="6679"/>
                    </a:lnTo>
                    <a:lnTo>
                      <a:pt x="228" y="6711"/>
                    </a:lnTo>
                    <a:lnTo>
                      <a:pt x="202" y="6744"/>
                    </a:lnTo>
                    <a:lnTo>
                      <a:pt x="177" y="6778"/>
                    </a:lnTo>
                    <a:lnTo>
                      <a:pt x="154" y="6813"/>
                    </a:lnTo>
                    <a:lnTo>
                      <a:pt x="132" y="6850"/>
                    </a:lnTo>
                    <a:lnTo>
                      <a:pt x="112" y="6887"/>
                    </a:lnTo>
                    <a:lnTo>
                      <a:pt x="93" y="6925"/>
                    </a:lnTo>
                    <a:lnTo>
                      <a:pt x="75" y="6965"/>
                    </a:lnTo>
                    <a:lnTo>
                      <a:pt x="60" y="7005"/>
                    </a:lnTo>
                    <a:lnTo>
                      <a:pt x="46" y="7045"/>
                    </a:lnTo>
                    <a:lnTo>
                      <a:pt x="34" y="7086"/>
                    </a:lnTo>
                    <a:lnTo>
                      <a:pt x="24" y="7128"/>
                    </a:lnTo>
                    <a:lnTo>
                      <a:pt x="15" y="7171"/>
                    </a:lnTo>
                    <a:lnTo>
                      <a:pt x="9" y="7215"/>
                    </a:lnTo>
                    <a:lnTo>
                      <a:pt x="4" y="7258"/>
                    </a:lnTo>
                    <a:lnTo>
                      <a:pt x="1" y="7302"/>
                    </a:lnTo>
                    <a:lnTo>
                      <a:pt x="0" y="7347"/>
                    </a:lnTo>
                    <a:lnTo>
                      <a:pt x="0" y="8712"/>
                    </a:lnTo>
                    <a:lnTo>
                      <a:pt x="1" y="8757"/>
                    </a:lnTo>
                    <a:lnTo>
                      <a:pt x="4" y="8801"/>
                    </a:lnTo>
                    <a:lnTo>
                      <a:pt x="9" y="8844"/>
                    </a:lnTo>
                    <a:lnTo>
                      <a:pt x="15" y="8888"/>
                    </a:lnTo>
                    <a:lnTo>
                      <a:pt x="24" y="8931"/>
                    </a:lnTo>
                    <a:lnTo>
                      <a:pt x="34" y="8972"/>
                    </a:lnTo>
                    <a:lnTo>
                      <a:pt x="46" y="9014"/>
                    </a:lnTo>
                    <a:lnTo>
                      <a:pt x="60" y="9054"/>
                    </a:lnTo>
                    <a:lnTo>
                      <a:pt x="75" y="9094"/>
                    </a:lnTo>
                    <a:lnTo>
                      <a:pt x="93" y="9134"/>
                    </a:lnTo>
                    <a:lnTo>
                      <a:pt x="112" y="9172"/>
                    </a:lnTo>
                    <a:lnTo>
                      <a:pt x="132" y="9209"/>
                    </a:lnTo>
                    <a:lnTo>
                      <a:pt x="154" y="9245"/>
                    </a:lnTo>
                    <a:lnTo>
                      <a:pt x="177" y="9280"/>
                    </a:lnTo>
                    <a:lnTo>
                      <a:pt x="202" y="9315"/>
                    </a:lnTo>
                    <a:lnTo>
                      <a:pt x="228" y="9348"/>
                    </a:lnTo>
                    <a:lnTo>
                      <a:pt x="256" y="9380"/>
                    </a:lnTo>
                    <a:lnTo>
                      <a:pt x="285" y="9412"/>
                    </a:lnTo>
                    <a:lnTo>
                      <a:pt x="315" y="9441"/>
                    </a:lnTo>
                    <a:lnTo>
                      <a:pt x="346" y="9470"/>
                    </a:lnTo>
                    <a:lnTo>
                      <a:pt x="379" y="9497"/>
                    </a:lnTo>
                    <a:lnTo>
                      <a:pt x="412" y="9523"/>
                    </a:lnTo>
                    <a:lnTo>
                      <a:pt x="448" y="9547"/>
                    </a:lnTo>
                    <a:lnTo>
                      <a:pt x="484" y="9570"/>
                    </a:lnTo>
                    <a:lnTo>
                      <a:pt x="521" y="9591"/>
                    </a:lnTo>
                    <a:lnTo>
                      <a:pt x="559" y="9611"/>
                    </a:lnTo>
                    <a:lnTo>
                      <a:pt x="600" y="9629"/>
                    </a:lnTo>
                    <a:lnTo>
                      <a:pt x="640" y="9646"/>
                    </a:lnTo>
                    <a:lnTo>
                      <a:pt x="681" y="9661"/>
                    </a:lnTo>
                    <a:lnTo>
                      <a:pt x="722" y="9675"/>
                    </a:lnTo>
                    <a:lnTo>
                      <a:pt x="766" y="9687"/>
                    </a:lnTo>
                    <a:lnTo>
                      <a:pt x="809" y="9697"/>
                    </a:lnTo>
                    <a:lnTo>
                      <a:pt x="2351" y="10004"/>
                    </a:lnTo>
                    <a:lnTo>
                      <a:pt x="2380" y="10087"/>
                    </a:lnTo>
                    <a:lnTo>
                      <a:pt x="2411" y="10169"/>
                    </a:lnTo>
                    <a:lnTo>
                      <a:pt x="2443" y="10252"/>
                    </a:lnTo>
                    <a:lnTo>
                      <a:pt x="2477" y="10333"/>
                    </a:lnTo>
                    <a:lnTo>
                      <a:pt x="2511" y="10413"/>
                    </a:lnTo>
                    <a:lnTo>
                      <a:pt x="2546" y="10494"/>
                    </a:lnTo>
                    <a:lnTo>
                      <a:pt x="2583" y="10573"/>
                    </a:lnTo>
                    <a:lnTo>
                      <a:pt x="2620" y="10651"/>
                    </a:lnTo>
                    <a:lnTo>
                      <a:pt x="1747" y="11957"/>
                    </a:lnTo>
                    <a:lnTo>
                      <a:pt x="1724" y="11995"/>
                    </a:lnTo>
                    <a:lnTo>
                      <a:pt x="1702" y="12033"/>
                    </a:lnTo>
                    <a:lnTo>
                      <a:pt x="1681" y="12072"/>
                    </a:lnTo>
                    <a:lnTo>
                      <a:pt x="1663" y="12111"/>
                    </a:lnTo>
                    <a:lnTo>
                      <a:pt x="1646" y="12153"/>
                    </a:lnTo>
                    <a:lnTo>
                      <a:pt x="1632" y="12193"/>
                    </a:lnTo>
                    <a:lnTo>
                      <a:pt x="1619" y="12234"/>
                    </a:lnTo>
                    <a:lnTo>
                      <a:pt x="1607" y="12275"/>
                    </a:lnTo>
                    <a:lnTo>
                      <a:pt x="1598" y="12317"/>
                    </a:lnTo>
                    <a:lnTo>
                      <a:pt x="1590" y="12359"/>
                    </a:lnTo>
                    <a:lnTo>
                      <a:pt x="1585" y="12402"/>
                    </a:lnTo>
                    <a:lnTo>
                      <a:pt x="1581" y="12444"/>
                    </a:lnTo>
                    <a:lnTo>
                      <a:pt x="1579" y="12486"/>
                    </a:lnTo>
                    <a:lnTo>
                      <a:pt x="1579" y="12528"/>
                    </a:lnTo>
                    <a:lnTo>
                      <a:pt x="1580" y="12571"/>
                    </a:lnTo>
                    <a:lnTo>
                      <a:pt x="1583" y="12613"/>
                    </a:lnTo>
                    <a:lnTo>
                      <a:pt x="1588" y="12654"/>
                    </a:lnTo>
                    <a:lnTo>
                      <a:pt x="1595" y="12697"/>
                    </a:lnTo>
                    <a:lnTo>
                      <a:pt x="1604" y="12738"/>
                    </a:lnTo>
                    <a:lnTo>
                      <a:pt x="1615" y="12779"/>
                    </a:lnTo>
                    <a:lnTo>
                      <a:pt x="1627" y="12820"/>
                    </a:lnTo>
                    <a:lnTo>
                      <a:pt x="1641" y="12860"/>
                    </a:lnTo>
                    <a:lnTo>
                      <a:pt x="1656" y="12900"/>
                    </a:lnTo>
                    <a:lnTo>
                      <a:pt x="1673" y="12940"/>
                    </a:lnTo>
                    <a:lnTo>
                      <a:pt x="1692" y="12978"/>
                    </a:lnTo>
                    <a:lnTo>
                      <a:pt x="1713" y="13016"/>
                    </a:lnTo>
                    <a:lnTo>
                      <a:pt x="1735" y="13052"/>
                    </a:lnTo>
                    <a:lnTo>
                      <a:pt x="1759" y="13088"/>
                    </a:lnTo>
                    <a:lnTo>
                      <a:pt x="1786" y="13124"/>
                    </a:lnTo>
                    <a:lnTo>
                      <a:pt x="1814" y="13158"/>
                    </a:lnTo>
                    <a:lnTo>
                      <a:pt x="1843" y="13191"/>
                    </a:lnTo>
                    <a:lnTo>
                      <a:pt x="1873" y="13224"/>
                    </a:lnTo>
                    <a:lnTo>
                      <a:pt x="2841" y="14189"/>
                    </a:lnTo>
                    <a:lnTo>
                      <a:pt x="2860" y="14207"/>
                    </a:lnTo>
                    <a:lnTo>
                      <a:pt x="2878" y="14224"/>
                    </a:lnTo>
                    <a:lnTo>
                      <a:pt x="2897" y="14241"/>
                    </a:lnTo>
                    <a:lnTo>
                      <a:pt x="2917" y="14257"/>
                    </a:lnTo>
                    <a:lnTo>
                      <a:pt x="2936" y="14273"/>
                    </a:lnTo>
                    <a:lnTo>
                      <a:pt x="2956" y="14288"/>
                    </a:lnTo>
                    <a:lnTo>
                      <a:pt x="2978" y="14303"/>
                    </a:lnTo>
                    <a:lnTo>
                      <a:pt x="2998" y="14317"/>
                    </a:lnTo>
                    <a:lnTo>
                      <a:pt x="3019" y="14331"/>
                    </a:lnTo>
                    <a:lnTo>
                      <a:pt x="3040" y="14344"/>
                    </a:lnTo>
                    <a:lnTo>
                      <a:pt x="3061" y="14356"/>
                    </a:lnTo>
                    <a:lnTo>
                      <a:pt x="3083" y="14368"/>
                    </a:lnTo>
                    <a:lnTo>
                      <a:pt x="3105" y="14379"/>
                    </a:lnTo>
                    <a:lnTo>
                      <a:pt x="3127" y="14389"/>
                    </a:lnTo>
                    <a:lnTo>
                      <a:pt x="3150" y="14399"/>
                    </a:lnTo>
                    <a:lnTo>
                      <a:pt x="3173" y="14409"/>
                    </a:lnTo>
                    <a:lnTo>
                      <a:pt x="3195" y="14418"/>
                    </a:lnTo>
                    <a:lnTo>
                      <a:pt x="3218" y="14426"/>
                    </a:lnTo>
                    <a:lnTo>
                      <a:pt x="3241" y="14434"/>
                    </a:lnTo>
                    <a:lnTo>
                      <a:pt x="3264" y="14441"/>
                    </a:lnTo>
                    <a:lnTo>
                      <a:pt x="3288" y="14448"/>
                    </a:lnTo>
                    <a:lnTo>
                      <a:pt x="3312" y="14454"/>
                    </a:lnTo>
                    <a:lnTo>
                      <a:pt x="3336" y="14459"/>
                    </a:lnTo>
                    <a:lnTo>
                      <a:pt x="3359" y="14464"/>
                    </a:lnTo>
                    <a:lnTo>
                      <a:pt x="3383" y="14469"/>
                    </a:lnTo>
                    <a:lnTo>
                      <a:pt x="3407" y="14473"/>
                    </a:lnTo>
                    <a:lnTo>
                      <a:pt x="3431" y="14476"/>
                    </a:lnTo>
                    <a:lnTo>
                      <a:pt x="3455" y="14478"/>
                    </a:lnTo>
                    <a:lnTo>
                      <a:pt x="3480" y="14480"/>
                    </a:lnTo>
                    <a:lnTo>
                      <a:pt x="3504" y="14482"/>
                    </a:lnTo>
                    <a:lnTo>
                      <a:pt x="3529" y="14483"/>
                    </a:lnTo>
                    <a:lnTo>
                      <a:pt x="3553" y="14483"/>
                    </a:lnTo>
                    <a:lnTo>
                      <a:pt x="3589" y="14482"/>
                    </a:lnTo>
                    <a:lnTo>
                      <a:pt x="3625" y="14480"/>
                    </a:lnTo>
                    <a:lnTo>
                      <a:pt x="3662" y="14477"/>
                    </a:lnTo>
                    <a:lnTo>
                      <a:pt x="3698" y="14473"/>
                    </a:lnTo>
                    <a:lnTo>
                      <a:pt x="3733" y="14467"/>
                    </a:lnTo>
                    <a:lnTo>
                      <a:pt x="3769" y="14460"/>
                    </a:lnTo>
                    <a:lnTo>
                      <a:pt x="3804" y="14451"/>
                    </a:lnTo>
                    <a:lnTo>
                      <a:pt x="3840" y="14441"/>
                    </a:lnTo>
                    <a:lnTo>
                      <a:pt x="3875" y="14430"/>
                    </a:lnTo>
                    <a:lnTo>
                      <a:pt x="3910" y="14418"/>
                    </a:lnTo>
                    <a:lnTo>
                      <a:pt x="3944" y="14404"/>
                    </a:lnTo>
                    <a:lnTo>
                      <a:pt x="3978" y="14389"/>
                    </a:lnTo>
                    <a:lnTo>
                      <a:pt x="4013" y="14372"/>
                    </a:lnTo>
                    <a:lnTo>
                      <a:pt x="4046" y="14355"/>
                    </a:lnTo>
                    <a:lnTo>
                      <a:pt x="4078" y="14336"/>
                    </a:lnTo>
                    <a:lnTo>
                      <a:pt x="4110" y="14315"/>
                    </a:lnTo>
                    <a:lnTo>
                      <a:pt x="5420" y="13443"/>
                    </a:lnTo>
                    <a:lnTo>
                      <a:pt x="5499" y="13482"/>
                    </a:lnTo>
                    <a:lnTo>
                      <a:pt x="5578" y="13518"/>
                    </a:lnTo>
                    <a:lnTo>
                      <a:pt x="5658" y="13553"/>
                    </a:lnTo>
                    <a:lnTo>
                      <a:pt x="5739" y="13587"/>
                    </a:lnTo>
                    <a:lnTo>
                      <a:pt x="5820" y="13620"/>
                    </a:lnTo>
                    <a:lnTo>
                      <a:pt x="5903" y="13652"/>
                    </a:lnTo>
                    <a:lnTo>
                      <a:pt x="5985" y="13683"/>
                    </a:lnTo>
                    <a:lnTo>
                      <a:pt x="6069" y="13713"/>
                    </a:lnTo>
                    <a:lnTo>
                      <a:pt x="6377" y="15251"/>
                    </a:lnTo>
                    <a:lnTo>
                      <a:pt x="6387" y="15295"/>
                    </a:lnTo>
                    <a:lnTo>
                      <a:pt x="6398" y="15337"/>
                    </a:lnTo>
                    <a:lnTo>
                      <a:pt x="6412" y="15380"/>
                    </a:lnTo>
                    <a:lnTo>
                      <a:pt x="6427" y="15421"/>
                    </a:lnTo>
                    <a:lnTo>
                      <a:pt x="6444" y="15461"/>
                    </a:lnTo>
                    <a:lnTo>
                      <a:pt x="6462" y="15500"/>
                    </a:lnTo>
                    <a:lnTo>
                      <a:pt x="6482" y="15538"/>
                    </a:lnTo>
                    <a:lnTo>
                      <a:pt x="6503" y="15575"/>
                    </a:lnTo>
                    <a:lnTo>
                      <a:pt x="6527" y="15611"/>
                    </a:lnTo>
                    <a:lnTo>
                      <a:pt x="6551" y="15646"/>
                    </a:lnTo>
                    <a:lnTo>
                      <a:pt x="6577" y="15681"/>
                    </a:lnTo>
                    <a:lnTo>
                      <a:pt x="6604" y="15713"/>
                    </a:lnTo>
                    <a:lnTo>
                      <a:pt x="6633" y="15744"/>
                    </a:lnTo>
                    <a:lnTo>
                      <a:pt x="6662" y="15774"/>
                    </a:lnTo>
                    <a:lnTo>
                      <a:pt x="6694" y="15803"/>
                    </a:lnTo>
                    <a:lnTo>
                      <a:pt x="6726" y="15831"/>
                    </a:lnTo>
                    <a:lnTo>
                      <a:pt x="6759" y="15857"/>
                    </a:lnTo>
                    <a:lnTo>
                      <a:pt x="6793" y="15881"/>
                    </a:lnTo>
                    <a:lnTo>
                      <a:pt x="6829" y="15904"/>
                    </a:lnTo>
                    <a:lnTo>
                      <a:pt x="6866" y="15927"/>
                    </a:lnTo>
                    <a:lnTo>
                      <a:pt x="6903" y="15947"/>
                    </a:lnTo>
                    <a:lnTo>
                      <a:pt x="6941" y="15966"/>
                    </a:lnTo>
                    <a:lnTo>
                      <a:pt x="6980" y="15983"/>
                    </a:lnTo>
                    <a:lnTo>
                      <a:pt x="7020" y="15998"/>
                    </a:lnTo>
                    <a:lnTo>
                      <a:pt x="7061" y="16012"/>
                    </a:lnTo>
                    <a:lnTo>
                      <a:pt x="7102" y="16024"/>
                    </a:lnTo>
                    <a:lnTo>
                      <a:pt x="7144" y="16034"/>
                    </a:lnTo>
                    <a:lnTo>
                      <a:pt x="7187" y="16043"/>
                    </a:lnTo>
                    <a:lnTo>
                      <a:pt x="7231" y="16049"/>
                    </a:lnTo>
                    <a:lnTo>
                      <a:pt x="7274" y="16054"/>
                    </a:lnTo>
                    <a:lnTo>
                      <a:pt x="7318" y="16057"/>
                    </a:lnTo>
                    <a:lnTo>
                      <a:pt x="7363" y="16058"/>
                    </a:lnTo>
                    <a:lnTo>
                      <a:pt x="8732" y="16058"/>
                    </a:lnTo>
                    <a:lnTo>
                      <a:pt x="8777" y="16057"/>
                    </a:lnTo>
                    <a:lnTo>
                      <a:pt x="8821" y="16054"/>
                    </a:lnTo>
                    <a:lnTo>
                      <a:pt x="8864" y="16049"/>
                    </a:lnTo>
                    <a:lnTo>
                      <a:pt x="8908" y="16043"/>
                    </a:lnTo>
                    <a:lnTo>
                      <a:pt x="8951" y="16034"/>
                    </a:lnTo>
                    <a:lnTo>
                      <a:pt x="8993" y="16024"/>
                    </a:lnTo>
                    <a:lnTo>
                      <a:pt x="9034" y="16012"/>
                    </a:lnTo>
                    <a:lnTo>
                      <a:pt x="9075" y="15998"/>
                    </a:lnTo>
                    <a:lnTo>
                      <a:pt x="9115" y="15983"/>
                    </a:lnTo>
                    <a:lnTo>
                      <a:pt x="9154" y="15966"/>
                    </a:lnTo>
                    <a:lnTo>
                      <a:pt x="9192" y="15947"/>
                    </a:lnTo>
                    <a:lnTo>
                      <a:pt x="9229" y="15927"/>
                    </a:lnTo>
                    <a:lnTo>
                      <a:pt x="9267" y="15904"/>
                    </a:lnTo>
                    <a:lnTo>
                      <a:pt x="9302" y="15881"/>
                    </a:lnTo>
                    <a:lnTo>
                      <a:pt x="9336" y="15857"/>
                    </a:lnTo>
                    <a:lnTo>
                      <a:pt x="9369" y="15831"/>
                    </a:lnTo>
                    <a:lnTo>
                      <a:pt x="9401" y="15803"/>
                    </a:lnTo>
                    <a:lnTo>
                      <a:pt x="9433" y="15774"/>
                    </a:lnTo>
                    <a:lnTo>
                      <a:pt x="9463" y="15744"/>
                    </a:lnTo>
                    <a:lnTo>
                      <a:pt x="9491" y="15713"/>
                    </a:lnTo>
                    <a:lnTo>
                      <a:pt x="9518" y="15681"/>
                    </a:lnTo>
                    <a:lnTo>
                      <a:pt x="9544" y="15646"/>
                    </a:lnTo>
                    <a:lnTo>
                      <a:pt x="9568" y="15611"/>
                    </a:lnTo>
                    <a:lnTo>
                      <a:pt x="9592" y="15575"/>
                    </a:lnTo>
                    <a:lnTo>
                      <a:pt x="9614" y="15538"/>
                    </a:lnTo>
                    <a:lnTo>
                      <a:pt x="9633" y="15500"/>
                    </a:lnTo>
                    <a:lnTo>
                      <a:pt x="9652" y="15461"/>
                    </a:lnTo>
                    <a:lnTo>
                      <a:pt x="9668" y="15421"/>
                    </a:lnTo>
                    <a:lnTo>
                      <a:pt x="9683" y="15380"/>
                    </a:lnTo>
                    <a:lnTo>
                      <a:pt x="9697" y="15337"/>
                    </a:lnTo>
                    <a:lnTo>
                      <a:pt x="9708" y="15295"/>
                    </a:lnTo>
                    <a:lnTo>
                      <a:pt x="9718" y="15251"/>
                    </a:lnTo>
                    <a:lnTo>
                      <a:pt x="10027" y="13713"/>
                    </a:lnTo>
                    <a:lnTo>
                      <a:pt x="10111" y="13683"/>
                    </a:lnTo>
                    <a:lnTo>
                      <a:pt x="10193" y="13652"/>
                    </a:lnTo>
                    <a:lnTo>
                      <a:pt x="10276" y="13620"/>
                    </a:lnTo>
                    <a:lnTo>
                      <a:pt x="10357" y="13587"/>
                    </a:lnTo>
                    <a:lnTo>
                      <a:pt x="10438" y="13553"/>
                    </a:lnTo>
                    <a:lnTo>
                      <a:pt x="10517" y="13518"/>
                    </a:lnTo>
                    <a:lnTo>
                      <a:pt x="10597" y="13481"/>
                    </a:lnTo>
                    <a:lnTo>
                      <a:pt x="10676" y="13443"/>
                    </a:lnTo>
                    <a:lnTo>
                      <a:pt x="11986" y="14315"/>
                    </a:lnTo>
                    <a:lnTo>
                      <a:pt x="12018" y="14336"/>
                    </a:lnTo>
                    <a:lnTo>
                      <a:pt x="12050" y="14355"/>
                    </a:lnTo>
                    <a:lnTo>
                      <a:pt x="12083" y="14372"/>
                    </a:lnTo>
                    <a:lnTo>
                      <a:pt x="12117" y="14389"/>
                    </a:lnTo>
                    <a:lnTo>
                      <a:pt x="12151" y="14404"/>
                    </a:lnTo>
                    <a:lnTo>
                      <a:pt x="12185" y="14418"/>
                    </a:lnTo>
                    <a:lnTo>
                      <a:pt x="12220" y="14430"/>
                    </a:lnTo>
                    <a:lnTo>
                      <a:pt x="12255" y="14441"/>
                    </a:lnTo>
                    <a:lnTo>
                      <a:pt x="12291" y="14451"/>
                    </a:lnTo>
                    <a:lnTo>
                      <a:pt x="12326" y="14460"/>
                    </a:lnTo>
                    <a:lnTo>
                      <a:pt x="12362" y="14467"/>
                    </a:lnTo>
                    <a:lnTo>
                      <a:pt x="12398" y="14473"/>
                    </a:lnTo>
                    <a:lnTo>
                      <a:pt x="12433" y="14477"/>
                    </a:lnTo>
                    <a:lnTo>
                      <a:pt x="12470" y="14480"/>
                    </a:lnTo>
                    <a:lnTo>
                      <a:pt x="12506" y="14482"/>
                    </a:lnTo>
                    <a:lnTo>
                      <a:pt x="12542" y="14483"/>
                    </a:lnTo>
                    <a:lnTo>
                      <a:pt x="12566" y="14483"/>
                    </a:lnTo>
                    <a:lnTo>
                      <a:pt x="12591" y="14482"/>
                    </a:lnTo>
                    <a:lnTo>
                      <a:pt x="12615" y="14480"/>
                    </a:lnTo>
                    <a:lnTo>
                      <a:pt x="12640" y="14478"/>
                    </a:lnTo>
                    <a:lnTo>
                      <a:pt x="12664" y="14476"/>
                    </a:lnTo>
                    <a:lnTo>
                      <a:pt x="12688" y="14473"/>
                    </a:lnTo>
                    <a:lnTo>
                      <a:pt x="12712" y="14469"/>
                    </a:lnTo>
                    <a:lnTo>
                      <a:pt x="12736" y="14464"/>
                    </a:lnTo>
                    <a:lnTo>
                      <a:pt x="12759" y="14459"/>
                    </a:lnTo>
                    <a:lnTo>
                      <a:pt x="12783" y="14454"/>
                    </a:lnTo>
                    <a:lnTo>
                      <a:pt x="12808" y="14448"/>
                    </a:lnTo>
                    <a:lnTo>
                      <a:pt x="12831" y="14441"/>
                    </a:lnTo>
                    <a:lnTo>
                      <a:pt x="12854" y="14434"/>
                    </a:lnTo>
                    <a:lnTo>
                      <a:pt x="12877" y="14426"/>
                    </a:lnTo>
                    <a:lnTo>
                      <a:pt x="12900" y="14418"/>
                    </a:lnTo>
                    <a:lnTo>
                      <a:pt x="12923" y="14409"/>
                    </a:lnTo>
                    <a:lnTo>
                      <a:pt x="12945" y="14399"/>
                    </a:lnTo>
                    <a:lnTo>
                      <a:pt x="12968" y="14389"/>
                    </a:lnTo>
                    <a:lnTo>
                      <a:pt x="12990" y="14379"/>
                    </a:lnTo>
                    <a:lnTo>
                      <a:pt x="13012" y="14368"/>
                    </a:lnTo>
                    <a:lnTo>
                      <a:pt x="13034" y="14356"/>
                    </a:lnTo>
                    <a:lnTo>
                      <a:pt x="13055" y="14344"/>
                    </a:lnTo>
                    <a:lnTo>
                      <a:pt x="13076" y="14331"/>
                    </a:lnTo>
                    <a:lnTo>
                      <a:pt x="13097" y="14317"/>
                    </a:lnTo>
                    <a:lnTo>
                      <a:pt x="13118" y="14303"/>
                    </a:lnTo>
                    <a:lnTo>
                      <a:pt x="13139" y="14288"/>
                    </a:lnTo>
                    <a:lnTo>
                      <a:pt x="13159" y="14273"/>
                    </a:lnTo>
                    <a:lnTo>
                      <a:pt x="13179" y="14257"/>
                    </a:lnTo>
                    <a:lnTo>
                      <a:pt x="13198" y="14241"/>
                    </a:lnTo>
                    <a:lnTo>
                      <a:pt x="13217" y="14224"/>
                    </a:lnTo>
                    <a:lnTo>
                      <a:pt x="13236" y="14207"/>
                    </a:lnTo>
                    <a:lnTo>
                      <a:pt x="13254" y="14189"/>
                    </a:lnTo>
                    <a:lnTo>
                      <a:pt x="14222" y="13224"/>
                    </a:lnTo>
                    <a:lnTo>
                      <a:pt x="14253" y="13191"/>
                    </a:lnTo>
                    <a:lnTo>
                      <a:pt x="14282" y="13158"/>
                    </a:lnTo>
                    <a:lnTo>
                      <a:pt x="14309" y="13124"/>
                    </a:lnTo>
                    <a:lnTo>
                      <a:pt x="14336" y="13088"/>
                    </a:lnTo>
                    <a:lnTo>
                      <a:pt x="14360" y="13052"/>
                    </a:lnTo>
                    <a:lnTo>
                      <a:pt x="14382" y="13016"/>
                    </a:lnTo>
                    <a:lnTo>
                      <a:pt x="14403" y="12978"/>
                    </a:lnTo>
                    <a:lnTo>
                      <a:pt x="14422" y="12940"/>
                    </a:lnTo>
                    <a:lnTo>
                      <a:pt x="14439" y="12900"/>
                    </a:lnTo>
                    <a:lnTo>
                      <a:pt x="14455" y="12860"/>
                    </a:lnTo>
                    <a:lnTo>
                      <a:pt x="14468" y="12820"/>
                    </a:lnTo>
                    <a:lnTo>
                      <a:pt x="14480" y="12779"/>
                    </a:lnTo>
                    <a:lnTo>
                      <a:pt x="14492" y="12738"/>
                    </a:lnTo>
                    <a:lnTo>
                      <a:pt x="14500" y="12697"/>
                    </a:lnTo>
                    <a:lnTo>
                      <a:pt x="14507" y="12654"/>
                    </a:lnTo>
                    <a:lnTo>
                      <a:pt x="14512" y="12613"/>
                    </a:lnTo>
                    <a:lnTo>
                      <a:pt x="14515" y="12571"/>
                    </a:lnTo>
                    <a:lnTo>
                      <a:pt x="14517" y="12528"/>
                    </a:lnTo>
                    <a:lnTo>
                      <a:pt x="14517" y="12486"/>
                    </a:lnTo>
                    <a:lnTo>
                      <a:pt x="14515" y="12444"/>
                    </a:lnTo>
                    <a:lnTo>
                      <a:pt x="14511" y="12402"/>
                    </a:lnTo>
                    <a:lnTo>
                      <a:pt x="14505" y="12359"/>
                    </a:lnTo>
                    <a:lnTo>
                      <a:pt x="14498" y="12317"/>
                    </a:lnTo>
                    <a:lnTo>
                      <a:pt x="14489" y="12275"/>
                    </a:lnTo>
                    <a:lnTo>
                      <a:pt x="14476" y="12234"/>
                    </a:lnTo>
                    <a:lnTo>
                      <a:pt x="14464" y="12193"/>
                    </a:lnTo>
                    <a:lnTo>
                      <a:pt x="14449" y="12153"/>
                    </a:lnTo>
                    <a:lnTo>
                      <a:pt x="14433" y="12111"/>
                    </a:lnTo>
                    <a:lnTo>
                      <a:pt x="14414" y="12072"/>
                    </a:lnTo>
                    <a:lnTo>
                      <a:pt x="14394" y="12033"/>
                    </a:lnTo>
                    <a:lnTo>
                      <a:pt x="14372" y="11995"/>
                    </a:lnTo>
                    <a:lnTo>
                      <a:pt x="14348" y="11957"/>
                    </a:lnTo>
                    <a:lnTo>
                      <a:pt x="13475" y="10651"/>
                    </a:lnTo>
                    <a:lnTo>
                      <a:pt x="13512" y="10572"/>
                    </a:lnTo>
                    <a:lnTo>
                      <a:pt x="13549" y="10493"/>
                    </a:lnTo>
                    <a:lnTo>
                      <a:pt x="13584" y="10413"/>
                    </a:lnTo>
                    <a:lnTo>
                      <a:pt x="13618" y="10332"/>
                    </a:lnTo>
                    <a:lnTo>
                      <a:pt x="13652" y="10251"/>
                    </a:lnTo>
                    <a:lnTo>
                      <a:pt x="13684" y="10169"/>
                    </a:lnTo>
                    <a:lnTo>
                      <a:pt x="13715" y="10087"/>
                    </a:lnTo>
                    <a:lnTo>
                      <a:pt x="13745" y="10004"/>
                    </a:lnTo>
                    <a:lnTo>
                      <a:pt x="15286" y="9697"/>
                    </a:lnTo>
                    <a:lnTo>
                      <a:pt x="15329" y="9687"/>
                    </a:lnTo>
                    <a:lnTo>
                      <a:pt x="15373" y="9675"/>
                    </a:lnTo>
                    <a:lnTo>
                      <a:pt x="15414" y="9661"/>
                    </a:lnTo>
                    <a:lnTo>
                      <a:pt x="15455" y="9646"/>
                    </a:lnTo>
                    <a:lnTo>
                      <a:pt x="15495" y="9629"/>
                    </a:lnTo>
                    <a:lnTo>
                      <a:pt x="15536" y="9611"/>
                    </a:lnTo>
                    <a:lnTo>
                      <a:pt x="15574" y="9591"/>
                    </a:lnTo>
                    <a:lnTo>
                      <a:pt x="15611" y="9570"/>
                    </a:lnTo>
                    <a:lnTo>
                      <a:pt x="15647" y="9547"/>
                    </a:lnTo>
                    <a:lnTo>
                      <a:pt x="15683" y="9523"/>
                    </a:lnTo>
                    <a:lnTo>
                      <a:pt x="15716" y="9497"/>
                    </a:lnTo>
                    <a:lnTo>
                      <a:pt x="15749" y="9470"/>
                    </a:lnTo>
                    <a:lnTo>
                      <a:pt x="15780" y="9441"/>
                    </a:lnTo>
                    <a:lnTo>
                      <a:pt x="15810" y="9412"/>
                    </a:lnTo>
                    <a:lnTo>
                      <a:pt x="15839" y="9380"/>
                    </a:lnTo>
                    <a:lnTo>
                      <a:pt x="15867" y="9348"/>
                    </a:lnTo>
                    <a:lnTo>
                      <a:pt x="15893" y="9315"/>
                    </a:lnTo>
                    <a:lnTo>
                      <a:pt x="15918" y="9280"/>
                    </a:lnTo>
                    <a:lnTo>
                      <a:pt x="15941" y="9245"/>
                    </a:lnTo>
                    <a:lnTo>
                      <a:pt x="15963" y="9209"/>
                    </a:lnTo>
                    <a:lnTo>
                      <a:pt x="15983" y="9172"/>
                    </a:lnTo>
                    <a:lnTo>
                      <a:pt x="16002" y="9134"/>
                    </a:lnTo>
                    <a:lnTo>
                      <a:pt x="16020" y="9094"/>
                    </a:lnTo>
                    <a:lnTo>
                      <a:pt x="16035" y="9054"/>
                    </a:lnTo>
                    <a:lnTo>
                      <a:pt x="16049" y="9014"/>
                    </a:lnTo>
                    <a:lnTo>
                      <a:pt x="16061" y="8972"/>
                    </a:lnTo>
                    <a:lnTo>
                      <a:pt x="16071" y="8931"/>
                    </a:lnTo>
                    <a:lnTo>
                      <a:pt x="16080" y="8888"/>
                    </a:lnTo>
                    <a:lnTo>
                      <a:pt x="16086" y="8844"/>
                    </a:lnTo>
                    <a:lnTo>
                      <a:pt x="16091" y="8801"/>
                    </a:lnTo>
                    <a:lnTo>
                      <a:pt x="16094" y="8757"/>
                    </a:lnTo>
                    <a:lnTo>
                      <a:pt x="16095" y="8712"/>
                    </a:lnTo>
                    <a:lnTo>
                      <a:pt x="16095" y="7347"/>
                    </a:lnTo>
                    <a:lnTo>
                      <a:pt x="16094" y="7302"/>
                    </a:lnTo>
                    <a:lnTo>
                      <a:pt x="16091" y="7258"/>
                    </a:lnTo>
                    <a:lnTo>
                      <a:pt x="16086" y="7215"/>
                    </a:lnTo>
                    <a:lnTo>
                      <a:pt x="16080" y="7171"/>
                    </a:lnTo>
                    <a:lnTo>
                      <a:pt x="16071" y="7128"/>
                    </a:lnTo>
                    <a:lnTo>
                      <a:pt x="16061" y="7086"/>
                    </a:lnTo>
                    <a:lnTo>
                      <a:pt x="16049" y="7045"/>
                    </a:lnTo>
                    <a:lnTo>
                      <a:pt x="16035" y="7005"/>
                    </a:lnTo>
                    <a:lnTo>
                      <a:pt x="16020" y="6965"/>
                    </a:lnTo>
                    <a:lnTo>
                      <a:pt x="16002" y="6925"/>
                    </a:lnTo>
                    <a:lnTo>
                      <a:pt x="15983" y="6887"/>
                    </a:lnTo>
                    <a:lnTo>
                      <a:pt x="15963" y="6850"/>
                    </a:lnTo>
                    <a:lnTo>
                      <a:pt x="15941" y="6813"/>
                    </a:lnTo>
                    <a:lnTo>
                      <a:pt x="15918" y="6778"/>
                    </a:lnTo>
                    <a:lnTo>
                      <a:pt x="15893" y="6744"/>
                    </a:lnTo>
                    <a:lnTo>
                      <a:pt x="15867" y="6711"/>
                    </a:lnTo>
                    <a:lnTo>
                      <a:pt x="15839" y="6679"/>
                    </a:lnTo>
                    <a:lnTo>
                      <a:pt x="15810" y="6647"/>
                    </a:lnTo>
                    <a:lnTo>
                      <a:pt x="15780" y="6617"/>
                    </a:lnTo>
                    <a:lnTo>
                      <a:pt x="15749" y="6589"/>
                    </a:lnTo>
                    <a:lnTo>
                      <a:pt x="15716" y="6562"/>
                    </a:lnTo>
                    <a:lnTo>
                      <a:pt x="15683" y="6536"/>
                    </a:lnTo>
                    <a:lnTo>
                      <a:pt x="15647" y="6512"/>
                    </a:lnTo>
                    <a:lnTo>
                      <a:pt x="15611" y="6489"/>
                    </a:lnTo>
                    <a:lnTo>
                      <a:pt x="15574" y="6467"/>
                    </a:lnTo>
                    <a:lnTo>
                      <a:pt x="15536" y="6448"/>
                    </a:lnTo>
                    <a:lnTo>
                      <a:pt x="15495" y="6429"/>
                    </a:lnTo>
                    <a:lnTo>
                      <a:pt x="15455" y="6413"/>
                    </a:lnTo>
                    <a:lnTo>
                      <a:pt x="15414" y="6398"/>
                    </a:lnTo>
                    <a:lnTo>
                      <a:pt x="15373" y="6383"/>
                    </a:lnTo>
                    <a:lnTo>
                      <a:pt x="15329" y="6372"/>
                    </a:lnTo>
                    <a:lnTo>
                      <a:pt x="15286" y="6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5" name="Freeform 75">
                <a:extLst>
                  <a:ext uri="{FF2B5EF4-FFF2-40B4-BE49-F238E27FC236}">
                    <a16:creationId xmlns:a16="http://schemas.microsoft.com/office/drawing/2014/main" id="{6A66C310-AE53-4E89-9CA2-7C21B2C745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7900" y="2312988"/>
                <a:ext cx="303213" cy="301625"/>
              </a:xfrm>
              <a:custGeom>
                <a:avLst/>
                <a:gdLst>
                  <a:gd name="T0" fmla="*/ 2899 w 7040"/>
                  <a:gd name="T1" fmla="*/ 6524 h 7025"/>
                  <a:gd name="T2" fmla="*/ 2185 w 7040"/>
                  <a:gd name="T3" fmla="*/ 6283 h 7025"/>
                  <a:gd name="T4" fmla="*/ 1560 w 7040"/>
                  <a:gd name="T5" fmla="*/ 5884 h 7025"/>
                  <a:gd name="T6" fmla="*/ 1051 w 7040"/>
                  <a:gd name="T7" fmla="*/ 5351 h 7025"/>
                  <a:gd name="T8" fmla="*/ 682 w 7040"/>
                  <a:gd name="T9" fmla="*/ 4709 h 7025"/>
                  <a:gd name="T10" fmla="*/ 475 w 7040"/>
                  <a:gd name="T11" fmla="*/ 3980 h 7025"/>
                  <a:gd name="T12" fmla="*/ 455 w 7040"/>
                  <a:gd name="T13" fmla="*/ 3198 h 7025"/>
                  <a:gd name="T14" fmla="*/ 626 w 7040"/>
                  <a:gd name="T15" fmla="*/ 2456 h 7025"/>
                  <a:gd name="T16" fmla="*/ 965 w 7040"/>
                  <a:gd name="T17" fmla="*/ 1794 h 7025"/>
                  <a:gd name="T18" fmla="*/ 1448 w 7040"/>
                  <a:gd name="T19" fmla="*/ 1237 h 7025"/>
                  <a:gd name="T20" fmla="*/ 2052 w 7040"/>
                  <a:gd name="T21" fmla="*/ 810 h 7025"/>
                  <a:gd name="T22" fmla="*/ 2750 w 7040"/>
                  <a:gd name="T23" fmla="*/ 536 h 7025"/>
                  <a:gd name="T24" fmla="*/ 3520 w 7040"/>
                  <a:gd name="T25" fmla="*/ 439 h 7025"/>
                  <a:gd name="T26" fmla="*/ 4289 w 7040"/>
                  <a:gd name="T27" fmla="*/ 536 h 7025"/>
                  <a:gd name="T28" fmla="*/ 4988 w 7040"/>
                  <a:gd name="T29" fmla="*/ 810 h 7025"/>
                  <a:gd name="T30" fmla="*/ 5591 w 7040"/>
                  <a:gd name="T31" fmla="*/ 1237 h 7025"/>
                  <a:gd name="T32" fmla="*/ 6075 w 7040"/>
                  <a:gd name="T33" fmla="*/ 1794 h 7025"/>
                  <a:gd name="T34" fmla="*/ 6414 w 7040"/>
                  <a:gd name="T35" fmla="*/ 2456 h 7025"/>
                  <a:gd name="T36" fmla="*/ 6585 w 7040"/>
                  <a:gd name="T37" fmla="*/ 3198 h 7025"/>
                  <a:gd name="T38" fmla="*/ 6565 w 7040"/>
                  <a:gd name="T39" fmla="*/ 3980 h 7025"/>
                  <a:gd name="T40" fmla="*/ 6358 w 7040"/>
                  <a:gd name="T41" fmla="*/ 4709 h 7025"/>
                  <a:gd name="T42" fmla="*/ 5988 w 7040"/>
                  <a:gd name="T43" fmla="*/ 5351 h 7025"/>
                  <a:gd name="T44" fmla="*/ 5479 w 7040"/>
                  <a:gd name="T45" fmla="*/ 5884 h 7025"/>
                  <a:gd name="T46" fmla="*/ 4855 w 7040"/>
                  <a:gd name="T47" fmla="*/ 6283 h 7025"/>
                  <a:gd name="T48" fmla="*/ 4140 w 7040"/>
                  <a:gd name="T49" fmla="*/ 6524 h 7025"/>
                  <a:gd name="T50" fmla="*/ 3520 w 7040"/>
                  <a:gd name="T51" fmla="*/ 0 h 7025"/>
                  <a:gd name="T52" fmla="*/ 2640 w 7040"/>
                  <a:gd name="T53" fmla="*/ 110 h 7025"/>
                  <a:gd name="T54" fmla="*/ 1842 w 7040"/>
                  <a:gd name="T55" fmla="*/ 424 h 7025"/>
                  <a:gd name="T56" fmla="*/ 1153 w 7040"/>
                  <a:gd name="T57" fmla="*/ 912 h 7025"/>
                  <a:gd name="T58" fmla="*/ 600 w 7040"/>
                  <a:gd name="T59" fmla="*/ 1548 h 7025"/>
                  <a:gd name="T60" fmla="*/ 213 w 7040"/>
                  <a:gd name="T61" fmla="*/ 2305 h 7025"/>
                  <a:gd name="T62" fmla="*/ 18 w 7040"/>
                  <a:gd name="T63" fmla="*/ 3153 h 7025"/>
                  <a:gd name="T64" fmla="*/ 40 w 7040"/>
                  <a:gd name="T65" fmla="*/ 4047 h 7025"/>
                  <a:gd name="T66" fmla="*/ 276 w 7040"/>
                  <a:gd name="T67" fmla="*/ 4880 h 7025"/>
                  <a:gd name="T68" fmla="*/ 699 w 7040"/>
                  <a:gd name="T69" fmla="*/ 5614 h 7025"/>
                  <a:gd name="T70" fmla="*/ 1280 w 7040"/>
                  <a:gd name="T71" fmla="*/ 6222 h 7025"/>
                  <a:gd name="T72" fmla="*/ 1993 w 7040"/>
                  <a:gd name="T73" fmla="*/ 6678 h 7025"/>
                  <a:gd name="T74" fmla="*/ 2810 w 7040"/>
                  <a:gd name="T75" fmla="*/ 6953 h 7025"/>
                  <a:gd name="T76" fmla="*/ 3702 w 7040"/>
                  <a:gd name="T77" fmla="*/ 7020 h 7025"/>
                  <a:gd name="T78" fmla="*/ 4567 w 7040"/>
                  <a:gd name="T79" fmla="*/ 6867 h 7025"/>
                  <a:gd name="T80" fmla="*/ 5345 w 7040"/>
                  <a:gd name="T81" fmla="*/ 6517 h 7025"/>
                  <a:gd name="T82" fmla="*/ 6009 w 7040"/>
                  <a:gd name="T83" fmla="*/ 5996 h 7025"/>
                  <a:gd name="T84" fmla="*/ 6531 w 7040"/>
                  <a:gd name="T85" fmla="*/ 5333 h 7025"/>
                  <a:gd name="T86" fmla="*/ 6882 w 7040"/>
                  <a:gd name="T87" fmla="*/ 4556 h 7025"/>
                  <a:gd name="T88" fmla="*/ 7036 w 7040"/>
                  <a:gd name="T89" fmla="*/ 3693 h 7025"/>
                  <a:gd name="T90" fmla="*/ 6969 w 7040"/>
                  <a:gd name="T91" fmla="*/ 2805 h 7025"/>
                  <a:gd name="T92" fmla="*/ 6693 w 7040"/>
                  <a:gd name="T93" fmla="*/ 1990 h 7025"/>
                  <a:gd name="T94" fmla="*/ 6237 w 7040"/>
                  <a:gd name="T95" fmla="*/ 1278 h 7025"/>
                  <a:gd name="T96" fmla="*/ 5626 w 7040"/>
                  <a:gd name="T97" fmla="*/ 697 h 7025"/>
                  <a:gd name="T98" fmla="*/ 4891 w 7040"/>
                  <a:gd name="T99" fmla="*/ 276 h 7025"/>
                  <a:gd name="T100" fmla="*/ 4056 w 7040"/>
                  <a:gd name="T101" fmla="*/ 40 h 7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40" h="7025">
                    <a:moveTo>
                      <a:pt x="3520" y="6586"/>
                    </a:moveTo>
                    <a:lnTo>
                      <a:pt x="3362" y="6582"/>
                    </a:lnTo>
                    <a:lnTo>
                      <a:pt x="3205" y="6570"/>
                    </a:lnTo>
                    <a:lnTo>
                      <a:pt x="3051" y="6551"/>
                    </a:lnTo>
                    <a:lnTo>
                      <a:pt x="2899" y="6524"/>
                    </a:lnTo>
                    <a:lnTo>
                      <a:pt x="2750" y="6489"/>
                    </a:lnTo>
                    <a:lnTo>
                      <a:pt x="2604" y="6447"/>
                    </a:lnTo>
                    <a:lnTo>
                      <a:pt x="2460" y="6399"/>
                    </a:lnTo>
                    <a:lnTo>
                      <a:pt x="2320" y="6344"/>
                    </a:lnTo>
                    <a:lnTo>
                      <a:pt x="2185" y="6283"/>
                    </a:lnTo>
                    <a:lnTo>
                      <a:pt x="2052" y="6214"/>
                    </a:lnTo>
                    <a:lnTo>
                      <a:pt x="1922" y="6141"/>
                    </a:lnTo>
                    <a:lnTo>
                      <a:pt x="1797" y="6061"/>
                    </a:lnTo>
                    <a:lnTo>
                      <a:pt x="1677" y="5976"/>
                    </a:lnTo>
                    <a:lnTo>
                      <a:pt x="1560" y="5884"/>
                    </a:lnTo>
                    <a:lnTo>
                      <a:pt x="1448" y="5788"/>
                    </a:lnTo>
                    <a:lnTo>
                      <a:pt x="1342" y="5685"/>
                    </a:lnTo>
                    <a:lnTo>
                      <a:pt x="1240" y="5579"/>
                    </a:lnTo>
                    <a:lnTo>
                      <a:pt x="1142" y="5468"/>
                    </a:lnTo>
                    <a:lnTo>
                      <a:pt x="1051" y="5351"/>
                    </a:lnTo>
                    <a:lnTo>
                      <a:pt x="965" y="5231"/>
                    </a:lnTo>
                    <a:lnTo>
                      <a:pt x="885" y="5106"/>
                    </a:lnTo>
                    <a:lnTo>
                      <a:pt x="812" y="4977"/>
                    </a:lnTo>
                    <a:lnTo>
                      <a:pt x="743" y="4844"/>
                    </a:lnTo>
                    <a:lnTo>
                      <a:pt x="682" y="4709"/>
                    </a:lnTo>
                    <a:lnTo>
                      <a:pt x="626" y="4569"/>
                    </a:lnTo>
                    <a:lnTo>
                      <a:pt x="578" y="4426"/>
                    </a:lnTo>
                    <a:lnTo>
                      <a:pt x="536" y="4280"/>
                    </a:lnTo>
                    <a:lnTo>
                      <a:pt x="502" y="4132"/>
                    </a:lnTo>
                    <a:lnTo>
                      <a:pt x="475" y="3980"/>
                    </a:lnTo>
                    <a:lnTo>
                      <a:pt x="455" y="3827"/>
                    </a:lnTo>
                    <a:lnTo>
                      <a:pt x="443" y="3670"/>
                    </a:lnTo>
                    <a:lnTo>
                      <a:pt x="439" y="3513"/>
                    </a:lnTo>
                    <a:lnTo>
                      <a:pt x="443" y="3354"/>
                    </a:lnTo>
                    <a:lnTo>
                      <a:pt x="455" y="3198"/>
                    </a:lnTo>
                    <a:lnTo>
                      <a:pt x="475" y="3044"/>
                    </a:lnTo>
                    <a:lnTo>
                      <a:pt x="502" y="2893"/>
                    </a:lnTo>
                    <a:lnTo>
                      <a:pt x="536" y="2745"/>
                    </a:lnTo>
                    <a:lnTo>
                      <a:pt x="578" y="2598"/>
                    </a:lnTo>
                    <a:lnTo>
                      <a:pt x="626" y="2456"/>
                    </a:lnTo>
                    <a:lnTo>
                      <a:pt x="682" y="2316"/>
                    </a:lnTo>
                    <a:lnTo>
                      <a:pt x="743" y="2180"/>
                    </a:lnTo>
                    <a:lnTo>
                      <a:pt x="812" y="2047"/>
                    </a:lnTo>
                    <a:lnTo>
                      <a:pt x="885" y="1919"/>
                    </a:lnTo>
                    <a:lnTo>
                      <a:pt x="965" y="1794"/>
                    </a:lnTo>
                    <a:lnTo>
                      <a:pt x="1051" y="1674"/>
                    </a:lnTo>
                    <a:lnTo>
                      <a:pt x="1142" y="1557"/>
                    </a:lnTo>
                    <a:lnTo>
                      <a:pt x="1240" y="1446"/>
                    </a:lnTo>
                    <a:lnTo>
                      <a:pt x="1342" y="1340"/>
                    </a:lnTo>
                    <a:lnTo>
                      <a:pt x="1448" y="1237"/>
                    </a:lnTo>
                    <a:lnTo>
                      <a:pt x="1560" y="1141"/>
                    </a:lnTo>
                    <a:lnTo>
                      <a:pt x="1677" y="1049"/>
                    </a:lnTo>
                    <a:lnTo>
                      <a:pt x="1797" y="964"/>
                    </a:lnTo>
                    <a:lnTo>
                      <a:pt x="1922" y="884"/>
                    </a:lnTo>
                    <a:lnTo>
                      <a:pt x="2052" y="810"/>
                    </a:lnTo>
                    <a:lnTo>
                      <a:pt x="2185" y="742"/>
                    </a:lnTo>
                    <a:lnTo>
                      <a:pt x="2320" y="680"/>
                    </a:lnTo>
                    <a:lnTo>
                      <a:pt x="2460" y="625"/>
                    </a:lnTo>
                    <a:lnTo>
                      <a:pt x="2604" y="577"/>
                    </a:lnTo>
                    <a:lnTo>
                      <a:pt x="2750" y="536"/>
                    </a:lnTo>
                    <a:lnTo>
                      <a:pt x="2899" y="501"/>
                    </a:lnTo>
                    <a:lnTo>
                      <a:pt x="3051" y="474"/>
                    </a:lnTo>
                    <a:lnTo>
                      <a:pt x="3205" y="454"/>
                    </a:lnTo>
                    <a:lnTo>
                      <a:pt x="3362" y="443"/>
                    </a:lnTo>
                    <a:lnTo>
                      <a:pt x="3520" y="439"/>
                    </a:lnTo>
                    <a:lnTo>
                      <a:pt x="3678" y="443"/>
                    </a:lnTo>
                    <a:lnTo>
                      <a:pt x="3834" y="454"/>
                    </a:lnTo>
                    <a:lnTo>
                      <a:pt x="3989" y="474"/>
                    </a:lnTo>
                    <a:lnTo>
                      <a:pt x="4140" y="501"/>
                    </a:lnTo>
                    <a:lnTo>
                      <a:pt x="4289" y="536"/>
                    </a:lnTo>
                    <a:lnTo>
                      <a:pt x="4436" y="577"/>
                    </a:lnTo>
                    <a:lnTo>
                      <a:pt x="4579" y="625"/>
                    </a:lnTo>
                    <a:lnTo>
                      <a:pt x="4719" y="680"/>
                    </a:lnTo>
                    <a:lnTo>
                      <a:pt x="4855" y="742"/>
                    </a:lnTo>
                    <a:lnTo>
                      <a:pt x="4988" y="810"/>
                    </a:lnTo>
                    <a:lnTo>
                      <a:pt x="5117" y="884"/>
                    </a:lnTo>
                    <a:lnTo>
                      <a:pt x="5242" y="964"/>
                    </a:lnTo>
                    <a:lnTo>
                      <a:pt x="5362" y="1049"/>
                    </a:lnTo>
                    <a:lnTo>
                      <a:pt x="5479" y="1141"/>
                    </a:lnTo>
                    <a:lnTo>
                      <a:pt x="5591" y="1237"/>
                    </a:lnTo>
                    <a:lnTo>
                      <a:pt x="5698" y="1340"/>
                    </a:lnTo>
                    <a:lnTo>
                      <a:pt x="5800" y="1446"/>
                    </a:lnTo>
                    <a:lnTo>
                      <a:pt x="5897" y="1557"/>
                    </a:lnTo>
                    <a:lnTo>
                      <a:pt x="5988" y="1674"/>
                    </a:lnTo>
                    <a:lnTo>
                      <a:pt x="6075" y="1794"/>
                    </a:lnTo>
                    <a:lnTo>
                      <a:pt x="6154" y="1919"/>
                    </a:lnTo>
                    <a:lnTo>
                      <a:pt x="6228" y="2047"/>
                    </a:lnTo>
                    <a:lnTo>
                      <a:pt x="6297" y="2180"/>
                    </a:lnTo>
                    <a:lnTo>
                      <a:pt x="6358" y="2316"/>
                    </a:lnTo>
                    <a:lnTo>
                      <a:pt x="6414" y="2456"/>
                    </a:lnTo>
                    <a:lnTo>
                      <a:pt x="6462" y="2598"/>
                    </a:lnTo>
                    <a:lnTo>
                      <a:pt x="6503" y="2745"/>
                    </a:lnTo>
                    <a:lnTo>
                      <a:pt x="6538" y="2893"/>
                    </a:lnTo>
                    <a:lnTo>
                      <a:pt x="6565" y="3044"/>
                    </a:lnTo>
                    <a:lnTo>
                      <a:pt x="6585" y="3198"/>
                    </a:lnTo>
                    <a:lnTo>
                      <a:pt x="6597" y="3354"/>
                    </a:lnTo>
                    <a:lnTo>
                      <a:pt x="6601" y="3513"/>
                    </a:lnTo>
                    <a:lnTo>
                      <a:pt x="6597" y="3670"/>
                    </a:lnTo>
                    <a:lnTo>
                      <a:pt x="6585" y="3827"/>
                    </a:lnTo>
                    <a:lnTo>
                      <a:pt x="6565" y="3980"/>
                    </a:lnTo>
                    <a:lnTo>
                      <a:pt x="6538" y="4132"/>
                    </a:lnTo>
                    <a:lnTo>
                      <a:pt x="6503" y="4280"/>
                    </a:lnTo>
                    <a:lnTo>
                      <a:pt x="6462" y="4426"/>
                    </a:lnTo>
                    <a:lnTo>
                      <a:pt x="6414" y="4569"/>
                    </a:lnTo>
                    <a:lnTo>
                      <a:pt x="6358" y="4709"/>
                    </a:lnTo>
                    <a:lnTo>
                      <a:pt x="6297" y="4844"/>
                    </a:lnTo>
                    <a:lnTo>
                      <a:pt x="6228" y="4977"/>
                    </a:lnTo>
                    <a:lnTo>
                      <a:pt x="6154" y="5106"/>
                    </a:lnTo>
                    <a:lnTo>
                      <a:pt x="6075" y="5231"/>
                    </a:lnTo>
                    <a:lnTo>
                      <a:pt x="5988" y="5351"/>
                    </a:lnTo>
                    <a:lnTo>
                      <a:pt x="5897" y="5468"/>
                    </a:lnTo>
                    <a:lnTo>
                      <a:pt x="5800" y="5579"/>
                    </a:lnTo>
                    <a:lnTo>
                      <a:pt x="5698" y="5685"/>
                    </a:lnTo>
                    <a:lnTo>
                      <a:pt x="5591" y="5788"/>
                    </a:lnTo>
                    <a:lnTo>
                      <a:pt x="5479" y="5884"/>
                    </a:lnTo>
                    <a:lnTo>
                      <a:pt x="5362" y="5976"/>
                    </a:lnTo>
                    <a:lnTo>
                      <a:pt x="5242" y="6061"/>
                    </a:lnTo>
                    <a:lnTo>
                      <a:pt x="5117" y="6141"/>
                    </a:lnTo>
                    <a:lnTo>
                      <a:pt x="4988" y="6214"/>
                    </a:lnTo>
                    <a:lnTo>
                      <a:pt x="4855" y="6283"/>
                    </a:lnTo>
                    <a:lnTo>
                      <a:pt x="4719" y="6344"/>
                    </a:lnTo>
                    <a:lnTo>
                      <a:pt x="4579" y="6399"/>
                    </a:lnTo>
                    <a:lnTo>
                      <a:pt x="4436" y="6447"/>
                    </a:lnTo>
                    <a:lnTo>
                      <a:pt x="4289" y="6489"/>
                    </a:lnTo>
                    <a:lnTo>
                      <a:pt x="4140" y="6524"/>
                    </a:lnTo>
                    <a:lnTo>
                      <a:pt x="3989" y="6551"/>
                    </a:lnTo>
                    <a:lnTo>
                      <a:pt x="3834" y="6570"/>
                    </a:lnTo>
                    <a:lnTo>
                      <a:pt x="3678" y="6582"/>
                    </a:lnTo>
                    <a:lnTo>
                      <a:pt x="3520" y="6586"/>
                    </a:lnTo>
                    <a:close/>
                    <a:moveTo>
                      <a:pt x="3520" y="0"/>
                    </a:moveTo>
                    <a:lnTo>
                      <a:pt x="3338" y="5"/>
                    </a:lnTo>
                    <a:lnTo>
                      <a:pt x="3160" y="18"/>
                    </a:lnTo>
                    <a:lnTo>
                      <a:pt x="2984" y="40"/>
                    </a:lnTo>
                    <a:lnTo>
                      <a:pt x="2810" y="71"/>
                    </a:lnTo>
                    <a:lnTo>
                      <a:pt x="2640" y="110"/>
                    </a:lnTo>
                    <a:lnTo>
                      <a:pt x="2473" y="157"/>
                    </a:lnTo>
                    <a:lnTo>
                      <a:pt x="2309" y="213"/>
                    </a:lnTo>
                    <a:lnTo>
                      <a:pt x="2149" y="276"/>
                    </a:lnTo>
                    <a:lnTo>
                      <a:pt x="1993" y="346"/>
                    </a:lnTo>
                    <a:lnTo>
                      <a:pt x="1842" y="424"/>
                    </a:lnTo>
                    <a:lnTo>
                      <a:pt x="1695" y="508"/>
                    </a:lnTo>
                    <a:lnTo>
                      <a:pt x="1552" y="600"/>
                    </a:lnTo>
                    <a:lnTo>
                      <a:pt x="1414" y="697"/>
                    </a:lnTo>
                    <a:lnTo>
                      <a:pt x="1280" y="802"/>
                    </a:lnTo>
                    <a:lnTo>
                      <a:pt x="1153" y="912"/>
                    </a:lnTo>
                    <a:lnTo>
                      <a:pt x="1031" y="1028"/>
                    </a:lnTo>
                    <a:lnTo>
                      <a:pt x="914" y="1151"/>
                    </a:lnTo>
                    <a:lnTo>
                      <a:pt x="803" y="1278"/>
                    </a:lnTo>
                    <a:lnTo>
                      <a:pt x="699" y="1411"/>
                    </a:lnTo>
                    <a:lnTo>
                      <a:pt x="600" y="1548"/>
                    </a:lnTo>
                    <a:lnTo>
                      <a:pt x="509" y="1691"/>
                    </a:lnTo>
                    <a:lnTo>
                      <a:pt x="424" y="1838"/>
                    </a:lnTo>
                    <a:lnTo>
                      <a:pt x="347" y="1990"/>
                    </a:lnTo>
                    <a:lnTo>
                      <a:pt x="276" y="2145"/>
                    </a:lnTo>
                    <a:lnTo>
                      <a:pt x="213" y="2305"/>
                    </a:lnTo>
                    <a:lnTo>
                      <a:pt x="158" y="2468"/>
                    </a:lnTo>
                    <a:lnTo>
                      <a:pt x="110" y="2634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4" y="3332"/>
                    </a:lnTo>
                    <a:lnTo>
                      <a:pt x="0" y="3513"/>
                    </a:lnTo>
                    <a:lnTo>
                      <a:pt x="4" y="3693"/>
                    </a:lnTo>
                    <a:lnTo>
                      <a:pt x="18" y="3872"/>
                    </a:lnTo>
                    <a:lnTo>
                      <a:pt x="40" y="4047"/>
                    </a:lnTo>
                    <a:lnTo>
                      <a:pt x="71" y="4220"/>
                    </a:lnTo>
                    <a:lnTo>
                      <a:pt x="110" y="4390"/>
                    </a:lnTo>
                    <a:lnTo>
                      <a:pt x="158" y="4556"/>
                    </a:lnTo>
                    <a:lnTo>
                      <a:pt x="213" y="4720"/>
                    </a:lnTo>
                    <a:lnTo>
                      <a:pt x="276" y="4880"/>
                    </a:lnTo>
                    <a:lnTo>
                      <a:pt x="347" y="5035"/>
                    </a:lnTo>
                    <a:lnTo>
                      <a:pt x="424" y="5187"/>
                    </a:lnTo>
                    <a:lnTo>
                      <a:pt x="509" y="5333"/>
                    </a:lnTo>
                    <a:lnTo>
                      <a:pt x="600" y="5476"/>
                    </a:lnTo>
                    <a:lnTo>
                      <a:pt x="699" y="5614"/>
                    </a:lnTo>
                    <a:lnTo>
                      <a:pt x="803" y="5747"/>
                    </a:lnTo>
                    <a:lnTo>
                      <a:pt x="914" y="5874"/>
                    </a:lnTo>
                    <a:lnTo>
                      <a:pt x="1031" y="5996"/>
                    </a:lnTo>
                    <a:lnTo>
                      <a:pt x="1153" y="6112"/>
                    </a:lnTo>
                    <a:lnTo>
                      <a:pt x="1280" y="6222"/>
                    </a:lnTo>
                    <a:lnTo>
                      <a:pt x="1414" y="6327"/>
                    </a:lnTo>
                    <a:lnTo>
                      <a:pt x="1552" y="6425"/>
                    </a:lnTo>
                    <a:lnTo>
                      <a:pt x="1695" y="6517"/>
                    </a:lnTo>
                    <a:lnTo>
                      <a:pt x="1842" y="6601"/>
                    </a:lnTo>
                    <a:lnTo>
                      <a:pt x="1993" y="6678"/>
                    </a:lnTo>
                    <a:lnTo>
                      <a:pt x="2149" y="6748"/>
                    </a:lnTo>
                    <a:lnTo>
                      <a:pt x="2309" y="6812"/>
                    </a:lnTo>
                    <a:lnTo>
                      <a:pt x="2473" y="6867"/>
                    </a:lnTo>
                    <a:lnTo>
                      <a:pt x="2640" y="6914"/>
                    </a:lnTo>
                    <a:lnTo>
                      <a:pt x="2810" y="6953"/>
                    </a:lnTo>
                    <a:lnTo>
                      <a:pt x="2984" y="6984"/>
                    </a:lnTo>
                    <a:lnTo>
                      <a:pt x="3160" y="7006"/>
                    </a:lnTo>
                    <a:lnTo>
                      <a:pt x="3338" y="7020"/>
                    </a:lnTo>
                    <a:lnTo>
                      <a:pt x="3520" y="7025"/>
                    </a:lnTo>
                    <a:lnTo>
                      <a:pt x="3702" y="7020"/>
                    </a:lnTo>
                    <a:lnTo>
                      <a:pt x="3880" y="7006"/>
                    </a:lnTo>
                    <a:lnTo>
                      <a:pt x="4056" y="6984"/>
                    </a:lnTo>
                    <a:lnTo>
                      <a:pt x="4230" y="6953"/>
                    </a:lnTo>
                    <a:lnTo>
                      <a:pt x="4400" y="6914"/>
                    </a:lnTo>
                    <a:lnTo>
                      <a:pt x="4567" y="6867"/>
                    </a:lnTo>
                    <a:lnTo>
                      <a:pt x="4731" y="6812"/>
                    </a:lnTo>
                    <a:lnTo>
                      <a:pt x="4891" y="6748"/>
                    </a:lnTo>
                    <a:lnTo>
                      <a:pt x="5047" y="6678"/>
                    </a:lnTo>
                    <a:lnTo>
                      <a:pt x="5197" y="6601"/>
                    </a:lnTo>
                    <a:lnTo>
                      <a:pt x="5345" y="6517"/>
                    </a:lnTo>
                    <a:lnTo>
                      <a:pt x="5488" y="6425"/>
                    </a:lnTo>
                    <a:lnTo>
                      <a:pt x="5626" y="6327"/>
                    </a:lnTo>
                    <a:lnTo>
                      <a:pt x="5759" y="6222"/>
                    </a:lnTo>
                    <a:lnTo>
                      <a:pt x="5886" y="6112"/>
                    </a:lnTo>
                    <a:lnTo>
                      <a:pt x="6009" y="5996"/>
                    </a:lnTo>
                    <a:lnTo>
                      <a:pt x="6126" y="5874"/>
                    </a:lnTo>
                    <a:lnTo>
                      <a:pt x="6237" y="5747"/>
                    </a:lnTo>
                    <a:lnTo>
                      <a:pt x="6341" y="5614"/>
                    </a:lnTo>
                    <a:lnTo>
                      <a:pt x="6439" y="5476"/>
                    </a:lnTo>
                    <a:lnTo>
                      <a:pt x="6531" y="5333"/>
                    </a:lnTo>
                    <a:lnTo>
                      <a:pt x="6616" y="5187"/>
                    </a:lnTo>
                    <a:lnTo>
                      <a:pt x="6693" y="5035"/>
                    </a:lnTo>
                    <a:lnTo>
                      <a:pt x="6764" y="4880"/>
                    </a:lnTo>
                    <a:lnTo>
                      <a:pt x="6827" y="4720"/>
                    </a:lnTo>
                    <a:lnTo>
                      <a:pt x="6882" y="4556"/>
                    </a:lnTo>
                    <a:lnTo>
                      <a:pt x="6930" y="4390"/>
                    </a:lnTo>
                    <a:lnTo>
                      <a:pt x="6969" y="4220"/>
                    </a:lnTo>
                    <a:lnTo>
                      <a:pt x="7000" y="4047"/>
                    </a:lnTo>
                    <a:lnTo>
                      <a:pt x="7022" y="3872"/>
                    </a:lnTo>
                    <a:lnTo>
                      <a:pt x="7036" y="3693"/>
                    </a:lnTo>
                    <a:lnTo>
                      <a:pt x="7040" y="3513"/>
                    </a:lnTo>
                    <a:lnTo>
                      <a:pt x="7036" y="3332"/>
                    </a:lnTo>
                    <a:lnTo>
                      <a:pt x="7022" y="3153"/>
                    </a:lnTo>
                    <a:lnTo>
                      <a:pt x="7000" y="2978"/>
                    </a:lnTo>
                    <a:lnTo>
                      <a:pt x="6969" y="2805"/>
                    </a:lnTo>
                    <a:lnTo>
                      <a:pt x="6930" y="2634"/>
                    </a:lnTo>
                    <a:lnTo>
                      <a:pt x="6882" y="2468"/>
                    </a:lnTo>
                    <a:lnTo>
                      <a:pt x="6827" y="2305"/>
                    </a:lnTo>
                    <a:lnTo>
                      <a:pt x="6764" y="2145"/>
                    </a:lnTo>
                    <a:lnTo>
                      <a:pt x="6693" y="1990"/>
                    </a:lnTo>
                    <a:lnTo>
                      <a:pt x="6616" y="1838"/>
                    </a:lnTo>
                    <a:lnTo>
                      <a:pt x="6531" y="1691"/>
                    </a:lnTo>
                    <a:lnTo>
                      <a:pt x="6439" y="1548"/>
                    </a:lnTo>
                    <a:lnTo>
                      <a:pt x="6341" y="1411"/>
                    </a:lnTo>
                    <a:lnTo>
                      <a:pt x="6237" y="1278"/>
                    </a:lnTo>
                    <a:lnTo>
                      <a:pt x="6126" y="1151"/>
                    </a:lnTo>
                    <a:lnTo>
                      <a:pt x="6009" y="1028"/>
                    </a:lnTo>
                    <a:lnTo>
                      <a:pt x="5886" y="912"/>
                    </a:lnTo>
                    <a:lnTo>
                      <a:pt x="5759" y="802"/>
                    </a:lnTo>
                    <a:lnTo>
                      <a:pt x="5626" y="697"/>
                    </a:lnTo>
                    <a:lnTo>
                      <a:pt x="5488" y="600"/>
                    </a:lnTo>
                    <a:lnTo>
                      <a:pt x="5345" y="508"/>
                    </a:lnTo>
                    <a:lnTo>
                      <a:pt x="5197" y="424"/>
                    </a:lnTo>
                    <a:lnTo>
                      <a:pt x="5047" y="346"/>
                    </a:lnTo>
                    <a:lnTo>
                      <a:pt x="4891" y="276"/>
                    </a:lnTo>
                    <a:lnTo>
                      <a:pt x="4731" y="213"/>
                    </a:lnTo>
                    <a:lnTo>
                      <a:pt x="4567" y="157"/>
                    </a:lnTo>
                    <a:lnTo>
                      <a:pt x="4400" y="110"/>
                    </a:lnTo>
                    <a:lnTo>
                      <a:pt x="4230" y="71"/>
                    </a:lnTo>
                    <a:lnTo>
                      <a:pt x="4056" y="40"/>
                    </a:lnTo>
                    <a:lnTo>
                      <a:pt x="3880" y="18"/>
                    </a:lnTo>
                    <a:lnTo>
                      <a:pt x="3702" y="5"/>
                    </a:lnTo>
                    <a:lnTo>
                      <a:pt x="35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6" name="Freeform 76">
                <a:extLst>
                  <a:ext uri="{FF2B5EF4-FFF2-40B4-BE49-F238E27FC236}">
                    <a16:creationId xmlns:a16="http://schemas.microsoft.com/office/drawing/2014/main" id="{95DE9FDC-7385-4FE1-8383-411488714D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988" y="2378076"/>
                <a:ext cx="173038" cy="171450"/>
              </a:xfrm>
              <a:custGeom>
                <a:avLst/>
                <a:gdLst>
                  <a:gd name="T0" fmla="*/ 1708 w 4023"/>
                  <a:gd name="T1" fmla="*/ 3482 h 4015"/>
                  <a:gd name="T2" fmla="*/ 1358 w 4023"/>
                  <a:gd name="T3" fmla="*/ 3364 h 4015"/>
                  <a:gd name="T4" fmla="*/ 1052 w 4023"/>
                  <a:gd name="T5" fmla="*/ 3169 h 4015"/>
                  <a:gd name="T6" fmla="*/ 803 w 4023"/>
                  <a:gd name="T7" fmla="*/ 2908 h 4015"/>
                  <a:gd name="T8" fmla="*/ 621 w 4023"/>
                  <a:gd name="T9" fmla="*/ 2593 h 4015"/>
                  <a:gd name="T10" fmla="*/ 521 w 4023"/>
                  <a:gd name="T11" fmla="*/ 2236 h 4015"/>
                  <a:gd name="T12" fmla="*/ 511 w 4023"/>
                  <a:gd name="T13" fmla="*/ 1853 h 4015"/>
                  <a:gd name="T14" fmla="*/ 595 w 4023"/>
                  <a:gd name="T15" fmla="*/ 1490 h 4015"/>
                  <a:gd name="T16" fmla="*/ 761 w 4023"/>
                  <a:gd name="T17" fmla="*/ 1165 h 4015"/>
                  <a:gd name="T18" fmla="*/ 998 w 4023"/>
                  <a:gd name="T19" fmla="*/ 893 h 4015"/>
                  <a:gd name="T20" fmla="*/ 1293 w 4023"/>
                  <a:gd name="T21" fmla="*/ 684 h 4015"/>
                  <a:gd name="T22" fmla="*/ 1635 w 4023"/>
                  <a:gd name="T23" fmla="*/ 549 h 4015"/>
                  <a:gd name="T24" fmla="*/ 2012 w 4023"/>
                  <a:gd name="T25" fmla="*/ 502 h 4015"/>
                  <a:gd name="T26" fmla="*/ 2389 w 4023"/>
                  <a:gd name="T27" fmla="*/ 549 h 4015"/>
                  <a:gd name="T28" fmla="*/ 2731 w 4023"/>
                  <a:gd name="T29" fmla="*/ 684 h 4015"/>
                  <a:gd name="T30" fmla="*/ 3026 w 4023"/>
                  <a:gd name="T31" fmla="*/ 893 h 4015"/>
                  <a:gd name="T32" fmla="*/ 3263 w 4023"/>
                  <a:gd name="T33" fmla="*/ 1165 h 4015"/>
                  <a:gd name="T34" fmla="*/ 3429 w 4023"/>
                  <a:gd name="T35" fmla="*/ 1490 h 4015"/>
                  <a:gd name="T36" fmla="*/ 3513 w 4023"/>
                  <a:gd name="T37" fmla="*/ 1853 h 4015"/>
                  <a:gd name="T38" fmla="*/ 3503 w 4023"/>
                  <a:gd name="T39" fmla="*/ 2236 h 4015"/>
                  <a:gd name="T40" fmla="*/ 3402 w 4023"/>
                  <a:gd name="T41" fmla="*/ 2593 h 4015"/>
                  <a:gd name="T42" fmla="*/ 3221 w 4023"/>
                  <a:gd name="T43" fmla="*/ 2908 h 4015"/>
                  <a:gd name="T44" fmla="*/ 2971 w 4023"/>
                  <a:gd name="T45" fmla="*/ 3169 h 4015"/>
                  <a:gd name="T46" fmla="*/ 2665 w 4023"/>
                  <a:gd name="T47" fmla="*/ 3364 h 4015"/>
                  <a:gd name="T48" fmla="*/ 2316 w 4023"/>
                  <a:gd name="T49" fmla="*/ 3482 h 4015"/>
                  <a:gd name="T50" fmla="*/ 2012 w 4023"/>
                  <a:gd name="T51" fmla="*/ 0 h 4015"/>
                  <a:gd name="T52" fmla="*/ 1509 w 4023"/>
                  <a:gd name="T53" fmla="*/ 63 h 4015"/>
                  <a:gd name="T54" fmla="*/ 1053 w 4023"/>
                  <a:gd name="T55" fmla="*/ 242 h 4015"/>
                  <a:gd name="T56" fmla="*/ 659 w 4023"/>
                  <a:gd name="T57" fmla="*/ 521 h 4015"/>
                  <a:gd name="T58" fmla="*/ 344 w 4023"/>
                  <a:gd name="T59" fmla="*/ 884 h 4015"/>
                  <a:gd name="T60" fmla="*/ 122 w 4023"/>
                  <a:gd name="T61" fmla="*/ 1317 h 4015"/>
                  <a:gd name="T62" fmla="*/ 11 w 4023"/>
                  <a:gd name="T63" fmla="*/ 1802 h 4015"/>
                  <a:gd name="T64" fmla="*/ 23 w 4023"/>
                  <a:gd name="T65" fmla="*/ 2313 h 4015"/>
                  <a:gd name="T66" fmla="*/ 159 w 4023"/>
                  <a:gd name="T67" fmla="*/ 2788 h 4015"/>
                  <a:gd name="T68" fmla="*/ 399 w 4023"/>
                  <a:gd name="T69" fmla="*/ 3209 h 4015"/>
                  <a:gd name="T70" fmla="*/ 732 w 4023"/>
                  <a:gd name="T71" fmla="*/ 3556 h 4015"/>
                  <a:gd name="T72" fmla="*/ 1139 w 4023"/>
                  <a:gd name="T73" fmla="*/ 3817 h 4015"/>
                  <a:gd name="T74" fmla="*/ 1606 w 4023"/>
                  <a:gd name="T75" fmla="*/ 3974 h 4015"/>
                  <a:gd name="T76" fmla="*/ 2115 w 4023"/>
                  <a:gd name="T77" fmla="*/ 4012 h 4015"/>
                  <a:gd name="T78" fmla="*/ 2610 w 4023"/>
                  <a:gd name="T79" fmla="*/ 3925 h 4015"/>
                  <a:gd name="T80" fmla="*/ 3055 w 4023"/>
                  <a:gd name="T81" fmla="*/ 3724 h 4015"/>
                  <a:gd name="T82" fmla="*/ 3435 w 4023"/>
                  <a:gd name="T83" fmla="*/ 3427 h 4015"/>
                  <a:gd name="T84" fmla="*/ 3733 w 4023"/>
                  <a:gd name="T85" fmla="*/ 3048 h 4015"/>
                  <a:gd name="T86" fmla="*/ 3933 w 4023"/>
                  <a:gd name="T87" fmla="*/ 2605 h 4015"/>
                  <a:gd name="T88" fmla="*/ 4021 w 4023"/>
                  <a:gd name="T89" fmla="*/ 2111 h 4015"/>
                  <a:gd name="T90" fmla="*/ 3983 w 4023"/>
                  <a:gd name="T91" fmla="*/ 1603 h 4015"/>
                  <a:gd name="T92" fmla="*/ 3825 w 4023"/>
                  <a:gd name="T93" fmla="*/ 1137 h 4015"/>
                  <a:gd name="T94" fmla="*/ 3565 w 4023"/>
                  <a:gd name="T95" fmla="*/ 731 h 4015"/>
                  <a:gd name="T96" fmla="*/ 3216 w 4023"/>
                  <a:gd name="T97" fmla="*/ 399 h 4015"/>
                  <a:gd name="T98" fmla="*/ 2795 w 4023"/>
                  <a:gd name="T99" fmla="*/ 158 h 4015"/>
                  <a:gd name="T100" fmla="*/ 2318 w 4023"/>
                  <a:gd name="T101" fmla="*/ 23 h 4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023" h="4015">
                    <a:moveTo>
                      <a:pt x="2012" y="3513"/>
                    </a:moveTo>
                    <a:lnTo>
                      <a:pt x="1934" y="3511"/>
                    </a:lnTo>
                    <a:lnTo>
                      <a:pt x="1858" y="3505"/>
                    </a:lnTo>
                    <a:lnTo>
                      <a:pt x="1782" y="3495"/>
                    </a:lnTo>
                    <a:lnTo>
                      <a:pt x="1708" y="3482"/>
                    </a:lnTo>
                    <a:lnTo>
                      <a:pt x="1635" y="3465"/>
                    </a:lnTo>
                    <a:lnTo>
                      <a:pt x="1564" y="3445"/>
                    </a:lnTo>
                    <a:lnTo>
                      <a:pt x="1493" y="3422"/>
                    </a:lnTo>
                    <a:lnTo>
                      <a:pt x="1425" y="3395"/>
                    </a:lnTo>
                    <a:lnTo>
                      <a:pt x="1358" y="3364"/>
                    </a:lnTo>
                    <a:lnTo>
                      <a:pt x="1293" y="3331"/>
                    </a:lnTo>
                    <a:lnTo>
                      <a:pt x="1230" y="3294"/>
                    </a:lnTo>
                    <a:lnTo>
                      <a:pt x="1169" y="3255"/>
                    </a:lnTo>
                    <a:lnTo>
                      <a:pt x="1109" y="3213"/>
                    </a:lnTo>
                    <a:lnTo>
                      <a:pt x="1052" y="3169"/>
                    </a:lnTo>
                    <a:lnTo>
                      <a:pt x="998" y="3122"/>
                    </a:lnTo>
                    <a:lnTo>
                      <a:pt x="945" y="3071"/>
                    </a:lnTo>
                    <a:lnTo>
                      <a:pt x="895" y="3019"/>
                    </a:lnTo>
                    <a:lnTo>
                      <a:pt x="848" y="2965"/>
                    </a:lnTo>
                    <a:lnTo>
                      <a:pt x="803" y="2908"/>
                    </a:lnTo>
                    <a:lnTo>
                      <a:pt x="761" y="2849"/>
                    </a:lnTo>
                    <a:lnTo>
                      <a:pt x="722" y="2787"/>
                    </a:lnTo>
                    <a:lnTo>
                      <a:pt x="686" y="2725"/>
                    </a:lnTo>
                    <a:lnTo>
                      <a:pt x="651" y="2660"/>
                    </a:lnTo>
                    <a:lnTo>
                      <a:pt x="621" y="2593"/>
                    </a:lnTo>
                    <a:lnTo>
                      <a:pt x="595" y="2524"/>
                    </a:lnTo>
                    <a:lnTo>
                      <a:pt x="571" y="2455"/>
                    </a:lnTo>
                    <a:lnTo>
                      <a:pt x="551" y="2383"/>
                    </a:lnTo>
                    <a:lnTo>
                      <a:pt x="534" y="2311"/>
                    </a:lnTo>
                    <a:lnTo>
                      <a:pt x="521" y="2236"/>
                    </a:lnTo>
                    <a:lnTo>
                      <a:pt x="511" y="2161"/>
                    </a:lnTo>
                    <a:lnTo>
                      <a:pt x="505" y="2085"/>
                    </a:lnTo>
                    <a:lnTo>
                      <a:pt x="504" y="2008"/>
                    </a:lnTo>
                    <a:lnTo>
                      <a:pt x="505" y="1930"/>
                    </a:lnTo>
                    <a:lnTo>
                      <a:pt x="511" y="1853"/>
                    </a:lnTo>
                    <a:lnTo>
                      <a:pt x="521" y="1778"/>
                    </a:lnTo>
                    <a:lnTo>
                      <a:pt x="534" y="1704"/>
                    </a:lnTo>
                    <a:lnTo>
                      <a:pt x="551" y="1631"/>
                    </a:lnTo>
                    <a:lnTo>
                      <a:pt x="571" y="1560"/>
                    </a:lnTo>
                    <a:lnTo>
                      <a:pt x="595" y="1490"/>
                    </a:lnTo>
                    <a:lnTo>
                      <a:pt x="621" y="1421"/>
                    </a:lnTo>
                    <a:lnTo>
                      <a:pt x="651" y="1355"/>
                    </a:lnTo>
                    <a:lnTo>
                      <a:pt x="686" y="1290"/>
                    </a:lnTo>
                    <a:lnTo>
                      <a:pt x="722" y="1227"/>
                    </a:lnTo>
                    <a:lnTo>
                      <a:pt x="761" y="1165"/>
                    </a:lnTo>
                    <a:lnTo>
                      <a:pt x="803" y="1107"/>
                    </a:lnTo>
                    <a:lnTo>
                      <a:pt x="848" y="1050"/>
                    </a:lnTo>
                    <a:lnTo>
                      <a:pt x="895" y="995"/>
                    </a:lnTo>
                    <a:lnTo>
                      <a:pt x="945" y="943"/>
                    </a:lnTo>
                    <a:lnTo>
                      <a:pt x="998" y="893"/>
                    </a:lnTo>
                    <a:lnTo>
                      <a:pt x="1052" y="845"/>
                    </a:lnTo>
                    <a:lnTo>
                      <a:pt x="1109" y="801"/>
                    </a:lnTo>
                    <a:lnTo>
                      <a:pt x="1169" y="759"/>
                    </a:lnTo>
                    <a:lnTo>
                      <a:pt x="1230" y="720"/>
                    </a:lnTo>
                    <a:lnTo>
                      <a:pt x="1293" y="684"/>
                    </a:lnTo>
                    <a:lnTo>
                      <a:pt x="1358" y="651"/>
                    </a:lnTo>
                    <a:lnTo>
                      <a:pt x="1425" y="620"/>
                    </a:lnTo>
                    <a:lnTo>
                      <a:pt x="1493" y="593"/>
                    </a:lnTo>
                    <a:lnTo>
                      <a:pt x="1564" y="569"/>
                    </a:lnTo>
                    <a:lnTo>
                      <a:pt x="1635" y="549"/>
                    </a:lnTo>
                    <a:lnTo>
                      <a:pt x="1708" y="532"/>
                    </a:lnTo>
                    <a:lnTo>
                      <a:pt x="1782" y="519"/>
                    </a:lnTo>
                    <a:lnTo>
                      <a:pt x="1858" y="510"/>
                    </a:lnTo>
                    <a:lnTo>
                      <a:pt x="1934" y="504"/>
                    </a:lnTo>
                    <a:lnTo>
                      <a:pt x="2012" y="502"/>
                    </a:lnTo>
                    <a:lnTo>
                      <a:pt x="2090" y="504"/>
                    </a:lnTo>
                    <a:lnTo>
                      <a:pt x="2166" y="510"/>
                    </a:lnTo>
                    <a:lnTo>
                      <a:pt x="2242" y="519"/>
                    </a:lnTo>
                    <a:lnTo>
                      <a:pt x="2316" y="532"/>
                    </a:lnTo>
                    <a:lnTo>
                      <a:pt x="2389" y="549"/>
                    </a:lnTo>
                    <a:lnTo>
                      <a:pt x="2460" y="569"/>
                    </a:lnTo>
                    <a:lnTo>
                      <a:pt x="2531" y="593"/>
                    </a:lnTo>
                    <a:lnTo>
                      <a:pt x="2599" y="620"/>
                    </a:lnTo>
                    <a:lnTo>
                      <a:pt x="2665" y="651"/>
                    </a:lnTo>
                    <a:lnTo>
                      <a:pt x="2731" y="684"/>
                    </a:lnTo>
                    <a:lnTo>
                      <a:pt x="2794" y="720"/>
                    </a:lnTo>
                    <a:lnTo>
                      <a:pt x="2855" y="759"/>
                    </a:lnTo>
                    <a:lnTo>
                      <a:pt x="2915" y="801"/>
                    </a:lnTo>
                    <a:lnTo>
                      <a:pt x="2971" y="845"/>
                    </a:lnTo>
                    <a:lnTo>
                      <a:pt x="3026" y="893"/>
                    </a:lnTo>
                    <a:lnTo>
                      <a:pt x="3079" y="943"/>
                    </a:lnTo>
                    <a:lnTo>
                      <a:pt x="3129" y="995"/>
                    </a:lnTo>
                    <a:lnTo>
                      <a:pt x="3176" y="1050"/>
                    </a:lnTo>
                    <a:lnTo>
                      <a:pt x="3221" y="1107"/>
                    </a:lnTo>
                    <a:lnTo>
                      <a:pt x="3263" y="1165"/>
                    </a:lnTo>
                    <a:lnTo>
                      <a:pt x="3302" y="1227"/>
                    </a:lnTo>
                    <a:lnTo>
                      <a:pt x="3338" y="1290"/>
                    </a:lnTo>
                    <a:lnTo>
                      <a:pt x="3372" y="1355"/>
                    </a:lnTo>
                    <a:lnTo>
                      <a:pt x="3402" y="1421"/>
                    </a:lnTo>
                    <a:lnTo>
                      <a:pt x="3429" y="1490"/>
                    </a:lnTo>
                    <a:lnTo>
                      <a:pt x="3453" y="1560"/>
                    </a:lnTo>
                    <a:lnTo>
                      <a:pt x="3473" y="1631"/>
                    </a:lnTo>
                    <a:lnTo>
                      <a:pt x="3490" y="1704"/>
                    </a:lnTo>
                    <a:lnTo>
                      <a:pt x="3503" y="1778"/>
                    </a:lnTo>
                    <a:lnTo>
                      <a:pt x="3513" y="1853"/>
                    </a:lnTo>
                    <a:lnTo>
                      <a:pt x="3518" y="1930"/>
                    </a:lnTo>
                    <a:lnTo>
                      <a:pt x="3520" y="2008"/>
                    </a:lnTo>
                    <a:lnTo>
                      <a:pt x="3518" y="2085"/>
                    </a:lnTo>
                    <a:lnTo>
                      <a:pt x="3513" y="2161"/>
                    </a:lnTo>
                    <a:lnTo>
                      <a:pt x="3503" y="2236"/>
                    </a:lnTo>
                    <a:lnTo>
                      <a:pt x="3490" y="2311"/>
                    </a:lnTo>
                    <a:lnTo>
                      <a:pt x="3473" y="2383"/>
                    </a:lnTo>
                    <a:lnTo>
                      <a:pt x="3453" y="2455"/>
                    </a:lnTo>
                    <a:lnTo>
                      <a:pt x="3429" y="2524"/>
                    </a:lnTo>
                    <a:lnTo>
                      <a:pt x="3402" y="2593"/>
                    </a:lnTo>
                    <a:lnTo>
                      <a:pt x="3372" y="2660"/>
                    </a:lnTo>
                    <a:lnTo>
                      <a:pt x="3338" y="2725"/>
                    </a:lnTo>
                    <a:lnTo>
                      <a:pt x="3302" y="2787"/>
                    </a:lnTo>
                    <a:lnTo>
                      <a:pt x="3263" y="2849"/>
                    </a:lnTo>
                    <a:lnTo>
                      <a:pt x="3221" y="2908"/>
                    </a:lnTo>
                    <a:lnTo>
                      <a:pt x="3176" y="2965"/>
                    </a:lnTo>
                    <a:lnTo>
                      <a:pt x="3129" y="3019"/>
                    </a:lnTo>
                    <a:lnTo>
                      <a:pt x="3079" y="3071"/>
                    </a:lnTo>
                    <a:lnTo>
                      <a:pt x="3026" y="3122"/>
                    </a:lnTo>
                    <a:lnTo>
                      <a:pt x="2971" y="3169"/>
                    </a:lnTo>
                    <a:lnTo>
                      <a:pt x="2915" y="3213"/>
                    </a:lnTo>
                    <a:lnTo>
                      <a:pt x="2855" y="3255"/>
                    </a:lnTo>
                    <a:lnTo>
                      <a:pt x="2794" y="3294"/>
                    </a:lnTo>
                    <a:lnTo>
                      <a:pt x="2731" y="3331"/>
                    </a:lnTo>
                    <a:lnTo>
                      <a:pt x="2665" y="3364"/>
                    </a:lnTo>
                    <a:lnTo>
                      <a:pt x="2599" y="3395"/>
                    </a:lnTo>
                    <a:lnTo>
                      <a:pt x="2531" y="3422"/>
                    </a:lnTo>
                    <a:lnTo>
                      <a:pt x="2460" y="3445"/>
                    </a:lnTo>
                    <a:lnTo>
                      <a:pt x="2389" y="3465"/>
                    </a:lnTo>
                    <a:lnTo>
                      <a:pt x="2316" y="3482"/>
                    </a:lnTo>
                    <a:lnTo>
                      <a:pt x="2242" y="3495"/>
                    </a:lnTo>
                    <a:lnTo>
                      <a:pt x="2166" y="3505"/>
                    </a:lnTo>
                    <a:lnTo>
                      <a:pt x="2090" y="3511"/>
                    </a:lnTo>
                    <a:lnTo>
                      <a:pt x="2012" y="3513"/>
                    </a:lnTo>
                    <a:close/>
                    <a:moveTo>
                      <a:pt x="2012" y="0"/>
                    </a:moveTo>
                    <a:lnTo>
                      <a:pt x="1908" y="3"/>
                    </a:lnTo>
                    <a:lnTo>
                      <a:pt x="1806" y="10"/>
                    </a:lnTo>
                    <a:lnTo>
                      <a:pt x="1706" y="23"/>
                    </a:lnTo>
                    <a:lnTo>
                      <a:pt x="1606" y="41"/>
                    </a:lnTo>
                    <a:lnTo>
                      <a:pt x="1509" y="63"/>
                    </a:lnTo>
                    <a:lnTo>
                      <a:pt x="1413" y="90"/>
                    </a:lnTo>
                    <a:lnTo>
                      <a:pt x="1319" y="122"/>
                    </a:lnTo>
                    <a:lnTo>
                      <a:pt x="1229" y="158"/>
                    </a:lnTo>
                    <a:lnTo>
                      <a:pt x="1139" y="198"/>
                    </a:lnTo>
                    <a:lnTo>
                      <a:pt x="1053" y="242"/>
                    </a:lnTo>
                    <a:lnTo>
                      <a:pt x="968" y="290"/>
                    </a:lnTo>
                    <a:lnTo>
                      <a:pt x="887" y="342"/>
                    </a:lnTo>
                    <a:lnTo>
                      <a:pt x="807" y="399"/>
                    </a:lnTo>
                    <a:lnTo>
                      <a:pt x="732" y="458"/>
                    </a:lnTo>
                    <a:lnTo>
                      <a:pt x="659" y="521"/>
                    </a:lnTo>
                    <a:lnTo>
                      <a:pt x="589" y="587"/>
                    </a:lnTo>
                    <a:lnTo>
                      <a:pt x="523" y="658"/>
                    </a:lnTo>
                    <a:lnTo>
                      <a:pt x="459" y="731"/>
                    </a:lnTo>
                    <a:lnTo>
                      <a:pt x="399" y="806"/>
                    </a:lnTo>
                    <a:lnTo>
                      <a:pt x="344" y="884"/>
                    </a:lnTo>
                    <a:lnTo>
                      <a:pt x="291" y="967"/>
                    </a:lnTo>
                    <a:lnTo>
                      <a:pt x="243" y="1050"/>
                    </a:lnTo>
                    <a:lnTo>
                      <a:pt x="198" y="1137"/>
                    </a:lnTo>
                    <a:lnTo>
                      <a:pt x="159" y="1226"/>
                    </a:lnTo>
                    <a:lnTo>
                      <a:pt x="122" y="1317"/>
                    </a:lnTo>
                    <a:lnTo>
                      <a:pt x="90" y="1410"/>
                    </a:lnTo>
                    <a:lnTo>
                      <a:pt x="63" y="1506"/>
                    </a:lnTo>
                    <a:lnTo>
                      <a:pt x="41" y="1603"/>
                    </a:lnTo>
                    <a:lnTo>
                      <a:pt x="23" y="1701"/>
                    </a:lnTo>
                    <a:lnTo>
                      <a:pt x="11" y="1802"/>
                    </a:lnTo>
                    <a:lnTo>
                      <a:pt x="3" y="1904"/>
                    </a:lnTo>
                    <a:lnTo>
                      <a:pt x="0" y="2008"/>
                    </a:lnTo>
                    <a:lnTo>
                      <a:pt x="3" y="2111"/>
                    </a:lnTo>
                    <a:lnTo>
                      <a:pt x="11" y="2212"/>
                    </a:lnTo>
                    <a:lnTo>
                      <a:pt x="23" y="2313"/>
                    </a:lnTo>
                    <a:lnTo>
                      <a:pt x="41" y="2412"/>
                    </a:lnTo>
                    <a:lnTo>
                      <a:pt x="63" y="2509"/>
                    </a:lnTo>
                    <a:lnTo>
                      <a:pt x="90" y="2605"/>
                    </a:lnTo>
                    <a:lnTo>
                      <a:pt x="122" y="2698"/>
                    </a:lnTo>
                    <a:lnTo>
                      <a:pt x="159" y="2788"/>
                    </a:lnTo>
                    <a:lnTo>
                      <a:pt x="198" y="2878"/>
                    </a:lnTo>
                    <a:lnTo>
                      <a:pt x="243" y="2964"/>
                    </a:lnTo>
                    <a:lnTo>
                      <a:pt x="291" y="3048"/>
                    </a:lnTo>
                    <a:lnTo>
                      <a:pt x="344" y="3130"/>
                    </a:lnTo>
                    <a:lnTo>
                      <a:pt x="399" y="3209"/>
                    </a:lnTo>
                    <a:lnTo>
                      <a:pt x="459" y="3284"/>
                    </a:lnTo>
                    <a:lnTo>
                      <a:pt x="523" y="3357"/>
                    </a:lnTo>
                    <a:lnTo>
                      <a:pt x="589" y="3427"/>
                    </a:lnTo>
                    <a:lnTo>
                      <a:pt x="659" y="3493"/>
                    </a:lnTo>
                    <a:lnTo>
                      <a:pt x="732" y="3556"/>
                    </a:lnTo>
                    <a:lnTo>
                      <a:pt x="807" y="3616"/>
                    </a:lnTo>
                    <a:lnTo>
                      <a:pt x="887" y="3672"/>
                    </a:lnTo>
                    <a:lnTo>
                      <a:pt x="968" y="3724"/>
                    </a:lnTo>
                    <a:lnTo>
                      <a:pt x="1053" y="3772"/>
                    </a:lnTo>
                    <a:lnTo>
                      <a:pt x="1139" y="3817"/>
                    </a:lnTo>
                    <a:lnTo>
                      <a:pt x="1229" y="3857"/>
                    </a:lnTo>
                    <a:lnTo>
                      <a:pt x="1319" y="3892"/>
                    </a:lnTo>
                    <a:lnTo>
                      <a:pt x="1413" y="3925"/>
                    </a:lnTo>
                    <a:lnTo>
                      <a:pt x="1509" y="3952"/>
                    </a:lnTo>
                    <a:lnTo>
                      <a:pt x="1606" y="3974"/>
                    </a:lnTo>
                    <a:lnTo>
                      <a:pt x="1706" y="3992"/>
                    </a:lnTo>
                    <a:lnTo>
                      <a:pt x="1806" y="4004"/>
                    </a:lnTo>
                    <a:lnTo>
                      <a:pt x="1908" y="4012"/>
                    </a:lnTo>
                    <a:lnTo>
                      <a:pt x="2012" y="4015"/>
                    </a:lnTo>
                    <a:lnTo>
                      <a:pt x="2115" y="4012"/>
                    </a:lnTo>
                    <a:lnTo>
                      <a:pt x="2218" y="4004"/>
                    </a:lnTo>
                    <a:lnTo>
                      <a:pt x="2318" y="3992"/>
                    </a:lnTo>
                    <a:lnTo>
                      <a:pt x="2417" y="3974"/>
                    </a:lnTo>
                    <a:lnTo>
                      <a:pt x="2514" y="3952"/>
                    </a:lnTo>
                    <a:lnTo>
                      <a:pt x="2610" y="3925"/>
                    </a:lnTo>
                    <a:lnTo>
                      <a:pt x="2704" y="3892"/>
                    </a:lnTo>
                    <a:lnTo>
                      <a:pt x="2795" y="3857"/>
                    </a:lnTo>
                    <a:lnTo>
                      <a:pt x="2884" y="3817"/>
                    </a:lnTo>
                    <a:lnTo>
                      <a:pt x="2971" y="3772"/>
                    </a:lnTo>
                    <a:lnTo>
                      <a:pt x="3055" y="3724"/>
                    </a:lnTo>
                    <a:lnTo>
                      <a:pt x="3137" y="3672"/>
                    </a:lnTo>
                    <a:lnTo>
                      <a:pt x="3216" y="3616"/>
                    </a:lnTo>
                    <a:lnTo>
                      <a:pt x="3292" y="3556"/>
                    </a:lnTo>
                    <a:lnTo>
                      <a:pt x="3364" y="3493"/>
                    </a:lnTo>
                    <a:lnTo>
                      <a:pt x="3435" y="3427"/>
                    </a:lnTo>
                    <a:lnTo>
                      <a:pt x="3501" y="3357"/>
                    </a:lnTo>
                    <a:lnTo>
                      <a:pt x="3565" y="3284"/>
                    </a:lnTo>
                    <a:lnTo>
                      <a:pt x="3624" y="3209"/>
                    </a:lnTo>
                    <a:lnTo>
                      <a:pt x="3680" y="3130"/>
                    </a:lnTo>
                    <a:lnTo>
                      <a:pt x="3733" y="3048"/>
                    </a:lnTo>
                    <a:lnTo>
                      <a:pt x="3781" y="2964"/>
                    </a:lnTo>
                    <a:lnTo>
                      <a:pt x="3825" y="2878"/>
                    </a:lnTo>
                    <a:lnTo>
                      <a:pt x="3865" y="2788"/>
                    </a:lnTo>
                    <a:lnTo>
                      <a:pt x="3902" y="2698"/>
                    </a:lnTo>
                    <a:lnTo>
                      <a:pt x="3933" y="2605"/>
                    </a:lnTo>
                    <a:lnTo>
                      <a:pt x="3960" y="2509"/>
                    </a:lnTo>
                    <a:lnTo>
                      <a:pt x="3983" y="2412"/>
                    </a:lnTo>
                    <a:lnTo>
                      <a:pt x="4000" y="2313"/>
                    </a:lnTo>
                    <a:lnTo>
                      <a:pt x="4013" y="2212"/>
                    </a:lnTo>
                    <a:lnTo>
                      <a:pt x="4021" y="2111"/>
                    </a:lnTo>
                    <a:lnTo>
                      <a:pt x="4023" y="2008"/>
                    </a:lnTo>
                    <a:lnTo>
                      <a:pt x="4021" y="1904"/>
                    </a:lnTo>
                    <a:lnTo>
                      <a:pt x="4013" y="1802"/>
                    </a:lnTo>
                    <a:lnTo>
                      <a:pt x="4000" y="1701"/>
                    </a:lnTo>
                    <a:lnTo>
                      <a:pt x="3983" y="1603"/>
                    </a:lnTo>
                    <a:lnTo>
                      <a:pt x="3960" y="1506"/>
                    </a:lnTo>
                    <a:lnTo>
                      <a:pt x="3933" y="1410"/>
                    </a:lnTo>
                    <a:lnTo>
                      <a:pt x="3902" y="1317"/>
                    </a:lnTo>
                    <a:lnTo>
                      <a:pt x="3865" y="1226"/>
                    </a:lnTo>
                    <a:lnTo>
                      <a:pt x="3825" y="1137"/>
                    </a:lnTo>
                    <a:lnTo>
                      <a:pt x="3781" y="1050"/>
                    </a:lnTo>
                    <a:lnTo>
                      <a:pt x="3733" y="967"/>
                    </a:lnTo>
                    <a:lnTo>
                      <a:pt x="3680" y="884"/>
                    </a:lnTo>
                    <a:lnTo>
                      <a:pt x="3624" y="806"/>
                    </a:lnTo>
                    <a:lnTo>
                      <a:pt x="3565" y="731"/>
                    </a:lnTo>
                    <a:lnTo>
                      <a:pt x="3501" y="658"/>
                    </a:lnTo>
                    <a:lnTo>
                      <a:pt x="3435" y="587"/>
                    </a:lnTo>
                    <a:lnTo>
                      <a:pt x="3364" y="521"/>
                    </a:lnTo>
                    <a:lnTo>
                      <a:pt x="3292" y="458"/>
                    </a:lnTo>
                    <a:lnTo>
                      <a:pt x="3216" y="399"/>
                    </a:lnTo>
                    <a:lnTo>
                      <a:pt x="3137" y="342"/>
                    </a:lnTo>
                    <a:lnTo>
                      <a:pt x="3055" y="290"/>
                    </a:lnTo>
                    <a:lnTo>
                      <a:pt x="2971" y="242"/>
                    </a:lnTo>
                    <a:lnTo>
                      <a:pt x="2884" y="198"/>
                    </a:lnTo>
                    <a:lnTo>
                      <a:pt x="2795" y="158"/>
                    </a:lnTo>
                    <a:lnTo>
                      <a:pt x="2704" y="122"/>
                    </a:lnTo>
                    <a:lnTo>
                      <a:pt x="2610" y="90"/>
                    </a:lnTo>
                    <a:lnTo>
                      <a:pt x="2514" y="63"/>
                    </a:lnTo>
                    <a:lnTo>
                      <a:pt x="2417" y="41"/>
                    </a:lnTo>
                    <a:lnTo>
                      <a:pt x="2318" y="23"/>
                    </a:lnTo>
                    <a:lnTo>
                      <a:pt x="2218" y="10"/>
                    </a:lnTo>
                    <a:lnTo>
                      <a:pt x="2115" y="3"/>
                    </a:lnTo>
                    <a:lnTo>
                      <a:pt x="20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5CACD7A0-B91E-49C2-9EAE-5F700A03F897}"/>
                </a:ext>
              </a:extLst>
            </p:cNvPr>
            <p:cNvGrpSpPr/>
            <p:nvPr/>
          </p:nvGrpSpPr>
          <p:grpSpPr>
            <a:xfrm>
              <a:off x="7350491" y="4680730"/>
              <a:ext cx="345331" cy="345331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C2108C40-FA68-4611-868E-6D83882BB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59101BE-9216-462C-AF38-E6B4860EA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29" name="Freeform 286">
              <a:extLst>
                <a:ext uri="{FF2B5EF4-FFF2-40B4-BE49-F238E27FC236}">
                  <a16:creationId xmlns:a16="http://schemas.microsoft.com/office/drawing/2014/main" id="{25096CAC-120C-4955-88D7-EB2C6E712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2920" y="4673070"/>
              <a:ext cx="335481" cy="336278"/>
            </a:xfrm>
            <a:custGeom>
              <a:avLst/>
              <a:gdLst>
                <a:gd name="T0" fmla="*/ 11438 w 16419"/>
                <a:gd name="T1" fmla="*/ 11992 h 16036"/>
                <a:gd name="T2" fmla="*/ 12051 w 16419"/>
                <a:gd name="T3" fmla="*/ 9611 h 16036"/>
                <a:gd name="T4" fmla="*/ 15080 w 16419"/>
                <a:gd name="T5" fmla="*/ 9931 h 16036"/>
                <a:gd name="T6" fmla="*/ 13248 w 16419"/>
                <a:gd name="T7" fmla="*/ 12967 h 16036"/>
                <a:gd name="T8" fmla="*/ 4590 w 16419"/>
                <a:gd name="T9" fmla="*/ 10655 h 16036"/>
                <a:gd name="T10" fmla="*/ 4429 w 16419"/>
                <a:gd name="T11" fmla="*/ 12231 h 16036"/>
                <a:gd name="T12" fmla="*/ 2147 w 16419"/>
                <a:gd name="T13" fmla="*/ 11712 h 16036"/>
                <a:gd name="T14" fmla="*/ 1073 w 16419"/>
                <a:gd name="T15" fmla="*/ 8277 h 16036"/>
                <a:gd name="T16" fmla="*/ 4139 w 16419"/>
                <a:gd name="T17" fmla="*/ 4183 h 16036"/>
                <a:gd name="T18" fmla="*/ 4533 w 16419"/>
                <a:gd name="T19" fmla="*/ 5582 h 16036"/>
                <a:gd name="T20" fmla="*/ 1073 w 16419"/>
                <a:gd name="T21" fmla="*/ 7759 h 16036"/>
                <a:gd name="T22" fmla="*/ 1997 w 16419"/>
                <a:gd name="T23" fmla="*/ 4578 h 16036"/>
                <a:gd name="T24" fmla="*/ 9313 w 16419"/>
                <a:gd name="T25" fmla="*/ 5095 h 16036"/>
                <a:gd name="T26" fmla="*/ 11066 w 16419"/>
                <a:gd name="T27" fmla="*/ 4695 h 16036"/>
                <a:gd name="T28" fmla="*/ 11565 w 16419"/>
                <a:gd name="T29" fmla="*/ 6759 h 16036"/>
                <a:gd name="T30" fmla="*/ 10152 w 16419"/>
                <a:gd name="T31" fmla="*/ 11598 h 16036"/>
                <a:gd name="T32" fmla="*/ 8474 w 16419"/>
                <a:gd name="T33" fmla="*/ 11394 h 16036"/>
                <a:gd name="T34" fmla="*/ 11313 w 16419"/>
                <a:gd name="T35" fmla="*/ 10543 h 16036"/>
                <a:gd name="T36" fmla="*/ 12142 w 16419"/>
                <a:gd name="T37" fmla="*/ 12889 h 16036"/>
                <a:gd name="T38" fmla="*/ 11354 w 16419"/>
                <a:gd name="T39" fmla="*/ 14282 h 16036"/>
                <a:gd name="T40" fmla="*/ 9710 w 16419"/>
                <a:gd name="T41" fmla="*/ 14564 h 16036"/>
                <a:gd name="T42" fmla="*/ 10935 w 16419"/>
                <a:gd name="T43" fmla="*/ 12871 h 16036"/>
                <a:gd name="T44" fmla="*/ 9524 w 16419"/>
                <a:gd name="T45" fmla="*/ 12005 h 16036"/>
                <a:gd name="T46" fmla="*/ 10393 w 16419"/>
                <a:gd name="T47" fmla="*/ 12757 h 16036"/>
                <a:gd name="T48" fmla="*/ 8904 w 16419"/>
                <a:gd name="T49" fmla="*/ 14636 h 16036"/>
                <a:gd name="T50" fmla="*/ 5284 w 16419"/>
                <a:gd name="T51" fmla="*/ 14382 h 16036"/>
                <a:gd name="T52" fmla="*/ 4071 w 16419"/>
                <a:gd name="T53" fmla="*/ 13005 h 16036"/>
                <a:gd name="T54" fmla="*/ 5783 w 16419"/>
                <a:gd name="T55" fmla="*/ 13367 h 16036"/>
                <a:gd name="T56" fmla="*/ 7945 w 16419"/>
                <a:gd name="T57" fmla="*/ 8277 h 16036"/>
                <a:gd name="T58" fmla="*/ 6342 w 16419"/>
                <a:gd name="T59" fmla="*/ 11582 h 16036"/>
                <a:gd name="T60" fmla="*/ 5136 w 16419"/>
                <a:gd name="T61" fmla="*/ 10650 h 16036"/>
                <a:gd name="T62" fmla="*/ 7945 w 16419"/>
                <a:gd name="T63" fmla="*/ 8277 h 16036"/>
                <a:gd name="T64" fmla="*/ 7024 w 16419"/>
                <a:gd name="T65" fmla="*/ 5084 h 16036"/>
                <a:gd name="T66" fmla="*/ 4843 w 16419"/>
                <a:gd name="T67" fmla="*/ 6857 h 16036"/>
                <a:gd name="T68" fmla="*/ 5321 w 16419"/>
                <a:gd name="T69" fmla="*/ 4784 h 16036"/>
                <a:gd name="T70" fmla="*/ 3667 w 16419"/>
                <a:gd name="T71" fmla="*/ 3305 h 16036"/>
                <a:gd name="T72" fmla="*/ 5215 w 16419"/>
                <a:gd name="T73" fmla="*/ 1684 h 16036"/>
                <a:gd name="T74" fmla="*/ 6448 w 16419"/>
                <a:gd name="T75" fmla="*/ 1771 h 16036"/>
                <a:gd name="T76" fmla="*/ 5148 w 16419"/>
                <a:gd name="T77" fmla="*/ 3833 h 16036"/>
                <a:gd name="T78" fmla="*/ 6569 w 16419"/>
                <a:gd name="T79" fmla="*/ 4486 h 16036"/>
                <a:gd name="T80" fmla="*/ 6014 w 16419"/>
                <a:gd name="T81" fmla="*/ 3301 h 16036"/>
                <a:gd name="T82" fmla="*/ 7732 w 16419"/>
                <a:gd name="T83" fmla="*/ 1205 h 16036"/>
                <a:gd name="T84" fmla="*/ 11565 w 16419"/>
                <a:gd name="T85" fmla="*/ 1859 h 16036"/>
                <a:gd name="T86" fmla="*/ 12421 w 16419"/>
                <a:gd name="T87" fmla="*/ 3513 h 16036"/>
                <a:gd name="T88" fmla="*/ 11123 w 16419"/>
                <a:gd name="T89" fmla="*/ 3527 h 16036"/>
                <a:gd name="T90" fmla="*/ 9758 w 16419"/>
                <a:gd name="T91" fmla="*/ 1525 h 16036"/>
                <a:gd name="T92" fmla="*/ 9852 w 16419"/>
                <a:gd name="T93" fmla="*/ 2463 h 16036"/>
                <a:gd name="T94" fmla="*/ 10437 w 16419"/>
                <a:gd name="T95" fmla="*/ 4348 h 16036"/>
                <a:gd name="T96" fmla="*/ 8786 w 16419"/>
                <a:gd name="T97" fmla="*/ 4626 h 16036"/>
                <a:gd name="T98" fmla="*/ 6848 w 16419"/>
                <a:gd name="T99" fmla="*/ 13930 h 16036"/>
                <a:gd name="T100" fmla="*/ 6020 w 16419"/>
                <a:gd name="T101" fmla="*/ 12187 h 16036"/>
                <a:gd name="T102" fmla="*/ 7521 w 16419"/>
                <a:gd name="T103" fmla="*/ 11934 h 16036"/>
                <a:gd name="T104" fmla="*/ 12063 w 16419"/>
                <a:gd name="T105" fmla="*/ 6494 h 16036"/>
                <a:gd name="T106" fmla="*/ 11695 w 16419"/>
                <a:gd name="T107" fmla="*/ 4461 h 16036"/>
                <a:gd name="T108" fmla="*/ 13078 w 16419"/>
                <a:gd name="T109" fmla="*/ 3710 h 16036"/>
                <a:gd name="T110" fmla="*/ 14700 w 16419"/>
                <a:gd name="T111" fmla="*/ 5106 h 16036"/>
                <a:gd name="T112" fmla="*/ 6960 w 16419"/>
                <a:gd name="T113" fmla="*/ 92 h 16036"/>
                <a:gd name="T114" fmla="*/ 498 w 16419"/>
                <a:gd name="T115" fmla="*/ 5261 h 16036"/>
                <a:gd name="T116" fmla="*/ 2132 w 16419"/>
                <a:gd name="T117" fmla="*/ 13409 h 16036"/>
                <a:gd name="T118" fmla="*/ 10261 w 16419"/>
                <a:gd name="T119" fmla="*/ 15783 h 16036"/>
                <a:gd name="T120" fmla="*/ 16160 w 16419"/>
                <a:gd name="T121" fmla="*/ 10021 h 16036"/>
                <a:gd name="T122" fmla="*/ 13729 w 16419"/>
                <a:gd name="T123" fmla="*/ 2083 h 16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19" h="16036">
                  <a:moveTo>
                    <a:pt x="13248" y="12967"/>
                  </a:moveTo>
                  <a:lnTo>
                    <a:pt x="13139" y="12892"/>
                  </a:lnTo>
                  <a:lnTo>
                    <a:pt x="13030" y="12819"/>
                  </a:lnTo>
                  <a:lnTo>
                    <a:pt x="12919" y="12748"/>
                  </a:lnTo>
                  <a:lnTo>
                    <a:pt x="12807" y="12676"/>
                  </a:lnTo>
                  <a:lnTo>
                    <a:pt x="12693" y="12608"/>
                  </a:lnTo>
                  <a:lnTo>
                    <a:pt x="12579" y="12541"/>
                  </a:lnTo>
                  <a:lnTo>
                    <a:pt x="12463" y="12476"/>
                  </a:lnTo>
                  <a:lnTo>
                    <a:pt x="12347" y="12413"/>
                  </a:lnTo>
                  <a:lnTo>
                    <a:pt x="12229" y="12351"/>
                  </a:lnTo>
                  <a:lnTo>
                    <a:pt x="12110" y="12291"/>
                  </a:lnTo>
                  <a:lnTo>
                    <a:pt x="12051" y="12261"/>
                  </a:lnTo>
                  <a:lnTo>
                    <a:pt x="11990" y="12231"/>
                  </a:lnTo>
                  <a:lnTo>
                    <a:pt x="11930" y="12203"/>
                  </a:lnTo>
                  <a:lnTo>
                    <a:pt x="11869" y="12175"/>
                  </a:lnTo>
                  <a:lnTo>
                    <a:pt x="11808" y="12147"/>
                  </a:lnTo>
                  <a:lnTo>
                    <a:pt x="11747" y="12120"/>
                  </a:lnTo>
                  <a:lnTo>
                    <a:pt x="11686" y="12094"/>
                  </a:lnTo>
                  <a:lnTo>
                    <a:pt x="11625" y="12068"/>
                  </a:lnTo>
                  <a:lnTo>
                    <a:pt x="11562" y="12042"/>
                  </a:lnTo>
                  <a:lnTo>
                    <a:pt x="11499" y="12017"/>
                  </a:lnTo>
                  <a:lnTo>
                    <a:pt x="11438" y="11992"/>
                  </a:lnTo>
                  <a:lnTo>
                    <a:pt x="11374" y="11968"/>
                  </a:lnTo>
                  <a:lnTo>
                    <a:pt x="11419" y="11863"/>
                  </a:lnTo>
                  <a:lnTo>
                    <a:pt x="11463" y="11756"/>
                  </a:lnTo>
                  <a:lnTo>
                    <a:pt x="11505" y="11649"/>
                  </a:lnTo>
                  <a:lnTo>
                    <a:pt x="11546" y="11541"/>
                  </a:lnTo>
                  <a:lnTo>
                    <a:pt x="11585" y="11433"/>
                  </a:lnTo>
                  <a:lnTo>
                    <a:pt x="11624" y="11323"/>
                  </a:lnTo>
                  <a:lnTo>
                    <a:pt x="11661" y="11214"/>
                  </a:lnTo>
                  <a:lnTo>
                    <a:pt x="11696" y="11104"/>
                  </a:lnTo>
                  <a:lnTo>
                    <a:pt x="11731" y="10993"/>
                  </a:lnTo>
                  <a:lnTo>
                    <a:pt x="11765" y="10880"/>
                  </a:lnTo>
                  <a:lnTo>
                    <a:pt x="11798" y="10768"/>
                  </a:lnTo>
                  <a:lnTo>
                    <a:pt x="11829" y="10655"/>
                  </a:lnTo>
                  <a:lnTo>
                    <a:pt x="11859" y="10542"/>
                  </a:lnTo>
                  <a:lnTo>
                    <a:pt x="11887" y="10427"/>
                  </a:lnTo>
                  <a:lnTo>
                    <a:pt x="11914" y="10312"/>
                  </a:lnTo>
                  <a:lnTo>
                    <a:pt x="11941" y="10197"/>
                  </a:lnTo>
                  <a:lnTo>
                    <a:pt x="11965" y="10081"/>
                  </a:lnTo>
                  <a:lnTo>
                    <a:pt x="11988" y="9964"/>
                  </a:lnTo>
                  <a:lnTo>
                    <a:pt x="12010" y="9847"/>
                  </a:lnTo>
                  <a:lnTo>
                    <a:pt x="12031" y="9729"/>
                  </a:lnTo>
                  <a:lnTo>
                    <a:pt x="12051" y="9611"/>
                  </a:lnTo>
                  <a:lnTo>
                    <a:pt x="12068" y="9492"/>
                  </a:lnTo>
                  <a:lnTo>
                    <a:pt x="12084" y="9373"/>
                  </a:lnTo>
                  <a:lnTo>
                    <a:pt x="12100" y="9253"/>
                  </a:lnTo>
                  <a:lnTo>
                    <a:pt x="12113" y="9133"/>
                  </a:lnTo>
                  <a:lnTo>
                    <a:pt x="12126" y="9011"/>
                  </a:lnTo>
                  <a:lnTo>
                    <a:pt x="12137" y="8890"/>
                  </a:lnTo>
                  <a:lnTo>
                    <a:pt x="12147" y="8769"/>
                  </a:lnTo>
                  <a:lnTo>
                    <a:pt x="12155" y="8646"/>
                  </a:lnTo>
                  <a:lnTo>
                    <a:pt x="12161" y="8523"/>
                  </a:lnTo>
                  <a:lnTo>
                    <a:pt x="12166" y="8400"/>
                  </a:lnTo>
                  <a:lnTo>
                    <a:pt x="12171" y="8277"/>
                  </a:lnTo>
                  <a:lnTo>
                    <a:pt x="15347" y="8277"/>
                  </a:lnTo>
                  <a:lnTo>
                    <a:pt x="15337" y="8448"/>
                  </a:lnTo>
                  <a:lnTo>
                    <a:pt x="15325" y="8617"/>
                  </a:lnTo>
                  <a:lnTo>
                    <a:pt x="15309" y="8786"/>
                  </a:lnTo>
                  <a:lnTo>
                    <a:pt x="15287" y="8954"/>
                  </a:lnTo>
                  <a:lnTo>
                    <a:pt x="15262" y="9119"/>
                  </a:lnTo>
                  <a:lnTo>
                    <a:pt x="15234" y="9285"/>
                  </a:lnTo>
                  <a:lnTo>
                    <a:pt x="15201" y="9449"/>
                  </a:lnTo>
                  <a:lnTo>
                    <a:pt x="15164" y="9612"/>
                  </a:lnTo>
                  <a:lnTo>
                    <a:pt x="15124" y="9772"/>
                  </a:lnTo>
                  <a:lnTo>
                    <a:pt x="15080" y="9931"/>
                  </a:lnTo>
                  <a:lnTo>
                    <a:pt x="15032" y="10090"/>
                  </a:lnTo>
                  <a:lnTo>
                    <a:pt x="14980" y="10246"/>
                  </a:lnTo>
                  <a:lnTo>
                    <a:pt x="14925" y="10400"/>
                  </a:lnTo>
                  <a:lnTo>
                    <a:pt x="14866" y="10554"/>
                  </a:lnTo>
                  <a:lnTo>
                    <a:pt x="14804" y="10705"/>
                  </a:lnTo>
                  <a:lnTo>
                    <a:pt x="14738" y="10854"/>
                  </a:lnTo>
                  <a:lnTo>
                    <a:pt x="14668" y="11002"/>
                  </a:lnTo>
                  <a:lnTo>
                    <a:pt x="14596" y="11148"/>
                  </a:lnTo>
                  <a:lnTo>
                    <a:pt x="14521" y="11292"/>
                  </a:lnTo>
                  <a:lnTo>
                    <a:pt x="14441" y="11434"/>
                  </a:lnTo>
                  <a:lnTo>
                    <a:pt x="14358" y="11574"/>
                  </a:lnTo>
                  <a:lnTo>
                    <a:pt x="14272" y="11712"/>
                  </a:lnTo>
                  <a:lnTo>
                    <a:pt x="14183" y="11848"/>
                  </a:lnTo>
                  <a:lnTo>
                    <a:pt x="14092" y="11981"/>
                  </a:lnTo>
                  <a:lnTo>
                    <a:pt x="13996" y="12113"/>
                  </a:lnTo>
                  <a:lnTo>
                    <a:pt x="13898" y="12241"/>
                  </a:lnTo>
                  <a:lnTo>
                    <a:pt x="13797" y="12369"/>
                  </a:lnTo>
                  <a:lnTo>
                    <a:pt x="13693" y="12493"/>
                  </a:lnTo>
                  <a:lnTo>
                    <a:pt x="13586" y="12615"/>
                  </a:lnTo>
                  <a:lnTo>
                    <a:pt x="13476" y="12735"/>
                  </a:lnTo>
                  <a:lnTo>
                    <a:pt x="13364" y="12852"/>
                  </a:lnTo>
                  <a:lnTo>
                    <a:pt x="13248" y="12967"/>
                  </a:lnTo>
                  <a:close/>
                  <a:moveTo>
                    <a:pt x="1073" y="8277"/>
                  </a:moveTo>
                  <a:lnTo>
                    <a:pt x="4248" y="8277"/>
                  </a:lnTo>
                  <a:lnTo>
                    <a:pt x="4253" y="8400"/>
                  </a:lnTo>
                  <a:lnTo>
                    <a:pt x="4258" y="8523"/>
                  </a:lnTo>
                  <a:lnTo>
                    <a:pt x="4265" y="8646"/>
                  </a:lnTo>
                  <a:lnTo>
                    <a:pt x="4273" y="8769"/>
                  </a:lnTo>
                  <a:lnTo>
                    <a:pt x="4282" y="8890"/>
                  </a:lnTo>
                  <a:lnTo>
                    <a:pt x="4294" y="9011"/>
                  </a:lnTo>
                  <a:lnTo>
                    <a:pt x="4306" y="9133"/>
                  </a:lnTo>
                  <a:lnTo>
                    <a:pt x="4319" y="9253"/>
                  </a:lnTo>
                  <a:lnTo>
                    <a:pt x="4335" y="9373"/>
                  </a:lnTo>
                  <a:lnTo>
                    <a:pt x="4351" y="9492"/>
                  </a:lnTo>
                  <a:lnTo>
                    <a:pt x="4370" y="9611"/>
                  </a:lnTo>
                  <a:lnTo>
                    <a:pt x="4388" y="9729"/>
                  </a:lnTo>
                  <a:lnTo>
                    <a:pt x="4410" y="9847"/>
                  </a:lnTo>
                  <a:lnTo>
                    <a:pt x="4431" y="9964"/>
                  </a:lnTo>
                  <a:lnTo>
                    <a:pt x="4455" y="10081"/>
                  </a:lnTo>
                  <a:lnTo>
                    <a:pt x="4479" y="10197"/>
                  </a:lnTo>
                  <a:lnTo>
                    <a:pt x="4505" y="10312"/>
                  </a:lnTo>
                  <a:lnTo>
                    <a:pt x="4533" y="10427"/>
                  </a:lnTo>
                  <a:lnTo>
                    <a:pt x="4560" y="10542"/>
                  </a:lnTo>
                  <a:lnTo>
                    <a:pt x="4590" y="10655"/>
                  </a:lnTo>
                  <a:lnTo>
                    <a:pt x="4622" y="10768"/>
                  </a:lnTo>
                  <a:lnTo>
                    <a:pt x="4654" y="10880"/>
                  </a:lnTo>
                  <a:lnTo>
                    <a:pt x="4688" y="10993"/>
                  </a:lnTo>
                  <a:lnTo>
                    <a:pt x="4723" y="11104"/>
                  </a:lnTo>
                  <a:lnTo>
                    <a:pt x="4758" y="11214"/>
                  </a:lnTo>
                  <a:lnTo>
                    <a:pt x="4795" y="11323"/>
                  </a:lnTo>
                  <a:lnTo>
                    <a:pt x="4834" y="11433"/>
                  </a:lnTo>
                  <a:lnTo>
                    <a:pt x="4874" y="11541"/>
                  </a:lnTo>
                  <a:lnTo>
                    <a:pt x="4915" y="11649"/>
                  </a:lnTo>
                  <a:lnTo>
                    <a:pt x="4958" y="11756"/>
                  </a:lnTo>
                  <a:lnTo>
                    <a:pt x="5001" y="11863"/>
                  </a:lnTo>
                  <a:lnTo>
                    <a:pt x="5045" y="11968"/>
                  </a:lnTo>
                  <a:lnTo>
                    <a:pt x="4982" y="11992"/>
                  </a:lnTo>
                  <a:lnTo>
                    <a:pt x="4920" y="12017"/>
                  </a:lnTo>
                  <a:lnTo>
                    <a:pt x="4857" y="12042"/>
                  </a:lnTo>
                  <a:lnTo>
                    <a:pt x="4795" y="12068"/>
                  </a:lnTo>
                  <a:lnTo>
                    <a:pt x="4734" y="12094"/>
                  </a:lnTo>
                  <a:lnTo>
                    <a:pt x="4672" y="12120"/>
                  </a:lnTo>
                  <a:lnTo>
                    <a:pt x="4611" y="12147"/>
                  </a:lnTo>
                  <a:lnTo>
                    <a:pt x="4550" y="12175"/>
                  </a:lnTo>
                  <a:lnTo>
                    <a:pt x="4490" y="12203"/>
                  </a:lnTo>
                  <a:lnTo>
                    <a:pt x="4429" y="12231"/>
                  </a:lnTo>
                  <a:lnTo>
                    <a:pt x="4370" y="12261"/>
                  </a:lnTo>
                  <a:lnTo>
                    <a:pt x="4309" y="12291"/>
                  </a:lnTo>
                  <a:lnTo>
                    <a:pt x="4191" y="12351"/>
                  </a:lnTo>
                  <a:lnTo>
                    <a:pt x="4073" y="12413"/>
                  </a:lnTo>
                  <a:lnTo>
                    <a:pt x="3956" y="12476"/>
                  </a:lnTo>
                  <a:lnTo>
                    <a:pt x="3841" y="12541"/>
                  </a:lnTo>
                  <a:lnTo>
                    <a:pt x="3726" y="12608"/>
                  </a:lnTo>
                  <a:lnTo>
                    <a:pt x="3613" y="12676"/>
                  </a:lnTo>
                  <a:lnTo>
                    <a:pt x="3501" y="12748"/>
                  </a:lnTo>
                  <a:lnTo>
                    <a:pt x="3389" y="12819"/>
                  </a:lnTo>
                  <a:lnTo>
                    <a:pt x="3280" y="12892"/>
                  </a:lnTo>
                  <a:lnTo>
                    <a:pt x="3171" y="12967"/>
                  </a:lnTo>
                  <a:lnTo>
                    <a:pt x="3056" y="12852"/>
                  </a:lnTo>
                  <a:lnTo>
                    <a:pt x="2943" y="12735"/>
                  </a:lnTo>
                  <a:lnTo>
                    <a:pt x="2833" y="12615"/>
                  </a:lnTo>
                  <a:lnTo>
                    <a:pt x="2727" y="12493"/>
                  </a:lnTo>
                  <a:lnTo>
                    <a:pt x="2623" y="12369"/>
                  </a:lnTo>
                  <a:lnTo>
                    <a:pt x="2521" y="12241"/>
                  </a:lnTo>
                  <a:lnTo>
                    <a:pt x="2423" y="12113"/>
                  </a:lnTo>
                  <a:lnTo>
                    <a:pt x="2328" y="11981"/>
                  </a:lnTo>
                  <a:lnTo>
                    <a:pt x="2236" y="11848"/>
                  </a:lnTo>
                  <a:lnTo>
                    <a:pt x="2147" y="11712"/>
                  </a:lnTo>
                  <a:lnTo>
                    <a:pt x="2062" y="11574"/>
                  </a:lnTo>
                  <a:lnTo>
                    <a:pt x="1978" y="11434"/>
                  </a:lnTo>
                  <a:lnTo>
                    <a:pt x="1899" y="11292"/>
                  </a:lnTo>
                  <a:lnTo>
                    <a:pt x="1824" y="11148"/>
                  </a:lnTo>
                  <a:lnTo>
                    <a:pt x="1751" y="11002"/>
                  </a:lnTo>
                  <a:lnTo>
                    <a:pt x="1682" y="10854"/>
                  </a:lnTo>
                  <a:lnTo>
                    <a:pt x="1615" y="10705"/>
                  </a:lnTo>
                  <a:lnTo>
                    <a:pt x="1554" y="10554"/>
                  </a:lnTo>
                  <a:lnTo>
                    <a:pt x="1494" y="10400"/>
                  </a:lnTo>
                  <a:lnTo>
                    <a:pt x="1440" y="10246"/>
                  </a:lnTo>
                  <a:lnTo>
                    <a:pt x="1387" y="10090"/>
                  </a:lnTo>
                  <a:lnTo>
                    <a:pt x="1340" y="9931"/>
                  </a:lnTo>
                  <a:lnTo>
                    <a:pt x="1296" y="9772"/>
                  </a:lnTo>
                  <a:lnTo>
                    <a:pt x="1255" y="9612"/>
                  </a:lnTo>
                  <a:lnTo>
                    <a:pt x="1219" y="9449"/>
                  </a:lnTo>
                  <a:lnTo>
                    <a:pt x="1186" y="9285"/>
                  </a:lnTo>
                  <a:lnTo>
                    <a:pt x="1158" y="9119"/>
                  </a:lnTo>
                  <a:lnTo>
                    <a:pt x="1132" y="8954"/>
                  </a:lnTo>
                  <a:lnTo>
                    <a:pt x="1111" y="8786"/>
                  </a:lnTo>
                  <a:lnTo>
                    <a:pt x="1095" y="8617"/>
                  </a:lnTo>
                  <a:lnTo>
                    <a:pt x="1082" y="8448"/>
                  </a:lnTo>
                  <a:lnTo>
                    <a:pt x="1073" y="8277"/>
                  </a:lnTo>
                  <a:close/>
                  <a:moveTo>
                    <a:pt x="2878" y="3381"/>
                  </a:moveTo>
                  <a:lnTo>
                    <a:pt x="2935" y="3423"/>
                  </a:lnTo>
                  <a:lnTo>
                    <a:pt x="2992" y="3466"/>
                  </a:lnTo>
                  <a:lnTo>
                    <a:pt x="3050" y="3507"/>
                  </a:lnTo>
                  <a:lnTo>
                    <a:pt x="3107" y="3549"/>
                  </a:lnTo>
                  <a:lnTo>
                    <a:pt x="3165" y="3590"/>
                  </a:lnTo>
                  <a:lnTo>
                    <a:pt x="3223" y="3630"/>
                  </a:lnTo>
                  <a:lnTo>
                    <a:pt x="3282" y="3670"/>
                  </a:lnTo>
                  <a:lnTo>
                    <a:pt x="3341" y="3710"/>
                  </a:lnTo>
                  <a:lnTo>
                    <a:pt x="3401" y="3749"/>
                  </a:lnTo>
                  <a:lnTo>
                    <a:pt x="3460" y="3789"/>
                  </a:lnTo>
                  <a:lnTo>
                    <a:pt x="3521" y="3827"/>
                  </a:lnTo>
                  <a:lnTo>
                    <a:pt x="3581" y="3865"/>
                  </a:lnTo>
                  <a:lnTo>
                    <a:pt x="3642" y="3902"/>
                  </a:lnTo>
                  <a:lnTo>
                    <a:pt x="3702" y="3939"/>
                  </a:lnTo>
                  <a:lnTo>
                    <a:pt x="3764" y="3975"/>
                  </a:lnTo>
                  <a:lnTo>
                    <a:pt x="3826" y="4011"/>
                  </a:lnTo>
                  <a:lnTo>
                    <a:pt x="3887" y="4046"/>
                  </a:lnTo>
                  <a:lnTo>
                    <a:pt x="3950" y="4081"/>
                  </a:lnTo>
                  <a:lnTo>
                    <a:pt x="4012" y="4116"/>
                  </a:lnTo>
                  <a:lnTo>
                    <a:pt x="4076" y="4150"/>
                  </a:lnTo>
                  <a:lnTo>
                    <a:pt x="4139" y="4183"/>
                  </a:lnTo>
                  <a:lnTo>
                    <a:pt x="4202" y="4216"/>
                  </a:lnTo>
                  <a:lnTo>
                    <a:pt x="4267" y="4249"/>
                  </a:lnTo>
                  <a:lnTo>
                    <a:pt x="4331" y="4281"/>
                  </a:lnTo>
                  <a:lnTo>
                    <a:pt x="4395" y="4312"/>
                  </a:lnTo>
                  <a:lnTo>
                    <a:pt x="4461" y="4343"/>
                  </a:lnTo>
                  <a:lnTo>
                    <a:pt x="4525" y="4374"/>
                  </a:lnTo>
                  <a:lnTo>
                    <a:pt x="4591" y="4403"/>
                  </a:lnTo>
                  <a:lnTo>
                    <a:pt x="4657" y="4432"/>
                  </a:lnTo>
                  <a:lnTo>
                    <a:pt x="4724" y="4461"/>
                  </a:lnTo>
                  <a:lnTo>
                    <a:pt x="4789" y="4489"/>
                  </a:lnTo>
                  <a:lnTo>
                    <a:pt x="4856" y="4517"/>
                  </a:lnTo>
                  <a:lnTo>
                    <a:pt x="4822" y="4611"/>
                  </a:lnTo>
                  <a:lnTo>
                    <a:pt x="4789" y="4706"/>
                  </a:lnTo>
                  <a:lnTo>
                    <a:pt x="4756" y="4801"/>
                  </a:lnTo>
                  <a:lnTo>
                    <a:pt x="4726" y="4897"/>
                  </a:lnTo>
                  <a:lnTo>
                    <a:pt x="4695" y="4993"/>
                  </a:lnTo>
                  <a:lnTo>
                    <a:pt x="4665" y="5090"/>
                  </a:lnTo>
                  <a:lnTo>
                    <a:pt x="4637" y="5188"/>
                  </a:lnTo>
                  <a:lnTo>
                    <a:pt x="4610" y="5285"/>
                  </a:lnTo>
                  <a:lnTo>
                    <a:pt x="4583" y="5383"/>
                  </a:lnTo>
                  <a:lnTo>
                    <a:pt x="4557" y="5482"/>
                  </a:lnTo>
                  <a:lnTo>
                    <a:pt x="4533" y="5582"/>
                  </a:lnTo>
                  <a:lnTo>
                    <a:pt x="4509" y="5681"/>
                  </a:lnTo>
                  <a:lnTo>
                    <a:pt x="4486" y="5781"/>
                  </a:lnTo>
                  <a:lnTo>
                    <a:pt x="4465" y="5881"/>
                  </a:lnTo>
                  <a:lnTo>
                    <a:pt x="4444" y="5982"/>
                  </a:lnTo>
                  <a:lnTo>
                    <a:pt x="4425" y="6084"/>
                  </a:lnTo>
                  <a:lnTo>
                    <a:pt x="4406" y="6186"/>
                  </a:lnTo>
                  <a:lnTo>
                    <a:pt x="4388" y="6288"/>
                  </a:lnTo>
                  <a:lnTo>
                    <a:pt x="4372" y="6391"/>
                  </a:lnTo>
                  <a:lnTo>
                    <a:pt x="4356" y="6494"/>
                  </a:lnTo>
                  <a:lnTo>
                    <a:pt x="4342" y="6598"/>
                  </a:lnTo>
                  <a:lnTo>
                    <a:pt x="4328" y="6701"/>
                  </a:lnTo>
                  <a:lnTo>
                    <a:pt x="4315" y="6805"/>
                  </a:lnTo>
                  <a:lnTo>
                    <a:pt x="4304" y="6911"/>
                  </a:lnTo>
                  <a:lnTo>
                    <a:pt x="4294" y="7015"/>
                  </a:lnTo>
                  <a:lnTo>
                    <a:pt x="4284" y="7120"/>
                  </a:lnTo>
                  <a:lnTo>
                    <a:pt x="4275" y="7226"/>
                  </a:lnTo>
                  <a:lnTo>
                    <a:pt x="4268" y="7332"/>
                  </a:lnTo>
                  <a:lnTo>
                    <a:pt x="4262" y="7439"/>
                  </a:lnTo>
                  <a:lnTo>
                    <a:pt x="4257" y="7545"/>
                  </a:lnTo>
                  <a:lnTo>
                    <a:pt x="4253" y="7652"/>
                  </a:lnTo>
                  <a:lnTo>
                    <a:pt x="4248" y="7759"/>
                  </a:lnTo>
                  <a:lnTo>
                    <a:pt x="1073" y="7759"/>
                  </a:lnTo>
                  <a:lnTo>
                    <a:pt x="1081" y="7602"/>
                  </a:lnTo>
                  <a:lnTo>
                    <a:pt x="1092" y="7446"/>
                  </a:lnTo>
                  <a:lnTo>
                    <a:pt x="1107" y="7291"/>
                  </a:lnTo>
                  <a:lnTo>
                    <a:pt x="1125" y="7137"/>
                  </a:lnTo>
                  <a:lnTo>
                    <a:pt x="1146" y="6984"/>
                  </a:lnTo>
                  <a:lnTo>
                    <a:pt x="1171" y="6832"/>
                  </a:lnTo>
                  <a:lnTo>
                    <a:pt x="1200" y="6681"/>
                  </a:lnTo>
                  <a:lnTo>
                    <a:pt x="1231" y="6532"/>
                  </a:lnTo>
                  <a:lnTo>
                    <a:pt x="1265" y="6383"/>
                  </a:lnTo>
                  <a:lnTo>
                    <a:pt x="1304" y="6236"/>
                  </a:lnTo>
                  <a:lnTo>
                    <a:pt x="1345" y="6090"/>
                  </a:lnTo>
                  <a:lnTo>
                    <a:pt x="1389" y="5945"/>
                  </a:lnTo>
                  <a:lnTo>
                    <a:pt x="1437" y="5802"/>
                  </a:lnTo>
                  <a:lnTo>
                    <a:pt x="1487" y="5660"/>
                  </a:lnTo>
                  <a:lnTo>
                    <a:pt x="1540" y="5519"/>
                  </a:lnTo>
                  <a:lnTo>
                    <a:pt x="1597" y="5380"/>
                  </a:lnTo>
                  <a:lnTo>
                    <a:pt x="1656" y="5243"/>
                  </a:lnTo>
                  <a:lnTo>
                    <a:pt x="1719" y="5106"/>
                  </a:lnTo>
                  <a:lnTo>
                    <a:pt x="1785" y="4972"/>
                  </a:lnTo>
                  <a:lnTo>
                    <a:pt x="1852" y="4839"/>
                  </a:lnTo>
                  <a:lnTo>
                    <a:pt x="1923" y="4708"/>
                  </a:lnTo>
                  <a:lnTo>
                    <a:pt x="1997" y="4578"/>
                  </a:lnTo>
                  <a:lnTo>
                    <a:pt x="2074" y="4450"/>
                  </a:lnTo>
                  <a:lnTo>
                    <a:pt x="2153" y="4324"/>
                  </a:lnTo>
                  <a:lnTo>
                    <a:pt x="2234" y="4199"/>
                  </a:lnTo>
                  <a:lnTo>
                    <a:pt x="2319" y="4076"/>
                  </a:lnTo>
                  <a:lnTo>
                    <a:pt x="2405" y="3956"/>
                  </a:lnTo>
                  <a:lnTo>
                    <a:pt x="2496" y="3837"/>
                  </a:lnTo>
                  <a:lnTo>
                    <a:pt x="2587" y="3719"/>
                  </a:lnTo>
                  <a:lnTo>
                    <a:pt x="2681" y="3605"/>
                  </a:lnTo>
                  <a:lnTo>
                    <a:pt x="2779" y="3492"/>
                  </a:lnTo>
                  <a:lnTo>
                    <a:pt x="2878" y="3381"/>
                  </a:lnTo>
                  <a:close/>
                  <a:moveTo>
                    <a:pt x="8474" y="7759"/>
                  </a:moveTo>
                  <a:lnTo>
                    <a:pt x="8474" y="5160"/>
                  </a:lnTo>
                  <a:lnTo>
                    <a:pt x="8559" y="5157"/>
                  </a:lnTo>
                  <a:lnTo>
                    <a:pt x="8644" y="5153"/>
                  </a:lnTo>
                  <a:lnTo>
                    <a:pt x="8728" y="5149"/>
                  </a:lnTo>
                  <a:lnTo>
                    <a:pt x="8812" y="5143"/>
                  </a:lnTo>
                  <a:lnTo>
                    <a:pt x="8896" y="5137"/>
                  </a:lnTo>
                  <a:lnTo>
                    <a:pt x="8980" y="5131"/>
                  </a:lnTo>
                  <a:lnTo>
                    <a:pt x="9063" y="5122"/>
                  </a:lnTo>
                  <a:lnTo>
                    <a:pt x="9146" y="5114"/>
                  </a:lnTo>
                  <a:lnTo>
                    <a:pt x="9230" y="5105"/>
                  </a:lnTo>
                  <a:lnTo>
                    <a:pt x="9313" y="5095"/>
                  </a:lnTo>
                  <a:lnTo>
                    <a:pt x="9395" y="5084"/>
                  </a:lnTo>
                  <a:lnTo>
                    <a:pt x="9477" y="5073"/>
                  </a:lnTo>
                  <a:lnTo>
                    <a:pt x="9559" y="5061"/>
                  </a:lnTo>
                  <a:lnTo>
                    <a:pt x="9641" y="5048"/>
                  </a:lnTo>
                  <a:lnTo>
                    <a:pt x="9723" y="5035"/>
                  </a:lnTo>
                  <a:lnTo>
                    <a:pt x="9804" y="5020"/>
                  </a:lnTo>
                  <a:lnTo>
                    <a:pt x="9885" y="5005"/>
                  </a:lnTo>
                  <a:lnTo>
                    <a:pt x="9965" y="4990"/>
                  </a:lnTo>
                  <a:lnTo>
                    <a:pt x="10046" y="4973"/>
                  </a:lnTo>
                  <a:lnTo>
                    <a:pt x="10126" y="4956"/>
                  </a:lnTo>
                  <a:lnTo>
                    <a:pt x="10206" y="4938"/>
                  </a:lnTo>
                  <a:lnTo>
                    <a:pt x="10287" y="4920"/>
                  </a:lnTo>
                  <a:lnTo>
                    <a:pt x="10366" y="4900"/>
                  </a:lnTo>
                  <a:lnTo>
                    <a:pt x="10445" y="4880"/>
                  </a:lnTo>
                  <a:lnTo>
                    <a:pt x="10524" y="4860"/>
                  </a:lnTo>
                  <a:lnTo>
                    <a:pt x="10602" y="4838"/>
                  </a:lnTo>
                  <a:lnTo>
                    <a:pt x="10681" y="4816"/>
                  </a:lnTo>
                  <a:lnTo>
                    <a:pt x="10759" y="4793"/>
                  </a:lnTo>
                  <a:lnTo>
                    <a:pt x="10836" y="4770"/>
                  </a:lnTo>
                  <a:lnTo>
                    <a:pt x="10914" y="4746"/>
                  </a:lnTo>
                  <a:lnTo>
                    <a:pt x="10990" y="4721"/>
                  </a:lnTo>
                  <a:lnTo>
                    <a:pt x="11066" y="4695"/>
                  </a:lnTo>
                  <a:lnTo>
                    <a:pt x="11099" y="4784"/>
                  </a:lnTo>
                  <a:lnTo>
                    <a:pt x="11130" y="4873"/>
                  </a:lnTo>
                  <a:lnTo>
                    <a:pt x="11161" y="4963"/>
                  </a:lnTo>
                  <a:lnTo>
                    <a:pt x="11191" y="5053"/>
                  </a:lnTo>
                  <a:lnTo>
                    <a:pt x="11219" y="5145"/>
                  </a:lnTo>
                  <a:lnTo>
                    <a:pt x="11247" y="5236"/>
                  </a:lnTo>
                  <a:lnTo>
                    <a:pt x="11274" y="5328"/>
                  </a:lnTo>
                  <a:lnTo>
                    <a:pt x="11299" y="5420"/>
                  </a:lnTo>
                  <a:lnTo>
                    <a:pt x="11325" y="5513"/>
                  </a:lnTo>
                  <a:lnTo>
                    <a:pt x="11349" y="5607"/>
                  </a:lnTo>
                  <a:lnTo>
                    <a:pt x="11372" y="5701"/>
                  </a:lnTo>
                  <a:lnTo>
                    <a:pt x="11395" y="5795"/>
                  </a:lnTo>
                  <a:lnTo>
                    <a:pt x="11415" y="5889"/>
                  </a:lnTo>
                  <a:lnTo>
                    <a:pt x="11436" y="5984"/>
                  </a:lnTo>
                  <a:lnTo>
                    <a:pt x="11455" y="6080"/>
                  </a:lnTo>
                  <a:lnTo>
                    <a:pt x="11474" y="6176"/>
                  </a:lnTo>
                  <a:lnTo>
                    <a:pt x="11491" y="6272"/>
                  </a:lnTo>
                  <a:lnTo>
                    <a:pt x="11509" y="6368"/>
                  </a:lnTo>
                  <a:lnTo>
                    <a:pt x="11524" y="6466"/>
                  </a:lnTo>
                  <a:lnTo>
                    <a:pt x="11538" y="6563"/>
                  </a:lnTo>
                  <a:lnTo>
                    <a:pt x="11553" y="6661"/>
                  </a:lnTo>
                  <a:lnTo>
                    <a:pt x="11565" y="6759"/>
                  </a:lnTo>
                  <a:lnTo>
                    <a:pt x="11577" y="6857"/>
                  </a:lnTo>
                  <a:lnTo>
                    <a:pt x="11589" y="6957"/>
                  </a:lnTo>
                  <a:lnTo>
                    <a:pt x="11598" y="7056"/>
                  </a:lnTo>
                  <a:lnTo>
                    <a:pt x="11607" y="7155"/>
                  </a:lnTo>
                  <a:lnTo>
                    <a:pt x="11615" y="7255"/>
                  </a:lnTo>
                  <a:lnTo>
                    <a:pt x="11623" y="7356"/>
                  </a:lnTo>
                  <a:lnTo>
                    <a:pt x="11629" y="7456"/>
                  </a:lnTo>
                  <a:lnTo>
                    <a:pt x="11634" y="7557"/>
                  </a:lnTo>
                  <a:lnTo>
                    <a:pt x="11638" y="7658"/>
                  </a:lnTo>
                  <a:lnTo>
                    <a:pt x="11641" y="7759"/>
                  </a:lnTo>
                  <a:lnTo>
                    <a:pt x="8474" y="7759"/>
                  </a:lnTo>
                  <a:close/>
                  <a:moveTo>
                    <a:pt x="10879" y="11791"/>
                  </a:moveTo>
                  <a:lnTo>
                    <a:pt x="10807" y="11768"/>
                  </a:lnTo>
                  <a:lnTo>
                    <a:pt x="10735" y="11747"/>
                  </a:lnTo>
                  <a:lnTo>
                    <a:pt x="10663" y="11726"/>
                  </a:lnTo>
                  <a:lnTo>
                    <a:pt x="10590" y="11706"/>
                  </a:lnTo>
                  <a:lnTo>
                    <a:pt x="10518" y="11686"/>
                  </a:lnTo>
                  <a:lnTo>
                    <a:pt x="10446" y="11667"/>
                  </a:lnTo>
                  <a:lnTo>
                    <a:pt x="10373" y="11649"/>
                  </a:lnTo>
                  <a:lnTo>
                    <a:pt x="10299" y="11631"/>
                  </a:lnTo>
                  <a:lnTo>
                    <a:pt x="10226" y="11614"/>
                  </a:lnTo>
                  <a:lnTo>
                    <a:pt x="10152" y="11598"/>
                  </a:lnTo>
                  <a:lnTo>
                    <a:pt x="10078" y="11582"/>
                  </a:lnTo>
                  <a:lnTo>
                    <a:pt x="10003" y="11566"/>
                  </a:lnTo>
                  <a:lnTo>
                    <a:pt x="9929" y="11552"/>
                  </a:lnTo>
                  <a:lnTo>
                    <a:pt x="9854" y="11538"/>
                  </a:lnTo>
                  <a:lnTo>
                    <a:pt x="9780" y="11525"/>
                  </a:lnTo>
                  <a:lnTo>
                    <a:pt x="9704" y="11512"/>
                  </a:lnTo>
                  <a:lnTo>
                    <a:pt x="9629" y="11500"/>
                  </a:lnTo>
                  <a:lnTo>
                    <a:pt x="9553" y="11488"/>
                  </a:lnTo>
                  <a:lnTo>
                    <a:pt x="9477" y="11477"/>
                  </a:lnTo>
                  <a:lnTo>
                    <a:pt x="9401" y="11467"/>
                  </a:lnTo>
                  <a:lnTo>
                    <a:pt x="9325" y="11458"/>
                  </a:lnTo>
                  <a:lnTo>
                    <a:pt x="9249" y="11449"/>
                  </a:lnTo>
                  <a:lnTo>
                    <a:pt x="9172" y="11440"/>
                  </a:lnTo>
                  <a:lnTo>
                    <a:pt x="9095" y="11433"/>
                  </a:lnTo>
                  <a:lnTo>
                    <a:pt x="9018" y="11425"/>
                  </a:lnTo>
                  <a:lnTo>
                    <a:pt x="8941" y="11419"/>
                  </a:lnTo>
                  <a:lnTo>
                    <a:pt x="8864" y="11413"/>
                  </a:lnTo>
                  <a:lnTo>
                    <a:pt x="8786" y="11408"/>
                  </a:lnTo>
                  <a:lnTo>
                    <a:pt x="8708" y="11404"/>
                  </a:lnTo>
                  <a:lnTo>
                    <a:pt x="8630" y="11400"/>
                  </a:lnTo>
                  <a:lnTo>
                    <a:pt x="8552" y="11396"/>
                  </a:lnTo>
                  <a:lnTo>
                    <a:pt x="8474" y="11394"/>
                  </a:lnTo>
                  <a:lnTo>
                    <a:pt x="8474" y="8277"/>
                  </a:lnTo>
                  <a:lnTo>
                    <a:pt x="11641" y="8277"/>
                  </a:lnTo>
                  <a:lnTo>
                    <a:pt x="11637" y="8394"/>
                  </a:lnTo>
                  <a:lnTo>
                    <a:pt x="11632" y="8512"/>
                  </a:lnTo>
                  <a:lnTo>
                    <a:pt x="11626" y="8628"/>
                  </a:lnTo>
                  <a:lnTo>
                    <a:pt x="11617" y="8746"/>
                  </a:lnTo>
                  <a:lnTo>
                    <a:pt x="11608" y="8862"/>
                  </a:lnTo>
                  <a:lnTo>
                    <a:pt x="11598" y="8977"/>
                  </a:lnTo>
                  <a:lnTo>
                    <a:pt x="11586" y="9092"/>
                  </a:lnTo>
                  <a:lnTo>
                    <a:pt x="11572" y="9207"/>
                  </a:lnTo>
                  <a:lnTo>
                    <a:pt x="11558" y="9321"/>
                  </a:lnTo>
                  <a:lnTo>
                    <a:pt x="11542" y="9435"/>
                  </a:lnTo>
                  <a:lnTo>
                    <a:pt x="11525" y="9548"/>
                  </a:lnTo>
                  <a:lnTo>
                    <a:pt x="11506" y="9661"/>
                  </a:lnTo>
                  <a:lnTo>
                    <a:pt x="11486" y="9773"/>
                  </a:lnTo>
                  <a:lnTo>
                    <a:pt x="11466" y="9884"/>
                  </a:lnTo>
                  <a:lnTo>
                    <a:pt x="11443" y="9995"/>
                  </a:lnTo>
                  <a:lnTo>
                    <a:pt x="11419" y="10106"/>
                  </a:lnTo>
                  <a:lnTo>
                    <a:pt x="11395" y="10216"/>
                  </a:lnTo>
                  <a:lnTo>
                    <a:pt x="11368" y="10325"/>
                  </a:lnTo>
                  <a:lnTo>
                    <a:pt x="11341" y="10434"/>
                  </a:lnTo>
                  <a:lnTo>
                    <a:pt x="11313" y="10543"/>
                  </a:lnTo>
                  <a:lnTo>
                    <a:pt x="11283" y="10650"/>
                  </a:lnTo>
                  <a:lnTo>
                    <a:pt x="11252" y="10757"/>
                  </a:lnTo>
                  <a:lnTo>
                    <a:pt x="11220" y="10863"/>
                  </a:lnTo>
                  <a:lnTo>
                    <a:pt x="11186" y="10969"/>
                  </a:lnTo>
                  <a:lnTo>
                    <a:pt x="11152" y="11074"/>
                  </a:lnTo>
                  <a:lnTo>
                    <a:pt x="11117" y="11178"/>
                  </a:lnTo>
                  <a:lnTo>
                    <a:pt x="11080" y="11282"/>
                  </a:lnTo>
                  <a:lnTo>
                    <a:pt x="11042" y="11386"/>
                  </a:lnTo>
                  <a:lnTo>
                    <a:pt x="11003" y="11488"/>
                  </a:lnTo>
                  <a:lnTo>
                    <a:pt x="10962" y="11590"/>
                  </a:lnTo>
                  <a:lnTo>
                    <a:pt x="10921" y="11690"/>
                  </a:lnTo>
                  <a:lnTo>
                    <a:pt x="10879" y="11791"/>
                  </a:lnTo>
                  <a:close/>
                  <a:moveTo>
                    <a:pt x="11162" y="12440"/>
                  </a:moveTo>
                  <a:lnTo>
                    <a:pt x="11275" y="12484"/>
                  </a:lnTo>
                  <a:lnTo>
                    <a:pt x="11387" y="12529"/>
                  </a:lnTo>
                  <a:lnTo>
                    <a:pt x="11497" y="12575"/>
                  </a:lnTo>
                  <a:lnTo>
                    <a:pt x="11606" y="12624"/>
                  </a:lnTo>
                  <a:lnTo>
                    <a:pt x="11715" y="12674"/>
                  </a:lnTo>
                  <a:lnTo>
                    <a:pt x="11824" y="12726"/>
                  </a:lnTo>
                  <a:lnTo>
                    <a:pt x="11930" y="12779"/>
                  </a:lnTo>
                  <a:lnTo>
                    <a:pt x="12036" y="12833"/>
                  </a:lnTo>
                  <a:lnTo>
                    <a:pt x="12142" y="12889"/>
                  </a:lnTo>
                  <a:lnTo>
                    <a:pt x="12245" y="12946"/>
                  </a:lnTo>
                  <a:lnTo>
                    <a:pt x="12349" y="13005"/>
                  </a:lnTo>
                  <a:lnTo>
                    <a:pt x="12451" y="13065"/>
                  </a:lnTo>
                  <a:lnTo>
                    <a:pt x="12552" y="13127"/>
                  </a:lnTo>
                  <a:lnTo>
                    <a:pt x="12653" y="13191"/>
                  </a:lnTo>
                  <a:lnTo>
                    <a:pt x="12751" y="13255"/>
                  </a:lnTo>
                  <a:lnTo>
                    <a:pt x="12850" y="13320"/>
                  </a:lnTo>
                  <a:lnTo>
                    <a:pt x="12759" y="13395"/>
                  </a:lnTo>
                  <a:lnTo>
                    <a:pt x="12666" y="13469"/>
                  </a:lnTo>
                  <a:lnTo>
                    <a:pt x="12573" y="13540"/>
                  </a:lnTo>
                  <a:lnTo>
                    <a:pt x="12477" y="13612"/>
                  </a:lnTo>
                  <a:lnTo>
                    <a:pt x="12381" y="13681"/>
                  </a:lnTo>
                  <a:lnTo>
                    <a:pt x="12283" y="13748"/>
                  </a:lnTo>
                  <a:lnTo>
                    <a:pt x="12185" y="13814"/>
                  </a:lnTo>
                  <a:lnTo>
                    <a:pt x="12084" y="13878"/>
                  </a:lnTo>
                  <a:lnTo>
                    <a:pt x="11984" y="13940"/>
                  </a:lnTo>
                  <a:lnTo>
                    <a:pt x="11881" y="14001"/>
                  </a:lnTo>
                  <a:lnTo>
                    <a:pt x="11779" y="14062"/>
                  </a:lnTo>
                  <a:lnTo>
                    <a:pt x="11674" y="14119"/>
                  </a:lnTo>
                  <a:lnTo>
                    <a:pt x="11568" y="14175"/>
                  </a:lnTo>
                  <a:lnTo>
                    <a:pt x="11461" y="14229"/>
                  </a:lnTo>
                  <a:lnTo>
                    <a:pt x="11354" y="14282"/>
                  </a:lnTo>
                  <a:lnTo>
                    <a:pt x="11245" y="14333"/>
                  </a:lnTo>
                  <a:lnTo>
                    <a:pt x="11136" y="14382"/>
                  </a:lnTo>
                  <a:lnTo>
                    <a:pt x="11025" y="14429"/>
                  </a:lnTo>
                  <a:lnTo>
                    <a:pt x="10914" y="14475"/>
                  </a:lnTo>
                  <a:lnTo>
                    <a:pt x="10802" y="14519"/>
                  </a:lnTo>
                  <a:lnTo>
                    <a:pt x="10688" y="14561"/>
                  </a:lnTo>
                  <a:lnTo>
                    <a:pt x="10573" y="14601"/>
                  </a:lnTo>
                  <a:lnTo>
                    <a:pt x="10458" y="14639"/>
                  </a:lnTo>
                  <a:lnTo>
                    <a:pt x="10342" y="14676"/>
                  </a:lnTo>
                  <a:lnTo>
                    <a:pt x="10225" y="14710"/>
                  </a:lnTo>
                  <a:lnTo>
                    <a:pt x="10107" y="14743"/>
                  </a:lnTo>
                  <a:lnTo>
                    <a:pt x="9989" y="14774"/>
                  </a:lnTo>
                  <a:lnTo>
                    <a:pt x="9869" y="14802"/>
                  </a:lnTo>
                  <a:lnTo>
                    <a:pt x="9749" y="14829"/>
                  </a:lnTo>
                  <a:lnTo>
                    <a:pt x="9628" y="14854"/>
                  </a:lnTo>
                  <a:lnTo>
                    <a:pt x="9507" y="14877"/>
                  </a:lnTo>
                  <a:lnTo>
                    <a:pt x="9383" y="14898"/>
                  </a:lnTo>
                  <a:lnTo>
                    <a:pt x="9450" y="14833"/>
                  </a:lnTo>
                  <a:lnTo>
                    <a:pt x="9516" y="14767"/>
                  </a:lnTo>
                  <a:lnTo>
                    <a:pt x="9582" y="14700"/>
                  </a:lnTo>
                  <a:lnTo>
                    <a:pt x="9645" y="14633"/>
                  </a:lnTo>
                  <a:lnTo>
                    <a:pt x="9710" y="14564"/>
                  </a:lnTo>
                  <a:lnTo>
                    <a:pt x="9772" y="14495"/>
                  </a:lnTo>
                  <a:lnTo>
                    <a:pt x="9835" y="14424"/>
                  </a:lnTo>
                  <a:lnTo>
                    <a:pt x="9897" y="14354"/>
                  </a:lnTo>
                  <a:lnTo>
                    <a:pt x="9958" y="14282"/>
                  </a:lnTo>
                  <a:lnTo>
                    <a:pt x="10019" y="14210"/>
                  </a:lnTo>
                  <a:lnTo>
                    <a:pt x="10078" y="14137"/>
                  </a:lnTo>
                  <a:lnTo>
                    <a:pt x="10138" y="14064"/>
                  </a:lnTo>
                  <a:lnTo>
                    <a:pt x="10195" y="13988"/>
                  </a:lnTo>
                  <a:lnTo>
                    <a:pt x="10254" y="13913"/>
                  </a:lnTo>
                  <a:lnTo>
                    <a:pt x="10310" y="13837"/>
                  </a:lnTo>
                  <a:lnTo>
                    <a:pt x="10367" y="13761"/>
                  </a:lnTo>
                  <a:lnTo>
                    <a:pt x="10422" y="13684"/>
                  </a:lnTo>
                  <a:lnTo>
                    <a:pt x="10476" y="13606"/>
                  </a:lnTo>
                  <a:lnTo>
                    <a:pt x="10531" y="13526"/>
                  </a:lnTo>
                  <a:lnTo>
                    <a:pt x="10584" y="13447"/>
                  </a:lnTo>
                  <a:lnTo>
                    <a:pt x="10636" y="13367"/>
                  </a:lnTo>
                  <a:lnTo>
                    <a:pt x="10688" y="13286"/>
                  </a:lnTo>
                  <a:lnTo>
                    <a:pt x="10739" y="13204"/>
                  </a:lnTo>
                  <a:lnTo>
                    <a:pt x="10789" y="13121"/>
                  </a:lnTo>
                  <a:lnTo>
                    <a:pt x="10839" y="13039"/>
                  </a:lnTo>
                  <a:lnTo>
                    <a:pt x="10888" y="12955"/>
                  </a:lnTo>
                  <a:lnTo>
                    <a:pt x="10935" y="12871"/>
                  </a:lnTo>
                  <a:lnTo>
                    <a:pt x="10982" y="12786"/>
                  </a:lnTo>
                  <a:lnTo>
                    <a:pt x="11028" y="12701"/>
                  </a:lnTo>
                  <a:lnTo>
                    <a:pt x="11074" y="12614"/>
                  </a:lnTo>
                  <a:lnTo>
                    <a:pt x="11119" y="12528"/>
                  </a:lnTo>
                  <a:lnTo>
                    <a:pt x="11162" y="12440"/>
                  </a:lnTo>
                  <a:close/>
                  <a:moveTo>
                    <a:pt x="8474" y="14988"/>
                  </a:moveTo>
                  <a:lnTo>
                    <a:pt x="8474" y="11911"/>
                  </a:lnTo>
                  <a:lnTo>
                    <a:pt x="8545" y="11913"/>
                  </a:lnTo>
                  <a:lnTo>
                    <a:pt x="8616" y="11916"/>
                  </a:lnTo>
                  <a:lnTo>
                    <a:pt x="8687" y="11920"/>
                  </a:lnTo>
                  <a:lnTo>
                    <a:pt x="8757" y="11924"/>
                  </a:lnTo>
                  <a:lnTo>
                    <a:pt x="8828" y="11929"/>
                  </a:lnTo>
                  <a:lnTo>
                    <a:pt x="8899" y="11934"/>
                  </a:lnTo>
                  <a:lnTo>
                    <a:pt x="8969" y="11940"/>
                  </a:lnTo>
                  <a:lnTo>
                    <a:pt x="9039" y="11946"/>
                  </a:lnTo>
                  <a:lnTo>
                    <a:pt x="9108" y="11953"/>
                  </a:lnTo>
                  <a:lnTo>
                    <a:pt x="9178" y="11960"/>
                  </a:lnTo>
                  <a:lnTo>
                    <a:pt x="9248" y="11968"/>
                  </a:lnTo>
                  <a:lnTo>
                    <a:pt x="9317" y="11976"/>
                  </a:lnTo>
                  <a:lnTo>
                    <a:pt x="9387" y="11986"/>
                  </a:lnTo>
                  <a:lnTo>
                    <a:pt x="9455" y="11995"/>
                  </a:lnTo>
                  <a:lnTo>
                    <a:pt x="9524" y="12005"/>
                  </a:lnTo>
                  <a:lnTo>
                    <a:pt x="9593" y="12016"/>
                  </a:lnTo>
                  <a:lnTo>
                    <a:pt x="9661" y="12027"/>
                  </a:lnTo>
                  <a:lnTo>
                    <a:pt x="9729" y="12039"/>
                  </a:lnTo>
                  <a:lnTo>
                    <a:pt x="9797" y="12051"/>
                  </a:lnTo>
                  <a:lnTo>
                    <a:pt x="9865" y="12064"/>
                  </a:lnTo>
                  <a:lnTo>
                    <a:pt x="9932" y="12077"/>
                  </a:lnTo>
                  <a:lnTo>
                    <a:pt x="10000" y="12091"/>
                  </a:lnTo>
                  <a:lnTo>
                    <a:pt x="10067" y="12106"/>
                  </a:lnTo>
                  <a:lnTo>
                    <a:pt x="10134" y="12121"/>
                  </a:lnTo>
                  <a:lnTo>
                    <a:pt x="10200" y="12136"/>
                  </a:lnTo>
                  <a:lnTo>
                    <a:pt x="10267" y="12153"/>
                  </a:lnTo>
                  <a:lnTo>
                    <a:pt x="10334" y="12169"/>
                  </a:lnTo>
                  <a:lnTo>
                    <a:pt x="10399" y="12187"/>
                  </a:lnTo>
                  <a:lnTo>
                    <a:pt x="10465" y="12204"/>
                  </a:lnTo>
                  <a:lnTo>
                    <a:pt x="10531" y="12223"/>
                  </a:lnTo>
                  <a:lnTo>
                    <a:pt x="10596" y="12242"/>
                  </a:lnTo>
                  <a:lnTo>
                    <a:pt x="10661" y="12262"/>
                  </a:lnTo>
                  <a:lnTo>
                    <a:pt x="10610" y="12363"/>
                  </a:lnTo>
                  <a:lnTo>
                    <a:pt x="10557" y="12462"/>
                  </a:lnTo>
                  <a:lnTo>
                    <a:pt x="10504" y="12561"/>
                  </a:lnTo>
                  <a:lnTo>
                    <a:pt x="10450" y="12659"/>
                  </a:lnTo>
                  <a:lnTo>
                    <a:pt x="10393" y="12757"/>
                  </a:lnTo>
                  <a:lnTo>
                    <a:pt x="10337" y="12853"/>
                  </a:lnTo>
                  <a:lnTo>
                    <a:pt x="10279" y="12948"/>
                  </a:lnTo>
                  <a:lnTo>
                    <a:pt x="10220" y="13042"/>
                  </a:lnTo>
                  <a:lnTo>
                    <a:pt x="10159" y="13135"/>
                  </a:lnTo>
                  <a:lnTo>
                    <a:pt x="10099" y="13228"/>
                  </a:lnTo>
                  <a:lnTo>
                    <a:pt x="10036" y="13319"/>
                  </a:lnTo>
                  <a:lnTo>
                    <a:pt x="9972" y="13410"/>
                  </a:lnTo>
                  <a:lnTo>
                    <a:pt x="9909" y="13499"/>
                  </a:lnTo>
                  <a:lnTo>
                    <a:pt x="9843" y="13588"/>
                  </a:lnTo>
                  <a:lnTo>
                    <a:pt x="9776" y="13675"/>
                  </a:lnTo>
                  <a:lnTo>
                    <a:pt x="9710" y="13761"/>
                  </a:lnTo>
                  <a:lnTo>
                    <a:pt x="9641" y="13846"/>
                  </a:lnTo>
                  <a:lnTo>
                    <a:pt x="9571" y="13930"/>
                  </a:lnTo>
                  <a:lnTo>
                    <a:pt x="9501" y="14012"/>
                  </a:lnTo>
                  <a:lnTo>
                    <a:pt x="9430" y="14095"/>
                  </a:lnTo>
                  <a:lnTo>
                    <a:pt x="9358" y="14175"/>
                  </a:lnTo>
                  <a:lnTo>
                    <a:pt x="9284" y="14255"/>
                  </a:lnTo>
                  <a:lnTo>
                    <a:pt x="9210" y="14333"/>
                  </a:lnTo>
                  <a:lnTo>
                    <a:pt x="9135" y="14410"/>
                  </a:lnTo>
                  <a:lnTo>
                    <a:pt x="9059" y="14487"/>
                  </a:lnTo>
                  <a:lnTo>
                    <a:pt x="8982" y="14562"/>
                  </a:lnTo>
                  <a:lnTo>
                    <a:pt x="8904" y="14636"/>
                  </a:lnTo>
                  <a:lnTo>
                    <a:pt x="8825" y="14708"/>
                  </a:lnTo>
                  <a:lnTo>
                    <a:pt x="8746" y="14779"/>
                  </a:lnTo>
                  <a:lnTo>
                    <a:pt x="8666" y="14850"/>
                  </a:lnTo>
                  <a:lnTo>
                    <a:pt x="8584" y="14918"/>
                  </a:lnTo>
                  <a:lnTo>
                    <a:pt x="8502" y="14987"/>
                  </a:lnTo>
                  <a:lnTo>
                    <a:pt x="8474" y="14988"/>
                  </a:lnTo>
                  <a:close/>
                  <a:moveTo>
                    <a:pt x="7036" y="14898"/>
                  </a:moveTo>
                  <a:lnTo>
                    <a:pt x="6913" y="14877"/>
                  </a:lnTo>
                  <a:lnTo>
                    <a:pt x="6791" y="14854"/>
                  </a:lnTo>
                  <a:lnTo>
                    <a:pt x="6670" y="14829"/>
                  </a:lnTo>
                  <a:lnTo>
                    <a:pt x="6550" y="14802"/>
                  </a:lnTo>
                  <a:lnTo>
                    <a:pt x="6431" y="14774"/>
                  </a:lnTo>
                  <a:lnTo>
                    <a:pt x="6312" y="14743"/>
                  </a:lnTo>
                  <a:lnTo>
                    <a:pt x="6194" y="14710"/>
                  </a:lnTo>
                  <a:lnTo>
                    <a:pt x="6077" y="14676"/>
                  </a:lnTo>
                  <a:lnTo>
                    <a:pt x="5961" y="14639"/>
                  </a:lnTo>
                  <a:lnTo>
                    <a:pt x="5846" y="14601"/>
                  </a:lnTo>
                  <a:lnTo>
                    <a:pt x="5731" y="14561"/>
                  </a:lnTo>
                  <a:lnTo>
                    <a:pt x="5618" y="14519"/>
                  </a:lnTo>
                  <a:lnTo>
                    <a:pt x="5505" y="14475"/>
                  </a:lnTo>
                  <a:lnTo>
                    <a:pt x="5395" y="14429"/>
                  </a:lnTo>
                  <a:lnTo>
                    <a:pt x="5284" y="14382"/>
                  </a:lnTo>
                  <a:lnTo>
                    <a:pt x="5174" y="14333"/>
                  </a:lnTo>
                  <a:lnTo>
                    <a:pt x="5065" y="14282"/>
                  </a:lnTo>
                  <a:lnTo>
                    <a:pt x="4958" y="14229"/>
                  </a:lnTo>
                  <a:lnTo>
                    <a:pt x="4851" y="14175"/>
                  </a:lnTo>
                  <a:lnTo>
                    <a:pt x="4746" y="14119"/>
                  </a:lnTo>
                  <a:lnTo>
                    <a:pt x="4641" y="14062"/>
                  </a:lnTo>
                  <a:lnTo>
                    <a:pt x="4538" y="14001"/>
                  </a:lnTo>
                  <a:lnTo>
                    <a:pt x="4436" y="13940"/>
                  </a:lnTo>
                  <a:lnTo>
                    <a:pt x="4335" y="13878"/>
                  </a:lnTo>
                  <a:lnTo>
                    <a:pt x="4235" y="13814"/>
                  </a:lnTo>
                  <a:lnTo>
                    <a:pt x="4137" y="13748"/>
                  </a:lnTo>
                  <a:lnTo>
                    <a:pt x="4038" y="13681"/>
                  </a:lnTo>
                  <a:lnTo>
                    <a:pt x="3943" y="13612"/>
                  </a:lnTo>
                  <a:lnTo>
                    <a:pt x="3847" y="13540"/>
                  </a:lnTo>
                  <a:lnTo>
                    <a:pt x="3753" y="13469"/>
                  </a:lnTo>
                  <a:lnTo>
                    <a:pt x="3660" y="13395"/>
                  </a:lnTo>
                  <a:lnTo>
                    <a:pt x="3569" y="13320"/>
                  </a:lnTo>
                  <a:lnTo>
                    <a:pt x="3668" y="13255"/>
                  </a:lnTo>
                  <a:lnTo>
                    <a:pt x="3767" y="13191"/>
                  </a:lnTo>
                  <a:lnTo>
                    <a:pt x="3867" y="13127"/>
                  </a:lnTo>
                  <a:lnTo>
                    <a:pt x="3968" y="13065"/>
                  </a:lnTo>
                  <a:lnTo>
                    <a:pt x="4071" y="13005"/>
                  </a:lnTo>
                  <a:lnTo>
                    <a:pt x="4174" y="12946"/>
                  </a:lnTo>
                  <a:lnTo>
                    <a:pt x="4278" y="12889"/>
                  </a:lnTo>
                  <a:lnTo>
                    <a:pt x="4383" y="12833"/>
                  </a:lnTo>
                  <a:lnTo>
                    <a:pt x="4489" y="12779"/>
                  </a:lnTo>
                  <a:lnTo>
                    <a:pt x="4596" y="12726"/>
                  </a:lnTo>
                  <a:lnTo>
                    <a:pt x="4704" y="12674"/>
                  </a:lnTo>
                  <a:lnTo>
                    <a:pt x="4813" y="12624"/>
                  </a:lnTo>
                  <a:lnTo>
                    <a:pt x="4923" y="12575"/>
                  </a:lnTo>
                  <a:lnTo>
                    <a:pt x="5033" y="12529"/>
                  </a:lnTo>
                  <a:lnTo>
                    <a:pt x="5144" y="12484"/>
                  </a:lnTo>
                  <a:lnTo>
                    <a:pt x="5257" y="12440"/>
                  </a:lnTo>
                  <a:lnTo>
                    <a:pt x="5301" y="12528"/>
                  </a:lnTo>
                  <a:lnTo>
                    <a:pt x="5345" y="12614"/>
                  </a:lnTo>
                  <a:lnTo>
                    <a:pt x="5391" y="12701"/>
                  </a:lnTo>
                  <a:lnTo>
                    <a:pt x="5437" y="12786"/>
                  </a:lnTo>
                  <a:lnTo>
                    <a:pt x="5484" y="12871"/>
                  </a:lnTo>
                  <a:lnTo>
                    <a:pt x="5532" y="12955"/>
                  </a:lnTo>
                  <a:lnTo>
                    <a:pt x="5580" y="13039"/>
                  </a:lnTo>
                  <a:lnTo>
                    <a:pt x="5630" y="13121"/>
                  </a:lnTo>
                  <a:lnTo>
                    <a:pt x="5680" y="13204"/>
                  </a:lnTo>
                  <a:lnTo>
                    <a:pt x="5731" y="13286"/>
                  </a:lnTo>
                  <a:lnTo>
                    <a:pt x="5783" y="13367"/>
                  </a:lnTo>
                  <a:lnTo>
                    <a:pt x="5835" y="13447"/>
                  </a:lnTo>
                  <a:lnTo>
                    <a:pt x="5888" y="13526"/>
                  </a:lnTo>
                  <a:lnTo>
                    <a:pt x="5943" y="13606"/>
                  </a:lnTo>
                  <a:lnTo>
                    <a:pt x="5997" y="13684"/>
                  </a:lnTo>
                  <a:lnTo>
                    <a:pt x="6052" y="13761"/>
                  </a:lnTo>
                  <a:lnTo>
                    <a:pt x="6109" y="13837"/>
                  </a:lnTo>
                  <a:lnTo>
                    <a:pt x="6166" y="13913"/>
                  </a:lnTo>
                  <a:lnTo>
                    <a:pt x="6224" y="13988"/>
                  </a:lnTo>
                  <a:lnTo>
                    <a:pt x="6282" y="14064"/>
                  </a:lnTo>
                  <a:lnTo>
                    <a:pt x="6341" y="14137"/>
                  </a:lnTo>
                  <a:lnTo>
                    <a:pt x="6400" y="14210"/>
                  </a:lnTo>
                  <a:lnTo>
                    <a:pt x="6461" y="14282"/>
                  </a:lnTo>
                  <a:lnTo>
                    <a:pt x="6522" y="14354"/>
                  </a:lnTo>
                  <a:lnTo>
                    <a:pt x="6584" y="14424"/>
                  </a:lnTo>
                  <a:lnTo>
                    <a:pt x="6647" y="14495"/>
                  </a:lnTo>
                  <a:lnTo>
                    <a:pt x="6710" y="14564"/>
                  </a:lnTo>
                  <a:lnTo>
                    <a:pt x="6774" y="14633"/>
                  </a:lnTo>
                  <a:lnTo>
                    <a:pt x="6839" y="14700"/>
                  </a:lnTo>
                  <a:lnTo>
                    <a:pt x="6903" y="14767"/>
                  </a:lnTo>
                  <a:lnTo>
                    <a:pt x="6969" y="14833"/>
                  </a:lnTo>
                  <a:lnTo>
                    <a:pt x="7036" y="14898"/>
                  </a:lnTo>
                  <a:close/>
                  <a:moveTo>
                    <a:pt x="7945" y="8277"/>
                  </a:moveTo>
                  <a:lnTo>
                    <a:pt x="7945" y="11394"/>
                  </a:lnTo>
                  <a:lnTo>
                    <a:pt x="7867" y="11396"/>
                  </a:lnTo>
                  <a:lnTo>
                    <a:pt x="7789" y="11400"/>
                  </a:lnTo>
                  <a:lnTo>
                    <a:pt x="7711" y="11404"/>
                  </a:lnTo>
                  <a:lnTo>
                    <a:pt x="7633" y="11408"/>
                  </a:lnTo>
                  <a:lnTo>
                    <a:pt x="7555" y="11413"/>
                  </a:lnTo>
                  <a:lnTo>
                    <a:pt x="7478" y="11419"/>
                  </a:lnTo>
                  <a:lnTo>
                    <a:pt x="7401" y="11425"/>
                  </a:lnTo>
                  <a:lnTo>
                    <a:pt x="7324" y="11433"/>
                  </a:lnTo>
                  <a:lnTo>
                    <a:pt x="7247" y="11440"/>
                  </a:lnTo>
                  <a:lnTo>
                    <a:pt x="7170" y="11449"/>
                  </a:lnTo>
                  <a:lnTo>
                    <a:pt x="7094" y="11458"/>
                  </a:lnTo>
                  <a:lnTo>
                    <a:pt x="7018" y="11467"/>
                  </a:lnTo>
                  <a:lnTo>
                    <a:pt x="6942" y="11477"/>
                  </a:lnTo>
                  <a:lnTo>
                    <a:pt x="6866" y="11488"/>
                  </a:lnTo>
                  <a:lnTo>
                    <a:pt x="6790" y="11500"/>
                  </a:lnTo>
                  <a:lnTo>
                    <a:pt x="6715" y="11512"/>
                  </a:lnTo>
                  <a:lnTo>
                    <a:pt x="6640" y="11525"/>
                  </a:lnTo>
                  <a:lnTo>
                    <a:pt x="6565" y="11538"/>
                  </a:lnTo>
                  <a:lnTo>
                    <a:pt x="6491" y="11552"/>
                  </a:lnTo>
                  <a:lnTo>
                    <a:pt x="6416" y="11566"/>
                  </a:lnTo>
                  <a:lnTo>
                    <a:pt x="6342" y="11582"/>
                  </a:lnTo>
                  <a:lnTo>
                    <a:pt x="6268" y="11598"/>
                  </a:lnTo>
                  <a:lnTo>
                    <a:pt x="6194" y="11614"/>
                  </a:lnTo>
                  <a:lnTo>
                    <a:pt x="6120" y="11631"/>
                  </a:lnTo>
                  <a:lnTo>
                    <a:pt x="6047" y="11649"/>
                  </a:lnTo>
                  <a:lnTo>
                    <a:pt x="5973" y="11667"/>
                  </a:lnTo>
                  <a:lnTo>
                    <a:pt x="5901" y="11686"/>
                  </a:lnTo>
                  <a:lnTo>
                    <a:pt x="5829" y="11706"/>
                  </a:lnTo>
                  <a:lnTo>
                    <a:pt x="5756" y="11726"/>
                  </a:lnTo>
                  <a:lnTo>
                    <a:pt x="5684" y="11747"/>
                  </a:lnTo>
                  <a:lnTo>
                    <a:pt x="5612" y="11768"/>
                  </a:lnTo>
                  <a:lnTo>
                    <a:pt x="5540" y="11791"/>
                  </a:lnTo>
                  <a:lnTo>
                    <a:pt x="5498" y="11690"/>
                  </a:lnTo>
                  <a:lnTo>
                    <a:pt x="5457" y="11590"/>
                  </a:lnTo>
                  <a:lnTo>
                    <a:pt x="5417" y="11488"/>
                  </a:lnTo>
                  <a:lnTo>
                    <a:pt x="5377" y="11386"/>
                  </a:lnTo>
                  <a:lnTo>
                    <a:pt x="5339" y="11282"/>
                  </a:lnTo>
                  <a:lnTo>
                    <a:pt x="5303" y="11178"/>
                  </a:lnTo>
                  <a:lnTo>
                    <a:pt x="5267" y="11074"/>
                  </a:lnTo>
                  <a:lnTo>
                    <a:pt x="5233" y="10969"/>
                  </a:lnTo>
                  <a:lnTo>
                    <a:pt x="5200" y="10863"/>
                  </a:lnTo>
                  <a:lnTo>
                    <a:pt x="5167" y="10757"/>
                  </a:lnTo>
                  <a:lnTo>
                    <a:pt x="5136" y="10650"/>
                  </a:lnTo>
                  <a:lnTo>
                    <a:pt x="5106" y="10543"/>
                  </a:lnTo>
                  <a:lnTo>
                    <a:pt x="5079" y="10434"/>
                  </a:lnTo>
                  <a:lnTo>
                    <a:pt x="5051" y="10325"/>
                  </a:lnTo>
                  <a:lnTo>
                    <a:pt x="5025" y="10216"/>
                  </a:lnTo>
                  <a:lnTo>
                    <a:pt x="5000" y="10106"/>
                  </a:lnTo>
                  <a:lnTo>
                    <a:pt x="4976" y="9995"/>
                  </a:lnTo>
                  <a:lnTo>
                    <a:pt x="4954" y="9884"/>
                  </a:lnTo>
                  <a:lnTo>
                    <a:pt x="4933" y="9773"/>
                  </a:lnTo>
                  <a:lnTo>
                    <a:pt x="4913" y="9661"/>
                  </a:lnTo>
                  <a:lnTo>
                    <a:pt x="4895" y="9548"/>
                  </a:lnTo>
                  <a:lnTo>
                    <a:pt x="4877" y="9435"/>
                  </a:lnTo>
                  <a:lnTo>
                    <a:pt x="4861" y="9321"/>
                  </a:lnTo>
                  <a:lnTo>
                    <a:pt x="4847" y="9207"/>
                  </a:lnTo>
                  <a:lnTo>
                    <a:pt x="4833" y="9092"/>
                  </a:lnTo>
                  <a:lnTo>
                    <a:pt x="4822" y="8977"/>
                  </a:lnTo>
                  <a:lnTo>
                    <a:pt x="4811" y="8862"/>
                  </a:lnTo>
                  <a:lnTo>
                    <a:pt x="4802" y="8746"/>
                  </a:lnTo>
                  <a:lnTo>
                    <a:pt x="4794" y="8628"/>
                  </a:lnTo>
                  <a:lnTo>
                    <a:pt x="4787" y="8512"/>
                  </a:lnTo>
                  <a:lnTo>
                    <a:pt x="4782" y="8394"/>
                  </a:lnTo>
                  <a:lnTo>
                    <a:pt x="4779" y="8277"/>
                  </a:lnTo>
                  <a:lnTo>
                    <a:pt x="7945" y="8277"/>
                  </a:lnTo>
                  <a:close/>
                  <a:moveTo>
                    <a:pt x="5353" y="4695"/>
                  </a:moveTo>
                  <a:lnTo>
                    <a:pt x="5430" y="4721"/>
                  </a:lnTo>
                  <a:lnTo>
                    <a:pt x="5507" y="4746"/>
                  </a:lnTo>
                  <a:lnTo>
                    <a:pt x="5583" y="4770"/>
                  </a:lnTo>
                  <a:lnTo>
                    <a:pt x="5661" y="4793"/>
                  </a:lnTo>
                  <a:lnTo>
                    <a:pt x="5739" y="4816"/>
                  </a:lnTo>
                  <a:lnTo>
                    <a:pt x="5817" y="4838"/>
                  </a:lnTo>
                  <a:lnTo>
                    <a:pt x="5896" y="4860"/>
                  </a:lnTo>
                  <a:lnTo>
                    <a:pt x="5974" y="4880"/>
                  </a:lnTo>
                  <a:lnTo>
                    <a:pt x="6053" y="4900"/>
                  </a:lnTo>
                  <a:lnTo>
                    <a:pt x="6134" y="4920"/>
                  </a:lnTo>
                  <a:lnTo>
                    <a:pt x="6213" y="4938"/>
                  </a:lnTo>
                  <a:lnTo>
                    <a:pt x="6293" y="4956"/>
                  </a:lnTo>
                  <a:lnTo>
                    <a:pt x="6373" y="4973"/>
                  </a:lnTo>
                  <a:lnTo>
                    <a:pt x="6454" y="4990"/>
                  </a:lnTo>
                  <a:lnTo>
                    <a:pt x="6535" y="5005"/>
                  </a:lnTo>
                  <a:lnTo>
                    <a:pt x="6615" y="5020"/>
                  </a:lnTo>
                  <a:lnTo>
                    <a:pt x="6697" y="5035"/>
                  </a:lnTo>
                  <a:lnTo>
                    <a:pt x="6778" y="5048"/>
                  </a:lnTo>
                  <a:lnTo>
                    <a:pt x="6860" y="5061"/>
                  </a:lnTo>
                  <a:lnTo>
                    <a:pt x="6942" y="5073"/>
                  </a:lnTo>
                  <a:lnTo>
                    <a:pt x="7024" y="5084"/>
                  </a:lnTo>
                  <a:lnTo>
                    <a:pt x="7106" y="5095"/>
                  </a:lnTo>
                  <a:lnTo>
                    <a:pt x="7189" y="5105"/>
                  </a:lnTo>
                  <a:lnTo>
                    <a:pt x="7273" y="5114"/>
                  </a:lnTo>
                  <a:lnTo>
                    <a:pt x="7356" y="5122"/>
                  </a:lnTo>
                  <a:lnTo>
                    <a:pt x="7439" y="5131"/>
                  </a:lnTo>
                  <a:lnTo>
                    <a:pt x="7523" y="5137"/>
                  </a:lnTo>
                  <a:lnTo>
                    <a:pt x="7607" y="5143"/>
                  </a:lnTo>
                  <a:lnTo>
                    <a:pt x="7691" y="5149"/>
                  </a:lnTo>
                  <a:lnTo>
                    <a:pt x="7775" y="5153"/>
                  </a:lnTo>
                  <a:lnTo>
                    <a:pt x="7860" y="5157"/>
                  </a:lnTo>
                  <a:lnTo>
                    <a:pt x="7945" y="5160"/>
                  </a:lnTo>
                  <a:lnTo>
                    <a:pt x="7945" y="7759"/>
                  </a:lnTo>
                  <a:lnTo>
                    <a:pt x="4779" y="7759"/>
                  </a:lnTo>
                  <a:lnTo>
                    <a:pt x="4782" y="7658"/>
                  </a:lnTo>
                  <a:lnTo>
                    <a:pt x="4786" y="7557"/>
                  </a:lnTo>
                  <a:lnTo>
                    <a:pt x="4791" y="7456"/>
                  </a:lnTo>
                  <a:lnTo>
                    <a:pt x="4797" y="7356"/>
                  </a:lnTo>
                  <a:lnTo>
                    <a:pt x="4805" y="7255"/>
                  </a:lnTo>
                  <a:lnTo>
                    <a:pt x="4812" y="7155"/>
                  </a:lnTo>
                  <a:lnTo>
                    <a:pt x="4821" y="7056"/>
                  </a:lnTo>
                  <a:lnTo>
                    <a:pt x="4831" y="6957"/>
                  </a:lnTo>
                  <a:lnTo>
                    <a:pt x="4843" y="6857"/>
                  </a:lnTo>
                  <a:lnTo>
                    <a:pt x="4854" y="6759"/>
                  </a:lnTo>
                  <a:lnTo>
                    <a:pt x="4867" y="6661"/>
                  </a:lnTo>
                  <a:lnTo>
                    <a:pt x="4881" y="6563"/>
                  </a:lnTo>
                  <a:lnTo>
                    <a:pt x="4896" y="6466"/>
                  </a:lnTo>
                  <a:lnTo>
                    <a:pt x="4911" y="6368"/>
                  </a:lnTo>
                  <a:lnTo>
                    <a:pt x="4928" y="6272"/>
                  </a:lnTo>
                  <a:lnTo>
                    <a:pt x="4945" y="6176"/>
                  </a:lnTo>
                  <a:lnTo>
                    <a:pt x="4964" y="6080"/>
                  </a:lnTo>
                  <a:lnTo>
                    <a:pt x="4983" y="5984"/>
                  </a:lnTo>
                  <a:lnTo>
                    <a:pt x="5004" y="5889"/>
                  </a:lnTo>
                  <a:lnTo>
                    <a:pt x="5025" y="5795"/>
                  </a:lnTo>
                  <a:lnTo>
                    <a:pt x="5048" y="5701"/>
                  </a:lnTo>
                  <a:lnTo>
                    <a:pt x="5070" y="5607"/>
                  </a:lnTo>
                  <a:lnTo>
                    <a:pt x="5095" y="5513"/>
                  </a:lnTo>
                  <a:lnTo>
                    <a:pt x="5120" y="5420"/>
                  </a:lnTo>
                  <a:lnTo>
                    <a:pt x="5145" y="5328"/>
                  </a:lnTo>
                  <a:lnTo>
                    <a:pt x="5172" y="5236"/>
                  </a:lnTo>
                  <a:lnTo>
                    <a:pt x="5201" y="5145"/>
                  </a:lnTo>
                  <a:lnTo>
                    <a:pt x="5228" y="5053"/>
                  </a:lnTo>
                  <a:lnTo>
                    <a:pt x="5258" y="4963"/>
                  </a:lnTo>
                  <a:lnTo>
                    <a:pt x="5289" y="4873"/>
                  </a:lnTo>
                  <a:lnTo>
                    <a:pt x="5321" y="4784"/>
                  </a:lnTo>
                  <a:lnTo>
                    <a:pt x="5353" y="4695"/>
                  </a:lnTo>
                  <a:close/>
                  <a:moveTo>
                    <a:pt x="5056" y="4040"/>
                  </a:moveTo>
                  <a:lnTo>
                    <a:pt x="4994" y="4015"/>
                  </a:lnTo>
                  <a:lnTo>
                    <a:pt x="4934" y="3989"/>
                  </a:lnTo>
                  <a:lnTo>
                    <a:pt x="4873" y="3963"/>
                  </a:lnTo>
                  <a:lnTo>
                    <a:pt x="4813" y="3936"/>
                  </a:lnTo>
                  <a:lnTo>
                    <a:pt x="4753" y="3909"/>
                  </a:lnTo>
                  <a:lnTo>
                    <a:pt x="4693" y="3882"/>
                  </a:lnTo>
                  <a:lnTo>
                    <a:pt x="4633" y="3854"/>
                  </a:lnTo>
                  <a:lnTo>
                    <a:pt x="4575" y="3825"/>
                  </a:lnTo>
                  <a:lnTo>
                    <a:pt x="4515" y="3796"/>
                  </a:lnTo>
                  <a:lnTo>
                    <a:pt x="4457" y="3766"/>
                  </a:lnTo>
                  <a:lnTo>
                    <a:pt x="4398" y="3736"/>
                  </a:lnTo>
                  <a:lnTo>
                    <a:pt x="4341" y="3705"/>
                  </a:lnTo>
                  <a:lnTo>
                    <a:pt x="4282" y="3674"/>
                  </a:lnTo>
                  <a:lnTo>
                    <a:pt x="4225" y="3643"/>
                  </a:lnTo>
                  <a:lnTo>
                    <a:pt x="4168" y="3611"/>
                  </a:lnTo>
                  <a:lnTo>
                    <a:pt x="4111" y="3579"/>
                  </a:lnTo>
                  <a:lnTo>
                    <a:pt x="3998" y="3513"/>
                  </a:lnTo>
                  <a:lnTo>
                    <a:pt x="3886" y="3446"/>
                  </a:lnTo>
                  <a:lnTo>
                    <a:pt x="3776" y="3377"/>
                  </a:lnTo>
                  <a:lnTo>
                    <a:pt x="3667" y="3305"/>
                  </a:lnTo>
                  <a:lnTo>
                    <a:pt x="3559" y="3233"/>
                  </a:lnTo>
                  <a:lnTo>
                    <a:pt x="3451" y="3159"/>
                  </a:lnTo>
                  <a:lnTo>
                    <a:pt x="3345" y="3084"/>
                  </a:lnTo>
                  <a:lnTo>
                    <a:pt x="3241" y="3007"/>
                  </a:lnTo>
                  <a:lnTo>
                    <a:pt x="3337" y="2917"/>
                  </a:lnTo>
                  <a:lnTo>
                    <a:pt x="3436" y="2829"/>
                  </a:lnTo>
                  <a:lnTo>
                    <a:pt x="3535" y="2743"/>
                  </a:lnTo>
                  <a:lnTo>
                    <a:pt x="3637" y="2659"/>
                  </a:lnTo>
                  <a:lnTo>
                    <a:pt x="3740" y="2576"/>
                  </a:lnTo>
                  <a:lnTo>
                    <a:pt x="3845" y="2496"/>
                  </a:lnTo>
                  <a:lnTo>
                    <a:pt x="3951" y="2417"/>
                  </a:lnTo>
                  <a:lnTo>
                    <a:pt x="4059" y="2340"/>
                  </a:lnTo>
                  <a:lnTo>
                    <a:pt x="4168" y="2266"/>
                  </a:lnTo>
                  <a:lnTo>
                    <a:pt x="4279" y="2193"/>
                  </a:lnTo>
                  <a:lnTo>
                    <a:pt x="4391" y="2122"/>
                  </a:lnTo>
                  <a:lnTo>
                    <a:pt x="4505" y="2054"/>
                  </a:lnTo>
                  <a:lnTo>
                    <a:pt x="4620" y="1986"/>
                  </a:lnTo>
                  <a:lnTo>
                    <a:pt x="4736" y="1921"/>
                  </a:lnTo>
                  <a:lnTo>
                    <a:pt x="4854" y="1859"/>
                  </a:lnTo>
                  <a:lnTo>
                    <a:pt x="4973" y="1799"/>
                  </a:lnTo>
                  <a:lnTo>
                    <a:pt x="5093" y="1740"/>
                  </a:lnTo>
                  <a:lnTo>
                    <a:pt x="5215" y="1684"/>
                  </a:lnTo>
                  <a:lnTo>
                    <a:pt x="5338" y="1630"/>
                  </a:lnTo>
                  <a:lnTo>
                    <a:pt x="5461" y="1579"/>
                  </a:lnTo>
                  <a:lnTo>
                    <a:pt x="5587" y="1528"/>
                  </a:lnTo>
                  <a:lnTo>
                    <a:pt x="5714" y="1481"/>
                  </a:lnTo>
                  <a:lnTo>
                    <a:pt x="5841" y="1436"/>
                  </a:lnTo>
                  <a:lnTo>
                    <a:pt x="5969" y="1393"/>
                  </a:lnTo>
                  <a:lnTo>
                    <a:pt x="6100" y="1353"/>
                  </a:lnTo>
                  <a:lnTo>
                    <a:pt x="6230" y="1315"/>
                  </a:lnTo>
                  <a:lnTo>
                    <a:pt x="6362" y="1279"/>
                  </a:lnTo>
                  <a:lnTo>
                    <a:pt x="6495" y="1246"/>
                  </a:lnTo>
                  <a:lnTo>
                    <a:pt x="6628" y="1215"/>
                  </a:lnTo>
                  <a:lnTo>
                    <a:pt x="6764" y="1187"/>
                  </a:lnTo>
                  <a:lnTo>
                    <a:pt x="6899" y="1161"/>
                  </a:lnTo>
                  <a:lnTo>
                    <a:pt x="7036" y="1137"/>
                  </a:lnTo>
                  <a:lnTo>
                    <a:pt x="6960" y="1213"/>
                  </a:lnTo>
                  <a:lnTo>
                    <a:pt x="6884" y="1289"/>
                  </a:lnTo>
                  <a:lnTo>
                    <a:pt x="6809" y="1367"/>
                  </a:lnTo>
                  <a:lnTo>
                    <a:pt x="6735" y="1446"/>
                  </a:lnTo>
                  <a:lnTo>
                    <a:pt x="6662" y="1525"/>
                  </a:lnTo>
                  <a:lnTo>
                    <a:pt x="6589" y="1607"/>
                  </a:lnTo>
                  <a:lnTo>
                    <a:pt x="6518" y="1689"/>
                  </a:lnTo>
                  <a:lnTo>
                    <a:pt x="6448" y="1771"/>
                  </a:lnTo>
                  <a:lnTo>
                    <a:pt x="6379" y="1855"/>
                  </a:lnTo>
                  <a:lnTo>
                    <a:pt x="6310" y="1940"/>
                  </a:lnTo>
                  <a:lnTo>
                    <a:pt x="6242" y="2027"/>
                  </a:lnTo>
                  <a:lnTo>
                    <a:pt x="6176" y="2113"/>
                  </a:lnTo>
                  <a:lnTo>
                    <a:pt x="6110" y="2201"/>
                  </a:lnTo>
                  <a:lnTo>
                    <a:pt x="6045" y="2290"/>
                  </a:lnTo>
                  <a:lnTo>
                    <a:pt x="5982" y="2379"/>
                  </a:lnTo>
                  <a:lnTo>
                    <a:pt x="5919" y="2471"/>
                  </a:lnTo>
                  <a:lnTo>
                    <a:pt x="5857" y="2562"/>
                  </a:lnTo>
                  <a:lnTo>
                    <a:pt x="5797" y="2654"/>
                  </a:lnTo>
                  <a:lnTo>
                    <a:pt x="5736" y="2748"/>
                  </a:lnTo>
                  <a:lnTo>
                    <a:pt x="5678" y="2842"/>
                  </a:lnTo>
                  <a:lnTo>
                    <a:pt x="5620" y="2938"/>
                  </a:lnTo>
                  <a:lnTo>
                    <a:pt x="5564" y="3034"/>
                  </a:lnTo>
                  <a:lnTo>
                    <a:pt x="5508" y="3130"/>
                  </a:lnTo>
                  <a:lnTo>
                    <a:pt x="5453" y="3228"/>
                  </a:lnTo>
                  <a:lnTo>
                    <a:pt x="5400" y="3326"/>
                  </a:lnTo>
                  <a:lnTo>
                    <a:pt x="5347" y="3427"/>
                  </a:lnTo>
                  <a:lnTo>
                    <a:pt x="5296" y="3527"/>
                  </a:lnTo>
                  <a:lnTo>
                    <a:pt x="5246" y="3628"/>
                  </a:lnTo>
                  <a:lnTo>
                    <a:pt x="5197" y="3729"/>
                  </a:lnTo>
                  <a:lnTo>
                    <a:pt x="5148" y="3833"/>
                  </a:lnTo>
                  <a:lnTo>
                    <a:pt x="5102" y="3936"/>
                  </a:lnTo>
                  <a:lnTo>
                    <a:pt x="5056" y="4040"/>
                  </a:lnTo>
                  <a:close/>
                  <a:moveTo>
                    <a:pt x="7945" y="1047"/>
                  </a:moveTo>
                  <a:lnTo>
                    <a:pt x="7945" y="4642"/>
                  </a:lnTo>
                  <a:lnTo>
                    <a:pt x="7867" y="4639"/>
                  </a:lnTo>
                  <a:lnTo>
                    <a:pt x="7789" y="4635"/>
                  </a:lnTo>
                  <a:lnTo>
                    <a:pt x="7711" y="4631"/>
                  </a:lnTo>
                  <a:lnTo>
                    <a:pt x="7633" y="4626"/>
                  </a:lnTo>
                  <a:lnTo>
                    <a:pt x="7556" y="4621"/>
                  </a:lnTo>
                  <a:lnTo>
                    <a:pt x="7478" y="4614"/>
                  </a:lnTo>
                  <a:lnTo>
                    <a:pt x="7401" y="4607"/>
                  </a:lnTo>
                  <a:lnTo>
                    <a:pt x="7325" y="4600"/>
                  </a:lnTo>
                  <a:lnTo>
                    <a:pt x="7248" y="4591"/>
                  </a:lnTo>
                  <a:lnTo>
                    <a:pt x="7172" y="4582"/>
                  </a:lnTo>
                  <a:lnTo>
                    <a:pt x="7095" y="4573"/>
                  </a:lnTo>
                  <a:lnTo>
                    <a:pt x="7020" y="4562"/>
                  </a:lnTo>
                  <a:lnTo>
                    <a:pt x="6944" y="4551"/>
                  </a:lnTo>
                  <a:lnTo>
                    <a:pt x="6868" y="4540"/>
                  </a:lnTo>
                  <a:lnTo>
                    <a:pt x="6793" y="4527"/>
                  </a:lnTo>
                  <a:lnTo>
                    <a:pt x="6718" y="4514"/>
                  </a:lnTo>
                  <a:lnTo>
                    <a:pt x="6644" y="4501"/>
                  </a:lnTo>
                  <a:lnTo>
                    <a:pt x="6569" y="4486"/>
                  </a:lnTo>
                  <a:lnTo>
                    <a:pt x="6495" y="4471"/>
                  </a:lnTo>
                  <a:lnTo>
                    <a:pt x="6421" y="4456"/>
                  </a:lnTo>
                  <a:lnTo>
                    <a:pt x="6347" y="4439"/>
                  </a:lnTo>
                  <a:lnTo>
                    <a:pt x="6273" y="4423"/>
                  </a:lnTo>
                  <a:lnTo>
                    <a:pt x="6200" y="4405"/>
                  </a:lnTo>
                  <a:lnTo>
                    <a:pt x="6127" y="4387"/>
                  </a:lnTo>
                  <a:lnTo>
                    <a:pt x="6055" y="4368"/>
                  </a:lnTo>
                  <a:lnTo>
                    <a:pt x="5982" y="4348"/>
                  </a:lnTo>
                  <a:lnTo>
                    <a:pt x="5910" y="4328"/>
                  </a:lnTo>
                  <a:lnTo>
                    <a:pt x="5838" y="4308"/>
                  </a:lnTo>
                  <a:lnTo>
                    <a:pt x="5766" y="4286"/>
                  </a:lnTo>
                  <a:lnTo>
                    <a:pt x="5694" y="4264"/>
                  </a:lnTo>
                  <a:lnTo>
                    <a:pt x="5624" y="4242"/>
                  </a:lnTo>
                  <a:lnTo>
                    <a:pt x="5553" y="4217"/>
                  </a:lnTo>
                  <a:lnTo>
                    <a:pt x="5605" y="4099"/>
                  </a:lnTo>
                  <a:lnTo>
                    <a:pt x="5658" y="3982"/>
                  </a:lnTo>
                  <a:lnTo>
                    <a:pt x="5714" y="3866"/>
                  </a:lnTo>
                  <a:lnTo>
                    <a:pt x="5771" y="3750"/>
                  </a:lnTo>
                  <a:lnTo>
                    <a:pt x="5830" y="3637"/>
                  </a:lnTo>
                  <a:lnTo>
                    <a:pt x="5889" y="3524"/>
                  </a:lnTo>
                  <a:lnTo>
                    <a:pt x="5951" y="3412"/>
                  </a:lnTo>
                  <a:lnTo>
                    <a:pt x="6014" y="3301"/>
                  </a:lnTo>
                  <a:lnTo>
                    <a:pt x="6078" y="3192"/>
                  </a:lnTo>
                  <a:lnTo>
                    <a:pt x="6144" y="3084"/>
                  </a:lnTo>
                  <a:lnTo>
                    <a:pt x="6212" y="2978"/>
                  </a:lnTo>
                  <a:lnTo>
                    <a:pt x="6279" y="2871"/>
                  </a:lnTo>
                  <a:lnTo>
                    <a:pt x="6349" y="2767"/>
                  </a:lnTo>
                  <a:lnTo>
                    <a:pt x="6421" y="2664"/>
                  </a:lnTo>
                  <a:lnTo>
                    <a:pt x="6494" y="2563"/>
                  </a:lnTo>
                  <a:lnTo>
                    <a:pt x="6568" y="2463"/>
                  </a:lnTo>
                  <a:lnTo>
                    <a:pt x="6643" y="2363"/>
                  </a:lnTo>
                  <a:lnTo>
                    <a:pt x="6718" y="2265"/>
                  </a:lnTo>
                  <a:lnTo>
                    <a:pt x="6796" y="2169"/>
                  </a:lnTo>
                  <a:lnTo>
                    <a:pt x="6875" y="2074"/>
                  </a:lnTo>
                  <a:lnTo>
                    <a:pt x="6955" y="1980"/>
                  </a:lnTo>
                  <a:lnTo>
                    <a:pt x="7038" y="1888"/>
                  </a:lnTo>
                  <a:lnTo>
                    <a:pt x="7121" y="1798"/>
                  </a:lnTo>
                  <a:lnTo>
                    <a:pt x="7204" y="1709"/>
                  </a:lnTo>
                  <a:lnTo>
                    <a:pt x="7289" y="1621"/>
                  </a:lnTo>
                  <a:lnTo>
                    <a:pt x="7375" y="1534"/>
                  </a:lnTo>
                  <a:lnTo>
                    <a:pt x="7463" y="1449"/>
                  </a:lnTo>
                  <a:lnTo>
                    <a:pt x="7552" y="1366"/>
                  </a:lnTo>
                  <a:lnTo>
                    <a:pt x="7642" y="1285"/>
                  </a:lnTo>
                  <a:lnTo>
                    <a:pt x="7732" y="1205"/>
                  </a:lnTo>
                  <a:lnTo>
                    <a:pt x="7825" y="1126"/>
                  </a:lnTo>
                  <a:lnTo>
                    <a:pt x="7918" y="1049"/>
                  </a:lnTo>
                  <a:lnTo>
                    <a:pt x="7931" y="1048"/>
                  </a:lnTo>
                  <a:lnTo>
                    <a:pt x="7945" y="1047"/>
                  </a:lnTo>
                  <a:close/>
                  <a:moveTo>
                    <a:pt x="9383" y="1137"/>
                  </a:moveTo>
                  <a:lnTo>
                    <a:pt x="9520" y="1161"/>
                  </a:lnTo>
                  <a:lnTo>
                    <a:pt x="9656" y="1187"/>
                  </a:lnTo>
                  <a:lnTo>
                    <a:pt x="9791" y="1215"/>
                  </a:lnTo>
                  <a:lnTo>
                    <a:pt x="9924" y="1246"/>
                  </a:lnTo>
                  <a:lnTo>
                    <a:pt x="10058" y="1279"/>
                  </a:lnTo>
                  <a:lnTo>
                    <a:pt x="10189" y="1315"/>
                  </a:lnTo>
                  <a:lnTo>
                    <a:pt x="10320" y="1353"/>
                  </a:lnTo>
                  <a:lnTo>
                    <a:pt x="10450" y="1393"/>
                  </a:lnTo>
                  <a:lnTo>
                    <a:pt x="10578" y="1436"/>
                  </a:lnTo>
                  <a:lnTo>
                    <a:pt x="10706" y="1481"/>
                  </a:lnTo>
                  <a:lnTo>
                    <a:pt x="10832" y="1528"/>
                  </a:lnTo>
                  <a:lnTo>
                    <a:pt x="10958" y="1579"/>
                  </a:lnTo>
                  <a:lnTo>
                    <a:pt x="11082" y="1630"/>
                  </a:lnTo>
                  <a:lnTo>
                    <a:pt x="11205" y="1684"/>
                  </a:lnTo>
                  <a:lnTo>
                    <a:pt x="11326" y="1740"/>
                  </a:lnTo>
                  <a:lnTo>
                    <a:pt x="11446" y="1799"/>
                  </a:lnTo>
                  <a:lnTo>
                    <a:pt x="11565" y="1859"/>
                  </a:lnTo>
                  <a:lnTo>
                    <a:pt x="11683" y="1921"/>
                  </a:lnTo>
                  <a:lnTo>
                    <a:pt x="11799" y="1986"/>
                  </a:lnTo>
                  <a:lnTo>
                    <a:pt x="11914" y="2054"/>
                  </a:lnTo>
                  <a:lnTo>
                    <a:pt x="12028" y="2122"/>
                  </a:lnTo>
                  <a:lnTo>
                    <a:pt x="12140" y="2193"/>
                  </a:lnTo>
                  <a:lnTo>
                    <a:pt x="12251" y="2266"/>
                  </a:lnTo>
                  <a:lnTo>
                    <a:pt x="12360" y="2340"/>
                  </a:lnTo>
                  <a:lnTo>
                    <a:pt x="12468" y="2417"/>
                  </a:lnTo>
                  <a:lnTo>
                    <a:pt x="12574" y="2496"/>
                  </a:lnTo>
                  <a:lnTo>
                    <a:pt x="12679" y="2576"/>
                  </a:lnTo>
                  <a:lnTo>
                    <a:pt x="12782" y="2659"/>
                  </a:lnTo>
                  <a:lnTo>
                    <a:pt x="12884" y="2743"/>
                  </a:lnTo>
                  <a:lnTo>
                    <a:pt x="12983" y="2829"/>
                  </a:lnTo>
                  <a:lnTo>
                    <a:pt x="13082" y="2917"/>
                  </a:lnTo>
                  <a:lnTo>
                    <a:pt x="13178" y="3007"/>
                  </a:lnTo>
                  <a:lnTo>
                    <a:pt x="13074" y="3084"/>
                  </a:lnTo>
                  <a:lnTo>
                    <a:pt x="12968" y="3159"/>
                  </a:lnTo>
                  <a:lnTo>
                    <a:pt x="12861" y="3233"/>
                  </a:lnTo>
                  <a:lnTo>
                    <a:pt x="12752" y="3305"/>
                  </a:lnTo>
                  <a:lnTo>
                    <a:pt x="12644" y="3377"/>
                  </a:lnTo>
                  <a:lnTo>
                    <a:pt x="12533" y="3446"/>
                  </a:lnTo>
                  <a:lnTo>
                    <a:pt x="12421" y="3513"/>
                  </a:lnTo>
                  <a:lnTo>
                    <a:pt x="12308" y="3579"/>
                  </a:lnTo>
                  <a:lnTo>
                    <a:pt x="12252" y="3611"/>
                  </a:lnTo>
                  <a:lnTo>
                    <a:pt x="12194" y="3643"/>
                  </a:lnTo>
                  <a:lnTo>
                    <a:pt x="12137" y="3674"/>
                  </a:lnTo>
                  <a:lnTo>
                    <a:pt x="12078" y="3705"/>
                  </a:lnTo>
                  <a:lnTo>
                    <a:pt x="12021" y="3736"/>
                  </a:lnTo>
                  <a:lnTo>
                    <a:pt x="11962" y="3766"/>
                  </a:lnTo>
                  <a:lnTo>
                    <a:pt x="11904" y="3796"/>
                  </a:lnTo>
                  <a:lnTo>
                    <a:pt x="11844" y="3825"/>
                  </a:lnTo>
                  <a:lnTo>
                    <a:pt x="11786" y="3854"/>
                  </a:lnTo>
                  <a:lnTo>
                    <a:pt x="11726" y="3882"/>
                  </a:lnTo>
                  <a:lnTo>
                    <a:pt x="11667" y="3909"/>
                  </a:lnTo>
                  <a:lnTo>
                    <a:pt x="11606" y="3936"/>
                  </a:lnTo>
                  <a:lnTo>
                    <a:pt x="11546" y="3963"/>
                  </a:lnTo>
                  <a:lnTo>
                    <a:pt x="11485" y="3989"/>
                  </a:lnTo>
                  <a:lnTo>
                    <a:pt x="11425" y="4015"/>
                  </a:lnTo>
                  <a:lnTo>
                    <a:pt x="11363" y="4040"/>
                  </a:lnTo>
                  <a:lnTo>
                    <a:pt x="11317" y="3936"/>
                  </a:lnTo>
                  <a:lnTo>
                    <a:pt x="11271" y="3833"/>
                  </a:lnTo>
                  <a:lnTo>
                    <a:pt x="11222" y="3729"/>
                  </a:lnTo>
                  <a:lnTo>
                    <a:pt x="11173" y="3628"/>
                  </a:lnTo>
                  <a:lnTo>
                    <a:pt x="11123" y="3527"/>
                  </a:lnTo>
                  <a:lnTo>
                    <a:pt x="11072" y="3427"/>
                  </a:lnTo>
                  <a:lnTo>
                    <a:pt x="11019" y="3326"/>
                  </a:lnTo>
                  <a:lnTo>
                    <a:pt x="10966" y="3228"/>
                  </a:lnTo>
                  <a:lnTo>
                    <a:pt x="10911" y="3130"/>
                  </a:lnTo>
                  <a:lnTo>
                    <a:pt x="10855" y="3034"/>
                  </a:lnTo>
                  <a:lnTo>
                    <a:pt x="10799" y="2938"/>
                  </a:lnTo>
                  <a:lnTo>
                    <a:pt x="10741" y="2842"/>
                  </a:lnTo>
                  <a:lnTo>
                    <a:pt x="10683" y="2748"/>
                  </a:lnTo>
                  <a:lnTo>
                    <a:pt x="10623" y="2654"/>
                  </a:lnTo>
                  <a:lnTo>
                    <a:pt x="10562" y="2562"/>
                  </a:lnTo>
                  <a:lnTo>
                    <a:pt x="10500" y="2471"/>
                  </a:lnTo>
                  <a:lnTo>
                    <a:pt x="10437" y="2379"/>
                  </a:lnTo>
                  <a:lnTo>
                    <a:pt x="10374" y="2290"/>
                  </a:lnTo>
                  <a:lnTo>
                    <a:pt x="10309" y="2201"/>
                  </a:lnTo>
                  <a:lnTo>
                    <a:pt x="10243" y="2113"/>
                  </a:lnTo>
                  <a:lnTo>
                    <a:pt x="10177" y="2027"/>
                  </a:lnTo>
                  <a:lnTo>
                    <a:pt x="10109" y="1940"/>
                  </a:lnTo>
                  <a:lnTo>
                    <a:pt x="10041" y="1855"/>
                  </a:lnTo>
                  <a:lnTo>
                    <a:pt x="9971" y="1771"/>
                  </a:lnTo>
                  <a:lnTo>
                    <a:pt x="9901" y="1689"/>
                  </a:lnTo>
                  <a:lnTo>
                    <a:pt x="9830" y="1607"/>
                  </a:lnTo>
                  <a:lnTo>
                    <a:pt x="9758" y="1525"/>
                  </a:lnTo>
                  <a:lnTo>
                    <a:pt x="9685" y="1446"/>
                  </a:lnTo>
                  <a:lnTo>
                    <a:pt x="9610" y="1367"/>
                  </a:lnTo>
                  <a:lnTo>
                    <a:pt x="9536" y="1289"/>
                  </a:lnTo>
                  <a:lnTo>
                    <a:pt x="9460" y="1213"/>
                  </a:lnTo>
                  <a:lnTo>
                    <a:pt x="9383" y="1137"/>
                  </a:lnTo>
                  <a:close/>
                  <a:moveTo>
                    <a:pt x="8502" y="1049"/>
                  </a:moveTo>
                  <a:lnTo>
                    <a:pt x="8595" y="1126"/>
                  </a:lnTo>
                  <a:lnTo>
                    <a:pt x="8687" y="1205"/>
                  </a:lnTo>
                  <a:lnTo>
                    <a:pt x="8778" y="1285"/>
                  </a:lnTo>
                  <a:lnTo>
                    <a:pt x="8867" y="1366"/>
                  </a:lnTo>
                  <a:lnTo>
                    <a:pt x="8957" y="1449"/>
                  </a:lnTo>
                  <a:lnTo>
                    <a:pt x="9044" y="1534"/>
                  </a:lnTo>
                  <a:lnTo>
                    <a:pt x="9130" y="1621"/>
                  </a:lnTo>
                  <a:lnTo>
                    <a:pt x="9215" y="1709"/>
                  </a:lnTo>
                  <a:lnTo>
                    <a:pt x="9299" y="1798"/>
                  </a:lnTo>
                  <a:lnTo>
                    <a:pt x="9382" y="1888"/>
                  </a:lnTo>
                  <a:lnTo>
                    <a:pt x="9464" y="1980"/>
                  </a:lnTo>
                  <a:lnTo>
                    <a:pt x="9544" y="2074"/>
                  </a:lnTo>
                  <a:lnTo>
                    <a:pt x="9623" y="2169"/>
                  </a:lnTo>
                  <a:lnTo>
                    <a:pt x="9701" y="2265"/>
                  </a:lnTo>
                  <a:lnTo>
                    <a:pt x="9778" y="2363"/>
                  </a:lnTo>
                  <a:lnTo>
                    <a:pt x="9852" y="2463"/>
                  </a:lnTo>
                  <a:lnTo>
                    <a:pt x="9926" y="2563"/>
                  </a:lnTo>
                  <a:lnTo>
                    <a:pt x="9999" y="2664"/>
                  </a:lnTo>
                  <a:lnTo>
                    <a:pt x="10070" y="2767"/>
                  </a:lnTo>
                  <a:lnTo>
                    <a:pt x="10140" y="2871"/>
                  </a:lnTo>
                  <a:lnTo>
                    <a:pt x="10209" y="2978"/>
                  </a:lnTo>
                  <a:lnTo>
                    <a:pt x="10275" y="3084"/>
                  </a:lnTo>
                  <a:lnTo>
                    <a:pt x="10341" y="3192"/>
                  </a:lnTo>
                  <a:lnTo>
                    <a:pt x="10406" y="3301"/>
                  </a:lnTo>
                  <a:lnTo>
                    <a:pt x="10468" y="3412"/>
                  </a:lnTo>
                  <a:lnTo>
                    <a:pt x="10530" y="3524"/>
                  </a:lnTo>
                  <a:lnTo>
                    <a:pt x="10589" y="3637"/>
                  </a:lnTo>
                  <a:lnTo>
                    <a:pt x="10648" y="3750"/>
                  </a:lnTo>
                  <a:lnTo>
                    <a:pt x="10705" y="3866"/>
                  </a:lnTo>
                  <a:lnTo>
                    <a:pt x="10761" y="3982"/>
                  </a:lnTo>
                  <a:lnTo>
                    <a:pt x="10815" y="4099"/>
                  </a:lnTo>
                  <a:lnTo>
                    <a:pt x="10867" y="4217"/>
                  </a:lnTo>
                  <a:lnTo>
                    <a:pt x="10797" y="4242"/>
                  </a:lnTo>
                  <a:lnTo>
                    <a:pt x="10725" y="4264"/>
                  </a:lnTo>
                  <a:lnTo>
                    <a:pt x="10654" y="4286"/>
                  </a:lnTo>
                  <a:lnTo>
                    <a:pt x="10582" y="4308"/>
                  </a:lnTo>
                  <a:lnTo>
                    <a:pt x="10510" y="4328"/>
                  </a:lnTo>
                  <a:lnTo>
                    <a:pt x="10437" y="4348"/>
                  </a:lnTo>
                  <a:lnTo>
                    <a:pt x="10366" y="4368"/>
                  </a:lnTo>
                  <a:lnTo>
                    <a:pt x="10293" y="4387"/>
                  </a:lnTo>
                  <a:lnTo>
                    <a:pt x="10219" y="4405"/>
                  </a:lnTo>
                  <a:lnTo>
                    <a:pt x="10146" y="4423"/>
                  </a:lnTo>
                  <a:lnTo>
                    <a:pt x="10072" y="4439"/>
                  </a:lnTo>
                  <a:lnTo>
                    <a:pt x="9998" y="4456"/>
                  </a:lnTo>
                  <a:lnTo>
                    <a:pt x="9924" y="4471"/>
                  </a:lnTo>
                  <a:lnTo>
                    <a:pt x="9850" y="4486"/>
                  </a:lnTo>
                  <a:lnTo>
                    <a:pt x="9775" y="4501"/>
                  </a:lnTo>
                  <a:lnTo>
                    <a:pt x="9701" y="4514"/>
                  </a:lnTo>
                  <a:lnTo>
                    <a:pt x="9626" y="4527"/>
                  </a:lnTo>
                  <a:lnTo>
                    <a:pt x="9551" y="4540"/>
                  </a:lnTo>
                  <a:lnTo>
                    <a:pt x="9475" y="4551"/>
                  </a:lnTo>
                  <a:lnTo>
                    <a:pt x="9400" y="4562"/>
                  </a:lnTo>
                  <a:lnTo>
                    <a:pt x="9324" y="4573"/>
                  </a:lnTo>
                  <a:lnTo>
                    <a:pt x="9247" y="4582"/>
                  </a:lnTo>
                  <a:lnTo>
                    <a:pt x="9171" y="4591"/>
                  </a:lnTo>
                  <a:lnTo>
                    <a:pt x="9094" y="4600"/>
                  </a:lnTo>
                  <a:lnTo>
                    <a:pt x="9018" y="4607"/>
                  </a:lnTo>
                  <a:lnTo>
                    <a:pt x="8940" y="4614"/>
                  </a:lnTo>
                  <a:lnTo>
                    <a:pt x="8863" y="4621"/>
                  </a:lnTo>
                  <a:lnTo>
                    <a:pt x="8786" y="4626"/>
                  </a:lnTo>
                  <a:lnTo>
                    <a:pt x="8708" y="4631"/>
                  </a:lnTo>
                  <a:lnTo>
                    <a:pt x="8630" y="4635"/>
                  </a:lnTo>
                  <a:lnTo>
                    <a:pt x="8552" y="4639"/>
                  </a:lnTo>
                  <a:lnTo>
                    <a:pt x="8474" y="4642"/>
                  </a:lnTo>
                  <a:lnTo>
                    <a:pt x="8474" y="1047"/>
                  </a:lnTo>
                  <a:lnTo>
                    <a:pt x="8489" y="1048"/>
                  </a:lnTo>
                  <a:lnTo>
                    <a:pt x="8502" y="1049"/>
                  </a:lnTo>
                  <a:close/>
                  <a:moveTo>
                    <a:pt x="7917" y="14987"/>
                  </a:moveTo>
                  <a:lnTo>
                    <a:pt x="7835" y="14918"/>
                  </a:lnTo>
                  <a:lnTo>
                    <a:pt x="7754" y="14850"/>
                  </a:lnTo>
                  <a:lnTo>
                    <a:pt x="7673" y="14779"/>
                  </a:lnTo>
                  <a:lnTo>
                    <a:pt x="7594" y="14708"/>
                  </a:lnTo>
                  <a:lnTo>
                    <a:pt x="7515" y="14636"/>
                  </a:lnTo>
                  <a:lnTo>
                    <a:pt x="7437" y="14562"/>
                  </a:lnTo>
                  <a:lnTo>
                    <a:pt x="7360" y="14487"/>
                  </a:lnTo>
                  <a:lnTo>
                    <a:pt x="7284" y="14410"/>
                  </a:lnTo>
                  <a:lnTo>
                    <a:pt x="7209" y="14333"/>
                  </a:lnTo>
                  <a:lnTo>
                    <a:pt x="7135" y="14255"/>
                  </a:lnTo>
                  <a:lnTo>
                    <a:pt x="7061" y="14175"/>
                  </a:lnTo>
                  <a:lnTo>
                    <a:pt x="6989" y="14095"/>
                  </a:lnTo>
                  <a:lnTo>
                    <a:pt x="6919" y="14012"/>
                  </a:lnTo>
                  <a:lnTo>
                    <a:pt x="6848" y="13930"/>
                  </a:lnTo>
                  <a:lnTo>
                    <a:pt x="6778" y="13846"/>
                  </a:lnTo>
                  <a:lnTo>
                    <a:pt x="6710" y="13761"/>
                  </a:lnTo>
                  <a:lnTo>
                    <a:pt x="6643" y="13675"/>
                  </a:lnTo>
                  <a:lnTo>
                    <a:pt x="6576" y="13588"/>
                  </a:lnTo>
                  <a:lnTo>
                    <a:pt x="6511" y="13499"/>
                  </a:lnTo>
                  <a:lnTo>
                    <a:pt x="6447" y="13410"/>
                  </a:lnTo>
                  <a:lnTo>
                    <a:pt x="6383" y="13319"/>
                  </a:lnTo>
                  <a:lnTo>
                    <a:pt x="6321" y="13228"/>
                  </a:lnTo>
                  <a:lnTo>
                    <a:pt x="6260" y="13135"/>
                  </a:lnTo>
                  <a:lnTo>
                    <a:pt x="6199" y="13042"/>
                  </a:lnTo>
                  <a:lnTo>
                    <a:pt x="6141" y="12948"/>
                  </a:lnTo>
                  <a:lnTo>
                    <a:pt x="6082" y="12853"/>
                  </a:lnTo>
                  <a:lnTo>
                    <a:pt x="6026" y="12757"/>
                  </a:lnTo>
                  <a:lnTo>
                    <a:pt x="5969" y="12659"/>
                  </a:lnTo>
                  <a:lnTo>
                    <a:pt x="5915" y="12561"/>
                  </a:lnTo>
                  <a:lnTo>
                    <a:pt x="5862" y="12462"/>
                  </a:lnTo>
                  <a:lnTo>
                    <a:pt x="5809" y="12363"/>
                  </a:lnTo>
                  <a:lnTo>
                    <a:pt x="5758" y="12262"/>
                  </a:lnTo>
                  <a:lnTo>
                    <a:pt x="5823" y="12242"/>
                  </a:lnTo>
                  <a:lnTo>
                    <a:pt x="5888" y="12223"/>
                  </a:lnTo>
                  <a:lnTo>
                    <a:pt x="5954" y="12204"/>
                  </a:lnTo>
                  <a:lnTo>
                    <a:pt x="6020" y="12187"/>
                  </a:lnTo>
                  <a:lnTo>
                    <a:pt x="6086" y="12169"/>
                  </a:lnTo>
                  <a:lnTo>
                    <a:pt x="6152" y="12153"/>
                  </a:lnTo>
                  <a:lnTo>
                    <a:pt x="6219" y="12136"/>
                  </a:lnTo>
                  <a:lnTo>
                    <a:pt x="6285" y="12121"/>
                  </a:lnTo>
                  <a:lnTo>
                    <a:pt x="6352" y="12106"/>
                  </a:lnTo>
                  <a:lnTo>
                    <a:pt x="6420" y="12091"/>
                  </a:lnTo>
                  <a:lnTo>
                    <a:pt x="6487" y="12077"/>
                  </a:lnTo>
                  <a:lnTo>
                    <a:pt x="6554" y="12064"/>
                  </a:lnTo>
                  <a:lnTo>
                    <a:pt x="6622" y="12051"/>
                  </a:lnTo>
                  <a:lnTo>
                    <a:pt x="6691" y="12039"/>
                  </a:lnTo>
                  <a:lnTo>
                    <a:pt x="6758" y="12027"/>
                  </a:lnTo>
                  <a:lnTo>
                    <a:pt x="6827" y="12016"/>
                  </a:lnTo>
                  <a:lnTo>
                    <a:pt x="6895" y="12005"/>
                  </a:lnTo>
                  <a:lnTo>
                    <a:pt x="6964" y="11995"/>
                  </a:lnTo>
                  <a:lnTo>
                    <a:pt x="7033" y="11986"/>
                  </a:lnTo>
                  <a:lnTo>
                    <a:pt x="7102" y="11976"/>
                  </a:lnTo>
                  <a:lnTo>
                    <a:pt x="7171" y="11968"/>
                  </a:lnTo>
                  <a:lnTo>
                    <a:pt x="7241" y="11960"/>
                  </a:lnTo>
                  <a:lnTo>
                    <a:pt x="7311" y="11953"/>
                  </a:lnTo>
                  <a:lnTo>
                    <a:pt x="7380" y="11946"/>
                  </a:lnTo>
                  <a:lnTo>
                    <a:pt x="7450" y="11940"/>
                  </a:lnTo>
                  <a:lnTo>
                    <a:pt x="7521" y="11934"/>
                  </a:lnTo>
                  <a:lnTo>
                    <a:pt x="7591" y="11929"/>
                  </a:lnTo>
                  <a:lnTo>
                    <a:pt x="7662" y="11924"/>
                  </a:lnTo>
                  <a:lnTo>
                    <a:pt x="7732" y="11920"/>
                  </a:lnTo>
                  <a:lnTo>
                    <a:pt x="7803" y="11916"/>
                  </a:lnTo>
                  <a:lnTo>
                    <a:pt x="7874" y="11913"/>
                  </a:lnTo>
                  <a:lnTo>
                    <a:pt x="7945" y="11911"/>
                  </a:lnTo>
                  <a:lnTo>
                    <a:pt x="7945" y="14988"/>
                  </a:lnTo>
                  <a:lnTo>
                    <a:pt x="7917" y="14987"/>
                  </a:lnTo>
                  <a:close/>
                  <a:moveTo>
                    <a:pt x="15347" y="7759"/>
                  </a:moveTo>
                  <a:lnTo>
                    <a:pt x="12171" y="7759"/>
                  </a:lnTo>
                  <a:lnTo>
                    <a:pt x="12168" y="7652"/>
                  </a:lnTo>
                  <a:lnTo>
                    <a:pt x="12163" y="7545"/>
                  </a:lnTo>
                  <a:lnTo>
                    <a:pt x="12157" y="7439"/>
                  </a:lnTo>
                  <a:lnTo>
                    <a:pt x="12151" y="7332"/>
                  </a:lnTo>
                  <a:lnTo>
                    <a:pt x="12144" y="7226"/>
                  </a:lnTo>
                  <a:lnTo>
                    <a:pt x="12136" y="7120"/>
                  </a:lnTo>
                  <a:lnTo>
                    <a:pt x="12126" y="7015"/>
                  </a:lnTo>
                  <a:lnTo>
                    <a:pt x="12115" y="6911"/>
                  </a:lnTo>
                  <a:lnTo>
                    <a:pt x="12104" y="6805"/>
                  </a:lnTo>
                  <a:lnTo>
                    <a:pt x="12092" y="6701"/>
                  </a:lnTo>
                  <a:lnTo>
                    <a:pt x="12078" y="6598"/>
                  </a:lnTo>
                  <a:lnTo>
                    <a:pt x="12063" y="6494"/>
                  </a:lnTo>
                  <a:lnTo>
                    <a:pt x="12047" y="6391"/>
                  </a:lnTo>
                  <a:lnTo>
                    <a:pt x="12031" y="6288"/>
                  </a:lnTo>
                  <a:lnTo>
                    <a:pt x="12014" y="6186"/>
                  </a:lnTo>
                  <a:lnTo>
                    <a:pt x="11995" y="6084"/>
                  </a:lnTo>
                  <a:lnTo>
                    <a:pt x="11976" y="5982"/>
                  </a:lnTo>
                  <a:lnTo>
                    <a:pt x="11954" y="5881"/>
                  </a:lnTo>
                  <a:lnTo>
                    <a:pt x="11933" y="5781"/>
                  </a:lnTo>
                  <a:lnTo>
                    <a:pt x="11910" y="5681"/>
                  </a:lnTo>
                  <a:lnTo>
                    <a:pt x="11886" y="5582"/>
                  </a:lnTo>
                  <a:lnTo>
                    <a:pt x="11862" y="5482"/>
                  </a:lnTo>
                  <a:lnTo>
                    <a:pt x="11836" y="5383"/>
                  </a:lnTo>
                  <a:lnTo>
                    <a:pt x="11810" y="5285"/>
                  </a:lnTo>
                  <a:lnTo>
                    <a:pt x="11783" y="5188"/>
                  </a:lnTo>
                  <a:lnTo>
                    <a:pt x="11754" y="5090"/>
                  </a:lnTo>
                  <a:lnTo>
                    <a:pt x="11724" y="4993"/>
                  </a:lnTo>
                  <a:lnTo>
                    <a:pt x="11694" y="4897"/>
                  </a:lnTo>
                  <a:lnTo>
                    <a:pt x="11663" y="4801"/>
                  </a:lnTo>
                  <a:lnTo>
                    <a:pt x="11630" y="4706"/>
                  </a:lnTo>
                  <a:lnTo>
                    <a:pt x="11597" y="4611"/>
                  </a:lnTo>
                  <a:lnTo>
                    <a:pt x="11563" y="4517"/>
                  </a:lnTo>
                  <a:lnTo>
                    <a:pt x="11630" y="4489"/>
                  </a:lnTo>
                  <a:lnTo>
                    <a:pt x="11695" y="4461"/>
                  </a:lnTo>
                  <a:lnTo>
                    <a:pt x="11762" y="4432"/>
                  </a:lnTo>
                  <a:lnTo>
                    <a:pt x="11828" y="4403"/>
                  </a:lnTo>
                  <a:lnTo>
                    <a:pt x="11894" y="4374"/>
                  </a:lnTo>
                  <a:lnTo>
                    <a:pt x="11959" y="4343"/>
                  </a:lnTo>
                  <a:lnTo>
                    <a:pt x="12024" y="4312"/>
                  </a:lnTo>
                  <a:lnTo>
                    <a:pt x="12088" y="4281"/>
                  </a:lnTo>
                  <a:lnTo>
                    <a:pt x="12153" y="4249"/>
                  </a:lnTo>
                  <a:lnTo>
                    <a:pt x="12217" y="4216"/>
                  </a:lnTo>
                  <a:lnTo>
                    <a:pt x="12280" y="4183"/>
                  </a:lnTo>
                  <a:lnTo>
                    <a:pt x="12344" y="4150"/>
                  </a:lnTo>
                  <a:lnTo>
                    <a:pt x="12407" y="4116"/>
                  </a:lnTo>
                  <a:lnTo>
                    <a:pt x="12469" y="4081"/>
                  </a:lnTo>
                  <a:lnTo>
                    <a:pt x="12532" y="4046"/>
                  </a:lnTo>
                  <a:lnTo>
                    <a:pt x="12593" y="4011"/>
                  </a:lnTo>
                  <a:lnTo>
                    <a:pt x="12655" y="3975"/>
                  </a:lnTo>
                  <a:lnTo>
                    <a:pt x="12717" y="3939"/>
                  </a:lnTo>
                  <a:lnTo>
                    <a:pt x="12778" y="3902"/>
                  </a:lnTo>
                  <a:lnTo>
                    <a:pt x="12839" y="3865"/>
                  </a:lnTo>
                  <a:lnTo>
                    <a:pt x="12899" y="3827"/>
                  </a:lnTo>
                  <a:lnTo>
                    <a:pt x="12959" y="3789"/>
                  </a:lnTo>
                  <a:lnTo>
                    <a:pt x="13019" y="3749"/>
                  </a:lnTo>
                  <a:lnTo>
                    <a:pt x="13078" y="3710"/>
                  </a:lnTo>
                  <a:lnTo>
                    <a:pt x="13137" y="3670"/>
                  </a:lnTo>
                  <a:lnTo>
                    <a:pt x="13196" y="3630"/>
                  </a:lnTo>
                  <a:lnTo>
                    <a:pt x="13254" y="3590"/>
                  </a:lnTo>
                  <a:lnTo>
                    <a:pt x="13313" y="3549"/>
                  </a:lnTo>
                  <a:lnTo>
                    <a:pt x="13370" y="3507"/>
                  </a:lnTo>
                  <a:lnTo>
                    <a:pt x="13428" y="3466"/>
                  </a:lnTo>
                  <a:lnTo>
                    <a:pt x="13485" y="3423"/>
                  </a:lnTo>
                  <a:lnTo>
                    <a:pt x="13542" y="3381"/>
                  </a:lnTo>
                  <a:lnTo>
                    <a:pt x="13641" y="3492"/>
                  </a:lnTo>
                  <a:lnTo>
                    <a:pt x="13738" y="3605"/>
                  </a:lnTo>
                  <a:lnTo>
                    <a:pt x="13832" y="3719"/>
                  </a:lnTo>
                  <a:lnTo>
                    <a:pt x="13924" y="3837"/>
                  </a:lnTo>
                  <a:lnTo>
                    <a:pt x="14014" y="3956"/>
                  </a:lnTo>
                  <a:lnTo>
                    <a:pt x="14101" y="4076"/>
                  </a:lnTo>
                  <a:lnTo>
                    <a:pt x="14185" y="4199"/>
                  </a:lnTo>
                  <a:lnTo>
                    <a:pt x="14266" y="4324"/>
                  </a:lnTo>
                  <a:lnTo>
                    <a:pt x="14346" y="4450"/>
                  </a:lnTo>
                  <a:lnTo>
                    <a:pt x="14422" y="4578"/>
                  </a:lnTo>
                  <a:lnTo>
                    <a:pt x="14496" y="4708"/>
                  </a:lnTo>
                  <a:lnTo>
                    <a:pt x="14567" y="4839"/>
                  </a:lnTo>
                  <a:lnTo>
                    <a:pt x="14634" y="4972"/>
                  </a:lnTo>
                  <a:lnTo>
                    <a:pt x="14700" y="5106"/>
                  </a:lnTo>
                  <a:lnTo>
                    <a:pt x="14763" y="5243"/>
                  </a:lnTo>
                  <a:lnTo>
                    <a:pt x="14822" y="5380"/>
                  </a:lnTo>
                  <a:lnTo>
                    <a:pt x="14879" y="5519"/>
                  </a:lnTo>
                  <a:lnTo>
                    <a:pt x="14932" y="5660"/>
                  </a:lnTo>
                  <a:lnTo>
                    <a:pt x="14982" y="5802"/>
                  </a:lnTo>
                  <a:lnTo>
                    <a:pt x="15031" y="5945"/>
                  </a:lnTo>
                  <a:lnTo>
                    <a:pt x="15075" y="6090"/>
                  </a:lnTo>
                  <a:lnTo>
                    <a:pt x="15116" y="6236"/>
                  </a:lnTo>
                  <a:lnTo>
                    <a:pt x="15154" y="6383"/>
                  </a:lnTo>
                  <a:lnTo>
                    <a:pt x="15189" y="6532"/>
                  </a:lnTo>
                  <a:lnTo>
                    <a:pt x="15220" y="6681"/>
                  </a:lnTo>
                  <a:lnTo>
                    <a:pt x="15248" y="6832"/>
                  </a:lnTo>
                  <a:lnTo>
                    <a:pt x="15273" y="6984"/>
                  </a:lnTo>
                  <a:lnTo>
                    <a:pt x="15294" y="7137"/>
                  </a:lnTo>
                  <a:lnTo>
                    <a:pt x="15313" y="7291"/>
                  </a:lnTo>
                  <a:lnTo>
                    <a:pt x="15327" y="7446"/>
                  </a:lnTo>
                  <a:lnTo>
                    <a:pt x="15338" y="7602"/>
                  </a:lnTo>
                  <a:lnTo>
                    <a:pt x="15347" y="7759"/>
                  </a:lnTo>
                  <a:close/>
                  <a:moveTo>
                    <a:pt x="8210" y="0"/>
                  </a:moveTo>
                  <a:lnTo>
                    <a:pt x="7787" y="10"/>
                  </a:lnTo>
                  <a:lnTo>
                    <a:pt x="7370" y="41"/>
                  </a:lnTo>
                  <a:lnTo>
                    <a:pt x="6960" y="92"/>
                  </a:lnTo>
                  <a:lnTo>
                    <a:pt x="6555" y="162"/>
                  </a:lnTo>
                  <a:lnTo>
                    <a:pt x="6158" y="253"/>
                  </a:lnTo>
                  <a:lnTo>
                    <a:pt x="5768" y="361"/>
                  </a:lnTo>
                  <a:lnTo>
                    <a:pt x="5386" y="486"/>
                  </a:lnTo>
                  <a:lnTo>
                    <a:pt x="5014" y="630"/>
                  </a:lnTo>
                  <a:lnTo>
                    <a:pt x="4651" y="791"/>
                  </a:lnTo>
                  <a:lnTo>
                    <a:pt x="4297" y="967"/>
                  </a:lnTo>
                  <a:lnTo>
                    <a:pt x="3953" y="1161"/>
                  </a:lnTo>
                  <a:lnTo>
                    <a:pt x="3619" y="1369"/>
                  </a:lnTo>
                  <a:lnTo>
                    <a:pt x="3298" y="1593"/>
                  </a:lnTo>
                  <a:lnTo>
                    <a:pt x="2987" y="1831"/>
                  </a:lnTo>
                  <a:lnTo>
                    <a:pt x="2690" y="2083"/>
                  </a:lnTo>
                  <a:lnTo>
                    <a:pt x="2404" y="2348"/>
                  </a:lnTo>
                  <a:lnTo>
                    <a:pt x="2132" y="2627"/>
                  </a:lnTo>
                  <a:lnTo>
                    <a:pt x="1875" y="2918"/>
                  </a:lnTo>
                  <a:lnTo>
                    <a:pt x="1631" y="3220"/>
                  </a:lnTo>
                  <a:lnTo>
                    <a:pt x="1402" y="3535"/>
                  </a:lnTo>
                  <a:lnTo>
                    <a:pt x="1188" y="3861"/>
                  </a:lnTo>
                  <a:lnTo>
                    <a:pt x="991" y="4195"/>
                  </a:lnTo>
                  <a:lnTo>
                    <a:pt x="810" y="4541"/>
                  </a:lnTo>
                  <a:lnTo>
                    <a:pt x="645" y="4897"/>
                  </a:lnTo>
                  <a:lnTo>
                    <a:pt x="498" y="5261"/>
                  </a:lnTo>
                  <a:lnTo>
                    <a:pt x="369" y="5634"/>
                  </a:lnTo>
                  <a:lnTo>
                    <a:pt x="259" y="6014"/>
                  </a:lnTo>
                  <a:lnTo>
                    <a:pt x="167" y="6402"/>
                  </a:lnTo>
                  <a:lnTo>
                    <a:pt x="94" y="6797"/>
                  </a:lnTo>
                  <a:lnTo>
                    <a:pt x="42" y="7198"/>
                  </a:lnTo>
                  <a:lnTo>
                    <a:pt x="10" y="7605"/>
                  </a:lnTo>
                  <a:lnTo>
                    <a:pt x="0" y="8018"/>
                  </a:lnTo>
                  <a:lnTo>
                    <a:pt x="10" y="8431"/>
                  </a:lnTo>
                  <a:lnTo>
                    <a:pt x="42" y="8838"/>
                  </a:lnTo>
                  <a:lnTo>
                    <a:pt x="94" y="9239"/>
                  </a:lnTo>
                  <a:lnTo>
                    <a:pt x="167" y="9634"/>
                  </a:lnTo>
                  <a:lnTo>
                    <a:pt x="259" y="10021"/>
                  </a:lnTo>
                  <a:lnTo>
                    <a:pt x="369" y="10402"/>
                  </a:lnTo>
                  <a:lnTo>
                    <a:pt x="498" y="10774"/>
                  </a:lnTo>
                  <a:lnTo>
                    <a:pt x="645" y="11139"/>
                  </a:lnTo>
                  <a:lnTo>
                    <a:pt x="810" y="11494"/>
                  </a:lnTo>
                  <a:lnTo>
                    <a:pt x="991" y="11840"/>
                  </a:lnTo>
                  <a:lnTo>
                    <a:pt x="1188" y="12175"/>
                  </a:lnTo>
                  <a:lnTo>
                    <a:pt x="1402" y="12501"/>
                  </a:lnTo>
                  <a:lnTo>
                    <a:pt x="1631" y="12815"/>
                  </a:lnTo>
                  <a:lnTo>
                    <a:pt x="1875" y="13118"/>
                  </a:lnTo>
                  <a:lnTo>
                    <a:pt x="2132" y="13409"/>
                  </a:lnTo>
                  <a:lnTo>
                    <a:pt x="2404" y="13688"/>
                  </a:lnTo>
                  <a:lnTo>
                    <a:pt x="2690" y="13953"/>
                  </a:lnTo>
                  <a:lnTo>
                    <a:pt x="2987" y="14205"/>
                  </a:lnTo>
                  <a:lnTo>
                    <a:pt x="3298" y="14443"/>
                  </a:lnTo>
                  <a:lnTo>
                    <a:pt x="3619" y="14667"/>
                  </a:lnTo>
                  <a:lnTo>
                    <a:pt x="3953" y="14875"/>
                  </a:lnTo>
                  <a:lnTo>
                    <a:pt x="4297" y="15068"/>
                  </a:lnTo>
                  <a:lnTo>
                    <a:pt x="4651" y="15245"/>
                  </a:lnTo>
                  <a:lnTo>
                    <a:pt x="5014" y="15406"/>
                  </a:lnTo>
                  <a:lnTo>
                    <a:pt x="5386" y="15550"/>
                  </a:lnTo>
                  <a:lnTo>
                    <a:pt x="5768" y="15675"/>
                  </a:lnTo>
                  <a:lnTo>
                    <a:pt x="6158" y="15783"/>
                  </a:lnTo>
                  <a:lnTo>
                    <a:pt x="6555" y="15873"/>
                  </a:lnTo>
                  <a:lnTo>
                    <a:pt x="6960" y="15944"/>
                  </a:lnTo>
                  <a:lnTo>
                    <a:pt x="7370" y="15995"/>
                  </a:lnTo>
                  <a:lnTo>
                    <a:pt x="7787" y="16026"/>
                  </a:lnTo>
                  <a:lnTo>
                    <a:pt x="8210" y="16036"/>
                  </a:lnTo>
                  <a:lnTo>
                    <a:pt x="8632" y="16026"/>
                  </a:lnTo>
                  <a:lnTo>
                    <a:pt x="9049" y="15995"/>
                  </a:lnTo>
                  <a:lnTo>
                    <a:pt x="9459" y="15944"/>
                  </a:lnTo>
                  <a:lnTo>
                    <a:pt x="9864" y="15873"/>
                  </a:lnTo>
                  <a:lnTo>
                    <a:pt x="10261" y="15783"/>
                  </a:lnTo>
                  <a:lnTo>
                    <a:pt x="10651" y="15675"/>
                  </a:lnTo>
                  <a:lnTo>
                    <a:pt x="11033" y="15550"/>
                  </a:lnTo>
                  <a:lnTo>
                    <a:pt x="11405" y="15406"/>
                  </a:lnTo>
                  <a:lnTo>
                    <a:pt x="11768" y="15245"/>
                  </a:lnTo>
                  <a:lnTo>
                    <a:pt x="12122" y="15068"/>
                  </a:lnTo>
                  <a:lnTo>
                    <a:pt x="12466" y="14875"/>
                  </a:lnTo>
                  <a:lnTo>
                    <a:pt x="12800" y="14667"/>
                  </a:lnTo>
                  <a:lnTo>
                    <a:pt x="13122" y="14443"/>
                  </a:lnTo>
                  <a:lnTo>
                    <a:pt x="13432" y="14205"/>
                  </a:lnTo>
                  <a:lnTo>
                    <a:pt x="13729" y="13953"/>
                  </a:lnTo>
                  <a:lnTo>
                    <a:pt x="14015" y="13688"/>
                  </a:lnTo>
                  <a:lnTo>
                    <a:pt x="14287" y="13409"/>
                  </a:lnTo>
                  <a:lnTo>
                    <a:pt x="14544" y="13118"/>
                  </a:lnTo>
                  <a:lnTo>
                    <a:pt x="14788" y="12815"/>
                  </a:lnTo>
                  <a:lnTo>
                    <a:pt x="15017" y="12501"/>
                  </a:lnTo>
                  <a:lnTo>
                    <a:pt x="15231" y="12175"/>
                  </a:lnTo>
                  <a:lnTo>
                    <a:pt x="15428" y="11840"/>
                  </a:lnTo>
                  <a:lnTo>
                    <a:pt x="15609" y="11494"/>
                  </a:lnTo>
                  <a:lnTo>
                    <a:pt x="15774" y="11139"/>
                  </a:lnTo>
                  <a:lnTo>
                    <a:pt x="15921" y="10774"/>
                  </a:lnTo>
                  <a:lnTo>
                    <a:pt x="16050" y="10402"/>
                  </a:lnTo>
                  <a:lnTo>
                    <a:pt x="16160" y="10021"/>
                  </a:lnTo>
                  <a:lnTo>
                    <a:pt x="16253" y="9634"/>
                  </a:lnTo>
                  <a:lnTo>
                    <a:pt x="16325" y="9239"/>
                  </a:lnTo>
                  <a:lnTo>
                    <a:pt x="16377" y="8838"/>
                  </a:lnTo>
                  <a:lnTo>
                    <a:pt x="16409" y="8431"/>
                  </a:lnTo>
                  <a:lnTo>
                    <a:pt x="16419" y="8018"/>
                  </a:lnTo>
                  <a:lnTo>
                    <a:pt x="16409" y="7605"/>
                  </a:lnTo>
                  <a:lnTo>
                    <a:pt x="16377" y="7198"/>
                  </a:lnTo>
                  <a:lnTo>
                    <a:pt x="16325" y="6797"/>
                  </a:lnTo>
                  <a:lnTo>
                    <a:pt x="16253" y="6402"/>
                  </a:lnTo>
                  <a:lnTo>
                    <a:pt x="16160" y="6014"/>
                  </a:lnTo>
                  <a:lnTo>
                    <a:pt x="16050" y="5634"/>
                  </a:lnTo>
                  <a:lnTo>
                    <a:pt x="15921" y="5261"/>
                  </a:lnTo>
                  <a:lnTo>
                    <a:pt x="15774" y="4897"/>
                  </a:lnTo>
                  <a:lnTo>
                    <a:pt x="15609" y="4541"/>
                  </a:lnTo>
                  <a:lnTo>
                    <a:pt x="15428" y="4195"/>
                  </a:lnTo>
                  <a:lnTo>
                    <a:pt x="15231" y="3861"/>
                  </a:lnTo>
                  <a:lnTo>
                    <a:pt x="15017" y="3535"/>
                  </a:lnTo>
                  <a:lnTo>
                    <a:pt x="14788" y="3220"/>
                  </a:lnTo>
                  <a:lnTo>
                    <a:pt x="14544" y="2918"/>
                  </a:lnTo>
                  <a:lnTo>
                    <a:pt x="14287" y="2627"/>
                  </a:lnTo>
                  <a:lnTo>
                    <a:pt x="14015" y="2348"/>
                  </a:lnTo>
                  <a:lnTo>
                    <a:pt x="13729" y="2083"/>
                  </a:lnTo>
                  <a:lnTo>
                    <a:pt x="13432" y="1831"/>
                  </a:lnTo>
                  <a:lnTo>
                    <a:pt x="13122" y="1593"/>
                  </a:lnTo>
                  <a:lnTo>
                    <a:pt x="12800" y="1369"/>
                  </a:lnTo>
                  <a:lnTo>
                    <a:pt x="12466" y="1161"/>
                  </a:lnTo>
                  <a:lnTo>
                    <a:pt x="12122" y="967"/>
                  </a:lnTo>
                  <a:lnTo>
                    <a:pt x="11768" y="791"/>
                  </a:lnTo>
                  <a:lnTo>
                    <a:pt x="11405" y="630"/>
                  </a:lnTo>
                  <a:lnTo>
                    <a:pt x="11033" y="486"/>
                  </a:lnTo>
                  <a:lnTo>
                    <a:pt x="10651" y="361"/>
                  </a:lnTo>
                  <a:lnTo>
                    <a:pt x="10261" y="253"/>
                  </a:lnTo>
                  <a:lnTo>
                    <a:pt x="9864" y="162"/>
                  </a:lnTo>
                  <a:lnTo>
                    <a:pt x="9459" y="92"/>
                  </a:lnTo>
                  <a:lnTo>
                    <a:pt x="9049" y="41"/>
                  </a:lnTo>
                  <a:lnTo>
                    <a:pt x="8632" y="10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30" name="直接连接符 30">
              <a:extLst>
                <a:ext uri="{FF2B5EF4-FFF2-40B4-BE49-F238E27FC236}">
                  <a16:creationId xmlns:a16="http://schemas.microsoft.com/office/drawing/2014/main" id="{39B5736D-A4C9-4AFF-8EB4-F20715277193}"/>
                </a:ext>
              </a:extLst>
            </p:cNvPr>
            <p:cNvCxnSpPr/>
            <p:nvPr/>
          </p:nvCxnSpPr>
          <p:spPr>
            <a:xfrm>
              <a:off x="6933000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1">
              <a:extLst>
                <a:ext uri="{FF2B5EF4-FFF2-40B4-BE49-F238E27FC236}">
                  <a16:creationId xmlns:a16="http://schemas.microsoft.com/office/drawing/2014/main" id="{4E9FEB84-C511-4E22-844C-AB47F9BC0D68}"/>
                </a:ext>
              </a:extLst>
            </p:cNvPr>
            <p:cNvCxnSpPr/>
            <p:nvPr/>
          </p:nvCxnSpPr>
          <p:spPr>
            <a:xfrm>
              <a:off x="5780872" y="4679294"/>
              <a:ext cx="0" cy="3362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7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0F531BA2-49A5-47DF-9197-0B0795D228BA}"/>
              </a:ext>
            </a:extLst>
          </p:cNvPr>
          <p:cNvSpPr txBox="1"/>
          <p:nvPr/>
        </p:nvSpPr>
        <p:spPr>
          <a:xfrm>
            <a:off x="1435951" y="1640380"/>
            <a:ext cx="5578679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如要弄清流量造假的情况，得先解决下面四个问题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dirty="0"/>
              <a:t>蔡徐坤的微博转发是否存在假流量？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2.</a:t>
            </a:r>
            <a:r>
              <a:rPr lang="zh-CN" altLang="en-US" dirty="0"/>
              <a:t>真假流量所占的比例各有多少？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3.</a:t>
            </a:r>
            <a:r>
              <a:rPr lang="zh-CN" altLang="en-US" dirty="0"/>
              <a:t>假流量粉丝是如何生产出来的？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4.</a:t>
            </a:r>
            <a:r>
              <a:rPr lang="zh-CN" altLang="en-US" dirty="0"/>
              <a:t>真流量粉的粉丝画像？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461CB5-B5B6-4736-A691-E75168A94C0A}"/>
              </a:ext>
            </a:extLst>
          </p:cNvPr>
          <p:cNvGrpSpPr/>
          <p:nvPr/>
        </p:nvGrpSpPr>
        <p:grpSpPr>
          <a:xfrm>
            <a:off x="7529635" y="2861734"/>
            <a:ext cx="3844577" cy="3430548"/>
            <a:chOff x="994611" y="2206629"/>
            <a:chExt cx="3844577" cy="3430548"/>
          </a:xfrm>
        </p:grpSpPr>
        <p:sp>
          <p:nvSpPr>
            <p:cNvPr id="39" name="îŝḷîḓé-Rectangle 2">
              <a:extLst>
                <a:ext uri="{FF2B5EF4-FFF2-40B4-BE49-F238E27FC236}">
                  <a16:creationId xmlns:a16="http://schemas.microsoft.com/office/drawing/2014/main" id="{719F7A19-2CF8-436A-BB9E-9B1BBAD28A23}"/>
                </a:ext>
              </a:extLst>
            </p:cNvPr>
            <p:cNvSpPr/>
            <p:nvPr/>
          </p:nvSpPr>
          <p:spPr>
            <a:xfrm>
              <a:off x="2858879" y="2206629"/>
              <a:ext cx="1980309" cy="1980309"/>
            </a:xfrm>
            <a:prstGeom prst="rect">
              <a:avLst/>
            </a:prstGeom>
            <a:solidFill>
              <a:srgbClr val="25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pic>
          <p:nvPicPr>
            <p:cNvPr id="40" name="图片占位符 61">
              <a:extLst>
                <a:ext uri="{FF2B5EF4-FFF2-40B4-BE49-F238E27FC236}">
                  <a16:creationId xmlns:a16="http://schemas.microsoft.com/office/drawing/2014/main" id="{CA84D590-E990-4881-89E8-0AEB1BDDB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94611" y="2481203"/>
              <a:ext cx="3570240" cy="2786099"/>
            </a:xfrm>
            <a:custGeom>
              <a:avLst/>
              <a:gdLst>
                <a:gd name="connsiteX0" fmla="*/ 0 w 2996986"/>
                <a:gd name="connsiteY0" fmla="*/ 0 h 2996986"/>
                <a:gd name="connsiteX1" fmla="*/ 2996986 w 2996986"/>
                <a:gd name="connsiteY1" fmla="*/ 0 h 2996986"/>
                <a:gd name="connsiteX2" fmla="*/ 2996986 w 2996986"/>
                <a:gd name="connsiteY2" fmla="*/ 2996986 h 2996986"/>
                <a:gd name="connsiteX3" fmla="*/ 0 w 2996986"/>
                <a:gd name="connsiteY3" fmla="*/ 2996986 h 299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86" h="2996986">
                  <a:moveTo>
                    <a:pt x="0" y="0"/>
                  </a:moveTo>
                  <a:lnTo>
                    <a:pt x="2996986" y="0"/>
                  </a:lnTo>
                  <a:lnTo>
                    <a:pt x="2996986" y="2996986"/>
                  </a:lnTo>
                  <a:lnTo>
                    <a:pt x="0" y="2996986"/>
                  </a:lnTo>
                  <a:close/>
                </a:path>
              </a:pathLst>
            </a:custGeom>
          </p:spPr>
        </p:pic>
        <p:sp>
          <p:nvSpPr>
            <p:cNvPr id="41" name="îŝḷîḓé-Rectangle 5">
              <a:extLst>
                <a:ext uri="{FF2B5EF4-FFF2-40B4-BE49-F238E27FC236}">
                  <a16:creationId xmlns:a16="http://schemas.microsoft.com/office/drawing/2014/main" id="{317CA18C-5639-41F0-8F64-DF4324D19888}"/>
                </a:ext>
              </a:extLst>
            </p:cNvPr>
            <p:cNvSpPr/>
            <p:nvPr/>
          </p:nvSpPr>
          <p:spPr>
            <a:xfrm>
              <a:off x="1348056" y="5168622"/>
              <a:ext cx="468555" cy="468555"/>
            </a:xfrm>
            <a:prstGeom prst="rect">
              <a:avLst/>
            </a:prstGeom>
            <a:noFill/>
            <a:ln w="57150">
              <a:solidFill>
                <a:srgbClr val="F26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4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8899" y="359705"/>
            <a:ext cx="6120276" cy="943519"/>
            <a:chOff x="158899" y="359703"/>
            <a:chExt cx="6120276" cy="943519"/>
          </a:xfrm>
        </p:grpSpPr>
        <p:grpSp>
          <p:nvGrpSpPr>
            <p:cNvPr id="3" name="组合 18"/>
            <p:cNvGrpSpPr/>
            <p:nvPr/>
          </p:nvGrpSpPr>
          <p:grpSpPr>
            <a:xfrm>
              <a:off x="1435951" y="467147"/>
              <a:ext cx="4843224" cy="688541"/>
              <a:chOff x="3797607" y="424476"/>
              <a:chExt cx="3807891" cy="68854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2697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目标设计及原因分析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97607" y="827682"/>
                <a:ext cx="3807891" cy="28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158899" y="359703"/>
              <a:ext cx="1015570" cy="943519"/>
              <a:chOff x="2739326" y="256846"/>
              <a:chExt cx="6571990" cy="610572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00000">
                <a:off x="2739326" y="361457"/>
                <a:ext cx="6571990" cy="6001118"/>
              </a:xfrm>
              <a:prstGeom prst="rect">
                <a:avLst/>
              </a:prstGeom>
            </p:spPr>
          </p:pic>
          <p:sp>
            <p:nvSpPr>
              <p:cNvPr id="6" name="泪珠形 5"/>
              <p:cNvSpPr/>
              <p:nvPr/>
            </p:nvSpPr>
            <p:spPr>
              <a:xfrm>
                <a:off x="3102168" y="256846"/>
                <a:ext cx="5846304" cy="5846302"/>
              </a:xfrm>
              <a:prstGeom prst="teardrop">
                <a:avLst>
                  <a:gd name="adj" fmla="val 67621"/>
                </a:avLst>
              </a:prstGeom>
              <a:solidFill>
                <a:srgbClr val="3C3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000" b="1" i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3</a:t>
                </a:r>
                <a:endParaRPr kumimoji="1" lang="zh-CN" altLang="en-US" sz="4000" b="1" i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0F759-5431-408B-9AA5-26E68E5F3907}"/>
              </a:ext>
            </a:extLst>
          </p:cNvPr>
          <p:cNvSpPr txBox="1"/>
          <p:nvPr/>
        </p:nvSpPr>
        <p:spPr>
          <a:xfrm>
            <a:off x="2919370" y="1328063"/>
            <a:ext cx="587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蔡徐坤的微博转发是否存在假流量</a:t>
            </a:r>
            <a:r>
              <a:rPr lang="zh-CN" altLang="en-US" dirty="0"/>
              <a:t>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1B0C2E-24DD-47EB-ADE0-2EECC156F966}"/>
              </a:ext>
            </a:extLst>
          </p:cNvPr>
          <p:cNvSpPr txBox="1"/>
          <p:nvPr/>
        </p:nvSpPr>
        <p:spPr>
          <a:xfrm>
            <a:off x="666684" y="1975333"/>
            <a:ext cx="5121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但是解答这个问题之前，我们先用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fans= data[‘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user.gender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’].</a:t>
            </a:r>
            <a:r>
              <a:rPr lang="en-US" altLang="zh-CN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value_couts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对蔡徐坤粉丝的性别做了一个统计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然后通过语句：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from </a:t>
            </a:r>
            <a:r>
              <a:rPr lang="en-US" altLang="zh-CN" dirty="0" err="1"/>
              <a:t>pyecharts</a:t>
            </a:r>
            <a:r>
              <a:rPr lang="en-US" altLang="zh-CN" dirty="0"/>
              <a:t> import Bar</a:t>
            </a:r>
          </a:p>
          <a:p>
            <a:r>
              <a:rPr lang="en-US" altLang="zh-CN" dirty="0"/>
              <a:t>bar = Bar("</a:t>
            </a:r>
            <a:r>
              <a:rPr lang="zh-CN" altLang="en-US" dirty="0"/>
              <a:t>蔡徐坤粉丝性别比例初探</a:t>
            </a:r>
            <a:r>
              <a:rPr lang="en-US" altLang="zh-CN" dirty="0"/>
              <a:t>", width = 600,height=500)</a:t>
            </a:r>
          </a:p>
          <a:p>
            <a:r>
              <a:rPr lang="en-US" altLang="zh-CN" dirty="0" err="1"/>
              <a:t>bar.add</a:t>
            </a:r>
            <a:r>
              <a:rPr lang="en-US" altLang="zh-CN" dirty="0"/>
              <a:t>("(</a:t>
            </a:r>
            <a:r>
              <a:rPr lang="zh-CN" altLang="en-US" dirty="0"/>
              <a:t>总数据</a:t>
            </a:r>
            <a:r>
              <a:rPr lang="en-US" altLang="zh-CN" dirty="0"/>
              <a:t>102313</a:t>
            </a:r>
            <a:r>
              <a:rPr lang="zh-CN" altLang="en-US" dirty="0"/>
              <a:t>条</a:t>
            </a:r>
            <a:r>
              <a:rPr lang="en-US" altLang="zh-CN" dirty="0"/>
              <a:t>)", ['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'], </a:t>
            </a:r>
            <a:r>
              <a:rPr lang="en-US" altLang="zh-CN" dirty="0" err="1"/>
              <a:t>fans.values</a:t>
            </a:r>
            <a:r>
              <a:rPr lang="en-US" altLang="zh-CN" dirty="0"/>
              <a:t>, </a:t>
            </a:r>
            <a:r>
              <a:rPr lang="en-US" altLang="zh-CN" dirty="0" err="1"/>
              <a:t>is_stack</a:t>
            </a:r>
            <a:r>
              <a:rPr lang="en-US" altLang="zh-CN" dirty="0"/>
              <a:t>=True,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xaxis_label_textsize</a:t>
            </a:r>
            <a:r>
              <a:rPr lang="en-US" altLang="zh-CN" dirty="0"/>
              <a:t>=20, </a:t>
            </a:r>
            <a:r>
              <a:rPr lang="en-US" altLang="zh-CN" dirty="0" err="1"/>
              <a:t>yaxis_label_textsize</a:t>
            </a:r>
            <a:r>
              <a:rPr lang="en-US" altLang="zh-CN" dirty="0"/>
              <a:t>=14, </a:t>
            </a:r>
            <a:r>
              <a:rPr lang="en-US" altLang="zh-CN" dirty="0" err="1"/>
              <a:t>is_label_show</a:t>
            </a:r>
            <a:r>
              <a:rPr lang="en-US" altLang="zh-CN" dirty="0"/>
              <a:t>=True)</a:t>
            </a:r>
          </a:p>
          <a:p>
            <a:r>
              <a:rPr lang="zh-CN" altLang="en-US" dirty="0"/>
              <a:t>对蔡徐坤粉丝性别做了一个柱状图。然后发现了一个有意思的事情，蔡徐坤的男粉竟然比女粉多的多。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71F4A72-A1CD-4AAA-A96F-2A86348C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9958"/>
            <a:ext cx="6000925" cy="47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8CD10D62-56EE-4582-A52C-E7C6FF284238"/>
  <p:tag name="ISPRINGONLINEFOLDERID" val="0"/>
  <p:tag name="ISPRINGONLINEFOLDERPATH" val="Content List"/>
  <p:tag name="ISPRINGCLOUDFOLDERID" val="0"/>
  <p:tag name="ISPRINGCLOUDFOLDERPATH" val="Repository"/>
  <p:tag name="ISPRING_OUTPUT_FOLDER" val="D:\ppt\第11批\636655"/>
  <p:tag name="ISPRING_PRESENTATION_TITLE" val="PPT源文件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cdwsfi2v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1905</Words>
  <Application>Microsoft Office PowerPoint</Application>
  <PresentationFormat>宽屏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-apple-system-font</vt:lpstr>
      <vt:lpstr>等线</vt:lpstr>
      <vt:lpstr>汉仪大宋简</vt:lpstr>
      <vt:lpstr>微软雅黑</vt:lpstr>
      <vt:lpstr>字魂59号-创粗黑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工作成果汇报</dc:title>
  <dc:creator>第一PPT</dc:creator>
  <cp:keywords>www.1ppt.com</cp:keywords>
  <dc:description>www.1ppt.com</dc:description>
  <cp:lastModifiedBy>盛 新帆</cp:lastModifiedBy>
  <cp:revision>100</cp:revision>
  <dcterms:created xsi:type="dcterms:W3CDTF">2017-08-18T03:02:00Z</dcterms:created>
  <dcterms:modified xsi:type="dcterms:W3CDTF">2021-01-21T12:34:19Z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