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120" d="100"/>
          <a:sy n="120" d="100"/>
        </p:scale>
        <p:origin x="-1090" y="-6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2019/10/21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2019/10/21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2019/10/21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2019/10/21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2019/10/21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2019/10/21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23528" y="339502"/>
            <a:ext cx="2736304" cy="3600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259632" y="51470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栈内存</a:t>
            </a:r>
            <a:endParaRPr lang="zh-CN" altLang="en-US" sz="1200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323528" y="1275606"/>
            <a:ext cx="27363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stCxn id="5" idx="2"/>
          </p:cNvCxnSpPr>
          <p:nvPr/>
        </p:nvCxnSpPr>
        <p:spPr>
          <a:xfrm>
            <a:off x="1582798" y="328469"/>
            <a:ext cx="36874" cy="9471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323528" y="483518"/>
            <a:ext cx="27363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380312" y="51470"/>
            <a:ext cx="17636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    function fn(n,m){</a:t>
            </a:r>
          </a:p>
          <a:p>
            <a:r>
              <a:rPr lang="en-US" altLang="zh-CN" sz="1200" dirty="0" smtClean="0"/>
              <a:t>        let sum = m+n;</a:t>
            </a:r>
          </a:p>
          <a:p>
            <a:r>
              <a:rPr lang="en-US" altLang="zh-CN" sz="1200" dirty="0" smtClean="0"/>
              <a:t>        return sum</a:t>
            </a:r>
          </a:p>
          <a:p>
            <a:r>
              <a:rPr lang="en-US" altLang="zh-CN" sz="1200" dirty="0" smtClean="0"/>
              <a:t>  </a:t>
            </a:r>
          </a:p>
          <a:p>
            <a:r>
              <a:rPr lang="en-US" altLang="zh-CN" sz="1200" dirty="0" smtClean="0"/>
              <a:t>    }</a:t>
            </a:r>
          </a:p>
          <a:p>
            <a:r>
              <a:rPr lang="en-US" altLang="zh-CN" sz="1200" dirty="0" smtClean="0"/>
              <a:t>    let aa = fn(10, 20);</a:t>
            </a:r>
            <a:endParaRPr lang="en-US" altLang="zh-CN" sz="1200" dirty="0"/>
          </a:p>
        </p:txBody>
      </p:sp>
      <p:sp>
        <p:nvSpPr>
          <p:cNvPr id="13" name="左箭头 12"/>
          <p:cNvSpPr/>
          <p:nvPr/>
        </p:nvSpPr>
        <p:spPr>
          <a:xfrm>
            <a:off x="3419872" y="1923678"/>
            <a:ext cx="432048" cy="21602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左箭头 13"/>
          <p:cNvSpPr/>
          <p:nvPr/>
        </p:nvSpPr>
        <p:spPr>
          <a:xfrm>
            <a:off x="0" y="1851670"/>
            <a:ext cx="432048" cy="21602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115616" y="1707654"/>
            <a:ext cx="12961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   function fn(n,m){</a:t>
            </a:r>
          </a:p>
          <a:p>
            <a:r>
              <a:rPr lang="en-US" altLang="zh-CN" sz="1200" dirty="0" smtClean="0"/>
              <a:t>        let sum = m+n;</a:t>
            </a:r>
          </a:p>
          <a:p>
            <a:r>
              <a:rPr lang="en-US" altLang="zh-CN" sz="1200" dirty="0" smtClean="0"/>
              <a:t>        return sum</a:t>
            </a:r>
          </a:p>
          <a:p>
            <a:r>
              <a:rPr lang="en-US" altLang="zh-CN" sz="1200" dirty="0" smtClean="0"/>
              <a:t>        console.log(num) // </a:t>
            </a:r>
          </a:p>
          <a:p>
            <a:r>
              <a:rPr lang="en-US" altLang="zh-CN" sz="1200" dirty="0" smtClean="0"/>
              <a:t>    </a:t>
            </a:r>
            <a:r>
              <a:rPr lang="en-US" altLang="zh-CN" sz="1200" dirty="0" smtClean="0"/>
              <a:t>}</a:t>
            </a:r>
          </a:p>
          <a:p>
            <a:endParaRPr lang="en-US" altLang="zh-CN" sz="1200" dirty="0" smtClean="0"/>
          </a:p>
          <a:p>
            <a:r>
              <a:rPr lang="en-US" altLang="zh-CN" sz="1200" dirty="0" smtClean="0"/>
              <a:t>let aa = fn(10, 20);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55576" y="483518"/>
            <a:ext cx="3113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fn</a:t>
            </a:r>
            <a:endParaRPr lang="zh-CN" altLang="en-US" sz="1200" dirty="0"/>
          </a:p>
        </p:txBody>
      </p:sp>
      <p:sp>
        <p:nvSpPr>
          <p:cNvPr id="18" name="圆角矩形 17"/>
          <p:cNvSpPr/>
          <p:nvPr/>
        </p:nvSpPr>
        <p:spPr>
          <a:xfrm>
            <a:off x="3779912" y="483518"/>
            <a:ext cx="1728192" cy="151216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283968" y="267494"/>
            <a:ext cx="7771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aaafff000</a:t>
            </a:r>
            <a:endParaRPr lang="zh-CN" alt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3995936" y="627534"/>
            <a:ext cx="12610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‘</a:t>
            </a:r>
            <a:r>
              <a:rPr lang="en-US" altLang="zh-CN" sz="1200" dirty="0" smtClean="0"/>
              <a:t>   let sum = m+n;</a:t>
            </a:r>
          </a:p>
          <a:p>
            <a:r>
              <a:rPr lang="en-US" altLang="zh-CN" sz="1200" dirty="0" smtClean="0"/>
              <a:t>        return sum</a:t>
            </a:r>
          </a:p>
          <a:p>
            <a:r>
              <a:rPr lang="en-US" altLang="zh-CN" sz="1200" dirty="0" smtClean="0"/>
              <a:t>  </a:t>
            </a:r>
          </a:p>
          <a:p>
            <a:r>
              <a:rPr lang="en-US" altLang="zh-CN" sz="1200" dirty="0" smtClean="0"/>
              <a:t>’</a:t>
            </a:r>
            <a:endParaRPr lang="zh-CN" alt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1907704" y="483518"/>
            <a:ext cx="7771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aaafff000</a:t>
            </a:r>
            <a:endParaRPr lang="zh-CN" altLang="en-US" sz="1200" dirty="0"/>
          </a:p>
        </p:txBody>
      </p:sp>
      <p:cxnSp>
        <p:nvCxnSpPr>
          <p:cNvPr id="23" name="直接连接符 22"/>
          <p:cNvCxnSpPr>
            <a:stCxn id="17" idx="3"/>
          </p:cNvCxnSpPr>
          <p:nvPr/>
        </p:nvCxnSpPr>
        <p:spPr>
          <a:xfrm>
            <a:off x="1066880" y="622018"/>
            <a:ext cx="768816" cy="55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55576" y="771550"/>
            <a:ext cx="3321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aa</a:t>
            </a:r>
            <a:endParaRPr lang="zh-CN" altLang="en-US" sz="1200" dirty="0"/>
          </a:p>
        </p:txBody>
      </p:sp>
      <p:sp>
        <p:nvSpPr>
          <p:cNvPr id="25" name="圆角矩形 24"/>
          <p:cNvSpPr/>
          <p:nvPr/>
        </p:nvSpPr>
        <p:spPr>
          <a:xfrm>
            <a:off x="6876256" y="2067694"/>
            <a:ext cx="2088232" cy="201622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6660232" y="1275606"/>
            <a:ext cx="21602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函</a:t>
            </a:r>
            <a:r>
              <a:rPr lang="zh-CN" altLang="en-US" sz="1200" dirty="0" smtClean="0"/>
              <a:t>数执行，就会形成一个私有栈内存</a:t>
            </a:r>
            <a:endParaRPr lang="en-US" altLang="zh-CN" sz="1200" dirty="0" smtClean="0"/>
          </a:p>
          <a:p>
            <a:r>
              <a:rPr lang="zh-CN" altLang="en-US" sz="1200" dirty="0" smtClean="0"/>
              <a:t>那函数对应的堆内存中的字符串转换为</a:t>
            </a:r>
            <a:r>
              <a:rPr lang="zh-CN" altLang="en-US" sz="1200" dirty="0" smtClean="0"/>
              <a:t>代</a:t>
            </a:r>
            <a:r>
              <a:rPr lang="zh-CN" altLang="en-US" sz="1200" dirty="0" smtClean="0"/>
              <a:t>码执行</a:t>
            </a:r>
            <a:endParaRPr lang="zh-CN" altLang="en-US" sz="1200" dirty="0"/>
          </a:p>
        </p:txBody>
      </p:sp>
      <p:cxnSp>
        <p:nvCxnSpPr>
          <p:cNvPr id="28" name="直接连接符 27"/>
          <p:cNvCxnSpPr/>
          <p:nvPr/>
        </p:nvCxnSpPr>
        <p:spPr>
          <a:xfrm>
            <a:off x="6876256" y="2643758"/>
            <a:ext cx="20882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25" idx="0"/>
          </p:cNvCxnSpPr>
          <p:nvPr/>
        </p:nvCxnSpPr>
        <p:spPr>
          <a:xfrm>
            <a:off x="7920372" y="2067694"/>
            <a:ext cx="36004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308304" y="2067694"/>
            <a:ext cx="308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n</a:t>
            </a:r>
            <a:endParaRPr lang="en-US" altLang="zh-CN" sz="1200" dirty="0" smtClean="0"/>
          </a:p>
          <a:p>
            <a:r>
              <a:rPr lang="en-US" altLang="zh-CN" sz="1200" dirty="0" smtClean="0"/>
              <a:t>m</a:t>
            </a:r>
            <a:endParaRPr lang="zh-CN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8244408" y="2067694"/>
            <a:ext cx="341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10</a:t>
            </a:r>
          </a:p>
          <a:p>
            <a:r>
              <a:rPr lang="en-US" altLang="zh-CN" sz="1200" dirty="0" smtClean="0"/>
              <a:t>20</a:t>
            </a:r>
            <a:endParaRPr lang="zh-CN" altLang="en-US" sz="1200" dirty="0"/>
          </a:p>
        </p:txBody>
      </p:sp>
      <p:cxnSp>
        <p:nvCxnSpPr>
          <p:cNvPr id="34" name="直接连接符 33"/>
          <p:cNvCxnSpPr/>
          <p:nvPr/>
        </p:nvCxnSpPr>
        <p:spPr>
          <a:xfrm>
            <a:off x="7524328" y="2211710"/>
            <a:ext cx="7920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7524328" y="2427734"/>
            <a:ext cx="7920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948264" y="2715766"/>
            <a:ext cx="2088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let sum = m+n</a:t>
            </a:r>
            <a:r>
              <a:rPr lang="en-US" altLang="zh-CN" sz="1200" dirty="0" smtClean="0"/>
              <a:t>;</a:t>
            </a:r>
          </a:p>
          <a:p>
            <a:r>
              <a:rPr lang="en-US" altLang="zh-CN" sz="1200" dirty="0" smtClean="0"/>
              <a:t>return </a:t>
            </a:r>
            <a:r>
              <a:rPr lang="en-US" altLang="zh-CN" sz="1200" dirty="0" smtClean="0"/>
              <a:t>sum // 30</a:t>
            </a:r>
            <a:endParaRPr lang="zh-CN" alt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7236296" y="2427734"/>
            <a:ext cx="4491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sum</a:t>
            </a:r>
            <a:endParaRPr lang="zh-CN" alt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8244408" y="2427734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30</a:t>
            </a:r>
            <a:endParaRPr lang="zh-CN" altLang="en-US" sz="1200" dirty="0"/>
          </a:p>
        </p:txBody>
      </p:sp>
      <p:cxnSp>
        <p:nvCxnSpPr>
          <p:cNvPr id="41" name="直接连接符 40"/>
          <p:cNvCxnSpPr>
            <a:stCxn id="38" idx="3"/>
          </p:cNvCxnSpPr>
          <p:nvPr/>
        </p:nvCxnSpPr>
        <p:spPr>
          <a:xfrm>
            <a:off x="7685458" y="2566234"/>
            <a:ext cx="702966" cy="55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 flipH="1" flipV="1">
            <a:off x="2267744" y="915566"/>
            <a:ext cx="4752528" cy="21602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123728" y="77155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30</a:t>
            </a:r>
            <a:endParaRPr lang="zh-CN" altLang="en-US" sz="1200" dirty="0"/>
          </a:p>
        </p:txBody>
      </p:sp>
      <p:cxnSp>
        <p:nvCxnSpPr>
          <p:cNvPr id="46" name="直接连接符 45"/>
          <p:cNvCxnSpPr>
            <a:stCxn id="24" idx="3"/>
          </p:cNvCxnSpPr>
          <p:nvPr/>
        </p:nvCxnSpPr>
        <p:spPr>
          <a:xfrm>
            <a:off x="1087718" y="910050"/>
            <a:ext cx="1180026" cy="55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圆角矩形 46"/>
          <p:cNvSpPr/>
          <p:nvPr/>
        </p:nvSpPr>
        <p:spPr>
          <a:xfrm>
            <a:off x="3491880" y="2499742"/>
            <a:ext cx="720080" cy="57606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圆角矩形 47"/>
          <p:cNvSpPr/>
          <p:nvPr/>
        </p:nvSpPr>
        <p:spPr>
          <a:xfrm>
            <a:off x="4283968" y="2499742"/>
            <a:ext cx="720080" cy="57606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圆角矩形 48"/>
          <p:cNvSpPr/>
          <p:nvPr/>
        </p:nvSpPr>
        <p:spPr>
          <a:xfrm>
            <a:off x="5220072" y="2499742"/>
            <a:ext cx="720080" cy="57606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53</Words>
  <Application>Microsoft Office PowerPoint</Application>
  <PresentationFormat>全屏显示(16:9)</PresentationFormat>
  <Paragraphs>33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幻灯片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Administrator</cp:lastModifiedBy>
  <cp:revision>3</cp:revision>
  <dcterms:modified xsi:type="dcterms:W3CDTF">2019-10-21T08:34:13Z</dcterms:modified>
</cp:coreProperties>
</file>