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80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339502"/>
            <a:ext cx="2592288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栈内存</a:t>
            </a:r>
            <a:endParaRPr lang="zh-CN" altLang="en-US" sz="1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1059582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0"/>
          </p:cNvCxnSpPr>
          <p:nvPr/>
        </p:nvCxnSpPr>
        <p:spPr>
          <a:xfrm>
            <a:off x="1547664" y="33950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560" y="339502"/>
            <a:ext cx="605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btnList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2987824" y="339502"/>
            <a:ext cx="1872208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63888" y="51470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3848" y="555526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bbbfff000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bbbfff111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bbbfff222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220072" y="339502"/>
            <a:ext cx="108012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588224" y="339502"/>
            <a:ext cx="100811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775848" y="339502"/>
            <a:ext cx="97261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92080" y="123478"/>
            <a:ext cx="79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bbbfff000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60232" y="123478"/>
            <a:ext cx="79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bbbfff111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23478"/>
            <a:ext cx="79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bbbfff222</a:t>
            </a:r>
            <a:endParaRPr lang="zh-CN" altLang="en-US" sz="12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572000" y="77155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3"/>
          </p:cNvCxnSpPr>
          <p:nvPr/>
        </p:nvCxnSpPr>
        <p:spPr>
          <a:xfrm flipV="1">
            <a:off x="4658092" y="987574"/>
            <a:ext cx="1858124" cy="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572000" y="1275606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20072" y="33950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Id: ‘xxx’</a:t>
            </a:r>
          </a:p>
          <a:p>
            <a:r>
              <a:rPr lang="en-US" altLang="zh-CN" sz="1200" dirty="0" smtClean="0"/>
              <a:t>innerHTML: ‘xxx’</a:t>
            </a:r>
          </a:p>
          <a:p>
            <a:r>
              <a:rPr lang="en-US" altLang="zh-CN" sz="1200" dirty="0" smtClean="0"/>
              <a:t>o</a:t>
            </a:r>
            <a:r>
              <a:rPr lang="en-US" altLang="zh-CN" sz="1200" dirty="0" smtClean="0"/>
              <a:t>nclick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cccfff000</a:t>
            </a:r>
          </a:p>
          <a:p>
            <a:r>
              <a:rPr lang="en-US" altLang="zh-CN" sz="1200" dirty="0" smtClean="0"/>
              <a:t>myIndex: 0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555526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63688" y="339502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/>
          </a:p>
        </p:txBody>
      </p:sp>
      <p:cxnSp>
        <p:nvCxnSpPr>
          <p:cNvPr id="30" name="直接连接符 29"/>
          <p:cNvCxnSpPr>
            <a:stCxn id="10" idx="3"/>
          </p:cNvCxnSpPr>
          <p:nvPr/>
        </p:nvCxnSpPr>
        <p:spPr>
          <a:xfrm>
            <a:off x="1216982" y="478002"/>
            <a:ext cx="690722" cy="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</p:cNvCxnSpPr>
          <p:nvPr/>
        </p:nvCxnSpPr>
        <p:spPr>
          <a:xfrm>
            <a:off x="2540824" y="478002"/>
            <a:ext cx="447000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1720" y="5555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27" idx="3"/>
            <a:endCxn id="33" idx="1"/>
          </p:cNvCxnSpPr>
          <p:nvPr/>
        </p:nvCxnSpPr>
        <p:spPr>
          <a:xfrm>
            <a:off x="975508" y="694026"/>
            <a:ext cx="1076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9512" y="1059582"/>
            <a:ext cx="27363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</a:t>
            </a:r>
            <a:r>
              <a:rPr lang="en-US" altLang="zh-CN" sz="1200" dirty="0" smtClean="0"/>
              <a:t>= 0</a:t>
            </a:r>
          </a:p>
          <a:p>
            <a:r>
              <a:rPr lang="en-US" altLang="zh-CN" sz="1200" dirty="0" smtClean="0"/>
              <a:t>btnList[0]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.myIndex=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 </a:t>
            </a:r>
            <a:r>
              <a:rPr lang="en-US" altLang="zh-CN" sz="1200" dirty="0" smtClean="0"/>
              <a:t>btnList[0].</a:t>
            </a:r>
            <a:r>
              <a:rPr lang="en-US" altLang="zh-CN" sz="1200" dirty="0" smtClean="0"/>
              <a:t>onclick = function</a:t>
            </a:r>
            <a:r>
              <a:rPr lang="en-US" altLang="zh-CN" sz="1200" dirty="0" smtClean="0"/>
              <a:t>(){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alert(this.myIndex) }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i=1</a:t>
            </a:r>
          </a:p>
          <a:p>
            <a:r>
              <a:rPr lang="en-US" altLang="zh-CN" sz="1200" dirty="0" smtClean="0"/>
              <a:t>btnList[1]</a:t>
            </a:r>
            <a:r>
              <a:rPr lang="en-US" altLang="zh-CN" sz="1200" dirty="0" smtClean="0"/>
              <a:t> .myIndex= </a:t>
            </a:r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btnList[1].</a:t>
            </a:r>
            <a:r>
              <a:rPr lang="en-US" altLang="zh-CN" sz="1200" dirty="0" smtClean="0"/>
              <a:t>onclick = function(){ </a:t>
            </a:r>
            <a:r>
              <a:rPr lang="en-US" altLang="zh-CN" sz="1200" dirty="0" smtClean="0"/>
              <a:t>alert(this.myIndex) }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i=2</a:t>
            </a:r>
          </a:p>
          <a:p>
            <a:r>
              <a:rPr lang="en-US" altLang="zh-CN" sz="1200" dirty="0" smtClean="0"/>
              <a:t>btnList[2]</a:t>
            </a:r>
            <a:r>
              <a:rPr lang="en-US" altLang="zh-CN" sz="1200" dirty="0" smtClean="0"/>
              <a:t> .myIndex= </a:t>
            </a:r>
            <a:r>
              <a:rPr lang="en-US" altLang="zh-CN" sz="1200" dirty="0" smtClean="0"/>
              <a:t>2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btnList[2].</a:t>
            </a:r>
            <a:r>
              <a:rPr lang="en-US" altLang="zh-CN" sz="1200" dirty="0" smtClean="0"/>
              <a:t>onclick = function(){ </a:t>
            </a:r>
            <a:r>
              <a:rPr lang="en-US" altLang="zh-CN" sz="1200" dirty="0" smtClean="0"/>
              <a:t>alert(this.myIndex) </a:t>
            </a:r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5292080" y="2067694"/>
            <a:ext cx="936104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64088" y="1851670"/>
            <a:ext cx="753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cccfff000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92081" y="2211710"/>
            <a:ext cx="93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‘alert(</a:t>
            </a:r>
            <a:r>
              <a:rPr lang="en-US" altLang="zh-CN" sz="1200" dirty="0" smtClean="0"/>
              <a:t>this.myIndex</a:t>
            </a:r>
            <a:r>
              <a:rPr lang="en-US" altLang="zh-CN" sz="1200" dirty="0" smtClean="0"/>
              <a:t>)’</a:t>
            </a:r>
            <a:endParaRPr lang="zh-CN" altLang="en-US" sz="12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084168" y="915566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224" y="411510"/>
            <a:ext cx="1230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onclick:cccfff111</a:t>
            </a:r>
          </a:p>
          <a:p>
            <a:r>
              <a:rPr lang="en-US" altLang="zh-CN" sz="1200" dirty="0" smtClean="0"/>
              <a:t>myIndex: 1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6660232" y="2067694"/>
            <a:ext cx="936104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732240" y="1923678"/>
            <a:ext cx="753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cccfff111</a:t>
            </a:r>
            <a:endParaRPr lang="zh-CN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660233" y="2211710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en-US" altLang="zh-CN" sz="1200" dirty="0" smtClean="0"/>
              <a:t>‘alert(this.myIndex)’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380312" y="62753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2360" y="627534"/>
            <a:ext cx="1230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onclick:cccfff222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myIndex: </a:t>
            </a:r>
            <a:r>
              <a:rPr lang="en-US" altLang="zh-CN" sz="1200" dirty="0" smtClean="0"/>
              <a:t>2 </a:t>
            </a:r>
            <a:endParaRPr lang="zh-CN" altLang="en-US" sz="1200" dirty="0" smtClean="0"/>
          </a:p>
          <a:p>
            <a:endParaRPr lang="zh-CN" altLang="en-US" sz="1200" dirty="0" smtClean="0"/>
          </a:p>
          <a:p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7812360" y="2067694"/>
            <a:ext cx="936104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884368" y="1851670"/>
            <a:ext cx="753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cccfff222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812360" y="2283718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en-US" altLang="zh-CN" sz="1200" dirty="0" smtClean="0"/>
              <a:t>alert(this.myIndex)’</a:t>
            </a:r>
            <a:endParaRPr lang="zh-CN" altLang="en-US" sz="1200" dirty="0" smtClean="0"/>
          </a:p>
          <a:p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532440" y="84355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292080" y="3651870"/>
            <a:ext cx="10081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5292080" y="393990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5" idx="0"/>
          </p:cNvCxnSpPr>
          <p:nvPr/>
        </p:nvCxnSpPr>
        <p:spPr>
          <a:xfrm>
            <a:off x="5796136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92081" y="401191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alert(</a:t>
            </a:r>
            <a:r>
              <a:rPr lang="en-US" altLang="zh-CN" sz="1200" dirty="0" smtClean="0"/>
              <a:t>this.myIndex</a:t>
            </a:r>
            <a:r>
              <a:rPr lang="en-US" altLang="zh-CN" sz="1200" dirty="0" smtClean="0"/>
              <a:t>) // 0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6660232" y="3651870"/>
            <a:ext cx="10081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6660232" y="393990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2" idx="0"/>
          </p:cNvCxnSpPr>
          <p:nvPr/>
        </p:nvCxnSpPr>
        <p:spPr>
          <a:xfrm>
            <a:off x="7164288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7812360" y="3651870"/>
            <a:ext cx="100811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7812360" y="393990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6" idx="0"/>
          </p:cNvCxnSpPr>
          <p:nvPr/>
        </p:nvCxnSpPr>
        <p:spPr>
          <a:xfrm>
            <a:off x="8316416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40353" y="408391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alert(this.myIndex) // </a:t>
            </a:r>
            <a:r>
              <a:rPr lang="en-US" altLang="zh-CN" sz="1200" dirty="0" smtClean="0"/>
              <a:t>2</a:t>
            </a:r>
            <a:endParaRPr lang="zh-CN" altLang="en-US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588224" y="401191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alert(this.myIndex) // </a:t>
            </a:r>
            <a:r>
              <a:rPr lang="en-US" altLang="zh-CN" sz="1200" dirty="0" smtClean="0"/>
              <a:t>1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5078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私</a:t>
            </a:r>
            <a:r>
              <a:rPr lang="zh-CN" altLang="en-US" sz="1000" dirty="0" smtClean="0"/>
              <a:t>有栈内存</a:t>
            </a:r>
            <a:endParaRPr lang="zh-CN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732240" y="35078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私有栈内存</a:t>
            </a:r>
            <a:endParaRPr lang="zh-CN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7884368" y="35078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私有栈内存</a:t>
            </a:r>
            <a:endParaRPr lang="zh-CN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3203848" y="2355726"/>
            <a:ext cx="1584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创建函数时，（先生成一个堆内存）会把函数体中的代码变为字符串存储到堆内存中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函数执</a:t>
            </a:r>
            <a:r>
              <a:rPr lang="zh-CN" altLang="en-US" sz="1200" dirty="0" smtClean="0"/>
              <a:t>行时（生成一个私有栈内存）把函数对应的堆内存中的字符串变为代码依次执行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162</Words>
  <Application>Microsoft Office PowerPoint</Application>
  <PresentationFormat>全屏显示(16:9)</PresentationFormat>
  <Paragraphs>50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9</cp:revision>
  <dcterms:modified xsi:type="dcterms:W3CDTF">2019-10-21T08:33:44Z</dcterms:modified>
</cp:coreProperties>
</file>