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82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650" y="0"/>
            <a:ext cx="3432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 a = {</a:t>
            </a:r>
          </a:p>
          <a:p>
            <a:r>
              <a:rPr lang="en-US" altLang="zh-CN" sz="1200" dirty="0" smtClean="0"/>
              <a:t>    n:1</a:t>
            </a:r>
          </a:p>
          <a:p>
            <a:r>
              <a:rPr lang="en-US" altLang="zh-CN" sz="1200" dirty="0" smtClean="0"/>
              <a:t>};</a:t>
            </a:r>
          </a:p>
          <a:p>
            <a:r>
              <a:rPr lang="en-US" altLang="zh-CN" sz="1200" dirty="0" smtClean="0"/>
              <a:t>let b = a;</a:t>
            </a:r>
          </a:p>
          <a:p>
            <a:r>
              <a:rPr lang="en-US" altLang="zh-CN" sz="1200" dirty="0" smtClean="0"/>
              <a:t>a.x = a = { // </a:t>
            </a:r>
            <a:r>
              <a:rPr lang="zh-CN" altLang="en-US" sz="1200" dirty="0" smtClean="0"/>
              <a:t>像这种连续等于要从左往右依次赋值</a:t>
            </a:r>
          </a:p>
          <a:p>
            <a:r>
              <a:rPr lang="zh-CN" altLang="en-US" sz="1200" dirty="0" smtClean="0"/>
              <a:t>    </a:t>
            </a:r>
            <a:r>
              <a:rPr lang="en-US" altLang="zh-CN" sz="1200" dirty="0" smtClean="0"/>
              <a:t>n:2</a:t>
            </a:r>
          </a:p>
          <a:p>
            <a:r>
              <a:rPr lang="en-US" altLang="zh-CN" sz="1200" dirty="0" smtClean="0"/>
              <a:t>};            </a:t>
            </a:r>
          </a:p>
          <a:p>
            <a:r>
              <a:rPr lang="en-US" altLang="zh-CN" sz="1200" dirty="0" smtClean="0"/>
              <a:t>console.log(a.x, b)</a:t>
            </a:r>
            <a:endParaRPr lang="en-US" altLang="zh-CN" sz="1200" dirty="0"/>
          </a:p>
        </p:txBody>
      </p:sp>
      <p:sp>
        <p:nvSpPr>
          <p:cNvPr id="6" name="矩形 5"/>
          <p:cNvSpPr/>
          <p:nvPr/>
        </p:nvSpPr>
        <p:spPr>
          <a:xfrm>
            <a:off x="251520" y="699542"/>
            <a:ext cx="3312368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51520" y="1995686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</p:cNvCxnSpPr>
          <p:nvPr/>
        </p:nvCxnSpPr>
        <p:spPr>
          <a:xfrm>
            <a:off x="1907704" y="69954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69954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en-US" altLang="zh-CN" sz="1200" dirty="0" smtClean="0"/>
          </a:p>
          <a:p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51920" y="3723878"/>
            <a:ext cx="1872208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11960" y="329183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4083918"/>
            <a:ext cx="125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N:1</a:t>
            </a:r>
          </a:p>
          <a:p>
            <a:r>
              <a:rPr lang="en-US" altLang="zh-CN" dirty="0" smtClean="0"/>
              <a:t>X:aaafff111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39752" y="699542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15616" y="843558"/>
            <a:ext cx="144016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9632" y="2283718"/>
            <a:ext cx="92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 a = {n:1}</a:t>
            </a:r>
          </a:p>
          <a:p>
            <a:r>
              <a:rPr lang="en-US" altLang="zh-CN" sz="1200" dirty="0" smtClean="0"/>
              <a:t>Let b  = a</a:t>
            </a:r>
            <a:endParaRPr lang="zh-CN" altLang="en-US" sz="1200" dirty="0"/>
          </a:p>
        </p:txBody>
      </p:sp>
      <p:cxnSp>
        <p:nvCxnSpPr>
          <p:cNvPr id="20" name="直接连接符 19"/>
          <p:cNvCxnSpPr>
            <a:stCxn id="15" idx="1"/>
          </p:cNvCxnSpPr>
          <p:nvPr/>
        </p:nvCxnSpPr>
        <p:spPr>
          <a:xfrm flipH="1">
            <a:off x="1043608" y="838042"/>
            <a:ext cx="1296144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15" idx="3"/>
            <a:endCxn id="13" idx="0"/>
          </p:cNvCxnSpPr>
          <p:nvPr/>
        </p:nvCxnSpPr>
        <p:spPr>
          <a:xfrm>
            <a:off x="3116888" y="838042"/>
            <a:ext cx="1631726" cy="24537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012160" y="3723878"/>
            <a:ext cx="1800200" cy="1224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72200" y="329183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60232" y="408391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39752" y="1059582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aaafff111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652120" y="451596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endCxn id="25" idx="0"/>
          </p:cNvCxnSpPr>
          <p:nvPr/>
        </p:nvCxnSpPr>
        <p:spPr>
          <a:xfrm>
            <a:off x="2987824" y="1203598"/>
            <a:ext cx="3921030" cy="2088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全屏显示(16:9)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2019-10-16T08:13:29Z</dcterms:modified>
</cp:coreProperties>
</file>