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62" y="6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5785" y="0"/>
            <a:ext cx="1908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 a = 12;</a:t>
            </a:r>
          </a:p>
          <a:p>
            <a:r>
              <a:rPr lang="en-US" altLang="zh-CN" sz="1200" dirty="0" smtClean="0"/>
              <a:t>let b = a;</a:t>
            </a:r>
          </a:p>
          <a:p>
            <a:r>
              <a:rPr lang="en-US" altLang="zh-CN" sz="1200" dirty="0" smtClean="0"/>
              <a:t>b = 13</a:t>
            </a:r>
          </a:p>
          <a:p>
            <a:r>
              <a:rPr lang="en-US" altLang="zh-CN" sz="1200" dirty="0" smtClean="0"/>
              <a:t>console.log(a)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let n = {name: 'hongchen'};</a:t>
            </a:r>
          </a:p>
          <a:p>
            <a:r>
              <a:rPr lang="en-US" altLang="zh-CN" sz="1200" dirty="0" smtClean="0"/>
              <a:t>let m = n;</a:t>
            </a:r>
          </a:p>
          <a:p>
            <a:r>
              <a:rPr lang="en-US" altLang="zh-CN" sz="1200" dirty="0" smtClean="0"/>
              <a:t>m.name = 'liaoque';</a:t>
            </a:r>
          </a:p>
          <a:p>
            <a:r>
              <a:rPr lang="en-US" altLang="zh-CN" sz="1200" dirty="0" smtClean="0"/>
              <a:t>console.log(n.name)</a:t>
            </a:r>
          </a:p>
          <a:p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0"/>
            <a:ext cx="441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浏览器运行代码要有两个条件：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、在内存分配出一块内存去执行代码（提供代码执行的环境）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、提供一个主线程来运行代码（提供代码执行者）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39552" y="915566"/>
            <a:ext cx="2808312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4835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39552" y="1779662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</p:cNvCxnSpPr>
          <p:nvPr/>
        </p:nvCxnSpPr>
        <p:spPr>
          <a:xfrm>
            <a:off x="1943708" y="915566"/>
            <a:ext cx="3600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9155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变量存储区</a:t>
            </a:r>
            <a:endParaRPr lang="zh-CN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9155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值存储区</a:t>
            </a:r>
            <a:endParaRPr lang="zh-CN" altLang="en-US" sz="11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39552" y="113159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箭头 18"/>
          <p:cNvSpPr/>
          <p:nvPr/>
        </p:nvSpPr>
        <p:spPr>
          <a:xfrm>
            <a:off x="3419872" y="2571750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107504" y="2499742"/>
            <a:ext cx="32352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1600" y="2139702"/>
            <a:ext cx="186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 a =12</a:t>
            </a:r>
          </a:p>
          <a:p>
            <a:r>
              <a:rPr lang="en-US" altLang="zh-CN" sz="1200" dirty="0" smtClean="0"/>
              <a:t>let b = a</a:t>
            </a:r>
          </a:p>
          <a:p>
            <a:r>
              <a:rPr lang="en-US" altLang="zh-CN" sz="1200" dirty="0" smtClean="0"/>
              <a:t>b = 13</a:t>
            </a:r>
          </a:p>
          <a:p>
            <a:r>
              <a:rPr lang="en-US" altLang="zh-CN" sz="1200" dirty="0" smtClean="0"/>
              <a:t>let  n = {name: ‘hongchen’}</a:t>
            </a:r>
          </a:p>
          <a:p>
            <a:r>
              <a:rPr lang="en-US" altLang="zh-CN" sz="1200" dirty="0" smtClean="0"/>
              <a:t>let m = n</a:t>
            </a:r>
          </a:p>
          <a:p>
            <a:r>
              <a:rPr lang="en-US" altLang="zh-CN" sz="1200" dirty="0" smtClean="0"/>
              <a:t>m.name = ‘liaoque’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3" y="627534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、创建一个变量放到变量存储区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、创建一个值，如果是基本数据类型的，就直接放到值存储区，如果是引用数据类型，就执行以下代码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= </a:t>
            </a:r>
            <a:r>
              <a:rPr lang="zh-CN" altLang="en-US" sz="1200" dirty="0" smtClean="0"/>
              <a:t>把值赋值给变量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131590"/>
            <a:ext cx="308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</a:p>
          <a:p>
            <a:r>
              <a:rPr lang="en-US" altLang="zh-CN" sz="1200" dirty="0" smtClean="0"/>
              <a:t>b</a:t>
            </a:r>
          </a:p>
          <a:p>
            <a:r>
              <a:rPr lang="en-US" altLang="zh-CN" sz="1200" dirty="0" smtClean="0"/>
              <a:t>n</a:t>
            </a:r>
          </a:p>
          <a:p>
            <a:r>
              <a:rPr lang="en-US" altLang="zh-CN" sz="1200" dirty="0" smtClean="0"/>
              <a:t>m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411760" y="1131590"/>
            <a:ext cx="77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</a:t>
            </a:r>
          </a:p>
          <a:p>
            <a:r>
              <a:rPr lang="en-US" altLang="zh-CN" sz="1200" dirty="0" smtClean="0"/>
              <a:t>13</a:t>
            </a:r>
          </a:p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187624" y="1275606"/>
            <a:ext cx="1296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87624" y="1419622"/>
            <a:ext cx="13681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96136" y="134761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72200" y="134761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60032" y="271576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、开辟一个堆内存，生成一个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进制的地址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、把值存储进去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进制的地址放到值存储区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3563888" y="3579862"/>
            <a:ext cx="136815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63888" y="3291830"/>
            <a:ext cx="1274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 </a:t>
            </a:r>
            <a:r>
              <a:rPr lang="zh-CN" altLang="en-US" sz="1200" dirty="0" smtClean="0"/>
              <a:t>堆内存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563888" y="3651870"/>
            <a:ext cx="130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name: ‘hongchen’</a:t>
            </a:r>
            <a:endParaRPr lang="zh-CN" altLang="en-US" sz="1200" dirty="0"/>
          </a:p>
        </p:txBody>
      </p:sp>
      <p:cxnSp>
        <p:nvCxnSpPr>
          <p:cNvPr id="43" name="肘形连接符 42"/>
          <p:cNvCxnSpPr>
            <a:endCxn id="40" idx="0"/>
          </p:cNvCxnSpPr>
          <p:nvPr/>
        </p:nvCxnSpPr>
        <p:spPr>
          <a:xfrm rot="16200000" flipH="1">
            <a:off x="2838289" y="1929197"/>
            <a:ext cx="1656184" cy="1069082"/>
          </a:xfrm>
          <a:prstGeom prst="bentConnector3">
            <a:avLst>
              <a:gd name="adj1" fmla="val 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259632" y="163564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259632" y="1635646"/>
            <a:ext cx="12241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995936" y="3723878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5936" y="3939902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‘liaoque’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8064" y="3435846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基本数据类型操作的值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引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用数据类型操作的空间地址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263</Words>
  <Application>Microsoft Office PowerPoint</Application>
  <PresentationFormat>全屏显示(16:9)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2019-10-16T08:33:08Z</dcterms:modified>
</cp:coreProperties>
</file>