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-514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09660" y="0"/>
            <a:ext cx="13343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let n=[10, 20];</a:t>
            </a:r>
          </a:p>
          <a:p>
            <a:r>
              <a:rPr lang="en-US" altLang="zh-CN" sz="1200" dirty="0" smtClean="0"/>
              <a:t>let m = n;</a:t>
            </a:r>
          </a:p>
          <a:p>
            <a:r>
              <a:rPr lang="en-US" altLang="zh-CN" sz="1200" dirty="0" smtClean="0"/>
              <a:t>let x = m;</a:t>
            </a:r>
          </a:p>
          <a:p>
            <a:r>
              <a:rPr lang="en-US" altLang="zh-CN" sz="1200" dirty="0" smtClean="0"/>
              <a:t>n[0] = 100;</a:t>
            </a:r>
          </a:p>
          <a:p>
            <a:r>
              <a:rPr lang="en-US" altLang="zh-CN" sz="1200" dirty="0" smtClean="0"/>
              <a:t>n = [20, 30]</a:t>
            </a:r>
          </a:p>
          <a:p>
            <a:r>
              <a:rPr lang="en-US" altLang="zh-CN" sz="1200" dirty="0" smtClean="0"/>
              <a:t>x = n</a:t>
            </a:r>
          </a:p>
          <a:p>
            <a:r>
              <a:rPr lang="en-US" altLang="zh-CN" sz="1200" dirty="0" smtClean="0"/>
              <a:t>n[0] = 300</a:t>
            </a:r>
          </a:p>
          <a:p>
            <a:r>
              <a:rPr lang="en-US" altLang="zh-CN" sz="1200" dirty="0" smtClean="0"/>
              <a:t>x[0] = 400</a:t>
            </a:r>
          </a:p>
          <a:p>
            <a:r>
              <a:rPr lang="en-US" altLang="zh-CN" sz="1200" dirty="0" smtClean="0"/>
              <a:t>console.log(m,n,x)</a:t>
            </a:r>
            <a:endParaRPr lang="en-US" altLang="zh-CN" sz="1200" dirty="0"/>
          </a:p>
        </p:txBody>
      </p:sp>
      <p:sp>
        <p:nvSpPr>
          <p:cNvPr id="5" name="矩形 4"/>
          <p:cNvSpPr/>
          <p:nvPr/>
        </p:nvSpPr>
        <p:spPr>
          <a:xfrm>
            <a:off x="323528" y="339502"/>
            <a:ext cx="3456384" cy="4803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23528" y="1707654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</p:cNvCxnSpPr>
          <p:nvPr/>
        </p:nvCxnSpPr>
        <p:spPr>
          <a:xfrm>
            <a:off x="2051720" y="339502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2067694"/>
            <a:ext cx="1091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let n = [10, 20]</a:t>
            </a:r>
          </a:p>
          <a:p>
            <a:r>
              <a:rPr lang="en-US" altLang="zh-CN" sz="1200" dirty="0" smtClean="0"/>
              <a:t>let m = n</a:t>
            </a:r>
          </a:p>
          <a:p>
            <a:r>
              <a:rPr lang="en-US" altLang="zh-CN" sz="1200" dirty="0" smtClean="0"/>
              <a:t>Let x = m</a:t>
            </a:r>
          </a:p>
          <a:p>
            <a:r>
              <a:rPr lang="en-US" altLang="zh-CN" sz="1200" dirty="0" smtClean="0"/>
              <a:t>N[0] = 100</a:t>
            </a:r>
          </a:p>
          <a:p>
            <a:r>
              <a:rPr lang="en-US" altLang="zh-CN" sz="1200" dirty="0" smtClean="0"/>
              <a:t>N = [20, 30]</a:t>
            </a:r>
          </a:p>
          <a:p>
            <a:r>
              <a:rPr lang="en-US" altLang="zh-CN" sz="1200" dirty="0" smtClean="0"/>
              <a:t>X = n</a:t>
            </a:r>
          </a:p>
          <a:p>
            <a:r>
              <a:rPr lang="en-US" altLang="zh-CN" sz="1200" dirty="0" smtClean="0"/>
              <a:t>N[0] = 300</a:t>
            </a:r>
          </a:p>
          <a:p>
            <a:r>
              <a:rPr lang="en-US" altLang="zh-CN" sz="1200" dirty="0" smtClean="0"/>
              <a:t>X[0] = 400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339502"/>
            <a:ext cx="316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</a:t>
            </a:r>
          </a:p>
          <a:p>
            <a:r>
              <a:rPr lang="en-US" altLang="zh-CN" sz="1200" dirty="0" smtClean="0"/>
              <a:t>M</a:t>
            </a:r>
          </a:p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995936" y="3579862"/>
            <a:ext cx="1728192" cy="1563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27984" y="3291830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723878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0: 10</a:t>
            </a:r>
          </a:p>
          <a:p>
            <a:r>
              <a:rPr lang="en-US" altLang="zh-CN" sz="1600" dirty="0" smtClean="0"/>
              <a:t>1: 20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39502"/>
            <a:ext cx="793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115616" y="483519"/>
            <a:ext cx="1512168" cy="36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stCxn id="15" idx="3"/>
            <a:endCxn id="13" idx="0"/>
          </p:cNvCxnSpPr>
          <p:nvPr/>
        </p:nvCxnSpPr>
        <p:spPr>
          <a:xfrm>
            <a:off x="3348942" y="478002"/>
            <a:ext cx="1467610" cy="2813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1"/>
          </p:cNvCxnSpPr>
          <p:nvPr/>
        </p:nvCxnSpPr>
        <p:spPr>
          <a:xfrm flipH="1">
            <a:off x="1187624" y="478002"/>
            <a:ext cx="1368152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187624" y="84355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0"/>
            <a:endCxn id="14" idx="3"/>
          </p:cNvCxnSpPr>
          <p:nvPr/>
        </p:nvCxnSpPr>
        <p:spPr>
          <a:xfrm>
            <a:off x="4871121" y="3723878"/>
            <a:ext cx="299120" cy="29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48064" y="372387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6012160" y="3579862"/>
            <a:ext cx="1656184" cy="1563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16216" y="3291830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aaafff111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3795886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0:20</a:t>
            </a:r>
          </a:p>
          <a:p>
            <a:r>
              <a:rPr lang="en-US" altLang="zh-CN" sz="1200" dirty="0" smtClean="0"/>
              <a:t>1: 30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483768" y="699542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aaafff111</a:t>
            </a:r>
            <a:endParaRPr lang="zh-CN" altLang="en-US" sz="1200" dirty="0"/>
          </a:p>
        </p:txBody>
      </p:sp>
      <p:cxnSp>
        <p:nvCxnSpPr>
          <p:cNvPr id="35" name="形状 34"/>
          <p:cNvCxnSpPr>
            <a:stCxn id="32" idx="3"/>
            <a:endCxn id="30" idx="0"/>
          </p:cNvCxnSpPr>
          <p:nvPr/>
        </p:nvCxnSpPr>
        <p:spPr>
          <a:xfrm>
            <a:off x="3260904" y="838042"/>
            <a:ext cx="3643880" cy="24537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>
            <a:off x="6908858" y="3795886"/>
            <a:ext cx="11141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92280" y="379588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300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452320" y="379588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400</a:t>
            </a:r>
            <a:endParaRPr lang="zh-CN" altLang="en-US" sz="1200" dirty="0"/>
          </a:p>
        </p:txBody>
      </p:sp>
      <p:cxnSp>
        <p:nvCxnSpPr>
          <p:cNvPr id="42" name="直接连接符 41"/>
          <p:cNvCxnSpPr>
            <a:endCxn id="39" idx="2"/>
          </p:cNvCxnSpPr>
          <p:nvPr/>
        </p:nvCxnSpPr>
        <p:spPr>
          <a:xfrm>
            <a:off x="7164288" y="3795886"/>
            <a:ext cx="138146" cy="27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59</Words>
  <Application>Microsoft Office PowerPoint</Application>
  <PresentationFormat>全屏显示(16:9)</PresentationFormat>
  <Paragraphs>31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25</cp:revision>
  <dcterms:modified xsi:type="dcterms:W3CDTF">2019-10-16T12:10:07Z</dcterms:modified>
</cp:coreProperties>
</file>