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706" y="-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11560" y="915566"/>
            <a:ext cx="2880320" cy="3816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364088" y="915566"/>
            <a:ext cx="2880320" cy="3816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331640" y="55552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72200" y="55552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服务端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611560" y="1347614"/>
            <a:ext cx="288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3568" y="1059582"/>
            <a:ext cx="1760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https://zhufengpeixun.cn</a:t>
            </a:r>
            <a:endParaRPr lang="zh-CN" altLang="en-US" sz="1200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3491880" y="1131590"/>
            <a:ext cx="18722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364088" y="1851670"/>
            <a:ext cx="2952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364088" y="3363838"/>
            <a:ext cx="288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580112" y="1059582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服</a:t>
            </a:r>
            <a:r>
              <a:rPr lang="zh-CN" altLang="en-US" sz="1200" dirty="0" smtClean="0"/>
              <a:t>务端找到当前页面的静态资源，直接返回给前端</a:t>
            </a:r>
            <a:endParaRPr lang="zh-CN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7418848" y="0"/>
            <a:ext cx="1725152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&lt;!DOCTYPE html&gt;</a:t>
            </a:r>
          </a:p>
          <a:p>
            <a:r>
              <a:rPr lang="en-US" altLang="zh-CN" sz="1100" dirty="0" smtClean="0"/>
              <a:t>&lt;html&gt;</a:t>
            </a:r>
          </a:p>
          <a:p>
            <a:r>
              <a:rPr lang="en-US" altLang="zh-CN" sz="1100" dirty="0" smtClean="0"/>
              <a:t>&lt;head&gt;</a:t>
            </a:r>
          </a:p>
          <a:p>
            <a:r>
              <a:rPr lang="en-US" altLang="zh-CN" sz="1100" dirty="0" smtClean="0"/>
              <a:t>    &lt;meta charset="UTF-8"&gt;</a:t>
            </a:r>
          </a:p>
          <a:p>
            <a:r>
              <a:rPr lang="en-US" altLang="zh-CN" sz="1100" dirty="0" smtClean="0"/>
              <a:t>    &lt;title&gt;Document&lt;/title&gt;</a:t>
            </a:r>
          </a:p>
          <a:p>
            <a:r>
              <a:rPr lang="en-US" altLang="zh-CN" sz="1100" dirty="0" smtClean="0"/>
              <a:t>&lt;/head&gt;</a:t>
            </a:r>
          </a:p>
          <a:p>
            <a:r>
              <a:rPr lang="en-US" altLang="zh-CN" sz="1100" dirty="0" smtClean="0"/>
              <a:t>&lt;body&gt;</a:t>
            </a:r>
          </a:p>
          <a:p>
            <a:r>
              <a:rPr lang="en-US" altLang="zh-CN" sz="1100" dirty="0" smtClean="0"/>
              <a:t>    </a:t>
            </a:r>
          </a:p>
          <a:p>
            <a:r>
              <a:rPr lang="en-US" altLang="zh-CN" sz="1100" dirty="0" smtClean="0"/>
              <a:t>&lt;/body&gt;</a:t>
            </a:r>
          </a:p>
          <a:p>
            <a:r>
              <a:rPr lang="en-US" altLang="zh-CN" sz="1100" dirty="0" smtClean="0"/>
              <a:t>&lt;/html&gt;</a:t>
            </a:r>
          </a:p>
          <a:p>
            <a:endParaRPr lang="zh-CN" altLang="en-US" sz="1100" dirty="0"/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3491880" y="1635646"/>
            <a:ext cx="18722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3568" y="1419622"/>
            <a:ext cx="1906291" cy="2292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&lt;!DOCTYPE html&gt;</a:t>
            </a:r>
          </a:p>
          <a:p>
            <a:r>
              <a:rPr lang="en-US" altLang="zh-CN" sz="1100" dirty="0" smtClean="0"/>
              <a:t>&lt;html&gt;</a:t>
            </a:r>
          </a:p>
          <a:p>
            <a:r>
              <a:rPr lang="en-US" altLang="zh-CN" sz="1100" dirty="0" smtClean="0"/>
              <a:t>&lt;head&gt;</a:t>
            </a:r>
          </a:p>
          <a:p>
            <a:r>
              <a:rPr lang="en-US" altLang="zh-CN" sz="1100" dirty="0" smtClean="0"/>
              <a:t>    &lt;meta charset="UTF-8"&gt;</a:t>
            </a:r>
          </a:p>
          <a:p>
            <a:r>
              <a:rPr lang="en-US" altLang="zh-CN" sz="1100" dirty="0" smtClean="0"/>
              <a:t>    &lt;title&gt;Document&lt;/title&gt;</a:t>
            </a:r>
          </a:p>
          <a:p>
            <a:r>
              <a:rPr lang="en-US" altLang="zh-CN" sz="1100" dirty="0" smtClean="0"/>
              <a:t>&lt;/head&gt;</a:t>
            </a:r>
          </a:p>
          <a:p>
            <a:r>
              <a:rPr lang="en-US" altLang="zh-CN" sz="1100" dirty="0" smtClean="0"/>
              <a:t>&lt;body&gt;</a:t>
            </a:r>
          </a:p>
          <a:p>
            <a:r>
              <a:rPr lang="en-US" altLang="zh-CN" sz="1100" dirty="0" smtClean="0"/>
              <a:t>    </a:t>
            </a:r>
            <a:r>
              <a:rPr lang="en-US" altLang="zh-CN" sz="1100" dirty="0" smtClean="0"/>
              <a:t>&lt;ul&gt;</a:t>
            </a:r>
          </a:p>
          <a:p>
            <a:r>
              <a:rPr lang="en-US" altLang="zh-CN" sz="1100" dirty="0" smtClean="0"/>
              <a:t>  &lt;li&gt;xxxx&lt;/li&gt;</a:t>
            </a:r>
          </a:p>
          <a:p>
            <a:r>
              <a:rPr lang="en-US" altLang="zh-CN" sz="1100" dirty="0" smtClean="0"/>
              <a:t>&lt;image src=“xxxxx”&gt;&lt;/image&gt;</a:t>
            </a:r>
            <a:endParaRPr lang="en-US" altLang="zh-CN" sz="1100" dirty="0" smtClean="0"/>
          </a:p>
          <a:p>
            <a:r>
              <a:rPr lang="en-US" altLang="zh-CN" sz="1100" dirty="0" smtClean="0"/>
              <a:t>&lt;/ul&gt;</a:t>
            </a:r>
            <a:endParaRPr lang="en-US" altLang="zh-CN" sz="1100" dirty="0" smtClean="0"/>
          </a:p>
          <a:p>
            <a:r>
              <a:rPr lang="en-US" altLang="zh-CN" sz="1100" dirty="0" smtClean="0"/>
              <a:t>&lt;/body&gt;</a:t>
            </a:r>
          </a:p>
          <a:p>
            <a:r>
              <a:rPr lang="en-US" altLang="zh-CN" sz="1100" dirty="0" smtClean="0"/>
              <a:t>&lt;/html&gt;</a:t>
            </a: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1475656" y="2787774"/>
            <a:ext cx="38164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619672" y="2427734"/>
            <a:ext cx="2417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基于</a:t>
            </a:r>
            <a:r>
              <a:rPr lang="en-US" altLang="zh-CN" sz="1100" dirty="0" smtClean="0"/>
              <a:t>AJAX</a:t>
            </a:r>
            <a:r>
              <a:rPr lang="zh-CN" altLang="en-US" sz="1100" dirty="0" smtClean="0"/>
              <a:t>（</a:t>
            </a:r>
            <a:r>
              <a:rPr lang="en-US" altLang="zh-CN" sz="1100" dirty="0" smtClean="0"/>
              <a:t>JSONP</a:t>
            </a:r>
            <a:r>
              <a:rPr lang="zh-CN" altLang="en-US" sz="1100" dirty="0" smtClean="0"/>
              <a:t>，</a:t>
            </a:r>
            <a:r>
              <a:rPr lang="en-US" altLang="zh-CN" sz="1100" dirty="0" smtClean="0"/>
              <a:t>CROSS</a:t>
            </a:r>
            <a:r>
              <a:rPr lang="zh-CN" altLang="en-US" sz="1100" dirty="0" smtClean="0"/>
              <a:t>）；</a:t>
            </a:r>
            <a:r>
              <a:rPr lang="en-US" altLang="zh-CN" sz="1100" dirty="0" smtClean="0"/>
              <a:t>FETCH</a:t>
            </a:r>
            <a:endParaRPr lang="zh-CN" altLang="en-US" sz="1100" dirty="0"/>
          </a:p>
        </p:txBody>
      </p:sp>
      <p:sp>
        <p:nvSpPr>
          <p:cNvPr id="30" name="矩形 29"/>
          <p:cNvSpPr/>
          <p:nvPr/>
        </p:nvSpPr>
        <p:spPr>
          <a:xfrm>
            <a:off x="7236296" y="2067694"/>
            <a:ext cx="792088" cy="12241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7308304" y="221171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数据库</a:t>
            </a:r>
            <a:endParaRPr lang="zh-CN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5508104" y="206769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基于</a:t>
            </a:r>
            <a:r>
              <a:rPr lang="en-US" altLang="zh-CN" sz="1200" dirty="0" smtClean="0"/>
              <a:t>SQL</a:t>
            </a:r>
            <a:r>
              <a:rPr lang="zh-CN" altLang="en-US" sz="1200" dirty="0" smtClean="0"/>
              <a:t>拿到对应的数据，返回给前端</a:t>
            </a:r>
            <a:endParaRPr lang="zh-CN" altLang="en-US" sz="1200" dirty="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6876256" y="235572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1619672" y="3003798"/>
            <a:ext cx="56166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55576" y="3651870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前</a:t>
            </a:r>
            <a:r>
              <a:rPr lang="zh-CN" altLang="en-US" sz="1200" dirty="0" smtClean="0"/>
              <a:t>端拿数据之后，基于模板字符串等技术把页面的数据变成元素插入到页面当中</a:t>
            </a:r>
            <a:endParaRPr lang="zh-CN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5580112" y="37238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图片</a:t>
            </a:r>
            <a:endParaRPr lang="zh-CN" altLang="en-US" dirty="0"/>
          </a:p>
        </p:txBody>
      </p:sp>
      <p:cxnSp>
        <p:nvCxnSpPr>
          <p:cNvPr id="40" name="直接箭头连接符 39"/>
          <p:cNvCxnSpPr/>
          <p:nvPr/>
        </p:nvCxnSpPr>
        <p:spPr>
          <a:xfrm>
            <a:off x="1619672" y="3147814"/>
            <a:ext cx="381642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 flipV="1">
            <a:off x="1331640" y="3147814"/>
            <a:ext cx="4032448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419872" y="0"/>
            <a:ext cx="21098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sz="1200" dirty="0" smtClean="0"/>
          </a:p>
          <a:p>
            <a:r>
              <a:rPr lang="zh-CN" altLang="en-US" sz="1200" dirty="0" smtClean="0"/>
              <a:t>客户端渲染的特点：</a:t>
            </a:r>
            <a:endParaRPr lang="en-US" altLang="zh-CN" sz="1200" dirty="0" smtClean="0"/>
          </a:p>
          <a:p>
            <a:r>
              <a:rPr lang="en-US" altLang="zh-CN" sz="1200" dirty="0" smtClean="0"/>
              <a:t>1</a:t>
            </a:r>
            <a:r>
              <a:rPr lang="zh-CN" altLang="en-US" sz="1200" dirty="0" smtClean="0"/>
              <a:t>、对</a:t>
            </a:r>
            <a:r>
              <a:rPr lang="zh-CN" altLang="en-US" sz="1200" dirty="0" smtClean="0"/>
              <a:t>服</a:t>
            </a:r>
            <a:r>
              <a:rPr lang="zh-CN" altLang="en-US" sz="1200" dirty="0" smtClean="0"/>
              <a:t>务器的压力有所缓和</a:t>
            </a:r>
            <a:endParaRPr lang="en-US" altLang="zh-CN" sz="1200" dirty="0" smtClean="0"/>
          </a:p>
          <a:p>
            <a:r>
              <a:rPr lang="en-US" altLang="zh-CN" sz="1200" dirty="0" smtClean="0"/>
              <a:t>2</a:t>
            </a:r>
            <a:r>
              <a:rPr lang="zh-CN" altLang="en-US" sz="1200" dirty="0" smtClean="0"/>
              <a:t>、可以实现局部刷新</a:t>
            </a:r>
            <a:endParaRPr lang="en-US" altLang="zh-CN" sz="1200" dirty="0" smtClean="0"/>
          </a:p>
          <a:p>
            <a:r>
              <a:rPr lang="en-US" altLang="zh-CN" sz="1200" dirty="0" smtClean="0"/>
              <a:t>3</a:t>
            </a:r>
            <a:r>
              <a:rPr lang="zh-CN" altLang="en-US" sz="1200" dirty="0" smtClean="0"/>
              <a:t>、利于团队协作开发</a:t>
            </a:r>
            <a:endParaRPr lang="en-US" altLang="zh-CN" sz="1200" dirty="0" smtClean="0"/>
          </a:p>
          <a:p>
            <a:endParaRPr lang="zh-CN" alt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142</Words>
  <Application>Microsoft Office PowerPoint</Application>
  <PresentationFormat>全屏显示(16:9)</PresentationFormat>
  <Paragraphs>37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5</cp:revision>
  <dcterms:modified xsi:type="dcterms:W3CDTF">2019-10-14T03:11:33Z</dcterms:modified>
</cp:coreProperties>
</file>