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58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915566"/>
            <a:ext cx="2736304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24128" y="987574"/>
            <a:ext cx="2736304" cy="3816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5555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0232" y="5555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755576" y="1347614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1059582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https://zhufengpeixun.cn</a:t>
            </a:r>
            <a:endParaRPr lang="zh-CN" altLang="en-US" sz="11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91880" y="1203598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6136" y="987574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服务</a:t>
            </a:r>
            <a:r>
              <a:rPr lang="zh-CN" altLang="en-US" sz="1200" dirty="0" smtClean="0"/>
              <a:t>端要做的事：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、拿到页面的数据资源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、基于</a:t>
            </a:r>
            <a:r>
              <a:rPr lang="en-US" altLang="zh-CN" sz="1200" dirty="0" smtClean="0"/>
              <a:t>SQL</a:t>
            </a:r>
            <a:r>
              <a:rPr lang="zh-CN" altLang="en-US" sz="1200" dirty="0" smtClean="0"/>
              <a:t>语句拿到页面对应的数据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96336" y="0"/>
            <a:ext cx="154766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&lt;!DOCTYPE html&gt;</a:t>
            </a:r>
          </a:p>
          <a:p>
            <a:r>
              <a:rPr lang="en-US" altLang="zh-CN" sz="1100" dirty="0" smtClean="0"/>
              <a:t>&lt;html&gt;</a:t>
            </a:r>
          </a:p>
          <a:p>
            <a:r>
              <a:rPr lang="en-US" altLang="zh-CN" sz="1100" dirty="0" smtClean="0"/>
              <a:t>&lt;head&gt;</a:t>
            </a:r>
          </a:p>
          <a:p>
            <a:r>
              <a:rPr lang="en-US" altLang="zh-CN" sz="1100" dirty="0" smtClean="0"/>
              <a:t>    &lt;meta charset="UTF-8"&gt;</a:t>
            </a:r>
          </a:p>
          <a:p>
            <a:r>
              <a:rPr lang="en-US" altLang="zh-CN" sz="1100" dirty="0" smtClean="0"/>
              <a:t>    &lt;title&gt;Document&lt;/title&gt;</a:t>
            </a:r>
          </a:p>
          <a:p>
            <a:r>
              <a:rPr lang="en-US" altLang="zh-CN" sz="1100" dirty="0" smtClean="0"/>
              <a:t>&lt;/head&gt;</a:t>
            </a:r>
          </a:p>
          <a:p>
            <a:r>
              <a:rPr lang="en-US" altLang="zh-CN" sz="1100" dirty="0" smtClean="0"/>
              <a:t>&lt;body&gt;</a:t>
            </a:r>
          </a:p>
          <a:p>
            <a:r>
              <a:rPr lang="en-US" altLang="zh-CN" sz="1100" dirty="0" smtClean="0"/>
              <a:t>    </a:t>
            </a:r>
            <a:r>
              <a:rPr lang="en-US" altLang="zh-CN" sz="1100" dirty="0" smtClean="0"/>
              <a:t>&lt;ul&gt;</a:t>
            </a:r>
          </a:p>
          <a:p>
            <a:r>
              <a:rPr lang="en-US" altLang="zh-CN" sz="1100" dirty="0" smtClean="0"/>
              <a:t> </a:t>
            </a:r>
            <a:r>
              <a:rPr lang="en-US" altLang="zh-CN" sz="1100" dirty="0" smtClean="0"/>
              <a:t>  &lt;li&gt;xxxx&lt;/li&gt;</a:t>
            </a:r>
          </a:p>
          <a:p>
            <a:r>
              <a:rPr lang="en-US" altLang="zh-CN" sz="1100" dirty="0" smtClean="0"/>
              <a:t> </a:t>
            </a:r>
            <a:r>
              <a:rPr lang="en-US" altLang="zh-CN" sz="1100" dirty="0" smtClean="0"/>
              <a:t>   &lt;/ul&gt;</a:t>
            </a:r>
            <a:endParaRPr lang="en-US" altLang="zh-CN" sz="1100" dirty="0" smtClean="0"/>
          </a:p>
          <a:p>
            <a:r>
              <a:rPr lang="en-US" altLang="zh-CN" sz="1100" dirty="0" smtClean="0"/>
              <a:t>&lt;/body&gt;</a:t>
            </a:r>
          </a:p>
          <a:p>
            <a:r>
              <a:rPr lang="en-US" altLang="zh-CN" sz="1100" dirty="0" smtClean="0"/>
              <a:t>&lt;/html&gt;</a:t>
            </a:r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0152" y="3651870"/>
            <a:ext cx="2304256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948264" y="39399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084168" y="2067694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72200" y="2067694"/>
            <a:ext cx="856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data:[</a:t>
            </a:r>
          </a:p>
          <a:p>
            <a:r>
              <a:rPr lang="en-US" altLang="zh-CN" sz="1200" dirty="0" smtClean="0"/>
              <a:t>{</a:t>
            </a:r>
          </a:p>
          <a:p>
            <a:r>
              <a:rPr lang="en-US" altLang="zh-CN" sz="1200" dirty="0" smtClean="0"/>
              <a:t>n</a:t>
            </a:r>
            <a:r>
              <a:rPr lang="en-US" altLang="zh-CN" sz="1200" dirty="0" smtClean="0"/>
              <a:t>ame: xxx,</a:t>
            </a:r>
          </a:p>
          <a:p>
            <a:r>
              <a:rPr lang="en-US" altLang="zh-CN" sz="1200" dirty="0" smtClean="0"/>
              <a:t>a</a:t>
            </a:r>
            <a:r>
              <a:rPr lang="en-US" altLang="zh-CN" sz="1200" dirty="0" smtClean="0"/>
              <a:t>ge: 12</a:t>
            </a:r>
            <a:endParaRPr lang="en-US" altLang="zh-CN" sz="1200" dirty="0" smtClean="0"/>
          </a:p>
          <a:p>
            <a:r>
              <a:rPr lang="en-US" altLang="zh-CN" sz="1200" dirty="0" smtClean="0"/>
              <a:t>}</a:t>
            </a:r>
            <a:endParaRPr lang="en-US" altLang="zh-CN" sz="1200" dirty="0" smtClean="0"/>
          </a:p>
          <a:p>
            <a:r>
              <a:rPr lang="en-US" altLang="zh-CN" sz="1200" dirty="0" smtClean="0"/>
              <a:t>]</a:t>
            </a:r>
            <a:endParaRPr lang="zh-CN" altLang="en-US" sz="12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948264" y="300379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51920" y="4155926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、把页面资源和对应的数据进行渲染，生成有结构，有数据，有样式的页面返回给前端</a:t>
            </a:r>
            <a:endParaRPr lang="zh-CN" altLang="en-US" sz="1200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5004048" y="2931790"/>
            <a:ext cx="122413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004048" y="2283718"/>
            <a:ext cx="316835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形状 29"/>
          <p:cNvCxnSpPr>
            <a:stCxn id="24" idx="1"/>
            <a:endCxn id="4" idx="2"/>
          </p:cNvCxnSpPr>
          <p:nvPr/>
        </p:nvCxnSpPr>
        <p:spPr>
          <a:xfrm rot="10800000" flipV="1">
            <a:off x="2123728" y="4571424"/>
            <a:ext cx="1728192" cy="160565"/>
          </a:xfrm>
          <a:prstGeom prst="bentConnector4">
            <a:avLst>
              <a:gd name="adj1" fmla="val 10417"/>
              <a:gd name="adj2" fmla="val 2413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1600" y="17076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前</a:t>
            </a:r>
            <a:r>
              <a:rPr lang="zh-CN" altLang="en-US" sz="1200" dirty="0" smtClean="0"/>
              <a:t>端需要做的是：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、写静态页面</a:t>
            </a:r>
            <a:endParaRPr lang="en-US" altLang="zh-CN" sz="12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3779912" y="1923678"/>
            <a:ext cx="1802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服务器渲染的特点：</a:t>
            </a:r>
            <a:endParaRPr lang="en-US" altLang="zh-CN" sz="1200" dirty="0" smtClean="0"/>
          </a:p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</a:t>
            </a:r>
            <a:r>
              <a:rPr lang="zh-CN" altLang="en-US" sz="1200" dirty="0" smtClean="0"/>
              <a:t>不能实现局部刷新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zh-CN" altLang="en-US" sz="1200" dirty="0" smtClean="0"/>
              <a:t>不利于团队协作开</a:t>
            </a:r>
            <a:r>
              <a:rPr lang="zh-CN" altLang="en-US" sz="1200" dirty="0" smtClean="0"/>
              <a:t>发</a:t>
            </a:r>
            <a:endParaRPr lang="en-US" altLang="zh-CN" sz="1200" dirty="0" smtClean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、服务器压力过大</a:t>
            </a:r>
            <a:endParaRPr lang="zh-CN" altLang="en-US" sz="1200" dirty="0" smtClean="0"/>
          </a:p>
          <a:p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154</Words>
  <Application>Microsoft Office PowerPoint</Application>
  <PresentationFormat>全屏显示(16:9)</PresentationFormat>
  <Paragraphs>32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</cp:revision>
  <dcterms:modified xsi:type="dcterms:W3CDTF">2019-10-14T02:57:38Z</dcterms:modified>
</cp:coreProperties>
</file>