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快</a:t>
            </a:r>
            <a:r>
              <a:rPr lang="zh-CN" altLang="en-US" dirty="0" smtClean="0"/>
              <a:t>乐学编程，我是保森老师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本班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群： </a:t>
            </a:r>
            <a:r>
              <a:rPr lang="en-US" altLang="zh-CN" dirty="0" smtClean="0"/>
              <a:t>250424461</a:t>
            </a:r>
          </a:p>
          <a:p>
            <a:r>
              <a:rPr lang="zh-CN" altLang="en-US" dirty="0" smtClean="0"/>
              <a:t>我</a:t>
            </a:r>
            <a:r>
              <a:rPr lang="zh-CN" altLang="en-US" dirty="0" smtClean="0"/>
              <a:t>的微信：</a:t>
            </a:r>
            <a:r>
              <a:rPr lang="en-US" altLang="zh-CN" dirty="0" smtClean="0"/>
              <a:t>rbs10086</a:t>
            </a:r>
          </a:p>
          <a:p>
            <a:r>
              <a:rPr lang="zh-CN" altLang="en-US" dirty="0" smtClean="0"/>
              <a:t>我</a:t>
            </a:r>
            <a:r>
              <a:rPr lang="zh-CN" altLang="en-US" dirty="0" smtClean="0"/>
              <a:t>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1404294396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Words>29</Words>
  <Application>Microsoft Office PowerPoint</Application>
  <PresentationFormat>全屏显示(4:3)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快乐学编程，我是保森老师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快乐学代码，我是保森老师</dc:title>
  <cp:lastModifiedBy>Administrator</cp:lastModifiedBy>
  <cp:revision>2</cp:revision>
  <dcterms:modified xsi:type="dcterms:W3CDTF">2019-10-14T00:41:35Z</dcterms:modified>
</cp:coreProperties>
</file>