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140" d="100"/>
          <a:sy n="140" d="100"/>
        </p:scale>
        <p:origin x="-514" y="-8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2019/10/22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2019/10/22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2019/10/22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2019/10/22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2019/10/22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2019/10/22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2019/10/22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67744" y="0"/>
            <a:ext cx="1524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1,3,1,2,3,3,1,2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903641" y="0"/>
            <a:ext cx="32403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1</a:t>
            </a:r>
            <a:r>
              <a:rPr lang="zh-CN" altLang="en-US" sz="1200" dirty="0" smtClean="0"/>
              <a:t>、循环数组中的每一项</a:t>
            </a:r>
            <a:endParaRPr lang="en-US" altLang="zh-CN" sz="1200" dirty="0" smtClean="0"/>
          </a:p>
          <a:p>
            <a:r>
              <a:rPr lang="en-US" altLang="zh-CN" sz="1200" dirty="0" smtClean="0"/>
              <a:t>2</a:t>
            </a:r>
            <a:r>
              <a:rPr lang="zh-CN" altLang="en-US" sz="1200" dirty="0" smtClean="0"/>
              <a:t>、拿当前项跟后面的每一项去做比较，如果发现原数组中有跟他相同的就删掉</a:t>
            </a:r>
            <a:endParaRPr lang="zh-CN" altLang="en-US" sz="1200" dirty="0"/>
          </a:p>
        </p:txBody>
      </p:sp>
      <p:cxnSp>
        <p:nvCxnSpPr>
          <p:cNvPr id="7" name="直接箭头连接符 6"/>
          <p:cNvCxnSpPr/>
          <p:nvPr/>
        </p:nvCxnSpPr>
        <p:spPr>
          <a:xfrm>
            <a:off x="2411760" y="267494"/>
            <a:ext cx="0" cy="12241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267744" y="14916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cxnSp>
        <p:nvCxnSpPr>
          <p:cNvPr id="10" name="直接连接符 9"/>
          <p:cNvCxnSpPr/>
          <p:nvPr/>
        </p:nvCxnSpPr>
        <p:spPr>
          <a:xfrm>
            <a:off x="2699792" y="123478"/>
            <a:ext cx="144016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3347864" y="123478"/>
            <a:ext cx="216024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2555776" y="267494"/>
            <a:ext cx="0" cy="1800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411760" y="206769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3</a:t>
            </a:r>
            <a:endParaRPr lang="zh-CN" altLang="en-US" dirty="0"/>
          </a:p>
        </p:txBody>
      </p:sp>
      <p:cxnSp>
        <p:nvCxnSpPr>
          <p:cNvPr id="17" name="直接连接符 16"/>
          <p:cNvCxnSpPr/>
          <p:nvPr/>
        </p:nvCxnSpPr>
        <p:spPr>
          <a:xfrm>
            <a:off x="3059832" y="123478"/>
            <a:ext cx="72008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3203848" y="123478"/>
            <a:ext cx="144016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2915816" y="267494"/>
            <a:ext cx="0" cy="22322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771800" y="249974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</a:t>
            </a:r>
            <a:endParaRPr lang="zh-CN" altLang="en-US" dirty="0"/>
          </a:p>
        </p:txBody>
      </p:sp>
      <p:cxnSp>
        <p:nvCxnSpPr>
          <p:cNvPr id="24" name="直接连接符 23"/>
          <p:cNvCxnSpPr/>
          <p:nvPr/>
        </p:nvCxnSpPr>
        <p:spPr>
          <a:xfrm>
            <a:off x="3563888" y="123478"/>
            <a:ext cx="144016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50</Words>
  <Application>Microsoft Office PowerPoint</Application>
  <PresentationFormat>全屏显示(16:9)</PresentationFormat>
  <Paragraphs>6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幻灯片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cp:lastModifiedBy>Administrator</cp:lastModifiedBy>
  <cp:revision>2</cp:revision>
  <dcterms:modified xsi:type="dcterms:W3CDTF">2019-10-22T11:03:32Z</dcterms:modified>
</cp:coreProperties>
</file>