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40" d="100"/>
          <a:sy n="140" d="100"/>
        </p:scale>
        <p:origin x="-514" y="5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627534"/>
            <a:ext cx="3168352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07504" y="156363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0"/>
          </p:cNvCxnSpPr>
          <p:nvPr/>
        </p:nvCxnSpPr>
        <p:spPr>
          <a:xfrm>
            <a:off x="1691680" y="627534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15734" y="0"/>
            <a:ext cx="23282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     function fn(n,m){</a:t>
            </a:r>
          </a:p>
          <a:p>
            <a:r>
              <a:rPr lang="en-US" altLang="zh-CN" dirty="0" smtClean="0"/>
              <a:t>          return n+m</a:t>
            </a:r>
          </a:p>
          <a:p>
            <a:r>
              <a:rPr lang="en-US" altLang="zh-CN" dirty="0" smtClean="0"/>
              <a:t>      }</a:t>
            </a:r>
          </a:p>
          <a:p>
            <a:r>
              <a:rPr lang="en-US" altLang="zh-CN" dirty="0" smtClean="0"/>
              <a:t>      let sum = fn(10, 20)</a:t>
            </a:r>
          </a:p>
          <a:p>
            <a:r>
              <a:rPr lang="en-US" altLang="zh-CN" dirty="0" smtClean="0"/>
              <a:t>      console.log(sum)</a:t>
            </a:r>
          </a:p>
          <a:p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07504" y="84355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5536" y="483518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</a:t>
            </a:r>
            <a:r>
              <a:rPr lang="zh-CN" altLang="en-US" dirty="0" smtClean="0"/>
              <a:t>量存储区       值存储区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8435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563888" y="627534"/>
            <a:ext cx="1872208" cy="18722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3928" y="339502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79912" y="1203598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‘console.log(r)</a:t>
            </a:r>
          </a:p>
          <a:p>
            <a:r>
              <a:rPr lang="en-US" altLang="zh-CN" dirty="0" smtClean="0"/>
              <a:t>return n+m’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79712" y="843558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cxnSp>
        <p:nvCxnSpPr>
          <p:cNvPr id="21" name="直接连接符 20"/>
          <p:cNvCxnSpPr>
            <a:stCxn id="13" idx="3"/>
          </p:cNvCxnSpPr>
          <p:nvPr/>
        </p:nvCxnSpPr>
        <p:spPr>
          <a:xfrm>
            <a:off x="1060594" y="1028224"/>
            <a:ext cx="1063134" cy="31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3"/>
          </p:cNvCxnSpPr>
          <p:nvPr/>
        </p:nvCxnSpPr>
        <p:spPr>
          <a:xfrm flipV="1">
            <a:off x="3053019" y="987574"/>
            <a:ext cx="510869" cy="4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9552" y="120359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sum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012160" y="2283718"/>
            <a:ext cx="2160240" cy="2859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6012160" y="2931790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5" idx="0"/>
          </p:cNvCxnSpPr>
          <p:nvPr/>
        </p:nvCxnSpPr>
        <p:spPr>
          <a:xfrm>
            <a:off x="7092280" y="228371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44208" y="2283718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altLang="zh-CN" dirty="0" smtClean="0"/>
          </a:p>
          <a:p>
            <a:r>
              <a:rPr lang="en-US" altLang="zh-CN" dirty="0" smtClean="0"/>
              <a:t>,m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52320" y="22837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</a:p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6660232" y="2499742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804248" y="278777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44208" y="3291830"/>
            <a:ext cx="1251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</a:t>
            </a:r>
            <a:r>
              <a:rPr lang="en-US" altLang="zh-CN" dirty="0" smtClean="0"/>
              <a:t>eturn m+n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30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67744" y="1203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</a:t>
            </a:r>
            <a:endParaRPr lang="zh-CN" altLang="en-US" dirty="0"/>
          </a:p>
        </p:txBody>
      </p:sp>
      <p:cxnSp>
        <p:nvCxnSpPr>
          <p:cNvPr id="40" name="直接连接符 39"/>
          <p:cNvCxnSpPr>
            <a:stCxn id="24" idx="3"/>
          </p:cNvCxnSpPr>
          <p:nvPr/>
        </p:nvCxnSpPr>
        <p:spPr>
          <a:xfrm>
            <a:off x="1120160" y="1388264"/>
            <a:ext cx="1291600" cy="31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3568" y="163564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95736" y="16356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1851670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91880" y="2859782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4499992" y="2859782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31</Words>
  <Application>Microsoft Office PowerPoint</Application>
  <PresentationFormat>全屏显示(16:9)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7</cp:revision>
  <dcterms:modified xsi:type="dcterms:W3CDTF">2019-10-23T12:18:38Z</dcterms:modified>
</cp:coreProperties>
</file>