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75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AFY" initials="S" lastIdx="1" clrIdx="0">
    <p:extLst>
      <p:ext uri="{19B8F6BF-5375-455C-9EA6-DF929625EA0E}">
        <p15:presenceInfo xmlns:p15="http://schemas.microsoft.com/office/powerpoint/2012/main" userId="SSAF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94" y="3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5T15:58:39.548" idx="1">
    <p:pos x="10" y="10"/>
    <p:text>팀원 역할 분담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85626" y="3940591"/>
            <a:ext cx="11916746" cy="1896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5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35837" y="4058894"/>
            <a:ext cx="16235680" cy="1020444"/>
          </a:xfrm>
          <a:custGeom>
            <a:avLst/>
            <a:gdLst/>
            <a:ahLst/>
            <a:cxnLst/>
            <a:rect l="l" t="t" r="r" b="b"/>
            <a:pathLst>
              <a:path w="16235680" h="1020445">
                <a:moveTo>
                  <a:pt x="16235363" y="0"/>
                </a:moveTo>
                <a:lnTo>
                  <a:pt x="16235363" y="0"/>
                </a:lnTo>
                <a:lnTo>
                  <a:pt x="0" y="0"/>
                </a:lnTo>
                <a:lnTo>
                  <a:pt x="0" y="11899"/>
                </a:lnTo>
                <a:lnTo>
                  <a:pt x="3246120" y="11899"/>
                </a:lnTo>
                <a:lnTo>
                  <a:pt x="3246120" y="1020318"/>
                </a:lnTo>
                <a:lnTo>
                  <a:pt x="3248495" y="1020318"/>
                </a:lnTo>
                <a:lnTo>
                  <a:pt x="3248495" y="11899"/>
                </a:lnTo>
                <a:lnTo>
                  <a:pt x="3250882" y="11899"/>
                </a:lnTo>
                <a:lnTo>
                  <a:pt x="6492240" y="11899"/>
                </a:lnTo>
                <a:lnTo>
                  <a:pt x="6492240" y="1020318"/>
                </a:lnTo>
                <a:lnTo>
                  <a:pt x="6494615" y="1020318"/>
                </a:lnTo>
                <a:lnTo>
                  <a:pt x="6494615" y="11899"/>
                </a:lnTo>
                <a:lnTo>
                  <a:pt x="6497002" y="11899"/>
                </a:lnTo>
                <a:lnTo>
                  <a:pt x="9738360" y="11899"/>
                </a:lnTo>
                <a:lnTo>
                  <a:pt x="9738360" y="1020318"/>
                </a:lnTo>
                <a:lnTo>
                  <a:pt x="9740735" y="1020318"/>
                </a:lnTo>
                <a:lnTo>
                  <a:pt x="9740735" y="11899"/>
                </a:lnTo>
                <a:lnTo>
                  <a:pt x="9743122" y="11899"/>
                </a:lnTo>
                <a:lnTo>
                  <a:pt x="12984480" y="11899"/>
                </a:lnTo>
                <a:lnTo>
                  <a:pt x="12984480" y="1020318"/>
                </a:lnTo>
                <a:lnTo>
                  <a:pt x="12986855" y="1020318"/>
                </a:lnTo>
                <a:lnTo>
                  <a:pt x="12986855" y="11899"/>
                </a:lnTo>
                <a:lnTo>
                  <a:pt x="12989243" y="11899"/>
                </a:lnTo>
                <a:lnTo>
                  <a:pt x="16235363" y="11899"/>
                </a:lnTo>
                <a:lnTo>
                  <a:pt x="16235363" y="0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0370" y="908082"/>
            <a:ext cx="9507259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0478" y="612817"/>
            <a:ext cx="16927195" cy="9035415"/>
            <a:chOff x="680478" y="625880"/>
            <a:chExt cx="16927195" cy="9035415"/>
          </a:xfrm>
        </p:grpSpPr>
        <p:sp>
          <p:nvSpPr>
            <p:cNvPr id="3" name="object 3"/>
            <p:cNvSpPr/>
            <p:nvPr/>
          </p:nvSpPr>
          <p:spPr>
            <a:xfrm>
              <a:off x="690174" y="635565"/>
              <a:ext cx="16908145" cy="9016365"/>
            </a:xfrm>
            <a:custGeom>
              <a:avLst/>
              <a:gdLst/>
              <a:ahLst/>
              <a:cxnLst/>
              <a:rect l="l" t="t" r="r" b="b"/>
              <a:pathLst>
                <a:path w="16908145" h="9016365">
                  <a:moveTo>
                    <a:pt x="16907649" y="9015869"/>
                  </a:moveTo>
                  <a:lnTo>
                    <a:pt x="0" y="9015869"/>
                  </a:lnTo>
                  <a:lnTo>
                    <a:pt x="0" y="0"/>
                  </a:lnTo>
                  <a:lnTo>
                    <a:pt x="16907649" y="0"/>
                  </a:lnTo>
                  <a:lnTo>
                    <a:pt x="16907649" y="9015869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0478" y="625880"/>
              <a:ext cx="16927195" cy="9035415"/>
            </a:xfrm>
            <a:custGeom>
              <a:avLst/>
              <a:gdLst/>
              <a:ahLst/>
              <a:cxnLst/>
              <a:rect l="l" t="t" r="r" b="b"/>
              <a:pathLst>
                <a:path w="16927195" h="9035415">
                  <a:moveTo>
                    <a:pt x="16927030" y="0"/>
                  </a:moveTo>
                  <a:lnTo>
                    <a:pt x="16907650" y="0"/>
                  </a:lnTo>
                  <a:lnTo>
                    <a:pt x="16907650" y="19380"/>
                  </a:lnTo>
                  <a:lnTo>
                    <a:pt x="16907650" y="9015870"/>
                  </a:lnTo>
                  <a:lnTo>
                    <a:pt x="19380" y="9015870"/>
                  </a:lnTo>
                  <a:lnTo>
                    <a:pt x="19380" y="19380"/>
                  </a:lnTo>
                  <a:lnTo>
                    <a:pt x="16907650" y="19380"/>
                  </a:lnTo>
                  <a:lnTo>
                    <a:pt x="16907650" y="0"/>
                  </a:lnTo>
                  <a:lnTo>
                    <a:pt x="19380" y="0"/>
                  </a:lnTo>
                  <a:lnTo>
                    <a:pt x="0" y="0"/>
                  </a:lnTo>
                  <a:lnTo>
                    <a:pt x="0" y="9035250"/>
                  </a:lnTo>
                  <a:lnTo>
                    <a:pt x="19380" y="9035250"/>
                  </a:lnTo>
                  <a:lnTo>
                    <a:pt x="16907650" y="9035250"/>
                  </a:lnTo>
                  <a:lnTo>
                    <a:pt x="16927030" y="9035250"/>
                  </a:lnTo>
                  <a:lnTo>
                    <a:pt x="169270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68251" y="6593802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70">
                  <a:moveTo>
                    <a:pt x="7496896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4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7496896" y="0"/>
                  </a:lnTo>
                  <a:lnTo>
                    <a:pt x="7544343" y="2395"/>
                  </a:lnTo>
                  <a:lnTo>
                    <a:pt x="7590421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8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0" y="168875"/>
                  </a:lnTo>
                  <a:lnTo>
                    <a:pt x="7881729" y="204603"/>
                  </a:lnTo>
                  <a:lnTo>
                    <a:pt x="7904978" y="242868"/>
                  </a:lnTo>
                  <a:lnTo>
                    <a:pt x="7924522" y="283437"/>
                  </a:lnTo>
                  <a:lnTo>
                    <a:pt x="7940130" y="326079"/>
                  </a:lnTo>
                  <a:lnTo>
                    <a:pt x="7951568" y="370558"/>
                  </a:lnTo>
                  <a:lnTo>
                    <a:pt x="7958601" y="416643"/>
                  </a:lnTo>
                  <a:lnTo>
                    <a:pt x="7960998" y="464100"/>
                  </a:lnTo>
                  <a:lnTo>
                    <a:pt x="7958601" y="511547"/>
                  </a:lnTo>
                  <a:lnTo>
                    <a:pt x="7951568" y="557624"/>
                  </a:lnTo>
                  <a:lnTo>
                    <a:pt x="7940130" y="602099"/>
                  </a:lnTo>
                  <a:lnTo>
                    <a:pt x="7924522" y="644737"/>
                  </a:lnTo>
                  <a:lnTo>
                    <a:pt x="7904978" y="685306"/>
                  </a:lnTo>
                  <a:lnTo>
                    <a:pt x="7881729" y="723571"/>
                  </a:lnTo>
                  <a:lnTo>
                    <a:pt x="7855010" y="759300"/>
                  </a:lnTo>
                  <a:lnTo>
                    <a:pt x="7825055" y="792258"/>
                  </a:lnTo>
                  <a:lnTo>
                    <a:pt x="7792096" y="822214"/>
                  </a:lnTo>
                  <a:lnTo>
                    <a:pt x="7756368" y="848932"/>
                  </a:lnTo>
                  <a:lnTo>
                    <a:pt x="7718102" y="872181"/>
                  </a:lnTo>
                  <a:lnTo>
                    <a:pt x="7677534" y="891726"/>
                  </a:lnTo>
                  <a:lnTo>
                    <a:pt x="7634896" y="907334"/>
                  </a:lnTo>
                  <a:lnTo>
                    <a:pt x="7590421" y="918771"/>
                  </a:lnTo>
                  <a:lnTo>
                    <a:pt x="7544343" y="925805"/>
                  </a:lnTo>
                  <a:lnTo>
                    <a:pt x="7496896" y="928201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62091" y="6587643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70">
                  <a:moveTo>
                    <a:pt x="7503056" y="940520"/>
                  </a:moveTo>
                  <a:lnTo>
                    <a:pt x="470259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8" y="0"/>
                  </a:lnTo>
                  <a:lnTo>
                    <a:pt x="7503058" y="0"/>
                  </a:lnTo>
                  <a:lnTo>
                    <a:pt x="7551070" y="2432"/>
                  </a:lnTo>
                  <a:lnTo>
                    <a:pt x="7597712" y="9570"/>
                  </a:lnTo>
                  <a:lnTo>
                    <a:pt x="7608372" y="12318"/>
                  </a:lnTo>
                  <a:lnTo>
                    <a:pt x="470259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8" y="214389"/>
                  </a:lnTo>
                  <a:lnTo>
                    <a:pt x="67666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7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7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6" y="688371"/>
                  </a:lnTo>
                  <a:lnTo>
                    <a:pt x="90628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59" y="928201"/>
                  </a:lnTo>
                  <a:lnTo>
                    <a:pt x="7608372" y="928201"/>
                  </a:lnTo>
                  <a:lnTo>
                    <a:pt x="7597712" y="930949"/>
                  </a:lnTo>
                  <a:lnTo>
                    <a:pt x="7551070" y="938087"/>
                  </a:lnTo>
                  <a:lnTo>
                    <a:pt x="7503056" y="940520"/>
                  </a:lnTo>
                  <a:close/>
                </a:path>
                <a:path w="7973694" h="941070">
                  <a:moveTo>
                    <a:pt x="7608372" y="928201"/>
                  </a:moveTo>
                  <a:lnTo>
                    <a:pt x="7503056" y="928201"/>
                  </a:lnTo>
                  <a:lnTo>
                    <a:pt x="7549815" y="925833"/>
                  </a:lnTo>
                  <a:lnTo>
                    <a:pt x="7595237" y="918882"/>
                  </a:lnTo>
                  <a:lnTo>
                    <a:pt x="7639092" y="907580"/>
                  </a:lnTo>
                  <a:lnTo>
                    <a:pt x="7681146" y="892160"/>
                  </a:lnTo>
                  <a:lnTo>
                    <a:pt x="7721169" y="872853"/>
                  </a:lnTo>
                  <a:lnTo>
                    <a:pt x="7758927" y="849890"/>
                  </a:lnTo>
                  <a:lnTo>
                    <a:pt x="7794190" y="823505"/>
                  </a:lnTo>
                  <a:lnTo>
                    <a:pt x="7826726" y="793929"/>
                  </a:lnTo>
                  <a:lnTo>
                    <a:pt x="7856302" y="761393"/>
                  </a:lnTo>
                  <a:lnTo>
                    <a:pt x="7882687" y="726130"/>
                  </a:lnTo>
                  <a:lnTo>
                    <a:pt x="7905649" y="688371"/>
                  </a:lnTo>
                  <a:lnTo>
                    <a:pt x="7924956" y="648349"/>
                  </a:lnTo>
                  <a:lnTo>
                    <a:pt x="7940376" y="606294"/>
                  </a:lnTo>
                  <a:lnTo>
                    <a:pt x="7951678" y="562440"/>
                  </a:lnTo>
                  <a:lnTo>
                    <a:pt x="7958629" y="517018"/>
                  </a:lnTo>
                  <a:lnTo>
                    <a:pt x="7960997" y="470259"/>
                  </a:lnTo>
                  <a:lnTo>
                    <a:pt x="7958629" y="423501"/>
                  </a:lnTo>
                  <a:lnTo>
                    <a:pt x="7951678" y="378078"/>
                  </a:lnTo>
                  <a:lnTo>
                    <a:pt x="7940376" y="334224"/>
                  </a:lnTo>
                  <a:lnTo>
                    <a:pt x="7924956" y="292170"/>
                  </a:lnTo>
                  <a:lnTo>
                    <a:pt x="7905649" y="252148"/>
                  </a:lnTo>
                  <a:lnTo>
                    <a:pt x="7882687" y="214389"/>
                  </a:lnTo>
                  <a:lnTo>
                    <a:pt x="7856302" y="179126"/>
                  </a:lnTo>
                  <a:lnTo>
                    <a:pt x="7826726" y="146590"/>
                  </a:lnTo>
                  <a:lnTo>
                    <a:pt x="7794190" y="117014"/>
                  </a:lnTo>
                  <a:lnTo>
                    <a:pt x="7758927" y="90628"/>
                  </a:lnTo>
                  <a:lnTo>
                    <a:pt x="7721169" y="67666"/>
                  </a:lnTo>
                  <a:lnTo>
                    <a:pt x="7681146" y="48359"/>
                  </a:lnTo>
                  <a:lnTo>
                    <a:pt x="7639092" y="32939"/>
                  </a:lnTo>
                  <a:lnTo>
                    <a:pt x="7595237" y="21637"/>
                  </a:lnTo>
                  <a:lnTo>
                    <a:pt x="7549815" y="14686"/>
                  </a:lnTo>
                  <a:lnTo>
                    <a:pt x="7503056" y="12318"/>
                  </a:lnTo>
                  <a:lnTo>
                    <a:pt x="7608372" y="12318"/>
                  </a:lnTo>
                  <a:lnTo>
                    <a:pt x="7685929" y="37013"/>
                  </a:lnTo>
                  <a:lnTo>
                    <a:pt x="7727028" y="56840"/>
                  </a:lnTo>
                  <a:lnTo>
                    <a:pt x="7765803" y="80421"/>
                  </a:lnTo>
                  <a:lnTo>
                    <a:pt x="7802015" y="107517"/>
                  </a:lnTo>
                  <a:lnTo>
                    <a:pt x="7835427" y="137890"/>
                  </a:lnTo>
                  <a:lnTo>
                    <a:pt x="7865799" y="171302"/>
                  </a:lnTo>
                  <a:lnTo>
                    <a:pt x="7892895" y="207514"/>
                  </a:lnTo>
                  <a:lnTo>
                    <a:pt x="7916476" y="246288"/>
                  </a:lnTo>
                  <a:lnTo>
                    <a:pt x="7936304" y="287387"/>
                  </a:lnTo>
                  <a:lnTo>
                    <a:pt x="7952140" y="330571"/>
                  </a:lnTo>
                  <a:lnTo>
                    <a:pt x="7963746" y="375604"/>
                  </a:lnTo>
                  <a:lnTo>
                    <a:pt x="7970885" y="422246"/>
                  </a:lnTo>
                  <a:lnTo>
                    <a:pt x="7973317" y="470259"/>
                  </a:lnTo>
                  <a:lnTo>
                    <a:pt x="7970885" y="518273"/>
                  </a:lnTo>
                  <a:lnTo>
                    <a:pt x="7963746" y="564915"/>
                  </a:lnTo>
                  <a:lnTo>
                    <a:pt x="7952140" y="609947"/>
                  </a:lnTo>
                  <a:lnTo>
                    <a:pt x="7936304" y="653132"/>
                  </a:lnTo>
                  <a:lnTo>
                    <a:pt x="7916476" y="694231"/>
                  </a:lnTo>
                  <a:lnTo>
                    <a:pt x="7892895" y="733005"/>
                  </a:lnTo>
                  <a:lnTo>
                    <a:pt x="7865799" y="769217"/>
                  </a:lnTo>
                  <a:lnTo>
                    <a:pt x="7835427" y="802629"/>
                  </a:lnTo>
                  <a:lnTo>
                    <a:pt x="7802015" y="833002"/>
                  </a:lnTo>
                  <a:lnTo>
                    <a:pt x="7765803" y="860098"/>
                  </a:lnTo>
                  <a:lnTo>
                    <a:pt x="7727028" y="883679"/>
                  </a:lnTo>
                  <a:lnTo>
                    <a:pt x="7685929" y="903506"/>
                  </a:lnTo>
                  <a:lnTo>
                    <a:pt x="7642744" y="919342"/>
                  </a:lnTo>
                  <a:lnTo>
                    <a:pt x="7608372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02273" y="3558863"/>
            <a:ext cx="12282972" cy="15549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10000" spc="-1070" dirty="0" smtClean="0"/>
              <a:t>SSAFY </a:t>
            </a:r>
            <a:r>
              <a:rPr lang="ko-KR" altLang="en-US" sz="10000" spc="-1070" dirty="0" smtClean="0"/>
              <a:t>관통 프로젝트</a:t>
            </a:r>
            <a:endParaRPr sz="10000" spc="-1070" dirty="0"/>
          </a:p>
        </p:txBody>
      </p:sp>
      <p:sp>
        <p:nvSpPr>
          <p:cNvPr id="8" name="object 8"/>
          <p:cNvSpPr txBox="1"/>
          <p:nvPr/>
        </p:nvSpPr>
        <p:spPr>
          <a:xfrm>
            <a:off x="8076084" y="6705005"/>
            <a:ext cx="2135351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500" b="1" dirty="0" smtClean="0">
                <a:latin typeface="Dotum"/>
                <a:cs typeface="Dotum"/>
              </a:rPr>
              <a:t>XP</a:t>
            </a:r>
            <a:r>
              <a:rPr lang="ko-KR" altLang="en-US" sz="4500" b="1" dirty="0" err="1" smtClean="0">
                <a:latin typeface="Dotum"/>
                <a:cs typeface="Dotum"/>
              </a:rPr>
              <a:t>릭스</a:t>
            </a:r>
            <a:endParaRPr sz="4500" b="1" dirty="0">
              <a:latin typeface="Dotum"/>
              <a:cs typeface="Dotum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0955" y="1244314"/>
            <a:ext cx="16945610" cy="1322070"/>
            <a:chOff x="670955" y="1244314"/>
            <a:chExt cx="16945610" cy="1322070"/>
          </a:xfrm>
        </p:grpSpPr>
        <p:sp>
          <p:nvSpPr>
            <p:cNvPr id="10" name="object 10"/>
            <p:cNvSpPr/>
            <p:nvPr/>
          </p:nvSpPr>
          <p:spPr>
            <a:xfrm>
              <a:off x="1281005" y="1244314"/>
              <a:ext cx="619760" cy="713105"/>
            </a:xfrm>
            <a:custGeom>
              <a:avLst/>
              <a:gdLst/>
              <a:ahLst/>
              <a:cxnLst/>
              <a:rect l="l" t="t" r="r" b="b"/>
              <a:pathLst>
                <a:path w="619760" h="713105">
                  <a:moveTo>
                    <a:pt x="312369" y="712537"/>
                  </a:moveTo>
                  <a:lnTo>
                    <a:pt x="307183" y="712537"/>
                  </a:lnTo>
                  <a:lnTo>
                    <a:pt x="304625" y="711853"/>
                  </a:lnTo>
                  <a:lnTo>
                    <a:pt x="9185" y="540822"/>
                  </a:lnTo>
                  <a:lnTo>
                    <a:pt x="6315" y="539566"/>
                  </a:lnTo>
                  <a:lnTo>
                    <a:pt x="3864" y="537416"/>
                  </a:lnTo>
                  <a:lnTo>
                    <a:pt x="641" y="531851"/>
                  </a:lnTo>
                  <a:lnTo>
                    <a:pt x="0" y="528595"/>
                  </a:lnTo>
                  <a:lnTo>
                    <a:pt x="374" y="525424"/>
                  </a:lnTo>
                  <a:lnTo>
                    <a:pt x="374" y="181305"/>
                  </a:lnTo>
                  <a:lnTo>
                    <a:pt x="2682" y="176822"/>
                  </a:lnTo>
                  <a:lnTo>
                    <a:pt x="6486" y="174039"/>
                  </a:lnTo>
                  <a:lnTo>
                    <a:pt x="7196" y="173497"/>
                  </a:lnTo>
                  <a:lnTo>
                    <a:pt x="7959" y="173020"/>
                  </a:lnTo>
                  <a:lnTo>
                    <a:pt x="8769" y="172621"/>
                  </a:lnTo>
                  <a:lnTo>
                    <a:pt x="302347" y="2663"/>
                  </a:lnTo>
                  <a:lnTo>
                    <a:pt x="306901" y="0"/>
                  </a:lnTo>
                  <a:lnTo>
                    <a:pt x="312637" y="0"/>
                  </a:lnTo>
                  <a:lnTo>
                    <a:pt x="317244" y="2684"/>
                  </a:lnTo>
                  <a:lnTo>
                    <a:pt x="374638" y="35911"/>
                  </a:lnTo>
                  <a:lnTo>
                    <a:pt x="315195" y="35911"/>
                  </a:lnTo>
                  <a:lnTo>
                    <a:pt x="303450" y="56306"/>
                  </a:lnTo>
                  <a:lnTo>
                    <a:pt x="269131" y="56306"/>
                  </a:lnTo>
                  <a:lnTo>
                    <a:pt x="70599" y="171241"/>
                  </a:lnTo>
                  <a:lnTo>
                    <a:pt x="608399" y="171241"/>
                  </a:lnTo>
                  <a:lnTo>
                    <a:pt x="616329" y="175825"/>
                  </a:lnTo>
                  <a:lnTo>
                    <a:pt x="619180" y="180772"/>
                  </a:lnTo>
                  <a:lnTo>
                    <a:pt x="619180" y="201044"/>
                  </a:lnTo>
                  <a:lnTo>
                    <a:pt x="30098" y="201044"/>
                  </a:lnTo>
                  <a:lnTo>
                    <a:pt x="30098" y="471370"/>
                  </a:lnTo>
                  <a:lnTo>
                    <a:pt x="64421" y="471370"/>
                  </a:lnTo>
                  <a:lnTo>
                    <a:pt x="40863" y="512278"/>
                  </a:lnTo>
                  <a:lnTo>
                    <a:pt x="619179" y="512278"/>
                  </a:lnTo>
                  <a:lnTo>
                    <a:pt x="619179" y="532416"/>
                  </a:lnTo>
                  <a:lnTo>
                    <a:pt x="616338" y="537357"/>
                  </a:lnTo>
                  <a:lnTo>
                    <a:pt x="608177" y="542081"/>
                  </a:lnTo>
                  <a:lnTo>
                    <a:pt x="70801" y="542081"/>
                  </a:lnTo>
                  <a:lnTo>
                    <a:pt x="304319" y="677272"/>
                  </a:lnTo>
                  <a:lnTo>
                    <a:pt x="374661" y="677272"/>
                  </a:lnTo>
                  <a:lnTo>
                    <a:pt x="314927" y="711855"/>
                  </a:lnTo>
                  <a:lnTo>
                    <a:pt x="312369" y="712537"/>
                  </a:lnTo>
                  <a:close/>
                </a:path>
                <a:path w="619760" h="713105">
                  <a:moveTo>
                    <a:pt x="608399" y="171241"/>
                  </a:moveTo>
                  <a:lnTo>
                    <a:pt x="548955" y="171241"/>
                  </a:lnTo>
                  <a:lnTo>
                    <a:pt x="315195" y="35911"/>
                  </a:lnTo>
                  <a:lnTo>
                    <a:pt x="374638" y="35911"/>
                  </a:lnTo>
                  <a:lnTo>
                    <a:pt x="608399" y="171241"/>
                  </a:lnTo>
                  <a:close/>
                </a:path>
                <a:path w="619760" h="713105">
                  <a:moveTo>
                    <a:pt x="237261" y="171241"/>
                  </a:moveTo>
                  <a:lnTo>
                    <a:pt x="202942" y="171241"/>
                  </a:lnTo>
                  <a:lnTo>
                    <a:pt x="269131" y="56306"/>
                  </a:lnTo>
                  <a:lnTo>
                    <a:pt x="303450" y="56306"/>
                  </a:lnTo>
                  <a:lnTo>
                    <a:pt x="237261" y="171241"/>
                  </a:lnTo>
                  <a:close/>
                </a:path>
                <a:path w="619760" h="713105">
                  <a:moveTo>
                    <a:pt x="64421" y="471370"/>
                  </a:moveTo>
                  <a:lnTo>
                    <a:pt x="30098" y="471370"/>
                  </a:lnTo>
                  <a:lnTo>
                    <a:pt x="185776" y="201044"/>
                  </a:lnTo>
                  <a:lnTo>
                    <a:pt x="619180" y="201044"/>
                  </a:lnTo>
                  <a:lnTo>
                    <a:pt x="220100" y="201045"/>
                  </a:lnTo>
                  <a:lnTo>
                    <a:pt x="64421" y="471370"/>
                  </a:lnTo>
                  <a:close/>
                </a:path>
                <a:path w="619760" h="713105">
                  <a:moveTo>
                    <a:pt x="433662" y="512278"/>
                  </a:moveTo>
                  <a:lnTo>
                    <a:pt x="399338" y="512278"/>
                  </a:lnTo>
                  <a:lnTo>
                    <a:pt x="578574" y="201045"/>
                  </a:lnTo>
                  <a:lnTo>
                    <a:pt x="619180" y="201045"/>
                  </a:lnTo>
                  <a:lnTo>
                    <a:pt x="619180" y="241747"/>
                  </a:lnTo>
                  <a:lnTo>
                    <a:pt x="589458" y="241747"/>
                  </a:lnTo>
                  <a:lnTo>
                    <a:pt x="433662" y="512278"/>
                  </a:lnTo>
                  <a:close/>
                </a:path>
                <a:path w="619760" h="713105">
                  <a:moveTo>
                    <a:pt x="619179" y="512278"/>
                  </a:moveTo>
                  <a:lnTo>
                    <a:pt x="589458" y="512278"/>
                  </a:lnTo>
                  <a:lnTo>
                    <a:pt x="589458" y="241747"/>
                  </a:lnTo>
                  <a:lnTo>
                    <a:pt x="619180" y="241747"/>
                  </a:lnTo>
                  <a:lnTo>
                    <a:pt x="619179" y="512278"/>
                  </a:lnTo>
                  <a:close/>
                </a:path>
                <a:path w="619760" h="713105">
                  <a:moveTo>
                    <a:pt x="374661" y="677272"/>
                  </a:moveTo>
                  <a:lnTo>
                    <a:pt x="304319" y="677272"/>
                  </a:lnTo>
                  <a:lnTo>
                    <a:pt x="382176" y="542081"/>
                  </a:lnTo>
                  <a:lnTo>
                    <a:pt x="416498" y="542081"/>
                  </a:lnTo>
                  <a:lnTo>
                    <a:pt x="350349" y="656941"/>
                  </a:lnTo>
                  <a:lnTo>
                    <a:pt x="409779" y="656941"/>
                  </a:lnTo>
                  <a:lnTo>
                    <a:pt x="374661" y="677272"/>
                  </a:lnTo>
                  <a:close/>
                </a:path>
                <a:path w="619760" h="713105">
                  <a:moveTo>
                    <a:pt x="409779" y="656941"/>
                  </a:moveTo>
                  <a:lnTo>
                    <a:pt x="350349" y="656941"/>
                  </a:lnTo>
                  <a:lnTo>
                    <a:pt x="548753" y="542081"/>
                  </a:lnTo>
                  <a:lnTo>
                    <a:pt x="608177" y="542081"/>
                  </a:lnTo>
                  <a:lnTo>
                    <a:pt x="409779" y="656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0480" y="2532936"/>
              <a:ext cx="16926560" cy="24130"/>
            </a:xfrm>
            <a:custGeom>
              <a:avLst/>
              <a:gdLst/>
              <a:ahLst/>
              <a:cxnLst/>
              <a:rect l="l" t="t" r="r" b="b"/>
              <a:pathLst>
                <a:path w="16926560" h="24130">
                  <a:moveTo>
                    <a:pt x="0" y="0"/>
                  </a:moveTo>
                  <a:lnTo>
                    <a:pt x="16925996" y="2381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02557" y="1355887"/>
            <a:ext cx="12757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spc="-235" dirty="0" smtClean="0">
                <a:latin typeface="Dotum"/>
                <a:cs typeface="Dotum"/>
              </a:rPr>
              <a:t>SSAFY</a:t>
            </a:r>
            <a:endParaRPr sz="2500" dirty="0">
              <a:latin typeface="Dotum"/>
              <a:cs typeface="Dotum"/>
            </a:endParaRPr>
          </a:p>
        </p:txBody>
      </p:sp>
      <p:sp>
        <p:nvSpPr>
          <p:cNvPr id="15" name="object 12"/>
          <p:cNvSpPr txBox="1"/>
          <p:nvPr/>
        </p:nvSpPr>
        <p:spPr>
          <a:xfrm>
            <a:off x="13882613" y="1174357"/>
            <a:ext cx="373475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dirty="0" smtClean="0">
                <a:latin typeface="Dotum"/>
                <a:cs typeface="Dotum"/>
              </a:rPr>
              <a:t>팀장 </a:t>
            </a:r>
            <a:r>
              <a:rPr lang="en-US" altLang="ko-KR" sz="3000" dirty="0" smtClean="0">
                <a:latin typeface="Dotum"/>
                <a:cs typeface="Dotum"/>
              </a:rPr>
              <a:t>: </a:t>
            </a:r>
            <a:r>
              <a:rPr lang="ko-KR" altLang="en-US" sz="3000" dirty="0" smtClean="0">
                <a:latin typeface="Dotum"/>
                <a:cs typeface="Dotum"/>
              </a:rPr>
              <a:t>김민식</a:t>
            </a:r>
            <a:r>
              <a:rPr lang="en-US" altLang="ko-KR" sz="3000" dirty="0" smtClean="0">
                <a:latin typeface="Dotum"/>
                <a:cs typeface="Dotum"/>
              </a:rPr>
              <a:t> </a:t>
            </a:r>
            <a:endParaRPr sz="3000" dirty="0">
              <a:latin typeface="Dotum"/>
              <a:cs typeface="Dotum"/>
            </a:endParaRPr>
          </a:p>
        </p:txBody>
      </p:sp>
      <p:sp>
        <p:nvSpPr>
          <p:cNvPr id="17" name="object 12"/>
          <p:cNvSpPr txBox="1"/>
          <p:nvPr/>
        </p:nvSpPr>
        <p:spPr>
          <a:xfrm>
            <a:off x="13882613" y="1616401"/>
            <a:ext cx="373475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dirty="0" smtClean="0">
                <a:latin typeface="Dotum"/>
                <a:cs typeface="Dotum"/>
              </a:rPr>
              <a:t>팀원 </a:t>
            </a:r>
            <a:r>
              <a:rPr lang="en-US" altLang="ko-KR" sz="3000" dirty="0" smtClean="0">
                <a:latin typeface="Dotum"/>
                <a:cs typeface="Dotum"/>
              </a:rPr>
              <a:t>: </a:t>
            </a:r>
            <a:r>
              <a:rPr lang="ko-KR" altLang="en-US" sz="3000" dirty="0" smtClean="0">
                <a:latin typeface="Dotum"/>
                <a:cs typeface="Dotum"/>
              </a:rPr>
              <a:t>김용범</a:t>
            </a:r>
            <a:r>
              <a:rPr lang="en-US" altLang="ko-KR" sz="3000" dirty="0" smtClean="0">
                <a:latin typeface="Dotum"/>
                <a:cs typeface="Dotum"/>
              </a:rPr>
              <a:t> </a:t>
            </a:r>
            <a:endParaRPr sz="3000" dirty="0">
              <a:latin typeface="Dotum"/>
              <a:cs typeface="Dot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12331" y="1427567"/>
            <a:ext cx="8922385" cy="3300095"/>
          </a:xfrm>
          <a:custGeom>
            <a:avLst/>
            <a:gdLst/>
            <a:ahLst/>
            <a:cxnLst/>
            <a:rect l="l" t="t" r="r" b="b"/>
            <a:pathLst>
              <a:path w="8922385" h="3300095">
                <a:moveTo>
                  <a:pt x="8921864" y="3300017"/>
                </a:moveTo>
                <a:lnTo>
                  <a:pt x="0" y="3300017"/>
                </a:lnTo>
                <a:lnTo>
                  <a:pt x="0" y="0"/>
                </a:lnTo>
                <a:lnTo>
                  <a:pt x="8921864" y="0"/>
                </a:lnTo>
                <a:lnTo>
                  <a:pt x="8921864" y="3300017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12331" y="5559417"/>
            <a:ext cx="8922385" cy="3300095"/>
          </a:xfrm>
          <a:custGeom>
            <a:avLst/>
            <a:gdLst/>
            <a:ahLst/>
            <a:cxnLst/>
            <a:rect l="l" t="t" r="r" b="b"/>
            <a:pathLst>
              <a:path w="8922385" h="3300095">
                <a:moveTo>
                  <a:pt x="8921864" y="3300017"/>
                </a:moveTo>
                <a:lnTo>
                  <a:pt x="0" y="3300017"/>
                </a:lnTo>
                <a:lnTo>
                  <a:pt x="0" y="0"/>
                </a:lnTo>
                <a:lnTo>
                  <a:pt x="8921864" y="0"/>
                </a:lnTo>
                <a:lnTo>
                  <a:pt x="8921864" y="3300017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2771" y="1851886"/>
            <a:ext cx="3038474" cy="2447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19350" y="5983735"/>
            <a:ext cx="3038474" cy="24479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112331" y="1427567"/>
            <a:ext cx="8921750" cy="3300095"/>
          </a:xfrm>
          <a:prstGeom prst="rect">
            <a:avLst/>
          </a:prstGeom>
          <a:ln w="1873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4140200">
              <a:lnSpc>
                <a:spcPct val="100000"/>
              </a:lnSpc>
              <a:spcBef>
                <a:spcPts val="5"/>
              </a:spcBef>
            </a:pPr>
            <a:r>
              <a:rPr sz="2800" spc="-260" dirty="0">
                <a:latin typeface="Dotum"/>
                <a:cs typeface="Dotum"/>
              </a:rPr>
              <a:t>요점을</a:t>
            </a:r>
            <a:r>
              <a:rPr sz="2800" spc="-150" dirty="0">
                <a:latin typeface="Dotum"/>
                <a:cs typeface="Dotum"/>
              </a:rPr>
              <a:t> </a:t>
            </a:r>
            <a:r>
              <a:rPr sz="2800" spc="-45" dirty="0">
                <a:latin typeface="Dotum"/>
                <a:cs typeface="Dotum"/>
              </a:rPr>
              <a:t>입력하세요</a:t>
            </a:r>
            <a:endParaRPr sz="2800">
              <a:latin typeface="Dotum"/>
              <a:cs typeface="Dotum"/>
            </a:endParaRPr>
          </a:p>
          <a:p>
            <a:pPr marL="4140200" marR="1209040">
              <a:lnSpc>
                <a:spcPct val="116500"/>
              </a:lnSpc>
              <a:spcBef>
                <a:spcPts val="1440"/>
              </a:spcBef>
            </a:pPr>
            <a:r>
              <a:rPr sz="2200" spc="-210" dirty="0">
                <a:latin typeface="Dotum"/>
                <a:cs typeface="Dotum"/>
              </a:rPr>
              <a:t>토론하고</a:t>
            </a:r>
            <a:r>
              <a:rPr sz="2200" spc="-100" dirty="0">
                <a:latin typeface="Dotum"/>
                <a:cs typeface="Dotum"/>
              </a:rPr>
              <a:t> </a:t>
            </a:r>
            <a:r>
              <a:rPr sz="2200" spc="-210" dirty="0">
                <a:latin typeface="Dotum"/>
                <a:cs typeface="Dotum"/>
              </a:rPr>
              <a:t>싶은</a:t>
            </a:r>
            <a:r>
              <a:rPr sz="2200" spc="-100" dirty="0">
                <a:latin typeface="Dotum"/>
                <a:cs typeface="Dotum"/>
              </a:rPr>
              <a:t> </a:t>
            </a:r>
            <a:r>
              <a:rPr sz="2200" spc="-25" dirty="0">
                <a:latin typeface="Dotum"/>
                <a:cs typeface="Dotum"/>
              </a:rPr>
              <a:t>내용을 </a:t>
            </a:r>
            <a:r>
              <a:rPr sz="2200" spc="-1210" dirty="0">
                <a:latin typeface="Dotum"/>
                <a:cs typeface="Dotum"/>
              </a:rPr>
              <a:t>간략하게
서술하세요.</a:t>
            </a:r>
            <a:endParaRPr sz="2200">
              <a:latin typeface="Dotum"/>
              <a:cs typeface="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000" y="3965609"/>
            <a:ext cx="5179695" cy="21494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8330"/>
              </a:lnSpc>
              <a:spcBef>
                <a:spcPts val="265"/>
              </a:spcBef>
            </a:pPr>
            <a:r>
              <a:rPr sz="7000" spc="-615" dirty="0">
                <a:latin typeface="Dotum"/>
                <a:cs typeface="Dotum"/>
              </a:rPr>
              <a:t>주제나 </a:t>
            </a:r>
            <a:r>
              <a:rPr sz="7000" spc="-4425" dirty="0">
                <a:latin typeface="Dotum"/>
                <a:cs typeface="Dotum"/>
              </a:rPr>
              <a:t>생각을
입력하세요</a:t>
            </a:r>
            <a:endParaRPr sz="7000">
              <a:latin typeface="Dotum"/>
              <a:cs typeface="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12331" y="5559417"/>
            <a:ext cx="8921750" cy="3300095"/>
          </a:xfrm>
          <a:prstGeom prst="rect">
            <a:avLst/>
          </a:prstGeom>
          <a:ln w="1873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4066540">
              <a:lnSpc>
                <a:spcPct val="100000"/>
              </a:lnSpc>
              <a:spcBef>
                <a:spcPts val="5"/>
              </a:spcBef>
            </a:pPr>
            <a:r>
              <a:rPr sz="2800" spc="-260" dirty="0">
                <a:latin typeface="Dotum"/>
                <a:cs typeface="Dotum"/>
              </a:rPr>
              <a:t>요점을</a:t>
            </a:r>
            <a:r>
              <a:rPr sz="2800" spc="-150" dirty="0">
                <a:latin typeface="Dotum"/>
                <a:cs typeface="Dotum"/>
              </a:rPr>
              <a:t> </a:t>
            </a:r>
            <a:r>
              <a:rPr sz="2800" spc="-45" dirty="0">
                <a:latin typeface="Dotum"/>
                <a:cs typeface="Dotum"/>
              </a:rPr>
              <a:t>입력하세요</a:t>
            </a:r>
            <a:endParaRPr sz="2800">
              <a:latin typeface="Dotum"/>
              <a:cs typeface="Dotum"/>
            </a:endParaRPr>
          </a:p>
          <a:p>
            <a:pPr marL="4066540" marR="1282700">
              <a:lnSpc>
                <a:spcPct val="116500"/>
              </a:lnSpc>
              <a:spcBef>
                <a:spcPts val="1440"/>
              </a:spcBef>
            </a:pPr>
            <a:r>
              <a:rPr sz="2200" spc="-210" dirty="0">
                <a:latin typeface="Dotum"/>
                <a:cs typeface="Dotum"/>
              </a:rPr>
              <a:t>토론하고</a:t>
            </a:r>
            <a:r>
              <a:rPr sz="2200" spc="-100" dirty="0">
                <a:latin typeface="Dotum"/>
                <a:cs typeface="Dotum"/>
              </a:rPr>
              <a:t> </a:t>
            </a:r>
            <a:r>
              <a:rPr sz="2200" spc="-210" dirty="0">
                <a:latin typeface="Dotum"/>
                <a:cs typeface="Dotum"/>
              </a:rPr>
              <a:t>싶은</a:t>
            </a:r>
            <a:r>
              <a:rPr sz="2200" spc="-100" dirty="0">
                <a:latin typeface="Dotum"/>
                <a:cs typeface="Dotum"/>
              </a:rPr>
              <a:t> </a:t>
            </a:r>
            <a:r>
              <a:rPr sz="2200" spc="-25" dirty="0">
                <a:latin typeface="Dotum"/>
                <a:cs typeface="Dotum"/>
              </a:rPr>
              <a:t>내용을 </a:t>
            </a:r>
            <a:r>
              <a:rPr sz="2200" spc="-1210" dirty="0">
                <a:latin typeface="Dotum"/>
                <a:cs typeface="Dotum"/>
              </a:rPr>
              <a:t>간략하게
서술하세요.</a:t>
            </a:r>
            <a:endParaRPr sz="22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8453" y="1207438"/>
            <a:ext cx="402717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7명</a:t>
            </a:r>
            <a:r>
              <a:rPr spc="-395" dirty="0"/>
              <a:t> </a:t>
            </a:r>
            <a:r>
              <a:rPr spc="-630" dirty="0"/>
              <a:t>중</a:t>
            </a:r>
            <a:r>
              <a:rPr spc="-390" dirty="0"/>
              <a:t> </a:t>
            </a:r>
            <a:r>
              <a:rPr spc="-305" dirty="0"/>
              <a:t>7명</a:t>
            </a:r>
          </a:p>
        </p:txBody>
      </p:sp>
      <p:sp>
        <p:nvSpPr>
          <p:cNvPr id="3" name="object 3"/>
          <p:cNvSpPr/>
          <p:nvPr/>
        </p:nvSpPr>
        <p:spPr>
          <a:xfrm>
            <a:off x="10427" y="3432175"/>
            <a:ext cx="18269585" cy="0"/>
          </a:xfrm>
          <a:custGeom>
            <a:avLst/>
            <a:gdLst/>
            <a:ahLst/>
            <a:cxnLst/>
            <a:rect l="l" t="t" r="r" b="b"/>
            <a:pathLst>
              <a:path w="18269585">
                <a:moveTo>
                  <a:pt x="0" y="0"/>
                </a:moveTo>
                <a:lnTo>
                  <a:pt x="1826908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6" y="6854825"/>
            <a:ext cx="18269585" cy="0"/>
          </a:xfrm>
          <a:custGeom>
            <a:avLst/>
            <a:gdLst/>
            <a:ahLst/>
            <a:cxnLst/>
            <a:rect l="l" t="t" r="r" b="b"/>
            <a:pathLst>
              <a:path w="18269585">
                <a:moveTo>
                  <a:pt x="0" y="0"/>
                </a:moveTo>
                <a:lnTo>
                  <a:pt x="1826908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848930" y="1386434"/>
            <a:ext cx="7973695" cy="941069"/>
            <a:chOff x="7848930" y="1386434"/>
            <a:chExt cx="7973695" cy="941069"/>
          </a:xfrm>
        </p:grpSpPr>
        <p:sp>
          <p:nvSpPr>
            <p:cNvPr id="6" name="object 6"/>
            <p:cNvSpPr/>
            <p:nvPr/>
          </p:nvSpPr>
          <p:spPr>
            <a:xfrm>
              <a:off x="7855089" y="1392593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69">
                  <a:moveTo>
                    <a:pt x="7496898" y="928201"/>
                  </a:moveTo>
                  <a:lnTo>
                    <a:pt x="464101" y="928201"/>
                  </a:lnTo>
                  <a:lnTo>
                    <a:pt x="416644" y="925805"/>
                  </a:lnTo>
                  <a:lnTo>
                    <a:pt x="370559" y="918771"/>
                  </a:lnTo>
                  <a:lnTo>
                    <a:pt x="326079" y="907333"/>
                  </a:lnTo>
                  <a:lnTo>
                    <a:pt x="283438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6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4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6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8" y="36466"/>
                  </a:lnTo>
                  <a:lnTo>
                    <a:pt x="326079" y="20862"/>
                  </a:lnTo>
                  <a:lnTo>
                    <a:pt x="370559" y="9427"/>
                  </a:lnTo>
                  <a:lnTo>
                    <a:pt x="416644" y="2395"/>
                  </a:lnTo>
                  <a:lnTo>
                    <a:pt x="464101" y="0"/>
                  </a:lnTo>
                  <a:lnTo>
                    <a:pt x="7496898" y="0"/>
                  </a:lnTo>
                  <a:lnTo>
                    <a:pt x="7544345" y="2395"/>
                  </a:lnTo>
                  <a:lnTo>
                    <a:pt x="7590422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7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0" y="168875"/>
                  </a:lnTo>
                  <a:lnTo>
                    <a:pt x="7881729" y="204603"/>
                  </a:lnTo>
                  <a:lnTo>
                    <a:pt x="7904977" y="242868"/>
                  </a:lnTo>
                  <a:lnTo>
                    <a:pt x="7924522" y="283437"/>
                  </a:lnTo>
                  <a:lnTo>
                    <a:pt x="7940130" y="326079"/>
                  </a:lnTo>
                  <a:lnTo>
                    <a:pt x="7951568" y="370558"/>
                  </a:lnTo>
                  <a:lnTo>
                    <a:pt x="7958601" y="416643"/>
                  </a:lnTo>
                  <a:lnTo>
                    <a:pt x="7960998" y="464100"/>
                  </a:lnTo>
                  <a:lnTo>
                    <a:pt x="7958601" y="511547"/>
                  </a:lnTo>
                  <a:lnTo>
                    <a:pt x="7951568" y="557624"/>
                  </a:lnTo>
                  <a:lnTo>
                    <a:pt x="7940130" y="602099"/>
                  </a:lnTo>
                  <a:lnTo>
                    <a:pt x="7924522" y="644737"/>
                  </a:lnTo>
                  <a:lnTo>
                    <a:pt x="7904977" y="685306"/>
                  </a:lnTo>
                  <a:lnTo>
                    <a:pt x="7881729" y="723571"/>
                  </a:lnTo>
                  <a:lnTo>
                    <a:pt x="7855010" y="759300"/>
                  </a:lnTo>
                  <a:lnTo>
                    <a:pt x="7825055" y="792258"/>
                  </a:lnTo>
                  <a:lnTo>
                    <a:pt x="7792096" y="822214"/>
                  </a:lnTo>
                  <a:lnTo>
                    <a:pt x="7756367" y="848932"/>
                  </a:lnTo>
                  <a:lnTo>
                    <a:pt x="7718102" y="872181"/>
                  </a:lnTo>
                  <a:lnTo>
                    <a:pt x="7677534" y="891726"/>
                  </a:lnTo>
                  <a:lnTo>
                    <a:pt x="7634896" y="907333"/>
                  </a:lnTo>
                  <a:lnTo>
                    <a:pt x="7590422" y="918771"/>
                  </a:lnTo>
                  <a:lnTo>
                    <a:pt x="7544345" y="925805"/>
                  </a:lnTo>
                  <a:lnTo>
                    <a:pt x="7496898" y="928201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48930" y="1386434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69">
                  <a:moveTo>
                    <a:pt x="7503057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8"/>
                  </a:lnTo>
                  <a:lnTo>
                    <a:pt x="207514" y="860097"/>
                  </a:lnTo>
                  <a:lnTo>
                    <a:pt x="171302" y="833001"/>
                  </a:lnTo>
                  <a:lnTo>
                    <a:pt x="137890" y="802628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1"/>
                  </a:lnTo>
                  <a:lnTo>
                    <a:pt x="21177" y="609947"/>
                  </a:lnTo>
                  <a:lnTo>
                    <a:pt x="9570" y="564914"/>
                  </a:lnTo>
                  <a:lnTo>
                    <a:pt x="2432" y="518272"/>
                  </a:lnTo>
                  <a:lnTo>
                    <a:pt x="0" y="470259"/>
                  </a:lnTo>
                  <a:lnTo>
                    <a:pt x="2432" y="422245"/>
                  </a:lnTo>
                  <a:lnTo>
                    <a:pt x="9570" y="375603"/>
                  </a:lnTo>
                  <a:lnTo>
                    <a:pt x="21177" y="330571"/>
                  </a:lnTo>
                  <a:lnTo>
                    <a:pt x="37013" y="287386"/>
                  </a:lnTo>
                  <a:lnTo>
                    <a:pt x="56840" y="246288"/>
                  </a:lnTo>
                  <a:lnTo>
                    <a:pt x="80421" y="207513"/>
                  </a:lnTo>
                  <a:lnTo>
                    <a:pt x="107517" y="171301"/>
                  </a:lnTo>
                  <a:lnTo>
                    <a:pt x="137890" y="137889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1"/>
                  </a:lnTo>
                  <a:lnTo>
                    <a:pt x="470248" y="0"/>
                  </a:lnTo>
                  <a:lnTo>
                    <a:pt x="7503069" y="0"/>
                  </a:lnTo>
                  <a:lnTo>
                    <a:pt x="7551071" y="2431"/>
                  </a:lnTo>
                  <a:lnTo>
                    <a:pt x="7597712" y="9570"/>
                  </a:lnTo>
                  <a:lnTo>
                    <a:pt x="7608373" y="12317"/>
                  </a:lnTo>
                  <a:lnTo>
                    <a:pt x="470260" y="12317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8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89"/>
                  </a:lnTo>
                  <a:lnTo>
                    <a:pt x="117014" y="179125"/>
                  </a:lnTo>
                  <a:lnTo>
                    <a:pt x="90629" y="214388"/>
                  </a:lnTo>
                  <a:lnTo>
                    <a:pt x="67666" y="252147"/>
                  </a:lnTo>
                  <a:lnTo>
                    <a:pt x="48359" y="292169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0"/>
                  </a:lnTo>
                  <a:lnTo>
                    <a:pt x="12318" y="470259"/>
                  </a:lnTo>
                  <a:lnTo>
                    <a:pt x="14687" y="517017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8"/>
                  </a:lnTo>
                  <a:lnTo>
                    <a:pt x="67666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8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79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0"/>
                  </a:lnTo>
                  <a:lnTo>
                    <a:pt x="7608373" y="928200"/>
                  </a:lnTo>
                  <a:lnTo>
                    <a:pt x="7597712" y="930948"/>
                  </a:lnTo>
                  <a:lnTo>
                    <a:pt x="7551071" y="938087"/>
                  </a:lnTo>
                  <a:lnTo>
                    <a:pt x="7503057" y="940519"/>
                  </a:lnTo>
                  <a:close/>
                </a:path>
                <a:path w="7973694" h="941069">
                  <a:moveTo>
                    <a:pt x="7608373" y="928200"/>
                  </a:moveTo>
                  <a:lnTo>
                    <a:pt x="7503057" y="928200"/>
                  </a:lnTo>
                  <a:lnTo>
                    <a:pt x="7549816" y="925832"/>
                  </a:lnTo>
                  <a:lnTo>
                    <a:pt x="7595238" y="918881"/>
                  </a:lnTo>
                  <a:lnTo>
                    <a:pt x="7639092" y="907579"/>
                  </a:lnTo>
                  <a:lnTo>
                    <a:pt x="7681146" y="892159"/>
                  </a:lnTo>
                  <a:lnTo>
                    <a:pt x="7721169" y="872852"/>
                  </a:lnTo>
                  <a:lnTo>
                    <a:pt x="7758927" y="849890"/>
                  </a:lnTo>
                  <a:lnTo>
                    <a:pt x="7794191" y="823505"/>
                  </a:lnTo>
                  <a:lnTo>
                    <a:pt x="7826726" y="793928"/>
                  </a:lnTo>
                  <a:lnTo>
                    <a:pt x="7856303" y="761393"/>
                  </a:lnTo>
                  <a:lnTo>
                    <a:pt x="7882688" y="726130"/>
                  </a:lnTo>
                  <a:lnTo>
                    <a:pt x="7905650" y="688371"/>
                  </a:lnTo>
                  <a:lnTo>
                    <a:pt x="7924957" y="648348"/>
                  </a:lnTo>
                  <a:lnTo>
                    <a:pt x="7940378" y="606294"/>
                  </a:lnTo>
                  <a:lnTo>
                    <a:pt x="7951679" y="562440"/>
                  </a:lnTo>
                  <a:lnTo>
                    <a:pt x="7958630" y="517017"/>
                  </a:lnTo>
                  <a:lnTo>
                    <a:pt x="7960999" y="470259"/>
                  </a:lnTo>
                  <a:lnTo>
                    <a:pt x="7958630" y="423500"/>
                  </a:lnTo>
                  <a:lnTo>
                    <a:pt x="7951679" y="378078"/>
                  </a:lnTo>
                  <a:lnTo>
                    <a:pt x="7940378" y="334224"/>
                  </a:lnTo>
                  <a:lnTo>
                    <a:pt x="7924957" y="292169"/>
                  </a:lnTo>
                  <a:lnTo>
                    <a:pt x="7905650" y="252147"/>
                  </a:lnTo>
                  <a:lnTo>
                    <a:pt x="7882688" y="214388"/>
                  </a:lnTo>
                  <a:lnTo>
                    <a:pt x="7856303" y="179125"/>
                  </a:lnTo>
                  <a:lnTo>
                    <a:pt x="7826726" y="146589"/>
                  </a:lnTo>
                  <a:lnTo>
                    <a:pt x="7794191" y="117013"/>
                  </a:lnTo>
                  <a:lnTo>
                    <a:pt x="7758927" y="90628"/>
                  </a:lnTo>
                  <a:lnTo>
                    <a:pt x="7721169" y="67666"/>
                  </a:lnTo>
                  <a:lnTo>
                    <a:pt x="7681146" y="48359"/>
                  </a:lnTo>
                  <a:lnTo>
                    <a:pt x="7639092" y="32938"/>
                  </a:lnTo>
                  <a:lnTo>
                    <a:pt x="7595238" y="21637"/>
                  </a:lnTo>
                  <a:lnTo>
                    <a:pt x="7549816" y="14686"/>
                  </a:lnTo>
                  <a:lnTo>
                    <a:pt x="7503057" y="12317"/>
                  </a:lnTo>
                  <a:lnTo>
                    <a:pt x="7608373" y="12317"/>
                  </a:lnTo>
                  <a:lnTo>
                    <a:pt x="7685929" y="37012"/>
                  </a:lnTo>
                  <a:lnTo>
                    <a:pt x="7727027" y="56840"/>
                  </a:lnTo>
                  <a:lnTo>
                    <a:pt x="7765802" y="80421"/>
                  </a:lnTo>
                  <a:lnTo>
                    <a:pt x="7802014" y="107517"/>
                  </a:lnTo>
                  <a:lnTo>
                    <a:pt x="7835425" y="137889"/>
                  </a:lnTo>
                  <a:lnTo>
                    <a:pt x="7865798" y="171301"/>
                  </a:lnTo>
                  <a:lnTo>
                    <a:pt x="7892894" y="207513"/>
                  </a:lnTo>
                  <a:lnTo>
                    <a:pt x="7916475" y="246288"/>
                  </a:lnTo>
                  <a:lnTo>
                    <a:pt x="7936302" y="287386"/>
                  </a:lnTo>
                  <a:lnTo>
                    <a:pt x="7952138" y="330571"/>
                  </a:lnTo>
                  <a:lnTo>
                    <a:pt x="7963745" y="375603"/>
                  </a:lnTo>
                  <a:lnTo>
                    <a:pt x="7970883" y="422245"/>
                  </a:lnTo>
                  <a:lnTo>
                    <a:pt x="7973316" y="470259"/>
                  </a:lnTo>
                  <a:lnTo>
                    <a:pt x="7970883" y="518272"/>
                  </a:lnTo>
                  <a:lnTo>
                    <a:pt x="7963745" y="564914"/>
                  </a:lnTo>
                  <a:lnTo>
                    <a:pt x="7952138" y="609947"/>
                  </a:lnTo>
                  <a:lnTo>
                    <a:pt x="7936302" y="653131"/>
                  </a:lnTo>
                  <a:lnTo>
                    <a:pt x="7916475" y="694230"/>
                  </a:lnTo>
                  <a:lnTo>
                    <a:pt x="7892894" y="733005"/>
                  </a:lnTo>
                  <a:lnTo>
                    <a:pt x="7865798" y="769217"/>
                  </a:lnTo>
                  <a:lnTo>
                    <a:pt x="7835425" y="802628"/>
                  </a:lnTo>
                  <a:lnTo>
                    <a:pt x="7802014" y="833001"/>
                  </a:lnTo>
                  <a:lnTo>
                    <a:pt x="7765802" y="860097"/>
                  </a:lnTo>
                  <a:lnTo>
                    <a:pt x="7727027" y="883678"/>
                  </a:lnTo>
                  <a:lnTo>
                    <a:pt x="7685929" y="903506"/>
                  </a:lnTo>
                  <a:lnTo>
                    <a:pt x="7642744" y="919342"/>
                  </a:lnTo>
                  <a:lnTo>
                    <a:pt x="7608373" y="928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848930" y="8010462"/>
            <a:ext cx="7973695" cy="941069"/>
            <a:chOff x="7848930" y="8010462"/>
            <a:chExt cx="7973695" cy="941069"/>
          </a:xfrm>
        </p:grpSpPr>
        <p:sp>
          <p:nvSpPr>
            <p:cNvPr id="9" name="object 9"/>
            <p:cNvSpPr/>
            <p:nvPr/>
          </p:nvSpPr>
          <p:spPr>
            <a:xfrm>
              <a:off x="7855089" y="8016622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70">
                  <a:moveTo>
                    <a:pt x="7496898" y="928201"/>
                  </a:moveTo>
                  <a:lnTo>
                    <a:pt x="464101" y="928201"/>
                  </a:lnTo>
                  <a:lnTo>
                    <a:pt x="416644" y="925805"/>
                  </a:lnTo>
                  <a:lnTo>
                    <a:pt x="370559" y="918771"/>
                  </a:lnTo>
                  <a:lnTo>
                    <a:pt x="326079" y="907334"/>
                  </a:lnTo>
                  <a:lnTo>
                    <a:pt x="283438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6" y="822214"/>
                  </a:lnTo>
                  <a:lnTo>
                    <a:pt x="135919" y="792258"/>
                  </a:lnTo>
                  <a:lnTo>
                    <a:pt x="105967" y="759299"/>
                  </a:lnTo>
                  <a:lnTo>
                    <a:pt x="79252" y="723571"/>
                  </a:lnTo>
                  <a:lnTo>
                    <a:pt x="56007" y="685305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6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8" y="36466"/>
                  </a:lnTo>
                  <a:lnTo>
                    <a:pt x="326079" y="20862"/>
                  </a:lnTo>
                  <a:lnTo>
                    <a:pt x="370559" y="9427"/>
                  </a:lnTo>
                  <a:lnTo>
                    <a:pt x="416644" y="2395"/>
                  </a:lnTo>
                  <a:lnTo>
                    <a:pt x="464101" y="0"/>
                  </a:lnTo>
                  <a:lnTo>
                    <a:pt x="7496898" y="0"/>
                  </a:lnTo>
                  <a:lnTo>
                    <a:pt x="7544345" y="2395"/>
                  </a:lnTo>
                  <a:lnTo>
                    <a:pt x="7590422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7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0" y="168875"/>
                  </a:lnTo>
                  <a:lnTo>
                    <a:pt x="7881729" y="204603"/>
                  </a:lnTo>
                  <a:lnTo>
                    <a:pt x="7904977" y="242868"/>
                  </a:lnTo>
                  <a:lnTo>
                    <a:pt x="7924522" y="283437"/>
                  </a:lnTo>
                  <a:lnTo>
                    <a:pt x="7940130" y="326079"/>
                  </a:lnTo>
                  <a:lnTo>
                    <a:pt x="7951568" y="370558"/>
                  </a:lnTo>
                  <a:lnTo>
                    <a:pt x="7958601" y="416643"/>
                  </a:lnTo>
                  <a:lnTo>
                    <a:pt x="7960998" y="464100"/>
                  </a:lnTo>
                  <a:lnTo>
                    <a:pt x="7958601" y="511547"/>
                  </a:lnTo>
                  <a:lnTo>
                    <a:pt x="7951568" y="557625"/>
                  </a:lnTo>
                  <a:lnTo>
                    <a:pt x="7940130" y="602099"/>
                  </a:lnTo>
                  <a:lnTo>
                    <a:pt x="7924522" y="644737"/>
                  </a:lnTo>
                  <a:lnTo>
                    <a:pt x="7904977" y="685305"/>
                  </a:lnTo>
                  <a:lnTo>
                    <a:pt x="7881729" y="723571"/>
                  </a:lnTo>
                  <a:lnTo>
                    <a:pt x="7855010" y="759299"/>
                  </a:lnTo>
                  <a:lnTo>
                    <a:pt x="7825055" y="792258"/>
                  </a:lnTo>
                  <a:lnTo>
                    <a:pt x="7792096" y="822214"/>
                  </a:lnTo>
                  <a:lnTo>
                    <a:pt x="7756367" y="848932"/>
                  </a:lnTo>
                  <a:lnTo>
                    <a:pt x="7718102" y="872181"/>
                  </a:lnTo>
                  <a:lnTo>
                    <a:pt x="7677534" y="891726"/>
                  </a:lnTo>
                  <a:lnTo>
                    <a:pt x="7634896" y="907334"/>
                  </a:lnTo>
                  <a:lnTo>
                    <a:pt x="7590422" y="918771"/>
                  </a:lnTo>
                  <a:lnTo>
                    <a:pt x="7544345" y="925805"/>
                  </a:lnTo>
                  <a:lnTo>
                    <a:pt x="7496898" y="928201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48930" y="8010462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70">
                  <a:moveTo>
                    <a:pt x="7503057" y="940520"/>
                  </a:moveTo>
                  <a:lnTo>
                    <a:pt x="470260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8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8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60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9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60" y="0"/>
                  </a:lnTo>
                  <a:lnTo>
                    <a:pt x="7503057" y="0"/>
                  </a:lnTo>
                  <a:lnTo>
                    <a:pt x="7551071" y="2432"/>
                  </a:lnTo>
                  <a:lnTo>
                    <a:pt x="7597712" y="9570"/>
                  </a:lnTo>
                  <a:lnTo>
                    <a:pt x="7608373" y="12318"/>
                  </a:lnTo>
                  <a:lnTo>
                    <a:pt x="470260" y="12318"/>
                  </a:lnTo>
                  <a:lnTo>
                    <a:pt x="423501" y="14687"/>
                  </a:lnTo>
                  <a:lnTo>
                    <a:pt x="378079" y="21638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7"/>
                  </a:lnTo>
                  <a:lnTo>
                    <a:pt x="214389" y="90629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6" y="252148"/>
                  </a:lnTo>
                  <a:lnTo>
                    <a:pt x="48359" y="292170"/>
                  </a:lnTo>
                  <a:lnTo>
                    <a:pt x="32939" y="334225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60"/>
                  </a:lnTo>
                  <a:lnTo>
                    <a:pt x="14687" y="517018"/>
                  </a:lnTo>
                  <a:lnTo>
                    <a:pt x="21638" y="562441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6" y="688372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6"/>
                  </a:lnTo>
                  <a:lnTo>
                    <a:pt x="214389" y="849891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5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60" y="928201"/>
                  </a:lnTo>
                  <a:lnTo>
                    <a:pt x="7608373" y="928201"/>
                  </a:lnTo>
                  <a:lnTo>
                    <a:pt x="7597712" y="930949"/>
                  </a:lnTo>
                  <a:lnTo>
                    <a:pt x="7551071" y="938087"/>
                  </a:lnTo>
                  <a:lnTo>
                    <a:pt x="7503057" y="940520"/>
                  </a:lnTo>
                  <a:close/>
                </a:path>
                <a:path w="7973694" h="941070">
                  <a:moveTo>
                    <a:pt x="7608373" y="928201"/>
                  </a:moveTo>
                  <a:lnTo>
                    <a:pt x="7503057" y="928201"/>
                  </a:lnTo>
                  <a:lnTo>
                    <a:pt x="7549816" y="925833"/>
                  </a:lnTo>
                  <a:lnTo>
                    <a:pt x="7595238" y="918882"/>
                  </a:lnTo>
                  <a:lnTo>
                    <a:pt x="7639092" y="907580"/>
                  </a:lnTo>
                  <a:lnTo>
                    <a:pt x="7681146" y="892160"/>
                  </a:lnTo>
                  <a:lnTo>
                    <a:pt x="7721169" y="872853"/>
                  </a:lnTo>
                  <a:lnTo>
                    <a:pt x="7758927" y="849891"/>
                  </a:lnTo>
                  <a:lnTo>
                    <a:pt x="7794191" y="823506"/>
                  </a:lnTo>
                  <a:lnTo>
                    <a:pt x="7826726" y="793929"/>
                  </a:lnTo>
                  <a:lnTo>
                    <a:pt x="7856303" y="761393"/>
                  </a:lnTo>
                  <a:lnTo>
                    <a:pt x="7882688" y="726130"/>
                  </a:lnTo>
                  <a:lnTo>
                    <a:pt x="7905650" y="688372"/>
                  </a:lnTo>
                  <a:lnTo>
                    <a:pt x="7924957" y="648349"/>
                  </a:lnTo>
                  <a:lnTo>
                    <a:pt x="7940378" y="606295"/>
                  </a:lnTo>
                  <a:lnTo>
                    <a:pt x="7951679" y="562441"/>
                  </a:lnTo>
                  <a:lnTo>
                    <a:pt x="7958630" y="517018"/>
                  </a:lnTo>
                  <a:lnTo>
                    <a:pt x="7960999" y="470260"/>
                  </a:lnTo>
                  <a:lnTo>
                    <a:pt x="7958630" y="423501"/>
                  </a:lnTo>
                  <a:lnTo>
                    <a:pt x="7951679" y="378079"/>
                  </a:lnTo>
                  <a:lnTo>
                    <a:pt x="7940378" y="334225"/>
                  </a:lnTo>
                  <a:lnTo>
                    <a:pt x="7924957" y="292170"/>
                  </a:lnTo>
                  <a:lnTo>
                    <a:pt x="7905650" y="252148"/>
                  </a:lnTo>
                  <a:lnTo>
                    <a:pt x="7882688" y="214389"/>
                  </a:lnTo>
                  <a:lnTo>
                    <a:pt x="7856303" y="179126"/>
                  </a:lnTo>
                  <a:lnTo>
                    <a:pt x="7826726" y="146590"/>
                  </a:lnTo>
                  <a:lnTo>
                    <a:pt x="7794191" y="117014"/>
                  </a:lnTo>
                  <a:lnTo>
                    <a:pt x="7758927" y="90629"/>
                  </a:lnTo>
                  <a:lnTo>
                    <a:pt x="7721169" y="67667"/>
                  </a:lnTo>
                  <a:lnTo>
                    <a:pt x="7681146" y="48359"/>
                  </a:lnTo>
                  <a:lnTo>
                    <a:pt x="7639092" y="32939"/>
                  </a:lnTo>
                  <a:lnTo>
                    <a:pt x="7595238" y="21638"/>
                  </a:lnTo>
                  <a:lnTo>
                    <a:pt x="7549816" y="14687"/>
                  </a:lnTo>
                  <a:lnTo>
                    <a:pt x="7503057" y="12318"/>
                  </a:lnTo>
                  <a:lnTo>
                    <a:pt x="7608373" y="12318"/>
                  </a:lnTo>
                  <a:lnTo>
                    <a:pt x="7685929" y="37013"/>
                  </a:lnTo>
                  <a:lnTo>
                    <a:pt x="7727027" y="56840"/>
                  </a:lnTo>
                  <a:lnTo>
                    <a:pt x="7765802" y="80421"/>
                  </a:lnTo>
                  <a:lnTo>
                    <a:pt x="7802014" y="107517"/>
                  </a:lnTo>
                  <a:lnTo>
                    <a:pt x="7835425" y="137890"/>
                  </a:lnTo>
                  <a:lnTo>
                    <a:pt x="7865798" y="171302"/>
                  </a:lnTo>
                  <a:lnTo>
                    <a:pt x="7892894" y="207514"/>
                  </a:lnTo>
                  <a:lnTo>
                    <a:pt x="7916475" y="246289"/>
                  </a:lnTo>
                  <a:lnTo>
                    <a:pt x="7936302" y="287387"/>
                  </a:lnTo>
                  <a:lnTo>
                    <a:pt x="7952138" y="330572"/>
                  </a:lnTo>
                  <a:lnTo>
                    <a:pt x="7963745" y="375604"/>
                  </a:lnTo>
                  <a:lnTo>
                    <a:pt x="7970883" y="422246"/>
                  </a:lnTo>
                  <a:lnTo>
                    <a:pt x="7973316" y="470260"/>
                  </a:lnTo>
                  <a:lnTo>
                    <a:pt x="7970883" y="518273"/>
                  </a:lnTo>
                  <a:lnTo>
                    <a:pt x="7963745" y="564915"/>
                  </a:lnTo>
                  <a:lnTo>
                    <a:pt x="7952138" y="609948"/>
                  </a:lnTo>
                  <a:lnTo>
                    <a:pt x="7936302" y="653132"/>
                  </a:lnTo>
                  <a:lnTo>
                    <a:pt x="7916475" y="694231"/>
                  </a:lnTo>
                  <a:lnTo>
                    <a:pt x="7892894" y="733005"/>
                  </a:lnTo>
                  <a:lnTo>
                    <a:pt x="7865798" y="769218"/>
                  </a:lnTo>
                  <a:lnTo>
                    <a:pt x="7835425" y="802629"/>
                  </a:lnTo>
                  <a:lnTo>
                    <a:pt x="7802014" y="833002"/>
                  </a:lnTo>
                  <a:lnTo>
                    <a:pt x="7765802" y="860098"/>
                  </a:lnTo>
                  <a:lnTo>
                    <a:pt x="7727027" y="883679"/>
                  </a:lnTo>
                  <a:lnTo>
                    <a:pt x="7685929" y="903506"/>
                  </a:lnTo>
                  <a:lnTo>
                    <a:pt x="7642744" y="919342"/>
                  </a:lnTo>
                  <a:lnTo>
                    <a:pt x="7608373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70490" y="1609107"/>
            <a:ext cx="53301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45" dirty="0">
                <a:latin typeface="Dotum"/>
                <a:cs typeface="Dotum"/>
              </a:rPr>
              <a:t>사용한</a:t>
            </a:r>
            <a:r>
              <a:rPr sz="2600" spc="-130" dirty="0">
                <a:latin typeface="Dotum"/>
                <a:cs typeface="Dotum"/>
              </a:rPr>
              <a:t> </a:t>
            </a:r>
            <a:r>
              <a:rPr sz="2600" spc="-210" dirty="0">
                <a:latin typeface="Dotum"/>
                <a:cs typeface="Dotum"/>
              </a:rPr>
              <a:t>통계에</a:t>
            </a:r>
            <a:r>
              <a:rPr sz="2600" spc="-130" dirty="0">
                <a:latin typeface="Dotum"/>
                <a:cs typeface="Dotum"/>
              </a:rPr>
              <a:t> </a:t>
            </a:r>
            <a:r>
              <a:rPr sz="2600" spc="-220" dirty="0">
                <a:latin typeface="Dotum"/>
                <a:cs typeface="Dotum"/>
              </a:rPr>
              <a:t>대한</a:t>
            </a:r>
            <a:r>
              <a:rPr sz="2600" spc="-125" dirty="0">
                <a:latin typeface="Dotum"/>
                <a:cs typeface="Dotum"/>
              </a:rPr>
              <a:t> </a:t>
            </a:r>
            <a:r>
              <a:rPr sz="2600" spc="-245" dirty="0">
                <a:latin typeface="Dotum"/>
                <a:cs typeface="Dotum"/>
              </a:rPr>
              <a:t>설명을</a:t>
            </a:r>
            <a:r>
              <a:rPr sz="2600" spc="-130" dirty="0">
                <a:latin typeface="Dotum"/>
                <a:cs typeface="Dotum"/>
              </a:rPr>
              <a:t> </a:t>
            </a:r>
            <a:r>
              <a:rPr sz="2600" spc="-204" dirty="0">
                <a:latin typeface="Dotum"/>
                <a:cs typeface="Dotum"/>
              </a:rPr>
              <a:t>추가하세요.</a:t>
            </a:r>
            <a:endParaRPr sz="2600">
              <a:latin typeface="Dotum"/>
              <a:cs typeface="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1983" y="4494244"/>
            <a:ext cx="3259454" cy="442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7000" spc="-20" dirty="0">
                <a:latin typeface="Dotum"/>
                <a:cs typeface="Dotum"/>
              </a:rPr>
              <a:t>100%</a:t>
            </a:r>
            <a:endParaRPr sz="700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77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200">
              <a:latin typeface="Dotum"/>
              <a:cs typeface="Dotum"/>
            </a:endParaRPr>
          </a:p>
          <a:p>
            <a:pPr algn="ctr">
              <a:lnSpc>
                <a:spcPct val="100000"/>
              </a:lnSpc>
            </a:pPr>
            <a:r>
              <a:rPr sz="7000" spc="-350" dirty="0">
                <a:latin typeface="Dotum"/>
                <a:cs typeface="Dotum"/>
              </a:rPr>
              <a:t>7백만</a:t>
            </a:r>
            <a:r>
              <a:rPr sz="7000" spc="-395" dirty="0">
                <a:latin typeface="Dotum"/>
                <a:cs typeface="Dotum"/>
              </a:rPr>
              <a:t> </a:t>
            </a:r>
            <a:r>
              <a:rPr sz="7000" spc="-680" dirty="0">
                <a:latin typeface="Dotum"/>
                <a:cs typeface="Dotum"/>
              </a:rPr>
              <a:t>명</a:t>
            </a:r>
            <a:endParaRPr sz="7000">
              <a:latin typeface="Dotum"/>
              <a:cs typeface="Dotum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848930" y="4673239"/>
            <a:ext cx="7973695" cy="941069"/>
            <a:chOff x="7848930" y="4673239"/>
            <a:chExt cx="7973695" cy="941069"/>
          </a:xfrm>
        </p:grpSpPr>
        <p:sp>
          <p:nvSpPr>
            <p:cNvPr id="14" name="object 14"/>
            <p:cNvSpPr/>
            <p:nvPr/>
          </p:nvSpPr>
          <p:spPr>
            <a:xfrm>
              <a:off x="7855089" y="4679399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70">
                  <a:moveTo>
                    <a:pt x="7496898" y="928201"/>
                  </a:moveTo>
                  <a:lnTo>
                    <a:pt x="464101" y="928201"/>
                  </a:lnTo>
                  <a:lnTo>
                    <a:pt x="416644" y="925805"/>
                  </a:lnTo>
                  <a:lnTo>
                    <a:pt x="370559" y="918771"/>
                  </a:lnTo>
                  <a:lnTo>
                    <a:pt x="326079" y="907333"/>
                  </a:lnTo>
                  <a:lnTo>
                    <a:pt x="283438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6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6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8" y="36466"/>
                  </a:lnTo>
                  <a:lnTo>
                    <a:pt x="326079" y="20862"/>
                  </a:lnTo>
                  <a:lnTo>
                    <a:pt x="370559" y="9427"/>
                  </a:lnTo>
                  <a:lnTo>
                    <a:pt x="416644" y="2395"/>
                  </a:lnTo>
                  <a:lnTo>
                    <a:pt x="464101" y="0"/>
                  </a:lnTo>
                  <a:lnTo>
                    <a:pt x="7496898" y="0"/>
                  </a:lnTo>
                  <a:lnTo>
                    <a:pt x="7544345" y="2395"/>
                  </a:lnTo>
                  <a:lnTo>
                    <a:pt x="7590422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7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0" y="168875"/>
                  </a:lnTo>
                  <a:lnTo>
                    <a:pt x="7881729" y="204603"/>
                  </a:lnTo>
                  <a:lnTo>
                    <a:pt x="7904977" y="242868"/>
                  </a:lnTo>
                  <a:lnTo>
                    <a:pt x="7924522" y="283437"/>
                  </a:lnTo>
                  <a:lnTo>
                    <a:pt x="7940130" y="326079"/>
                  </a:lnTo>
                  <a:lnTo>
                    <a:pt x="7951568" y="370558"/>
                  </a:lnTo>
                  <a:lnTo>
                    <a:pt x="7958601" y="416643"/>
                  </a:lnTo>
                  <a:lnTo>
                    <a:pt x="7960998" y="464100"/>
                  </a:lnTo>
                  <a:lnTo>
                    <a:pt x="7958601" y="511547"/>
                  </a:lnTo>
                  <a:lnTo>
                    <a:pt x="7951568" y="557625"/>
                  </a:lnTo>
                  <a:lnTo>
                    <a:pt x="7940130" y="602099"/>
                  </a:lnTo>
                  <a:lnTo>
                    <a:pt x="7924522" y="644737"/>
                  </a:lnTo>
                  <a:lnTo>
                    <a:pt x="7904977" y="685306"/>
                  </a:lnTo>
                  <a:lnTo>
                    <a:pt x="7881729" y="723571"/>
                  </a:lnTo>
                  <a:lnTo>
                    <a:pt x="7855010" y="759300"/>
                  </a:lnTo>
                  <a:lnTo>
                    <a:pt x="7825055" y="792258"/>
                  </a:lnTo>
                  <a:lnTo>
                    <a:pt x="7792096" y="822214"/>
                  </a:lnTo>
                  <a:lnTo>
                    <a:pt x="7756367" y="848932"/>
                  </a:lnTo>
                  <a:lnTo>
                    <a:pt x="7718102" y="872181"/>
                  </a:lnTo>
                  <a:lnTo>
                    <a:pt x="7677534" y="891726"/>
                  </a:lnTo>
                  <a:lnTo>
                    <a:pt x="7634896" y="907333"/>
                  </a:lnTo>
                  <a:lnTo>
                    <a:pt x="7590422" y="918771"/>
                  </a:lnTo>
                  <a:lnTo>
                    <a:pt x="7544345" y="925805"/>
                  </a:lnTo>
                  <a:lnTo>
                    <a:pt x="7496898" y="928201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48930" y="4673239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70">
                  <a:moveTo>
                    <a:pt x="7503057" y="940520"/>
                  </a:moveTo>
                  <a:lnTo>
                    <a:pt x="470260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8" y="0"/>
                  </a:lnTo>
                  <a:lnTo>
                    <a:pt x="7503060" y="0"/>
                  </a:lnTo>
                  <a:lnTo>
                    <a:pt x="7551071" y="2432"/>
                  </a:lnTo>
                  <a:lnTo>
                    <a:pt x="7597712" y="9570"/>
                  </a:lnTo>
                  <a:lnTo>
                    <a:pt x="7608373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6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6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1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5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60" y="928201"/>
                  </a:lnTo>
                  <a:lnTo>
                    <a:pt x="7608373" y="928201"/>
                  </a:lnTo>
                  <a:lnTo>
                    <a:pt x="7597712" y="930949"/>
                  </a:lnTo>
                  <a:lnTo>
                    <a:pt x="7551071" y="938087"/>
                  </a:lnTo>
                  <a:lnTo>
                    <a:pt x="7503057" y="940520"/>
                  </a:lnTo>
                  <a:close/>
                </a:path>
                <a:path w="7973694" h="941070">
                  <a:moveTo>
                    <a:pt x="7608373" y="928201"/>
                  </a:moveTo>
                  <a:lnTo>
                    <a:pt x="7503057" y="928201"/>
                  </a:lnTo>
                  <a:lnTo>
                    <a:pt x="7549816" y="925833"/>
                  </a:lnTo>
                  <a:lnTo>
                    <a:pt x="7595238" y="918882"/>
                  </a:lnTo>
                  <a:lnTo>
                    <a:pt x="7639092" y="907580"/>
                  </a:lnTo>
                  <a:lnTo>
                    <a:pt x="7681146" y="892160"/>
                  </a:lnTo>
                  <a:lnTo>
                    <a:pt x="7721169" y="872853"/>
                  </a:lnTo>
                  <a:lnTo>
                    <a:pt x="7758927" y="849891"/>
                  </a:lnTo>
                  <a:lnTo>
                    <a:pt x="7794191" y="823505"/>
                  </a:lnTo>
                  <a:lnTo>
                    <a:pt x="7826726" y="793929"/>
                  </a:lnTo>
                  <a:lnTo>
                    <a:pt x="7856303" y="761393"/>
                  </a:lnTo>
                  <a:lnTo>
                    <a:pt x="7882688" y="726130"/>
                  </a:lnTo>
                  <a:lnTo>
                    <a:pt x="7905650" y="688371"/>
                  </a:lnTo>
                  <a:lnTo>
                    <a:pt x="7924957" y="648349"/>
                  </a:lnTo>
                  <a:lnTo>
                    <a:pt x="7940378" y="606295"/>
                  </a:lnTo>
                  <a:lnTo>
                    <a:pt x="7951679" y="562440"/>
                  </a:lnTo>
                  <a:lnTo>
                    <a:pt x="7958630" y="517018"/>
                  </a:lnTo>
                  <a:lnTo>
                    <a:pt x="7960999" y="470259"/>
                  </a:lnTo>
                  <a:lnTo>
                    <a:pt x="7958630" y="423501"/>
                  </a:lnTo>
                  <a:lnTo>
                    <a:pt x="7951679" y="378079"/>
                  </a:lnTo>
                  <a:lnTo>
                    <a:pt x="7940378" y="334224"/>
                  </a:lnTo>
                  <a:lnTo>
                    <a:pt x="7924957" y="292170"/>
                  </a:lnTo>
                  <a:lnTo>
                    <a:pt x="7905650" y="252148"/>
                  </a:lnTo>
                  <a:lnTo>
                    <a:pt x="7882688" y="214389"/>
                  </a:lnTo>
                  <a:lnTo>
                    <a:pt x="7856303" y="179126"/>
                  </a:lnTo>
                  <a:lnTo>
                    <a:pt x="7826726" y="146590"/>
                  </a:lnTo>
                  <a:lnTo>
                    <a:pt x="7794191" y="117014"/>
                  </a:lnTo>
                  <a:lnTo>
                    <a:pt x="7758927" y="90628"/>
                  </a:lnTo>
                  <a:lnTo>
                    <a:pt x="7721169" y="67666"/>
                  </a:lnTo>
                  <a:lnTo>
                    <a:pt x="7681146" y="48359"/>
                  </a:lnTo>
                  <a:lnTo>
                    <a:pt x="7639092" y="32939"/>
                  </a:lnTo>
                  <a:lnTo>
                    <a:pt x="7595238" y="21637"/>
                  </a:lnTo>
                  <a:lnTo>
                    <a:pt x="7549816" y="14686"/>
                  </a:lnTo>
                  <a:lnTo>
                    <a:pt x="7503057" y="12318"/>
                  </a:lnTo>
                  <a:lnTo>
                    <a:pt x="7608373" y="12318"/>
                  </a:lnTo>
                  <a:lnTo>
                    <a:pt x="7685929" y="37013"/>
                  </a:lnTo>
                  <a:lnTo>
                    <a:pt x="7727027" y="56840"/>
                  </a:lnTo>
                  <a:lnTo>
                    <a:pt x="7765802" y="80421"/>
                  </a:lnTo>
                  <a:lnTo>
                    <a:pt x="7802014" y="107517"/>
                  </a:lnTo>
                  <a:lnTo>
                    <a:pt x="7835425" y="137890"/>
                  </a:lnTo>
                  <a:lnTo>
                    <a:pt x="7865798" y="171302"/>
                  </a:lnTo>
                  <a:lnTo>
                    <a:pt x="7892894" y="207514"/>
                  </a:lnTo>
                  <a:lnTo>
                    <a:pt x="7916475" y="246288"/>
                  </a:lnTo>
                  <a:lnTo>
                    <a:pt x="7936302" y="287387"/>
                  </a:lnTo>
                  <a:lnTo>
                    <a:pt x="7952138" y="330572"/>
                  </a:lnTo>
                  <a:lnTo>
                    <a:pt x="7963745" y="375604"/>
                  </a:lnTo>
                  <a:lnTo>
                    <a:pt x="7970883" y="422246"/>
                  </a:lnTo>
                  <a:lnTo>
                    <a:pt x="7973316" y="470259"/>
                  </a:lnTo>
                  <a:lnTo>
                    <a:pt x="7970883" y="518273"/>
                  </a:lnTo>
                  <a:lnTo>
                    <a:pt x="7963745" y="564915"/>
                  </a:lnTo>
                  <a:lnTo>
                    <a:pt x="7952138" y="609947"/>
                  </a:lnTo>
                  <a:lnTo>
                    <a:pt x="7936302" y="653132"/>
                  </a:lnTo>
                  <a:lnTo>
                    <a:pt x="7916475" y="694231"/>
                  </a:lnTo>
                  <a:lnTo>
                    <a:pt x="7892894" y="733005"/>
                  </a:lnTo>
                  <a:lnTo>
                    <a:pt x="7865798" y="769217"/>
                  </a:lnTo>
                  <a:lnTo>
                    <a:pt x="7835425" y="802629"/>
                  </a:lnTo>
                  <a:lnTo>
                    <a:pt x="7802014" y="833002"/>
                  </a:lnTo>
                  <a:lnTo>
                    <a:pt x="7765802" y="860098"/>
                  </a:lnTo>
                  <a:lnTo>
                    <a:pt x="7727027" y="883679"/>
                  </a:lnTo>
                  <a:lnTo>
                    <a:pt x="7685929" y="903506"/>
                  </a:lnTo>
                  <a:lnTo>
                    <a:pt x="7642744" y="919342"/>
                  </a:lnTo>
                  <a:lnTo>
                    <a:pt x="7608373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170490" y="4895913"/>
            <a:ext cx="53301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45" dirty="0">
                <a:latin typeface="Dotum"/>
                <a:cs typeface="Dotum"/>
              </a:rPr>
              <a:t>사용한</a:t>
            </a:r>
            <a:r>
              <a:rPr sz="2600" spc="-130" dirty="0">
                <a:latin typeface="Dotum"/>
                <a:cs typeface="Dotum"/>
              </a:rPr>
              <a:t> </a:t>
            </a:r>
            <a:r>
              <a:rPr sz="2600" spc="-210" dirty="0">
                <a:latin typeface="Dotum"/>
                <a:cs typeface="Dotum"/>
              </a:rPr>
              <a:t>통계에</a:t>
            </a:r>
            <a:r>
              <a:rPr sz="2600" spc="-130" dirty="0">
                <a:latin typeface="Dotum"/>
                <a:cs typeface="Dotum"/>
              </a:rPr>
              <a:t> </a:t>
            </a:r>
            <a:r>
              <a:rPr sz="2600" spc="-220" dirty="0">
                <a:latin typeface="Dotum"/>
                <a:cs typeface="Dotum"/>
              </a:rPr>
              <a:t>대한</a:t>
            </a:r>
            <a:r>
              <a:rPr sz="2600" spc="-125" dirty="0">
                <a:latin typeface="Dotum"/>
                <a:cs typeface="Dotum"/>
              </a:rPr>
              <a:t> </a:t>
            </a:r>
            <a:r>
              <a:rPr sz="2600" spc="-245" dirty="0">
                <a:latin typeface="Dotum"/>
                <a:cs typeface="Dotum"/>
              </a:rPr>
              <a:t>설명을</a:t>
            </a:r>
            <a:r>
              <a:rPr sz="2600" spc="-130" dirty="0">
                <a:latin typeface="Dotum"/>
                <a:cs typeface="Dotum"/>
              </a:rPr>
              <a:t> </a:t>
            </a:r>
            <a:r>
              <a:rPr sz="2600" spc="-204" dirty="0">
                <a:latin typeface="Dotum"/>
                <a:cs typeface="Dotum"/>
              </a:rPr>
              <a:t>추가하세요.</a:t>
            </a:r>
            <a:endParaRPr sz="2600">
              <a:latin typeface="Dotum"/>
              <a:cs typeface="Dot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70490" y="8233136"/>
            <a:ext cx="53301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45" dirty="0">
                <a:latin typeface="Dotum"/>
                <a:cs typeface="Dotum"/>
              </a:rPr>
              <a:t>사용한</a:t>
            </a:r>
            <a:r>
              <a:rPr sz="2600" spc="-130" dirty="0">
                <a:latin typeface="Dotum"/>
                <a:cs typeface="Dotum"/>
              </a:rPr>
              <a:t> </a:t>
            </a:r>
            <a:r>
              <a:rPr sz="2600" spc="-210" dirty="0">
                <a:latin typeface="Dotum"/>
                <a:cs typeface="Dotum"/>
              </a:rPr>
              <a:t>통계에</a:t>
            </a:r>
            <a:r>
              <a:rPr sz="2600" spc="-130" dirty="0">
                <a:latin typeface="Dotum"/>
                <a:cs typeface="Dotum"/>
              </a:rPr>
              <a:t> </a:t>
            </a:r>
            <a:r>
              <a:rPr sz="2600" spc="-220" dirty="0">
                <a:latin typeface="Dotum"/>
                <a:cs typeface="Dotum"/>
              </a:rPr>
              <a:t>대한</a:t>
            </a:r>
            <a:r>
              <a:rPr sz="2600" spc="-125" dirty="0">
                <a:latin typeface="Dotum"/>
                <a:cs typeface="Dotum"/>
              </a:rPr>
              <a:t> </a:t>
            </a:r>
            <a:r>
              <a:rPr sz="2600" spc="-245" dirty="0">
                <a:latin typeface="Dotum"/>
                <a:cs typeface="Dotum"/>
              </a:rPr>
              <a:t>설명을</a:t>
            </a:r>
            <a:r>
              <a:rPr sz="2600" spc="-130" dirty="0">
                <a:latin typeface="Dotum"/>
                <a:cs typeface="Dotum"/>
              </a:rPr>
              <a:t> </a:t>
            </a:r>
            <a:r>
              <a:rPr sz="2600" spc="-204" dirty="0">
                <a:latin typeface="Dotum"/>
                <a:cs typeface="Dotum"/>
              </a:rPr>
              <a:t>추가하세요.</a:t>
            </a:r>
            <a:endParaRPr sz="26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89903" y="1135726"/>
            <a:ext cx="2044700" cy="9151620"/>
            <a:chOff x="8389903" y="1135726"/>
            <a:chExt cx="2044700" cy="9151620"/>
          </a:xfrm>
        </p:grpSpPr>
        <p:sp>
          <p:nvSpPr>
            <p:cNvPr id="4" name="object 4"/>
            <p:cNvSpPr/>
            <p:nvPr/>
          </p:nvSpPr>
          <p:spPr>
            <a:xfrm>
              <a:off x="9416779" y="1135770"/>
              <a:ext cx="9525" cy="9151620"/>
            </a:xfrm>
            <a:custGeom>
              <a:avLst/>
              <a:gdLst/>
              <a:ahLst/>
              <a:cxnLst/>
              <a:rect l="l" t="t" r="r" b="b"/>
              <a:pathLst>
                <a:path w="9525" h="9151620">
                  <a:moveTo>
                    <a:pt x="9524" y="0"/>
                  </a:moveTo>
                  <a:lnTo>
                    <a:pt x="9524" y="9151229"/>
                  </a:lnTo>
                  <a:lnTo>
                    <a:pt x="0" y="9151229"/>
                  </a:lnTo>
                  <a:lnTo>
                    <a:pt x="0" y="0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96062" y="1141885"/>
              <a:ext cx="2032000" cy="928369"/>
            </a:xfrm>
            <a:custGeom>
              <a:avLst/>
              <a:gdLst/>
              <a:ahLst/>
              <a:cxnLst/>
              <a:rect l="l" t="t" r="r" b="b"/>
              <a:pathLst>
                <a:path w="2032000" h="928369">
                  <a:moveTo>
                    <a:pt x="1567895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567895" y="0"/>
                  </a:lnTo>
                  <a:lnTo>
                    <a:pt x="1615341" y="2395"/>
                  </a:lnTo>
                  <a:lnTo>
                    <a:pt x="1661419" y="9427"/>
                  </a:lnTo>
                  <a:lnTo>
                    <a:pt x="1705893" y="20862"/>
                  </a:lnTo>
                  <a:lnTo>
                    <a:pt x="1748531" y="36466"/>
                  </a:lnTo>
                  <a:lnTo>
                    <a:pt x="1789100" y="56007"/>
                  </a:lnTo>
                  <a:lnTo>
                    <a:pt x="1827365" y="79252"/>
                  </a:lnTo>
                  <a:lnTo>
                    <a:pt x="1863094" y="105967"/>
                  </a:lnTo>
                  <a:lnTo>
                    <a:pt x="1896052" y="135919"/>
                  </a:lnTo>
                  <a:lnTo>
                    <a:pt x="1926008" y="168875"/>
                  </a:lnTo>
                  <a:lnTo>
                    <a:pt x="1952727" y="204603"/>
                  </a:lnTo>
                  <a:lnTo>
                    <a:pt x="1975975" y="242868"/>
                  </a:lnTo>
                  <a:lnTo>
                    <a:pt x="1995520" y="283437"/>
                  </a:lnTo>
                  <a:lnTo>
                    <a:pt x="2011128" y="326079"/>
                  </a:lnTo>
                  <a:lnTo>
                    <a:pt x="2022565" y="370558"/>
                  </a:lnTo>
                  <a:lnTo>
                    <a:pt x="2029599" y="416643"/>
                  </a:lnTo>
                  <a:lnTo>
                    <a:pt x="2031995" y="464100"/>
                  </a:lnTo>
                  <a:lnTo>
                    <a:pt x="2029599" y="511547"/>
                  </a:lnTo>
                  <a:lnTo>
                    <a:pt x="2022565" y="557625"/>
                  </a:lnTo>
                  <a:lnTo>
                    <a:pt x="2011128" y="602099"/>
                  </a:lnTo>
                  <a:lnTo>
                    <a:pt x="1995520" y="644737"/>
                  </a:lnTo>
                  <a:lnTo>
                    <a:pt x="1975975" y="685306"/>
                  </a:lnTo>
                  <a:lnTo>
                    <a:pt x="1952727" y="723571"/>
                  </a:lnTo>
                  <a:lnTo>
                    <a:pt x="1926008" y="759300"/>
                  </a:lnTo>
                  <a:lnTo>
                    <a:pt x="1896052" y="792258"/>
                  </a:lnTo>
                  <a:lnTo>
                    <a:pt x="1863094" y="822214"/>
                  </a:lnTo>
                  <a:lnTo>
                    <a:pt x="1827365" y="848932"/>
                  </a:lnTo>
                  <a:lnTo>
                    <a:pt x="1789100" y="872181"/>
                  </a:lnTo>
                  <a:lnTo>
                    <a:pt x="1748531" y="891726"/>
                  </a:lnTo>
                  <a:lnTo>
                    <a:pt x="1705893" y="907334"/>
                  </a:lnTo>
                  <a:lnTo>
                    <a:pt x="1661419" y="918771"/>
                  </a:lnTo>
                  <a:lnTo>
                    <a:pt x="1615341" y="925805"/>
                  </a:lnTo>
                  <a:lnTo>
                    <a:pt x="1567895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89903" y="1135726"/>
              <a:ext cx="2044700" cy="941069"/>
            </a:xfrm>
            <a:custGeom>
              <a:avLst/>
              <a:gdLst/>
              <a:ahLst/>
              <a:cxnLst/>
              <a:rect l="l" t="t" r="r" b="b"/>
              <a:pathLst>
                <a:path w="2044700" h="941069">
                  <a:moveTo>
                    <a:pt x="1574054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7"/>
                  </a:lnTo>
                  <a:lnTo>
                    <a:pt x="171302" y="833001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4"/>
                  </a:lnTo>
                  <a:lnTo>
                    <a:pt x="2432" y="518272"/>
                  </a:lnTo>
                  <a:lnTo>
                    <a:pt x="0" y="470261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3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1"/>
                  </a:lnTo>
                  <a:lnTo>
                    <a:pt x="470250" y="0"/>
                  </a:lnTo>
                  <a:lnTo>
                    <a:pt x="1574064" y="0"/>
                  </a:lnTo>
                  <a:lnTo>
                    <a:pt x="1622067" y="2431"/>
                  </a:lnTo>
                  <a:lnTo>
                    <a:pt x="1668709" y="9570"/>
                  </a:lnTo>
                  <a:lnTo>
                    <a:pt x="1679370" y="12317"/>
                  </a:lnTo>
                  <a:lnTo>
                    <a:pt x="470260" y="12317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8"/>
                  </a:lnTo>
                  <a:lnTo>
                    <a:pt x="67666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7" y="378078"/>
                  </a:lnTo>
                  <a:lnTo>
                    <a:pt x="14686" y="423501"/>
                  </a:lnTo>
                  <a:lnTo>
                    <a:pt x="12318" y="470261"/>
                  </a:lnTo>
                  <a:lnTo>
                    <a:pt x="14686" y="517018"/>
                  </a:lnTo>
                  <a:lnTo>
                    <a:pt x="21637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6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679370" y="928201"/>
                  </a:lnTo>
                  <a:lnTo>
                    <a:pt x="1668709" y="930948"/>
                  </a:lnTo>
                  <a:lnTo>
                    <a:pt x="1622067" y="938087"/>
                  </a:lnTo>
                  <a:lnTo>
                    <a:pt x="1574054" y="940519"/>
                  </a:lnTo>
                  <a:close/>
                </a:path>
                <a:path w="2044700" h="941069">
                  <a:moveTo>
                    <a:pt x="1679370" y="928201"/>
                  </a:moveTo>
                  <a:lnTo>
                    <a:pt x="1574054" y="928201"/>
                  </a:lnTo>
                  <a:lnTo>
                    <a:pt x="1620813" y="925832"/>
                  </a:lnTo>
                  <a:lnTo>
                    <a:pt x="1666235" y="918881"/>
                  </a:lnTo>
                  <a:lnTo>
                    <a:pt x="1710089" y="907580"/>
                  </a:lnTo>
                  <a:lnTo>
                    <a:pt x="1752144" y="892159"/>
                  </a:lnTo>
                  <a:lnTo>
                    <a:pt x="1792166" y="872852"/>
                  </a:lnTo>
                  <a:lnTo>
                    <a:pt x="1829925" y="849890"/>
                  </a:lnTo>
                  <a:lnTo>
                    <a:pt x="1865188" y="823505"/>
                  </a:lnTo>
                  <a:lnTo>
                    <a:pt x="1897724" y="793929"/>
                  </a:lnTo>
                  <a:lnTo>
                    <a:pt x="1927300" y="761393"/>
                  </a:lnTo>
                  <a:lnTo>
                    <a:pt x="1953685" y="726130"/>
                  </a:lnTo>
                  <a:lnTo>
                    <a:pt x="1976647" y="688371"/>
                  </a:lnTo>
                  <a:lnTo>
                    <a:pt x="1995954" y="648349"/>
                  </a:lnTo>
                  <a:lnTo>
                    <a:pt x="2011374" y="606294"/>
                  </a:lnTo>
                  <a:lnTo>
                    <a:pt x="2022676" y="562440"/>
                  </a:lnTo>
                  <a:lnTo>
                    <a:pt x="2029627" y="517018"/>
                  </a:lnTo>
                  <a:lnTo>
                    <a:pt x="2031995" y="470257"/>
                  </a:lnTo>
                  <a:lnTo>
                    <a:pt x="2029627" y="423501"/>
                  </a:lnTo>
                  <a:lnTo>
                    <a:pt x="2022676" y="378078"/>
                  </a:lnTo>
                  <a:lnTo>
                    <a:pt x="2011374" y="334224"/>
                  </a:lnTo>
                  <a:lnTo>
                    <a:pt x="1995954" y="292170"/>
                  </a:lnTo>
                  <a:lnTo>
                    <a:pt x="1976647" y="252147"/>
                  </a:lnTo>
                  <a:lnTo>
                    <a:pt x="1953685" y="214388"/>
                  </a:lnTo>
                  <a:lnTo>
                    <a:pt x="1927300" y="179125"/>
                  </a:lnTo>
                  <a:lnTo>
                    <a:pt x="1897724" y="146590"/>
                  </a:lnTo>
                  <a:lnTo>
                    <a:pt x="1865188" y="117013"/>
                  </a:lnTo>
                  <a:lnTo>
                    <a:pt x="1829925" y="90628"/>
                  </a:lnTo>
                  <a:lnTo>
                    <a:pt x="1792166" y="67666"/>
                  </a:lnTo>
                  <a:lnTo>
                    <a:pt x="1752144" y="48359"/>
                  </a:lnTo>
                  <a:lnTo>
                    <a:pt x="1710089" y="32939"/>
                  </a:lnTo>
                  <a:lnTo>
                    <a:pt x="1666235" y="21637"/>
                  </a:lnTo>
                  <a:lnTo>
                    <a:pt x="1620813" y="14686"/>
                  </a:lnTo>
                  <a:lnTo>
                    <a:pt x="1574054" y="12317"/>
                  </a:lnTo>
                  <a:lnTo>
                    <a:pt x="1679370" y="12317"/>
                  </a:lnTo>
                  <a:lnTo>
                    <a:pt x="1756926" y="37012"/>
                  </a:lnTo>
                  <a:lnTo>
                    <a:pt x="1798025" y="56840"/>
                  </a:lnTo>
                  <a:lnTo>
                    <a:pt x="1836800" y="80421"/>
                  </a:lnTo>
                  <a:lnTo>
                    <a:pt x="1873012" y="107517"/>
                  </a:lnTo>
                  <a:lnTo>
                    <a:pt x="1906423" y="137890"/>
                  </a:lnTo>
                  <a:lnTo>
                    <a:pt x="1936796" y="171301"/>
                  </a:lnTo>
                  <a:lnTo>
                    <a:pt x="1963892" y="207513"/>
                  </a:lnTo>
                  <a:lnTo>
                    <a:pt x="1987473" y="246288"/>
                  </a:lnTo>
                  <a:lnTo>
                    <a:pt x="2007301" y="287387"/>
                  </a:lnTo>
                  <a:lnTo>
                    <a:pt x="2023137" y="330571"/>
                  </a:lnTo>
                  <a:lnTo>
                    <a:pt x="2034743" y="375604"/>
                  </a:lnTo>
                  <a:lnTo>
                    <a:pt x="2041881" y="422246"/>
                  </a:lnTo>
                  <a:lnTo>
                    <a:pt x="2044314" y="470257"/>
                  </a:lnTo>
                  <a:lnTo>
                    <a:pt x="2041881" y="518272"/>
                  </a:lnTo>
                  <a:lnTo>
                    <a:pt x="2034743" y="564914"/>
                  </a:lnTo>
                  <a:lnTo>
                    <a:pt x="2023137" y="609947"/>
                  </a:lnTo>
                  <a:lnTo>
                    <a:pt x="2007301" y="653132"/>
                  </a:lnTo>
                  <a:lnTo>
                    <a:pt x="1987473" y="694230"/>
                  </a:lnTo>
                  <a:lnTo>
                    <a:pt x="1963892" y="733005"/>
                  </a:lnTo>
                  <a:lnTo>
                    <a:pt x="1936796" y="769217"/>
                  </a:lnTo>
                  <a:lnTo>
                    <a:pt x="1906423" y="802629"/>
                  </a:lnTo>
                  <a:lnTo>
                    <a:pt x="1873012" y="833001"/>
                  </a:lnTo>
                  <a:lnTo>
                    <a:pt x="1836800" y="860097"/>
                  </a:lnTo>
                  <a:lnTo>
                    <a:pt x="1798025" y="883678"/>
                  </a:lnTo>
                  <a:lnTo>
                    <a:pt x="1756926" y="903506"/>
                  </a:lnTo>
                  <a:lnTo>
                    <a:pt x="1713742" y="919342"/>
                  </a:lnTo>
                  <a:lnTo>
                    <a:pt x="1679370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7240" y="3965607"/>
            <a:ext cx="5179695" cy="21494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49275" marR="5080" indent="-537210">
              <a:lnSpc>
                <a:spcPts val="8330"/>
              </a:lnSpc>
              <a:spcBef>
                <a:spcPts val="265"/>
              </a:spcBef>
            </a:pPr>
            <a:r>
              <a:rPr sz="7000" spc="-615" dirty="0">
                <a:latin typeface="Dotum"/>
                <a:cs typeface="Dotum"/>
              </a:rPr>
              <a:t>주제나 </a:t>
            </a:r>
            <a:r>
              <a:rPr sz="7000" spc="-4425" dirty="0">
                <a:latin typeface="Dotum"/>
                <a:cs typeface="Dotum"/>
              </a:rPr>
              <a:t>생각을
입력하세요</a:t>
            </a:r>
            <a:endParaRPr sz="7000">
              <a:latin typeface="Dotum"/>
              <a:cs typeface="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50599" y="857614"/>
            <a:ext cx="5030470" cy="1185545"/>
          </a:xfrm>
          <a:prstGeom prst="rect">
            <a:avLst/>
          </a:prstGeom>
        </p:spPr>
        <p:txBody>
          <a:bodyPr vert="horz" wrap="square" lIns="0" tIns="235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sz="2800" spc="-260" dirty="0">
                <a:latin typeface="Dotum"/>
                <a:cs typeface="Dotum"/>
              </a:rPr>
              <a:t>요점을</a:t>
            </a:r>
            <a:r>
              <a:rPr sz="2800" spc="-150" dirty="0">
                <a:latin typeface="Dotum"/>
                <a:cs typeface="Dotum"/>
              </a:rPr>
              <a:t> </a:t>
            </a:r>
            <a:r>
              <a:rPr sz="2800" spc="-45" dirty="0">
                <a:latin typeface="Dotum"/>
                <a:cs typeface="Dotum"/>
              </a:rPr>
              <a:t>입력하세요</a:t>
            </a:r>
            <a:endParaRPr sz="28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200" spc="-210" dirty="0">
                <a:latin typeface="Dotum"/>
                <a:cs typeface="Dotum"/>
              </a:rPr>
              <a:t>논의하려는</a:t>
            </a:r>
            <a:r>
              <a:rPr sz="2200" spc="-100" dirty="0">
                <a:latin typeface="Dotum"/>
                <a:cs typeface="Dotum"/>
              </a:rPr>
              <a:t> </a:t>
            </a:r>
            <a:r>
              <a:rPr sz="2200" spc="-180" dirty="0">
                <a:latin typeface="Dotum"/>
                <a:cs typeface="Dotum"/>
              </a:rPr>
              <a:t>내용에</a:t>
            </a:r>
            <a:r>
              <a:rPr sz="2200" spc="-100" dirty="0">
                <a:latin typeface="Dotum"/>
                <a:cs typeface="Dotum"/>
              </a:rPr>
              <a:t> </a:t>
            </a:r>
            <a:r>
              <a:rPr sz="2200" spc="-185" dirty="0">
                <a:latin typeface="Dotum"/>
                <a:cs typeface="Dotum"/>
              </a:rPr>
              <a:t>관해</a:t>
            </a:r>
            <a:r>
              <a:rPr sz="2200" spc="-100" dirty="0">
                <a:latin typeface="Dotum"/>
                <a:cs typeface="Dotum"/>
              </a:rPr>
              <a:t> </a:t>
            </a:r>
            <a:r>
              <a:rPr sz="2200" spc="-195" dirty="0">
                <a:latin typeface="Dotum"/>
                <a:cs typeface="Dotum"/>
              </a:rPr>
              <a:t>자세히</a:t>
            </a:r>
            <a:r>
              <a:rPr sz="2200" spc="-100" dirty="0">
                <a:latin typeface="Dotum"/>
                <a:cs typeface="Dotum"/>
              </a:rPr>
              <a:t> </a:t>
            </a:r>
            <a:r>
              <a:rPr sz="2200" spc="-170" dirty="0">
                <a:latin typeface="Dotum"/>
                <a:cs typeface="Dotum"/>
              </a:rPr>
              <a:t>설명하세요.</a:t>
            </a:r>
            <a:endParaRPr sz="2200">
              <a:latin typeface="Dotum"/>
              <a:cs typeface="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4861" y="1275010"/>
            <a:ext cx="4946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75" dirty="0">
                <a:latin typeface="Dotum"/>
                <a:cs typeface="Dotum"/>
              </a:rPr>
              <a:t>01</a:t>
            </a:r>
            <a:endParaRPr sz="3500">
              <a:latin typeface="Dotum"/>
              <a:cs typeface="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50599" y="3251631"/>
            <a:ext cx="5030470" cy="1185545"/>
          </a:xfrm>
          <a:prstGeom prst="rect">
            <a:avLst/>
          </a:prstGeom>
        </p:spPr>
        <p:txBody>
          <a:bodyPr vert="horz" wrap="square" lIns="0" tIns="235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sz="2800" spc="-260" dirty="0">
                <a:latin typeface="Dotum"/>
                <a:cs typeface="Dotum"/>
              </a:rPr>
              <a:t>요점을</a:t>
            </a:r>
            <a:r>
              <a:rPr sz="2800" spc="-150" dirty="0">
                <a:latin typeface="Dotum"/>
                <a:cs typeface="Dotum"/>
              </a:rPr>
              <a:t> </a:t>
            </a:r>
            <a:r>
              <a:rPr sz="2800" spc="-45" dirty="0">
                <a:latin typeface="Dotum"/>
                <a:cs typeface="Dotum"/>
              </a:rPr>
              <a:t>입력하세요</a:t>
            </a:r>
            <a:endParaRPr sz="28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200" spc="-210" dirty="0">
                <a:latin typeface="Dotum"/>
                <a:cs typeface="Dotum"/>
              </a:rPr>
              <a:t>논의하려는</a:t>
            </a:r>
            <a:r>
              <a:rPr sz="2200" spc="-100" dirty="0">
                <a:latin typeface="Dotum"/>
                <a:cs typeface="Dotum"/>
              </a:rPr>
              <a:t> </a:t>
            </a:r>
            <a:r>
              <a:rPr sz="2200" spc="-180" dirty="0">
                <a:latin typeface="Dotum"/>
                <a:cs typeface="Dotum"/>
              </a:rPr>
              <a:t>내용에</a:t>
            </a:r>
            <a:r>
              <a:rPr sz="2200" spc="-100" dirty="0">
                <a:latin typeface="Dotum"/>
                <a:cs typeface="Dotum"/>
              </a:rPr>
              <a:t> </a:t>
            </a:r>
            <a:r>
              <a:rPr sz="2200" spc="-185" dirty="0">
                <a:latin typeface="Dotum"/>
                <a:cs typeface="Dotum"/>
              </a:rPr>
              <a:t>관해</a:t>
            </a:r>
            <a:r>
              <a:rPr sz="2200" spc="-100" dirty="0">
                <a:latin typeface="Dotum"/>
                <a:cs typeface="Dotum"/>
              </a:rPr>
              <a:t> </a:t>
            </a:r>
            <a:r>
              <a:rPr sz="2200" spc="-195" dirty="0">
                <a:latin typeface="Dotum"/>
                <a:cs typeface="Dotum"/>
              </a:rPr>
              <a:t>자세히</a:t>
            </a:r>
            <a:r>
              <a:rPr sz="2200" spc="-100" dirty="0">
                <a:latin typeface="Dotum"/>
                <a:cs typeface="Dotum"/>
              </a:rPr>
              <a:t> </a:t>
            </a:r>
            <a:r>
              <a:rPr sz="2200" spc="-170" dirty="0">
                <a:latin typeface="Dotum"/>
                <a:cs typeface="Dotum"/>
              </a:rPr>
              <a:t>설명하세요.</a:t>
            </a:r>
            <a:endParaRPr sz="2200">
              <a:latin typeface="Dotum"/>
              <a:cs typeface="Dotu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389903" y="3529745"/>
            <a:ext cx="2044700" cy="941069"/>
            <a:chOff x="8389903" y="3529745"/>
            <a:chExt cx="2044700" cy="941069"/>
          </a:xfrm>
        </p:grpSpPr>
        <p:sp>
          <p:nvSpPr>
            <p:cNvPr id="12" name="object 12"/>
            <p:cNvSpPr/>
            <p:nvPr/>
          </p:nvSpPr>
          <p:spPr>
            <a:xfrm>
              <a:off x="8396062" y="3535905"/>
              <a:ext cx="2032000" cy="928369"/>
            </a:xfrm>
            <a:custGeom>
              <a:avLst/>
              <a:gdLst/>
              <a:ahLst/>
              <a:cxnLst/>
              <a:rect l="l" t="t" r="r" b="b"/>
              <a:pathLst>
                <a:path w="2032000" h="928370">
                  <a:moveTo>
                    <a:pt x="1567895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567895" y="0"/>
                  </a:lnTo>
                  <a:lnTo>
                    <a:pt x="1615341" y="2395"/>
                  </a:lnTo>
                  <a:lnTo>
                    <a:pt x="1661419" y="9427"/>
                  </a:lnTo>
                  <a:lnTo>
                    <a:pt x="1705893" y="20862"/>
                  </a:lnTo>
                  <a:lnTo>
                    <a:pt x="1748531" y="36466"/>
                  </a:lnTo>
                  <a:lnTo>
                    <a:pt x="1789100" y="56007"/>
                  </a:lnTo>
                  <a:lnTo>
                    <a:pt x="1827365" y="79252"/>
                  </a:lnTo>
                  <a:lnTo>
                    <a:pt x="1863094" y="105967"/>
                  </a:lnTo>
                  <a:lnTo>
                    <a:pt x="1896052" y="135919"/>
                  </a:lnTo>
                  <a:lnTo>
                    <a:pt x="1926008" y="168875"/>
                  </a:lnTo>
                  <a:lnTo>
                    <a:pt x="1952727" y="204603"/>
                  </a:lnTo>
                  <a:lnTo>
                    <a:pt x="1975975" y="242868"/>
                  </a:lnTo>
                  <a:lnTo>
                    <a:pt x="1995520" y="283437"/>
                  </a:lnTo>
                  <a:lnTo>
                    <a:pt x="2011128" y="326079"/>
                  </a:lnTo>
                  <a:lnTo>
                    <a:pt x="2022565" y="370558"/>
                  </a:lnTo>
                  <a:lnTo>
                    <a:pt x="2029599" y="416643"/>
                  </a:lnTo>
                  <a:lnTo>
                    <a:pt x="2031995" y="464100"/>
                  </a:lnTo>
                  <a:lnTo>
                    <a:pt x="2029599" y="511547"/>
                  </a:lnTo>
                  <a:lnTo>
                    <a:pt x="2022565" y="557625"/>
                  </a:lnTo>
                  <a:lnTo>
                    <a:pt x="2011128" y="602099"/>
                  </a:lnTo>
                  <a:lnTo>
                    <a:pt x="1995520" y="644737"/>
                  </a:lnTo>
                  <a:lnTo>
                    <a:pt x="1975975" y="685306"/>
                  </a:lnTo>
                  <a:lnTo>
                    <a:pt x="1952727" y="723571"/>
                  </a:lnTo>
                  <a:lnTo>
                    <a:pt x="1926008" y="759300"/>
                  </a:lnTo>
                  <a:lnTo>
                    <a:pt x="1896052" y="792258"/>
                  </a:lnTo>
                  <a:lnTo>
                    <a:pt x="1863094" y="822214"/>
                  </a:lnTo>
                  <a:lnTo>
                    <a:pt x="1827365" y="848932"/>
                  </a:lnTo>
                  <a:lnTo>
                    <a:pt x="1789100" y="872181"/>
                  </a:lnTo>
                  <a:lnTo>
                    <a:pt x="1748531" y="891726"/>
                  </a:lnTo>
                  <a:lnTo>
                    <a:pt x="1705893" y="907334"/>
                  </a:lnTo>
                  <a:lnTo>
                    <a:pt x="1661419" y="918771"/>
                  </a:lnTo>
                  <a:lnTo>
                    <a:pt x="1615341" y="925805"/>
                  </a:lnTo>
                  <a:lnTo>
                    <a:pt x="1567895" y="928201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89903" y="3529745"/>
              <a:ext cx="2044700" cy="941069"/>
            </a:xfrm>
            <a:custGeom>
              <a:avLst/>
              <a:gdLst/>
              <a:ahLst/>
              <a:cxnLst/>
              <a:rect l="l" t="t" r="r" b="b"/>
              <a:pathLst>
                <a:path w="2044700" h="941070">
                  <a:moveTo>
                    <a:pt x="1574054" y="940520"/>
                  </a:moveTo>
                  <a:lnTo>
                    <a:pt x="470260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60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60" y="0"/>
                  </a:lnTo>
                  <a:lnTo>
                    <a:pt x="1574054" y="0"/>
                  </a:lnTo>
                  <a:lnTo>
                    <a:pt x="1622067" y="2432"/>
                  </a:lnTo>
                  <a:lnTo>
                    <a:pt x="1668709" y="9570"/>
                  </a:lnTo>
                  <a:lnTo>
                    <a:pt x="1679370" y="12318"/>
                  </a:lnTo>
                  <a:lnTo>
                    <a:pt x="470260" y="12318"/>
                  </a:lnTo>
                  <a:lnTo>
                    <a:pt x="423501" y="14687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8" y="214389"/>
                  </a:lnTo>
                  <a:lnTo>
                    <a:pt x="67666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7" y="378079"/>
                  </a:lnTo>
                  <a:lnTo>
                    <a:pt x="14686" y="423501"/>
                  </a:lnTo>
                  <a:lnTo>
                    <a:pt x="12318" y="470261"/>
                  </a:lnTo>
                  <a:lnTo>
                    <a:pt x="14686" y="517018"/>
                  </a:lnTo>
                  <a:lnTo>
                    <a:pt x="21637" y="562441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6" y="688372"/>
                  </a:lnTo>
                  <a:lnTo>
                    <a:pt x="90628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1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5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60" y="928201"/>
                  </a:lnTo>
                  <a:lnTo>
                    <a:pt x="1679370" y="928201"/>
                  </a:lnTo>
                  <a:lnTo>
                    <a:pt x="1668709" y="930949"/>
                  </a:lnTo>
                  <a:lnTo>
                    <a:pt x="1622067" y="938087"/>
                  </a:lnTo>
                  <a:lnTo>
                    <a:pt x="1574054" y="940520"/>
                  </a:lnTo>
                  <a:close/>
                </a:path>
                <a:path w="2044700" h="941070">
                  <a:moveTo>
                    <a:pt x="1679370" y="928201"/>
                  </a:moveTo>
                  <a:lnTo>
                    <a:pt x="1574054" y="928201"/>
                  </a:lnTo>
                  <a:lnTo>
                    <a:pt x="1620813" y="925833"/>
                  </a:lnTo>
                  <a:lnTo>
                    <a:pt x="1666235" y="918882"/>
                  </a:lnTo>
                  <a:lnTo>
                    <a:pt x="1710089" y="907580"/>
                  </a:lnTo>
                  <a:lnTo>
                    <a:pt x="1752143" y="892160"/>
                  </a:lnTo>
                  <a:lnTo>
                    <a:pt x="1792166" y="872853"/>
                  </a:lnTo>
                  <a:lnTo>
                    <a:pt x="1829925" y="849891"/>
                  </a:lnTo>
                  <a:lnTo>
                    <a:pt x="1865188" y="823505"/>
                  </a:lnTo>
                  <a:lnTo>
                    <a:pt x="1897723" y="793929"/>
                  </a:lnTo>
                  <a:lnTo>
                    <a:pt x="1927300" y="761393"/>
                  </a:lnTo>
                  <a:lnTo>
                    <a:pt x="1953685" y="726130"/>
                  </a:lnTo>
                  <a:lnTo>
                    <a:pt x="1976647" y="688372"/>
                  </a:lnTo>
                  <a:lnTo>
                    <a:pt x="1995954" y="648349"/>
                  </a:lnTo>
                  <a:lnTo>
                    <a:pt x="2011374" y="606295"/>
                  </a:lnTo>
                  <a:lnTo>
                    <a:pt x="2022676" y="562441"/>
                  </a:lnTo>
                  <a:lnTo>
                    <a:pt x="2029627" y="517018"/>
                  </a:lnTo>
                  <a:lnTo>
                    <a:pt x="2031995" y="470260"/>
                  </a:lnTo>
                  <a:lnTo>
                    <a:pt x="2029627" y="423501"/>
                  </a:lnTo>
                  <a:lnTo>
                    <a:pt x="2022676" y="378079"/>
                  </a:lnTo>
                  <a:lnTo>
                    <a:pt x="2011374" y="334224"/>
                  </a:lnTo>
                  <a:lnTo>
                    <a:pt x="1995954" y="292170"/>
                  </a:lnTo>
                  <a:lnTo>
                    <a:pt x="1976647" y="252148"/>
                  </a:lnTo>
                  <a:lnTo>
                    <a:pt x="1953685" y="214389"/>
                  </a:lnTo>
                  <a:lnTo>
                    <a:pt x="1927300" y="179126"/>
                  </a:lnTo>
                  <a:lnTo>
                    <a:pt x="1897723" y="146590"/>
                  </a:lnTo>
                  <a:lnTo>
                    <a:pt x="1865188" y="117014"/>
                  </a:lnTo>
                  <a:lnTo>
                    <a:pt x="1829925" y="90628"/>
                  </a:lnTo>
                  <a:lnTo>
                    <a:pt x="1792166" y="67666"/>
                  </a:lnTo>
                  <a:lnTo>
                    <a:pt x="1752143" y="48359"/>
                  </a:lnTo>
                  <a:lnTo>
                    <a:pt x="1710089" y="32939"/>
                  </a:lnTo>
                  <a:lnTo>
                    <a:pt x="1666235" y="21637"/>
                  </a:lnTo>
                  <a:lnTo>
                    <a:pt x="1620813" y="14687"/>
                  </a:lnTo>
                  <a:lnTo>
                    <a:pt x="1574054" y="12318"/>
                  </a:lnTo>
                  <a:lnTo>
                    <a:pt x="1679370" y="12318"/>
                  </a:lnTo>
                  <a:lnTo>
                    <a:pt x="1756926" y="37013"/>
                  </a:lnTo>
                  <a:lnTo>
                    <a:pt x="1798025" y="56840"/>
                  </a:lnTo>
                  <a:lnTo>
                    <a:pt x="1836799" y="80421"/>
                  </a:lnTo>
                  <a:lnTo>
                    <a:pt x="1873012" y="107517"/>
                  </a:lnTo>
                  <a:lnTo>
                    <a:pt x="1906423" y="137890"/>
                  </a:lnTo>
                  <a:lnTo>
                    <a:pt x="1936796" y="171302"/>
                  </a:lnTo>
                  <a:lnTo>
                    <a:pt x="1963892" y="207514"/>
                  </a:lnTo>
                  <a:lnTo>
                    <a:pt x="1987473" y="246288"/>
                  </a:lnTo>
                  <a:lnTo>
                    <a:pt x="2007300" y="287387"/>
                  </a:lnTo>
                  <a:lnTo>
                    <a:pt x="2023136" y="330572"/>
                  </a:lnTo>
                  <a:lnTo>
                    <a:pt x="2034743" y="375604"/>
                  </a:lnTo>
                  <a:lnTo>
                    <a:pt x="2041881" y="422246"/>
                  </a:lnTo>
                  <a:lnTo>
                    <a:pt x="2044314" y="470261"/>
                  </a:lnTo>
                  <a:lnTo>
                    <a:pt x="2041881" y="518273"/>
                  </a:lnTo>
                  <a:lnTo>
                    <a:pt x="2034743" y="564915"/>
                  </a:lnTo>
                  <a:lnTo>
                    <a:pt x="2023136" y="609947"/>
                  </a:lnTo>
                  <a:lnTo>
                    <a:pt x="2007300" y="653132"/>
                  </a:lnTo>
                  <a:lnTo>
                    <a:pt x="1987473" y="694231"/>
                  </a:lnTo>
                  <a:lnTo>
                    <a:pt x="1963892" y="733005"/>
                  </a:lnTo>
                  <a:lnTo>
                    <a:pt x="1936796" y="769217"/>
                  </a:lnTo>
                  <a:lnTo>
                    <a:pt x="1906423" y="802629"/>
                  </a:lnTo>
                  <a:lnTo>
                    <a:pt x="1873012" y="833002"/>
                  </a:lnTo>
                  <a:lnTo>
                    <a:pt x="1836799" y="860098"/>
                  </a:lnTo>
                  <a:lnTo>
                    <a:pt x="1798025" y="883679"/>
                  </a:lnTo>
                  <a:lnTo>
                    <a:pt x="1756926" y="903506"/>
                  </a:lnTo>
                  <a:lnTo>
                    <a:pt x="1713742" y="919342"/>
                  </a:lnTo>
                  <a:lnTo>
                    <a:pt x="1679370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133756" y="3669027"/>
            <a:ext cx="5568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5" dirty="0">
                <a:latin typeface="Dotum"/>
                <a:cs typeface="Dotum"/>
              </a:rPr>
              <a:t>02</a:t>
            </a:r>
            <a:endParaRPr sz="3500">
              <a:latin typeface="Dotum"/>
              <a:cs typeface="Dot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50599" y="5645649"/>
            <a:ext cx="5030470" cy="1185545"/>
          </a:xfrm>
          <a:prstGeom prst="rect">
            <a:avLst/>
          </a:prstGeom>
        </p:spPr>
        <p:txBody>
          <a:bodyPr vert="horz" wrap="square" lIns="0" tIns="235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sz="2800" spc="-260" dirty="0">
                <a:latin typeface="Dotum"/>
                <a:cs typeface="Dotum"/>
              </a:rPr>
              <a:t>요점을</a:t>
            </a:r>
            <a:r>
              <a:rPr sz="2800" spc="-150" dirty="0">
                <a:latin typeface="Dotum"/>
                <a:cs typeface="Dotum"/>
              </a:rPr>
              <a:t> </a:t>
            </a:r>
            <a:r>
              <a:rPr sz="2800" spc="-45" dirty="0">
                <a:latin typeface="Dotum"/>
                <a:cs typeface="Dotum"/>
              </a:rPr>
              <a:t>입력하세요</a:t>
            </a:r>
            <a:endParaRPr sz="28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200" spc="-210" dirty="0">
                <a:latin typeface="Dotum"/>
                <a:cs typeface="Dotum"/>
              </a:rPr>
              <a:t>논의하려는</a:t>
            </a:r>
            <a:r>
              <a:rPr sz="2200" spc="-100" dirty="0">
                <a:latin typeface="Dotum"/>
                <a:cs typeface="Dotum"/>
              </a:rPr>
              <a:t> </a:t>
            </a:r>
            <a:r>
              <a:rPr sz="2200" spc="-180" dirty="0">
                <a:latin typeface="Dotum"/>
                <a:cs typeface="Dotum"/>
              </a:rPr>
              <a:t>내용에</a:t>
            </a:r>
            <a:r>
              <a:rPr sz="2200" spc="-100" dirty="0">
                <a:latin typeface="Dotum"/>
                <a:cs typeface="Dotum"/>
              </a:rPr>
              <a:t> </a:t>
            </a:r>
            <a:r>
              <a:rPr sz="2200" spc="-185" dirty="0">
                <a:latin typeface="Dotum"/>
                <a:cs typeface="Dotum"/>
              </a:rPr>
              <a:t>관해</a:t>
            </a:r>
            <a:r>
              <a:rPr sz="2200" spc="-100" dirty="0">
                <a:latin typeface="Dotum"/>
                <a:cs typeface="Dotum"/>
              </a:rPr>
              <a:t> </a:t>
            </a:r>
            <a:r>
              <a:rPr sz="2200" spc="-195" dirty="0">
                <a:latin typeface="Dotum"/>
                <a:cs typeface="Dotum"/>
              </a:rPr>
              <a:t>자세히</a:t>
            </a:r>
            <a:r>
              <a:rPr sz="2200" spc="-100" dirty="0">
                <a:latin typeface="Dotum"/>
                <a:cs typeface="Dotum"/>
              </a:rPr>
              <a:t> </a:t>
            </a:r>
            <a:r>
              <a:rPr sz="2200" spc="-170" dirty="0">
                <a:latin typeface="Dotum"/>
                <a:cs typeface="Dotum"/>
              </a:rPr>
              <a:t>설명하세요.</a:t>
            </a:r>
            <a:endParaRPr sz="2200">
              <a:latin typeface="Dotum"/>
              <a:cs typeface="Dotu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389903" y="5923762"/>
            <a:ext cx="2044700" cy="941069"/>
            <a:chOff x="8389903" y="5923762"/>
            <a:chExt cx="2044700" cy="941069"/>
          </a:xfrm>
        </p:grpSpPr>
        <p:sp>
          <p:nvSpPr>
            <p:cNvPr id="17" name="object 17"/>
            <p:cNvSpPr/>
            <p:nvPr/>
          </p:nvSpPr>
          <p:spPr>
            <a:xfrm>
              <a:off x="8396062" y="5929921"/>
              <a:ext cx="2032000" cy="928369"/>
            </a:xfrm>
            <a:custGeom>
              <a:avLst/>
              <a:gdLst/>
              <a:ahLst/>
              <a:cxnLst/>
              <a:rect l="l" t="t" r="r" b="b"/>
              <a:pathLst>
                <a:path w="2032000" h="928370">
                  <a:moveTo>
                    <a:pt x="1567895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8"/>
                  </a:lnTo>
                  <a:lnTo>
                    <a:pt x="0" y="464101"/>
                  </a:lnTo>
                  <a:lnTo>
                    <a:pt x="2395" y="416644"/>
                  </a:lnTo>
                  <a:lnTo>
                    <a:pt x="9427" y="370559"/>
                  </a:lnTo>
                  <a:lnTo>
                    <a:pt x="20862" y="326079"/>
                  </a:lnTo>
                  <a:lnTo>
                    <a:pt x="36466" y="283438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6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567895" y="0"/>
                  </a:lnTo>
                  <a:lnTo>
                    <a:pt x="1615341" y="2395"/>
                  </a:lnTo>
                  <a:lnTo>
                    <a:pt x="1661419" y="9427"/>
                  </a:lnTo>
                  <a:lnTo>
                    <a:pt x="1705893" y="20862"/>
                  </a:lnTo>
                  <a:lnTo>
                    <a:pt x="1748531" y="36466"/>
                  </a:lnTo>
                  <a:lnTo>
                    <a:pt x="1789100" y="56007"/>
                  </a:lnTo>
                  <a:lnTo>
                    <a:pt x="1827365" y="79252"/>
                  </a:lnTo>
                  <a:lnTo>
                    <a:pt x="1863094" y="105967"/>
                  </a:lnTo>
                  <a:lnTo>
                    <a:pt x="1896052" y="135919"/>
                  </a:lnTo>
                  <a:lnTo>
                    <a:pt x="1926008" y="168876"/>
                  </a:lnTo>
                  <a:lnTo>
                    <a:pt x="1952727" y="204603"/>
                  </a:lnTo>
                  <a:lnTo>
                    <a:pt x="1975975" y="242868"/>
                  </a:lnTo>
                  <a:lnTo>
                    <a:pt x="1995520" y="283438"/>
                  </a:lnTo>
                  <a:lnTo>
                    <a:pt x="2011128" y="326079"/>
                  </a:lnTo>
                  <a:lnTo>
                    <a:pt x="2022565" y="370559"/>
                  </a:lnTo>
                  <a:lnTo>
                    <a:pt x="2029599" y="416644"/>
                  </a:lnTo>
                  <a:lnTo>
                    <a:pt x="2031995" y="464101"/>
                  </a:lnTo>
                  <a:lnTo>
                    <a:pt x="2029599" y="511548"/>
                  </a:lnTo>
                  <a:lnTo>
                    <a:pt x="2022565" y="557625"/>
                  </a:lnTo>
                  <a:lnTo>
                    <a:pt x="2011128" y="602099"/>
                  </a:lnTo>
                  <a:lnTo>
                    <a:pt x="1995520" y="644737"/>
                  </a:lnTo>
                  <a:lnTo>
                    <a:pt x="1975975" y="685306"/>
                  </a:lnTo>
                  <a:lnTo>
                    <a:pt x="1952727" y="723571"/>
                  </a:lnTo>
                  <a:lnTo>
                    <a:pt x="1926008" y="759300"/>
                  </a:lnTo>
                  <a:lnTo>
                    <a:pt x="1896052" y="792258"/>
                  </a:lnTo>
                  <a:lnTo>
                    <a:pt x="1863094" y="822214"/>
                  </a:lnTo>
                  <a:lnTo>
                    <a:pt x="1827365" y="848932"/>
                  </a:lnTo>
                  <a:lnTo>
                    <a:pt x="1789100" y="872181"/>
                  </a:lnTo>
                  <a:lnTo>
                    <a:pt x="1748531" y="891726"/>
                  </a:lnTo>
                  <a:lnTo>
                    <a:pt x="1705893" y="907334"/>
                  </a:lnTo>
                  <a:lnTo>
                    <a:pt x="1661419" y="918771"/>
                  </a:lnTo>
                  <a:lnTo>
                    <a:pt x="1615341" y="925805"/>
                  </a:lnTo>
                  <a:lnTo>
                    <a:pt x="1567895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89903" y="5923762"/>
              <a:ext cx="2044700" cy="941069"/>
            </a:xfrm>
            <a:custGeom>
              <a:avLst/>
              <a:gdLst/>
              <a:ahLst/>
              <a:cxnLst/>
              <a:rect l="l" t="t" r="r" b="b"/>
              <a:pathLst>
                <a:path w="2044700" h="941070">
                  <a:moveTo>
                    <a:pt x="1574054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8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60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60" y="0"/>
                  </a:lnTo>
                  <a:lnTo>
                    <a:pt x="1574054" y="0"/>
                  </a:lnTo>
                  <a:lnTo>
                    <a:pt x="1622067" y="2432"/>
                  </a:lnTo>
                  <a:lnTo>
                    <a:pt x="1668709" y="9570"/>
                  </a:lnTo>
                  <a:lnTo>
                    <a:pt x="1679370" y="12318"/>
                  </a:lnTo>
                  <a:lnTo>
                    <a:pt x="470260" y="12318"/>
                  </a:lnTo>
                  <a:lnTo>
                    <a:pt x="423501" y="14687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8" y="214389"/>
                  </a:lnTo>
                  <a:lnTo>
                    <a:pt x="67666" y="252148"/>
                  </a:lnTo>
                  <a:lnTo>
                    <a:pt x="48359" y="292170"/>
                  </a:lnTo>
                  <a:lnTo>
                    <a:pt x="32939" y="334225"/>
                  </a:lnTo>
                  <a:lnTo>
                    <a:pt x="21637" y="378079"/>
                  </a:lnTo>
                  <a:lnTo>
                    <a:pt x="14686" y="423501"/>
                  </a:lnTo>
                  <a:lnTo>
                    <a:pt x="12318" y="470262"/>
                  </a:lnTo>
                  <a:lnTo>
                    <a:pt x="14686" y="517018"/>
                  </a:lnTo>
                  <a:lnTo>
                    <a:pt x="21637" y="562441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6" y="688371"/>
                  </a:lnTo>
                  <a:lnTo>
                    <a:pt x="90628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60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679370" y="928201"/>
                  </a:lnTo>
                  <a:lnTo>
                    <a:pt x="1668709" y="930948"/>
                  </a:lnTo>
                  <a:lnTo>
                    <a:pt x="1622067" y="938087"/>
                  </a:lnTo>
                  <a:lnTo>
                    <a:pt x="1574054" y="940519"/>
                  </a:lnTo>
                  <a:close/>
                </a:path>
                <a:path w="2044700" h="941070">
                  <a:moveTo>
                    <a:pt x="1679370" y="928201"/>
                  </a:moveTo>
                  <a:lnTo>
                    <a:pt x="1574054" y="928201"/>
                  </a:lnTo>
                  <a:lnTo>
                    <a:pt x="1620813" y="925832"/>
                  </a:lnTo>
                  <a:lnTo>
                    <a:pt x="1666235" y="918881"/>
                  </a:lnTo>
                  <a:lnTo>
                    <a:pt x="1710089" y="907580"/>
                  </a:lnTo>
                  <a:lnTo>
                    <a:pt x="1752143" y="892160"/>
                  </a:lnTo>
                  <a:lnTo>
                    <a:pt x="1792166" y="872852"/>
                  </a:lnTo>
                  <a:lnTo>
                    <a:pt x="1829925" y="849890"/>
                  </a:lnTo>
                  <a:lnTo>
                    <a:pt x="1865188" y="823505"/>
                  </a:lnTo>
                  <a:lnTo>
                    <a:pt x="1897723" y="793929"/>
                  </a:lnTo>
                  <a:lnTo>
                    <a:pt x="1927300" y="761393"/>
                  </a:lnTo>
                  <a:lnTo>
                    <a:pt x="1953685" y="726130"/>
                  </a:lnTo>
                  <a:lnTo>
                    <a:pt x="1976647" y="688371"/>
                  </a:lnTo>
                  <a:lnTo>
                    <a:pt x="1995954" y="648349"/>
                  </a:lnTo>
                  <a:lnTo>
                    <a:pt x="2011374" y="606295"/>
                  </a:lnTo>
                  <a:lnTo>
                    <a:pt x="2022676" y="562441"/>
                  </a:lnTo>
                  <a:lnTo>
                    <a:pt x="2029627" y="517018"/>
                  </a:lnTo>
                  <a:lnTo>
                    <a:pt x="2031995" y="470260"/>
                  </a:lnTo>
                  <a:lnTo>
                    <a:pt x="2029627" y="423501"/>
                  </a:lnTo>
                  <a:lnTo>
                    <a:pt x="2022676" y="378079"/>
                  </a:lnTo>
                  <a:lnTo>
                    <a:pt x="2011374" y="334225"/>
                  </a:lnTo>
                  <a:lnTo>
                    <a:pt x="1995954" y="292170"/>
                  </a:lnTo>
                  <a:lnTo>
                    <a:pt x="1976647" y="252148"/>
                  </a:lnTo>
                  <a:lnTo>
                    <a:pt x="1953685" y="214389"/>
                  </a:lnTo>
                  <a:lnTo>
                    <a:pt x="1927300" y="179126"/>
                  </a:lnTo>
                  <a:lnTo>
                    <a:pt x="1897723" y="146590"/>
                  </a:lnTo>
                  <a:lnTo>
                    <a:pt x="1865188" y="117014"/>
                  </a:lnTo>
                  <a:lnTo>
                    <a:pt x="1829925" y="90628"/>
                  </a:lnTo>
                  <a:lnTo>
                    <a:pt x="1792166" y="67666"/>
                  </a:lnTo>
                  <a:lnTo>
                    <a:pt x="1752143" y="48359"/>
                  </a:lnTo>
                  <a:lnTo>
                    <a:pt x="1710089" y="32939"/>
                  </a:lnTo>
                  <a:lnTo>
                    <a:pt x="1666235" y="21637"/>
                  </a:lnTo>
                  <a:lnTo>
                    <a:pt x="1620813" y="14687"/>
                  </a:lnTo>
                  <a:lnTo>
                    <a:pt x="1574054" y="12318"/>
                  </a:lnTo>
                  <a:lnTo>
                    <a:pt x="1679370" y="12318"/>
                  </a:lnTo>
                  <a:lnTo>
                    <a:pt x="1756926" y="37013"/>
                  </a:lnTo>
                  <a:lnTo>
                    <a:pt x="1798025" y="56840"/>
                  </a:lnTo>
                  <a:lnTo>
                    <a:pt x="1836799" y="80421"/>
                  </a:lnTo>
                  <a:lnTo>
                    <a:pt x="1873012" y="107517"/>
                  </a:lnTo>
                  <a:lnTo>
                    <a:pt x="1906423" y="137890"/>
                  </a:lnTo>
                  <a:lnTo>
                    <a:pt x="1936796" y="171302"/>
                  </a:lnTo>
                  <a:lnTo>
                    <a:pt x="1963892" y="207514"/>
                  </a:lnTo>
                  <a:lnTo>
                    <a:pt x="1987473" y="246288"/>
                  </a:lnTo>
                  <a:lnTo>
                    <a:pt x="2007300" y="287387"/>
                  </a:lnTo>
                  <a:lnTo>
                    <a:pt x="2023136" y="330572"/>
                  </a:lnTo>
                  <a:lnTo>
                    <a:pt x="2034743" y="375604"/>
                  </a:lnTo>
                  <a:lnTo>
                    <a:pt x="2041881" y="422246"/>
                  </a:lnTo>
                  <a:lnTo>
                    <a:pt x="2044314" y="470262"/>
                  </a:lnTo>
                  <a:lnTo>
                    <a:pt x="2041881" y="518273"/>
                  </a:lnTo>
                  <a:lnTo>
                    <a:pt x="2034743" y="564915"/>
                  </a:lnTo>
                  <a:lnTo>
                    <a:pt x="2023136" y="609948"/>
                  </a:lnTo>
                  <a:lnTo>
                    <a:pt x="2007300" y="653132"/>
                  </a:lnTo>
                  <a:lnTo>
                    <a:pt x="1987473" y="694231"/>
                  </a:lnTo>
                  <a:lnTo>
                    <a:pt x="1963892" y="733005"/>
                  </a:lnTo>
                  <a:lnTo>
                    <a:pt x="1936796" y="769217"/>
                  </a:lnTo>
                  <a:lnTo>
                    <a:pt x="1906423" y="802629"/>
                  </a:lnTo>
                  <a:lnTo>
                    <a:pt x="1873012" y="833002"/>
                  </a:lnTo>
                  <a:lnTo>
                    <a:pt x="1836799" y="860098"/>
                  </a:lnTo>
                  <a:lnTo>
                    <a:pt x="1798025" y="883679"/>
                  </a:lnTo>
                  <a:lnTo>
                    <a:pt x="1756926" y="903506"/>
                  </a:lnTo>
                  <a:lnTo>
                    <a:pt x="1713742" y="919342"/>
                  </a:lnTo>
                  <a:lnTo>
                    <a:pt x="1679370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131970" y="6063043"/>
            <a:ext cx="5607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25" dirty="0">
                <a:latin typeface="Dotum"/>
                <a:cs typeface="Dotum"/>
              </a:rPr>
              <a:t>03</a:t>
            </a:r>
            <a:endParaRPr sz="3500">
              <a:latin typeface="Dotum"/>
              <a:cs typeface="Dot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150599" y="8039665"/>
            <a:ext cx="5030470" cy="1185545"/>
          </a:xfrm>
          <a:prstGeom prst="rect">
            <a:avLst/>
          </a:prstGeom>
        </p:spPr>
        <p:txBody>
          <a:bodyPr vert="horz" wrap="square" lIns="0" tIns="235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sz="2800" spc="-260" dirty="0">
                <a:latin typeface="Dotum"/>
                <a:cs typeface="Dotum"/>
              </a:rPr>
              <a:t>요점을</a:t>
            </a:r>
            <a:r>
              <a:rPr sz="2800" spc="-150" dirty="0">
                <a:latin typeface="Dotum"/>
                <a:cs typeface="Dotum"/>
              </a:rPr>
              <a:t> </a:t>
            </a:r>
            <a:r>
              <a:rPr sz="2800" spc="-45" dirty="0">
                <a:latin typeface="Dotum"/>
                <a:cs typeface="Dotum"/>
              </a:rPr>
              <a:t>입력하세요</a:t>
            </a:r>
            <a:endParaRPr sz="28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200" spc="-210" dirty="0">
                <a:latin typeface="Dotum"/>
                <a:cs typeface="Dotum"/>
              </a:rPr>
              <a:t>논의하려는</a:t>
            </a:r>
            <a:r>
              <a:rPr sz="2200" spc="-100" dirty="0">
                <a:latin typeface="Dotum"/>
                <a:cs typeface="Dotum"/>
              </a:rPr>
              <a:t> </a:t>
            </a:r>
            <a:r>
              <a:rPr sz="2200" spc="-180" dirty="0">
                <a:latin typeface="Dotum"/>
                <a:cs typeface="Dotum"/>
              </a:rPr>
              <a:t>내용에</a:t>
            </a:r>
            <a:r>
              <a:rPr sz="2200" spc="-100" dirty="0">
                <a:latin typeface="Dotum"/>
                <a:cs typeface="Dotum"/>
              </a:rPr>
              <a:t> </a:t>
            </a:r>
            <a:r>
              <a:rPr sz="2200" spc="-185" dirty="0">
                <a:latin typeface="Dotum"/>
                <a:cs typeface="Dotum"/>
              </a:rPr>
              <a:t>관해</a:t>
            </a:r>
            <a:r>
              <a:rPr sz="2200" spc="-100" dirty="0">
                <a:latin typeface="Dotum"/>
                <a:cs typeface="Dotum"/>
              </a:rPr>
              <a:t> </a:t>
            </a:r>
            <a:r>
              <a:rPr sz="2200" spc="-195" dirty="0">
                <a:latin typeface="Dotum"/>
                <a:cs typeface="Dotum"/>
              </a:rPr>
              <a:t>자세히</a:t>
            </a:r>
            <a:r>
              <a:rPr sz="2200" spc="-100" dirty="0">
                <a:latin typeface="Dotum"/>
                <a:cs typeface="Dotum"/>
              </a:rPr>
              <a:t> </a:t>
            </a:r>
            <a:r>
              <a:rPr sz="2200" spc="-170" dirty="0">
                <a:latin typeface="Dotum"/>
                <a:cs typeface="Dotum"/>
              </a:rPr>
              <a:t>설명하세요.</a:t>
            </a:r>
            <a:endParaRPr sz="2200">
              <a:latin typeface="Dotum"/>
              <a:cs typeface="Dotum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389903" y="8317781"/>
            <a:ext cx="2044700" cy="941069"/>
            <a:chOff x="8389903" y="8317781"/>
            <a:chExt cx="2044700" cy="941069"/>
          </a:xfrm>
        </p:grpSpPr>
        <p:sp>
          <p:nvSpPr>
            <p:cNvPr id="22" name="object 22"/>
            <p:cNvSpPr/>
            <p:nvPr/>
          </p:nvSpPr>
          <p:spPr>
            <a:xfrm>
              <a:off x="8396062" y="8323940"/>
              <a:ext cx="2032000" cy="928369"/>
            </a:xfrm>
            <a:custGeom>
              <a:avLst/>
              <a:gdLst/>
              <a:ahLst/>
              <a:cxnLst/>
              <a:rect l="l" t="t" r="r" b="b"/>
              <a:pathLst>
                <a:path w="2032000" h="928370">
                  <a:moveTo>
                    <a:pt x="1567895" y="928201"/>
                  </a:moveTo>
                  <a:lnTo>
                    <a:pt x="464100" y="928201"/>
                  </a:lnTo>
                  <a:lnTo>
                    <a:pt x="416643" y="925804"/>
                  </a:lnTo>
                  <a:lnTo>
                    <a:pt x="370558" y="918771"/>
                  </a:lnTo>
                  <a:lnTo>
                    <a:pt x="326079" y="907333"/>
                  </a:lnTo>
                  <a:lnTo>
                    <a:pt x="283437" y="891725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299"/>
                  </a:lnTo>
                  <a:lnTo>
                    <a:pt x="79252" y="723571"/>
                  </a:lnTo>
                  <a:lnTo>
                    <a:pt x="56007" y="685305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567895" y="0"/>
                  </a:lnTo>
                  <a:lnTo>
                    <a:pt x="1615341" y="2395"/>
                  </a:lnTo>
                  <a:lnTo>
                    <a:pt x="1661419" y="9427"/>
                  </a:lnTo>
                  <a:lnTo>
                    <a:pt x="1705893" y="20862"/>
                  </a:lnTo>
                  <a:lnTo>
                    <a:pt x="1748531" y="36466"/>
                  </a:lnTo>
                  <a:lnTo>
                    <a:pt x="1789100" y="56007"/>
                  </a:lnTo>
                  <a:lnTo>
                    <a:pt x="1827365" y="79252"/>
                  </a:lnTo>
                  <a:lnTo>
                    <a:pt x="1863094" y="105967"/>
                  </a:lnTo>
                  <a:lnTo>
                    <a:pt x="1896052" y="135919"/>
                  </a:lnTo>
                  <a:lnTo>
                    <a:pt x="1926008" y="168875"/>
                  </a:lnTo>
                  <a:lnTo>
                    <a:pt x="1952727" y="204603"/>
                  </a:lnTo>
                  <a:lnTo>
                    <a:pt x="1975975" y="242868"/>
                  </a:lnTo>
                  <a:lnTo>
                    <a:pt x="1995520" y="283437"/>
                  </a:lnTo>
                  <a:lnTo>
                    <a:pt x="2011128" y="326079"/>
                  </a:lnTo>
                  <a:lnTo>
                    <a:pt x="2022565" y="370558"/>
                  </a:lnTo>
                  <a:lnTo>
                    <a:pt x="2029599" y="416643"/>
                  </a:lnTo>
                  <a:lnTo>
                    <a:pt x="2031995" y="464100"/>
                  </a:lnTo>
                  <a:lnTo>
                    <a:pt x="2029599" y="511547"/>
                  </a:lnTo>
                  <a:lnTo>
                    <a:pt x="2022565" y="557625"/>
                  </a:lnTo>
                  <a:lnTo>
                    <a:pt x="2011128" y="602099"/>
                  </a:lnTo>
                  <a:lnTo>
                    <a:pt x="1995520" y="644737"/>
                  </a:lnTo>
                  <a:lnTo>
                    <a:pt x="1975975" y="685305"/>
                  </a:lnTo>
                  <a:lnTo>
                    <a:pt x="1952727" y="723571"/>
                  </a:lnTo>
                  <a:lnTo>
                    <a:pt x="1926008" y="759299"/>
                  </a:lnTo>
                  <a:lnTo>
                    <a:pt x="1896052" y="792258"/>
                  </a:lnTo>
                  <a:lnTo>
                    <a:pt x="1863094" y="822214"/>
                  </a:lnTo>
                  <a:lnTo>
                    <a:pt x="1827365" y="848932"/>
                  </a:lnTo>
                  <a:lnTo>
                    <a:pt x="1789100" y="872181"/>
                  </a:lnTo>
                  <a:lnTo>
                    <a:pt x="1748531" y="891725"/>
                  </a:lnTo>
                  <a:lnTo>
                    <a:pt x="1705893" y="907333"/>
                  </a:lnTo>
                  <a:lnTo>
                    <a:pt x="1661419" y="918771"/>
                  </a:lnTo>
                  <a:lnTo>
                    <a:pt x="1615341" y="925804"/>
                  </a:lnTo>
                  <a:lnTo>
                    <a:pt x="1567895" y="928201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89903" y="8317781"/>
              <a:ext cx="2044700" cy="941069"/>
            </a:xfrm>
            <a:custGeom>
              <a:avLst/>
              <a:gdLst/>
              <a:ahLst/>
              <a:cxnLst/>
              <a:rect l="l" t="t" r="r" b="b"/>
              <a:pathLst>
                <a:path w="2044700" h="941070">
                  <a:moveTo>
                    <a:pt x="1574054" y="940520"/>
                  </a:moveTo>
                  <a:lnTo>
                    <a:pt x="470260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8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8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60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60" y="0"/>
                  </a:lnTo>
                  <a:lnTo>
                    <a:pt x="1574054" y="0"/>
                  </a:lnTo>
                  <a:lnTo>
                    <a:pt x="1622067" y="2432"/>
                  </a:lnTo>
                  <a:lnTo>
                    <a:pt x="1668709" y="9570"/>
                  </a:lnTo>
                  <a:lnTo>
                    <a:pt x="1679370" y="12318"/>
                  </a:lnTo>
                  <a:lnTo>
                    <a:pt x="470260" y="12318"/>
                  </a:lnTo>
                  <a:lnTo>
                    <a:pt x="423501" y="14687"/>
                  </a:lnTo>
                  <a:lnTo>
                    <a:pt x="378079" y="21638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9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8" y="214389"/>
                  </a:lnTo>
                  <a:lnTo>
                    <a:pt x="67666" y="252148"/>
                  </a:lnTo>
                  <a:lnTo>
                    <a:pt x="48359" y="292170"/>
                  </a:lnTo>
                  <a:lnTo>
                    <a:pt x="32939" y="334225"/>
                  </a:lnTo>
                  <a:lnTo>
                    <a:pt x="21637" y="378079"/>
                  </a:lnTo>
                  <a:lnTo>
                    <a:pt x="14686" y="423501"/>
                  </a:lnTo>
                  <a:lnTo>
                    <a:pt x="12318" y="470262"/>
                  </a:lnTo>
                  <a:lnTo>
                    <a:pt x="14686" y="517018"/>
                  </a:lnTo>
                  <a:lnTo>
                    <a:pt x="21637" y="562441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6" y="688372"/>
                  </a:lnTo>
                  <a:lnTo>
                    <a:pt x="90628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6"/>
                  </a:lnTo>
                  <a:lnTo>
                    <a:pt x="214389" y="849891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5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60" y="928201"/>
                  </a:lnTo>
                  <a:lnTo>
                    <a:pt x="1679370" y="928201"/>
                  </a:lnTo>
                  <a:lnTo>
                    <a:pt x="1668709" y="930949"/>
                  </a:lnTo>
                  <a:lnTo>
                    <a:pt x="1622067" y="938087"/>
                  </a:lnTo>
                  <a:lnTo>
                    <a:pt x="1574054" y="940520"/>
                  </a:lnTo>
                  <a:close/>
                </a:path>
                <a:path w="2044700" h="941070">
                  <a:moveTo>
                    <a:pt x="1679370" y="928201"/>
                  </a:moveTo>
                  <a:lnTo>
                    <a:pt x="1574054" y="928201"/>
                  </a:lnTo>
                  <a:lnTo>
                    <a:pt x="1620813" y="925833"/>
                  </a:lnTo>
                  <a:lnTo>
                    <a:pt x="1666235" y="918882"/>
                  </a:lnTo>
                  <a:lnTo>
                    <a:pt x="1710089" y="907580"/>
                  </a:lnTo>
                  <a:lnTo>
                    <a:pt x="1752143" y="892160"/>
                  </a:lnTo>
                  <a:lnTo>
                    <a:pt x="1792166" y="872853"/>
                  </a:lnTo>
                  <a:lnTo>
                    <a:pt x="1829925" y="849891"/>
                  </a:lnTo>
                  <a:lnTo>
                    <a:pt x="1865188" y="823506"/>
                  </a:lnTo>
                  <a:lnTo>
                    <a:pt x="1897723" y="793929"/>
                  </a:lnTo>
                  <a:lnTo>
                    <a:pt x="1927300" y="761393"/>
                  </a:lnTo>
                  <a:lnTo>
                    <a:pt x="1953685" y="726130"/>
                  </a:lnTo>
                  <a:lnTo>
                    <a:pt x="1976647" y="688372"/>
                  </a:lnTo>
                  <a:lnTo>
                    <a:pt x="1995954" y="648349"/>
                  </a:lnTo>
                  <a:lnTo>
                    <a:pt x="2011374" y="606295"/>
                  </a:lnTo>
                  <a:lnTo>
                    <a:pt x="2022676" y="562441"/>
                  </a:lnTo>
                  <a:lnTo>
                    <a:pt x="2029627" y="517018"/>
                  </a:lnTo>
                  <a:lnTo>
                    <a:pt x="2031995" y="470260"/>
                  </a:lnTo>
                  <a:lnTo>
                    <a:pt x="2029627" y="423501"/>
                  </a:lnTo>
                  <a:lnTo>
                    <a:pt x="2022676" y="378079"/>
                  </a:lnTo>
                  <a:lnTo>
                    <a:pt x="2011374" y="334225"/>
                  </a:lnTo>
                  <a:lnTo>
                    <a:pt x="1995954" y="292170"/>
                  </a:lnTo>
                  <a:lnTo>
                    <a:pt x="1976647" y="252148"/>
                  </a:lnTo>
                  <a:lnTo>
                    <a:pt x="1953685" y="214389"/>
                  </a:lnTo>
                  <a:lnTo>
                    <a:pt x="1927300" y="179126"/>
                  </a:lnTo>
                  <a:lnTo>
                    <a:pt x="1897723" y="146590"/>
                  </a:lnTo>
                  <a:lnTo>
                    <a:pt x="1865188" y="117014"/>
                  </a:lnTo>
                  <a:lnTo>
                    <a:pt x="1829925" y="90629"/>
                  </a:lnTo>
                  <a:lnTo>
                    <a:pt x="1792166" y="67666"/>
                  </a:lnTo>
                  <a:lnTo>
                    <a:pt x="1752143" y="48359"/>
                  </a:lnTo>
                  <a:lnTo>
                    <a:pt x="1710089" y="32939"/>
                  </a:lnTo>
                  <a:lnTo>
                    <a:pt x="1666235" y="21638"/>
                  </a:lnTo>
                  <a:lnTo>
                    <a:pt x="1620813" y="14687"/>
                  </a:lnTo>
                  <a:lnTo>
                    <a:pt x="1574054" y="12318"/>
                  </a:lnTo>
                  <a:lnTo>
                    <a:pt x="1679370" y="12318"/>
                  </a:lnTo>
                  <a:lnTo>
                    <a:pt x="1756926" y="37013"/>
                  </a:lnTo>
                  <a:lnTo>
                    <a:pt x="1798025" y="56840"/>
                  </a:lnTo>
                  <a:lnTo>
                    <a:pt x="1836799" y="80421"/>
                  </a:lnTo>
                  <a:lnTo>
                    <a:pt x="1873012" y="107517"/>
                  </a:lnTo>
                  <a:lnTo>
                    <a:pt x="1906423" y="137890"/>
                  </a:lnTo>
                  <a:lnTo>
                    <a:pt x="1936796" y="171302"/>
                  </a:lnTo>
                  <a:lnTo>
                    <a:pt x="1963892" y="207514"/>
                  </a:lnTo>
                  <a:lnTo>
                    <a:pt x="1987473" y="246288"/>
                  </a:lnTo>
                  <a:lnTo>
                    <a:pt x="2007300" y="287387"/>
                  </a:lnTo>
                  <a:lnTo>
                    <a:pt x="2023136" y="330572"/>
                  </a:lnTo>
                  <a:lnTo>
                    <a:pt x="2034743" y="375604"/>
                  </a:lnTo>
                  <a:lnTo>
                    <a:pt x="2041881" y="422246"/>
                  </a:lnTo>
                  <a:lnTo>
                    <a:pt x="2044314" y="470262"/>
                  </a:lnTo>
                  <a:lnTo>
                    <a:pt x="2041881" y="518273"/>
                  </a:lnTo>
                  <a:lnTo>
                    <a:pt x="2034743" y="564915"/>
                  </a:lnTo>
                  <a:lnTo>
                    <a:pt x="2023136" y="609948"/>
                  </a:lnTo>
                  <a:lnTo>
                    <a:pt x="2007300" y="653132"/>
                  </a:lnTo>
                  <a:lnTo>
                    <a:pt x="1987473" y="694231"/>
                  </a:lnTo>
                  <a:lnTo>
                    <a:pt x="1963892" y="733005"/>
                  </a:lnTo>
                  <a:lnTo>
                    <a:pt x="1936796" y="769218"/>
                  </a:lnTo>
                  <a:lnTo>
                    <a:pt x="1906423" y="802629"/>
                  </a:lnTo>
                  <a:lnTo>
                    <a:pt x="1873012" y="833002"/>
                  </a:lnTo>
                  <a:lnTo>
                    <a:pt x="1836799" y="860098"/>
                  </a:lnTo>
                  <a:lnTo>
                    <a:pt x="1798025" y="883679"/>
                  </a:lnTo>
                  <a:lnTo>
                    <a:pt x="1756926" y="903506"/>
                  </a:lnTo>
                  <a:lnTo>
                    <a:pt x="1713742" y="919342"/>
                  </a:lnTo>
                  <a:lnTo>
                    <a:pt x="1679370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128175" y="8457062"/>
            <a:ext cx="56769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5" dirty="0">
                <a:latin typeface="Dotum"/>
                <a:cs typeface="Dotum"/>
              </a:rPr>
              <a:t>04</a:t>
            </a:r>
            <a:endParaRPr sz="35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5129" y="4427686"/>
            <a:ext cx="2124710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95"/>
              </a:lnSpc>
            </a:pPr>
            <a:r>
              <a:rPr sz="1900" spc="-180" dirty="0">
                <a:latin typeface="Dotum"/>
                <a:cs typeface="Dotum"/>
              </a:rPr>
              <a:t>열</a:t>
            </a:r>
            <a:r>
              <a:rPr sz="1900" spc="-100" dirty="0">
                <a:latin typeface="Dotum"/>
                <a:cs typeface="Dotum"/>
              </a:rPr>
              <a:t> </a:t>
            </a:r>
            <a:r>
              <a:rPr sz="1900" spc="-180" dirty="0">
                <a:latin typeface="Dotum"/>
                <a:cs typeface="Dotum"/>
              </a:rPr>
              <a:t>이름을</a:t>
            </a:r>
            <a:r>
              <a:rPr sz="1900" spc="-95" dirty="0">
                <a:latin typeface="Dotum"/>
                <a:cs typeface="Dotum"/>
              </a:rPr>
              <a:t> </a:t>
            </a:r>
            <a:r>
              <a:rPr sz="1900" spc="-165" dirty="0">
                <a:latin typeface="Dotum"/>
                <a:cs typeface="Dotum"/>
              </a:rPr>
              <a:t>입력하세요</a:t>
            </a:r>
            <a:endParaRPr sz="1900">
              <a:latin typeface="Dotum"/>
              <a:cs typeface="Dot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91248" y="4427686"/>
            <a:ext cx="2124710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95"/>
              </a:lnSpc>
            </a:pPr>
            <a:r>
              <a:rPr sz="1900" spc="-180" dirty="0">
                <a:latin typeface="Dotum"/>
                <a:cs typeface="Dotum"/>
              </a:rPr>
              <a:t>열</a:t>
            </a:r>
            <a:r>
              <a:rPr sz="1900" spc="-100" dirty="0">
                <a:latin typeface="Dotum"/>
                <a:cs typeface="Dotum"/>
              </a:rPr>
              <a:t> </a:t>
            </a:r>
            <a:r>
              <a:rPr sz="1900" spc="-180" dirty="0">
                <a:latin typeface="Dotum"/>
                <a:cs typeface="Dotum"/>
              </a:rPr>
              <a:t>이름을</a:t>
            </a:r>
            <a:r>
              <a:rPr sz="1900" spc="-95" dirty="0">
                <a:latin typeface="Dotum"/>
                <a:cs typeface="Dotum"/>
              </a:rPr>
              <a:t> </a:t>
            </a:r>
            <a:r>
              <a:rPr sz="1900" spc="-165" dirty="0">
                <a:latin typeface="Dotum"/>
                <a:cs typeface="Dotum"/>
              </a:rPr>
              <a:t>입력하세요</a:t>
            </a:r>
            <a:endParaRPr sz="1900">
              <a:latin typeface="Dotum"/>
              <a:cs typeface="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37369" y="4427686"/>
            <a:ext cx="2124710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95"/>
              </a:lnSpc>
            </a:pPr>
            <a:r>
              <a:rPr sz="1900" spc="-180" dirty="0">
                <a:latin typeface="Dotum"/>
                <a:cs typeface="Dotum"/>
              </a:rPr>
              <a:t>열</a:t>
            </a:r>
            <a:r>
              <a:rPr sz="1900" spc="-100" dirty="0">
                <a:latin typeface="Dotum"/>
                <a:cs typeface="Dotum"/>
              </a:rPr>
              <a:t> </a:t>
            </a:r>
            <a:r>
              <a:rPr sz="1900" spc="-180" dirty="0">
                <a:latin typeface="Dotum"/>
                <a:cs typeface="Dotum"/>
              </a:rPr>
              <a:t>이름을</a:t>
            </a:r>
            <a:r>
              <a:rPr sz="1900" spc="-95" dirty="0">
                <a:latin typeface="Dotum"/>
                <a:cs typeface="Dotum"/>
              </a:rPr>
              <a:t> </a:t>
            </a:r>
            <a:r>
              <a:rPr sz="1900" spc="-165" dirty="0">
                <a:latin typeface="Dotum"/>
                <a:cs typeface="Dotum"/>
              </a:rPr>
              <a:t>입력하세요</a:t>
            </a:r>
            <a:endParaRPr sz="1900">
              <a:latin typeface="Dotum"/>
              <a:cs typeface="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83488" y="4427686"/>
            <a:ext cx="2124710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95"/>
              </a:lnSpc>
            </a:pPr>
            <a:r>
              <a:rPr sz="1900" spc="-180" dirty="0">
                <a:latin typeface="Dotum"/>
                <a:cs typeface="Dotum"/>
              </a:rPr>
              <a:t>열</a:t>
            </a:r>
            <a:r>
              <a:rPr sz="1900" spc="-100" dirty="0">
                <a:latin typeface="Dotum"/>
                <a:cs typeface="Dotum"/>
              </a:rPr>
              <a:t> </a:t>
            </a:r>
            <a:r>
              <a:rPr sz="1900" spc="-180" dirty="0">
                <a:latin typeface="Dotum"/>
                <a:cs typeface="Dotum"/>
              </a:rPr>
              <a:t>이름을</a:t>
            </a:r>
            <a:r>
              <a:rPr sz="1900" spc="-95" dirty="0">
                <a:latin typeface="Dotum"/>
                <a:cs typeface="Dotum"/>
              </a:rPr>
              <a:t> </a:t>
            </a:r>
            <a:r>
              <a:rPr sz="1900" spc="-165" dirty="0">
                <a:latin typeface="Dotum"/>
                <a:cs typeface="Dotum"/>
              </a:rPr>
              <a:t>입력하세요</a:t>
            </a:r>
            <a:endParaRPr sz="1900">
              <a:latin typeface="Dotum"/>
              <a:cs typeface="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9009" y="4427686"/>
            <a:ext cx="2124710" cy="1354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95"/>
              </a:lnSpc>
            </a:pPr>
            <a:r>
              <a:rPr sz="1900" spc="-180" dirty="0">
                <a:latin typeface="Dotum"/>
                <a:cs typeface="Dotum"/>
              </a:rPr>
              <a:t>열</a:t>
            </a:r>
            <a:r>
              <a:rPr sz="1900" spc="-100" dirty="0">
                <a:latin typeface="Dotum"/>
                <a:cs typeface="Dotum"/>
              </a:rPr>
              <a:t> </a:t>
            </a:r>
            <a:r>
              <a:rPr sz="1900" spc="-180" dirty="0">
                <a:latin typeface="Dotum"/>
                <a:cs typeface="Dotum"/>
              </a:rPr>
              <a:t>이름을</a:t>
            </a:r>
            <a:r>
              <a:rPr sz="1900" spc="-95" dirty="0">
                <a:latin typeface="Dotum"/>
                <a:cs typeface="Dotum"/>
              </a:rPr>
              <a:t> </a:t>
            </a:r>
            <a:r>
              <a:rPr sz="1900" spc="-165" dirty="0">
                <a:latin typeface="Dotum"/>
                <a:cs typeface="Dotum"/>
              </a:rPr>
              <a:t>입력하세요</a:t>
            </a:r>
            <a:endParaRPr sz="190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2100">
              <a:latin typeface="Dotum"/>
              <a:cs typeface="Dotum"/>
            </a:endParaRPr>
          </a:p>
          <a:p>
            <a:pPr marL="249554" marR="241935" algn="ctr">
              <a:lnSpc>
                <a:spcPct val="116700"/>
              </a:lnSpc>
              <a:spcBef>
                <a:spcPts val="1695"/>
              </a:spcBef>
            </a:pPr>
            <a:r>
              <a:rPr sz="1500" spc="-135" dirty="0">
                <a:latin typeface="Dotum"/>
                <a:cs typeface="Dotum"/>
              </a:rPr>
              <a:t>텍스트를</a:t>
            </a:r>
            <a:r>
              <a:rPr sz="1500" spc="-55" dirty="0">
                <a:latin typeface="Dotum"/>
                <a:cs typeface="Dotum"/>
              </a:rPr>
              <a:t> </a:t>
            </a:r>
            <a:r>
              <a:rPr sz="1500" spc="-440" dirty="0">
                <a:latin typeface="Dotum"/>
                <a:cs typeface="Dotum"/>
              </a:rPr>
              <a:t>추가하려면
두</a:t>
            </a:r>
            <a:r>
              <a:rPr sz="1500" spc="-135" dirty="0">
                <a:latin typeface="Dotum"/>
                <a:cs typeface="Dotum"/>
              </a:rPr>
              <a:t> 번</a:t>
            </a:r>
            <a:r>
              <a:rPr sz="1500" spc="-85" dirty="0">
                <a:latin typeface="Dotum"/>
                <a:cs typeface="Dotum"/>
              </a:rPr>
              <a:t> </a:t>
            </a:r>
            <a:r>
              <a:rPr sz="1500" spc="-20" dirty="0">
                <a:latin typeface="Dotum"/>
                <a:cs typeface="Dotum"/>
              </a:rPr>
              <a:t>클릭하세요</a:t>
            </a:r>
            <a:endParaRPr sz="1500">
              <a:latin typeface="Dotum"/>
              <a:cs typeface="Dotum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28700" y="4051739"/>
            <a:ext cx="16249650" cy="5355590"/>
            <a:chOff x="1028700" y="4051739"/>
            <a:chExt cx="16249650" cy="5355590"/>
          </a:xfrm>
        </p:grpSpPr>
        <p:sp>
          <p:nvSpPr>
            <p:cNvPr id="8" name="object 8"/>
            <p:cNvSpPr/>
            <p:nvPr/>
          </p:nvSpPr>
          <p:spPr>
            <a:xfrm>
              <a:off x="1038212" y="4070793"/>
              <a:ext cx="16230600" cy="5317490"/>
            </a:xfrm>
            <a:custGeom>
              <a:avLst/>
              <a:gdLst/>
              <a:ahLst/>
              <a:cxnLst/>
              <a:rect l="l" t="t" r="r" b="b"/>
              <a:pathLst>
                <a:path w="16230600" h="5317490">
                  <a:moveTo>
                    <a:pt x="16230600" y="0"/>
                  </a:moveTo>
                  <a:lnTo>
                    <a:pt x="16230600" y="0"/>
                  </a:lnTo>
                  <a:lnTo>
                    <a:pt x="0" y="0"/>
                  </a:lnTo>
                  <a:lnTo>
                    <a:pt x="0" y="5317058"/>
                  </a:lnTo>
                  <a:lnTo>
                    <a:pt x="16230600" y="5317058"/>
                  </a:lnTo>
                  <a:lnTo>
                    <a:pt x="16230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8700" y="4061264"/>
              <a:ext cx="16249650" cy="5336540"/>
            </a:xfrm>
            <a:custGeom>
              <a:avLst/>
              <a:gdLst/>
              <a:ahLst/>
              <a:cxnLst/>
              <a:rect l="l" t="t" r="r" b="b"/>
              <a:pathLst>
                <a:path w="16249650" h="5336540">
                  <a:moveTo>
                    <a:pt x="9524" y="9524"/>
                  </a:moveTo>
                  <a:lnTo>
                    <a:pt x="9524" y="5326575"/>
                  </a:lnTo>
                </a:path>
                <a:path w="16249650" h="5336540">
                  <a:moveTo>
                    <a:pt x="3255644" y="9524"/>
                  </a:moveTo>
                  <a:lnTo>
                    <a:pt x="3255644" y="5326575"/>
                  </a:lnTo>
                </a:path>
                <a:path w="16249650" h="5336540">
                  <a:moveTo>
                    <a:pt x="6501764" y="9524"/>
                  </a:moveTo>
                  <a:lnTo>
                    <a:pt x="6501764" y="5326575"/>
                  </a:lnTo>
                </a:path>
                <a:path w="16249650" h="5336540">
                  <a:moveTo>
                    <a:pt x="9747884" y="9524"/>
                  </a:moveTo>
                  <a:lnTo>
                    <a:pt x="9747884" y="5326575"/>
                  </a:lnTo>
                </a:path>
                <a:path w="16249650" h="5336540">
                  <a:moveTo>
                    <a:pt x="12994003" y="9524"/>
                  </a:moveTo>
                  <a:lnTo>
                    <a:pt x="12994003" y="5326575"/>
                  </a:lnTo>
                </a:path>
                <a:path w="16249650" h="5336540">
                  <a:moveTo>
                    <a:pt x="16240123" y="9524"/>
                  </a:moveTo>
                  <a:lnTo>
                    <a:pt x="16240123" y="5326575"/>
                  </a:lnTo>
                </a:path>
                <a:path w="16249650" h="5336540">
                  <a:moveTo>
                    <a:pt x="0" y="0"/>
                  </a:moveTo>
                  <a:lnTo>
                    <a:pt x="16249648" y="0"/>
                  </a:lnTo>
                </a:path>
                <a:path w="16249650" h="5336540">
                  <a:moveTo>
                    <a:pt x="0" y="1015560"/>
                  </a:moveTo>
                  <a:lnTo>
                    <a:pt x="16249648" y="1015560"/>
                  </a:lnTo>
                </a:path>
                <a:path w="16249650" h="5336540">
                  <a:moveTo>
                    <a:pt x="0" y="1939485"/>
                  </a:moveTo>
                  <a:lnTo>
                    <a:pt x="16249648" y="1939485"/>
                  </a:lnTo>
                </a:path>
                <a:path w="16249650" h="5336540">
                  <a:moveTo>
                    <a:pt x="0" y="2618808"/>
                  </a:moveTo>
                  <a:lnTo>
                    <a:pt x="16249648" y="2618808"/>
                  </a:lnTo>
                </a:path>
                <a:path w="16249650" h="5336540">
                  <a:moveTo>
                    <a:pt x="0" y="3298131"/>
                  </a:moveTo>
                  <a:lnTo>
                    <a:pt x="16249648" y="3298131"/>
                  </a:lnTo>
                </a:path>
                <a:path w="16249650" h="5336540">
                  <a:moveTo>
                    <a:pt x="0" y="3977454"/>
                  </a:moveTo>
                  <a:lnTo>
                    <a:pt x="16249648" y="3977454"/>
                  </a:lnTo>
                </a:path>
                <a:path w="16249650" h="5336540">
                  <a:moveTo>
                    <a:pt x="0" y="4656777"/>
                  </a:moveTo>
                  <a:lnTo>
                    <a:pt x="16249648" y="4656777"/>
                  </a:lnTo>
                </a:path>
                <a:path w="16249650" h="5336540">
                  <a:moveTo>
                    <a:pt x="0" y="5336100"/>
                  </a:moveTo>
                  <a:lnTo>
                    <a:pt x="16249648" y="533610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908083"/>
            <a:ext cx="5179695" cy="21494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8330"/>
              </a:lnSpc>
              <a:spcBef>
                <a:spcPts val="265"/>
              </a:spcBef>
            </a:pPr>
            <a:r>
              <a:rPr spc="-615" dirty="0"/>
              <a:t>주제나 </a:t>
            </a:r>
            <a:r>
              <a:rPr spc="-4425" dirty="0"/>
              <a:t>생각을
입력하세요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11036959" y="1028701"/>
            <a:ext cx="6221095" cy="941069"/>
            <a:chOff x="11036959" y="1028701"/>
            <a:chExt cx="6221095" cy="941069"/>
          </a:xfrm>
        </p:grpSpPr>
        <p:sp>
          <p:nvSpPr>
            <p:cNvPr id="12" name="object 12"/>
            <p:cNvSpPr/>
            <p:nvPr/>
          </p:nvSpPr>
          <p:spPr>
            <a:xfrm>
              <a:off x="11043119" y="1034860"/>
              <a:ext cx="6210300" cy="928369"/>
            </a:xfrm>
            <a:custGeom>
              <a:avLst/>
              <a:gdLst/>
              <a:ahLst/>
              <a:cxnLst/>
              <a:rect l="l" t="t" r="r" b="b"/>
              <a:pathLst>
                <a:path w="6210300" h="928369">
                  <a:moveTo>
                    <a:pt x="5745921" y="928300"/>
                  </a:moveTo>
                  <a:lnTo>
                    <a:pt x="464100" y="928300"/>
                  </a:lnTo>
                  <a:lnTo>
                    <a:pt x="416643" y="925904"/>
                  </a:lnTo>
                  <a:lnTo>
                    <a:pt x="370558" y="918870"/>
                  </a:lnTo>
                  <a:lnTo>
                    <a:pt x="326078" y="907433"/>
                  </a:lnTo>
                  <a:lnTo>
                    <a:pt x="283437" y="891824"/>
                  </a:lnTo>
                  <a:lnTo>
                    <a:pt x="242868" y="872279"/>
                  </a:lnTo>
                  <a:lnTo>
                    <a:pt x="204603" y="849029"/>
                  </a:lnTo>
                  <a:lnTo>
                    <a:pt x="168875" y="822309"/>
                  </a:lnTo>
                  <a:lnTo>
                    <a:pt x="135919" y="792351"/>
                  </a:lnTo>
                  <a:lnTo>
                    <a:pt x="105967" y="759390"/>
                  </a:lnTo>
                  <a:lnTo>
                    <a:pt x="79252" y="723658"/>
                  </a:lnTo>
                  <a:lnTo>
                    <a:pt x="56007" y="685389"/>
                  </a:lnTo>
                  <a:lnTo>
                    <a:pt x="36466" y="644815"/>
                  </a:lnTo>
                  <a:lnTo>
                    <a:pt x="20862" y="602172"/>
                  </a:lnTo>
                  <a:lnTo>
                    <a:pt x="9427" y="557691"/>
                  </a:lnTo>
                  <a:lnTo>
                    <a:pt x="2395" y="511606"/>
                  </a:lnTo>
                  <a:lnTo>
                    <a:pt x="0" y="464150"/>
                  </a:lnTo>
                  <a:lnTo>
                    <a:pt x="2395" y="416684"/>
                  </a:lnTo>
                  <a:lnTo>
                    <a:pt x="9427" y="370592"/>
                  </a:lnTo>
                  <a:lnTo>
                    <a:pt x="20862" y="326105"/>
                  </a:lnTo>
                  <a:lnTo>
                    <a:pt x="36466" y="283458"/>
                  </a:lnTo>
                  <a:lnTo>
                    <a:pt x="56007" y="242884"/>
                  </a:lnTo>
                  <a:lnTo>
                    <a:pt x="79252" y="204615"/>
                  </a:lnTo>
                  <a:lnTo>
                    <a:pt x="105967" y="168884"/>
                  </a:lnTo>
                  <a:lnTo>
                    <a:pt x="135919" y="135925"/>
                  </a:lnTo>
                  <a:lnTo>
                    <a:pt x="168875" y="105971"/>
                  </a:lnTo>
                  <a:lnTo>
                    <a:pt x="204603" y="79255"/>
                  </a:lnTo>
                  <a:lnTo>
                    <a:pt x="242868" y="56009"/>
                  </a:lnTo>
                  <a:lnTo>
                    <a:pt x="283437" y="36467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5745921" y="0"/>
                  </a:lnTo>
                  <a:lnTo>
                    <a:pt x="5793367" y="2395"/>
                  </a:lnTo>
                  <a:lnTo>
                    <a:pt x="5839445" y="9427"/>
                  </a:lnTo>
                  <a:lnTo>
                    <a:pt x="5883919" y="20862"/>
                  </a:lnTo>
                  <a:lnTo>
                    <a:pt x="5926557" y="36467"/>
                  </a:lnTo>
                  <a:lnTo>
                    <a:pt x="5967125" y="56009"/>
                  </a:lnTo>
                  <a:lnTo>
                    <a:pt x="6005391" y="79255"/>
                  </a:lnTo>
                  <a:lnTo>
                    <a:pt x="6041119" y="105971"/>
                  </a:lnTo>
                  <a:lnTo>
                    <a:pt x="6074078" y="135925"/>
                  </a:lnTo>
                  <a:lnTo>
                    <a:pt x="6104033" y="168884"/>
                  </a:lnTo>
                  <a:lnTo>
                    <a:pt x="6130752" y="204615"/>
                  </a:lnTo>
                  <a:lnTo>
                    <a:pt x="6154000" y="242884"/>
                  </a:lnTo>
                  <a:lnTo>
                    <a:pt x="6173545" y="283458"/>
                  </a:lnTo>
                  <a:lnTo>
                    <a:pt x="6189153" y="326105"/>
                  </a:lnTo>
                  <a:lnTo>
                    <a:pt x="6200590" y="370592"/>
                  </a:lnTo>
                  <a:lnTo>
                    <a:pt x="6207624" y="416684"/>
                  </a:lnTo>
                  <a:lnTo>
                    <a:pt x="6210020" y="464150"/>
                  </a:lnTo>
                  <a:lnTo>
                    <a:pt x="6207624" y="511606"/>
                  </a:lnTo>
                  <a:lnTo>
                    <a:pt x="6200590" y="557691"/>
                  </a:lnTo>
                  <a:lnTo>
                    <a:pt x="6189153" y="602172"/>
                  </a:lnTo>
                  <a:lnTo>
                    <a:pt x="6173545" y="644815"/>
                  </a:lnTo>
                  <a:lnTo>
                    <a:pt x="6154000" y="685389"/>
                  </a:lnTo>
                  <a:lnTo>
                    <a:pt x="6130752" y="723658"/>
                  </a:lnTo>
                  <a:lnTo>
                    <a:pt x="6104033" y="759390"/>
                  </a:lnTo>
                  <a:lnTo>
                    <a:pt x="6074078" y="792351"/>
                  </a:lnTo>
                  <a:lnTo>
                    <a:pt x="6041119" y="822309"/>
                  </a:lnTo>
                  <a:lnTo>
                    <a:pt x="6005391" y="849029"/>
                  </a:lnTo>
                  <a:lnTo>
                    <a:pt x="5967125" y="872279"/>
                  </a:lnTo>
                  <a:lnTo>
                    <a:pt x="5926557" y="891824"/>
                  </a:lnTo>
                  <a:lnTo>
                    <a:pt x="5883919" y="907433"/>
                  </a:lnTo>
                  <a:lnTo>
                    <a:pt x="5839445" y="918870"/>
                  </a:lnTo>
                  <a:lnTo>
                    <a:pt x="5793367" y="925904"/>
                  </a:lnTo>
                  <a:lnTo>
                    <a:pt x="5745921" y="928300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036948" y="1028712"/>
              <a:ext cx="6221095" cy="941069"/>
            </a:xfrm>
            <a:custGeom>
              <a:avLst/>
              <a:gdLst/>
              <a:ahLst/>
              <a:cxnLst/>
              <a:rect l="l" t="t" r="r" b="b"/>
              <a:pathLst>
                <a:path w="6221094" h="941069">
                  <a:moveTo>
                    <a:pt x="4468800" y="560793"/>
                  </a:moveTo>
                  <a:lnTo>
                    <a:pt x="1753273" y="560793"/>
                  </a:lnTo>
                  <a:lnTo>
                    <a:pt x="1753273" y="579843"/>
                  </a:lnTo>
                  <a:lnTo>
                    <a:pt x="4468800" y="579843"/>
                  </a:lnTo>
                  <a:lnTo>
                    <a:pt x="4468800" y="560793"/>
                  </a:lnTo>
                  <a:close/>
                </a:path>
                <a:path w="6221094" h="941069">
                  <a:moveTo>
                    <a:pt x="6220866" y="441071"/>
                  </a:moveTo>
                  <a:lnTo>
                    <a:pt x="6219914" y="422287"/>
                  </a:lnTo>
                  <a:lnTo>
                    <a:pt x="6212776" y="375627"/>
                  </a:lnTo>
                  <a:lnTo>
                    <a:pt x="6210033" y="364985"/>
                  </a:lnTo>
                  <a:lnTo>
                    <a:pt x="6210033" y="470306"/>
                  </a:lnTo>
                  <a:lnTo>
                    <a:pt x="6207658" y="517067"/>
                  </a:lnTo>
                  <a:lnTo>
                    <a:pt x="6200711" y="562495"/>
                  </a:lnTo>
                  <a:lnTo>
                    <a:pt x="6189408" y="606361"/>
                  </a:lnTo>
                  <a:lnTo>
                    <a:pt x="6173990" y="648423"/>
                  </a:lnTo>
                  <a:lnTo>
                    <a:pt x="6154674" y="688454"/>
                  </a:lnTo>
                  <a:lnTo>
                    <a:pt x="6131712" y="726211"/>
                  </a:lnTo>
                  <a:lnTo>
                    <a:pt x="6105334" y="761479"/>
                  </a:lnTo>
                  <a:lnTo>
                    <a:pt x="6075756" y="794016"/>
                  </a:lnTo>
                  <a:lnTo>
                    <a:pt x="6043219" y="823595"/>
                  </a:lnTo>
                  <a:lnTo>
                    <a:pt x="6007951" y="849985"/>
                  </a:lnTo>
                  <a:lnTo>
                    <a:pt x="5970194" y="872947"/>
                  </a:lnTo>
                  <a:lnTo>
                    <a:pt x="5930176" y="892251"/>
                  </a:lnTo>
                  <a:lnTo>
                    <a:pt x="5888126" y="907669"/>
                  </a:lnTo>
                  <a:lnTo>
                    <a:pt x="5844273" y="918972"/>
                  </a:lnTo>
                  <a:lnTo>
                    <a:pt x="5798845" y="925931"/>
                  </a:lnTo>
                  <a:lnTo>
                    <a:pt x="5752084" y="928293"/>
                  </a:lnTo>
                  <a:lnTo>
                    <a:pt x="470268" y="928293"/>
                  </a:lnTo>
                  <a:lnTo>
                    <a:pt x="423506" y="925931"/>
                  </a:lnTo>
                  <a:lnTo>
                    <a:pt x="378079" y="918972"/>
                  </a:lnTo>
                  <a:lnTo>
                    <a:pt x="334225" y="907669"/>
                  </a:lnTo>
                  <a:lnTo>
                    <a:pt x="292176" y="892251"/>
                  </a:lnTo>
                  <a:lnTo>
                    <a:pt x="252158" y="872947"/>
                  </a:lnTo>
                  <a:lnTo>
                    <a:pt x="214388" y="849985"/>
                  </a:lnTo>
                  <a:lnTo>
                    <a:pt x="179133" y="823595"/>
                  </a:lnTo>
                  <a:lnTo>
                    <a:pt x="146596" y="794016"/>
                  </a:lnTo>
                  <a:lnTo>
                    <a:pt x="117017" y="761479"/>
                  </a:lnTo>
                  <a:lnTo>
                    <a:pt x="90639" y="726211"/>
                  </a:lnTo>
                  <a:lnTo>
                    <a:pt x="67678" y="688454"/>
                  </a:lnTo>
                  <a:lnTo>
                    <a:pt x="48361" y="648423"/>
                  </a:lnTo>
                  <a:lnTo>
                    <a:pt x="32943" y="606361"/>
                  </a:lnTo>
                  <a:lnTo>
                    <a:pt x="21640" y="562495"/>
                  </a:lnTo>
                  <a:lnTo>
                    <a:pt x="14693" y="517067"/>
                  </a:lnTo>
                  <a:lnTo>
                    <a:pt x="12319" y="470306"/>
                  </a:lnTo>
                  <a:lnTo>
                    <a:pt x="14693" y="423532"/>
                  </a:lnTo>
                  <a:lnTo>
                    <a:pt x="21640" y="378104"/>
                  </a:lnTo>
                  <a:lnTo>
                    <a:pt x="32943" y="334251"/>
                  </a:lnTo>
                  <a:lnTo>
                    <a:pt x="48361" y="292188"/>
                  </a:lnTo>
                  <a:lnTo>
                    <a:pt x="67678" y="252158"/>
                  </a:lnTo>
                  <a:lnTo>
                    <a:pt x="90639" y="214401"/>
                  </a:lnTo>
                  <a:lnTo>
                    <a:pt x="117017" y="179133"/>
                  </a:lnTo>
                  <a:lnTo>
                    <a:pt x="146596" y="146596"/>
                  </a:lnTo>
                  <a:lnTo>
                    <a:pt x="179133" y="117017"/>
                  </a:lnTo>
                  <a:lnTo>
                    <a:pt x="214388" y="90627"/>
                  </a:lnTo>
                  <a:lnTo>
                    <a:pt x="252158" y="67665"/>
                  </a:lnTo>
                  <a:lnTo>
                    <a:pt x="292176" y="48361"/>
                  </a:lnTo>
                  <a:lnTo>
                    <a:pt x="334225" y="32931"/>
                  </a:lnTo>
                  <a:lnTo>
                    <a:pt x="378079" y="21628"/>
                  </a:lnTo>
                  <a:lnTo>
                    <a:pt x="423506" y="14681"/>
                  </a:lnTo>
                  <a:lnTo>
                    <a:pt x="470268" y="12319"/>
                  </a:lnTo>
                  <a:lnTo>
                    <a:pt x="5752084" y="12319"/>
                  </a:lnTo>
                  <a:lnTo>
                    <a:pt x="5798845" y="14681"/>
                  </a:lnTo>
                  <a:lnTo>
                    <a:pt x="5844273" y="21628"/>
                  </a:lnTo>
                  <a:lnTo>
                    <a:pt x="5888126" y="32931"/>
                  </a:lnTo>
                  <a:lnTo>
                    <a:pt x="5930176" y="48361"/>
                  </a:lnTo>
                  <a:lnTo>
                    <a:pt x="5970194" y="67665"/>
                  </a:lnTo>
                  <a:lnTo>
                    <a:pt x="6007951" y="90627"/>
                  </a:lnTo>
                  <a:lnTo>
                    <a:pt x="6043219" y="117017"/>
                  </a:lnTo>
                  <a:lnTo>
                    <a:pt x="6075756" y="146596"/>
                  </a:lnTo>
                  <a:lnTo>
                    <a:pt x="6105334" y="179133"/>
                  </a:lnTo>
                  <a:lnTo>
                    <a:pt x="6131712" y="214401"/>
                  </a:lnTo>
                  <a:lnTo>
                    <a:pt x="6154674" y="252158"/>
                  </a:lnTo>
                  <a:lnTo>
                    <a:pt x="6173990" y="292188"/>
                  </a:lnTo>
                  <a:lnTo>
                    <a:pt x="6189408" y="334251"/>
                  </a:lnTo>
                  <a:lnTo>
                    <a:pt x="6200711" y="378104"/>
                  </a:lnTo>
                  <a:lnTo>
                    <a:pt x="6207658" y="423532"/>
                  </a:lnTo>
                  <a:lnTo>
                    <a:pt x="6210033" y="470306"/>
                  </a:lnTo>
                  <a:lnTo>
                    <a:pt x="6210033" y="364985"/>
                  </a:lnTo>
                  <a:lnTo>
                    <a:pt x="6185332" y="287401"/>
                  </a:lnTo>
                  <a:lnTo>
                    <a:pt x="6165507" y="246303"/>
                  </a:lnTo>
                  <a:lnTo>
                    <a:pt x="6141923" y="207518"/>
                  </a:lnTo>
                  <a:lnTo>
                    <a:pt x="6114834" y="171310"/>
                  </a:lnTo>
                  <a:lnTo>
                    <a:pt x="6084455" y="137896"/>
                  </a:lnTo>
                  <a:lnTo>
                    <a:pt x="6051042" y="107518"/>
                  </a:lnTo>
                  <a:lnTo>
                    <a:pt x="6014834" y="80416"/>
                  </a:lnTo>
                  <a:lnTo>
                    <a:pt x="5976061" y="56832"/>
                  </a:lnTo>
                  <a:lnTo>
                    <a:pt x="5934964" y="37007"/>
                  </a:lnTo>
                  <a:lnTo>
                    <a:pt x="5891771" y="21170"/>
                  </a:lnTo>
                  <a:lnTo>
                    <a:pt x="5857405" y="12319"/>
                  </a:lnTo>
                  <a:lnTo>
                    <a:pt x="5846737" y="9563"/>
                  </a:lnTo>
                  <a:lnTo>
                    <a:pt x="5800102" y="2425"/>
                  </a:lnTo>
                  <a:lnTo>
                    <a:pt x="5752096" y="0"/>
                  </a:lnTo>
                  <a:lnTo>
                    <a:pt x="470255" y="0"/>
                  </a:lnTo>
                  <a:lnTo>
                    <a:pt x="422249" y="2425"/>
                  </a:lnTo>
                  <a:lnTo>
                    <a:pt x="375615" y="9563"/>
                  </a:lnTo>
                  <a:lnTo>
                    <a:pt x="330581" y="21170"/>
                  </a:lnTo>
                  <a:lnTo>
                    <a:pt x="287388" y="37007"/>
                  </a:lnTo>
                  <a:lnTo>
                    <a:pt x="246291" y="56832"/>
                  </a:lnTo>
                  <a:lnTo>
                    <a:pt x="207518" y="80416"/>
                  </a:lnTo>
                  <a:lnTo>
                    <a:pt x="171310" y="107518"/>
                  </a:lnTo>
                  <a:lnTo>
                    <a:pt x="137896" y="137896"/>
                  </a:lnTo>
                  <a:lnTo>
                    <a:pt x="107518" y="171310"/>
                  </a:lnTo>
                  <a:lnTo>
                    <a:pt x="80429" y="207518"/>
                  </a:lnTo>
                  <a:lnTo>
                    <a:pt x="56845" y="246303"/>
                  </a:lnTo>
                  <a:lnTo>
                    <a:pt x="37020" y="287401"/>
                  </a:lnTo>
                  <a:lnTo>
                    <a:pt x="21183" y="330593"/>
                  </a:lnTo>
                  <a:lnTo>
                    <a:pt x="9575" y="375627"/>
                  </a:lnTo>
                  <a:lnTo>
                    <a:pt x="2438" y="422287"/>
                  </a:lnTo>
                  <a:lnTo>
                    <a:pt x="0" y="470306"/>
                  </a:lnTo>
                  <a:lnTo>
                    <a:pt x="2438" y="518325"/>
                  </a:lnTo>
                  <a:lnTo>
                    <a:pt x="9575" y="564972"/>
                  </a:lnTo>
                  <a:lnTo>
                    <a:pt x="21183" y="610019"/>
                  </a:lnTo>
                  <a:lnTo>
                    <a:pt x="37020" y="653211"/>
                  </a:lnTo>
                  <a:lnTo>
                    <a:pt x="56845" y="694309"/>
                  </a:lnTo>
                  <a:lnTo>
                    <a:pt x="80429" y="733082"/>
                  </a:lnTo>
                  <a:lnTo>
                    <a:pt x="107518" y="769302"/>
                  </a:lnTo>
                  <a:lnTo>
                    <a:pt x="137896" y="802716"/>
                  </a:lnTo>
                  <a:lnTo>
                    <a:pt x="171310" y="833094"/>
                  </a:lnTo>
                  <a:lnTo>
                    <a:pt x="207518" y="860196"/>
                  </a:lnTo>
                  <a:lnTo>
                    <a:pt x="246291" y="883767"/>
                  </a:lnTo>
                  <a:lnTo>
                    <a:pt x="287388" y="903605"/>
                  </a:lnTo>
                  <a:lnTo>
                    <a:pt x="330581" y="919441"/>
                  </a:lnTo>
                  <a:lnTo>
                    <a:pt x="375615" y="931049"/>
                  </a:lnTo>
                  <a:lnTo>
                    <a:pt x="422249" y="938187"/>
                  </a:lnTo>
                  <a:lnTo>
                    <a:pt x="470268" y="940612"/>
                  </a:lnTo>
                  <a:lnTo>
                    <a:pt x="5752084" y="940612"/>
                  </a:lnTo>
                  <a:lnTo>
                    <a:pt x="5800102" y="938187"/>
                  </a:lnTo>
                  <a:lnTo>
                    <a:pt x="5846737" y="931049"/>
                  </a:lnTo>
                  <a:lnTo>
                    <a:pt x="5857405" y="928293"/>
                  </a:lnTo>
                  <a:lnTo>
                    <a:pt x="5891771" y="919441"/>
                  </a:lnTo>
                  <a:lnTo>
                    <a:pt x="5934964" y="903605"/>
                  </a:lnTo>
                  <a:lnTo>
                    <a:pt x="5976061" y="883767"/>
                  </a:lnTo>
                  <a:lnTo>
                    <a:pt x="6014834" y="860196"/>
                  </a:lnTo>
                  <a:lnTo>
                    <a:pt x="6051042" y="833094"/>
                  </a:lnTo>
                  <a:lnTo>
                    <a:pt x="6084455" y="802716"/>
                  </a:lnTo>
                  <a:lnTo>
                    <a:pt x="6114834" y="769302"/>
                  </a:lnTo>
                  <a:lnTo>
                    <a:pt x="6141923" y="733082"/>
                  </a:lnTo>
                  <a:lnTo>
                    <a:pt x="6165507" y="694309"/>
                  </a:lnTo>
                  <a:lnTo>
                    <a:pt x="6185332" y="653211"/>
                  </a:lnTo>
                  <a:lnTo>
                    <a:pt x="6201168" y="610019"/>
                  </a:lnTo>
                  <a:lnTo>
                    <a:pt x="6212776" y="564972"/>
                  </a:lnTo>
                  <a:lnTo>
                    <a:pt x="6219914" y="518325"/>
                  </a:lnTo>
                  <a:lnTo>
                    <a:pt x="6220866" y="499541"/>
                  </a:lnTo>
                  <a:lnTo>
                    <a:pt x="6220866" y="4410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777530" y="1278380"/>
            <a:ext cx="27412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10" dirty="0">
                <a:latin typeface="Dotum"/>
                <a:cs typeface="Dotum"/>
                <a:hlinkClick r:id="rId2" action="ppaction://hlinksldjump"/>
              </a:rPr>
              <a:t>안건</a:t>
            </a:r>
            <a:r>
              <a:rPr sz="2200" spc="-100" dirty="0">
                <a:latin typeface="Dotum"/>
                <a:cs typeface="Dotum"/>
                <a:hlinkClick r:id="rId2" action="ppaction://hlinksldjump"/>
              </a:rPr>
              <a:t> </a:t>
            </a:r>
            <a:r>
              <a:rPr sz="2200" spc="-200" dirty="0">
                <a:latin typeface="Dotum"/>
                <a:cs typeface="Dotum"/>
                <a:hlinkClick r:id="rId2" action="ppaction://hlinksldjump"/>
              </a:rPr>
              <a:t>페이지로</a:t>
            </a:r>
            <a:r>
              <a:rPr sz="2200" spc="-95" dirty="0">
                <a:latin typeface="Dotum"/>
                <a:cs typeface="Dotum"/>
                <a:hlinkClick r:id="rId2" action="ppaction://hlinksldjump"/>
              </a:rPr>
              <a:t> </a:t>
            </a:r>
            <a:r>
              <a:rPr sz="2200" spc="-165" dirty="0">
                <a:latin typeface="Dotum"/>
                <a:cs typeface="Dotum"/>
                <a:hlinkClick r:id="rId2" action="ppaction://hlinksldjump"/>
              </a:rPr>
              <a:t>돌아가기</a:t>
            </a:r>
            <a:endParaRPr sz="22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11845" y="1028712"/>
            <a:ext cx="4102100" cy="3852545"/>
          </a:xfrm>
          <a:custGeom>
            <a:avLst/>
            <a:gdLst/>
            <a:ahLst/>
            <a:cxnLst/>
            <a:rect l="l" t="t" r="r" b="b"/>
            <a:pathLst>
              <a:path w="4102100" h="3852545">
                <a:moveTo>
                  <a:pt x="4102100" y="0"/>
                </a:moveTo>
                <a:lnTo>
                  <a:pt x="4083164" y="0"/>
                </a:lnTo>
                <a:lnTo>
                  <a:pt x="19392" y="0"/>
                </a:lnTo>
                <a:lnTo>
                  <a:pt x="0" y="0"/>
                </a:lnTo>
                <a:lnTo>
                  <a:pt x="0" y="3852087"/>
                </a:lnTo>
                <a:lnTo>
                  <a:pt x="19392" y="3852087"/>
                </a:lnTo>
                <a:lnTo>
                  <a:pt x="19392" y="19380"/>
                </a:lnTo>
                <a:lnTo>
                  <a:pt x="4083164" y="19380"/>
                </a:lnTo>
                <a:lnTo>
                  <a:pt x="4083164" y="3852087"/>
                </a:lnTo>
                <a:lnTo>
                  <a:pt x="4102100" y="3852087"/>
                </a:lnTo>
                <a:lnTo>
                  <a:pt x="4102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1845" y="5405500"/>
            <a:ext cx="4102100" cy="3852545"/>
          </a:xfrm>
          <a:custGeom>
            <a:avLst/>
            <a:gdLst/>
            <a:ahLst/>
            <a:cxnLst/>
            <a:rect l="l" t="t" r="r" b="b"/>
            <a:pathLst>
              <a:path w="4102100" h="3852545">
                <a:moveTo>
                  <a:pt x="4102100" y="0"/>
                </a:moveTo>
                <a:lnTo>
                  <a:pt x="4083164" y="0"/>
                </a:lnTo>
                <a:lnTo>
                  <a:pt x="19392" y="0"/>
                </a:lnTo>
                <a:lnTo>
                  <a:pt x="0" y="0"/>
                </a:lnTo>
                <a:lnTo>
                  <a:pt x="0" y="3852087"/>
                </a:lnTo>
                <a:lnTo>
                  <a:pt x="19392" y="3852087"/>
                </a:lnTo>
                <a:lnTo>
                  <a:pt x="19392" y="19392"/>
                </a:lnTo>
                <a:lnTo>
                  <a:pt x="4083164" y="19392"/>
                </a:lnTo>
                <a:lnTo>
                  <a:pt x="4083164" y="3852087"/>
                </a:lnTo>
                <a:lnTo>
                  <a:pt x="4102100" y="3852087"/>
                </a:lnTo>
                <a:lnTo>
                  <a:pt x="4102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0172479" y="1502405"/>
            <a:ext cx="808355" cy="657225"/>
            <a:chOff x="10172479" y="1502405"/>
            <a:chExt cx="808355" cy="657225"/>
          </a:xfrm>
        </p:grpSpPr>
        <p:sp>
          <p:nvSpPr>
            <p:cNvPr id="6" name="object 6"/>
            <p:cNvSpPr/>
            <p:nvPr/>
          </p:nvSpPr>
          <p:spPr>
            <a:xfrm>
              <a:off x="10180568" y="1510484"/>
              <a:ext cx="792480" cy="641350"/>
            </a:xfrm>
            <a:custGeom>
              <a:avLst/>
              <a:gdLst/>
              <a:ahLst/>
              <a:cxnLst/>
              <a:rect l="l" t="t" r="r" b="b"/>
              <a:pathLst>
                <a:path w="792479" h="641350">
                  <a:moveTo>
                    <a:pt x="727203" y="641027"/>
                  </a:moveTo>
                  <a:lnTo>
                    <a:pt x="64693" y="641027"/>
                  </a:lnTo>
                  <a:lnTo>
                    <a:pt x="39511" y="635949"/>
                  </a:lnTo>
                  <a:lnTo>
                    <a:pt x="18948" y="622099"/>
                  </a:lnTo>
                  <a:lnTo>
                    <a:pt x="5083" y="601558"/>
                  </a:lnTo>
                  <a:lnTo>
                    <a:pt x="0" y="576403"/>
                  </a:lnTo>
                  <a:lnTo>
                    <a:pt x="0" y="64623"/>
                  </a:lnTo>
                  <a:lnTo>
                    <a:pt x="5083" y="39469"/>
                  </a:lnTo>
                  <a:lnTo>
                    <a:pt x="18948" y="18927"/>
                  </a:lnTo>
                  <a:lnTo>
                    <a:pt x="39511" y="5078"/>
                  </a:lnTo>
                  <a:lnTo>
                    <a:pt x="64693" y="0"/>
                  </a:lnTo>
                  <a:lnTo>
                    <a:pt x="727203" y="0"/>
                  </a:lnTo>
                  <a:lnTo>
                    <a:pt x="752384" y="5078"/>
                  </a:lnTo>
                  <a:lnTo>
                    <a:pt x="772948" y="18927"/>
                  </a:lnTo>
                  <a:lnTo>
                    <a:pt x="786812" y="39469"/>
                  </a:lnTo>
                  <a:lnTo>
                    <a:pt x="791896" y="64623"/>
                  </a:lnTo>
                  <a:lnTo>
                    <a:pt x="791896" y="576403"/>
                  </a:lnTo>
                  <a:lnTo>
                    <a:pt x="786812" y="601558"/>
                  </a:lnTo>
                  <a:lnTo>
                    <a:pt x="772948" y="622099"/>
                  </a:lnTo>
                  <a:lnTo>
                    <a:pt x="752384" y="635949"/>
                  </a:lnTo>
                  <a:lnTo>
                    <a:pt x="727203" y="641027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72471" y="1502409"/>
              <a:ext cx="808355" cy="657225"/>
            </a:xfrm>
            <a:custGeom>
              <a:avLst/>
              <a:gdLst/>
              <a:ahLst/>
              <a:cxnLst/>
              <a:rect l="l" t="t" r="r" b="b"/>
              <a:pathLst>
                <a:path w="808354" h="657225">
                  <a:moveTo>
                    <a:pt x="197231" y="124917"/>
                  </a:moveTo>
                  <a:lnTo>
                    <a:pt x="193598" y="121297"/>
                  </a:lnTo>
                  <a:lnTo>
                    <a:pt x="184670" y="121297"/>
                  </a:lnTo>
                  <a:lnTo>
                    <a:pt x="181051" y="124917"/>
                  </a:lnTo>
                  <a:lnTo>
                    <a:pt x="181051" y="532282"/>
                  </a:lnTo>
                  <a:lnTo>
                    <a:pt x="184670" y="535889"/>
                  </a:lnTo>
                  <a:lnTo>
                    <a:pt x="189141" y="535889"/>
                  </a:lnTo>
                  <a:lnTo>
                    <a:pt x="193598" y="535889"/>
                  </a:lnTo>
                  <a:lnTo>
                    <a:pt x="197231" y="532282"/>
                  </a:lnTo>
                  <a:lnTo>
                    <a:pt x="197231" y="124917"/>
                  </a:lnTo>
                  <a:close/>
                </a:path>
                <a:path w="808354" h="657225">
                  <a:moveTo>
                    <a:pt x="412127" y="124917"/>
                  </a:moveTo>
                  <a:lnTo>
                    <a:pt x="408508" y="121297"/>
                  </a:lnTo>
                  <a:lnTo>
                    <a:pt x="399580" y="121297"/>
                  </a:lnTo>
                  <a:lnTo>
                    <a:pt x="395947" y="124917"/>
                  </a:lnTo>
                  <a:lnTo>
                    <a:pt x="395947" y="532282"/>
                  </a:lnTo>
                  <a:lnTo>
                    <a:pt x="399580" y="535889"/>
                  </a:lnTo>
                  <a:lnTo>
                    <a:pt x="404037" y="535889"/>
                  </a:lnTo>
                  <a:lnTo>
                    <a:pt x="408508" y="535889"/>
                  </a:lnTo>
                  <a:lnTo>
                    <a:pt x="412127" y="532282"/>
                  </a:lnTo>
                  <a:lnTo>
                    <a:pt x="412127" y="124917"/>
                  </a:lnTo>
                  <a:close/>
                </a:path>
                <a:path w="808354" h="657225">
                  <a:moveTo>
                    <a:pt x="627024" y="124917"/>
                  </a:moveTo>
                  <a:lnTo>
                    <a:pt x="623404" y="121297"/>
                  </a:lnTo>
                  <a:lnTo>
                    <a:pt x="614476" y="121297"/>
                  </a:lnTo>
                  <a:lnTo>
                    <a:pt x="610857" y="124917"/>
                  </a:lnTo>
                  <a:lnTo>
                    <a:pt x="610857" y="532282"/>
                  </a:lnTo>
                  <a:lnTo>
                    <a:pt x="614476" y="535889"/>
                  </a:lnTo>
                  <a:lnTo>
                    <a:pt x="618947" y="535889"/>
                  </a:lnTo>
                  <a:lnTo>
                    <a:pt x="623404" y="535889"/>
                  </a:lnTo>
                  <a:lnTo>
                    <a:pt x="627024" y="532282"/>
                  </a:lnTo>
                  <a:lnTo>
                    <a:pt x="627024" y="124917"/>
                  </a:lnTo>
                  <a:close/>
                </a:path>
                <a:path w="808354" h="657225">
                  <a:moveTo>
                    <a:pt x="808075" y="72707"/>
                  </a:moveTo>
                  <a:lnTo>
                    <a:pt x="802347" y="44437"/>
                  </a:lnTo>
                  <a:lnTo>
                    <a:pt x="791895" y="28981"/>
                  </a:lnTo>
                  <a:lnTo>
                    <a:pt x="791895" y="72707"/>
                  </a:lnTo>
                  <a:lnTo>
                    <a:pt x="791895" y="584479"/>
                  </a:lnTo>
                  <a:lnTo>
                    <a:pt x="787450" y="606475"/>
                  </a:lnTo>
                  <a:lnTo>
                    <a:pt x="775296" y="624446"/>
                  </a:lnTo>
                  <a:lnTo>
                    <a:pt x="757301" y="636574"/>
                  </a:lnTo>
                  <a:lnTo>
                    <a:pt x="735291" y="641032"/>
                  </a:lnTo>
                  <a:lnTo>
                    <a:pt x="72783" y="641032"/>
                  </a:lnTo>
                  <a:lnTo>
                    <a:pt x="50774" y="636574"/>
                  </a:lnTo>
                  <a:lnTo>
                    <a:pt x="32778" y="624446"/>
                  </a:lnTo>
                  <a:lnTo>
                    <a:pt x="20624" y="606475"/>
                  </a:lnTo>
                  <a:lnTo>
                    <a:pt x="16179" y="584479"/>
                  </a:lnTo>
                  <a:lnTo>
                    <a:pt x="16179" y="72707"/>
                  </a:lnTo>
                  <a:lnTo>
                    <a:pt x="20624" y="50711"/>
                  </a:lnTo>
                  <a:lnTo>
                    <a:pt x="32778" y="32740"/>
                  </a:lnTo>
                  <a:lnTo>
                    <a:pt x="50774" y="20612"/>
                  </a:lnTo>
                  <a:lnTo>
                    <a:pt x="72783" y="16154"/>
                  </a:lnTo>
                  <a:lnTo>
                    <a:pt x="735291" y="16154"/>
                  </a:lnTo>
                  <a:lnTo>
                    <a:pt x="757301" y="20612"/>
                  </a:lnTo>
                  <a:lnTo>
                    <a:pt x="775296" y="32740"/>
                  </a:lnTo>
                  <a:lnTo>
                    <a:pt x="787450" y="50711"/>
                  </a:lnTo>
                  <a:lnTo>
                    <a:pt x="791895" y="72707"/>
                  </a:lnTo>
                  <a:lnTo>
                    <a:pt x="791895" y="28981"/>
                  </a:lnTo>
                  <a:lnTo>
                    <a:pt x="786726" y="21323"/>
                  </a:lnTo>
                  <a:lnTo>
                    <a:pt x="779068" y="16154"/>
                  </a:lnTo>
                  <a:lnTo>
                    <a:pt x="763600" y="5727"/>
                  </a:lnTo>
                  <a:lnTo>
                    <a:pt x="735291" y="0"/>
                  </a:lnTo>
                  <a:lnTo>
                    <a:pt x="72783" y="0"/>
                  </a:lnTo>
                  <a:lnTo>
                    <a:pt x="44475" y="5727"/>
                  </a:lnTo>
                  <a:lnTo>
                    <a:pt x="21348" y="21323"/>
                  </a:lnTo>
                  <a:lnTo>
                    <a:pt x="5727" y="44437"/>
                  </a:lnTo>
                  <a:lnTo>
                    <a:pt x="0" y="72707"/>
                  </a:lnTo>
                  <a:lnTo>
                    <a:pt x="0" y="584479"/>
                  </a:lnTo>
                  <a:lnTo>
                    <a:pt x="5727" y="612749"/>
                  </a:lnTo>
                  <a:lnTo>
                    <a:pt x="21348" y="635863"/>
                  </a:lnTo>
                  <a:lnTo>
                    <a:pt x="44475" y="651459"/>
                  </a:lnTo>
                  <a:lnTo>
                    <a:pt x="72783" y="657186"/>
                  </a:lnTo>
                  <a:lnTo>
                    <a:pt x="735291" y="657186"/>
                  </a:lnTo>
                  <a:lnTo>
                    <a:pt x="779068" y="641032"/>
                  </a:lnTo>
                  <a:lnTo>
                    <a:pt x="808075" y="584479"/>
                  </a:lnTo>
                  <a:lnTo>
                    <a:pt x="808075" y="727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96599" y="1695973"/>
              <a:ext cx="130030" cy="12989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11500" y="1822921"/>
              <a:ext cx="130030" cy="12989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26401" y="1709186"/>
              <a:ext cx="130030" cy="12989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0194785" y="5893185"/>
            <a:ext cx="634365" cy="634365"/>
            <a:chOff x="10194785" y="5893185"/>
            <a:chExt cx="634365" cy="634365"/>
          </a:xfrm>
        </p:grpSpPr>
        <p:sp>
          <p:nvSpPr>
            <p:cNvPr id="12" name="object 12"/>
            <p:cNvSpPr/>
            <p:nvPr/>
          </p:nvSpPr>
          <p:spPr>
            <a:xfrm>
              <a:off x="10201437" y="5899841"/>
              <a:ext cx="460375" cy="460375"/>
            </a:xfrm>
            <a:custGeom>
              <a:avLst/>
              <a:gdLst/>
              <a:ahLst/>
              <a:cxnLst/>
              <a:rect l="l" t="t" r="r" b="b"/>
              <a:pathLst>
                <a:path w="460375" h="460375">
                  <a:moveTo>
                    <a:pt x="237610" y="460151"/>
                  </a:moveTo>
                  <a:lnTo>
                    <a:pt x="222540" y="460151"/>
                  </a:lnTo>
                  <a:lnTo>
                    <a:pt x="215023" y="459782"/>
                  </a:lnTo>
                  <a:lnTo>
                    <a:pt x="170499" y="452431"/>
                  </a:lnTo>
                  <a:lnTo>
                    <a:pt x="128264" y="436536"/>
                  </a:lnTo>
                  <a:lnTo>
                    <a:pt x="89942" y="412706"/>
                  </a:lnTo>
                  <a:lnTo>
                    <a:pt x="57005" y="381858"/>
                  </a:lnTo>
                  <a:lnTo>
                    <a:pt x="30719" y="345178"/>
                  </a:lnTo>
                  <a:lnTo>
                    <a:pt x="12094" y="304073"/>
                  </a:lnTo>
                  <a:lnTo>
                    <a:pt x="1846" y="260125"/>
                  </a:lnTo>
                  <a:lnTo>
                    <a:pt x="0" y="237610"/>
                  </a:lnTo>
                  <a:lnTo>
                    <a:pt x="0" y="222540"/>
                  </a:lnTo>
                  <a:lnTo>
                    <a:pt x="5890" y="177799"/>
                  </a:lnTo>
                  <a:lnTo>
                    <a:pt x="20397" y="135067"/>
                  </a:lnTo>
                  <a:lnTo>
                    <a:pt x="42961" y="95987"/>
                  </a:lnTo>
                  <a:lnTo>
                    <a:pt x="72715" y="62059"/>
                  </a:lnTo>
                  <a:lnTo>
                    <a:pt x="108517" y="34588"/>
                  </a:lnTo>
                  <a:lnTo>
                    <a:pt x="148991" y="14629"/>
                  </a:lnTo>
                  <a:lnTo>
                    <a:pt x="192580" y="2950"/>
                  </a:lnTo>
                  <a:lnTo>
                    <a:pt x="222540" y="0"/>
                  </a:lnTo>
                  <a:lnTo>
                    <a:pt x="237610" y="0"/>
                  </a:lnTo>
                  <a:lnTo>
                    <a:pt x="282351" y="5890"/>
                  </a:lnTo>
                  <a:lnTo>
                    <a:pt x="325083" y="20397"/>
                  </a:lnTo>
                  <a:lnTo>
                    <a:pt x="364164" y="42961"/>
                  </a:lnTo>
                  <a:lnTo>
                    <a:pt x="398091" y="72715"/>
                  </a:lnTo>
                  <a:lnTo>
                    <a:pt x="425562" y="108517"/>
                  </a:lnTo>
                  <a:lnTo>
                    <a:pt x="445521" y="148991"/>
                  </a:lnTo>
                  <a:lnTo>
                    <a:pt x="457200" y="192580"/>
                  </a:lnTo>
                  <a:lnTo>
                    <a:pt x="460151" y="222540"/>
                  </a:lnTo>
                  <a:lnTo>
                    <a:pt x="460151" y="230075"/>
                  </a:lnTo>
                  <a:lnTo>
                    <a:pt x="460151" y="237610"/>
                  </a:lnTo>
                  <a:lnTo>
                    <a:pt x="454260" y="282351"/>
                  </a:lnTo>
                  <a:lnTo>
                    <a:pt x="439754" y="325083"/>
                  </a:lnTo>
                  <a:lnTo>
                    <a:pt x="417190" y="364164"/>
                  </a:lnTo>
                  <a:lnTo>
                    <a:pt x="387435" y="398091"/>
                  </a:lnTo>
                  <a:lnTo>
                    <a:pt x="351633" y="425562"/>
                  </a:lnTo>
                  <a:lnTo>
                    <a:pt x="311160" y="445521"/>
                  </a:lnTo>
                  <a:lnTo>
                    <a:pt x="267570" y="457200"/>
                  </a:lnTo>
                  <a:lnTo>
                    <a:pt x="245128" y="459782"/>
                  </a:lnTo>
                  <a:lnTo>
                    <a:pt x="237610" y="460151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194785" y="5893185"/>
              <a:ext cx="473709" cy="473709"/>
            </a:xfrm>
            <a:custGeom>
              <a:avLst/>
              <a:gdLst/>
              <a:ahLst/>
              <a:cxnLst/>
              <a:rect l="l" t="t" r="r" b="b"/>
              <a:pathLst>
                <a:path w="473709" h="473710">
                  <a:moveTo>
                    <a:pt x="236728" y="473457"/>
                  </a:moveTo>
                  <a:lnTo>
                    <a:pt x="191467" y="469129"/>
                  </a:lnTo>
                  <a:lnTo>
                    <a:pt x="147564" y="456144"/>
                  </a:lnTo>
                  <a:lnTo>
                    <a:pt x="106374" y="434501"/>
                  </a:lnTo>
                  <a:lnTo>
                    <a:pt x="69258" y="404200"/>
                  </a:lnTo>
                  <a:lnTo>
                    <a:pt x="38957" y="367083"/>
                  </a:lnTo>
                  <a:lnTo>
                    <a:pt x="17314" y="325894"/>
                  </a:lnTo>
                  <a:lnTo>
                    <a:pt x="4328" y="281991"/>
                  </a:lnTo>
                  <a:lnTo>
                    <a:pt x="0" y="236730"/>
                  </a:lnTo>
                  <a:lnTo>
                    <a:pt x="4328" y="191470"/>
                  </a:lnTo>
                  <a:lnTo>
                    <a:pt x="17314" y="147566"/>
                  </a:lnTo>
                  <a:lnTo>
                    <a:pt x="38957" y="106377"/>
                  </a:lnTo>
                  <a:lnTo>
                    <a:pt x="69258" y="69260"/>
                  </a:lnTo>
                  <a:lnTo>
                    <a:pt x="106374" y="38959"/>
                  </a:lnTo>
                  <a:lnTo>
                    <a:pt x="147563" y="17315"/>
                  </a:lnTo>
                  <a:lnTo>
                    <a:pt x="191467" y="4328"/>
                  </a:lnTo>
                  <a:lnTo>
                    <a:pt x="236728" y="0"/>
                  </a:lnTo>
                  <a:lnTo>
                    <a:pt x="281989" y="4328"/>
                  </a:lnTo>
                  <a:lnTo>
                    <a:pt x="313073" y="13523"/>
                  </a:lnTo>
                  <a:lnTo>
                    <a:pt x="236728" y="13523"/>
                  </a:lnTo>
                  <a:lnTo>
                    <a:pt x="194052" y="17604"/>
                  </a:lnTo>
                  <a:lnTo>
                    <a:pt x="152656" y="29848"/>
                  </a:lnTo>
                  <a:lnTo>
                    <a:pt x="113819" y="50254"/>
                  </a:lnTo>
                  <a:lnTo>
                    <a:pt x="78821" y="78824"/>
                  </a:lnTo>
                  <a:lnTo>
                    <a:pt x="50251" y="113821"/>
                  </a:lnTo>
                  <a:lnTo>
                    <a:pt x="29844" y="152658"/>
                  </a:lnTo>
                  <a:lnTo>
                    <a:pt x="17600" y="194054"/>
                  </a:lnTo>
                  <a:lnTo>
                    <a:pt x="13519" y="236730"/>
                  </a:lnTo>
                  <a:lnTo>
                    <a:pt x="17600" y="279406"/>
                  </a:lnTo>
                  <a:lnTo>
                    <a:pt x="29844" y="320802"/>
                  </a:lnTo>
                  <a:lnTo>
                    <a:pt x="50251" y="359639"/>
                  </a:lnTo>
                  <a:lnTo>
                    <a:pt x="78821" y="394636"/>
                  </a:lnTo>
                  <a:lnTo>
                    <a:pt x="113819" y="423206"/>
                  </a:lnTo>
                  <a:lnTo>
                    <a:pt x="152656" y="443613"/>
                  </a:lnTo>
                  <a:lnTo>
                    <a:pt x="194052" y="455858"/>
                  </a:lnTo>
                  <a:lnTo>
                    <a:pt x="236728" y="459939"/>
                  </a:lnTo>
                  <a:lnTo>
                    <a:pt x="313060" y="459939"/>
                  </a:lnTo>
                  <a:lnTo>
                    <a:pt x="281988" y="469129"/>
                  </a:lnTo>
                  <a:lnTo>
                    <a:pt x="236728" y="473457"/>
                  </a:lnTo>
                  <a:close/>
                </a:path>
                <a:path w="473709" h="473710">
                  <a:moveTo>
                    <a:pt x="313060" y="459939"/>
                  </a:moveTo>
                  <a:lnTo>
                    <a:pt x="236728" y="459939"/>
                  </a:lnTo>
                  <a:lnTo>
                    <a:pt x="279403" y="455858"/>
                  </a:lnTo>
                  <a:lnTo>
                    <a:pt x="320800" y="443613"/>
                  </a:lnTo>
                  <a:lnTo>
                    <a:pt x="359636" y="423206"/>
                  </a:lnTo>
                  <a:lnTo>
                    <a:pt x="394634" y="394636"/>
                  </a:lnTo>
                  <a:lnTo>
                    <a:pt x="423204" y="359639"/>
                  </a:lnTo>
                  <a:lnTo>
                    <a:pt x="443611" y="320802"/>
                  </a:lnTo>
                  <a:lnTo>
                    <a:pt x="455855" y="279406"/>
                  </a:lnTo>
                  <a:lnTo>
                    <a:pt x="459937" y="236730"/>
                  </a:lnTo>
                  <a:lnTo>
                    <a:pt x="455855" y="194054"/>
                  </a:lnTo>
                  <a:lnTo>
                    <a:pt x="443611" y="152658"/>
                  </a:lnTo>
                  <a:lnTo>
                    <a:pt x="423204" y="113821"/>
                  </a:lnTo>
                  <a:lnTo>
                    <a:pt x="394634" y="78824"/>
                  </a:lnTo>
                  <a:lnTo>
                    <a:pt x="359636" y="50254"/>
                  </a:lnTo>
                  <a:lnTo>
                    <a:pt x="320799" y="29848"/>
                  </a:lnTo>
                  <a:lnTo>
                    <a:pt x="279403" y="17604"/>
                  </a:lnTo>
                  <a:lnTo>
                    <a:pt x="236728" y="13523"/>
                  </a:lnTo>
                  <a:lnTo>
                    <a:pt x="313073" y="13523"/>
                  </a:lnTo>
                  <a:lnTo>
                    <a:pt x="367081" y="38959"/>
                  </a:lnTo>
                  <a:lnTo>
                    <a:pt x="404197" y="69260"/>
                  </a:lnTo>
                  <a:lnTo>
                    <a:pt x="434498" y="106377"/>
                  </a:lnTo>
                  <a:lnTo>
                    <a:pt x="456141" y="147566"/>
                  </a:lnTo>
                  <a:lnTo>
                    <a:pt x="469127" y="191470"/>
                  </a:lnTo>
                  <a:lnTo>
                    <a:pt x="473456" y="236730"/>
                  </a:lnTo>
                  <a:lnTo>
                    <a:pt x="469127" y="281991"/>
                  </a:lnTo>
                  <a:lnTo>
                    <a:pt x="456141" y="325894"/>
                  </a:lnTo>
                  <a:lnTo>
                    <a:pt x="434498" y="367083"/>
                  </a:lnTo>
                  <a:lnTo>
                    <a:pt x="404197" y="404200"/>
                  </a:lnTo>
                  <a:lnTo>
                    <a:pt x="367081" y="434501"/>
                  </a:lnTo>
                  <a:lnTo>
                    <a:pt x="325892" y="456144"/>
                  </a:lnTo>
                  <a:lnTo>
                    <a:pt x="313060" y="4599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86777" y="6285180"/>
              <a:ext cx="242149" cy="24214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251581" y="594998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31" y="359862"/>
                  </a:moveTo>
                  <a:lnTo>
                    <a:pt x="136201" y="354469"/>
                  </a:lnTo>
                  <a:lnTo>
                    <a:pt x="95111" y="338618"/>
                  </a:lnTo>
                  <a:lnTo>
                    <a:pt x="59104" y="313259"/>
                  </a:lnTo>
                  <a:lnTo>
                    <a:pt x="30323" y="279896"/>
                  </a:lnTo>
                  <a:lnTo>
                    <a:pt x="10513" y="240538"/>
                  </a:lnTo>
                  <a:lnTo>
                    <a:pt x="864" y="197568"/>
                  </a:lnTo>
                  <a:lnTo>
                    <a:pt x="0" y="179931"/>
                  </a:lnTo>
                  <a:lnTo>
                    <a:pt x="216" y="171091"/>
                  </a:lnTo>
                  <a:lnTo>
                    <a:pt x="7745" y="127699"/>
                  </a:lnTo>
                  <a:lnTo>
                    <a:pt x="25592" y="87436"/>
                  </a:lnTo>
                  <a:lnTo>
                    <a:pt x="52700" y="52700"/>
                  </a:lnTo>
                  <a:lnTo>
                    <a:pt x="87436" y="25592"/>
                  </a:lnTo>
                  <a:lnTo>
                    <a:pt x="127699" y="7745"/>
                  </a:lnTo>
                  <a:lnTo>
                    <a:pt x="171091" y="216"/>
                  </a:lnTo>
                  <a:lnTo>
                    <a:pt x="179931" y="0"/>
                  </a:lnTo>
                  <a:lnTo>
                    <a:pt x="188771" y="216"/>
                  </a:lnTo>
                  <a:lnTo>
                    <a:pt x="232163" y="7745"/>
                  </a:lnTo>
                  <a:lnTo>
                    <a:pt x="272426" y="25592"/>
                  </a:lnTo>
                  <a:lnTo>
                    <a:pt x="307162" y="52700"/>
                  </a:lnTo>
                  <a:lnTo>
                    <a:pt x="334270" y="87436"/>
                  </a:lnTo>
                  <a:lnTo>
                    <a:pt x="352117" y="127699"/>
                  </a:lnTo>
                  <a:lnTo>
                    <a:pt x="359646" y="171091"/>
                  </a:lnTo>
                  <a:lnTo>
                    <a:pt x="359862" y="179931"/>
                  </a:lnTo>
                  <a:lnTo>
                    <a:pt x="359646" y="188771"/>
                  </a:lnTo>
                  <a:lnTo>
                    <a:pt x="352117" y="232163"/>
                  </a:lnTo>
                  <a:lnTo>
                    <a:pt x="334270" y="272426"/>
                  </a:lnTo>
                  <a:lnTo>
                    <a:pt x="307162" y="307162"/>
                  </a:lnTo>
                  <a:lnTo>
                    <a:pt x="272426" y="334270"/>
                  </a:lnTo>
                  <a:lnTo>
                    <a:pt x="232163" y="352117"/>
                  </a:lnTo>
                  <a:lnTo>
                    <a:pt x="188771" y="359646"/>
                  </a:lnTo>
                  <a:lnTo>
                    <a:pt x="179931" y="359862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44905" y="5943310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186607" y="373212"/>
                  </a:moveTo>
                  <a:lnTo>
                    <a:pt x="116321" y="359563"/>
                  </a:lnTo>
                  <a:lnTo>
                    <a:pt x="54595" y="318617"/>
                  </a:lnTo>
                  <a:lnTo>
                    <a:pt x="24264" y="278840"/>
                  </a:lnTo>
                  <a:lnTo>
                    <a:pt x="6066" y="233991"/>
                  </a:lnTo>
                  <a:lnTo>
                    <a:pt x="0" y="186605"/>
                  </a:lnTo>
                  <a:lnTo>
                    <a:pt x="6066" y="139219"/>
                  </a:lnTo>
                  <a:lnTo>
                    <a:pt x="24264" y="94370"/>
                  </a:lnTo>
                  <a:lnTo>
                    <a:pt x="54595" y="54593"/>
                  </a:lnTo>
                  <a:lnTo>
                    <a:pt x="94372" y="24263"/>
                  </a:lnTo>
                  <a:lnTo>
                    <a:pt x="139222" y="6065"/>
                  </a:lnTo>
                  <a:lnTo>
                    <a:pt x="186607" y="0"/>
                  </a:lnTo>
                  <a:lnTo>
                    <a:pt x="233993" y="6065"/>
                  </a:lnTo>
                  <a:lnTo>
                    <a:pt x="252360" y="13518"/>
                  </a:lnTo>
                  <a:lnTo>
                    <a:pt x="186607" y="13518"/>
                  </a:lnTo>
                  <a:lnTo>
                    <a:pt x="153515" y="16683"/>
                  </a:lnTo>
                  <a:lnTo>
                    <a:pt x="91298" y="42002"/>
                  </a:lnTo>
                  <a:lnTo>
                    <a:pt x="36027" y="101052"/>
                  </a:lnTo>
                  <a:lnTo>
                    <a:pt x="19147" y="142652"/>
                  </a:lnTo>
                  <a:lnTo>
                    <a:pt x="13521" y="186605"/>
                  </a:lnTo>
                  <a:lnTo>
                    <a:pt x="19147" y="230558"/>
                  </a:lnTo>
                  <a:lnTo>
                    <a:pt x="36027" y="272158"/>
                  </a:lnTo>
                  <a:lnTo>
                    <a:pt x="64159" y="309054"/>
                  </a:lnTo>
                  <a:lnTo>
                    <a:pt x="101055" y="337187"/>
                  </a:lnTo>
                  <a:lnTo>
                    <a:pt x="142655" y="354067"/>
                  </a:lnTo>
                  <a:lnTo>
                    <a:pt x="186607" y="359694"/>
                  </a:lnTo>
                  <a:lnTo>
                    <a:pt x="256451" y="359694"/>
                  </a:lnTo>
                  <a:lnTo>
                    <a:pt x="222285" y="369800"/>
                  </a:lnTo>
                  <a:lnTo>
                    <a:pt x="186607" y="373212"/>
                  </a:lnTo>
                  <a:close/>
                </a:path>
                <a:path w="373379" h="373379">
                  <a:moveTo>
                    <a:pt x="256451" y="359694"/>
                  </a:moveTo>
                  <a:lnTo>
                    <a:pt x="186607" y="359694"/>
                  </a:lnTo>
                  <a:lnTo>
                    <a:pt x="230560" y="354067"/>
                  </a:lnTo>
                  <a:lnTo>
                    <a:pt x="272160" y="337187"/>
                  </a:lnTo>
                  <a:lnTo>
                    <a:pt x="309056" y="309054"/>
                  </a:lnTo>
                  <a:lnTo>
                    <a:pt x="337188" y="272158"/>
                  </a:lnTo>
                  <a:lnTo>
                    <a:pt x="354067" y="230558"/>
                  </a:lnTo>
                  <a:lnTo>
                    <a:pt x="359694" y="186605"/>
                  </a:lnTo>
                  <a:lnTo>
                    <a:pt x="354067" y="142652"/>
                  </a:lnTo>
                  <a:lnTo>
                    <a:pt x="337188" y="101052"/>
                  </a:lnTo>
                  <a:lnTo>
                    <a:pt x="309056" y="64156"/>
                  </a:lnTo>
                  <a:lnTo>
                    <a:pt x="251801" y="26177"/>
                  </a:lnTo>
                  <a:lnTo>
                    <a:pt x="186607" y="13518"/>
                  </a:lnTo>
                  <a:lnTo>
                    <a:pt x="252360" y="13518"/>
                  </a:lnTo>
                  <a:lnTo>
                    <a:pt x="318620" y="54593"/>
                  </a:lnTo>
                  <a:lnTo>
                    <a:pt x="348951" y="94370"/>
                  </a:lnTo>
                  <a:lnTo>
                    <a:pt x="367149" y="139219"/>
                  </a:lnTo>
                  <a:lnTo>
                    <a:pt x="373215" y="186605"/>
                  </a:lnTo>
                  <a:lnTo>
                    <a:pt x="367149" y="233991"/>
                  </a:lnTo>
                  <a:lnTo>
                    <a:pt x="348951" y="278840"/>
                  </a:lnTo>
                  <a:lnTo>
                    <a:pt x="318620" y="318617"/>
                  </a:lnTo>
                  <a:lnTo>
                    <a:pt x="289362" y="342502"/>
                  </a:lnTo>
                  <a:lnTo>
                    <a:pt x="256894" y="359563"/>
                  </a:lnTo>
                  <a:lnTo>
                    <a:pt x="256451" y="3596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3156742" y="1028712"/>
            <a:ext cx="4102100" cy="3852545"/>
          </a:xfrm>
          <a:custGeom>
            <a:avLst/>
            <a:gdLst/>
            <a:ahLst/>
            <a:cxnLst/>
            <a:rect l="l" t="t" r="r" b="b"/>
            <a:pathLst>
              <a:path w="4102100" h="3852545">
                <a:moveTo>
                  <a:pt x="4102087" y="0"/>
                </a:moveTo>
                <a:lnTo>
                  <a:pt x="4083164" y="0"/>
                </a:lnTo>
                <a:lnTo>
                  <a:pt x="19380" y="0"/>
                </a:lnTo>
                <a:lnTo>
                  <a:pt x="0" y="0"/>
                </a:lnTo>
                <a:lnTo>
                  <a:pt x="0" y="3852087"/>
                </a:lnTo>
                <a:lnTo>
                  <a:pt x="19380" y="3852087"/>
                </a:lnTo>
                <a:lnTo>
                  <a:pt x="19380" y="19380"/>
                </a:lnTo>
                <a:lnTo>
                  <a:pt x="4083164" y="19380"/>
                </a:lnTo>
                <a:lnTo>
                  <a:pt x="4083164" y="3852087"/>
                </a:lnTo>
                <a:lnTo>
                  <a:pt x="4102087" y="3852087"/>
                </a:lnTo>
                <a:lnTo>
                  <a:pt x="4102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144220" y="5405500"/>
            <a:ext cx="4102100" cy="3852545"/>
          </a:xfrm>
          <a:custGeom>
            <a:avLst/>
            <a:gdLst/>
            <a:ahLst/>
            <a:cxnLst/>
            <a:rect l="l" t="t" r="r" b="b"/>
            <a:pathLst>
              <a:path w="4102100" h="3852545">
                <a:moveTo>
                  <a:pt x="4102100" y="0"/>
                </a:moveTo>
                <a:lnTo>
                  <a:pt x="4083164" y="0"/>
                </a:lnTo>
                <a:lnTo>
                  <a:pt x="19392" y="0"/>
                </a:lnTo>
                <a:lnTo>
                  <a:pt x="0" y="0"/>
                </a:lnTo>
                <a:lnTo>
                  <a:pt x="0" y="3852087"/>
                </a:lnTo>
                <a:lnTo>
                  <a:pt x="19392" y="3852087"/>
                </a:lnTo>
                <a:lnTo>
                  <a:pt x="19392" y="19392"/>
                </a:lnTo>
                <a:lnTo>
                  <a:pt x="4083164" y="19392"/>
                </a:lnTo>
                <a:lnTo>
                  <a:pt x="4083164" y="3852087"/>
                </a:lnTo>
                <a:lnTo>
                  <a:pt x="4102100" y="3852087"/>
                </a:lnTo>
                <a:lnTo>
                  <a:pt x="4102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4954229" y="1507496"/>
            <a:ext cx="510540" cy="652145"/>
            <a:chOff x="14954229" y="1507496"/>
            <a:chExt cx="510540" cy="652145"/>
          </a:xfrm>
        </p:grpSpPr>
        <p:sp>
          <p:nvSpPr>
            <p:cNvPr id="20" name="object 20"/>
            <p:cNvSpPr/>
            <p:nvPr/>
          </p:nvSpPr>
          <p:spPr>
            <a:xfrm>
              <a:off x="14960599" y="1513881"/>
              <a:ext cx="497840" cy="639445"/>
            </a:xfrm>
            <a:custGeom>
              <a:avLst/>
              <a:gdLst/>
              <a:ahLst/>
              <a:cxnLst/>
              <a:rect l="l" t="t" r="r" b="b"/>
              <a:pathLst>
                <a:path w="497840" h="639444">
                  <a:moveTo>
                    <a:pt x="359326" y="639348"/>
                  </a:moveTo>
                  <a:lnTo>
                    <a:pt x="137918" y="639348"/>
                  </a:lnTo>
                  <a:lnTo>
                    <a:pt x="132209" y="633617"/>
                  </a:lnTo>
                  <a:lnTo>
                    <a:pt x="132209" y="496499"/>
                  </a:lnTo>
                  <a:lnTo>
                    <a:pt x="130821" y="485102"/>
                  </a:lnTo>
                  <a:lnTo>
                    <a:pt x="126800" y="474526"/>
                  </a:lnTo>
                  <a:lnTo>
                    <a:pt x="120358" y="465257"/>
                  </a:lnTo>
                  <a:lnTo>
                    <a:pt x="111709" y="457783"/>
                  </a:lnTo>
                  <a:lnTo>
                    <a:pt x="72651" y="425796"/>
                  </a:lnTo>
                  <a:lnTo>
                    <a:pt x="40772" y="386606"/>
                  </a:lnTo>
                  <a:lnTo>
                    <a:pt x="17250" y="341390"/>
                  </a:lnTo>
                  <a:lnTo>
                    <a:pt x="3266" y="291329"/>
                  </a:lnTo>
                  <a:lnTo>
                    <a:pt x="0" y="237599"/>
                  </a:lnTo>
                  <a:lnTo>
                    <a:pt x="6414" y="191685"/>
                  </a:lnTo>
                  <a:lnTo>
                    <a:pt x="20869" y="148713"/>
                  </a:lnTo>
                  <a:lnTo>
                    <a:pt x="42549" y="109529"/>
                  </a:lnTo>
                  <a:lnTo>
                    <a:pt x="70638" y="74978"/>
                  </a:lnTo>
                  <a:lnTo>
                    <a:pt x="104320" y="45904"/>
                  </a:lnTo>
                  <a:lnTo>
                    <a:pt x="142778" y="23153"/>
                  </a:lnTo>
                  <a:lnTo>
                    <a:pt x="185196" y="7570"/>
                  </a:lnTo>
                  <a:lnTo>
                    <a:pt x="230758" y="0"/>
                  </a:lnTo>
                  <a:lnTo>
                    <a:pt x="278235" y="1123"/>
                  </a:lnTo>
                  <a:lnTo>
                    <a:pt x="323114" y="10755"/>
                  </a:lnTo>
                  <a:lnTo>
                    <a:pt x="364596" y="28095"/>
                  </a:lnTo>
                  <a:lnTo>
                    <a:pt x="401884" y="52343"/>
                  </a:lnTo>
                  <a:lnTo>
                    <a:pt x="434181" y="82699"/>
                  </a:lnTo>
                  <a:lnTo>
                    <a:pt x="460689" y="118362"/>
                  </a:lnTo>
                  <a:lnTo>
                    <a:pt x="480611" y="158531"/>
                  </a:lnTo>
                  <a:lnTo>
                    <a:pt x="493149" y="202406"/>
                  </a:lnTo>
                  <a:lnTo>
                    <a:pt x="497506" y="249187"/>
                  </a:lnTo>
                  <a:lnTo>
                    <a:pt x="492221" y="300624"/>
                  </a:lnTo>
                  <a:lnTo>
                    <a:pt x="477083" y="348422"/>
                  </a:lnTo>
                  <a:lnTo>
                    <a:pt x="453161" y="391510"/>
                  </a:lnTo>
                  <a:lnTo>
                    <a:pt x="421529" y="428818"/>
                  </a:lnTo>
                  <a:lnTo>
                    <a:pt x="383257" y="459274"/>
                  </a:lnTo>
                  <a:lnTo>
                    <a:pt x="375581" y="465776"/>
                  </a:lnTo>
                  <a:lnTo>
                    <a:pt x="369854" y="473887"/>
                  </a:lnTo>
                  <a:lnTo>
                    <a:pt x="366273" y="483172"/>
                  </a:lnTo>
                  <a:lnTo>
                    <a:pt x="365035" y="493198"/>
                  </a:lnTo>
                  <a:lnTo>
                    <a:pt x="365035" y="633617"/>
                  </a:lnTo>
                  <a:lnTo>
                    <a:pt x="359326" y="639348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954229" y="1507496"/>
              <a:ext cx="510540" cy="652145"/>
            </a:xfrm>
            <a:custGeom>
              <a:avLst/>
              <a:gdLst/>
              <a:ahLst/>
              <a:cxnLst/>
              <a:rect l="l" t="t" r="r" b="b"/>
              <a:pathLst>
                <a:path w="510540" h="652144">
                  <a:moveTo>
                    <a:pt x="358653" y="652133"/>
                  </a:moveTo>
                  <a:lnTo>
                    <a:pt x="151331" y="652133"/>
                  </a:lnTo>
                  <a:lnTo>
                    <a:pt x="143892" y="650622"/>
                  </a:lnTo>
                  <a:lnTo>
                    <a:pt x="137811" y="646504"/>
                  </a:lnTo>
                  <a:lnTo>
                    <a:pt x="133708" y="640400"/>
                  </a:lnTo>
                  <a:lnTo>
                    <a:pt x="132203" y="632934"/>
                  </a:lnTo>
                  <a:lnTo>
                    <a:pt x="132203" y="502883"/>
                  </a:lnTo>
                  <a:lnTo>
                    <a:pt x="131000" y="492968"/>
                  </a:lnTo>
                  <a:lnTo>
                    <a:pt x="127526" y="483848"/>
                  </a:lnTo>
                  <a:lnTo>
                    <a:pt x="121981" y="475901"/>
                  </a:lnTo>
                  <a:lnTo>
                    <a:pt x="114566" y="469509"/>
                  </a:lnTo>
                  <a:lnTo>
                    <a:pt x="73134" y="435481"/>
                  </a:lnTo>
                  <a:lnTo>
                    <a:pt x="40294" y="394568"/>
                  </a:lnTo>
                  <a:lnTo>
                    <a:pt x="16712" y="348088"/>
                  </a:lnTo>
                  <a:lnTo>
                    <a:pt x="3058" y="297359"/>
                  </a:lnTo>
                  <a:lnTo>
                    <a:pt x="0" y="243696"/>
                  </a:lnTo>
                  <a:lnTo>
                    <a:pt x="6555" y="196304"/>
                  </a:lnTo>
                  <a:lnTo>
                    <a:pt x="21297" y="152095"/>
                  </a:lnTo>
                  <a:lnTo>
                    <a:pt x="43423" y="111895"/>
                  </a:lnTo>
                  <a:lnTo>
                    <a:pt x="72130" y="76532"/>
                  </a:lnTo>
                  <a:lnTo>
                    <a:pt x="106612" y="46834"/>
                  </a:lnTo>
                  <a:lnTo>
                    <a:pt x="146068" y="23627"/>
                  </a:lnTo>
                  <a:lnTo>
                    <a:pt x="189692" y="7740"/>
                  </a:lnTo>
                  <a:lnTo>
                    <a:pt x="236683" y="0"/>
                  </a:lnTo>
                  <a:lnTo>
                    <a:pt x="289654" y="1639"/>
                  </a:lnTo>
                  <a:lnTo>
                    <a:pt x="333200" y="12149"/>
                  </a:lnTo>
                  <a:lnTo>
                    <a:pt x="249341" y="12149"/>
                  </a:lnTo>
                  <a:lnTo>
                    <a:pt x="243470" y="12355"/>
                  </a:lnTo>
                  <a:lnTo>
                    <a:pt x="192935" y="20121"/>
                  </a:lnTo>
                  <a:lnTo>
                    <a:pt x="151494" y="35213"/>
                  </a:lnTo>
                  <a:lnTo>
                    <a:pt x="114013" y="57259"/>
                  </a:lnTo>
                  <a:lnTo>
                    <a:pt x="81257" y="85471"/>
                  </a:lnTo>
                  <a:lnTo>
                    <a:pt x="53988" y="119065"/>
                  </a:lnTo>
                  <a:lnTo>
                    <a:pt x="32970" y="157253"/>
                  </a:lnTo>
                  <a:lnTo>
                    <a:pt x="18966" y="199251"/>
                  </a:lnTo>
                  <a:lnTo>
                    <a:pt x="12739" y="244271"/>
                  </a:lnTo>
                  <a:lnTo>
                    <a:pt x="15644" y="295260"/>
                  </a:lnTo>
                  <a:lnTo>
                    <a:pt x="28616" y="343461"/>
                  </a:lnTo>
                  <a:lnTo>
                    <a:pt x="51021" y="387623"/>
                  </a:lnTo>
                  <a:lnTo>
                    <a:pt x="82224" y="426496"/>
                  </a:lnTo>
                  <a:lnTo>
                    <a:pt x="121590" y="458828"/>
                  </a:lnTo>
                  <a:lnTo>
                    <a:pt x="131412" y="467284"/>
                  </a:lnTo>
                  <a:lnTo>
                    <a:pt x="138758" y="477779"/>
                  </a:lnTo>
                  <a:lnTo>
                    <a:pt x="143361" y="489813"/>
                  </a:lnTo>
                  <a:lnTo>
                    <a:pt x="144955" y="502883"/>
                  </a:lnTo>
                  <a:lnTo>
                    <a:pt x="144955" y="636462"/>
                  </a:lnTo>
                  <a:lnTo>
                    <a:pt x="147816" y="639334"/>
                  </a:lnTo>
                  <a:lnTo>
                    <a:pt x="376490" y="639334"/>
                  </a:lnTo>
                  <a:lnTo>
                    <a:pt x="376275" y="640400"/>
                  </a:lnTo>
                  <a:lnTo>
                    <a:pt x="372172" y="646504"/>
                  </a:lnTo>
                  <a:lnTo>
                    <a:pt x="366091" y="650622"/>
                  </a:lnTo>
                  <a:lnTo>
                    <a:pt x="358653" y="652133"/>
                  </a:lnTo>
                  <a:close/>
                </a:path>
                <a:path w="510540" h="652144">
                  <a:moveTo>
                    <a:pt x="376490" y="639334"/>
                  </a:moveTo>
                  <a:lnTo>
                    <a:pt x="362168" y="639334"/>
                  </a:lnTo>
                  <a:lnTo>
                    <a:pt x="365029" y="636462"/>
                  </a:lnTo>
                  <a:lnTo>
                    <a:pt x="365029" y="499583"/>
                  </a:lnTo>
                  <a:lnTo>
                    <a:pt x="386174" y="460281"/>
                  </a:lnTo>
                  <a:lnTo>
                    <a:pt x="424520" y="429651"/>
                  </a:lnTo>
                  <a:lnTo>
                    <a:pt x="455475" y="392671"/>
                  </a:lnTo>
                  <a:lnTo>
                    <a:pt x="478389" y="350535"/>
                  </a:lnTo>
                  <a:lnTo>
                    <a:pt x="492614" y="304437"/>
                  </a:lnTo>
                  <a:lnTo>
                    <a:pt x="497500" y="255571"/>
                  </a:lnTo>
                  <a:lnTo>
                    <a:pt x="492340" y="205831"/>
                  </a:lnTo>
                  <a:lnTo>
                    <a:pt x="477313" y="158537"/>
                  </a:lnTo>
                  <a:lnTo>
                    <a:pt x="453093" y="115248"/>
                  </a:lnTo>
                  <a:lnTo>
                    <a:pt x="420357" y="77525"/>
                  </a:lnTo>
                  <a:lnTo>
                    <a:pt x="384065" y="49378"/>
                  </a:lnTo>
                  <a:lnTo>
                    <a:pt x="343869" y="28898"/>
                  </a:lnTo>
                  <a:lnTo>
                    <a:pt x="300623" y="16387"/>
                  </a:lnTo>
                  <a:lnTo>
                    <a:pt x="255185" y="12149"/>
                  </a:lnTo>
                  <a:lnTo>
                    <a:pt x="333200" y="12149"/>
                  </a:lnTo>
                  <a:lnTo>
                    <a:pt x="387011" y="36144"/>
                  </a:lnTo>
                  <a:lnTo>
                    <a:pt x="429052" y="68166"/>
                  </a:lnTo>
                  <a:lnTo>
                    <a:pt x="463511" y="107872"/>
                  </a:lnTo>
                  <a:lnTo>
                    <a:pt x="489004" y="153437"/>
                  </a:lnTo>
                  <a:lnTo>
                    <a:pt x="504821" y="203217"/>
                  </a:lnTo>
                  <a:lnTo>
                    <a:pt x="510252" y="255571"/>
                  </a:lnTo>
                  <a:lnTo>
                    <a:pt x="505109" y="307006"/>
                  </a:lnTo>
                  <a:lnTo>
                    <a:pt x="490137" y="355527"/>
                  </a:lnTo>
                  <a:lnTo>
                    <a:pt x="466019" y="399877"/>
                  </a:lnTo>
                  <a:lnTo>
                    <a:pt x="433439" y="438799"/>
                  </a:lnTo>
                  <a:lnTo>
                    <a:pt x="393079" y="471037"/>
                  </a:lnTo>
                  <a:lnTo>
                    <a:pt x="386647" y="476471"/>
                  </a:lnTo>
                  <a:lnTo>
                    <a:pt x="381838" y="483256"/>
                  </a:lnTo>
                  <a:lnTo>
                    <a:pt x="378824" y="491068"/>
                  </a:lnTo>
                  <a:lnTo>
                    <a:pt x="377781" y="499583"/>
                  </a:lnTo>
                  <a:lnTo>
                    <a:pt x="377781" y="632934"/>
                  </a:lnTo>
                  <a:lnTo>
                    <a:pt x="376490" y="639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86433" y="1999467"/>
              <a:ext cx="245577" cy="16016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06003" y="1756671"/>
              <a:ext cx="100684" cy="17365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11802" y="1564866"/>
              <a:ext cx="203851" cy="19563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062047" y="2042465"/>
              <a:ext cx="294640" cy="32384"/>
            </a:xfrm>
            <a:custGeom>
              <a:avLst/>
              <a:gdLst/>
              <a:ahLst/>
              <a:cxnLst/>
              <a:rect l="l" t="t" r="r" b="b"/>
              <a:pathLst>
                <a:path w="294640" h="32385">
                  <a:moveTo>
                    <a:pt x="0" y="32280"/>
                  </a:moveTo>
                  <a:lnTo>
                    <a:pt x="294348" y="0"/>
                  </a:lnTo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055325" y="2035703"/>
              <a:ext cx="307975" cy="45720"/>
            </a:xfrm>
            <a:custGeom>
              <a:avLst/>
              <a:gdLst/>
              <a:ahLst/>
              <a:cxnLst/>
              <a:rect l="l" t="t" r="r" b="b"/>
              <a:pathLst>
                <a:path w="307975" h="45719">
                  <a:moveTo>
                    <a:pt x="6945" y="45441"/>
                  </a:moveTo>
                  <a:lnTo>
                    <a:pt x="6712" y="45441"/>
                  </a:lnTo>
                  <a:lnTo>
                    <a:pt x="3502" y="45441"/>
                  </a:lnTo>
                  <a:lnTo>
                    <a:pt x="740" y="43013"/>
                  </a:lnTo>
                  <a:lnTo>
                    <a:pt x="0" y="36223"/>
                  </a:lnTo>
                  <a:lnTo>
                    <a:pt x="2527" y="33064"/>
                  </a:lnTo>
                  <a:lnTo>
                    <a:pt x="300380" y="399"/>
                  </a:lnTo>
                  <a:lnTo>
                    <a:pt x="303813" y="0"/>
                  </a:lnTo>
                  <a:lnTo>
                    <a:pt x="307026" y="2549"/>
                  </a:lnTo>
                  <a:lnTo>
                    <a:pt x="307792" y="9580"/>
                  </a:lnTo>
                  <a:lnTo>
                    <a:pt x="305264" y="12740"/>
                  </a:lnTo>
                  <a:lnTo>
                    <a:pt x="6945" y="454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062047" y="2091368"/>
              <a:ext cx="294640" cy="32384"/>
            </a:xfrm>
            <a:custGeom>
              <a:avLst/>
              <a:gdLst/>
              <a:ahLst/>
              <a:cxnLst/>
              <a:rect l="l" t="t" r="r" b="b"/>
              <a:pathLst>
                <a:path w="294640" h="32385">
                  <a:moveTo>
                    <a:pt x="0" y="32280"/>
                  </a:moveTo>
                  <a:lnTo>
                    <a:pt x="294348" y="0"/>
                  </a:lnTo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055325" y="2084595"/>
              <a:ext cx="307975" cy="45720"/>
            </a:xfrm>
            <a:custGeom>
              <a:avLst/>
              <a:gdLst/>
              <a:ahLst/>
              <a:cxnLst/>
              <a:rect l="l" t="t" r="r" b="b"/>
              <a:pathLst>
                <a:path w="307975" h="45719">
                  <a:moveTo>
                    <a:pt x="6945" y="45451"/>
                  </a:moveTo>
                  <a:lnTo>
                    <a:pt x="6712" y="45451"/>
                  </a:lnTo>
                  <a:lnTo>
                    <a:pt x="3502" y="45451"/>
                  </a:lnTo>
                  <a:lnTo>
                    <a:pt x="740" y="43023"/>
                  </a:lnTo>
                  <a:lnTo>
                    <a:pt x="0" y="36232"/>
                  </a:lnTo>
                  <a:lnTo>
                    <a:pt x="2527" y="33073"/>
                  </a:lnTo>
                  <a:lnTo>
                    <a:pt x="300380" y="409"/>
                  </a:lnTo>
                  <a:lnTo>
                    <a:pt x="303813" y="0"/>
                  </a:lnTo>
                  <a:lnTo>
                    <a:pt x="307026" y="2559"/>
                  </a:lnTo>
                  <a:lnTo>
                    <a:pt x="307792" y="9590"/>
                  </a:lnTo>
                  <a:lnTo>
                    <a:pt x="305264" y="12749"/>
                  </a:lnTo>
                  <a:lnTo>
                    <a:pt x="6945" y="454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4839019" y="5870102"/>
            <a:ext cx="713105" cy="657860"/>
            <a:chOff x="14839019" y="5870102"/>
            <a:chExt cx="713105" cy="657860"/>
          </a:xfrm>
        </p:grpSpPr>
        <p:sp>
          <p:nvSpPr>
            <p:cNvPr id="30" name="object 30"/>
            <p:cNvSpPr/>
            <p:nvPr/>
          </p:nvSpPr>
          <p:spPr>
            <a:xfrm>
              <a:off x="14846380" y="5877462"/>
              <a:ext cx="622935" cy="610235"/>
            </a:xfrm>
            <a:custGeom>
              <a:avLst/>
              <a:gdLst/>
              <a:ahLst/>
              <a:cxnLst/>
              <a:rect l="l" t="t" r="r" b="b"/>
              <a:pathLst>
                <a:path w="622934" h="610235">
                  <a:moveTo>
                    <a:pt x="445560" y="221825"/>
                  </a:moveTo>
                  <a:lnTo>
                    <a:pt x="260216" y="221825"/>
                  </a:lnTo>
                  <a:lnTo>
                    <a:pt x="267489" y="214581"/>
                  </a:lnTo>
                  <a:lnTo>
                    <a:pt x="267489" y="117318"/>
                  </a:lnTo>
                  <a:lnTo>
                    <a:pt x="276743" y="71652"/>
                  </a:lnTo>
                  <a:lnTo>
                    <a:pt x="301981" y="34361"/>
                  </a:lnTo>
                  <a:lnTo>
                    <a:pt x="339415" y="9219"/>
                  </a:lnTo>
                  <a:lnTo>
                    <a:pt x="385255" y="0"/>
                  </a:lnTo>
                  <a:lnTo>
                    <a:pt x="385255" y="161749"/>
                  </a:lnTo>
                  <a:lnTo>
                    <a:pt x="389994" y="185133"/>
                  </a:lnTo>
                  <a:lnTo>
                    <a:pt x="402918" y="204229"/>
                  </a:lnTo>
                  <a:lnTo>
                    <a:pt x="422087" y="217104"/>
                  </a:lnTo>
                  <a:lnTo>
                    <a:pt x="445560" y="221825"/>
                  </a:lnTo>
                  <a:close/>
                </a:path>
                <a:path w="622934" h="610235">
                  <a:moveTo>
                    <a:pt x="118758" y="610188"/>
                  </a:moveTo>
                  <a:lnTo>
                    <a:pt x="99790" y="606374"/>
                  </a:lnTo>
                  <a:lnTo>
                    <a:pt x="84300" y="595970"/>
                  </a:lnTo>
                  <a:lnTo>
                    <a:pt x="73857" y="580540"/>
                  </a:lnTo>
                  <a:lnTo>
                    <a:pt x="70027" y="561644"/>
                  </a:lnTo>
                  <a:lnTo>
                    <a:pt x="73545" y="543559"/>
                  </a:lnTo>
                  <a:lnTo>
                    <a:pt x="83179" y="528617"/>
                  </a:lnTo>
                  <a:lnTo>
                    <a:pt x="97549" y="518139"/>
                  </a:lnTo>
                  <a:lnTo>
                    <a:pt x="115272" y="513447"/>
                  </a:lnTo>
                  <a:lnTo>
                    <a:pt x="88808" y="513100"/>
                  </a:lnTo>
                  <a:lnTo>
                    <a:pt x="69840" y="509285"/>
                  </a:lnTo>
                  <a:lnTo>
                    <a:pt x="54351" y="498882"/>
                  </a:lnTo>
                  <a:lnTo>
                    <a:pt x="43907" y="483452"/>
                  </a:lnTo>
                  <a:lnTo>
                    <a:pt x="40078" y="464556"/>
                  </a:lnTo>
                  <a:lnTo>
                    <a:pt x="43907" y="445659"/>
                  </a:lnTo>
                  <a:lnTo>
                    <a:pt x="54351" y="430227"/>
                  </a:lnTo>
                  <a:lnTo>
                    <a:pt x="69840" y="419822"/>
                  </a:lnTo>
                  <a:lnTo>
                    <a:pt x="88808" y="416007"/>
                  </a:lnTo>
                  <a:lnTo>
                    <a:pt x="68326" y="416007"/>
                  </a:lnTo>
                  <a:lnTo>
                    <a:pt x="49818" y="412688"/>
                  </a:lnTo>
                  <a:lnTo>
                    <a:pt x="33989" y="403472"/>
                  </a:lnTo>
                  <a:lnTo>
                    <a:pt x="22562" y="389473"/>
                  </a:lnTo>
                  <a:lnTo>
                    <a:pt x="17258" y="371807"/>
                  </a:lnTo>
                  <a:lnTo>
                    <a:pt x="19796" y="351407"/>
                  </a:lnTo>
                  <a:lnTo>
                    <a:pt x="29954" y="334575"/>
                  </a:lnTo>
                  <a:lnTo>
                    <a:pt x="45899" y="323137"/>
                  </a:lnTo>
                  <a:lnTo>
                    <a:pt x="65797" y="318919"/>
                  </a:lnTo>
                  <a:lnTo>
                    <a:pt x="48539" y="318919"/>
                  </a:lnTo>
                  <a:lnTo>
                    <a:pt x="28639" y="314699"/>
                  </a:lnTo>
                  <a:lnTo>
                    <a:pt x="12694" y="303258"/>
                  </a:lnTo>
                  <a:lnTo>
                    <a:pt x="2536" y="286423"/>
                  </a:lnTo>
                  <a:lnTo>
                    <a:pt x="0" y="266021"/>
                  </a:lnTo>
                  <a:lnTo>
                    <a:pt x="5305" y="248356"/>
                  </a:lnTo>
                  <a:lnTo>
                    <a:pt x="16733" y="234359"/>
                  </a:lnTo>
                  <a:lnTo>
                    <a:pt x="32561" y="225144"/>
                  </a:lnTo>
                  <a:lnTo>
                    <a:pt x="51068" y="221825"/>
                  </a:lnTo>
                  <a:lnTo>
                    <a:pt x="588665" y="221825"/>
                  </a:lnTo>
                  <a:lnTo>
                    <a:pt x="601959" y="224499"/>
                  </a:lnTo>
                  <a:lnTo>
                    <a:pt x="612814" y="231790"/>
                  </a:lnTo>
                  <a:lnTo>
                    <a:pt x="620133" y="242604"/>
                  </a:lnTo>
                  <a:lnTo>
                    <a:pt x="622817" y="255847"/>
                  </a:lnTo>
                  <a:lnTo>
                    <a:pt x="622817" y="416007"/>
                  </a:lnTo>
                  <a:lnTo>
                    <a:pt x="74257" y="416007"/>
                  </a:lnTo>
                  <a:lnTo>
                    <a:pt x="622817" y="416007"/>
                  </a:lnTo>
                  <a:lnTo>
                    <a:pt x="622817" y="576124"/>
                  </a:lnTo>
                  <a:lnTo>
                    <a:pt x="620129" y="589377"/>
                  </a:lnTo>
                  <a:lnTo>
                    <a:pt x="612799" y="600196"/>
                  </a:lnTo>
                  <a:lnTo>
                    <a:pt x="601929" y="607484"/>
                  </a:lnTo>
                  <a:lnTo>
                    <a:pt x="591494" y="609571"/>
                  </a:lnTo>
                  <a:lnTo>
                    <a:pt x="133363" y="609571"/>
                  </a:lnTo>
                  <a:lnTo>
                    <a:pt x="131328" y="609831"/>
                  </a:lnTo>
                  <a:lnTo>
                    <a:pt x="118758" y="610188"/>
                  </a:lnTo>
                  <a:close/>
                </a:path>
                <a:path w="622934" h="610235">
                  <a:moveTo>
                    <a:pt x="588622" y="610145"/>
                  </a:moveTo>
                  <a:lnTo>
                    <a:pt x="133363" y="609571"/>
                  </a:lnTo>
                  <a:lnTo>
                    <a:pt x="591494" y="609571"/>
                  </a:lnTo>
                  <a:lnTo>
                    <a:pt x="588622" y="610145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839011" y="5870104"/>
              <a:ext cx="638175" cy="625475"/>
            </a:xfrm>
            <a:custGeom>
              <a:avLst/>
              <a:gdLst/>
              <a:ahLst/>
              <a:cxnLst/>
              <a:rect l="l" t="t" r="r" b="b"/>
              <a:pathLst>
                <a:path w="638175" h="625475">
                  <a:moveTo>
                    <a:pt x="637565" y="263207"/>
                  </a:moveTo>
                  <a:lnTo>
                    <a:pt x="634301" y="247116"/>
                  </a:lnTo>
                  <a:lnTo>
                    <a:pt x="625386" y="233959"/>
                  </a:lnTo>
                  <a:lnTo>
                    <a:pt x="622795" y="232219"/>
                  </a:lnTo>
                  <a:lnTo>
                    <a:pt x="622795" y="263207"/>
                  </a:lnTo>
                  <a:lnTo>
                    <a:pt x="622731" y="590753"/>
                  </a:lnTo>
                  <a:lnTo>
                    <a:pt x="620001" y="597319"/>
                  </a:lnTo>
                  <a:lnTo>
                    <a:pt x="609892" y="607377"/>
                  </a:lnTo>
                  <a:lnTo>
                    <a:pt x="603237" y="610120"/>
                  </a:lnTo>
                  <a:lnTo>
                    <a:pt x="140449" y="609574"/>
                  </a:lnTo>
                  <a:lnTo>
                    <a:pt x="138607" y="609765"/>
                  </a:lnTo>
                  <a:lnTo>
                    <a:pt x="96901" y="598119"/>
                  </a:lnTo>
                  <a:lnTo>
                    <a:pt x="84785" y="569010"/>
                  </a:lnTo>
                  <a:lnTo>
                    <a:pt x="87757" y="553834"/>
                  </a:lnTo>
                  <a:lnTo>
                    <a:pt x="95897" y="541147"/>
                  </a:lnTo>
                  <a:lnTo>
                    <a:pt x="108089" y="532180"/>
                  </a:lnTo>
                  <a:lnTo>
                    <a:pt x="123164" y="528154"/>
                  </a:lnTo>
                  <a:lnTo>
                    <a:pt x="127114" y="527875"/>
                  </a:lnTo>
                  <a:lnTo>
                    <a:pt x="163004" y="527824"/>
                  </a:lnTo>
                  <a:lnTo>
                    <a:pt x="167093" y="527824"/>
                  </a:lnTo>
                  <a:lnTo>
                    <a:pt x="170395" y="524522"/>
                  </a:lnTo>
                  <a:lnTo>
                    <a:pt x="170395" y="516394"/>
                  </a:lnTo>
                  <a:lnTo>
                    <a:pt x="167093" y="513105"/>
                  </a:lnTo>
                  <a:lnTo>
                    <a:pt x="116459" y="513105"/>
                  </a:lnTo>
                  <a:lnTo>
                    <a:pt x="116179" y="513372"/>
                  </a:lnTo>
                  <a:lnTo>
                    <a:pt x="96177" y="513105"/>
                  </a:lnTo>
                  <a:lnTo>
                    <a:pt x="80098" y="509866"/>
                  </a:lnTo>
                  <a:lnTo>
                    <a:pt x="66954" y="501027"/>
                  </a:lnTo>
                  <a:lnTo>
                    <a:pt x="58077" y="487934"/>
                  </a:lnTo>
                  <a:lnTo>
                    <a:pt x="54825" y="471919"/>
                  </a:lnTo>
                  <a:lnTo>
                    <a:pt x="58077" y="455904"/>
                  </a:lnTo>
                  <a:lnTo>
                    <a:pt x="66954" y="442810"/>
                  </a:lnTo>
                  <a:lnTo>
                    <a:pt x="80098" y="433971"/>
                  </a:lnTo>
                  <a:lnTo>
                    <a:pt x="96177" y="430733"/>
                  </a:lnTo>
                  <a:lnTo>
                    <a:pt x="100253" y="430733"/>
                  </a:lnTo>
                  <a:lnTo>
                    <a:pt x="163004" y="430733"/>
                  </a:lnTo>
                  <a:lnTo>
                    <a:pt x="167093" y="430733"/>
                  </a:lnTo>
                  <a:lnTo>
                    <a:pt x="170395" y="427431"/>
                  </a:lnTo>
                  <a:lnTo>
                    <a:pt x="170395" y="419303"/>
                  </a:lnTo>
                  <a:lnTo>
                    <a:pt x="167093" y="416013"/>
                  </a:lnTo>
                  <a:lnTo>
                    <a:pt x="100253" y="416013"/>
                  </a:lnTo>
                  <a:lnTo>
                    <a:pt x="92087" y="416013"/>
                  </a:lnTo>
                  <a:lnTo>
                    <a:pt x="75692" y="416013"/>
                  </a:lnTo>
                  <a:lnTo>
                    <a:pt x="59550" y="413105"/>
                  </a:lnTo>
                  <a:lnTo>
                    <a:pt x="46024" y="405155"/>
                  </a:lnTo>
                  <a:lnTo>
                    <a:pt x="36398" y="393255"/>
                  </a:lnTo>
                  <a:lnTo>
                    <a:pt x="31978" y="378536"/>
                  </a:lnTo>
                  <a:lnTo>
                    <a:pt x="32105" y="369874"/>
                  </a:lnTo>
                  <a:lnTo>
                    <a:pt x="56515" y="337146"/>
                  </a:lnTo>
                  <a:lnTo>
                    <a:pt x="73164" y="333641"/>
                  </a:lnTo>
                  <a:lnTo>
                    <a:pt x="77241" y="333641"/>
                  </a:lnTo>
                  <a:lnTo>
                    <a:pt x="186867" y="333641"/>
                  </a:lnTo>
                  <a:lnTo>
                    <a:pt x="190944" y="333641"/>
                  </a:lnTo>
                  <a:lnTo>
                    <a:pt x="194259" y="330352"/>
                  </a:lnTo>
                  <a:lnTo>
                    <a:pt x="194259" y="322224"/>
                  </a:lnTo>
                  <a:lnTo>
                    <a:pt x="190944" y="318922"/>
                  </a:lnTo>
                  <a:lnTo>
                    <a:pt x="77241" y="318922"/>
                  </a:lnTo>
                  <a:lnTo>
                    <a:pt x="69075" y="318922"/>
                  </a:lnTo>
                  <a:lnTo>
                    <a:pt x="55905" y="318922"/>
                  </a:lnTo>
                  <a:lnTo>
                    <a:pt x="47371" y="318033"/>
                  </a:lnTo>
                  <a:lnTo>
                    <a:pt x="16713" y="290957"/>
                  </a:lnTo>
                  <a:lnTo>
                    <a:pt x="14719" y="274027"/>
                  </a:lnTo>
                  <a:lnTo>
                    <a:pt x="19138" y="259308"/>
                  </a:lnTo>
                  <a:lnTo>
                    <a:pt x="28765" y="247408"/>
                  </a:lnTo>
                  <a:lnTo>
                    <a:pt x="42291" y="239445"/>
                  </a:lnTo>
                  <a:lnTo>
                    <a:pt x="58432" y="236550"/>
                  </a:lnTo>
                  <a:lnTo>
                    <a:pt x="258610" y="236550"/>
                  </a:lnTo>
                  <a:lnTo>
                    <a:pt x="267792" y="234696"/>
                  </a:lnTo>
                  <a:lnTo>
                    <a:pt x="275310" y="229641"/>
                  </a:lnTo>
                  <a:lnTo>
                    <a:pt x="280377" y="222161"/>
                  </a:lnTo>
                  <a:lnTo>
                    <a:pt x="282244" y="213004"/>
                  </a:lnTo>
                  <a:lnTo>
                    <a:pt x="282244" y="124688"/>
                  </a:lnTo>
                  <a:lnTo>
                    <a:pt x="290258" y="83540"/>
                  </a:lnTo>
                  <a:lnTo>
                    <a:pt x="312204" y="49441"/>
                  </a:lnTo>
                  <a:lnTo>
                    <a:pt x="344906" y="25539"/>
                  </a:lnTo>
                  <a:lnTo>
                    <a:pt x="385229" y="14973"/>
                  </a:lnTo>
                  <a:lnTo>
                    <a:pt x="385229" y="169113"/>
                  </a:lnTo>
                  <a:lnTo>
                    <a:pt x="390563" y="195338"/>
                  </a:lnTo>
                  <a:lnTo>
                    <a:pt x="405079" y="216776"/>
                  </a:lnTo>
                  <a:lnTo>
                    <a:pt x="426605" y="231241"/>
                  </a:lnTo>
                  <a:lnTo>
                    <a:pt x="452920" y="236550"/>
                  </a:lnTo>
                  <a:lnTo>
                    <a:pt x="596023" y="236550"/>
                  </a:lnTo>
                  <a:lnTo>
                    <a:pt x="606437" y="238645"/>
                  </a:lnTo>
                  <a:lnTo>
                    <a:pt x="614946" y="244373"/>
                  </a:lnTo>
                  <a:lnTo>
                    <a:pt x="620687" y="252844"/>
                  </a:lnTo>
                  <a:lnTo>
                    <a:pt x="622795" y="263207"/>
                  </a:lnTo>
                  <a:lnTo>
                    <a:pt x="622795" y="232219"/>
                  </a:lnTo>
                  <a:lnTo>
                    <a:pt x="612178" y="225082"/>
                  </a:lnTo>
                  <a:lnTo>
                    <a:pt x="596023" y="221830"/>
                  </a:lnTo>
                  <a:lnTo>
                    <a:pt x="452920" y="221830"/>
                  </a:lnTo>
                  <a:lnTo>
                    <a:pt x="432346" y="217678"/>
                  </a:lnTo>
                  <a:lnTo>
                    <a:pt x="415518" y="206375"/>
                  </a:lnTo>
                  <a:lnTo>
                    <a:pt x="404177" y="189611"/>
                  </a:lnTo>
                  <a:lnTo>
                    <a:pt x="400011" y="169113"/>
                  </a:lnTo>
                  <a:lnTo>
                    <a:pt x="400011" y="14973"/>
                  </a:lnTo>
                  <a:lnTo>
                    <a:pt x="400011" y="3302"/>
                  </a:lnTo>
                  <a:lnTo>
                    <a:pt x="396697" y="0"/>
                  </a:lnTo>
                  <a:lnTo>
                    <a:pt x="392620" y="0"/>
                  </a:lnTo>
                  <a:lnTo>
                    <a:pt x="343954" y="9817"/>
                  </a:lnTo>
                  <a:lnTo>
                    <a:pt x="304165" y="36563"/>
                  </a:lnTo>
                  <a:lnTo>
                    <a:pt x="277317" y="76200"/>
                  </a:lnTo>
                  <a:lnTo>
                    <a:pt x="267462" y="124688"/>
                  </a:lnTo>
                  <a:lnTo>
                    <a:pt x="267462" y="217868"/>
                  </a:lnTo>
                  <a:lnTo>
                    <a:pt x="263486" y="221830"/>
                  </a:lnTo>
                  <a:lnTo>
                    <a:pt x="58432" y="221830"/>
                  </a:lnTo>
                  <a:lnTo>
                    <a:pt x="36880" y="225767"/>
                  </a:lnTo>
                  <a:lnTo>
                    <a:pt x="18808" y="236575"/>
                  </a:lnTo>
                  <a:lnTo>
                    <a:pt x="5930" y="252742"/>
                  </a:lnTo>
                  <a:lnTo>
                    <a:pt x="0" y="272745"/>
                  </a:lnTo>
                  <a:lnTo>
                    <a:pt x="177" y="284492"/>
                  </a:lnTo>
                  <a:lnTo>
                    <a:pt x="19773" y="320509"/>
                  </a:lnTo>
                  <a:lnTo>
                    <a:pt x="38493" y="330873"/>
                  </a:lnTo>
                  <a:lnTo>
                    <a:pt x="36106" y="332740"/>
                  </a:lnTo>
                  <a:lnTo>
                    <a:pt x="17437" y="368071"/>
                  </a:lnTo>
                  <a:lnTo>
                    <a:pt x="17259" y="379806"/>
                  </a:lnTo>
                  <a:lnTo>
                    <a:pt x="21615" y="396582"/>
                  </a:lnTo>
                  <a:lnTo>
                    <a:pt x="30924" y="410908"/>
                  </a:lnTo>
                  <a:lnTo>
                    <a:pt x="44208" y="421944"/>
                  </a:lnTo>
                  <a:lnTo>
                    <a:pt x="60477" y="428802"/>
                  </a:lnTo>
                  <a:lnTo>
                    <a:pt x="52031" y="437438"/>
                  </a:lnTo>
                  <a:lnTo>
                    <a:pt x="45593" y="447713"/>
                  </a:lnTo>
                  <a:lnTo>
                    <a:pt x="41490" y="459308"/>
                  </a:lnTo>
                  <a:lnTo>
                    <a:pt x="40055" y="471919"/>
                  </a:lnTo>
                  <a:lnTo>
                    <a:pt x="43827" y="492086"/>
                  </a:lnTo>
                  <a:lnTo>
                    <a:pt x="54190" y="508990"/>
                  </a:lnTo>
                  <a:lnTo>
                    <a:pt x="69723" y="521233"/>
                  </a:lnTo>
                  <a:lnTo>
                    <a:pt x="88976" y="527380"/>
                  </a:lnTo>
                  <a:lnTo>
                    <a:pt x="81102" y="535901"/>
                  </a:lnTo>
                  <a:lnTo>
                    <a:pt x="75120" y="545871"/>
                  </a:lnTo>
                  <a:lnTo>
                    <a:pt x="71335" y="557009"/>
                  </a:lnTo>
                  <a:lnTo>
                    <a:pt x="70002" y="569010"/>
                  </a:lnTo>
                  <a:lnTo>
                    <a:pt x="74422" y="590753"/>
                  </a:lnTo>
                  <a:lnTo>
                    <a:pt x="86487" y="608520"/>
                  </a:lnTo>
                  <a:lnTo>
                    <a:pt x="104381" y="620509"/>
                  </a:lnTo>
                  <a:lnTo>
                    <a:pt x="126326" y="624903"/>
                  </a:lnTo>
                  <a:lnTo>
                    <a:pt x="138188" y="624547"/>
                  </a:lnTo>
                  <a:lnTo>
                    <a:pt x="141084" y="624293"/>
                  </a:lnTo>
                  <a:lnTo>
                    <a:pt x="596036" y="624865"/>
                  </a:lnTo>
                  <a:lnTo>
                    <a:pt x="601916" y="624293"/>
                  </a:lnTo>
                  <a:lnTo>
                    <a:pt x="604189" y="624078"/>
                  </a:lnTo>
                  <a:lnTo>
                    <a:pt x="611924" y="621741"/>
                  </a:lnTo>
                  <a:lnTo>
                    <a:pt x="619048" y="617956"/>
                  </a:lnTo>
                  <a:lnTo>
                    <a:pt x="625386" y="612762"/>
                  </a:lnTo>
                  <a:lnTo>
                    <a:pt x="627507" y="610196"/>
                  </a:lnTo>
                  <a:lnTo>
                    <a:pt x="630605" y="606450"/>
                  </a:lnTo>
                  <a:lnTo>
                    <a:pt x="634415" y="599351"/>
                  </a:lnTo>
                  <a:lnTo>
                    <a:pt x="636765" y="591629"/>
                  </a:lnTo>
                  <a:lnTo>
                    <a:pt x="637565" y="583488"/>
                  </a:lnTo>
                  <a:lnTo>
                    <a:pt x="637565" y="26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94071" y="6066925"/>
              <a:ext cx="150495" cy="453390"/>
            </a:xfrm>
            <a:custGeom>
              <a:avLst/>
              <a:gdLst/>
              <a:ahLst/>
              <a:cxnLst/>
              <a:rect l="l" t="t" r="r" b="b"/>
              <a:pathLst>
                <a:path w="150494" h="453390">
                  <a:moveTo>
                    <a:pt x="123453" y="453089"/>
                  </a:moveTo>
                  <a:lnTo>
                    <a:pt x="26798" y="453089"/>
                  </a:lnTo>
                  <a:lnTo>
                    <a:pt x="16367" y="450991"/>
                  </a:lnTo>
                  <a:lnTo>
                    <a:pt x="7849" y="445270"/>
                  </a:lnTo>
                  <a:lnTo>
                    <a:pt x="2105" y="436784"/>
                  </a:lnTo>
                  <a:lnTo>
                    <a:pt x="0" y="426392"/>
                  </a:lnTo>
                  <a:lnTo>
                    <a:pt x="0" y="26696"/>
                  </a:lnTo>
                  <a:lnTo>
                    <a:pt x="2105" y="16305"/>
                  </a:lnTo>
                  <a:lnTo>
                    <a:pt x="7849" y="7819"/>
                  </a:lnTo>
                  <a:lnTo>
                    <a:pt x="16367" y="2097"/>
                  </a:lnTo>
                  <a:lnTo>
                    <a:pt x="26798" y="0"/>
                  </a:lnTo>
                  <a:lnTo>
                    <a:pt x="123453" y="0"/>
                  </a:lnTo>
                  <a:lnTo>
                    <a:pt x="133884" y="2097"/>
                  </a:lnTo>
                  <a:lnTo>
                    <a:pt x="142403" y="7819"/>
                  </a:lnTo>
                  <a:lnTo>
                    <a:pt x="148146" y="16305"/>
                  </a:lnTo>
                  <a:lnTo>
                    <a:pt x="150252" y="26696"/>
                  </a:lnTo>
                  <a:lnTo>
                    <a:pt x="150252" y="426392"/>
                  </a:lnTo>
                  <a:lnTo>
                    <a:pt x="148146" y="436784"/>
                  </a:lnTo>
                  <a:lnTo>
                    <a:pt x="142403" y="445270"/>
                  </a:lnTo>
                  <a:lnTo>
                    <a:pt x="133884" y="450991"/>
                  </a:lnTo>
                  <a:lnTo>
                    <a:pt x="123453" y="453089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86683" y="6059566"/>
              <a:ext cx="165100" cy="467995"/>
            </a:xfrm>
            <a:custGeom>
              <a:avLst/>
              <a:gdLst/>
              <a:ahLst/>
              <a:cxnLst/>
              <a:rect l="l" t="t" r="r" b="b"/>
              <a:pathLst>
                <a:path w="165100" h="467995">
                  <a:moveTo>
                    <a:pt x="130841" y="467808"/>
                  </a:moveTo>
                  <a:lnTo>
                    <a:pt x="34187" y="467808"/>
                  </a:lnTo>
                  <a:lnTo>
                    <a:pt x="20892" y="465127"/>
                  </a:lnTo>
                  <a:lnTo>
                    <a:pt x="10024" y="457822"/>
                  </a:lnTo>
                  <a:lnTo>
                    <a:pt x="2690" y="446995"/>
                  </a:lnTo>
                  <a:lnTo>
                    <a:pt x="0" y="433750"/>
                  </a:lnTo>
                  <a:lnTo>
                    <a:pt x="0" y="34054"/>
                  </a:lnTo>
                  <a:lnTo>
                    <a:pt x="2690" y="20811"/>
                  </a:lnTo>
                  <a:lnTo>
                    <a:pt x="10024" y="9985"/>
                  </a:lnTo>
                  <a:lnTo>
                    <a:pt x="20892" y="2680"/>
                  </a:lnTo>
                  <a:lnTo>
                    <a:pt x="34187" y="0"/>
                  </a:lnTo>
                  <a:lnTo>
                    <a:pt x="130841" y="0"/>
                  </a:lnTo>
                  <a:lnTo>
                    <a:pt x="144136" y="2680"/>
                  </a:lnTo>
                  <a:lnTo>
                    <a:pt x="155004" y="9985"/>
                  </a:lnTo>
                  <a:lnTo>
                    <a:pt x="158211" y="14719"/>
                  </a:lnTo>
                  <a:lnTo>
                    <a:pt x="34187" y="14719"/>
                  </a:lnTo>
                  <a:lnTo>
                    <a:pt x="26639" y="16241"/>
                  </a:lnTo>
                  <a:lnTo>
                    <a:pt x="20468" y="20388"/>
                  </a:lnTo>
                  <a:lnTo>
                    <a:pt x="16303" y="26534"/>
                  </a:lnTo>
                  <a:lnTo>
                    <a:pt x="14776" y="34054"/>
                  </a:lnTo>
                  <a:lnTo>
                    <a:pt x="14776" y="433750"/>
                  </a:lnTo>
                  <a:lnTo>
                    <a:pt x="16303" y="441270"/>
                  </a:lnTo>
                  <a:lnTo>
                    <a:pt x="20468" y="447418"/>
                  </a:lnTo>
                  <a:lnTo>
                    <a:pt x="26639" y="451566"/>
                  </a:lnTo>
                  <a:lnTo>
                    <a:pt x="34187" y="453088"/>
                  </a:lnTo>
                  <a:lnTo>
                    <a:pt x="158210" y="453088"/>
                  </a:lnTo>
                  <a:lnTo>
                    <a:pt x="155004" y="457822"/>
                  </a:lnTo>
                  <a:lnTo>
                    <a:pt x="144136" y="465127"/>
                  </a:lnTo>
                  <a:lnTo>
                    <a:pt x="130841" y="467808"/>
                  </a:lnTo>
                  <a:close/>
                </a:path>
                <a:path w="165100" h="467995">
                  <a:moveTo>
                    <a:pt x="158210" y="453088"/>
                  </a:moveTo>
                  <a:lnTo>
                    <a:pt x="130841" y="453088"/>
                  </a:lnTo>
                  <a:lnTo>
                    <a:pt x="138389" y="451566"/>
                  </a:lnTo>
                  <a:lnTo>
                    <a:pt x="144560" y="447418"/>
                  </a:lnTo>
                  <a:lnTo>
                    <a:pt x="148724" y="441270"/>
                  </a:lnTo>
                  <a:lnTo>
                    <a:pt x="150252" y="433750"/>
                  </a:lnTo>
                  <a:lnTo>
                    <a:pt x="150252" y="34054"/>
                  </a:lnTo>
                  <a:lnTo>
                    <a:pt x="148724" y="26534"/>
                  </a:lnTo>
                  <a:lnTo>
                    <a:pt x="144560" y="20388"/>
                  </a:lnTo>
                  <a:lnTo>
                    <a:pt x="138389" y="16241"/>
                  </a:lnTo>
                  <a:lnTo>
                    <a:pt x="130841" y="14719"/>
                  </a:lnTo>
                  <a:lnTo>
                    <a:pt x="158211" y="14719"/>
                  </a:lnTo>
                  <a:lnTo>
                    <a:pt x="162338" y="20811"/>
                  </a:lnTo>
                  <a:lnTo>
                    <a:pt x="165028" y="34054"/>
                  </a:lnTo>
                  <a:lnTo>
                    <a:pt x="165028" y="433750"/>
                  </a:lnTo>
                  <a:lnTo>
                    <a:pt x="162337" y="446995"/>
                  </a:lnTo>
                  <a:lnTo>
                    <a:pt x="158210" y="4530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189533" y="3965606"/>
            <a:ext cx="5179695" cy="214947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549275" marR="5080" indent="-537210">
              <a:lnSpc>
                <a:spcPts val="8320"/>
              </a:lnSpc>
              <a:spcBef>
                <a:spcPts val="284"/>
              </a:spcBef>
            </a:pPr>
            <a:r>
              <a:rPr sz="7000" spc="-615" dirty="0">
                <a:latin typeface="Dotum"/>
                <a:cs typeface="Dotum"/>
              </a:rPr>
              <a:t>주제나 </a:t>
            </a:r>
            <a:r>
              <a:rPr sz="7000" spc="-4425" dirty="0">
                <a:latin typeface="Dotum"/>
                <a:cs typeface="Dotum"/>
              </a:rPr>
              <a:t>생각을
입력하세요</a:t>
            </a:r>
            <a:endParaRPr sz="7000">
              <a:latin typeface="Dotum"/>
              <a:cs typeface="Dotum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521550" y="2623622"/>
            <a:ext cx="4083050" cy="2247900"/>
          </a:xfrm>
          <a:prstGeom prst="rect">
            <a:avLst/>
          </a:prstGeom>
          <a:solidFill>
            <a:srgbClr val="FFF5EC"/>
          </a:solidFill>
          <a:ln w="18931">
            <a:solidFill>
              <a:srgbClr val="000000"/>
            </a:solidFill>
          </a:ln>
        </p:spPr>
        <p:txBody>
          <a:bodyPr vert="horz" wrap="square" lIns="0" tIns="299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55"/>
              </a:spcBef>
            </a:pPr>
            <a:r>
              <a:rPr sz="2800" spc="-260" dirty="0">
                <a:latin typeface="Dotum"/>
                <a:cs typeface="Dotum"/>
              </a:rPr>
              <a:t>요점을</a:t>
            </a:r>
            <a:r>
              <a:rPr sz="2800" spc="-150" dirty="0">
                <a:latin typeface="Dotum"/>
                <a:cs typeface="Dotum"/>
              </a:rPr>
              <a:t> </a:t>
            </a:r>
            <a:r>
              <a:rPr sz="2800" spc="-45" dirty="0">
                <a:latin typeface="Dotum"/>
                <a:cs typeface="Dotum"/>
              </a:rPr>
              <a:t>입력하세요</a:t>
            </a:r>
            <a:endParaRPr sz="2800">
              <a:latin typeface="Dotum"/>
              <a:cs typeface="Dotum"/>
            </a:endParaRPr>
          </a:p>
          <a:p>
            <a:pPr marL="679450" marR="671830" algn="ctr">
              <a:lnSpc>
                <a:spcPct val="116500"/>
              </a:lnSpc>
              <a:spcBef>
                <a:spcPts val="1685"/>
              </a:spcBef>
            </a:pPr>
            <a:r>
              <a:rPr sz="2200" spc="-210" dirty="0">
                <a:latin typeface="Dotum"/>
                <a:cs typeface="Dotum"/>
              </a:rPr>
              <a:t>논의하려는</a:t>
            </a:r>
            <a:r>
              <a:rPr sz="2200" spc="-95" dirty="0">
                <a:latin typeface="Dotum"/>
                <a:cs typeface="Dotum"/>
              </a:rPr>
              <a:t> </a:t>
            </a:r>
            <a:r>
              <a:rPr sz="2200" spc="-25" dirty="0">
                <a:latin typeface="Dotum"/>
                <a:cs typeface="Dotum"/>
              </a:rPr>
              <a:t>내용에 </a:t>
            </a:r>
            <a:r>
              <a:rPr sz="2200" spc="-1370" dirty="0">
                <a:latin typeface="Dotum"/>
                <a:cs typeface="Dotum"/>
              </a:rPr>
              <a:t>관해
자세히</a:t>
            </a:r>
            <a:r>
              <a:rPr sz="2200" spc="-120" dirty="0">
                <a:latin typeface="Dotum"/>
                <a:cs typeface="Dotum"/>
              </a:rPr>
              <a:t> </a:t>
            </a:r>
            <a:r>
              <a:rPr sz="2200" spc="-40" dirty="0">
                <a:latin typeface="Dotum"/>
                <a:cs typeface="Dotum"/>
              </a:rPr>
              <a:t>설명하세요.</a:t>
            </a:r>
            <a:endParaRPr sz="2200">
              <a:latin typeface="Dotum"/>
              <a:cs typeface="Dotum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21550" y="6886060"/>
            <a:ext cx="4083050" cy="2362200"/>
          </a:xfrm>
          <a:prstGeom prst="rect">
            <a:avLst/>
          </a:prstGeom>
          <a:solidFill>
            <a:srgbClr val="FFF5EC"/>
          </a:solidFill>
          <a:ln w="18931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spc="-260" dirty="0">
                <a:latin typeface="Dotum"/>
                <a:cs typeface="Dotum"/>
              </a:rPr>
              <a:t>요점을</a:t>
            </a:r>
            <a:r>
              <a:rPr sz="2800" spc="-150" dirty="0">
                <a:latin typeface="Dotum"/>
                <a:cs typeface="Dotum"/>
              </a:rPr>
              <a:t> </a:t>
            </a:r>
            <a:r>
              <a:rPr sz="2800" spc="-45" dirty="0">
                <a:latin typeface="Dotum"/>
                <a:cs typeface="Dotum"/>
              </a:rPr>
              <a:t>입력하세요</a:t>
            </a:r>
            <a:endParaRPr sz="2800">
              <a:latin typeface="Dotum"/>
              <a:cs typeface="Dotum"/>
            </a:endParaRPr>
          </a:p>
          <a:p>
            <a:pPr marL="679450" marR="671830" algn="ctr">
              <a:lnSpc>
                <a:spcPct val="116500"/>
              </a:lnSpc>
              <a:spcBef>
                <a:spcPts val="1685"/>
              </a:spcBef>
            </a:pPr>
            <a:r>
              <a:rPr sz="2200" spc="-210" dirty="0">
                <a:latin typeface="Dotum"/>
                <a:cs typeface="Dotum"/>
              </a:rPr>
              <a:t>논의하려는</a:t>
            </a:r>
            <a:r>
              <a:rPr sz="2200" spc="-95" dirty="0">
                <a:latin typeface="Dotum"/>
                <a:cs typeface="Dotum"/>
              </a:rPr>
              <a:t> </a:t>
            </a:r>
            <a:r>
              <a:rPr sz="2200" spc="-25" dirty="0">
                <a:latin typeface="Dotum"/>
                <a:cs typeface="Dotum"/>
              </a:rPr>
              <a:t>내용에 </a:t>
            </a:r>
            <a:r>
              <a:rPr sz="2200" spc="-1370" dirty="0">
                <a:latin typeface="Dotum"/>
                <a:cs typeface="Dotum"/>
              </a:rPr>
              <a:t>관해
자세히</a:t>
            </a:r>
            <a:r>
              <a:rPr sz="2200" spc="-120" dirty="0">
                <a:latin typeface="Dotum"/>
                <a:cs typeface="Dotum"/>
              </a:rPr>
              <a:t> </a:t>
            </a:r>
            <a:r>
              <a:rPr sz="2200" spc="-40" dirty="0">
                <a:latin typeface="Dotum"/>
                <a:cs typeface="Dotum"/>
              </a:rPr>
              <a:t>설명하세요.</a:t>
            </a:r>
            <a:endParaRPr sz="2200">
              <a:latin typeface="Dotum"/>
              <a:cs typeface="Dotum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166439" y="2623622"/>
            <a:ext cx="4083050" cy="2247900"/>
          </a:xfrm>
          <a:prstGeom prst="rect">
            <a:avLst/>
          </a:prstGeom>
          <a:solidFill>
            <a:srgbClr val="FFF5EC"/>
          </a:solidFill>
          <a:ln w="18931">
            <a:solidFill>
              <a:srgbClr val="000000"/>
            </a:solidFill>
          </a:ln>
        </p:spPr>
        <p:txBody>
          <a:bodyPr vert="horz" wrap="square" lIns="0" tIns="299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55"/>
              </a:spcBef>
            </a:pPr>
            <a:r>
              <a:rPr sz="2800" spc="-260" dirty="0">
                <a:latin typeface="Dotum"/>
                <a:cs typeface="Dotum"/>
              </a:rPr>
              <a:t>요점을</a:t>
            </a:r>
            <a:r>
              <a:rPr sz="2800" spc="-150" dirty="0">
                <a:latin typeface="Dotum"/>
                <a:cs typeface="Dotum"/>
              </a:rPr>
              <a:t> </a:t>
            </a:r>
            <a:r>
              <a:rPr sz="2800" spc="-45" dirty="0">
                <a:latin typeface="Dotum"/>
                <a:cs typeface="Dotum"/>
              </a:rPr>
              <a:t>입력하세요</a:t>
            </a:r>
            <a:endParaRPr sz="2800">
              <a:latin typeface="Dotum"/>
              <a:cs typeface="Dotum"/>
            </a:endParaRPr>
          </a:p>
          <a:p>
            <a:pPr marL="679450" marR="671830" algn="ctr">
              <a:lnSpc>
                <a:spcPct val="116500"/>
              </a:lnSpc>
              <a:spcBef>
                <a:spcPts val="1685"/>
              </a:spcBef>
            </a:pPr>
            <a:r>
              <a:rPr sz="2200" spc="-210" dirty="0">
                <a:latin typeface="Dotum"/>
                <a:cs typeface="Dotum"/>
              </a:rPr>
              <a:t>논의하려는</a:t>
            </a:r>
            <a:r>
              <a:rPr sz="2200" spc="-95" dirty="0">
                <a:latin typeface="Dotum"/>
                <a:cs typeface="Dotum"/>
              </a:rPr>
              <a:t> </a:t>
            </a:r>
            <a:r>
              <a:rPr sz="2200" spc="-25" dirty="0">
                <a:latin typeface="Dotum"/>
                <a:cs typeface="Dotum"/>
              </a:rPr>
              <a:t>내용에 </a:t>
            </a:r>
            <a:r>
              <a:rPr sz="2200" spc="-1370" dirty="0">
                <a:latin typeface="Dotum"/>
                <a:cs typeface="Dotum"/>
              </a:rPr>
              <a:t>관해
자세히</a:t>
            </a:r>
            <a:r>
              <a:rPr sz="2200" spc="-120" dirty="0">
                <a:latin typeface="Dotum"/>
                <a:cs typeface="Dotum"/>
              </a:rPr>
              <a:t> </a:t>
            </a:r>
            <a:r>
              <a:rPr sz="2200" spc="-40" dirty="0">
                <a:latin typeface="Dotum"/>
                <a:cs typeface="Dotum"/>
              </a:rPr>
              <a:t>설명하세요.</a:t>
            </a:r>
            <a:endParaRPr sz="2200">
              <a:latin typeface="Dotum"/>
              <a:cs typeface="Dotum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153925" y="6886060"/>
            <a:ext cx="4083050" cy="2362200"/>
          </a:xfrm>
          <a:prstGeom prst="rect">
            <a:avLst/>
          </a:prstGeom>
          <a:solidFill>
            <a:srgbClr val="FFF5EC"/>
          </a:solidFill>
          <a:ln w="18932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spc="-260" dirty="0">
                <a:latin typeface="Dotum"/>
                <a:cs typeface="Dotum"/>
              </a:rPr>
              <a:t>요점을</a:t>
            </a:r>
            <a:r>
              <a:rPr sz="2800" spc="-150" dirty="0">
                <a:latin typeface="Dotum"/>
                <a:cs typeface="Dotum"/>
              </a:rPr>
              <a:t> </a:t>
            </a:r>
            <a:r>
              <a:rPr sz="2800" spc="-45" dirty="0">
                <a:latin typeface="Dotum"/>
                <a:cs typeface="Dotum"/>
              </a:rPr>
              <a:t>입력하세요</a:t>
            </a:r>
            <a:endParaRPr sz="2800">
              <a:latin typeface="Dotum"/>
              <a:cs typeface="Dotum"/>
            </a:endParaRPr>
          </a:p>
          <a:p>
            <a:pPr marL="679450" marR="671830" algn="ctr">
              <a:lnSpc>
                <a:spcPct val="116500"/>
              </a:lnSpc>
              <a:spcBef>
                <a:spcPts val="1685"/>
              </a:spcBef>
            </a:pPr>
            <a:r>
              <a:rPr sz="2200" spc="-210" dirty="0">
                <a:latin typeface="Dotum"/>
                <a:cs typeface="Dotum"/>
              </a:rPr>
              <a:t>논의하려는</a:t>
            </a:r>
            <a:r>
              <a:rPr sz="2200" spc="-95" dirty="0">
                <a:latin typeface="Dotum"/>
                <a:cs typeface="Dotum"/>
              </a:rPr>
              <a:t> </a:t>
            </a:r>
            <a:r>
              <a:rPr sz="2200" spc="-25" dirty="0">
                <a:latin typeface="Dotum"/>
                <a:cs typeface="Dotum"/>
              </a:rPr>
              <a:t>내용에 </a:t>
            </a:r>
            <a:r>
              <a:rPr sz="2200" spc="-1370" dirty="0">
                <a:latin typeface="Dotum"/>
                <a:cs typeface="Dotum"/>
              </a:rPr>
              <a:t>관해
자세히</a:t>
            </a:r>
            <a:r>
              <a:rPr sz="2200" spc="-120" dirty="0">
                <a:latin typeface="Dotum"/>
                <a:cs typeface="Dotum"/>
              </a:rPr>
              <a:t> </a:t>
            </a:r>
            <a:r>
              <a:rPr sz="2200" spc="-40" dirty="0">
                <a:latin typeface="Dotum"/>
                <a:cs typeface="Dotum"/>
              </a:rPr>
              <a:t>설명하세요.</a:t>
            </a:r>
            <a:endParaRPr sz="22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28700" y="1028703"/>
            <a:ext cx="7904480" cy="8229600"/>
            <a:chOff x="1028700" y="1028703"/>
            <a:chExt cx="7904480" cy="8229600"/>
          </a:xfrm>
        </p:grpSpPr>
        <p:sp>
          <p:nvSpPr>
            <p:cNvPr id="4" name="object 4"/>
            <p:cNvSpPr/>
            <p:nvPr/>
          </p:nvSpPr>
          <p:spPr>
            <a:xfrm>
              <a:off x="1038393" y="1038397"/>
              <a:ext cx="7884795" cy="8210550"/>
            </a:xfrm>
            <a:custGeom>
              <a:avLst/>
              <a:gdLst/>
              <a:ahLst/>
              <a:cxnLst/>
              <a:rect l="l" t="t" r="r" b="b"/>
              <a:pathLst>
                <a:path w="7884795" h="8210550">
                  <a:moveTo>
                    <a:pt x="7884776" y="8210211"/>
                  </a:moveTo>
                  <a:lnTo>
                    <a:pt x="0" y="8210211"/>
                  </a:lnTo>
                  <a:lnTo>
                    <a:pt x="0" y="0"/>
                  </a:lnTo>
                  <a:lnTo>
                    <a:pt x="7884776" y="0"/>
                  </a:lnTo>
                  <a:lnTo>
                    <a:pt x="7884776" y="8210211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687" y="1028712"/>
              <a:ext cx="7904480" cy="8229600"/>
            </a:xfrm>
            <a:custGeom>
              <a:avLst/>
              <a:gdLst/>
              <a:ahLst/>
              <a:cxnLst/>
              <a:rect l="l" t="t" r="r" b="b"/>
              <a:pathLst>
                <a:path w="7904480" h="8229600">
                  <a:moveTo>
                    <a:pt x="7904175" y="0"/>
                  </a:moveTo>
                  <a:lnTo>
                    <a:pt x="7884782" y="0"/>
                  </a:lnTo>
                  <a:lnTo>
                    <a:pt x="7884782" y="19380"/>
                  </a:lnTo>
                  <a:lnTo>
                    <a:pt x="7884782" y="8210207"/>
                  </a:lnTo>
                  <a:lnTo>
                    <a:pt x="19392" y="8210207"/>
                  </a:lnTo>
                  <a:lnTo>
                    <a:pt x="19392" y="19380"/>
                  </a:lnTo>
                  <a:lnTo>
                    <a:pt x="7884782" y="19380"/>
                  </a:lnTo>
                  <a:lnTo>
                    <a:pt x="7884782" y="0"/>
                  </a:lnTo>
                  <a:lnTo>
                    <a:pt x="19392" y="0"/>
                  </a:lnTo>
                  <a:lnTo>
                    <a:pt x="0" y="0"/>
                  </a:lnTo>
                  <a:lnTo>
                    <a:pt x="0" y="8229600"/>
                  </a:lnTo>
                  <a:lnTo>
                    <a:pt x="19392" y="8229600"/>
                  </a:lnTo>
                  <a:lnTo>
                    <a:pt x="7884782" y="8229600"/>
                  </a:lnTo>
                  <a:lnTo>
                    <a:pt x="7904175" y="8229600"/>
                  </a:lnTo>
                  <a:lnTo>
                    <a:pt x="7904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10374" y="2144296"/>
            <a:ext cx="531495" cy="5943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15"/>
              </a:spcBef>
            </a:pPr>
            <a:r>
              <a:rPr sz="1600" spc="-155" dirty="0">
                <a:latin typeface="Dotum"/>
                <a:cs typeface="Dotum"/>
              </a:rPr>
              <a:t>항목</a:t>
            </a:r>
            <a:r>
              <a:rPr sz="1600" spc="-80" dirty="0">
                <a:latin typeface="Dotum"/>
                <a:cs typeface="Dotum"/>
              </a:rPr>
              <a:t> </a:t>
            </a:r>
            <a:r>
              <a:rPr sz="1600" spc="-150" dirty="0">
                <a:latin typeface="Dotum"/>
                <a:cs typeface="Dotum"/>
              </a:rPr>
              <a:t>1</a:t>
            </a:r>
            <a:endParaRPr sz="1600">
              <a:latin typeface="Dotum"/>
              <a:cs typeface="Dotum"/>
            </a:endParaRPr>
          </a:p>
          <a:p>
            <a:pPr marL="47625">
              <a:lnSpc>
                <a:spcPct val="100000"/>
              </a:lnSpc>
              <a:spcBef>
                <a:spcPts val="320"/>
              </a:spcBef>
            </a:pPr>
            <a:r>
              <a:rPr sz="1600" spc="-25" dirty="0">
                <a:latin typeface="Dotum"/>
                <a:cs typeface="Dotum"/>
              </a:rPr>
              <a:t>20%</a:t>
            </a:r>
            <a:endParaRPr sz="1600">
              <a:latin typeface="Dotum"/>
              <a:cs typeface="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1687" y="5546742"/>
            <a:ext cx="560070" cy="5943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15"/>
              </a:spcBef>
            </a:pPr>
            <a:r>
              <a:rPr sz="1600" spc="-155" dirty="0">
                <a:latin typeface="Dotum"/>
                <a:cs typeface="Dotum"/>
              </a:rPr>
              <a:t>항목</a:t>
            </a:r>
            <a:r>
              <a:rPr sz="1600" spc="-80" dirty="0">
                <a:latin typeface="Dotum"/>
                <a:cs typeface="Dotum"/>
              </a:rPr>
              <a:t> </a:t>
            </a:r>
            <a:r>
              <a:rPr sz="1600" spc="-50" dirty="0">
                <a:latin typeface="Dotum"/>
                <a:cs typeface="Dotum"/>
              </a:rPr>
              <a:t>2</a:t>
            </a:r>
            <a:endParaRPr sz="1600">
              <a:latin typeface="Dotum"/>
              <a:cs typeface="Dotum"/>
            </a:endParaRPr>
          </a:p>
          <a:p>
            <a:pPr marL="61594">
              <a:lnSpc>
                <a:spcPct val="100000"/>
              </a:lnSpc>
              <a:spcBef>
                <a:spcPts val="320"/>
              </a:spcBef>
            </a:pPr>
            <a:r>
              <a:rPr sz="1600" spc="-25" dirty="0">
                <a:latin typeface="Dotum"/>
                <a:cs typeface="Dotum"/>
              </a:rPr>
              <a:t>20%</a:t>
            </a:r>
            <a:endParaRPr sz="1600">
              <a:latin typeface="Dotum"/>
              <a:cs typeface="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6562" y="7649564"/>
            <a:ext cx="561340" cy="5943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15"/>
              </a:spcBef>
            </a:pPr>
            <a:r>
              <a:rPr sz="1600" spc="-155" dirty="0">
                <a:latin typeface="Dotum"/>
                <a:cs typeface="Dotum"/>
              </a:rPr>
              <a:t>항목</a:t>
            </a:r>
            <a:r>
              <a:rPr sz="1600" spc="-80" dirty="0">
                <a:latin typeface="Dotum"/>
                <a:cs typeface="Dotum"/>
              </a:rPr>
              <a:t> </a:t>
            </a:r>
            <a:r>
              <a:rPr sz="1600" spc="-50" dirty="0">
                <a:latin typeface="Dotum"/>
                <a:cs typeface="Dotum"/>
              </a:rPr>
              <a:t>3</a:t>
            </a:r>
            <a:endParaRPr sz="1600">
              <a:latin typeface="Dotum"/>
              <a:cs typeface="Dotum"/>
            </a:endParaRPr>
          </a:p>
          <a:p>
            <a:pPr marL="62865">
              <a:lnSpc>
                <a:spcPct val="100000"/>
              </a:lnSpc>
              <a:spcBef>
                <a:spcPts val="320"/>
              </a:spcBef>
            </a:pPr>
            <a:r>
              <a:rPr sz="1600" spc="-25" dirty="0">
                <a:latin typeface="Dotum"/>
                <a:cs typeface="Dotum"/>
              </a:rPr>
              <a:t>20%</a:t>
            </a:r>
            <a:endParaRPr sz="1600">
              <a:latin typeface="Dotum"/>
              <a:cs typeface="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0554" y="5546742"/>
            <a:ext cx="565150" cy="5943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15"/>
              </a:spcBef>
            </a:pPr>
            <a:r>
              <a:rPr sz="1600" spc="-155" dirty="0">
                <a:latin typeface="Dotum"/>
                <a:cs typeface="Dotum"/>
              </a:rPr>
              <a:t>항목</a:t>
            </a:r>
            <a:r>
              <a:rPr sz="1600" spc="-80" dirty="0">
                <a:latin typeface="Dotum"/>
                <a:cs typeface="Dotum"/>
              </a:rPr>
              <a:t> </a:t>
            </a:r>
            <a:r>
              <a:rPr sz="1600" spc="-50" dirty="0">
                <a:latin typeface="Dotum"/>
                <a:cs typeface="Dotum"/>
              </a:rPr>
              <a:t>4</a:t>
            </a:r>
            <a:endParaRPr sz="1600">
              <a:latin typeface="Dotum"/>
              <a:cs typeface="Dotum"/>
            </a:endParaRPr>
          </a:p>
          <a:p>
            <a:pPr marL="64135">
              <a:lnSpc>
                <a:spcPct val="100000"/>
              </a:lnSpc>
              <a:spcBef>
                <a:spcPts val="320"/>
              </a:spcBef>
            </a:pPr>
            <a:r>
              <a:rPr sz="1600" spc="-25" dirty="0">
                <a:latin typeface="Dotum"/>
                <a:cs typeface="Dotum"/>
              </a:rPr>
              <a:t>20%</a:t>
            </a:r>
            <a:endParaRPr sz="1600">
              <a:latin typeface="Dotum"/>
              <a:cs typeface="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16075" y="2144296"/>
            <a:ext cx="565150" cy="5943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15"/>
              </a:spcBef>
            </a:pPr>
            <a:r>
              <a:rPr sz="1600" spc="-155" dirty="0">
                <a:latin typeface="Dotum"/>
                <a:cs typeface="Dotum"/>
              </a:rPr>
              <a:t>항목</a:t>
            </a:r>
            <a:r>
              <a:rPr sz="1600" spc="-80" dirty="0">
                <a:latin typeface="Dotum"/>
                <a:cs typeface="Dotum"/>
              </a:rPr>
              <a:t> </a:t>
            </a:r>
            <a:r>
              <a:rPr sz="1600" spc="-50" dirty="0">
                <a:latin typeface="Dotum"/>
                <a:cs typeface="Dotum"/>
              </a:rPr>
              <a:t>5</a:t>
            </a:r>
            <a:endParaRPr sz="1600">
              <a:latin typeface="Dotum"/>
              <a:cs typeface="Dotum"/>
            </a:endParaRPr>
          </a:p>
          <a:p>
            <a:pPr marL="64135">
              <a:lnSpc>
                <a:spcPct val="100000"/>
              </a:lnSpc>
              <a:spcBef>
                <a:spcPts val="320"/>
              </a:spcBef>
            </a:pPr>
            <a:r>
              <a:rPr sz="1600" spc="-25" dirty="0">
                <a:latin typeface="Dotum"/>
                <a:cs typeface="Dotum"/>
              </a:rPr>
              <a:t>20%</a:t>
            </a:r>
            <a:endParaRPr sz="1600">
              <a:latin typeface="Dotum"/>
              <a:cs typeface="Dotu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64364" y="2330124"/>
            <a:ext cx="5233035" cy="5233035"/>
            <a:chOff x="2364364" y="2330124"/>
            <a:chExt cx="5233035" cy="5233035"/>
          </a:xfrm>
        </p:grpSpPr>
        <p:sp>
          <p:nvSpPr>
            <p:cNvPr id="12" name="object 12"/>
            <p:cNvSpPr/>
            <p:nvPr/>
          </p:nvSpPr>
          <p:spPr>
            <a:xfrm>
              <a:off x="4980883" y="2330124"/>
              <a:ext cx="2526030" cy="2275205"/>
            </a:xfrm>
            <a:custGeom>
              <a:avLst/>
              <a:gdLst/>
              <a:ahLst/>
              <a:cxnLst/>
              <a:rect l="l" t="t" r="r" b="b"/>
              <a:pathLst>
                <a:path w="2526029" h="2275204">
                  <a:moveTo>
                    <a:pt x="1262878" y="2274935"/>
                  </a:moveTo>
                  <a:lnTo>
                    <a:pt x="1249185" y="2227803"/>
                  </a:lnTo>
                  <a:lnTo>
                    <a:pt x="1233847" y="2181507"/>
                  </a:lnTo>
                  <a:lnTo>
                    <a:pt x="1216902" y="2136074"/>
                  </a:lnTo>
                  <a:lnTo>
                    <a:pt x="1198386" y="2091535"/>
                  </a:lnTo>
                  <a:lnTo>
                    <a:pt x="1178338" y="2047916"/>
                  </a:lnTo>
                  <a:lnTo>
                    <a:pt x="1156794" y="2005246"/>
                  </a:lnTo>
                  <a:lnTo>
                    <a:pt x="1133793" y="1963555"/>
                  </a:lnTo>
                  <a:lnTo>
                    <a:pt x="1109370" y="1922870"/>
                  </a:lnTo>
                  <a:lnTo>
                    <a:pt x="1083563" y="1883221"/>
                  </a:lnTo>
                  <a:lnTo>
                    <a:pt x="1056410" y="1844635"/>
                  </a:lnTo>
                  <a:lnTo>
                    <a:pt x="1027948" y="1807142"/>
                  </a:lnTo>
                  <a:lnTo>
                    <a:pt x="998215" y="1770769"/>
                  </a:lnTo>
                  <a:lnTo>
                    <a:pt x="967246" y="1735546"/>
                  </a:lnTo>
                  <a:lnTo>
                    <a:pt x="935081" y="1701500"/>
                  </a:lnTo>
                  <a:lnTo>
                    <a:pt x="901755" y="1668661"/>
                  </a:lnTo>
                  <a:lnTo>
                    <a:pt x="867307" y="1637057"/>
                  </a:lnTo>
                  <a:lnTo>
                    <a:pt x="831774" y="1606716"/>
                  </a:lnTo>
                  <a:lnTo>
                    <a:pt x="795192" y="1577667"/>
                  </a:lnTo>
                  <a:lnTo>
                    <a:pt x="757600" y="1549939"/>
                  </a:lnTo>
                  <a:lnTo>
                    <a:pt x="719034" y="1523560"/>
                  </a:lnTo>
                  <a:lnTo>
                    <a:pt x="679531" y="1498559"/>
                  </a:lnTo>
                  <a:lnTo>
                    <a:pt x="639130" y="1474963"/>
                  </a:lnTo>
                  <a:lnTo>
                    <a:pt x="597867" y="1452803"/>
                  </a:lnTo>
                  <a:lnTo>
                    <a:pt x="555780" y="1432106"/>
                  </a:lnTo>
                  <a:lnTo>
                    <a:pt x="512905" y="1412900"/>
                  </a:lnTo>
                  <a:lnTo>
                    <a:pt x="469281" y="1395215"/>
                  </a:lnTo>
                  <a:lnTo>
                    <a:pt x="424944" y="1379078"/>
                  </a:lnTo>
                  <a:lnTo>
                    <a:pt x="379932" y="1364520"/>
                  </a:lnTo>
                  <a:lnTo>
                    <a:pt x="334282" y="1351567"/>
                  </a:lnTo>
                  <a:lnTo>
                    <a:pt x="288031" y="1340248"/>
                  </a:lnTo>
                  <a:lnTo>
                    <a:pt x="241217" y="1330593"/>
                  </a:lnTo>
                  <a:lnTo>
                    <a:pt x="193877" y="1322629"/>
                  </a:lnTo>
                  <a:lnTo>
                    <a:pt x="146047" y="1316385"/>
                  </a:lnTo>
                  <a:lnTo>
                    <a:pt x="97767" y="1311889"/>
                  </a:lnTo>
                  <a:lnTo>
                    <a:pt x="49072" y="1309171"/>
                  </a:lnTo>
                  <a:lnTo>
                    <a:pt x="0" y="1308259"/>
                  </a:lnTo>
                  <a:lnTo>
                    <a:pt x="0" y="0"/>
                  </a:lnTo>
                  <a:lnTo>
                    <a:pt x="49161" y="457"/>
                  </a:lnTo>
                  <a:lnTo>
                    <a:pt x="98144" y="1824"/>
                  </a:lnTo>
                  <a:lnTo>
                    <a:pt x="146938" y="4094"/>
                  </a:lnTo>
                  <a:lnTo>
                    <a:pt x="195534" y="7260"/>
                  </a:lnTo>
                  <a:lnTo>
                    <a:pt x="243923" y="11315"/>
                  </a:lnTo>
                  <a:lnTo>
                    <a:pt x="292096" y="16251"/>
                  </a:lnTo>
                  <a:lnTo>
                    <a:pt x="340042" y="22061"/>
                  </a:lnTo>
                  <a:lnTo>
                    <a:pt x="387754" y="28739"/>
                  </a:lnTo>
                  <a:lnTo>
                    <a:pt x="435221" y="36276"/>
                  </a:lnTo>
                  <a:lnTo>
                    <a:pt x="482435" y="44667"/>
                  </a:lnTo>
                  <a:lnTo>
                    <a:pt x="529385" y="53903"/>
                  </a:lnTo>
                  <a:lnTo>
                    <a:pt x="576063" y="63978"/>
                  </a:lnTo>
                  <a:lnTo>
                    <a:pt x="622460" y="74884"/>
                  </a:lnTo>
                  <a:lnTo>
                    <a:pt x="668565" y="86615"/>
                  </a:lnTo>
                  <a:lnTo>
                    <a:pt x="714370" y="99163"/>
                  </a:lnTo>
                  <a:lnTo>
                    <a:pt x="759865" y="112521"/>
                  </a:lnTo>
                  <a:lnTo>
                    <a:pt x="805041" y="126682"/>
                  </a:lnTo>
                  <a:lnTo>
                    <a:pt x="849889" y="141639"/>
                  </a:lnTo>
                  <a:lnTo>
                    <a:pt x="894400" y="157384"/>
                  </a:lnTo>
                  <a:lnTo>
                    <a:pt x="938563" y="173911"/>
                  </a:lnTo>
                  <a:lnTo>
                    <a:pt x="982370" y="191213"/>
                  </a:lnTo>
                  <a:lnTo>
                    <a:pt x="1025812" y="209282"/>
                  </a:lnTo>
                  <a:lnTo>
                    <a:pt x="1068878" y="228111"/>
                  </a:lnTo>
                  <a:lnTo>
                    <a:pt x="1111560" y="247693"/>
                  </a:lnTo>
                  <a:lnTo>
                    <a:pt x="1153849" y="268021"/>
                  </a:lnTo>
                  <a:lnTo>
                    <a:pt x="1195735" y="289087"/>
                  </a:lnTo>
                  <a:lnTo>
                    <a:pt x="1237209" y="310886"/>
                  </a:lnTo>
                  <a:lnTo>
                    <a:pt x="1278261" y="333409"/>
                  </a:lnTo>
                  <a:lnTo>
                    <a:pt x="1318882" y="356649"/>
                  </a:lnTo>
                  <a:lnTo>
                    <a:pt x="1359063" y="380599"/>
                  </a:lnTo>
                  <a:lnTo>
                    <a:pt x="1398795" y="405253"/>
                  </a:lnTo>
                  <a:lnTo>
                    <a:pt x="1438068" y="430602"/>
                  </a:lnTo>
                  <a:lnTo>
                    <a:pt x="1476873" y="456640"/>
                  </a:lnTo>
                  <a:lnTo>
                    <a:pt x="1515200" y="483360"/>
                  </a:lnTo>
                  <a:lnTo>
                    <a:pt x="1553040" y="510755"/>
                  </a:lnTo>
                  <a:lnTo>
                    <a:pt x="1590385" y="538816"/>
                  </a:lnTo>
                  <a:lnTo>
                    <a:pt x="1627224" y="567539"/>
                  </a:lnTo>
                  <a:lnTo>
                    <a:pt x="1663548" y="596914"/>
                  </a:lnTo>
                  <a:lnTo>
                    <a:pt x="1699348" y="626935"/>
                  </a:lnTo>
                  <a:lnTo>
                    <a:pt x="1734615" y="657595"/>
                  </a:lnTo>
                  <a:lnTo>
                    <a:pt x="1769339" y="688887"/>
                  </a:lnTo>
                  <a:lnTo>
                    <a:pt x="1803511" y="720804"/>
                  </a:lnTo>
                  <a:lnTo>
                    <a:pt x="1837122" y="753338"/>
                  </a:lnTo>
                  <a:lnTo>
                    <a:pt x="1870162" y="786482"/>
                  </a:lnTo>
                  <a:lnTo>
                    <a:pt x="1902622" y="820229"/>
                  </a:lnTo>
                  <a:lnTo>
                    <a:pt x="1934493" y="854573"/>
                  </a:lnTo>
                  <a:lnTo>
                    <a:pt x="1965765" y="889505"/>
                  </a:lnTo>
                  <a:lnTo>
                    <a:pt x="1996430" y="925020"/>
                  </a:lnTo>
                  <a:lnTo>
                    <a:pt x="2026477" y="961109"/>
                  </a:lnTo>
                  <a:lnTo>
                    <a:pt x="2055897" y="997765"/>
                  </a:lnTo>
                  <a:lnTo>
                    <a:pt x="2084682" y="1034982"/>
                  </a:lnTo>
                  <a:lnTo>
                    <a:pt x="2112821" y="1072752"/>
                  </a:lnTo>
                  <a:lnTo>
                    <a:pt x="2140306" y="1111068"/>
                  </a:lnTo>
                  <a:lnTo>
                    <a:pt x="2167127" y="1149924"/>
                  </a:lnTo>
                  <a:lnTo>
                    <a:pt x="2193275" y="1189311"/>
                  </a:lnTo>
                  <a:lnTo>
                    <a:pt x="2218740" y="1229223"/>
                  </a:lnTo>
                  <a:lnTo>
                    <a:pt x="2243513" y="1269652"/>
                  </a:lnTo>
                  <a:lnTo>
                    <a:pt x="2267586" y="1310592"/>
                  </a:lnTo>
                  <a:lnTo>
                    <a:pt x="2290947" y="1352035"/>
                  </a:lnTo>
                  <a:lnTo>
                    <a:pt x="2313589" y="1393974"/>
                  </a:lnTo>
                  <a:lnTo>
                    <a:pt x="2335502" y="1436403"/>
                  </a:lnTo>
                  <a:lnTo>
                    <a:pt x="2356677" y="1479313"/>
                  </a:lnTo>
                  <a:lnTo>
                    <a:pt x="2377103" y="1522698"/>
                  </a:lnTo>
                  <a:lnTo>
                    <a:pt x="2396773" y="1566551"/>
                  </a:lnTo>
                  <a:lnTo>
                    <a:pt x="2415676" y="1610864"/>
                  </a:lnTo>
                  <a:lnTo>
                    <a:pt x="2433804" y="1655630"/>
                  </a:lnTo>
                  <a:lnTo>
                    <a:pt x="2451146" y="1700843"/>
                  </a:lnTo>
                  <a:lnTo>
                    <a:pt x="2467694" y="1746495"/>
                  </a:lnTo>
                  <a:lnTo>
                    <a:pt x="2483439" y="1792579"/>
                  </a:lnTo>
                  <a:lnTo>
                    <a:pt x="2498370" y="1839088"/>
                  </a:lnTo>
                  <a:lnTo>
                    <a:pt x="2512480" y="1886014"/>
                  </a:lnTo>
                  <a:lnTo>
                    <a:pt x="2525757" y="1933351"/>
                  </a:lnTo>
                  <a:lnTo>
                    <a:pt x="1262878" y="2274935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95999" y="4138094"/>
              <a:ext cx="1901825" cy="2999740"/>
            </a:xfrm>
            <a:custGeom>
              <a:avLst/>
              <a:gdLst/>
              <a:ahLst/>
              <a:cxnLst/>
              <a:rect l="l" t="t" r="r" b="b"/>
              <a:pathLst>
                <a:path w="1901825" h="2999740">
                  <a:moveTo>
                    <a:pt x="715116" y="2999577"/>
                  </a:moveTo>
                  <a:lnTo>
                    <a:pt x="0" y="1904063"/>
                  </a:lnTo>
                  <a:lnTo>
                    <a:pt x="40593" y="1876475"/>
                  </a:lnTo>
                  <a:lnTo>
                    <a:pt x="79884" y="1847581"/>
                  </a:lnTo>
                  <a:lnTo>
                    <a:pt x="117856" y="1817426"/>
                  </a:lnTo>
                  <a:lnTo>
                    <a:pt x="154494" y="1786053"/>
                  </a:lnTo>
                  <a:lnTo>
                    <a:pt x="189783" y="1753507"/>
                  </a:lnTo>
                  <a:lnTo>
                    <a:pt x="223707" y="1719832"/>
                  </a:lnTo>
                  <a:lnTo>
                    <a:pt x="256249" y="1685073"/>
                  </a:lnTo>
                  <a:lnTo>
                    <a:pt x="287396" y="1649273"/>
                  </a:lnTo>
                  <a:lnTo>
                    <a:pt x="317130" y="1612477"/>
                  </a:lnTo>
                  <a:lnTo>
                    <a:pt x="345436" y="1574730"/>
                  </a:lnTo>
                  <a:lnTo>
                    <a:pt x="372300" y="1536075"/>
                  </a:lnTo>
                  <a:lnTo>
                    <a:pt x="397704" y="1496556"/>
                  </a:lnTo>
                  <a:lnTo>
                    <a:pt x="421634" y="1456219"/>
                  </a:lnTo>
                  <a:lnTo>
                    <a:pt x="444073" y="1415107"/>
                  </a:lnTo>
                  <a:lnTo>
                    <a:pt x="465007" y="1373265"/>
                  </a:lnTo>
                  <a:lnTo>
                    <a:pt x="484419" y="1330737"/>
                  </a:lnTo>
                  <a:lnTo>
                    <a:pt x="502295" y="1287567"/>
                  </a:lnTo>
                  <a:lnTo>
                    <a:pt x="518617" y="1243799"/>
                  </a:lnTo>
                  <a:lnTo>
                    <a:pt x="533371" y="1199478"/>
                  </a:lnTo>
                  <a:lnTo>
                    <a:pt x="546542" y="1154648"/>
                  </a:lnTo>
                  <a:lnTo>
                    <a:pt x="558113" y="1109353"/>
                  </a:lnTo>
                  <a:lnTo>
                    <a:pt x="568069" y="1063638"/>
                  </a:lnTo>
                  <a:lnTo>
                    <a:pt x="576394" y="1017546"/>
                  </a:lnTo>
                  <a:lnTo>
                    <a:pt x="583072" y="971123"/>
                  </a:lnTo>
                  <a:lnTo>
                    <a:pt x="588089" y="924412"/>
                  </a:lnTo>
                  <a:lnTo>
                    <a:pt x="591428" y="877458"/>
                  </a:lnTo>
                  <a:lnTo>
                    <a:pt x="592935" y="834259"/>
                  </a:lnTo>
                  <a:lnTo>
                    <a:pt x="593005" y="782843"/>
                  </a:lnTo>
                  <a:lnTo>
                    <a:pt x="591223" y="735578"/>
                  </a:lnTo>
                  <a:lnTo>
                    <a:pt x="587695" y="688094"/>
                  </a:lnTo>
                  <a:lnTo>
                    <a:pt x="582412" y="640587"/>
                  </a:lnTo>
                  <a:lnTo>
                    <a:pt x="575357" y="593103"/>
                  </a:lnTo>
                  <a:lnTo>
                    <a:pt x="566515" y="545685"/>
                  </a:lnTo>
                  <a:lnTo>
                    <a:pt x="555871" y="498378"/>
                  </a:lnTo>
                  <a:lnTo>
                    <a:pt x="543408" y="451226"/>
                  </a:lnTo>
                  <a:lnTo>
                    <a:pt x="529112" y="404274"/>
                  </a:lnTo>
                  <a:lnTo>
                    <a:pt x="1773340" y="0"/>
                  </a:lnTo>
                  <a:lnTo>
                    <a:pt x="1788097" y="46896"/>
                  </a:lnTo>
                  <a:lnTo>
                    <a:pt x="1801933" y="93904"/>
                  </a:lnTo>
                  <a:lnTo>
                    <a:pt x="1814852" y="141011"/>
                  </a:lnTo>
                  <a:lnTo>
                    <a:pt x="1826858" y="188207"/>
                  </a:lnTo>
                  <a:lnTo>
                    <a:pt x="1837955" y="235481"/>
                  </a:lnTo>
                  <a:lnTo>
                    <a:pt x="1848147" y="282821"/>
                  </a:lnTo>
                  <a:lnTo>
                    <a:pt x="1857437" y="330217"/>
                  </a:lnTo>
                  <a:lnTo>
                    <a:pt x="1865830" y="377657"/>
                  </a:lnTo>
                  <a:lnTo>
                    <a:pt x="1873330" y="425130"/>
                  </a:lnTo>
                  <a:lnTo>
                    <a:pt x="1879940" y="472625"/>
                  </a:lnTo>
                  <a:lnTo>
                    <a:pt x="1885664" y="520132"/>
                  </a:lnTo>
                  <a:lnTo>
                    <a:pt x="1890507" y="567639"/>
                  </a:lnTo>
                  <a:lnTo>
                    <a:pt x="1894472" y="615135"/>
                  </a:lnTo>
                  <a:lnTo>
                    <a:pt x="1897562" y="662608"/>
                  </a:lnTo>
                  <a:lnTo>
                    <a:pt x="1899783" y="710049"/>
                  </a:lnTo>
                  <a:lnTo>
                    <a:pt x="1901138" y="757445"/>
                  </a:lnTo>
                  <a:lnTo>
                    <a:pt x="1901402" y="782843"/>
                  </a:lnTo>
                  <a:lnTo>
                    <a:pt x="1901402" y="834259"/>
                  </a:lnTo>
                  <a:lnTo>
                    <a:pt x="1900043" y="899259"/>
                  </a:lnTo>
                  <a:lnTo>
                    <a:pt x="1897972" y="946368"/>
                  </a:lnTo>
                  <a:lnTo>
                    <a:pt x="1895055" y="993377"/>
                  </a:lnTo>
                  <a:lnTo>
                    <a:pt x="1891294" y="1040276"/>
                  </a:lnTo>
                  <a:lnTo>
                    <a:pt x="1886695" y="1087054"/>
                  </a:lnTo>
                  <a:lnTo>
                    <a:pt x="1881261" y="1133698"/>
                  </a:lnTo>
                  <a:lnTo>
                    <a:pt x="1874996" y="1180199"/>
                  </a:lnTo>
                  <a:lnTo>
                    <a:pt x="1867904" y="1226544"/>
                  </a:lnTo>
                  <a:lnTo>
                    <a:pt x="1859989" y="1272724"/>
                  </a:lnTo>
                  <a:lnTo>
                    <a:pt x="1851254" y="1318727"/>
                  </a:lnTo>
                  <a:lnTo>
                    <a:pt x="1841704" y="1364542"/>
                  </a:lnTo>
                  <a:lnTo>
                    <a:pt x="1831342" y="1410158"/>
                  </a:lnTo>
                  <a:lnTo>
                    <a:pt x="1820173" y="1455563"/>
                  </a:lnTo>
                  <a:lnTo>
                    <a:pt x="1808201" y="1500747"/>
                  </a:lnTo>
                  <a:lnTo>
                    <a:pt x="1795428" y="1545699"/>
                  </a:lnTo>
                  <a:lnTo>
                    <a:pt x="1781860" y="1590407"/>
                  </a:lnTo>
                  <a:lnTo>
                    <a:pt x="1767499" y="1634861"/>
                  </a:lnTo>
                  <a:lnTo>
                    <a:pt x="1752351" y="1679049"/>
                  </a:lnTo>
                  <a:lnTo>
                    <a:pt x="1736419" y="1722961"/>
                  </a:lnTo>
                  <a:lnTo>
                    <a:pt x="1719706" y="1766585"/>
                  </a:lnTo>
                  <a:lnTo>
                    <a:pt x="1702217" y="1809910"/>
                  </a:lnTo>
                  <a:lnTo>
                    <a:pt x="1683955" y="1852925"/>
                  </a:lnTo>
                  <a:lnTo>
                    <a:pt x="1664925" y="1895619"/>
                  </a:lnTo>
                  <a:lnTo>
                    <a:pt x="1645131" y="1937982"/>
                  </a:lnTo>
                  <a:lnTo>
                    <a:pt x="1624575" y="1980001"/>
                  </a:lnTo>
                  <a:lnTo>
                    <a:pt x="1603263" y="2021666"/>
                  </a:lnTo>
                  <a:lnTo>
                    <a:pt x="1581198" y="2062966"/>
                  </a:lnTo>
                  <a:lnTo>
                    <a:pt x="1558384" y="2103890"/>
                  </a:lnTo>
                  <a:lnTo>
                    <a:pt x="1534825" y="2144427"/>
                  </a:lnTo>
                  <a:lnTo>
                    <a:pt x="1510525" y="2184565"/>
                  </a:lnTo>
                  <a:lnTo>
                    <a:pt x="1485487" y="2224293"/>
                  </a:lnTo>
                  <a:lnTo>
                    <a:pt x="1459716" y="2263601"/>
                  </a:lnTo>
                  <a:lnTo>
                    <a:pt x="1433216" y="2302478"/>
                  </a:lnTo>
                  <a:lnTo>
                    <a:pt x="1405990" y="2340911"/>
                  </a:lnTo>
                  <a:lnTo>
                    <a:pt x="1378042" y="2378891"/>
                  </a:lnTo>
                  <a:lnTo>
                    <a:pt x="1349377" y="2416406"/>
                  </a:lnTo>
                  <a:lnTo>
                    <a:pt x="1319998" y="2453446"/>
                  </a:lnTo>
                  <a:lnTo>
                    <a:pt x="1289909" y="2489998"/>
                  </a:lnTo>
                  <a:lnTo>
                    <a:pt x="1259113" y="2526052"/>
                  </a:lnTo>
                  <a:lnTo>
                    <a:pt x="1227616" y="2561598"/>
                  </a:lnTo>
                  <a:lnTo>
                    <a:pt x="1195420" y="2596623"/>
                  </a:lnTo>
                  <a:lnTo>
                    <a:pt x="1162531" y="2631116"/>
                  </a:lnTo>
                  <a:lnTo>
                    <a:pt x="1128950" y="2665068"/>
                  </a:lnTo>
                  <a:lnTo>
                    <a:pt x="1094683" y="2698466"/>
                  </a:lnTo>
                  <a:lnTo>
                    <a:pt x="1059734" y="2731300"/>
                  </a:lnTo>
                  <a:lnTo>
                    <a:pt x="1024106" y="2763558"/>
                  </a:lnTo>
                  <a:lnTo>
                    <a:pt x="987803" y="2795230"/>
                  </a:lnTo>
                  <a:lnTo>
                    <a:pt x="950829" y="2826304"/>
                  </a:lnTo>
                  <a:lnTo>
                    <a:pt x="913188" y="2856769"/>
                  </a:lnTo>
                  <a:lnTo>
                    <a:pt x="874885" y="2886614"/>
                  </a:lnTo>
                  <a:lnTo>
                    <a:pt x="835921" y="2915829"/>
                  </a:lnTo>
                  <a:lnTo>
                    <a:pt x="796303" y="2944402"/>
                  </a:lnTo>
                  <a:lnTo>
                    <a:pt x="756034" y="2972321"/>
                  </a:lnTo>
                  <a:lnTo>
                    <a:pt x="715116" y="2999577"/>
                  </a:lnTo>
                  <a:close/>
                </a:path>
              </a:pathLst>
            </a:custGeom>
            <a:solidFill>
              <a:srgbClr val="9E8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39058" y="5965292"/>
              <a:ext cx="3180080" cy="1598295"/>
            </a:xfrm>
            <a:custGeom>
              <a:avLst/>
              <a:gdLst/>
              <a:ahLst/>
              <a:cxnLst/>
              <a:rect l="l" t="t" r="r" b="b"/>
              <a:pathLst>
                <a:path w="3180079" h="1598295">
                  <a:moveTo>
                    <a:pt x="1623125" y="1597804"/>
                  </a:moveTo>
                  <a:lnTo>
                    <a:pt x="1576419" y="1597052"/>
                  </a:lnTo>
                  <a:lnTo>
                    <a:pt x="1529733" y="1595469"/>
                  </a:lnTo>
                  <a:lnTo>
                    <a:pt x="1483079" y="1593055"/>
                  </a:lnTo>
                  <a:lnTo>
                    <a:pt x="1436470" y="1589810"/>
                  </a:lnTo>
                  <a:lnTo>
                    <a:pt x="1389917" y="1585734"/>
                  </a:lnTo>
                  <a:lnTo>
                    <a:pt x="1343432" y="1580829"/>
                  </a:lnTo>
                  <a:lnTo>
                    <a:pt x="1297026" y="1575094"/>
                  </a:lnTo>
                  <a:lnTo>
                    <a:pt x="1250711" y="1568529"/>
                  </a:lnTo>
                  <a:lnTo>
                    <a:pt x="1204500" y="1561136"/>
                  </a:lnTo>
                  <a:lnTo>
                    <a:pt x="1158403" y="1552913"/>
                  </a:lnTo>
                  <a:lnTo>
                    <a:pt x="1112432" y="1543862"/>
                  </a:lnTo>
                  <a:lnTo>
                    <a:pt x="1066599" y="1533982"/>
                  </a:lnTo>
                  <a:lnTo>
                    <a:pt x="1020917" y="1523274"/>
                  </a:lnTo>
                  <a:lnTo>
                    <a:pt x="975395" y="1511739"/>
                  </a:lnTo>
                  <a:lnTo>
                    <a:pt x="930048" y="1499376"/>
                  </a:lnTo>
                  <a:lnTo>
                    <a:pt x="884885" y="1486186"/>
                  </a:lnTo>
                  <a:lnTo>
                    <a:pt x="839919" y="1472170"/>
                  </a:lnTo>
                  <a:lnTo>
                    <a:pt x="795162" y="1457326"/>
                  </a:lnTo>
                  <a:lnTo>
                    <a:pt x="750624" y="1441657"/>
                  </a:lnTo>
                  <a:lnTo>
                    <a:pt x="706319" y="1425161"/>
                  </a:lnTo>
                  <a:lnTo>
                    <a:pt x="662258" y="1407840"/>
                  </a:lnTo>
                  <a:lnTo>
                    <a:pt x="618452" y="1389693"/>
                  </a:lnTo>
                  <a:lnTo>
                    <a:pt x="574913" y="1370722"/>
                  </a:lnTo>
                  <a:lnTo>
                    <a:pt x="531654" y="1350925"/>
                  </a:lnTo>
                  <a:lnTo>
                    <a:pt x="488685" y="1330304"/>
                  </a:lnTo>
                  <a:lnTo>
                    <a:pt x="446018" y="1308859"/>
                  </a:lnTo>
                  <a:lnTo>
                    <a:pt x="403665" y="1286590"/>
                  </a:lnTo>
                  <a:lnTo>
                    <a:pt x="361639" y="1263497"/>
                  </a:lnTo>
                  <a:lnTo>
                    <a:pt x="319950" y="1239581"/>
                  </a:lnTo>
                  <a:lnTo>
                    <a:pt x="278610" y="1214842"/>
                  </a:lnTo>
                  <a:lnTo>
                    <a:pt x="237631" y="1189280"/>
                  </a:lnTo>
                  <a:lnTo>
                    <a:pt x="197026" y="1162896"/>
                  </a:lnTo>
                  <a:lnTo>
                    <a:pt x="156804" y="1135689"/>
                  </a:lnTo>
                  <a:lnTo>
                    <a:pt x="116979" y="1107661"/>
                  </a:lnTo>
                  <a:lnTo>
                    <a:pt x="77562" y="1078811"/>
                  </a:lnTo>
                  <a:lnTo>
                    <a:pt x="38565" y="1049140"/>
                  </a:lnTo>
                  <a:lnTo>
                    <a:pt x="0" y="1018648"/>
                  </a:lnTo>
                  <a:lnTo>
                    <a:pt x="820912" y="0"/>
                  </a:lnTo>
                  <a:lnTo>
                    <a:pt x="859693" y="30081"/>
                  </a:lnTo>
                  <a:lnTo>
                    <a:pt x="899314" y="58520"/>
                  </a:lnTo>
                  <a:lnTo>
                    <a:pt x="939728" y="85315"/>
                  </a:lnTo>
                  <a:lnTo>
                    <a:pt x="980887" y="110466"/>
                  </a:lnTo>
                  <a:lnTo>
                    <a:pt x="1022745" y="133970"/>
                  </a:lnTo>
                  <a:lnTo>
                    <a:pt x="1065255" y="155827"/>
                  </a:lnTo>
                  <a:lnTo>
                    <a:pt x="1108369" y="176036"/>
                  </a:lnTo>
                  <a:lnTo>
                    <a:pt x="1152041" y="194595"/>
                  </a:lnTo>
                  <a:lnTo>
                    <a:pt x="1196225" y="211504"/>
                  </a:lnTo>
                  <a:lnTo>
                    <a:pt x="1240872" y="226760"/>
                  </a:lnTo>
                  <a:lnTo>
                    <a:pt x="1285936" y="240363"/>
                  </a:lnTo>
                  <a:lnTo>
                    <a:pt x="1331371" y="252313"/>
                  </a:lnTo>
                  <a:lnTo>
                    <a:pt x="1377128" y="262606"/>
                  </a:lnTo>
                  <a:lnTo>
                    <a:pt x="1423162" y="271243"/>
                  </a:lnTo>
                  <a:lnTo>
                    <a:pt x="1469425" y="278222"/>
                  </a:lnTo>
                  <a:lnTo>
                    <a:pt x="1515871" y="283543"/>
                  </a:lnTo>
                  <a:lnTo>
                    <a:pt x="1562452" y="287203"/>
                  </a:lnTo>
                  <a:lnTo>
                    <a:pt x="1609122" y="289201"/>
                  </a:lnTo>
                  <a:lnTo>
                    <a:pt x="2592278" y="289538"/>
                  </a:lnTo>
                  <a:lnTo>
                    <a:pt x="3179776" y="1098159"/>
                  </a:lnTo>
                  <a:lnTo>
                    <a:pt x="3139734" y="1126685"/>
                  </a:lnTo>
                  <a:lnTo>
                    <a:pt x="3099303" y="1154370"/>
                  </a:lnTo>
                  <a:lnTo>
                    <a:pt x="3058493" y="1181214"/>
                  </a:lnTo>
                  <a:lnTo>
                    <a:pt x="3017317" y="1207217"/>
                  </a:lnTo>
                  <a:lnTo>
                    <a:pt x="2975787" y="1232379"/>
                  </a:lnTo>
                  <a:lnTo>
                    <a:pt x="2933913" y="1256701"/>
                  </a:lnTo>
                  <a:lnTo>
                    <a:pt x="2891708" y="1280183"/>
                  </a:lnTo>
                  <a:lnTo>
                    <a:pt x="2849183" y="1302825"/>
                  </a:lnTo>
                  <a:lnTo>
                    <a:pt x="2806351" y="1324627"/>
                  </a:lnTo>
                  <a:lnTo>
                    <a:pt x="2763223" y="1345591"/>
                  </a:lnTo>
                  <a:lnTo>
                    <a:pt x="2719810" y="1365715"/>
                  </a:lnTo>
                  <a:lnTo>
                    <a:pt x="2676125" y="1385001"/>
                  </a:lnTo>
                  <a:lnTo>
                    <a:pt x="2632179" y="1403449"/>
                  </a:lnTo>
                  <a:lnTo>
                    <a:pt x="2587984" y="1421059"/>
                  </a:lnTo>
                  <a:lnTo>
                    <a:pt x="2543552" y="1437831"/>
                  </a:lnTo>
                  <a:lnTo>
                    <a:pt x="2498893" y="1453765"/>
                  </a:lnTo>
                  <a:lnTo>
                    <a:pt x="2454021" y="1468863"/>
                  </a:lnTo>
                  <a:lnTo>
                    <a:pt x="2408947" y="1483123"/>
                  </a:lnTo>
                  <a:lnTo>
                    <a:pt x="2363683" y="1496547"/>
                  </a:lnTo>
                  <a:lnTo>
                    <a:pt x="2318239" y="1509135"/>
                  </a:lnTo>
                  <a:lnTo>
                    <a:pt x="2272629" y="1520887"/>
                  </a:lnTo>
                  <a:lnTo>
                    <a:pt x="2226864" y="1531803"/>
                  </a:lnTo>
                  <a:lnTo>
                    <a:pt x="2180955" y="1541884"/>
                  </a:lnTo>
                  <a:lnTo>
                    <a:pt x="2134914" y="1551130"/>
                  </a:lnTo>
                  <a:lnTo>
                    <a:pt x="2088753" y="1559541"/>
                  </a:lnTo>
                  <a:lnTo>
                    <a:pt x="2042484" y="1567118"/>
                  </a:lnTo>
                  <a:lnTo>
                    <a:pt x="1996118" y="1573860"/>
                  </a:lnTo>
                  <a:lnTo>
                    <a:pt x="1949668" y="1579769"/>
                  </a:lnTo>
                  <a:lnTo>
                    <a:pt x="1903144" y="1584844"/>
                  </a:lnTo>
                  <a:lnTo>
                    <a:pt x="1856559" y="1589085"/>
                  </a:lnTo>
                  <a:lnTo>
                    <a:pt x="1809925" y="1592494"/>
                  </a:lnTo>
                  <a:lnTo>
                    <a:pt x="1763252" y="1595070"/>
                  </a:lnTo>
                  <a:lnTo>
                    <a:pt x="1716554" y="1596813"/>
                  </a:lnTo>
                  <a:lnTo>
                    <a:pt x="1669841" y="1597725"/>
                  </a:lnTo>
                  <a:lnTo>
                    <a:pt x="1623125" y="1597804"/>
                  </a:lnTo>
                  <a:close/>
                </a:path>
                <a:path w="3180079" h="1598295">
                  <a:moveTo>
                    <a:pt x="2592278" y="289538"/>
                  </a:moveTo>
                  <a:lnTo>
                    <a:pt x="1655833" y="289538"/>
                  </a:lnTo>
                  <a:lnTo>
                    <a:pt x="1702539" y="288210"/>
                  </a:lnTo>
                  <a:lnTo>
                    <a:pt x="1749192" y="285218"/>
                  </a:lnTo>
                  <a:lnTo>
                    <a:pt x="1795746" y="280560"/>
                  </a:lnTo>
                  <a:lnTo>
                    <a:pt x="1842154" y="274234"/>
                  </a:lnTo>
                  <a:lnTo>
                    <a:pt x="1888369" y="266241"/>
                  </a:lnTo>
                  <a:lnTo>
                    <a:pt x="1934344" y="256577"/>
                  </a:lnTo>
                  <a:lnTo>
                    <a:pt x="1980032" y="245243"/>
                  </a:lnTo>
                  <a:lnTo>
                    <a:pt x="2025386" y="232237"/>
                  </a:lnTo>
                  <a:lnTo>
                    <a:pt x="2070359" y="217558"/>
                  </a:lnTo>
                  <a:lnTo>
                    <a:pt x="2114904" y="201205"/>
                  </a:lnTo>
                  <a:lnTo>
                    <a:pt x="2158975" y="183176"/>
                  </a:lnTo>
                  <a:lnTo>
                    <a:pt x="2202524" y="163471"/>
                  </a:lnTo>
                  <a:lnTo>
                    <a:pt x="2245504" y="142088"/>
                  </a:lnTo>
                  <a:lnTo>
                    <a:pt x="2287869" y="119026"/>
                  </a:lnTo>
                  <a:lnTo>
                    <a:pt x="2329571" y="94284"/>
                  </a:lnTo>
                  <a:lnTo>
                    <a:pt x="2370564" y="67861"/>
                  </a:lnTo>
                  <a:lnTo>
                    <a:pt x="2410801" y="39755"/>
                  </a:lnTo>
                  <a:lnTo>
                    <a:pt x="2592278" y="289538"/>
                  </a:lnTo>
                  <a:close/>
                </a:path>
              </a:pathLst>
            </a:custGeom>
            <a:solidFill>
              <a:srgbClr val="8265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64364" y="4014734"/>
              <a:ext cx="1847850" cy="3049270"/>
            </a:xfrm>
            <a:custGeom>
              <a:avLst/>
              <a:gdLst/>
              <a:ahLst/>
              <a:cxnLst/>
              <a:rect l="l" t="t" r="r" b="b"/>
              <a:pathLst>
                <a:path w="1847850" h="3049270">
                  <a:moveTo>
                    <a:pt x="1078567" y="3048717"/>
                  </a:moveTo>
                  <a:lnTo>
                    <a:pt x="1039063" y="3019450"/>
                  </a:lnTo>
                  <a:lnTo>
                    <a:pt x="1000239" y="2989553"/>
                  </a:lnTo>
                  <a:lnTo>
                    <a:pt x="962099" y="2959036"/>
                  </a:lnTo>
                  <a:lnTo>
                    <a:pt x="924644" y="2927911"/>
                  </a:lnTo>
                  <a:lnTo>
                    <a:pt x="887880" y="2896188"/>
                  </a:lnTo>
                  <a:lnTo>
                    <a:pt x="851809" y="2863880"/>
                  </a:lnTo>
                  <a:lnTo>
                    <a:pt x="816434" y="2830997"/>
                  </a:lnTo>
                  <a:lnTo>
                    <a:pt x="781760" y="2797550"/>
                  </a:lnTo>
                  <a:lnTo>
                    <a:pt x="747788" y="2763552"/>
                  </a:lnTo>
                  <a:lnTo>
                    <a:pt x="714524" y="2729012"/>
                  </a:lnTo>
                  <a:lnTo>
                    <a:pt x="681969" y="2693943"/>
                  </a:lnTo>
                  <a:lnTo>
                    <a:pt x="650127" y="2658356"/>
                  </a:lnTo>
                  <a:lnTo>
                    <a:pt x="619002" y="2622261"/>
                  </a:lnTo>
                  <a:lnTo>
                    <a:pt x="588598" y="2585671"/>
                  </a:lnTo>
                  <a:lnTo>
                    <a:pt x="558916" y="2548596"/>
                  </a:lnTo>
                  <a:lnTo>
                    <a:pt x="529961" y="2511048"/>
                  </a:lnTo>
                  <a:lnTo>
                    <a:pt x="501737" y="2473037"/>
                  </a:lnTo>
                  <a:lnTo>
                    <a:pt x="474245" y="2434576"/>
                  </a:lnTo>
                  <a:lnTo>
                    <a:pt x="447491" y="2395675"/>
                  </a:lnTo>
                  <a:lnTo>
                    <a:pt x="421476" y="2356346"/>
                  </a:lnTo>
                  <a:lnTo>
                    <a:pt x="396205" y="2316599"/>
                  </a:lnTo>
                  <a:lnTo>
                    <a:pt x="371681" y="2276447"/>
                  </a:lnTo>
                  <a:lnTo>
                    <a:pt x="347907" y="2235900"/>
                  </a:lnTo>
                  <a:lnTo>
                    <a:pt x="324886" y="2194970"/>
                  </a:lnTo>
                  <a:lnTo>
                    <a:pt x="302622" y="2153667"/>
                  </a:lnTo>
                  <a:lnTo>
                    <a:pt x="281118" y="2112004"/>
                  </a:lnTo>
                  <a:lnTo>
                    <a:pt x="260378" y="2069991"/>
                  </a:lnTo>
                  <a:lnTo>
                    <a:pt x="240405" y="2027640"/>
                  </a:lnTo>
                  <a:lnTo>
                    <a:pt x="221202" y="1984962"/>
                  </a:lnTo>
                  <a:lnTo>
                    <a:pt x="202772" y="1941968"/>
                  </a:lnTo>
                  <a:lnTo>
                    <a:pt x="185120" y="1898669"/>
                  </a:lnTo>
                  <a:lnTo>
                    <a:pt x="168247" y="1855077"/>
                  </a:lnTo>
                  <a:lnTo>
                    <a:pt x="152158" y="1811203"/>
                  </a:lnTo>
                  <a:lnTo>
                    <a:pt x="136857" y="1767058"/>
                  </a:lnTo>
                  <a:lnTo>
                    <a:pt x="122345" y="1722653"/>
                  </a:lnTo>
                  <a:lnTo>
                    <a:pt x="108627" y="1678000"/>
                  </a:lnTo>
                  <a:lnTo>
                    <a:pt x="95706" y="1633110"/>
                  </a:lnTo>
                  <a:lnTo>
                    <a:pt x="83586" y="1587994"/>
                  </a:lnTo>
                  <a:lnTo>
                    <a:pt x="72269" y="1542663"/>
                  </a:lnTo>
                  <a:lnTo>
                    <a:pt x="61759" y="1497129"/>
                  </a:lnTo>
                  <a:lnTo>
                    <a:pt x="52059" y="1451403"/>
                  </a:lnTo>
                  <a:lnTo>
                    <a:pt x="43173" y="1405496"/>
                  </a:lnTo>
                  <a:lnTo>
                    <a:pt x="35105" y="1359420"/>
                  </a:lnTo>
                  <a:lnTo>
                    <a:pt x="27856" y="1313185"/>
                  </a:lnTo>
                  <a:lnTo>
                    <a:pt x="21432" y="1266803"/>
                  </a:lnTo>
                  <a:lnTo>
                    <a:pt x="15834" y="1220286"/>
                  </a:lnTo>
                  <a:lnTo>
                    <a:pt x="11067" y="1173643"/>
                  </a:lnTo>
                  <a:lnTo>
                    <a:pt x="7134" y="1126887"/>
                  </a:lnTo>
                  <a:lnTo>
                    <a:pt x="4038" y="1080030"/>
                  </a:lnTo>
                  <a:lnTo>
                    <a:pt x="1783" y="1033081"/>
                  </a:lnTo>
                  <a:lnTo>
                    <a:pt x="371" y="986053"/>
                  </a:lnTo>
                  <a:lnTo>
                    <a:pt x="0" y="955053"/>
                  </a:lnTo>
                  <a:lnTo>
                    <a:pt x="93" y="891803"/>
                  </a:lnTo>
                  <a:lnTo>
                    <a:pt x="1233" y="844603"/>
                  </a:lnTo>
                  <a:lnTo>
                    <a:pt x="3230" y="797369"/>
                  </a:lnTo>
                  <a:lnTo>
                    <a:pt x="6087" y="750112"/>
                  </a:lnTo>
                  <a:lnTo>
                    <a:pt x="9809" y="702842"/>
                  </a:lnTo>
                  <a:lnTo>
                    <a:pt x="14398" y="655572"/>
                  </a:lnTo>
                  <a:lnTo>
                    <a:pt x="19858" y="608312"/>
                  </a:lnTo>
                  <a:lnTo>
                    <a:pt x="26191" y="561074"/>
                  </a:lnTo>
                  <a:lnTo>
                    <a:pt x="33402" y="513868"/>
                  </a:lnTo>
                  <a:lnTo>
                    <a:pt x="41494" y="466707"/>
                  </a:lnTo>
                  <a:lnTo>
                    <a:pt x="50469" y="419601"/>
                  </a:lnTo>
                  <a:lnTo>
                    <a:pt x="60332" y="372562"/>
                  </a:lnTo>
                  <a:lnTo>
                    <a:pt x="71086" y="325601"/>
                  </a:lnTo>
                  <a:lnTo>
                    <a:pt x="82733" y="278729"/>
                  </a:lnTo>
                  <a:lnTo>
                    <a:pt x="95278" y="231957"/>
                  </a:lnTo>
                  <a:lnTo>
                    <a:pt x="108724" y="185297"/>
                  </a:lnTo>
                  <a:lnTo>
                    <a:pt x="123074" y="138760"/>
                  </a:lnTo>
                  <a:lnTo>
                    <a:pt x="138331" y="92358"/>
                  </a:lnTo>
                  <a:lnTo>
                    <a:pt x="154499" y="46100"/>
                  </a:lnTo>
                  <a:lnTo>
                    <a:pt x="171582" y="0"/>
                  </a:lnTo>
                  <a:lnTo>
                    <a:pt x="1394050" y="465954"/>
                  </a:lnTo>
                  <a:lnTo>
                    <a:pt x="1377425" y="512133"/>
                  </a:lnTo>
                  <a:lnTo>
                    <a:pt x="1362621" y="558603"/>
                  </a:lnTo>
                  <a:lnTo>
                    <a:pt x="1349626" y="605319"/>
                  </a:lnTo>
                  <a:lnTo>
                    <a:pt x="1338425" y="652236"/>
                  </a:lnTo>
                  <a:lnTo>
                    <a:pt x="1329006" y="699308"/>
                  </a:lnTo>
                  <a:lnTo>
                    <a:pt x="1321355" y="746491"/>
                  </a:lnTo>
                  <a:lnTo>
                    <a:pt x="1315458" y="793740"/>
                  </a:lnTo>
                  <a:lnTo>
                    <a:pt x="1311303" y="841010"/>
                  </a:lnTo>
                  <a:lnTo>
                    <a:pt x="1308875" y="888256"/>
                  </a:lnTo>
                  <a:lnTo>
                    <a:pt x="1308162" y="935433"/>
                  </a:lnTo>
                  <a:lnTo>
                    <a:pt x="1309150" y="982495"/>
                  </a:lnTo>
                  <a:lnTo>
                    <a:pt x="1311826" y="1029398"/>
                  </a:lnTo>
                  <a:lnTo>
                    <a:pt x="1316176" y="1076097"/>
                  </a:lnTo>
                  <a:lnTo>
                    <a:pt x="1322187" y="1122547"/>
                  </a:lnTo>
                  <a:lnTo>
                    <a:pt x="1329846" y="1168703"/>
                  </a:lnTo>
                  <a:lnTo>
                    <a:pt x="1339138" y="1214519"/>
                  </a:lnTo>
                  <a:lnTo>
                    <a:pt x="1350052" y="1259952"/>
                  </a:lnTo>
                  <a:lnTo>
                    <a:pt x="1362573" y="1304955"/>
                  </a:lnTo>
                  <a:lnTo>
                    <a:pt x="1376687" y="1349483"/>
                  </a:lnTo>
                  <a:lnTo>
                    <a:pt x="1392383" y="1393493"/>
                  </a:lnTo>
                  <a:lnTo>
                    <a:pt x="1409645" y="1436938"/>
                  </a:lnTo>
                  <a:lnTo>
                    <a:pt x="1428462" y="1479775"/>
                  </a:lnTo>
                  <a:lnTo>
                    <a:pt x="1448818" y="1521957"/>
                  </a:lnTo>
                  <a:lnTo>
                    <a:pt x="1470702" y="1563439"/>
                  </a:lnTo>
                  <a:lnTo>
                    <a:pt x="1494100" y="1604178"/>
                  </a:lnTo>
                  <a:lnTo>
                    <a:pt x="1518997" y="1644127"/>
                  </a:lnTo>
                  <a:lnTo>
                    <a:pt x="1545382" y="1683243"/>
                  </a:lnTo>
                  <a:lnTo>
                    <a:pt x="1573240" y="1721478"/>
                  </a:lnTo>
                  <a:lnTo>
                    <a:pt x="1602558" y="1758790"/>
                  </a:lnTo>
                  <a:lnTo>
                    <a:pt x="1633323" y="1795132"/>
                  </a:lnTo>
                  <a:lnTo>
                    <a:pt x="1665521" y="1830461"/>
                  </a:lnTo>
                  <a:lnTo>
                    <a:pt x="1699139" y="1864730"/>
                  </a:lnTo>
                  <a:lnTo>
                    <a:pt x="1734164" y="1897894"/>
                  </a:lnTo>
                  <a:lnTo>
                    <a:pt x="1770581" y="1929910"/>
                  </a:lnTo>
                  <a:lnTo>
                    <a:pt x="1808379" y="1960731"/>
                  </a:lnTo>
                  <a:lnTo>
                    <a:pt x="1847543" y="1990313"/>
                  </a:lnTo>
                  <a:lnTo>
                    <a:pt x="1078567" y="3048717"/>
                  </a:lnTo>
                  <a:close/>
                </a:path>
              </a:pathLst>
            </a:custGeom>
            <a:solidFill>
              <a:srgbClr val="643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92426" y="2330124"/>
              <a:ext cx="2488565" cy="2212340"/>
            </a:xfrm>
            <a:custGeom>
              <a:avLst/>
              <a:gdLst/>
              <a:ahLst/>
              <a:cxnLst/>
              <a:rect l="l" t="t" r="r" b="b"/>
              <a:pathLst>
                <a:path w="2488565" h="2212340">
                  <a:moveTo>
                    <a:pt x="1244228" y="2212244"/>
                  </a:moveTo>
                  <a:lnTo>
                    <a:pt x="0" y="1807970"/>
                  </a:lnTo>
                  <a:lnTo>
                    <a:pt x="15560" y="1761555"/>
                  </a:lnTo>
                  <a:lnTo>
                    <a:pt x="32093" y="1715119"/>
                  </a:lnTo>
                  <a:lnTo>
                    <a:pt x="49352" y="1669370"/>
                  </a:lnTo>
                  <a:lnTo>
                    <a:pt x="67407" y="1624080"/>
                  </a:lnTo>
                  <a:lnTo>
                    <a:pt x="86248" y="1579256"/>
                  </a:lnTo>
                  <a:lnTo>
                    <a:pt x="105866" y="1534906"/>
                  </a:lnTo>
                  <a:lnTo>
                    <a:pt x="126250" y="1491037"/>
                  </a:lnTo>
                  <a:lnTo>
                    <a:pt x="147392" y="1447655"/>
                  </a:lnTo>
                  <a:lnTo>
                    <a:pt x="169282" y="1404767"/>
                  </a:lnTo>
                  <a:lnTo>
                    <a:pt x="191910" y="1362381"/>
                  </a:lnTo>
                  <a:lnTo>
                    <a:pt x="215266" y="1320503"/>
                  </a:lnTo>
                  <a:lnTo>
                    <a:pt x="239342" y="1279141"/>
                  </a:lnTo>
                  <a:lnTo>
                    <a:pt x="264127" y="1238301"/>
                  </a:lnTo>
                  <a:lnTo>
                    <a:pt x="289611" y="1197990"/>
                  </a:lnTo>
                  <a:lnTo>
                    <a:pt x="315786" y="1158216"/>
                  </a:lnTo>
                  <a:lnTo>
                    <a:pt x="342641" y="1118985"/>
                  </a:lnTo>
                  <a:lnTo>
                    <a:pt x="370167" y="1080304"/>
                  </a:lnTo>
                  <a:lnTo>
                    <a:pt x="398355" y="1042180"/>
                  </a:lnTo>
                  <a:lnTo>
                    <a:pt x="427194" y="1004620"/>
                  </a:lnTo>
                  <a:lnTo>
                    <a:pt x="456676" y="967632"/>
                  </a:lnTo>
                  <a:lnTo>
                    <a:pt x="486791" y="931221"/>
                  </a:lnTo>
                  <a:lnTo>
                    <a:pt x="517528" y="895396"/>
                  </a:lnTo>
                  <a:lnTo>
                    <a:pt x="548879" y="860162"/>
                  </a:lnTo>
                  <a:lnTo>
                    <a:pt x="580833" y="825528"/>
                  </a:lnTo>
                  <a:lnTo>
                    <a:pt x="613382" y="791500"/>
                  </a:lnTo>
                  <a:lnTo>
                    <a:pt x="646516" y="758084"/>
                  </a:lnTo>
                  <a:lnTo>
                    <a:pt x="680224" y="725289"/>
                  </a:lnTo>
                  <a:lnTo>
                    <a:pt x="714498" y="693121"/>
                  </a:lnTo>
                  <a:lnTo>
                    <a:pt x="749328" y="661586"/>
                  </a:lnTo>
                  <a:lnTo>
                    <a:pt x="784704" y="630692"/>
                  </a:lnTo>
                  <a:lnTo>
                    <a:pt x="820617" y="600446"/>
                  </a:lnTo>
                  <a:lnTo>
                    <a:pt x="857057" y="570855"/>
                  </a:lnTo>
                  <a:lnTo>
                    <a:pt x="894014" y="541925"/>
                  </a:lnTo>
                  <a:lnTo>
                    <a:pt x="931480" y="513664"/>
                  </a:lnTo>
                  <a:lnTo>
                    <a:pt x="969443" y="486079"/>
                  </a:lnTo>
                  <a:lnTo>
                    <a:pt x="1007896" y="459177"/>
                  </a:lnTo>
                  <a:lnTo>
                    <a:pt x="1046827" y="432964"/>
                  </a:lnTo>
                  <a:lnTo>
                    <a:pt x="1086228" y="407448"/>
                  </a:lnTo>
                  <a:lnTo>
                    <a:pt x="1126089" y="382635"/>
                  </a:lnTo>
                  <a:lnTo>
                    <a:pt x="1166400" y="358533"/>
                  </a:lnTo>
                  <a:lnTo>
                    <a:pt x="1207152" y="335149"/>
                  </a:lnTo>
                  <a:lnTo>
                    <a:pt x="1248335" y="312489"/>
                  </a:lnTo>
                  <a:lnTo>
                    <a:pt x="1289940" y="290560"/>
                  </a:lnTo>
                  <a:lnTo>
                    <a:pt x="1331956" y="269370"/>
                  </a:lnTo>
                  <a:lnTo>
                    <a:pt x="1374375" y="248926"/>
                  </a:lnTo>
                  <a:lnTo>
                    <a:pt x="1417187" y="229233"/>
                  </a:lnTo>
                  <a:lnTo>
                    <a:pt x="1460382" y="210300"/>
                  </a:lnTo>
                  <a:lnTo>
                    <a:pt x="1503950" y="192134"/>
                  </a:lnTo>
                  <a:lnTo>
                    <a:pt x="1547883" y="174740"/>
                  </a:lnTo>
                  <a:lnTo>
                    <a:pt x="1592170" y="158127"/>
                  </a:lnTo>
                  <a:lnTo>
                    <a:pt x="1636801" y="142301"/>
                  </a:lnTo>
                  <a:lnTo>
                    <a:pt x="1681768" y="127270"/>
                  </a:lnTo>
                  <a:lnTo>
                    <a:pt x="1727061" y="113039"/>
                  </a:lnTo>
                  <a:lnTo>
                    <a:pt x="1772669" y="99617"/>
                  </a:lnTo>
                  <a:lnTo>
                    <a:pt x="1818584" y="87009"/>
                  </a:lnTo>
                  <a:lnTo>
                    <a:pt x="1864796" y="75224"/>
                  </a:lnTo>
                  <a:lnTo>
                    <a:pt x="1911295" y="64268"/>
                  </a:lnTo>
                  <a:lnTo>
                    <a:pt x="1958071" y="54148"/>
                  </a:lnTo>
                  <a:lnTo>
                    <a:pt x="2005116" y="44871"/>
                  </a:lnTo>
                  <a:lnTo>
                    <a:pt x="2052419" y="36444"/>
                  </a:lnTo>
                  <a:lnTo>
                    <a:pt x="2099971" y="28874"/>
                  </a:lnTo>
                  <a:lnTo>
                    <a:pt x="2147762" y="22168"/>
                  </a:lnTo>
                  <a:lnTo>
                    <a:pt x="2195783" y="16332"/>
                  </a:lnTo>
                  <a:lnTo>
                    <a:pt x="2244024" y="11375"/>
                  </a:lnTo>
                  <a:lnTo>
                    <a:pt x="2292476" y="7302"/>
                  </a:lnTo>
                  <a:lnTo>
                    <a:pt x="2341128" y="4121"/>
                  </a:lnTo>
                  <a:lnTo>
                    <a:pt x="2389972" y="1839"/>
                  </a:lnTo>
                  <a:lnTo>
                    <a:pt x="2438997" y="463"/>
                  </a:lnTo>
                  <a:lnTo>
                    <a:pt x="2488195" y="0"/>
                  </a:lnTo>
                  <a:lnTo>
                    <a:pt x="2488326" y="1308259"/>
                  </a:lnTo>
                  <a:lnTo>
                    <a:pt x="2439913" y="1309153"/>
                  </a:lnTo>
                  <a:lnTo>
                    <a:pt x="2391854" y="1311807"/>
                  </a:lnTo>
                  <a:lnTo>
                    <a:pt x="2344183" y="1316196"/>
                  </a:lnTo>
                  <a:lnTo>
                    <a:pt x="2296939" y="1322291"/>
                  </a:lnTo>
                  <a:lnTo>
                    <a:pt x="2250157" y="1330067"/>
                  </a:lnTo>
                  <a:lnTo>
                    <a:pt x="2203875" y="1339496"/>
                  </a:lnTo>
                  <a:lnTo>
                    <a:pt x="2158130" y="1350552"/>
                  </a:lnTo>
                  <a:lnTo>
                    <a:pt x="2112957" y="1363209"/>
                  </a:lnTo>
                  <a:lnTo>
                    <a:pt x="2068395" y="1377439"/>
                  </a:lnTo>
                  <a:lnTo>
                    <a:pt x="2024478" y="1393216"/>
                  </a:lnTo>
                  <a:lnTo>
                    <a:pt x="1981246" y="1410513"/>
                  </a:lnTo>
                  <a:lnTo>
                    <a:pt x="1938733" y="1429304"/>
                  </a:lnTo>
                  <a:lnTo>
                    <a:pt x="1896977" y="1449561"/>
                  </a:lnTo>
                  <a:lnTo>
                    <a:pt x="1856015" y="1471258"/>
                  </a:lnTo>
                  <a:lnTo>
                    <a:pt x="1815883" y="1494368"/>
                  </a:lnTo>
                  <a:lnTo>
                    <a:pt x="1776619" y="1518865"/>
                  </a:lnTo>
                  <a:lnTo>
                    <a:pt x="1738258" y="1544722"/>
                  </a:lnTo>
                  <a:lnTo>
                    <a:pt x="1700838" y="1571913"/>
                  </a:lnTo>
                  <a:lnTo>
                    <a:pt x="1664395" y="1600409"/>
                  </a:lnTo>
                  <a:lnTo>
                    <a:pt x="1628967" y="1630186"/>
                  </a:lnTo>
                  <a:lnTo>
                    <a:pt x="1594589" y="1661215"/>
                  </a:lnTo>
                  <a:lnTo>
                    <a:pt x="1561299" y="1693471"/>
                  </a:lnTo>
                  <a:lnTo>
                    <a:pt x="1529133" y="1726926"/>
                  </a:lnTo>
                  <a:lnTo>
                    <a:pt x="1498129" y="1761555"/>
                  </a:lnTo>
                  <a:lnTo>
                    <a:pt x="1468322" y="1797330"/>
                  </a:lnTo>
                  <a:lnTo>
                    <a:pt x="1439750" y="1834224"/>
                  </a:lnTo>
                  <a:lnTo>
                    <a:pt x="1412450" y="1872211"/>
                  </a:lnTo>
                  <a:lnTo>
                    <a:pt x="1386458" y="1911264"/>
                  </a:lnTo>
                  <a:lnTo>
                    <a:pt x="1361810" y="1951357"/>
                  </a:lnTo>
                  <a:lnTo>
                    <a:pt x="1338545" y="1992462"/>
                  </a:lnTo>
                  <a:lnTo>
                    <a:pt x="1316698" y="2034553"/>
                  </a:lnTo>
                  <a:lnTo>
                    <a:pt x="1296306" y="2077604"/>
                  </a:lnTo>
                  <a:lnTo>
                    <a:pt x="1277406" y="2121587"/>
                  </a:lnTo>
                  <a:lnTo>
                    <a:pt x="1260034" y="2166476"/>
                  </a:lnTo>
                  <a:lnTo>
                    <a:pt x="1244228" y="2212244"/>
                  </a:lnTo>
                  <a:close/>
                </a:path>
              </a:pathLst>
            </a:custGeom>
            <a:solidFill>
              <a:srgbClr val="401D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80883" y="2330124"/>
              <a:ext cx="635" cy="1308735"/>
            </a:xfrm>
            <a:custGeom>
              <a:avLst/>
              <a:gdLst/>
              <a:ahLst/>
              <a:cxnLst/>
              <a:rect l="l" t="t" r="r" b="b"/>
              <a:pathLst>
                <a:path w="635" h="1308735">
                  <a:moveTo>
                    <a:pt x="130" y="1308259"/>
                  </a:moveTo>
                  <a:lnTo>
                    <a:pt x="0" y="1308259"/>
                  </a:lnTo>
                  <a:lnTo>
                    <a:pt x="0" y="0"/>
                  </a:lnTo>
                  <a:lnTo>
                    <a:pt x="261" y="0"/>
                  </a:lnTo>
                  <a:lnTo>
                    <a:pt x="130" y="1308259"/>
                  </a:lnTo>
                  <a:close/>
                </a:path>
              </a:pathLst>
            </a:custGeom>
            <a:solidFill>
              <a:srgbClr val="643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9364829" y="1038396"/>
            <a:ext cx="7884795" cy="8210550"/>
          </a:xfrm>
          <a:custGeom>
            <a:avLst/>
            <a:gdLst/>
            <a:ahLst/>
            <a:cxnLst/>
            <a:rect l="l" t="t" r="r" b="b"/>
            <a:pathLst>
              <a:path w="7884794" h="8210550">
                <a:moveTo>
                  <a:pt x="7884776" y="8210211"/>
                </a:moveTo>
                <a:lnTo>
                  <a:pt x="0" y="8210211"/>
                </a:lnTo>
                <a:lnTo>
                  <a:pt x="0" y="0"/>
                </a:lnTo>
                <a:lnTo>
                  <a:pt x="7884776" y="0"/>
                </a:lnTo>
                <a:lnTo>
                  <a:pt x="7884776" y="8210211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364829" y="1038396"/>
            <a:ext cx="7884795" cy="8210550"/>
          </a:xfrm>
          <a:prstGeom prst="rect">
            <a:avLst/>
          </a:prstGeom>
          <a:ln w="19387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6050">
              <a:latin typeface="Times New Roman"/>
              <a:cs typeface="Times New Roman"/>
            </a:endParaRPr>
          </a:p>
          <a:p>
            <a:pPr marL="1046480" marR="1675764">
              <a:lnSpc>
                <a:spcPts val="8320"/>
              </a:lnSpc>
            </a:pPr>
            <a:r>
              <a:rPr sz="7000" spc="-615" dirty="0">
                <a:latin typeface="Dotum"/>
                <a:cs typeface="Dotum"/>
              </a:rPr>
              <a:t>주제나 </a:t>
            </a:r>
            <a:r>
              <a:rPr sz="7000" spc="-4425" dirty="0">
                <a:latin typeface="Dotum"/>
                <a:cs typeface="Dotum"/>
              </a:rPr>
              <a:t>생각을
입력하세요</a:t>
            </a:r>
            <a:endParaRPr sz="7000">
              <a:latin typeface="Dotum"/>
              <a:cs typeface="Dotum"/>
            </a:endParaRPr>
          </a:p>
          <a:p>
            <a:pPr marL="1046480">
              <a:lnSpc>
                <a:spcPct val="100000"/>
              </a:lnSpc>
              <a:spcBef>
                <a:spcPts val="3785"/>
              </a:spcBef>
            </a:pPr>
            <a:r>
              <a:rPr sz="2600" spc="-254" dirty="0">
                <a:latin typeface="Dotum"/>
                <a:cs typeface="Dotum"/>
              </a:rPr>
              <a:t>토론하고</a:t>
            </a:r>
            <a:r>
              <a:rPr sz="2600" spc="-150" dirty="0">
                <a:latin typeface="Dotum"/>
                <a:cs typeface="Dotum"/>
              </a:rPr>
              <a:t> </a:t>
            </a:r>
            <a:r>
              <a:rPr sz="2600" spc="-250" dirty="0">
                <a:latin typeface="Dotum"/>
                <a:cs typeface="Dotum"/>
              </a:rPr>
              <a:t>싶은</a:t>
            </a:r>
            <a:r>
              <a:rPr sz="2600" spc="-145" dirty="0">
                <a:latin typeface="Dotum"/>
                <a:cs typeface="Dotum"/>
              </a:rPr>
              <a:t> </a:t>
            </a:r>
            <a:r>
              <a:rPr sz="2600" spc="-235" dirty="0">
                <a:latin typeface="Dotum"/>
                <a:cs typeface="Dotum"/>
              </a:rPr>
              <a:t>내용을</a:t>
            </a:r>
            <a:r>
              <a:rPr sz="2600" spc="-150" dirty="0">
                <a:latin typeface="Dotum"/>
                <a:cs typeface="Dotum"/>
              </a:rPr>
              <a:t> </a:t>
            </a:r>
            <a:r>
              <a:rPr sz="2600" spc="-240" dirty="0">
                <a:latin typeface="Dotum"/>
                <a:cs typeface="Dotum"/>
              </a:rPr>
              <a:t>간략하게</a:t>
            </a:r>
            <a:r>
              <a:rPr sz="2600" spc="-145" dirty="0">
                <a:latin typeface="Dotum"/>
                <a:cs typeface="Dotum"/>
              </a:rPr>
              <a:t> </a:t>
            </a:r>
            <a:r>
              <a:rPr sz="2600" spc="-265" dirty="0">
                <a:latin typeface="Dotum"/>
                <a:cs typeface="Dotum"/>
              </a:rPr>
              <a:t>서술하세요.</a:t>
            </a:r>
            <a:endParaRPr sz="2600">
              <a:latin typeface="Dotum"/>
              <a:cs typeface="Dotum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666563" y="7982830"/>
            <a:ext cx="2044700" cy="941069"/>
            <a:chOff x="14666563" y="7982830"/>
            <a:chExt cx="2044700" cy="941069"/>
          </a:xfrm>
        </p:grpSpPr>
        <p:sp>
          <p:nvSpPr>
            <p:cNvPr id="21" name="object 21"/>
            <p:cNvSpPr/>
            <p:nvPr/>
          </p:nvSpPr>
          <p:spPr>
            <a:xfrm>
              <a:off x="14672722" y="7988989"/>
              <a:ext cx="2032000" cy="928369"/>
            </a:xfrm>
            <a:custGeom>
              <a:avLst/>
              <a:gdLst/>
              <a:ahLst/>
              <a:cxnLst/>
              <a:rect l="l" t="t" r="r" b="b"/>
              <a:pathLst>
                <a:path w="2032000" h="928370">
                  <a:moveTo>
                    <a:pt x="1567893" y="928201"/>
                  </a:moveTo>
                  <a:lnTo>
                    <a:pt x="464099" y="928201"/>
                  </a:lnTo>
                  <a:lnTo>
                    <a:pt x="416642" y="925805"/>
                  </a:lnTo>
                  <a:lnTo>
                    <a:pt x="370557" y="918771"/>
                  </a:lnTo>
                  <a:lnTo>
                    <a:pt x="326078" y="907334"/>
                  </a:lnTo>
                  <a:lnTo>
                    <a:pt x="283436" y="891726"/>
                  </a:lnTo>
                  <a:lnTo>
                    <a:pt x="242867" y="872181"/>
                  </a:lnTo>
                  <a:lnTo>
                    <a:pt x="204602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6" y="759300"/>
                  </a:lnTo>
                  <a:lnTo>
                    <a:pt x="79252" y="723571"/>
                  </a:lnTo>
                  <a:lnTo>
                    <a:pt x="56007" y="685305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4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6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2" y="79252"/>
                  </a:lnTo>
                  <a:lnTo>
                    <a:pt x="242867" y="56007"/>
                  </a:lnTo>
                  <a:lnTo>
                    <a:pt x="283436" y="36466"/>
                  </a:lnTo>
                  <a:lnTo>
                    <a:pt x="326078" y="20862"/>
                  </a:lnTo>
                  <a:lnTo>
                    <a:pt x="370557" y="9427"/>
                  </a:lnTo>
                  <a:lnTo>
                    <a:pt x="416642" y="2395"/>
                  </a:lnTo>
                  <a:lnTo>
                    <a:pt x="464099" y="0"/>
                  </a:lnTo>
                  <a:lnTo>
                    <a:pt x="1567893" y="0"/>
                  </a:lnTo>
                  <a:lnTo>
                    <a:pt x="1615341" y="2395"/>
                  </a:lnTo>
                  <a:lnTo>
                    <a:pt x="1661418" y="9427"/>
                  </a:lnTo>
                  <a:lnTo>
                    <a:pt x="1705893" y="20862"/>
                  </a:lnTo>
                  <a:lnTo>
                    <a:pt x="1748531" y="36466"/>
                  </a:lnTo>
                  <a:lnTo>
                    <a:pt x="1789099" y="56007"/>
                  </a:lnTo>
                  <a:lnTo>
                    <a:pt x="1827365" y="79252"/>
                  </a:lnTo>
                  <a:lnTo>
                    <a:pt x="1863093" y="105967"/>
                  </a:lnTo>
                  <a:lnTo>
                    <a:pt x="1896052" y="135919"/>
                  </a:lnTo>
                  <a:lnTo>
                    <a:pt x="1926008" y="168875"/>
                  </a:lnTo>
                  <a:lnTo>
                    <a:pt x="1952726" y="204603"/>
                  </a:lnTo>
                  <a:lnTo>
                    <a:pt x="1975975" y="242868"/>
                  </a:lnTo>
                  <a:lnTo>
                    <a:pt x="1995519" y="283437"/>
                  </a:lnTo>
                  <a:lnTo>
                    <a:pt x="2011127" y="326079"/>
                  </a:lnTo>
                  <a:lnTo>
                    <a:pt x="2022565" y="370558"/>
                  </a:lnTo>
                  <a:lnTo>
                    <a:pt x="2029598" y="416643"/>
                  </a:lnTo>
                  <a:lnTo>
                    <a:pt x="2031995" y="464100"/>
                  </a:lnTo>
                  <a:lnTo>
                    <a:pt x="2029598" y="511547"/>
                  </a:lnTo>
                  <a:lnTo>
                    <a:pt x="2022565" y="557624"/>
                  </a:lnTo>
                  <a:lnTo>
                    <a:pt x="2011127" y="602099"/>
                  </a:lnTo>
                  <a:lnTo>
                    <a:pt x="1995519" y="644737"/>
                  </a:lnTo>
                  <a:lnTo>
                    <a:pt x="1975975" y="685305"/>
                  </a:lnTo>
                  <a:lnTo>
                    <a:pt x="1952726" y="723571"/>
                  </a:lnTo>
                  <a:lnTo>
                    <a:pt x="1926008" y="759300"/>
                  </a:lnTo>
                  <a:lnTo>
                    <a:pt x="1896052" y="792258"/>
                  </a:lnTo>
                  <a:lnTo>
                    <a:pt x="1863093" y="822214"/>
                  </a:lnTo>
                  <a:lnTo>
                    <a:pt x="1827365" y="848932"/>
                  </a:lnTo>
                  <a:lnTo>
                    <a:pt x="1789099" y="872181"/>
                  </a:lnTo>
                  <a:lnTo>
                    <a:pt x="1748531" y="891726"/>
                  </a:lnTo>
                  <a:lnTo>
                    <a:pt x="1705893" y="907334"/>
                  </a:lnTo>
                  <a:lnTo>
                    <a:pt x="1661418" y="918771"/>
                  </a:lnTo>
                  <a:lnTo>
                    <a:pt x="1615341" y="925805"/>
                  </a:lnTo>
                  <a:lnTo>
                    <a:pt x="1567893" y="928201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666558" y="7982838"/>
              <a:ext cx="2044700" cy="941069"/>
            </a:xfrm>
            <a:custGeom>
              <a:avLst/>
              <a:gdLst/>
              <a:ahLst/>
              <a:cxnLst/>
              <a:rect l="l" t="t" r="r" b="b"/>
              <a:pathLst>
                <a:path w="2044700" h="941070">
                  <a:moveTo>
                    <a:pt x="1268768" y="467067"/>
                  </a:moveTo>
                  <a:lnTo>
                    <a:pt x="1164361" y="362927"/>
                  </a:lnTo>
                  <a:lnTo>
                    <a:pt x="1160754" y="359321"/>
                  </a:lnTo>
                  <a:lnTo>
                    <a:pt x="1155115" y="359321"/>
                  </a:lnTo>
                  <a:lnTo>
                    <a:pt x="1151737" y="362927"/>
                  </a:lnTo>
                  <a:lnTo>
                    <a:pt x="1149934" y="364718"/>
                  </a:lnTo>
                  <a:lnTo>
                    <a:pt x="1149032" y="366966"/>
                  </a:lnTo>
                  <a:lnTo>
                    <a:pt x="1149032" y="371475"/>
                  </a:lnTo>
                  <a:lnTo>
                    <a:pt x="1149934" y="373722"/>
                  </a:lnTo>
                  <a:lnTo>
                    <a:pt x="1236980" y="460768"/>
                  </a:lnTo>
                  <a:lnTo>
                    <a:pt x="781240" y="460768"/>
                  </a:lnTo>
                  <a:lnTo>
                    <a:pt x="777176" y="464820"/>
                  </a:lnTo>
                  <a:lnTo>
                    <a:pt x="777176" y="474713"/>
                  </a:lnTo>
                  <a:lnTo>
                    <a:pt x="781240" y="478764"/>
                  </a:lnTo>
                  <a:lnTo>
                    <a:pt x="1236980" y="478764"/>
                  </a:lnTo>
                  <a:lnTo>
                    <a:pt x="1147902" y="567601"/>
                  </a:lnTo>
                  <a:lnTo>
                    <a:pt x="1147902" y="573227"/>
                  </a:lnTo>
                  <a:lnTo>
                    <a:pt x="1155115" y="580428"/>
                  </a:lnTo>
                  <a:lnTo>
                    <a:pt x="1160754" y="580428"/>
                  </a:lnTo>
                  <a:lnTo>
                    <a:pt x="1268768" y="472681"/>
                  </a:lnTo>
                  <a:lnTo>
                    <a:pt x="1268768" y="467067"/>
                  </a:lnTo>
                  <a:close/>
                </a:path>
                <a:path w="2044700" h="941070">
                  <a:moveTo>
                    <a:pt x="2044319" y="470242"/>
                  </a:moveTo>
                  <a:lnTo>
                    <a:pt x="2041880" y="422249"/>
                  </a:lnTo>
                  <a:lnTo>
                    <a:pt x="2034743" y="375602"/>
                  </a:lnTo>
                  <a:lnTo>
                    <a:pt x="2032000" y="364959"/>
                  </a:lnTo>
                  <a:lnTo>
                    <a:pt x="2032000" y="470242"/>
                  </a:lnTo>
                  <a:lnTo>
                    <a:pt x="2029625" y="517017"/>
                  </a:lnTo>
                  <a:lnTo>
                    <a:pt x="2022678" y="562444"/>
                  </a:lnTo>
                  <a:lnTo>
                    <a:pt x="2011375" y="606298"/>
                  </a:lnTo>
                  <a:lnTo>
                    <a:pt x="1995957" y="648347"/>
                  </a:lnTo>
                  <a:lnTo>
                    <a:pt x="1976653" y="688365"/>
                  </a:lnTo>
                  <a:lnTo>
                    <a:pt x="1953679" y="726122"/>
                  </a:lnTo>
                  <a:lnTo>
                    <a:pt x="1927301" y="761390"/>
                  </a:lnTo>
                  <a:lnTo>
                    <a:pt x="1897722" y="793927"/>
                  </a:lnTo>
                  <a:lnTo>
                    <a:pt x="1865185" y="823506"/>
                  </a:lnTo>
                  <a:lnTo>
                    <a:pt x="1829930" y="849884"/>
                  </a:lnTo>
                  <a:lnTo>
                    <a:pt x="1792160" y="872845"/>
                  </a:lnTo>
                  <a:lnTo>
                    <a:pt x="1752142" y="892162"/>
                  </a:lnTo>
                  <a:lnTo>
                    <a:pt x="1710093" y="907580"/>
                  </a:lnTo>
                  <a:lnTo>
                    <a:pt x="1666240" y="918883"/>
                  </a:lnTo>
                  <a:lnTo>
                    <a:pt x="1620812" y="925830"/>
                  </a:lnTo>
                  <a:lnTo>
                    <a:pt x="1574050" y="928204"/>
                  </a:lnTo>
                  <a:lnTo>
                    <a:pt x="470255" y="928204"/>
                  </a:lnTo>
                  <a:lnTo>
                    <a:pt x="423494" y="925830"/>
                  </a:lnTo>
                  <a:lnTo>
                    <a:pt x="378079" y="918883"/>
                  </a:lnTo>
                  <a:lnTo>
                    <a:pt x="334225" y="907580"/>
                  </a:lnTo>
                  <a:lnTo>
                    <a:pt x="292163" y="892162"/>
                  </a:lnTo>
                  <a:lnTo>
                    <a:pt x="252145" y="872845"/>
                  </a:lnTo>
                  <a:lnTo>
                    <a:pt x="214388" y="849884"/>
                  </a:lnTo>
                  <a:lnTo>
                    <a:pt x="179120" y="823506"/>
                  </a:lnTo>
                  <a:lnTo>
                    <a:pt x="146583" y="793927"/>
                  </a:lnTo>
                  <a:lnTo>
                    <a:pt x="117017" y="761390"/>
                  </a:lnTo>
                  <a:lnTo>
                    <a:pt x="90627" y="726122"/>
                  </a:lnTo>
                  <a:lnTo>
                    <a:pt x="67665" y="688365"/>
                  </a:lnTo>
                  <a:lnTo>
                    <a:pt x="48361" y="648347"/>
                  </a:lnTo>
                  <a:lnTo>
                    <a:pt x="32943" y="606298"/>
                  </a:lnTo>
                  <a:lnTo>
                    <a:pt x="21640" y="562444"/>
                  </a:lnTo>
                  <a:lnTo>
                    <a:pt x="14681" y="517017"/>
                  </a:lnTo>
                  <a:lnTo>
                    <a:pt x="12319" y="470268"/>
                  </a:lnTo>
                  <a:lnTo>
                    <a:pt x="14681" y="423494"/>
                  </a:lnTo>
                  <a:lnTo>
                    <a:pt x="21640" y="378079"/>
                  </a:lnTo>
                  <a:lnTo>
                    <a:pt x="32943" y="334225"/>
                  </a:lnTo>
                  <a:lnTo>
                    <a:pt x="48361" y="292163"/>
                  </a:lnTo>
                  <a:lnTo>
                    <a:pt x="67665" y="252145"/>
                  </a:lnTo>
                  <a:lnTo>
                    <a:pt x="90627" y="214388"/>
                  </a:lnTo>
                  <a:lnTo>
                    <a:pt x="117017" y="179120"/>
                  </a:lnTo>
                  <a:lnTo>
                    <a:pt x="146583" y="146583"/>
                  </a:lnTo>
                  <a:lnTo>
                    <a:pt x="179120" y="117017"/>
                  </a:lnTo>
                  <a:lnTo>
                    <a:pt x="214388" y="90627"/>
                  </a:lnTo>
                  <a:lnTo>
                    <a:pt x="252145" y="67665"/>
                  </a:lnTo>
                  <a:lnTo>
                    <a:pt x="292163" y="48361"/>
                  </a:lnTo>
                  <a:lnTo>
                    <a:pt x="334225" y="32943"/>
                  </a:lnTo>
                  <a:lnTo>
                    <a:pt x="378079" y="21640"/>
                  </a:lnTo>
                  <a:lnTo>
                    <a:pt x="423494" y="14681"/>
                  </a:lnTo>
                  <a:lnTo>
                    <a:pt x="470255" y="12319"/>
                  </a:lnTo>
                  <a:lnTo>
                    <a:pt x="1574050" y="12319"/>
                  </a:lnTo>
                  <a:lnTo>
                    <a:pt x="1620812" y="14681"/>
                  </a:lnTo>
                  <a:lnTo>
                    <a:pt x="1666240" y="21640"/>
                  </a:lnTo>
                  <a:lnTo>
                    <a:pt x="1710093" y="32943"/>
                  </a:lnTo>
                  <a:lnTo>
                    <a:pt x="1752142" y="48361"/>
                  </a:lnTo>
                  <a:lnTo>
                    <a:pt x="1792160" y="67665"/>
                  </a:lnTo>
                  <a:lnTo>
                    <a:pt x="1829930" y="90627"/>
                  </a:lnTo>
                  <a:lnTo>
                    <a:pt x="1865185" y="117017"/>
                  </a:lnTo>
                  <a:lnTo>
                    <a:pt x="1897722" y="146583"/>
                  </a:lnTo>
                  <a:lnTo>
                    <a:pt x="1927301" y="179120"/>
                  </a:lnTo>
                  <a:lnTo>
                    <a:pt x="1953679" y="214388"/>
                  </a:lnTo>
                  <a:lnTo>
                    <a:pt x="1976653" y="252145"/>
                  </a:lnTo>
                  <a:lnTo>
                    <a:pt x="1995957" y="292163"/>
                  </a:lnTo>
                  <a:lnTo>
                    <a:pt x="2011375" y="334225"/>
                  </a:lnTo>
                  <a:lnTo>
                    <a:pt x="2022678" y="378079"/>
                  </a:lnTo>
                  <a:lnTo>
                    <a:pt x="2029625" y="423494"/>
                  </a:lnTo>
                  <a:lnTo>
                    <a:pt x="2032000" y="470242"/>
                  </a:lnTo>
                  <a:lnTo>
                    <a:pt x="2032000" y="364959"/>
                  </a:lnTo>
                  <a:lnTo>
                    <a:pt x="2007298" y="287388"/>
                  </a:lnTo>
                  <a:lnTo>
                    <a:pt x="1987473" y="246291"/>
                  </a:lnTo>
                  <a:lnTo>
                    <a:pt x="1963889" y="207518"/>
                  </a:lnTo>
                  <a:lnTo>
                    <a:pt x="1936800" y="171297"/>
                  </a:lnTo>
                  <a:lnTo>
                    <a:pt x="1906422" y="137883"/>
                  </a:lnTo>
                  <a:lnTo>
                    <a:pt x="1873008" y="107518"/>
                  </a:lnTo>
                  <a:lnTo>
                    <a:pt x="1836801" y="80416"/>
                  </a:lnTo>
                  <a:lnTo>
                    <a:pt x="1798027" y="56845"/>
                  </a:lnTo>
                  <a:lnTo>
                    <a:pt x="1756930" y="37007"/>
                  </a:lnTo>
                  <a:lnTo>
                    <a:pt x="1713738" y="21170"/>
                  </a:lnTo>
                  <a:lnTo>
                    <a:pt x="1679371" y="12319"/>
                  </a:lnTo>
                  <a:lnTo>
                    <a:pt x="1668703" y="9563"/>
                  </a:lnTo>
                  <a:lnTo>
                    <a:pt x="1622069" y="2425"/>
                  </a:lnTo>
                  <a:lnTo>
                    <a:pt x="1574050" y="0"/>
                  </a:lnTo>
                  <a:lnTo>
                    <a:pt x="470255" y="0"/>
                  </a:lnTo>
                  <a:lnTo>
                    <a:pt x="422249" y="2425"/>
                  </a:lnTo>
                  <a:lnTo>
                    <a:pt x="375602" y="9563"/>
                  </a:lnTo>
                  <a:lnTo>
                    <a:pt x="330568" y="21170"/>
                  </a:lnTo>
                  <a:lnTo>
                    <a:pt x="287388" y="37007"/>
                  </a:lnTo>
                  <a:lnTo>
                    <a:pt x="246291" y="56845"/>
                  </a:lnTo>
                  <a:lnTo>
                    <a:pt x="207518" y="80416"/>
                  </a:lnTo>
                  <a:lnTo>
                    <a:pt x="171297" y="107518"/>
                  </a:lnTo>
                  <a:lnTo>
                    <a:pt x="137883" y="137883"/>
                  </a:lnTo>
                  <a:lnTo>
                    <a:pt x="107518" y="171297"/>
                  </a:lnTo>
                  <a:lnTo>
                    <a:pt x="80416" y="207518"/>
                  </a:lnTo>
                  <a:lnTo>
                    <a:pt x="56845" y="246291"/>
                  </a:lnTo>
                  <a:lnTo>
                    <a:pt x="37007" y="287388"/>
                  </a:lnTo>
                  <a:lnTo>
                    <a:pt x="21170" y="330568"/>
                  </a:lnTo>
                  <a:lnTo>
                    <a:pt x="9575" y="375602"/>
                  </a:lnTo>
                  <a:lnTo>
                    <a:pt x="2425" y="422249"/>
                  </a:lnTo>
                  <a:lnTo>
                    <a:pt x="0" y="470268"/>
                  </a:lnTo>
                  <a:lnTo>
                    <a:pt x="2425" y="518274"/>
                  </a:lnTo>
                  <a:lnTo>
                    <a:pt x="9575" y="564908"/>
                  </a:lnTo>
                  <a:lnTo>
                    <a:pt x="21170" y="609942"/>
                  </a:lnTo>
                  <a:lnTo>
                    <a:pt x="37007" y="653135"/>
                  </a:lnTo>
                  <a:lnTo>
                    <a:pt x="56845" y="694232"/>
                  </a:lnTo>
                  <a:lnTo>
                    <a:pt x="80416" y="733005"/>
                  </a:lnTo>
                  <a:lnTo>
                    <a:pt x="107518" y="769213"/>
                  </a:lnTo>
                  <a:lnTo>
                    <a:pt x="137883" y="802627"/>
                  </a:lnTo>
                  <a:lnTo>
                    <a:pt x="171297" y="833005"/>
                  </a:lnTo>
                  <a:lnTo>
                    <a:pt x="207518" y="860094"/>
                  </a:lnTo>
                  <a:lnTo>
                    <a:pt x="246291" y="883678"/>
                  </a:lnTo>
                  <a:lnTo>
                    <a:pt x="287388" y="903503"/>
                  </a:lnTo>
                  <a:lnTo>
                    <a:pt x="330568" y="919340"/>
                  </a:lnTo>
                  <a:lnTo>
                    <a:pt x="375602" y="930948"/>
                  </a:lnTo>
                  <a:lnTo>
                    <a:pt x="422249" y="938085"/>
                  </a:lnTo>
                  <a:lnTo>
                    <a:pt x="470255" y="940523"/>
                  </a:lnTo>
                  <a:lnTo>
                    <a:pt x="1574050" y="940523"/>
                  </a:lnTo>
                  <a:lnTo>
                    <a:pt x="1622069" y="938085"/>
                  </a:lnTo>
                  <a:lnTo>
                    <a:pt x="1668703" y="930948"/>
                  </a:lnTo>
                  <a:lnTo>
                    <a:pt x="1713738" y="919340"/>
                  </a:lnTo>
                  <a:lnTo>
                    <a:pt x="1756930" y="903503"/>
                  </a:lnTo>
                  <a:lnTo>
                    <a:pt x="1798027" y="883678"/>
                  </a:lnTo>
                  <a:lnTo>
                    <a:pt x="1836801" y="860094"/>
                  </a:lnTo>
                  <a:lnTo>
                    <a:pt x="1873008" y="833005"/>
                  </a:lnTo>
                  <a:lnTo>
                    <a:pt x="1906422" y="802627"/>
                  </a:lnTo>
                  <a:lnTo>
                    <a:pt x="1936800" y="769213"/>
                  </a:lnTo>
                  <a:lnTo>
                    <a:pt x="1963889" y="733005"/>
                  </a:lnTo>
                  <a:lnTo>
                    <a:pt x="1987473" y="694232"/>
                  </a:lnTo>
                  <a:lnTo>
                    <a:pt x="2007298" y="653135"/>
                  </a:lnTo>
                  <a:lnTo>
                    <a:pt x="2023135" y="609942"/>
                  </a:lnTo>
                  <a:lnTo>
                    <a:pt x="2034743" y="564908"/>
                  </a:lnTo>
                  <a:lnTo>
                    <a:pt x="2041880" y="518274"/>
                  </a:lnTo>
                  <a:lnTo>
                    <a:pt x="2044319" y="4702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840185" y="6238938"/>
            <a:ext cx="59296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45" dirty="0">
                <a:latin typeface="Dotum"/>
                <a:cs typeface="Dotum"/>
              </a:rPr>
              <a:t>토론하고</a:t>
            </a:r>
            <a:r>
              <a:rPr sz="2600" spc="-135" dirty="0">
                <a:latin typeface="Dotum"/>
                <a:cs typeface="Dotum"/>
              </a:rPr>
              <a:t> </a:t>
            </a:r>
            <a:r>
              <a:rPr sz="2600" spc="-245" dirty="0">
                <a:latin typeface="Dotum"/>
                <a:cs typeface="Dotum"/>
              </a:rPr>
              <a:t>싶은</a:t>
            </a:r>
            <a:r>
              <a:rPr sz="2600" spc="-135" dirty="0">
                <a:latin typeface="Dotum"/>
                <a:cs typeface="Dotum"/>
              </a:rPr>
              <a:t> </a:t>
            </a:r>
            <a:r>
              <a:rPr sz="2600" spc="-220" dirty="0">
                <a:latin typeface="Dotum"/>
                <a:cs typeface="Dotum"/>
              </a:rPr>
              <a:t>내용을</a:t>
            </a:r>
            <a:r>
              <a:rPr sz="2600" spc="-130" dirty="0">
                <a:latin typeface="Dotum"/>
                <a:cs typeface="Dotum"/>
              </a:rPr>
              <a:t> </a:t>
            </a:r>
            <a:r>
              <a:rPr sz="2600" spc="-229" dirty="0">
                <a:latin typeface="Dotum"/>
                <a:cs typeface="Dotum"/>
              </a:rPr>
              <a:t>간략하게</a:t>
            </a:r>
            <a:r>
              <a:rPr sz="2600" spc="-135" dirty="0">
                <a:latin typeface="Dotum"/>
                <a:cs typeface="Dotum"/>
              </a:rPr>
              <a:t> </a:t>
            </a:r>
            <a:r>
              <a:rPr sz="2600" spc="-195" dirty="0">
                <a:latin typeface="Dotum"/>
                <a:cs typeface="Dotum"/>
              </a:rPr>
              <a:t>서술하세요.</a:t>
            </a:r>
            <a:endParaRPr sz="2600">
              <a:latin typeface="Dotum"/>
              <a:cs typeface="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0185" y="3484276"/>
            <a:ext cx="5179695" cy="21494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8330"/>
              </a:lnSpc>
              <a:spcBef>
                <a:spcPts val="265"/>
              </a:spcBef>
            </a:pPr>
            <a:r>
              <a:rPr sz="7000" spc="-615" dirty="0">
                <a:latin typeface="Dotum"/>
                <a:cs typeface="Dotum"/>
              </a:rPr>
              <a:t>주제나 </a:t>
            </a:r>
            <a:r>
              <a:rPr sz="7000" spc="-4425" dirty="0">
                <a:latin typeface="Dotum"/>
                <a:cs typeface="Dotum"/>
              </a:rPr>
              <a:t>생각을
입력하세요</a:t>
            </a:r>
            <a:endParaRPr sz="7000">
              <a:latin typeface="Dotum"/>
              <a:cs typeface="Dotum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6334125" cy="10287635"/>
            <a:chOff x="0" y="0"/>
            <a:chExt cx="6334125" cy="102876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334124" cy="102869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296152" y="9532"/>
              <a:ext cx="24130" cy="10267950"/>
            </a:xfrm>
            <a:custGeom>
              <a:avLst/>
              <a:gdLst/>
              <a:ahLst/>
              <a:cxnLst/>
              <a:rect l="l" t="t" r="r" b="b"/>
              <a:pathLst>
                <a:path w="24129" h="10267950">
                  <a:moveTo>
                    <a:pt x="23768" y="1026795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80480" y="595765"/>
            <a:ext cx="16927195" cy="9097645"/>
            <a:chOff x="680480" y="595765"/>
            <a:chExt cx="16927195" cy="9097645"/>
          </a:xfrm>
        </p:grpSpPr>
        <p:sp>
          <p:nvSpPr>
            <p:cNvPr id="4" name="object 4"/>
            <p:cNvSpPr/>
            <p:nvPr/>
          </p:nvSpPr>
          <p:spPr>
            <a:xfrm>
              <a:off x="690174" y="605459"/>
              <a:ext cx="16908145" cy="9077960"/>
            </a:xfrm>
            <a:custGeom>
              <a:avLst/>
              <a:gdLst/>
              <a:ahLst/>
              <a:cxnLst/>
              <a:rect l="l" t="t" r="r" b="b"/>
              <a:pathLst>
                <a:path w="16908145" h="9077960">
                  <a:moveTo>
                    <a:pt x="16907649" y="9077939"/>
                  </a:moveTo>
                  <a:lnTo>
                    <a:pt x="0" y="9077939"/>
                  </a:lnTo>
                  <a:lnTo>
                    <a:pt x="0" y="0"/>
                  </a:lnTo>
                  <a:lnTo>
                    <a:pt x="16907649" y="0"/>
                  </a:lnTo>
                  <a:lnTo>
                    <a:pt x="16907649" y="9077939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0478" y="595769"/>
              <a:ext cx="16927195" cy="9097645"/>
            </a:xfrm>
            <a:custGeom>
              <a:avLst/>
              <a:gdLst/>
              <a:ahLst/>
              <a:cxnLst/>
              <a:rect l="l" t="t" r="r" b="b"/>
              <a:pathLst>
                <a:path w="16927195" h="9097645">
                  <a:moveTo>
                    <a:pt x="16927030" y="0"/>
                  </a:moveTo>
                  <a:lnTo>
                    <a:pt x="16907650" y="0"/>
                  </a:lnTo>
                  <a:lnTo>
                    <a:pt x="16907650" y="19392"/>
                  </a:lnTo>
                  <a:lnTo>
                    <a:pt x="16907650" y="9077947"/>
                  </a:lnTo>
                  <a:lnTo>
                    <a:pt x="19380" y="9077947"/>
                  </a:lnTo>
                  <a:lnTo>
                    <a:pt x="19380" y="19392"/>
                  </a:lnTo>
                  <a:lnTo>
                    <a:pt x="16907650" y="19392"/>
                  </a:lnTo>
                  <a:lnTo>
                    <a:pt x="16907650" y="0"/>
                  </a:lnTo>
                  <a:lnTo>
                    <a:pt x="19380" y="0"/>
                  </a:lnTo>
                  <a:lnTo>
                    <a:pt x="0" y="0"/>
                  </a:lnTo>
                  <a:lnTo>
                    <a:pt x="0" y="9097061"/>
                  </a:lnTo>
                  <a:lnTo>
                    <a:pt x="19380" y="9097061"/>
                  </a:lnTo>
                  <a:lnTo>
                    <a:pt x="16907650" y="9097061"/>
                  </a:lnTo>
                  <a:lnTo>
                    <a:pt x="16927030" y="9097061"/>
                  </a:lnTo>
                  <a:lnTo>
                    <a:pt x="169270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1946" y="1264485"/>
              <a:ext cx="7353299" cy="425767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39246" y="6818728"/>
            <a:ext cx="434530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600" dirty="0">
                <a:latin typeface="Dotum"/>
                <a:cs typeface="Dotum"/>
              </a:rPr>
              <a:t>감사합니다!</a:t>
            </a:r>
            <a:endParaRPr sz="7000">
              <a:latin typeface="Dotum"/>
              <a:cs typeface="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9246" y="8344823"/>
            <a:ext cx="73259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20" dirty="0">
                <a:latin typeface="Dotum"/>
                <a:cs typeface="Dotum"/>
              </a:rPr>
              <a:t>여기에</a:t>
            </a:r>
            <a:r>
              <a:rPr sz="2600" spc="-135" dirty="0">
                <a:latin typeface="Dotum"/>
                <a:cs typeface="Dotum"/>
              </a:rPr>
              <a:t> </a:t>
            </a:r>
            <a:r>
              <a:rPr sz="2600" spc="-245" dirty="0">
                <a:latin typeface="Dotum"/>
                <a:cs typeface="Dotum"/>
              </a:rPr>
              <a:t>마무리</a:t>
            </a:r>
            <a:r>
              <a:rPr sz="2600" spc="-135" dirty="0">
                <a:latin typeface="Dotum"/>
                <a:cs typeface="Dotum"/>
              </a:rPr>
              <a:t> </a:t>
            </a:r>
            <a:r>
              <a:rPr sz="2600" spc="-245" dirty="0">
                <a:latin typeface="Dotum"/>
                <a:cs typeface="Dotum"/>
              </a:rPr>
              <a:t>인사나</a:t>
            </a:r>
            <a:r>
              <a:rPr sz="2600" spc="-130" dirty="0">
                <a:latin typeface="Dotum"/>
                <a:cs typeface="Dotum"/>
              </a:rPr>
              <a:t> </a:t>
            </a:r>
            <a:r>
              <a:rPr sz="2600" spc="-220" dirty="0">
                <a:latin typeface="Dotum"/>
                <a:cs typeface="Dotum"/>
              </a:rPr>
              <a:t>행동</a:t>
            </a:r>
            <a:r>
              <a:rPr sz="2600" spc="-135" dirty="0">
                <a:latin typeface="Dotum"/>
                <a:cs typeface="Dotum"/>
              </a:rPr>
              <a:t> </a:t>
            </a:r>
            <a:r>
              <a:rPr sz="2600" spc="-245" dirty="0">
                <a:latin typeface="Dotum"/>
                <a:cs typeface="Dotum"/>
              </a:rPr>
              <a:t>유도</a:t>
            </a:r>
            <a:r>
              <a:rPr sz="2600" spc="-130" dirty="0">
                <a:latin typeface="Dotum"/>
                <a:cs typeface="Dotum"/>
              </a:rPr>
              <a:t> </a:t>
            </a:r>
            <a:r>
              <a:rPr sz="2600" spc="-229" dirty="0">
                <a:latin typeface="Dotum"/>
                <a:cs typeface="Dotum"/>
              </a:rPr>
              <a:t>메시지를</a:t>
            </a:r>
            <a:r>
              <a:rPr sz="2600" spc="-135" dirty="0">
                <a:latin typeface="Dotum"/>
                <a:cs typeface="Dotum"/>
              </a:rPr>
              <a:t> </a:t>
            </a:r>
            <a:r>
              <a:rPr sz="2600" spc="-185" dirty="0">
                <a:latin typeface="Dotum"/>
                <a:cs typeface="Dotum"/>
              </a:rPr>
              <a:t>삽입하세요.</a:t>
            </a:r>
            <a:endParaRPr sz="2600">
              <a:latin typeface="Dotum"/>
              <a:cs typeface="Dotum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0955" y="1264485"/>
            <a:ext cx="16945610" cy="7524115"/>
            <a:chOff x="670955" y="1264485"/>
            <a:chExt cx="16945610" cy="752411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82328" y="1264485"/>
              <a:ext cx="7353299" cy="42576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80480" y="6207347"/>
              <a:ext cx="16926560" cy="24130"/>
            </a:xfrm>
            <a:custGeom>
              <a:avLst/>
              <a:gdLst/>
              <a:ahLst/>
              <a:cxnLst/>
              <a:rect l="l" t="t" r="r" b="b"/>
              <a:pathLst>
                <a:path w="16926560" h="24129">
                  <a:moveTo>
                    <a:pt x="0" y="0"/>
                  </a:moveTo>
                  <a:lnTo>
                    <a:pt x="16925996" y="2381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19872" y="7853530"/>
              <a:ext cx="6210300" cy="928369"/>
            </a:xfrm>
            <a:custGeom>
              <a:avLst/>
              <a:gdLst/>
              <a:ahLst/>
              <a:cxnLst/>
              <a:rect l="l" t="t" r="r" b="b"/>
              <a:pathLst>
                <a:path w="6210300" h="928370">
                  <a:moveTo>
                    <a:pt x="5745921" y="928300"/>
                  </a:moveTo>
                  <a:lnTo>
                    <a:pt x="464100" y="928300"/>
                  </a:lnTo>
                  <a:lnTo>
                    <a:pt x="416643" y="925904"/>
                  </a:lnTo>
                  <a:lnTo>
                    <a:pt x="370558" y="918870"/>
                  </a:lnTo>
                  <a:lnTo>
                    <a:pt x="326079" y="907432"/>
                  </a:lnTo>
                  <a:lnTo>
                    <a:pt x="283437" y="891824"/>
                  </a:lnTo>
                  <a:lnTo>
                    <a:pt x="242868" y="872278"/>
                  </a:lnTo>
                  <a:lnTo>
                    <a:pt x="204603" y="849029"/>
                  </a:lnTo>
                  <a:lnTo>
                    <a:pt x="168875" y="822309"/>
                  </a:lnTo>
                  <a:lnTo>
                    <a:pt x="135919" y="792351"/>
                  </a:lnTo>
                  <a:lnTo>
                    <a:pt x="105967" y="759390"/>
                  </a:lnTo>
                  <a:lnTo>
                    <a:pt x="79252" y="723658"/>
                  </a:lnTo>
                  <a:lnTo>
                    <a:pt x="56007" y="685389"/>
                  </a:lnTo>
                  <a:lnTo>
                    <a:pt x="36466" y="644815"/>
                  </a:lnTo>
                  <a:lnTo>
                    <a:pt x="20862" y="602171"/>
                  </a:lnTo>
                  <a:lnTo>
                    <a:pt x="9427" y="557690"/>
                  </a:lnTo>
                  <a:lnTo>
                    <a:pt x="2395" y="511605"/>
                  </a:lnTo>
                  <a:lnTo>
                    <a:pt x="0" y="464150"/>
                  </a:lnTo>
                  <a:lnTo>
                    <a:pt x="2395" y="416684"/>
                  </a:lnTo>
                  <a:lnTo>
                    <a:pt x="9427" y="370591"/>
                  </a:lnTo>
                  <a:lnTo>
                    <a:pt x="20862" y="326105"/>
                  </a:lnTo>
                  <a:lnTo>
                    <a:pt x="36466" y="283458"/>
                  </a:lnTo>
                  <a:lnTo>
                    <a:pt x="56007" y="242884"/>
                  </a:lnTo>
                  <a:lnTo>
                    <a:pt x="79252" y="204615"/>
                  </a:lnTo>
                  <a:lnTo>
                    <a:pt x="105967" y="168884"/>
                  </a:lnTo>
                  <a:lnTo>
                    <a:pt x="135919" y="135925"/>
                  </a:lnTo>
                  <a:lnTo>
                    <a:pt x="168875" y="105971"/>
                  </a:lnTo>
                  <a:lnTo>
                    <a:pt x="204603" y="79255"/>
                  </a:lnTo>
                  <a:lnTo>
                    <a:pt x="242868" y="56009"/>
                  </a:lnTo>
                  <a:lnTo>
                    <a:pt x="283437" y="36467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5745921" y="0"/>
                  </a:lnTo>
                  <a:lnTo>
                    <a:pt x="5793368" y="2395"/>
                  </a:lnTo>
                  <a:lnTo>
                    <a:pt x="5839445" y="9427"/>
                  </a:lnTo>
                  <a:lnTo>
                    <a:pt x="5883919" y="20862"/>
                  </a:lnTo>
                  <a:lnTo>
                    <a:pt x="5926557" y="36467"/>
                  </a:lnTo>
                  <a:lnTo>
                    <a:pt x="5967126" y="56009"/>
                  </a:lnTo>
                  <a:lnTo>
                    <a:pt x="6005391" y="79255"/>
                  </a:lnTo>
                  <a:lnTo>
                    <a:pt x="6041120" y="105971"/>
                  </a:lnTo>
                  <a:lnTo>
                    <a:pt x="6074078" y="135925"/>
                  </a:lnTo>
                  <a:lnTo>
                    <a:pt x="6104034" y="168884"/>
                  </a:lnTo>
                  <a:lnTo>
                    <a:pt x="6130752" y="204615"/>
                  </a:lnTo>
                  <a:lnTo>
                    <a:pt x="6154001" y="242884"/>
                  </a:lnTo>
                  <a:lnTo>
                    <a:pt x="6173545" y="283458"/>
                  </a:lnTo>
                  <a:lnTo>
                    <a:pt x="6189153" y="326105"/>
                  </a:lnTo>
                  <a:lnTo>
                    <a:pt x="6200591" y="370591"/>
                  </a:lnTo>
                  <a:lnTo>
                    <a:pt x="6207624" y="416684"/>
                  </a:lnTo>
                  <a:lnTo>
                    <a:pt x="6210021" y="464150"/>
                  </a:lnTo>
                  <a:lnTo>
                    <a:pt x="6207624" y="511605"/>
                  </a:lnTo>
                  <a:lnTo>
                    <a:pt x="6200591" y="557690"/>
                  </a:lnTo>
                  <a:lnTo>
                    <a:pt x="6189153" y="602171"/>
                  </a:lnTo>
                  <a:lnTo>
                    <a:pt x="6173545" y="644815"/>
                  </a:lnTo>
                  <a:lnTo>
                    <a:pt x="6154001" y="685389"/>
                  </a:lnTo>
                  <a:lnTo>
                    <a:pt x="6130752" y="723658"/>
                  </a:lnTo>
                  <a:lnTo>
                    <a:pt x="6104034" y="759390"/>
                  </a:lnTo>
                  <a:lnTo>
                    <a:pt x="6074078" y="792351"/>
                  </a:lnTo>
                  <a:lnTo>
                    <a:pt x="6041120" y="822309"/>
                  </a:lnTo>
                  <a:lnTo>
                    <a:pt x="6005391" y="849029"/>
                  </a:lnTo>
                  <a:lnTo>
                    <a:pt x="5967126" y="872278"/>
                  </a:lnTo>
                  <a:lnTo>
                    <a:pt x="5926557" y="891824"/>
                  </a:lnTo>
                  <a:lnTo>
                    <a:pt x="5883919" y="907432"/>
                  </a:lnTo>
                  <a:lnTo>
                    <a:pt x="5839445" y="918870"/>
                  </a:lnTo>
                  <a:lnTo>
                    <a:pt x="5793368" y="925904"/>
                  </a:lnTo>
                  <a:lnTo>
                    <a:pt x="5745921" y="928300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13707" y="7847380"/>
              <a:ext cx="6221095" cy="941069"/>
            </a:xfrm>
            <a:custGeom>
              <a:avLst/>
              <a:gdLst/>
              <a:ahLst/>
              <a:cxnLst/>
              <a:rect l="l" t="t" r="r" b="b"/>
              <a:pathLst>
                <a:path w="6221094" h="941070">
                  <a:moveTo>
                    <a:pt x="4468787" y="560793"/>
                  </a:moveTo>
                  <a:lnTo>
                    <a:pt x="1753273" y="560793"/>
                  </a:lnTo>
                  <a:lnTo>
                    <a:pt x="1753273" y="579843"/>
                  </a:lnTo>
                  <a:lnTo>
                    <a:pt x="4468787" y="579843"/>
                  </a:lnTo>
                  <a:lnTo>
                    <a:pt x="4468787" y="560793"/>
                  </a:lnTo>
                  <a:close/>
                </a:path>
                <a:path w="6221094" h="941070">
                  <a:moveTo>
                    <a:pt x="6220853" y="441083"/>
                  </a:moveTo>
                  <a:lnTo>
                    <a:pt x="6219901" y="422287"/>
                  </a:lnTo>
                  <a:lnTo>
                    <a:pt x="6212764" y="375640"/>
                  </a:lnTo>
                  <a:lnTo>
                    <a:pt x="6210020" y="364985"/>
                  </a:lnTo>
                  <a:lnTo>
                    <a:pt x="6210020" y="470306"/>
                  </a:lnTo>
                  <a:lnTo>
                    <a:pt x="6207658" y="517067"/>
                  </a:lnTo>
                  <a:lnTo>
                    <a:pt x="6200699" y="562508"/>
                  </a:lnTo>
                  <a:lnTo>
                    <a:pt x="6189396" y="606361"/>
                  </a:lnTo>
                  <a:lnTo>
                    <a:pt x="6173978" y="648423"/>
                  </a:lnTo>
                  <a:lnTo>
                    <a:pt x="6154674" y="688454"/>
                  </a:lnTo>
                  <a:lnTo>
                    <a:pt x="6131712" y="726211"/>
                  </a:lnTo>
                  <a:lnTo>
                    <a:pt x="6105322" y="761479"/>
                  </a:lnTo>
                  <a:lnTo>
                    <a:pt x="6075743" y="794016"/>
                  </a:lnTo>
                  <a:lnTo>
                    <a:pt x="6043219" y="823595"/>
                  </a:lnTo>
                  <a:lnTo>
                    <a:pt x="6007951" y="849985"/>
                  </a:lnTo>
                  <a:lnTo>
                    <a:pt x="5970194" y="872947"/>
                  </a:lnTo>
                  <a:lnTo>
                    <a:pt x="5930163" y="892251"/>
                  </a:lnTo>
                  <a:lnTo>
                    <a:pt x="5888113" y="907681"/>
                  </a:lnTo>
                  <a:lnTo>
                    <a:pt x="5844260" y="918972"/>
                  </a:lnTo>
                  <a:lnTo>
                    <a:pt x="5798832" y="925931"/>
                  </a:lnTo>
                  <a:lnTo>
                    <a:pt x="5752084" y="928293"/>
                  </a:lnTo>
                  <a:lnTo>
                    <a:pt x="470255" y="928293"/>
                  </a:lnTo>
                  <a:lnTo>
                    <a:pt x="423494" y="925931"/>
                  </a:lnTo>
                  <a:lnTo>
                    <a:pt x="378079" y="918972"/>
                  </a:lnTo>
                  <a:lnTo>
                    <a:pt x="334225" y="907681"/>
                  </a:lnTo>
                  <a:lnTo>
                    <a:pt x="292163" y="892251"/>
                  </a:lnTo>
                  <a:lnTo>
                    <a:pt x="252145" y="872947"/>
                  </a:lnTo>
                  <a:lnTo>
                    <a:pt x="214388" y="849985"/>
                  </a:lnTo>
                  <a:lnTo>
                    <a:pt x="179120" y="823595"/>
                  </a:lnTo>
                  <a:lnTo>
                    <a:pt x="146596" y="794016"/>
                  </a:lnTo>
                  <a:lnTo>
                    <a:pt x="117017" y="761479"/>
                  </a:lnTo>
                  <a:lnTo>
                    <a:pt x="90627" y="726211"/>
                  </a:lnTo>
                  <a:lnTo>
                    <a:pt x="67665" y="688454"/>
                  </a:lnTo>
                  <a:lnTo>
                    <a:pt x="48361" y="648423"/>
                  </a:lnTo>
                  <a:lnTo>
                    <a:pt x="32943" y="606361"/>
                  </a:lnTo>
                  <a:lnTo>
                    <a:pt x="21640" y="562508"/>
                  </a:lnTo>
                  <a:lnTo>
                    <a:pt x="14681" y="517067"/>
                  </a:lnTo>
                  <a:lnTo>
                    <a:pt x="12319" y="470306"/>
                  </a:lnTo>
                  <a:lnTo>
                    <a:pt x="14681" y="423545"/>
                  </a:lnTo>
                  <a:lnTo>
                    <a:pt x="21640" y="378104"/>
                  </a:lnTo>
                  <a:lnTo>
                    <a:pt x="32943" y="334251"/>
                  </a:lnTo>
                  <a:lnTo>
                    <a:pt x="48361" y="292188"/>
                  </a:lnTo>
                  <a:lnTo>
                    <a:pt x="67665" y="252158"/>
                  </a:lnTo>
                  <a:lnTo>
                    <a:pt x="90627" y="214401"/>
                  </a:lnTo>
                  <a:lnTo>
                    <a:pt x="117017" y="179133"/>
                  </a:lnTo>
                  <a:lnTo>
                    <a:pt x="146596" y="146596"/>
                  </a:lnTo>
                  <a:lnTo>
                    <a:pt x="179120" y="117017"/>
                  </a:lnTo>
                  <a:lnTo>
                    <a:pt x="214388" y="90627"/>
                  </a:lnTo>
                  <a:lnTo>
                    <a:pt x="252145" y="67665"/>
                  </a:lnTo>
                  <a:lnTo>
                    <a:pt x="292163" y="48361"/>
                  </a:lnTo>
                  <a:lnTo>
                    <a:pt x="334225" y="32931"/>
                  </a:lnTo>
                  <a:lnTo>
                    <a:pt x="378079" y="21640"/>
                  </a:lnTo>
                  <a:lnTo>
                    <a:pt x="423494" y="14681"/>
                  </a:lnTo>
                  <a:lnTo>
                    <a:pt x="470255" y="12319"/>
                  </a:lnTo>
                  <a:lnTo>
                    <a:pt x="5752084" y="12319"/>
                  </a:lnTo>
                  <a:lnTo>
                    <a:pt x="5798832" y="14681"/>
                  </a:lnTo>
                  <a:lnTo>
                    <a:pt x="5844260" y="21640"/>
                  </a:lnTo>
                  <a:lnTo>
                    <a:pt x="5888113" y="32931"/>
                  </a:lnTo>
                  <a:lnTo>
                    <a:pt x="5930163" y="48361"/>
                  </a:lnTo>
                  <a:lnTo>
                    <a:pt x="5970194" y="67665"/>
                  </a:lnTo>
                  <a:lnTo>
                    <a:pt x="6007951" y="90627"/>
                  </a:lnTo>
                  <a:lnTo>
                    <a:pt x="6043219" y="117017"/>
                  </a:lnTo>
                  <a:lnTo>
                    <a:pt x="6075743" y="146596"/>
                  </a:lnTo>
                  <a:lnTo>
                    <a:pt x="6105322" y="179133"/>
                  </a:lnTo>
                  <a:lnTo>
                    <a:pt x="6131712" y="214401"/>
                  </a:lnTo>
                  <a:lnTo>
                    <a:pt x="6154674" y="252158"/>
                  </a:lnTo>
                  <a:lnTo>
                    <a:pt x="6173978" y="292188"/>
                  </a:lnTo>
                  <a:lnTo>
                    <a:pt x="6189396" y="334251"/>
                  </a:lnTo>
                  <a:lnTo>
                    <a:pt x="6200699" y="378104"/>
                  </a:lnTo>
                  <a:lnTo>
                    <a:pt x="6207658" y="423545"/>
                  </a:lnTo>
                  <a:lnTo>
                    <a:pt x="6210020" y="470306"/>
                  </a:lnTo>
                  <a:lnTo>
                    <a:pt x="6210020" y="364985"/>
                  </a:lnTo>
                  <a:lnTo>
                    <a:pt x="6185332" y="287401"/>
                  </a:lnTo>
                  <a:lnTo>
                    <a:pt x="6165494" y="246303"/>
                  </a:lnTo>
                  <a:lnTo>
                    <a:pt x="6141923" y="207518"/>
                  </a:lnTo>
                  <a:lnTo>
                    <a:pt x="6114821" y="171310"/>
                  </a:lnTo>
                  <a:lnTo>
                    <a:pt x="6084443" y="137896"/>
                  </a:lnTo>
                  <a:lnTo>
                    <a:pt x="6051042" y="107518"/>
                  </a:lnTo>
                  <a:lnTo>
                    <a:pt x="6014821" y="80416"/>
                  </a:lnTo>
                  <a:lnTo>
                    <a:pt x="5976048" y="56845"/>
                  </a:lnTo>
                  <a:lnTo>
                    <a:pt x="5934951" y="37007"/>
                  </a:lnTo>
                  <a:lnTo>
                    <a:pt x="5891771" y="21170"/>
                  </a:lnTo>
                  <a:lnTo>
                    <a:pt x="5857392" y="12319"/>
                  </a:lnTo>
                  <a:lnTo>
                    <a:pt x="5846737" y="9563"/>
                  </a:lnTo>
                  <a:lnTo>
                    <a:pt x="5800090" y="2425"/>
                  </a:lnTo>
                  <a:lnTo>
                    <a:pt x="5752084" y="0"/>
                  </a:lnTo>
                  <a:lnTo>
                    <a:pt x="470255" y="0"/>
                  </a:lnTo>
                  <a:lnTo>
                    <a:pt x="422249" y="2425"/>
                  </a:lnTo>
                  <a:lnTo>
                    <a:pt x="375602" y="9563"/>
                  </a:lnTo>
                  <a:lnTo>
                    <a:pt x="330568" y="21170"/>
                  </a:lnTo>
                  <a:lnTo>
                    <a:pt x="287388" y="37007"/>
                  </a:lnTo>
                  <a:lnTo>
                    <a:pt x="246291" y="56845"/>
                  </a:lnTo>
                  <a:lnTo>
                    <a:pt x="207518" y="80416"/>
                  </a:lnTo>
                  <a:lnTo>
                    <a:pt x="171297" y="107518"/>
                  </a:lnTo>
                  <a:lnTo>
                    <a:pt x="137883" y="137896"/>
                  </a:lnTo>
                  <a:lnTo>
                    <a:pt x="107518" y="171310"/>
                  </a:lnTo>
                  <a:lnTo>
                    <a:pt x="80416" y="207518"/>
                  </a:lnTo>
                  <a:lnTo>
                    <a:pt x="56845" y="246303"/>
                  </a:lnTo>
                  <a:lnTo>
                    <a:pt x="37007" y="287401"/>
                  </a:lnTo>
                  <a:lnTo>
                    <a:pt x="21170" y="330593"/>
                  </a:lnTo>
                  <a:lnTo>
                    <a:pt x="9575" y="375640"/>
                  </a:lnTo>
                  <a:lnTo>
                    <a:pt x="2425" y="422287"/>
                  </a:lnTo>
                  <a:lnTo>
                    <a:pt x="0" y="470306"/>
                  </a:lnTo>
                  <a:lnTo>
                    <a:pt x="2425" y="518325"/>
                  </a:lnTo>
                  <a:lnTo>
                    <a:pt x="9575" y="564972"/>
                  </a:lnTo>
                  <a:lnTo>
                    <a:pt x="21170" y="610019"/>
                  </a:lnTo>
                  <a:lnTo>
                    <a:pt x="37007" y="653211"/>
                  </a:lnTo>
                  <a:lnTo>
                    <a:pt x="56845" y="694309"/>
                  </a:lnTo>
                  <a:lnTo>
                    <a:pt x="80416" y="733094"/>
                  </a:lnTo>
                  <a:lnTo>
                    <a:pt x="107518" y="769302"/>
                  </a:lnTo>
                  <a:lnTo>
                    <a:pt x="137883" y="802716"/>
                  </a:lnTo>
                  <a:lnTo>
                    <a:pt x="171297" y="833094"/>
                  </a:lnTo>
                  <a:lnTo>
                    <a:pt x="207518" y="860196"/>
                  </a:lnTo>
                  <a:lnTo>
                    <a:pt x="246291" y="883767"/>
                  </a:lnTo>
                  <a:lnTo>
                    <a:pt x="287388" y="903605"/>
                  </a:lnTo>
                  <a:lnTo>
                    <a:pt x="330568" y="919441"/>
                  </a:lnTo>
                  <a:lnTo>
                    <a:pt x="375602" y="931049"/>
                  </a:lnTo>
                  <a:lnTo>
                    <a:pt x="422249" y="938187"/>
                  </a:lnTo>
                  <a:lnTo>
                    <a:pt x="470255" y="940612"/>
                  </a:lnTo>
                  <a:lnTo>
                    <a:pt x="5752084" y="940612"/>
                  </a:lnTo>
                  <a:lnTo>
                    <a:pt x="5800090" y="938187"/>
                  </a:lnTo>
                  <a:lnTo>
                    <a:pt x="5846737" y="931049"/>
                  </a:lnTo>
                  <a:lnTo>
                    <a:pt x="5857392" y="928293"/>
                  </a:lnTo>
                  <a:lnTo>
                    <a:pt x="5891771" y="919441"/>
                  </a:lnTo>
                  <a:lnTo>
                    <a:pt x="5934951" y="903605"/>
                  </a:lnTo>
                  <a:lnTo>
                    <a:pt x="5976048" y="883767"/>
                  </a:lnTo>
                  <a:lnTo>
                    <a:pt x="6014821" y="860196"/>
                  </a:lnTo>
                  <a:lnTo>
                    <a:pt x="6051042" y="833094"/>
                  </a:lnTo>
                  <a:lnTo>
                    <a:pt x="6084443" y="802716"/>
                  </a:lnTo>
                  <a:lnTo>
                    <a:pt x="6114821" y="769302"/>
                  </a:lnTo>
                  <a:lnTo>
                    <a:pt x="6141923" y="733094"/>
                  </a:lnTo>
                  <a:lnTo>
                    <a:pt x="6165494" y="694309"/>
                  </a:lnTo>
                  <a:lnTo>
                    <a:pt x="6185332" y="653211"/>
                  </a:lnTo>
                  <a:lnTo>
                    <a:pt x="6201168" y="610019"/>
                  </a:lnTo>
                  <a:lnTo>
                    <a:pt x="6212764" y="564972"/>
                  </a:lnTo>
                  <a:lnTo>
                    <a:pt x="6219901" y="518325"/>
                  </a:lnTo>
                  <a:lnTo>
                    <a:pt x="6220853" y="499529"/>
                  </a:lnTo>
                  <a:lnTo>
                    <a:pt x="6220853" y="4410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354285" y="8097050"/>
            <a:ext cx="27412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10" dirty="0">
                <a:latin typeface="Dotum"/>
                <a:cs typeface="Dotum"/>
                <a:hlinkClick r:id="rId4" action="ppaction://hlinksldjump"/>
              </a:rPr>
              <a:t>안건</a:t>
            </a:r>
            <a:r>
              <a:rPr sz="2200" spc="-100" dirty="0">
                <a:latin typeface="Dotum"/>
                <a:cs typeface="Dotum"/>
                <a:hlinkClick r:id="rId4" action="ppaction://hlinksldjump"/>
              </a:rPr>
              <a:t> </a:t>
            </a:r>
            <a:r>
              <a:rPr sz="2200" spc="-200" dirty="0">
                <a:latin typeface="Dotum"/>
                <a:cs typeface="Dotum"/>
                <a:hlinkClick r:id="rId4" action="ppaction://hlinksldjump"/>
              </a:rPr>
              <a:t>페이지로</a:t>
            </a:r>
            <a:r>
              <a:rPr sz="2200" spc="-95" dirty="0">
                <a:latin typeface="Dotum"/>
                <a:cs typeface="Dotum"/>
                <a:hlinkClick r:id="rId4" action="ppaction://hlinksldjump"/>
              </a:rPr>
              <a:t> </a:t>
            </a:r>
            <a:r>
              <a:rPr sz="2200" spc="-165" dirty="0">
                <a:latin typeface="Dotum"/>
                <a:cs typeface="Dotum"/>
                <a:hlinkClick r:id="rId4" action="ppaction://hlinksldjump"/>
              </a:rPr>
              <a:t>돌아가기</a:t>
            </a:r>
            <a:endParaRPr sz="22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85296" y="9533"/>
            <a:ext cx="24130" cy="10267950"/>
          </a:xfrm>
          <a:custGeom>
            <a:avLst/>
            <a:gdLst/>
            <a:ahLst/>
            <a:cxnLst/>
            <a:rect l="l" t="t" r="r" b="b"/>
            <a:pathLst>
              <a:path w="24129" h="10267950">
                <a:moveTo>
                  <a:pt x="23768" y="1026795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2868682"/>
            <a:ext cx="2479040" cy="21494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8330"/>
              </a:lnSpc>
              <a:spcBef>
                <a:spcPts val="265"/>
              </a:spcBef>
            </a:pPr>
            <a:r>
              <a:rPr spc="-3210" dirty="0"/>
              <a:t>자료
페이지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6000" y="5559069"/>
            <a:ext cx="4446905" cy="23685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200" spc="-45" dirty="0">
                <a:latin typeface="Dotum"/>
                <a:cs typeface="Dotum"/>
              </a:rPr>
              <a:t>Canva</a:t>
            </a:r>
            <a:r>
              <a:rPr sz="2200" spc="-105" dirty="0">
                <a:latin typeface="Dotum"/>
                <a:cs typeface="Dotum"/>
              </a:rPr>
              <a:t> </a:t>
            </a:r>
            <a:r>
              <a:rPr sz="2200" spc="-40" dirty="0">
                <a:latin typeface="Dotum"/>
                <a:cs typeface="Dotum"/>
              </a:rPr>
              <a:t>프레젠테이션에</a:t>
            </a:r>
            <a:endParaRPr sz="2200">
              <a:latin typeface="Dotum"/>
              <a:cs typeface="Dotum"/>
            </a:endParaRPr>
          </a:p>
          <a:p>
            <a:pPr marL="12700" marR="711835">
              <a:lnSpc>
                <a:spcPct val="116500"/>
              </a:lnSpc>
            </a:pPr>
            <a:r>
              <a:rPr sz="2200" spc="-204" dirty="0">
                <a:latin typeface="Dotum"/>
                <a:cs typeface="Dotum"/>
              </a:rPr>
              <a:t>이</a:t>
            </a:r>
            <a:r>
              <a:rPr sz="2200" spc="-110" dirty="0">
                <a:latin typeface="Dotum"/>
                <a:cs typeface="Dotum"/>
              </a:rPr>
              <a:t> </a:t>
            </a:r>
            <a:r>
              <a:rPr sz="2200" spc="-210" dirty="0">
                <a:latin typeface="Dotum"/>
                <a:cs typeface="Dotum"/>
              </a:rPr>
              <a:t>디자인</a:t>
            </a:r>
            <a:r>
              <a:rPr sz="2200" spc="-105" dirty="0">
                <a:latin typeface="Dotum"/>
                <a:cs typeface="Dotum"/>
              </a:rPr>
              <a:t> </a:t>
            </a:r>
            <a:r>
              <a:rPr sz="2200" spc="-210" dirty="0">
                <a:latin typeface="Dotum"/>
                <a:cs typeface="Dotum"/>
              </a:rPr>
              <a:t>자료를</a:t>
            </a:r>
            <a:r>
              <a:rPr sz="2200" spc="-105" dirty="0">
                <a:latin typeface="Dotum"/>
                <a:cs typeface="Dotum"/>
              </a:rPr>
              <a:t> </a:t>
            </a:r>
            <a:r>
              <a:rPr sz="2200" spc="-25" dirty="0">
                <a:latin typeface="Dotum"/>
                <a:cs typeface="Dotum"/>
              </a:rPr>
              <a:t>사용해 </a:t>
            </a:r>
            <a:r>
              <a:rPr sz="2200" spc="-1055" dirty="0">
                <a:latin typeface="Dotum"/>
                <a:cs typeface="Dotum"/>
              </a:rPr>
              <a:t>보세요.
즐겁게</a:t>
            </a:r>
            <a:r>
              <a:rPr sz="2200" spc="-95" dirty="0">
                <a:latin typeface="Dotum"/>
                <a:cs typeface="Dotum"/>
              </a:rPr>
              <a:t> </a:t>
            </a:r>
            <a:r>
              <a:rPr sz="2200" spc="-40" dirty="0">
                <a:latin typeface="Dotum"/>
                <a:cs typeface="Dotum"/>
              </a:rPr>
              <a:t>디자인하세요!</a:t>
            </a:r>
            <a:endParaRPr sz="22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Dotum"/>
              <a:cs typeface="Dotum"/>
            </a:endParaRPr>
          </a:p>
          <a:p>
            <a:pPr marL="12700" marR="5080">
              <a:lnSpc>
                <a:spcPct val="116500"/>
              </a:lnSpc>
            </a:pPr>
            <a:r>
              <a:rPr sz="2200" spc="-185" dirty="0">
                <a:latin typeface="Dotum"/>
                <a:cs typeface="Dotum"/>
              </a:rPr>
              <a:t>프레젠테이션을</a:t>
            </a:r>
            <a:r>
              <a:rPr sz="2200" spc="-114" dirty="0">
                <a:latin typeface="Dotum"/>
                <a:cs typeface="Dotum"/>
              </a:rPr>
              <a:t> </a:t>
            </a:r>
            <a:r>
              <a:rPr sz="2200" spc="-210" dirty="0">
                <a:latin typeface="Dotum"/>
                <a:cs typeface="Dotum"/>
              </a:rPr>
              <a:t>하기</a:t>
            </a:r>
            <a:r>
              <a:rPr sz="2200" spc="-110" dirty="0">
                <a:latin typeface="Dotum"/>
                <a:cs typeface="Dotum"/>
              </a:rPr>
              <a:t> </a:t>
            </a:r>
            <a:r>
              <a:rPr sz="2200" spc="-185" dirty="0">
                <a:latin typeface="Dotum"/>
                <a:cs typeface="Dotum"/>
              </a:rPr>
              <a:t>전에</a:t>
            </a:r>
            <a:r>
              <a:rPr sz="2200" spc="-114" dirty="0">
                <a:latin typeface="Dotum"/>
                <a:cs typeface="Dotum"/>
              </a:rPr>
              <a:t> </a:t>
            </a:r>
            <a:r>
              <a:rPr sz="2200" spc="-204" dirty="0">
                <a:latin typeface="Dotum"/>
                <a:cs typeface="Dotum"/>
              </a:rPr>
              <a:t>이</a:t>
            </a:r>
            <a:r>
              <a:rPr sz="2200" spc="-110" dirty="0">
                <a:latin typeface="Dotum"/>
                <a:cs typeface="Dotum"/>
              </a:rPr>
              <a:t> </a:t>
            </a:r>
            <a:r>
              <a:rPr sz="2200" spc="-1200" dirty="0">
                <a:latin typeface="Dotum"/>
                <a:cs typeface="Dotum"/>
              </a:rPr>
              <a:t>페이지를
삭제하는</a:t>
            </a:r>
            <a:r>
              <a:rPr sz="2200" spc="-210" dirty="0">
                <a:latin typeface="Dotum"/>
                <a:cs typeface="Dotum"/>
              </a:rPr>
              <a:t> 일을</a:t>
            </a:r>
            <a:r>
              <a:rPr sz="2200" spc="-110" dirty="0">
                <a:latin typeface="Dotum"/>
                <a:cs typeface="Dotum"/>
              </a:rPr>
              <a:t> </a:t>
            </a:r>
            <a:r>
              <a:rPr sz="2200" spc="-210" dirty="0">
                <a:latin typeface="Dotum"/>
                <a:cs typeface="Dotum"/>
              </a:rPr>
              <a:t>잊지</a:t>
            </a:r>
            <a:r>
              <a:rPr sz="2200" spc="-105" dirty="0">
                <a:latin typeface="Dotum"/>
                <a:cs typeface="Dotum"/>
              </a:rPr>
              <a:t> </a:t>
            </a:r>
            <a:r>
              <a:rPr sz="2200" spc="-20" dirty="0">
                <a:latin typeface="Dotum"/>
                <a:cs typeface="Dotum"/>
              </a:rPr>
              <a:t>마세요.</a:t>
            </a:r>
            <a:endParaRPr sz="2200">
              <a:latin typeface="Dotum"/>
              <a:cs typeface="Dotum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588285" y="7914147"/>
            <a:ext cx="1667510" cy="1335405"/>
            <a:chOff x="15588285" y="7914147"/>
            <a:chExt cx="1667510" cy="1335405"/>
          </a:xfrm>
        </p:grpSpPr>
        <p:sp>
          <p:nvSpPr>
            <p:cNvPr id="6" name="object 6"/>
            <p:cNvSpPr/>
            <p:nvPr/>
          </p:nvSpPr>
          <p:spPr>
            <a:xfrm>
              <a:off x="15591934" y="7918030"/>
              <a:ext cx="1659889" cy="1327785"/>
            </a:xfrm>
            <a:custGeom>
              <a:avLst/>
              <a:gdLst/>
              <a:ahLst/>
              <a:cxnLst/>
              <a:rect l="l" t="t" r="r" b="b"/>
              <a:pathLst>
                <a:path w="1659890" h="1327784">
                  <a:moveTo>
                    <a:pt x="832774" y="1327581"/>
                  </a:moveTo>
                  <a:lnTo>
                    <a:pt x="786047" y="1313985"/>
                  </a:lnTo>
                  <a:lnTo>
                    <a:pt x="743197" y="1293257"/>
                  </a:lnTo>
                  <a:lnTo>
                    <a:pt x="700487" y="1272234"/>
                  </a:lnTo>
                  <a:lnTo>
                    <a:pt x="658074" y="1250641"/>
                  </a:lnTo>
                  <a:lnTo>
                    <a:pt x="616115" y="1228201"/>
                  </a:lnTo>
                  <a:lnTo>
                    <a:pt x="574769" y="1204639"/>
                  </a:lnTo>
                  <a:lnTo>
                    <a:pt x="539222" y="1182899"/>
                  </a:lnTo>
                  <a:lnTo>
                    <a:pt x="502986" y="1159257"/>
                  </a:lnTo>
                  <a:lnTo>
                    <a:pt x="466298" y="1133790"/>
                  </a:lnTo>
                  <a:lnTo>
                    <a:pt x="429397" y="1106578"/>
                  </a:lnTo>
                  <a:lnTo>
                    <a:pt x="392520" y="1077698"/>
                  </a:lnTo>
                  <a:lnTo>
                    <a:pt x="355905" y="1047230"/>
                  </a:lnTo>
                  <a:lnTo>
                    <a:pt x="319792" y="1015253"/>
                  </a:lnTo>
                  <a:lnTo>
                    <a:pt x="284416" y="981844"/>
                  </a:lnTo>
                  <a:lnTo>
                    <a:pt x="250018" y="947083"/>
                  </a:lnTo>
                  <a:lnTo>
                    <a:pt x="216834" y="911048"/>
                  </a:lnTo>
                  <a:lnTo>
                    <a:pt x="185102" y="873817"/>
                  </a:lnTo>
                  <a:lnTo>
                    <a:pt x="155061" y="835470"/>
                  </a:lnTo>
                  <a:lnTo>
                    <a:pt x="126949" y="796085"/>
                  </a:lnTo>
                  <a:lnTo>
                    <a:pt x="101003" y="755740"/>
                  </a:lnTo>
                  <a:lnTo>
                    <a:pt x="77462" y="714515"/>
                  </a:lnTo>
                  <a:lnTo>
                    <a:pt x="56564" y="672487"/>
                  </a:lnTo>
                  <a:lnTo>
                    <a:pt x="38546" y="629736"/>
                  </a:lnTo>
                  <a:lnTo>
                    <a:pt x="23648" y="586340"/>
                  </a:lnTo>
                  <a:lnTo>
                    <a:pt x="12105" y="542377"/>
                  </a:lnTo>
                  <a:lnTo>
                    <a:pt x="4158" y="497926"/>
                  </a:lnTo>
                  <a:lnTo>
                    <a:pt x="43" y="453067"/>
                  </a:lnTo>
                  <a:lnTo>
                    <a:pt x="0" y="407877"/>
                  </a:lnTo>
                  <a:lnTo>
                    <a:pt x="4264" y="362435"/>
                  </a:lnTo>
                  <a:lnTo>
                    <a:pt x="13076" y="316820"/>
                  </a:lnTo>
                  <a:lnTo>
                    <a:pt x="26807" y="272775"/>
                  </a:lnTo>
                  <a:lnTo>
                    <a:pt x="45671" y="230902"/>
                  </a:lnTo>
                  <a:lnTo>
                    <a:pt x="69223" y="191512"/>
                  </a:lnTo>
                  <a:lnTo>
                    <a:pt x="97017" y="154914"/>
                  </a:lnTo>
                  <a:lnTo>
                    <a:pt x="128605" y="121421"/>
                  </a:lnTo>
                  <a:lnTo>
                    <a:pt x="163543" y="91342"/>
                  </a:lnTo>
                  <a:lnTo>
                    <a:pt x="201384" y="64990"/>
                  </a:lnTo>
                  <a:lnTo>
                    <a:pt x="241682" y="42674"/>
                  </a:lnTo>
                  <a:lnTo>
                    <a:pt x="283990" y="24707"/>
                  </a:lnTo>
                  <a:lnTo>
                    <a:pt x="327864" y="11398"/>
                  </a:lnTo>
                  <a:lnTo>
                    <a:pt x="372856" y="3058"/>
                  </a:lnTo>
                  <a:lnTo>
                    <a:pt x="418520" y="0"/>
                  </a:lnTo>
                  <a:lnTo>
                    <a:pt x="464411" y="2532"/>
                  </a:lnTo>
                  <a:lnTo>
                    <a:pt x="509629" y="10793"/>
                  </a:lnTo>
                  <a:lnTo>
                    <a:pt x="553332" y="24439"/>
                  </a:lnTo>
                  <a:lnTo>
                    <a:pt x="595157" y="43063"/>
                  </a:lnTo>
                  <a:lnTo>
                    <a:pt x="634743" y="66260"/>
                  </a:lnTo>
                  <a:lnTo>
                    <a:pt x="671728" y="93621"/>
                  </a:lnTo>
                  <a:lnTo>
                    <a:pt x="705750" y="124742"/>
                  </a:lnTo>
                  <a:lnTo>
                    <a:pt x="736446" y="159214"/>
                  </a:lnTo>
                  <a:lnTo>
                    <a:pt x="763456" y="196631"/>
                  </a:lnTo>
                  <a:lnTo>
                    <a:pt x="786416" y="236587"/>
                  </a:lnTo>
                  <a:lnTo>
                    <a:pt x="804966" y="278674"/>
                  </a:lnTo>
                  <a:lnTo>
                    <a:pt x="818743" y="322486"/>
                  </a:lnTo>
                  <a:lnTo>
                    <a:pt x="827385" y="367616"/>
                  </a:lnTo>
                  <a:lnTo>
                    <a:pt x="830531" y="413658"/>
                  </a:lnTo>
                  <a:lnTo>
                    <a:pt x="833843" y="364881"/>
                  </a:lnTo>
                  <a:lnTo>
                    <a:pt x="843041" y="316920"/>
                  </a:lnTo>
                  <a:lnTo>
                    <a:pt x="857790" y="270342"/>
                  </a:lnTo>
                  <a:lnTo>
                    <a:pt x="877754" y="225716"/>
                  </a:lnTo>
                  <a:lnTo>
                    <a:pt x="902600" y="183610"/>
                  </a:lnTo>
                  <a:lnTo>
                    <a:pt x="931991" y="144592"/>
                  </a:lnTo>
                  <a:lnTo>
                    <a:pt x="965593" y="109230"/>
                  </a:lnTo>
                  <a:lnTo>
                    <a:pt x="1003072" y="78093"/>
                  </a:lnTo>
                  <a:lnTo>
                    <a:pt x="1044091" y="51748"/>
                  </a:lnTo>
                  <a:lnTo>
                    <a:pt x="1088074" y="30772"/>
                  </a:lnTo>
                  <a:lnTo>
                    <a:pt x="1134228" y="15354"/>
                  </a:lnTo>
                  <a:lnTo>
                    <a:pt x="1181896" y="5476"/>
                  </a:lnTo>
                  <a:lnTo>
                    <a:pt x="1230420" y="1123"/>
                  </a:lnTo>
                  <a:lnTo>
                    <a:pt x="1279144" y="2277"/>
                  </a:lnTo>
                  <a:lnTo>
                    <a:pt x="1327411" y="8924"/>
                  </a:lnTo>
                  <a:lnTo>
                    <a:pt x="1374563" y="21047"/>
                  </a:lnTo>
                  <a:lnTo>
                    <a:pt x="1419944" y="38628"/>
                  </a:lnTo>
                  <a:lnTo>
                    <a:pt x="1462895" y="61653"/>
                  </a:lnTo>
                  <a:lnTo>
                    <a:pt x="1501208" y="88747"/>
                  </a:lnTo>
                  <a:lnTo>
                    <a:pt x="1536050" y="120143"/>
                  </a:lnTo>
                  <a:lnTo>
                    <a:pt x="1567144" y="155320"/>
                  </a:lnTo>
                  <a:lnTo>
                    <a:pt x="1594218" y="193759"/>
                  </a:lnTo>
                  <a:lnTo>
                    <a:pt x="1616997" y="234938"/>
                  </a:lnTo>
                  <a:lnTo>
                    <a:pt x="1635205" y="278337"/>
                  </a:lnTo>
                  <a:lnTo>
                    <a:pt x="1648569" y="323435"/>
                  </a:lnTo>
                  <a:lnTo>
                    <a:pt x="1656815" y="369713"/>
                  </a:lnTo>
                  <a:lnTo>
                    <a:pt x="1659668" y="416649"/>
                  </a:lnTo>
                  <a:lnTo>
                    <a:pt x="1659668" y="422165"/>
                  </a:lnTo>
                  <a:lnTo>
                    <a:pt x="1654618" y="481335"/>
                  </a:lnTo>
                  <a:lnTo>
                    <a:pt x="1644941" y="528532"/>
                  </a:lnTo>
                  <a:lnTo>
                    <a:pt x="1630913" y="574756"/>
                  </a:lnTo>
                  <a:lnTo>
                    <a:pt x="1613155" y="619939"/>
                  </a:lnTo>
                  <a:lnTo>
                    <a:pt x="1592291" y="664009"/>
                  </a:lnTo>
                  <a:lnTo>
                    <a:pt x="1568945" y="706897"/>
                  </a:lnTo>
                  <a:lnTo>
                    <a:pt x="1543739" y="748532"/>
                  </a:lnTo>
                  <a:lnTo>
                    <a:pt x="1516171" y="790448"/>
                  </a:lnTo>
                  <a:lnTo>
                    <a:pt x="1487162" y="831362"/>
                  </a:lnTo>
                  <a:lnTo>
                    <a:pt x="1456756" y="871236"/>
                  </a:lnTo>
                  <a:lnTo>
                    <a:pt x="1424998" y="910033"/>
                  </a:lnTo>
                  <a:lnTo>
                    <a:pt x="1391932" y="947715"/>
                  </a:lnTo>
                  <a:lnTo>
                    <a:pt x="1357604" y="984244"/>
                  </a:lnTo>
                  <a:lnTo>
                    <a:pt x="1322058" y="1019582"/>
                  </a:lnTo>
                  <a:lnTo>
                    <a:pt x="1285340" y="1053693"/>
                  </a:lnTo>
                  <a:lnTo>
                    <a:pt x="1247493" y="1086539"/>
                  </a:lnTo>
                  <a:lnTo>
                    <a:pt x="1208562" y="1118081"/>
                  </a:lnTo>
                  <a:lnTo>
                    <a:pt x="1168593" y="1148283"/>
                  </a:lnTo>
                  <a:lnTo>
                    <a:pt x="1127630" y="1177106"/>
                  </a:lnTo>
                  <a:lnTo>
                    <a:pt x="1085718" y="1204513"/>
                  </a:lnTo>
                  <a:lnTo>
                    <a:pt x="1042902" y="1230467"/>
                  </a:lnTo>
                  <a:lnTo>
                    <a:pt x="999225" y="1254930"/>
                  </a:lnTo>
                  <a:lnTo>
                    <a:pt x="954735" y="1277864"/>
                  </a:lnTo>
                  <a:lnTo>
                    <a:pt x="909474" y="1299232"/>
                  </a:lnTo>
                  <a:lnTo>
                    <a:pt x="863487" y="1318996"/>
                  </a:lnTo>
                  <a:lnTo>
                    <a:pt x="840685" y="1326578"/>
                  </a:lnTo>
                  <a:lnTo>
                    <a:pt x="832774" y="132758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88285" y="7914147"/>
              <a:ext cx="1667510" cy="1335405"/>
            </a:xfrm>
            <a:custGeom>
              <a:avLst/>
              <a:gdLst/>
              <a:ahLst/>
              <a:cxnLst/>
              <a:rect l="l" t="t" r="r" b="b"/>
              <a:pathLst>
                <a:path w="1667509" h="1335404">
                  <a:moveTo>
                    <a:pt x="835650" y="1335387"/>
                  </a:moveTo>
                  <a:lnTo>
                    <a:pt x="833793" y="1335387"/>
                  </a:lnTo>
                  <a:lnTo>
                    <a:pt x="821529" y="1334118"/>
                  </a:lnTo>
                  <a:lnTo>
                    <a:pt x="783739" y="1319267"/>
                  </a:lnTo>
                  <a:lnTo>
                    <a:pt x="702849" y="1279772"/>
                  </a:lnTo>
                  <a:lnTo>
                    <a:pt x="660215" y="1258076"/>
                  </a:lnTo>
                  <a:lnTo>
                    <a:pt x="617963" y="1235496"/>
                  </a:lnTo>
                  <a:lnTo>
                    <a:pt x="576407" y="1211824"/>
                  </a:lnTo>
                  <a:lnTo>
                    <a:pt x="532037" y="1184504"/>
                  </a:lnTo>
                  <a:lnTo>
                    <a:pt x="488359" y="1155450"/>
                  </a:lnTo>
                  <a:lnTo>
                    <a:pt x="445549" y="1124816"/>
                  </a:lnTo>
                  <a:lnTo>
                    <a:pt x="403785" y="1092759"/>
                  </a:lnTo>
                  <a:lnTo>
                    <a:pt x="363243" y="1059435"/>
                  </a:lnTo>
                  <a:lnTo>
                    <a:pt x="324102" y="1025001"/>
                  </a:lnTo>
                  <a:lnTo>
                    <a:pt x="286537" y="989613"/>
                  </a:lnTo>
                  <a:lnTo>
                    <a:pt x="250726" y="953427"/>
                  </a:lnTo>
                  <a:lnTo>
                    <a:pt x="216847" y="916598"/>
                  </a:lnTo>
                  <a:lnTo>
                    <a:pt x="185076" y="879284"/>
                  </a:lnTo>
                  <a:lnTo>
                    <a:pt x="155591" y="841640"/>
                  </a:lnTo>
                  <a:lnTo>
                    <a:pt x="121334" y="793063"/>
                  </a:lnTo>
                  <a:lnTo>
                    <a:pt x="91262" y="744450"/>
                  </a:lnTo>
                  <a:lnTo>
                    <a:pt x="65401" y="695889"/>
                  </a:lnTo>
                  <a:lnTo>
                    <a:pt x="43774" y="647468"/>
                  </a:lnTo>
                  <a:lnTo>
                    <a:pt x="26406" y="599275"/>
                  </a:lnTo>
                  <a:lnTo>
                    <a:pt x="13320" y="551397"/>
                  </a:lnTo>
                  <a:lnTo>
                    <a:pt x="4541" y="503923"/>
                  </a:lnTo>
                  <a:lnTo>
                    <a:pt x="93" y="456939"/>
                  </a:lnTo>
                  <a:lnTo>
                    <a:pt x="0" y="410533"/>
                  </a:lnTo>
                  <a:lnTo>
                    <a:pt x="4285" y="364794"/>
                  </a:lnTo>
                  <a:lnTo>
                    <a:pt x="12973" y="319809"/>
                  </a:lnTo>
                  <a:lnTo>
                    <a:pt x="27672" y="273034"/>
                  </a:lnTo>
                  <a:lnTo>
                    <a:pt x="48276" y="228285"/>
                  </a:lnTo>
                  <a:lnTo>
                    <a:pt x="74476" y="186006"/>
                  </a:lnTo>
                  <a:lnTo>
                    <a:pt x="105963" y="146637"/>
                  </a:lnTo>
                  <a:lnTo>
                    <a:pt x="142427" y="110619"/>
                  </a:lnTo>
                  <a:lnTo>
                    <a:pt x="183558" y="78393"/>
                  </a:lnTo>
                  <a:lnTo>
                    <a:pt x="228039" y="51005"/>
                  </a:lnTo>
                  <a:lnTo>
                    <a:pt x="274415" y="29335"/>
                  </a:lnTo>
                  <a:lnTo>
                    <a:pt x="322168" y="13519"/>
                  </a:lnTo>
                  <a:lnTo>
                    <a:pt x="370782" y="3695"/>
                  </a:lnTo>
                  <a:lnTo>
                    <a:pt x="419740" y="0"/>
                  </a:lnTo>
                  <a:lnTo>
                    <a:pt x="468524" y="2570"/>
                  </a:lnTo>
                  <a:lnTo>
                    <a:pt x="496407" y="7736"/>
                  </a:lnTo>
                  <a:lnTo>
                    <a:pt x="424311" y="7736"/>
                  </a:lnTo>
                  <a:lnTo>
                    <a:pt x="375379" y="10910"/>
                  </a:lnTo>
                  <a:lnTo>
                    <a:pt x="326742" y="20340"/>
                  </a:lnTo>
                  <a:lnTo>
                    <a:pt x="278937" y="35886"/>
                  </a:lnTo>
                  <a:lnTo>
                    <a:pt x="232500" y="57407"/>
                  </a:lnTo>
                  <a:lnTo>
                    <a:pt x="187968" y="84764"/>
                  </a:lnTo>
                  <a:lnTo>
                    <a:pt x="147587" y="116402"/>
                  </a:lnTo>
                  <a:lnTo>
                    <a:pt x="111785" y="151751"/>
                  </a:lnTo>
                  <a:lnTo>
                    <a:pt x="80869" y="190381"/>
                  </a:lnTo>
                  <a:lnTo>
                    <a:pt x="55141" y="231859"/>
                  </a:lnTo>
                  <a:lnTo>
                    <a:pt x="34889" y="275818"/>
                  </a:lnTo>
                  <a:lnTo>
                    <a:pt x="20477" y="321635"/>
                  </a:lnTo>
                  <a:lnTo>
                    <a:pt x="11921" y="365987"/>
                  </a:lnTo>
                  <a:lnTo>
                    <a:pt x="7770" y="410533"/>
                  </a:lnTo>
                  <a:lnTo>
                    <a:pt x="7845" y="456939"/>
                  </a:lnTo>
                  <a:lnTo>
                    <a:pt x="12268" y="503261"/>
                  </a:lnTo>
                  <a:lnTo>
                    <a:pt x="20976" y="550135"/>
                  </a:lnTo>
                  <a:lnTo>
                    <a:pt x="33940" y="597423"/>
                  </a:lnTo>
                  <a:lnTo>
                    <a:pt x="51137" y="645036"/>
                  </a:lnTo>
                  <a:lnTo>
                    <a:pt x="72544" y="692889"/>
                  </a:lnTo>
                  <a:lnTo>
                    <a:pt x="98135" y="740895"/>
                  </a:lnTo>
                  <a:lnTo>
                    <a:pt x="127889" y="788967"/>
                  </a:lnTo>
                  <a:lnTo>
                    <a:pt x="161780" y="837018"/>
                  </a:lnTo>
                  <a:lnTo>
                    <a:pt x="191092" y="874450"/>
                  </a:lnTo>
                  <a:lnTo>
                    <a:pt x="222680" y="911554"/>
                  </a:lnTo>
                  <a:lnTo>
                    <a:pt x="256369" y="948175"/>
                  </a:lnTo>
                  <a:lnTo>
                    <a:pt x="291981" y="984158"/>
                  </a:lnTo>
                  <a:lnTo>
                    <a:pt x="329341" y="1019349"/>
                  </a:lnTo>
                  <a:lnTo>
                    <a:pt x="368272" y="1053592"/>
                  </a:lnTo>
                  <a:lnTo>
                    <a:pt x="408597" y="1086733"/>
                  </a:lnTo>
                  <a:lnTo>
                    <a:pt x="450141" y="1118618"/>
                  </a:lnTo>
                  <a:lnTo>
                    <a:pt x="492725" y="1149090"/>
                  </a:lnTo>
                  <a:lnTo>
                    <a:pt x="536175" y="1177997"/>
                  </a:lnTo>
                  <a:lnTo>
                    <a:pt x="580314" y="1205182"/>
                  </a:lnTo>
                  <a:lnTo>
                    <a:pt x="621705" y="1228769"/>
                  </a:lnTo>
                  <a:lnTo>
                    <a:pt x="663829" y="1251280"/>
                  </a:lnTo>
                  <a:lnTo>
                    <a:pt x="706357" y="1272917"/>
                  </a:lnTo>
                  <a:lnTo>
                    <a:pt x="791321" y="1314372"/>
                  </a:lnTo>
                  <a:lnTo>
                    <a:pt x="836191" y="1327579"/>
                  </a:lnTo>
                  <a:lnTo>
                    <a:pt x="865817" y="1327579"/>
                  </a:lnTo>
                  <a:lnTo>
                    <a:pt x="860452" y="1329700"/>
                  </a:lnTo>
                  <a:lnTo>
                    <a:pt x="852529" y="1332406"/>
                  </a:lnTo>
                  <a:lnTo>
                    <a:pt x="844628" y="1334368"/>
                  </a:lnTo>
                  <a:lnTo>
                    <a:pt x="836578" y="1335348"/>
                  </a:lnTo>
                  <a:lnTo>
                    <a:pt x="835650" y="1335387"/>
                  </a:lnTo>
                  <a:close/>
                </a:path>
                <a:path w="1667509" h="1335404">
                  <a:moveTo>
                    <a:pt x="841957" y="364985"/>
                  </a:moveTo>
                  <a:lnTo>
                    <a:pt x="834064" y="364985"/>
                  </a:lnTo>
                  <a:lnTo>
                    <a:pt x="841867" y="323961"/>
                  </a:lnTo>
                  <a:lnTo>
                    <a:pt x="853840" y="283611"/>
                  </a:lnTo>
                  <a:lnTo>
                    <a:pt x="869889" y="244259"/>
                  </a:lnTo>
                  <a:lnTo>
                    <a:pt x="889920" y="206229"/>
                  </a:lnTo>
                  <a:lnTo>
                    <a:pt x="921654" y="159539"/>
                  </a:lnTo>
                  <a:lnTo>
                    <a:pt x="958589" y="117951"/>
                  </a:lnTo>
                  <a:lnTo>
                    <a:pt x="1000180" y="82008"/>
                  </a:lnTo>
                  <a:lnTo>
                    <a:pt x="1045883" y="52251"/>
                  </a:lnTo>
                  <a:lnTo>
                    <a:pt x="1095209" y="29099"/>
                  </a:lnTo>
                  <a:lnTo>
                    <a:pt x="1147591" y="12723"/>
                  </a:lnTo>
                  <a:lnTo>
                    <a:pt x="1202288" y="3302"/>
                  </a:lnTo>
                  <a:lnTo>
                    <a:pt x="1258554" y="1016"/>
                  </a:lnTo>
                  <a:lnTo>
                    <a:pt x="1314632" y="5955"/>
                  </a:lnTo>
                  <a:lnTo>
                    <a:pt x="1327421" y="8785"/>
                  </a:lnTo>
                  <a:lnTo>
                    <a:pt x="1258360" y="8785"/>
                  </a:lnTo>
                  <a:lnTo>
                    <a:pt x="1203129" y="11029"/>
                  </a:lnTo>
                  <a:lnTo>
                    <a:pt x="1149443" y="20268"/>
                  </a:lnTo>
                  <a:lnTo>
                    <a:pt x="1098034" y="36332"/>
                  </a:lnTo>
                  <a:lnTo>
                    <a:pt x="1049635" y="59049"/>
                  </a:lnTo>
                  <a:lnTo>
                    <a:pt x="1004810" y="88248"/>
                  </a:lnTo>
                  <a:lnTo>
                    <a:pt x="963995" y="123520"/>
                  </a:lnTo>
                  <a:lnTo>
                    <a:pt x="927735" y="164343"/>
                  </a:lnTo>
                  <a:lnTo>
                    <a:pt x="896573" y="210191"/>
                  </a:lnTo>
                  <a:lnTo>
                    <a:pt x="871491" y="259655"/>
                  </a:lnTo>
                  <a:lnTo>
                    <a:pt x="853240" y="311191"/>
                  </a:lnTo>
                  <a:lnTo>
                    <a:pt x="842025" y="364074"/>
                  </a:lnTo>
                  <a:lnTo>
                    <a:pt x="841957" y="364985"/>
                  </a:lnTo>
                  <a:close/>
                </a:path>
                <a:path w="1667509" h="1335404">
                  <a:moveTo>
                    <a:pt x="838048" y="417580"/>
                  </a:moveTo>
                  <a:lnTo>
                    <a:pt x="830312" y="417580"/>
                  </a:lnTo>
                  <a:lnTo>
                    <a:pt x="826921" y="369592"/>
                  </a:lnTo>
                  <a:lnTo>
                    <a:pt x="817424" y="322174"/>
                  </a:lnTo>
                  <a:lnTo>
                    <a:pt x="801986" y="275754"/>
                  </a:lnTo>
                  <a:lnTo>
                    <a:pt x="780897" y="231016"/>
                  </a:lnTo>
                  <a:lnTo>
                    <a:pt x="754263" y="188259"/>
                  </a:lnTo>
                  <a:lnTo>
                    <a:pt x="722313" y="148041"/>
                  </a:lnTo>
                  <a:lnTo>
                    <a:pt x="686068" y="111685"/>
                  </a:lnTo>
                  <a:lnTo>
                    <a:pt x="646725" y="80356"/>
                  </a:lnTo>
                  <a:lnTo>
                    <a:pt x="604746" y="54300"/>
                  </a:lnTo>
                  <a:lnTo>
                    <a:pt x="560590" y="33767"/>
                  </a:lnTo>
                  <a:lnTo>
                    <a:pt x="514720" y="19005"/>
                  </a:lnTo>
                  <a:lnTo>
                    <a:pt x="467596" y="10261"/>
                  </a:lnTo>
                  <a:lnTo>
                    <a:pt x="424311" y="7736"/>
                  </a:lnTo>
                  <a:lnTo>
                    <a:pt x="496407" y="7736"/>
                  </a:lnTo>
                  <a:lnTo>
                    <a:pt x="563322" y="26506"/>
                  </a:lnTo>
                  <a:lnTo>
                    <a:pt x="608324" y="47420"/>
                  </a:lnTo>
                  <a:lnTo>
                    <a:pt x="651098" y="73957"/>
                  </a:lnTo>
                  <a:lnTo>
                    <a:pt x="691173" y="105860"/>
                  </a:lnTo>
                  <a:lnTo>
                    <a:pt x="728077" y="142875"/>
                  </a:lnTo>
                  <a:lnTo>
                    <a:pt x="760162" y="183198"/>
                  </a:lnTo>
                  <a:lnTo>
                    <a:pt x="786991" y="226052"/>
                  </a:lnTo>
                  <a:lnTo>
                    <a:pt x="808376" y="270956"/>
                  </a:lnTo>
                  <a:lnTo>
                    <a:pt x="824129" y="317427"/>
                  </a:lnTo>
                  <a:lnTo>
                    <a:pt x="834064" y="364985"/>
                  </a:lnTo>
                  <a:lnTo>
                    <a:pt x="841957" y="364985"/>
                  </a:lnTo>
                  <a:lnTo>
                    <a:pt x="838048" y="417580"/>
                  </a:lnTo>
                  <a:close/>
                </a:path>
                <a:path w="1667509" h="1335404">
                  <a:moveTo>
                    <a:pt x="865817" y="1327579"/>
                  </a:moveTo>
                  <a:lnTo>
                    <a:pt x="836191" y="1327579"/>
                  </a:lnTo>
                  <a:lnTo>
                    <a:pt x="843430" y="1326668"/>
                  </a:lnTo>
                  <a:lnTo>
                    <a:pt x="850668" y="1324836"/>
                  </a:lnTo>
                  <a:lnTo>
                    <a:pt x="911504" y="1299566"/>
                  </a:lnTo>
                  <a:lnTo>
                    <a:pt x="956626" y="1278261"/>
                  </a:lnTo>
                  <a:lnTo>
                    <a:pt x="1000988" y="1255388"/>
                  </a:lnTo>
                  <a:lnTo>
                    <a:pt x="1044544" y="1230987"/>
                  </a:lnTo>
                  <a:lnTo>
                    <a:pt x="1087248" y="1205096"/>
                  </a:lnTo>
                  <a:lnTo>
                    <a:pt x="1129056" y="1177752"/>
                  </a:lnTo>
                  <a:lnTo>
                    <a:pt x="1169920" y="1148995"/>
                  </a:lnTo>
                  <a:lnTo>
                    <a:pt x="1209795" y="1118862"/>
                  </a:lnTo>
                  <a:lnTo>
                    <a:pt x="1248637" y="1087392"/>
                  </a:lnTo>
                  <a:lnTo>
                    <a:pt x="1286399" y="1054623"/>
                  </a:lnTo>
                  <a:lnTo>
                    <a:pt x="1323035" y="1020594"/>
                  </a:lnTo>
                  <a:lnTo>
                    <a:pt x="1358500" y="985343"/>
                  </a:lnTo>
                  <a:lnTo>
                    <a:pt x="1392748" y="948908"/>
                  </a:lnTo>
                  <a:lnTo>
                    <a:pt x="1425733" y="911328"/>
                  </a:lnTo>
                  <a:lnTo>
                    <a:pt x="1457411" y="872640"/>
                  </a:lnTo>
                  <a:lnTo>
                    <a:pt x="1487735" y="832884"/>
                  </a:lnTo>
                  <a:lnTo>
                    <a:pt x="1516659" y="792097"/>
                  </a:lnTo>
                  <a:lnTo>
                    <a:pt x="1544139" y="750318"/>
                  </a:lnTo>
                  <a:lnTo>
                    <a:pt x="1573746" y="700944"/>
                  </a:lnTo>
                  <a:lnTo>
                    <a:pt x="1598804" y="653533"/>
                  </a:lnTo>
                  <a:lnTo>
                    <a:pt x="1619408" y="607829"/>
                  </a:lnTo>
                  <a:lnTo>
                    <a:pt x="1635650" y="563574"/>
                  </a:lnTo>
                  <a:lnTo>
                    <a:pt x="1647623" y="520509"/>
                  </a:lnTo>
                  <a:lnTo>
                    <a:pt x="1655422" y="478379"/>
                  </a:lnTo>
                  <a:lnTo>
                    <a:pt x="1659139" y="436924"/>
                  </a:lnTo>
                  <a:lnTo>
                    <a:pt x="1659448" y="420532"/>
                  </a:lnTo>
                  <a:lnTo>
                    <a:pt x="1656616" y="373921"/>
                  </a:lnTo>
                  <a:lnTo>
                    <a:pt x="1648413" y="327994"/>
                  </a:lnTo>
                  <a:lnTo>
                    <a:pt x="1635123" y="283266"/>
                  </a:lnTo>
                  <a:lnTo>
                    <a:pt x="1617033" y="240249"/>
                  </a:lnTo>
                  <a:lnTo>
                    <a:pt x="1594426" y="199458"/>
                  </a:lnTo>
                  <a:lnTo>
                    <a:pt x="1567587" y="161407"/>
                  </a:lnTo>
                  <a:lnTo>
                    <a:pt x="1536802" y="126611"/>
                  </a:lnTo>
                  <a:lnTo>
                    <a:pt x="1502356" y="95583"/>
                  </a:lnTo>
                  <a:lnTo>
                    <a:pt x="1464533" y="68838"/>
                  </a:lnTo>
                  <a:lnTo>
                    <a:pt x="1417234" y="43870"/>
                  </a:lnTo>
                  <a:lnTo>
                    <a:pt x="1366625" y="25396"/>
                  </a:lnTo>
                  <a:lnTo>
                    <a:pt x="1313426" y="13629"/>
                  </a:lnTo>
                  <a:lnTo>
                    <a:pt x="1258360" y="8785"/>
                  </a:lnTo>
                  <a:lnTo>
                    <a:pt x="1327421" y="8785"/>
                  </a:lnTo>
                  <a:lnTo>
                    <a:pt x="1368825" y="17947"/>
                  </a:lnTo>
                  <a:lnTo>
                    <a:pt x="1420392" y="36779"/>
                  </a:lnTo>
                  <a:lnTo>
                    <a:pt x="1468594" y="62234"/>
                  </a:lnTo>
                  <a:lnTo>
                    <a:pt x="1507124" y="89489"/>
                  </a:lnTo>
                  <a:lnTo>
                    <a:pt x="1542217" y="121105"/>
                  </a:lnTo>
                  <a:lnTo>
                    <a:pt x="1573581" y="156559"/>
                  </a:lnTo>
                  <a:lnTo>
                    <a:pt x="1600927" y="195327"/>
                  </a:lnTo>
                  <a:lnTo>
                    <a:pt x="1623962" y="236884"/>
                  </a:lnTo>
                  <a:lnTo>
                    <a:pt x="1642397" y="280708"/>
                  </a:lnTo>
                  <a:lnTo>
                    <a:pt x="1655939" y="326273"/>
                  </a:lnTo>
                  <a:lnTo>
                    <a:pt x="1664299" y="373055"/>
                  </a:lnTo>
                  <a:lnTo>
                    <a:pt x="1667185" y="420532"/>
                  </a:lnTo>
                  <a:lnTo>
                    <a:pt x="1667069" y="431758"/>
                  </a:lnTo>
                  <a:lnTo>
                    <a:pt x="1663069" y="479318"/>
                  </a:lnTo>
                  <a:lnTo>
                    <a:pt x="1655185" y="522022"/>
                  </a:lnTo>
                  <a:lnTo>
                    <a:pt x="1643086" y="565645"/>
                  </a:lnTo>
                  <a:lnTo>
                    <a:pt x="1626679" y="610446"/>
                  </a:lnTo>
                  <a:lnTo>
                    <a:pt x="1605865" y="656684"/>
                  </a:lnTo>
                  <a:lnTo>
                    <a:pt x="1580550" y="704620"/>
                  </a:lnTo>
                  <a:lnTo>
                    <a:pt x="1550637" y="754513"/>
                  </a:lnTo>
                  <a:lnTo>
                    <a:pt x="1523012" y="796516"/>
                  </a:lnTo>
                  <a:lnTo>
                    <a:pt x="1493934" y="837520"/>
                  </a:lnTo>
                  <a:lnTo>
                    <a:pt x="1463450" y="877489"/>
                  </a:lnTo>
                  <a:lnTo>
                    <a:pt x="1431604" y="916382"/>
                  </a:lnTo>
                  <a:lnTo>
                    <a:pt x="1398443" y="954162"/>
                  </a:lnTo>
                  <a:lnTo>
                    <a:pt x="1364014" y="990790"/>
                  </a:lnTo>
                  <a:lnTo>
                    <a:pt x="1328361" y="1026228"/>
                  </a:lnTo>
                  <a:lnTo>
                    <a:pt x="1291531" y="1060437"/>
                  </a:lnTo>
                  <a:lnTo>
                    <a:pt x="1253569" y="1093379"/>
                  </a:lnTo>
                  <a:lnTo>
                    <a:pt x="1214521" y="1125015"/>
                  </a:lnTo>
                  <a:lnTo>
                    <a:pt x="1174434" y="1155307"/>
                  </a:lnTo>
                  <a:lnTo>
                    <a:pt x="1133354" y="1184217"/>
                  </a:lnTo>
                  <a:lnTo>
                    <a:pt x="1091325" y="1211706"/>
                  </a:lnTo>
                  <a:lnTo>
                    <a:pt x="1048394" y="1237736"/>
                  </a:lnTo>
                  <a:lnTo>
                    <a:pt x="1004607" y="1262268"/>
                  </a:lnTo>
                  <a:lnTo>
                    <a:pt x="960010" y="1285263"/>
                  </a:lnTo>
                  <a:lnTo>
                    <a:pt x="914648" y="1306684"/>
                  </a:lnTo>
                  <a:lnTo>
                    <a:pt x="868568" y="1326492"/>
                  </a:lnTo>
                  <a:lnTo>
                    <a:pt x="865817" y="13275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540820" y="7890406"/>
            <a:ext cx="2072005" cy="1362075"/>
            <a:chOff x="10540820" y="7890406"/>
            <a:chExt cx="2072005" cy="1362075"/>
          </a:xfrm>
        </p:grpSpPr>
        <p:sp>
          <p:nvSpPr>
            <p:cNvPr id="9" name="object 9"/>
            <p:cNvSpPr/>
            <p:nvPr/>
          </p:nvSpPr>
          <p:spPr>
            <a:xfrm>
              <a:off x="10549437" y="7895869"/>
              <a:ext cx="2054860" cy="1345565"/>
            </a:xfrm>
            <a:custGeom>
              <a:avLst/>
              <a:gdLst/>
              <a:ahLst/>
              <a:cxnLst/>
              <a:rect l="l" t="t" r="r" b="b"/>
              <a:pathLst>
                <a:path w="2054859" h="1345565">
                  <a:moveTo>
                    <a:pt x="1381567" y="1344944"/>
                  </a:moveTo>
                  <a:lnTo>
                    <a:pt x="1174584" y="1211005"/>
                  </a:lnTo>
                  <a:lnTo>
                    <a:pt x="1027223" y="1304573"/>
                  </a:lnTo>
                  <a:lnTo>
                    <a:pt x="0" y="652286"/>
                  </a:lnTo>
                  <a:lnTo>
                    <a:pt x="1027223" y="0"/>
                  </a:lnTo>
                  <a:lnTo>
                    <a:pt x="2054446" y="652286"/>
                  </a:lnTo>
                  <a:lnTo>
                    <a:pt x="1301424" y="1130494"/>
                  </a:lnTo>
                  <a:lnTo>
                    <a:pt x="1381567" y="1344944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540820" y="7890406"/>
              <a:ext cx="2072005" cy="1362075"/>
            </a:xfrm>
            <a:custGeom>
              <a:avLst/>
              <a:gdLst/>
              <a:ahLst/>
              <a:cxnLst/>
              <a:rect l="l" t="t" r="r" b="b"/>
              <a:pathLst>
                <a:path w="2072004" h="1362075">
                  <a:moveTo>
                    <a:pt x="1035839" y="1315499"/>
                  </a:moveTo>
                  <a:lnTo>
                    <a:pt x="0" y="657749"/>
                  </a:lnTo>
                  <a:lnTo>
                    <a:pt x="1035839" y="0"/>
                  </a:lnTo>
                  <a:lnTo>
                    <a:pt x="1053120" y="10972"/>
                  </a:lnTo>
                  <a:lnTo>
                    <a:pt x="1035839" y="10972"/>
                  </a:lnTo>
                  <a:lnTo>
                    <a:pt x="17279" y="657749"/>
                  </a:lnTo>
                  <a:lnTo>
                    <a:pt x="1035839" y="1304527"/>
                  </a:lnTo>
                  <a:lnTo>
                    <a:pt x="1053123" y="1304527"/>
                  </a:lnTo>
                  <a:lnTo>
                    <a:pt x="1035839" y="1315499"/>
                  </a:lnTo>
                  <a:close/>
                </a:path>
                <a:path w="2072004" h="1362075">
                  <a:moveTo>
                    <a:pt x="1390805" y="1338879"/>
                  </a:moveTo>
                  <a:lnTo>
                    <a:pt x="1380919" y="1338879"/>
                  </a:lnTo>
                  <a:lnTo>
                    <a:pt x="1304342" y="1134059"/>
                  </a:lnTo>
                  <a:lnTo>
                    <a:pt x="2054400" y="657749"/>
                  </a:lnTo>
                  <a:lnTo>
                    <a:pt x="1035839" y="10972"/>
                  </a:lnTo>
                  <a:lnTo>
                    <a:pt x="1053120" y="10972"/>
                  </a:lnTo>
                  <a:lnTo>
                    <a:pt x="2071726" y="657749"/>
                  </a:lnTo>
                  <a:lnTo>
                    <a:pt x="1315692" y="1137855"/>
                  </a:lnTo>
                  <a:lnTo>
                    <a:pt x="1390805" y="1338879"/>
                  </a:lnTo>
                  <a:close/>
                </a:path>
                <a:path w="2072004" h="1362075">
                  <a:moveTo>
                    <a:pt x="1053123" y="1304527"/>
                  </a:moveTo>
                  <a:lnTo>
                    <a:pt x="1035839" y="1304527"/>
                  </a:lnTo>
                  <a:lnTo>
                    <a:pt x="1183201" y="1210959"/>
                  </a:lnTo>
                  <a:lnTo>
                    <a:pt x="1200232" y="1221978"/>
                  </a:lnTo>
                  <a:lnTo>
                    <a:pt x="1183155" y="1221978"/>
                  </a:lnTo>
                  <a:lnTo>
                    <a:pt x="1053123" y="1304527"/>
                  </a:lnTo>
                  <a:close/>
                </a:path>
                <a:path w="2072004" h="1362075">
                  <a:moveTo>
                    <a:pt x="1399402" y="1361889"/>
                  </a:moveTo>
                  <a:lnTo>
                    <a:pt x="1183155" y="1221978"/>
                  </a:lnTo>
                  <a:lnTo>
                    <a:pt x="1200232" y="1221978"/>
                  </a:lnTo>
                  <a:lnTo>
                    <a:pt x="1380919" y="1338879"/>
                  </a:lnTo>
                  <a:lnTo>
                    <a:pt x="1390805" y="1338879"/>
                  </a:lnTo>
                  <a:lnTo>
                    <a:pt x="1399402" y="13618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3094839" y="7897227"/>
            <a:ext cx="1937385" cy="1348105"/>
            <a:chOff x="13094839" y="7897227"/>
            <a:chExt cx="1937385" cy="1348105"/>
          </a:xfrm>
        </p:grpSpPr>
        <p:sp>
          <p:nvSpPr>
            <p:cNvPr id="12" name="object 12"/>
            <p:cNvSpPr/>
            <p:nvPr/>
          </p:nvSpPr>
          <p:spPr>
            <a:xfrm>
              <a:off x="13099063" y="7901345"/>
              <a:ext cx="1929130" cy="1333500"/>
            </a:xfrm>
            <a:custGeom>
              <a:avLst/>
              <a:gdLst/>
              <a:ahLst/>
              <a:cxnLst/>
              <a:rect l="l" t="t" r="r" b="b"/>
              <a:pathLst>
                <a:path w="1929130" h="1333500">
                  <a:moveTo>
                    <a:pt x="1301967" y="1333332"/>
                  </a:moveTo>
                  <a:lnTo>
                    <a:pt x="1103090" y="1204937"/>
                  </a:lnTo>
                  <a:lnTo>
                    <a:pt x="1005921" y="1266515"/>
                  </a:lnTo>
                  <a:lnTo>
                    <a:pt x="985778" y="1275569"/>
                  </a:lnTo>
                  <a:lnTo>
                    <a:pt x="964308" y="1278587"/>
                  </a:lnTo>
                  <a:lnTo>
                    <a:pt x="942829" y="1275569"/>
                  </a:lnTo>
                  <a:lnTo>
                    <a:pt x="922663" y="1266515"/>
                  </a:lnTo>
                  <a:lnTo>
                    <a:pt x="35997" y="704644"/>
                  </a:lnTo>
                  <a:lnTo>
                    <a:pt x="8999" y="675663"/>
                  </a:lnTo>
                  <a:lnTo>
                    <a:pt x="0" y="639293"/>
                  </a:lnTo>
                  <a:lnTo>
                    <a:pt x="8999" y="602924"/>
                  </a:lnTo>
                  <a:lnTo>
                    <a:pt x="35997" y="573943"/>
                  </a:lnTo>
                  <a:lnTo>
                    <a:pt x="922621" y="12072"/>
                  </a:lnTo>
                  <a:lnTo>
                    <a:pt x="942764" y="3018"/>
                  </a:lnTo>
                  <a:lnTo>
                    <a:pt x="964234" y="0"/>
                  </a:lnTo>
                  <a:lnTo>
                    <a:pt x="985712" y="3018"/>
                  </a:lnTo>
                  <a:lnTo>
                    <a:pt x="1005879" y="12072"/>
                  </a:lnTo>
                  <a:lnTo>
                    <a:pt x="1892545" y="573943"/>
                  </a:lnTo>
                  <a:lnTo>
                    <a:pt x="1919543" y="602930"/>
                  </a:lnTo>
                  <a:lnTo>
                    <a:pt x="1928542" y="639309"/>
                  </a:lnTo>
                  <a:lnTo>
                    <a:pt x="1919543" y="675680"/>
                  </a:lnTo>
                  <a:lnTo>
                    <a:pt x="1892545" y="704644"/>
                  </a:lnTo>
                  <a:lnTo>
                    <a:pt x="1224971" y="1127724"/>
                  </a:lnTo>
                  <a:lnTo>
                    <a:pt x="1301967" y="1333332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094839" y="7897227"/>
              <a:ext cx="1937385" cy="1348105"/>
            </a:xfrm>
            <a:custGeom>
              <a:avLst/>
              <a:gdLst/>
              <a:ahLst/>
              <a:cxnLst/>
              <a:rect l="l" t="t" r="r" b="b"/>
              <a:pathLst>
                <a:path w="1937384" h="1348104">
                  <a:moveTo>
                    <a:pt x="968495" y="1286908"/>
                  </a:moveTo>
                  <a:lnTo>
                    <a:pt x="924617" y="1274238"/>
                  </a:lnTo>
                  <a:lnTo>
                    <a:pt x="37900" y="712283"/>
                  </a:lnTo>
                  <a:lnTo>
                    <a:pt x="10062" y="682736"/>
                  </a:lnTo>
                  <a:lnTo>
                    <a:pt x="0" y="643412"/>
                  </a:lnTo>
                  <a:lnTo>
                    <a:pt x="2590" y="622918"/>
                  </a:lnTo>
                  <a:lnTo>
                    <a:pt x="22003" y="587701"/>
                  </a:lnTo>
                  <a:lnTo>
                    <a:pt x="924575" y="12669"/>
                  </a:lnTo>
                  <a:lnTo>
                    <a:pt x="968453" y="0"/>
                  </a:lnTo>
                  <a:lnTo>
                    <a:pt x="991124" y="3167"/>
                  </a:lnTo>
                  <a:lnTo>
                    <a:pt x="1002648" y="8331"/>
                  </a:lnTo>
                  <a:lnTo>
                    <a:pt x="968495" y="8331"/>
                  </a:lnTo>
                  <a:lnTo>
                    <a:pt x="948147" y="11176"/>
                  </a:lnTo>
                  <a:lnTo>
                    <a:pt x="42448" y="581624"/>
                  </a:lnTo>
                  <a:lnTo>
                    <a:pt x="10728" y="625027"/>
                  </a:lnTo>
                  <a:lnTo>
                    <a:pt x="8405" y="643412"/>
                  </a:lnTo>
                  <a:lnTo>
                    <a:pt x="10730" y="661803"/>
                  </a:lnTo>
                  <a:lnTo>
                    <a:pt x="42448" y="705241"/>
                  </a:lnTo>
                  <a:lnTo>
                    <a:pt x="929114" y="1267112"/>
                  </a:lnTo>
                  <a:lnTo>
                    <a:pt x="968495" y="1278493"/>
                  </a:lnTo>
                  <a:lnTo>
                    <a:pt x="1002877" y="1278493"/>
                  </a:lnTo>
                  <a:lnTo>
                    <a:pt x="991166" y="1283740"/>
                  </a:lnTo>
                  <a:lnTo>
                    <a:pt x="968495" y="1286908"/>
                  </a:lnTo>
                  <a:close/>
                </a:path>
                <a:path w="1937384" h="1348104">
                  <a:moveTo>
                    <a:pt x="1306743" y="1327055"/>
                  </a:moveTo>
                  <a:lnTo>
                    <a:pt x="1297785" y="1327055"/>
                  </a:lnTo>
                  <a:lnTo>
                    <a:pt x="1224026" y="1130123"/>
                  </a:lnTo>
                  <a:lnTo>
                    <a:pt x="1894500" y="705241"/>
                  </a:lnTo>
                  <a:lnTo>
                    <a:pt x="1908821" y="693411"/>
                  </a:lnTo>
                  <a:lnTo>
                    <a:pt x="1919518" y="678696"/>
                  </a:lnTo>
                  <a:lnTo>
                    <a:pt x="1926220" y="661797"/>
                  </a:lnTo>
                  <a:lnTo>
                    <a:pt x="1928542" y="643412"/>
                  </a:lnTo>
                  <a:lnTo>
                    <a:pt x="1926220" y="625027"/>
                  </a:lnTo>
                  <a:lnTo>
                    <a:pt x="1894500" y="581582"/>
                  </a:lnTo>
                  <a:lnTo>
                    <a:pt x="1007875" y="19712"/>
                  </a:lnTo>
                  <a:lnTo>
                    <a:pt x="968495" y="8331"/>
                  </a:lnTo>
                  <a:lnTo>
                    <a:pt x="1002648" y="8331"/>
                  </a:lnTo>
                  <a:lnTo>
                    <a:pt x="1898955" y="574540"/>
                  </a:lnTo>
                  <a:lnTo>
                    <a:pt x="1926835" y="604103"/>
                  </a:lnTo>
                  <a:lnTo>
                    <a:pt x="1936906" y="643412"/>
                  </a:lnTo>
                  <a:lnTo>
                    <a:pt x="1934313" y="663912"/>
                  </a:lnTo>
                  <a:lnTo>
                    <a:pt x="1926820" y="682757"/>
                  </a:lnTo>
                  <a:lnTo>
                    <a:pt x="1914902" y="699123"/>
                  </a:lnTo>
                  <a:lnTo>
                    <a:pt x="1898888" y="712325"/>
                  </a:lnTo>
                  <a:lnTo>
                    <a:pt x="1234196" y="1133561"/>
                  </a:lnTo>
                  <a:lnTo>
                    <a:pt x="1306743" y="1327055"/>
                  </a:lnTo>
                  <a:close/>
                </a:path>
                <a:path w="1937384" h="1348104">
                  <a:moveTo>
                    <a:pt x="1002877" y="1278493"/>
                  </a:moveTo>
                  <a:lnTo>
                    <a:pt x="968495" y="1278493"/>
                  </a:lnTo>
                  <a:lnTo>
                    <a:pt x="988843" y="1275648"/>
                  </a:lnTo>
                  <a:lnTo>
                    <a:pt x="1007875" y="1267112"/>
                  </a:lnTo>
                  <a:lnTo>
                    <a:pt x="1107314" y="1204109"/>
                  </a:lnTo>
                  <a:lnTo>
                    <a:pt x="1122769" y="1214085"/>
                  </a:lnTo>
                  <a:lnTo>
                    <a:pt x="1107271" y="1214085"/>
                  </a:lnTo>
                  <a:lnTo>
                    <a:pt x="1012372" y="1274238"/>
                  </a:lnTo>
                  <a:lnTo>
                    <a:pt x="1002877" y="1278493"/>
                  </a:lnTo>
                  <a:close/>
                </a:path>
                <a:path w="1937384" h="1348104">
                  <a:moveTo>
                    <a:pt x="1314554" y="1347888"/>
                  </a:moveTo>
                  <a:lnTo>
                    <a:pt x="1107271" y="1214085"/>
                  </a:lnTo>
                  <a:lnTo>
                    <a:pt x="1122769" y="1214085"/>
                  </a:lnTo>
                  <a:lnTo>
                    <a:pt x="1297785" y="1327055"/>
                  </a:lnTo>
                  <a:lnTo>
                    <a:pt x="1306743" y="1327055"/>
                  </a:lnTo>
                  <a:lnTo>
                    <a:pt x="1314554" y="13478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480174" y="7872252"/>
            <a:ext cx="1581785" cy="1370330"/>
            <a:chOff x="8480174" y="7872252"/>
            <a:chExt cx="1581785" cy="1370330"/>
          </a:xfrm>
        </p:grpSpPr>
        <p:sp>
          <p:nvSpPr>
            <p:cNvPr id="15" name="object 15"/>
            <p:cNvSpPr/>
            <p:nvPr/>
          </p:nvSpPr>
          <p:spPr>
            <a:xfrm>
              <a:off x="8487272" y="7880460"/>
              <a:ext cx="1567180" cy="1357630"/>
            </a:xfrm>
            <a:custGeom>
              <a:avLst/>
              <a:gdLst/>
              <a:ahLst/>
              <a:cxnLst/>
              <a:rect l="l" t="t" r="r" b="b"/>
              <a:pathLst>
                <a:path w="1567179" h="1357629">
                  <a:moveTo>
                    <a:pt x="1567118" y="1357472"/>
                  </a:moveTo>
                  <a:lnTo>
                    <a:pt x="0" y="1357472"/>
                  </a:lnTo>
                  <a:lnTo>
                    <a:pt x="783559" y="0"/>
                  </a:lnTo>
                  <a:lnTo>
                    <a:pt x="1567118" y="1357472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80174" y="7872252"/>
              <a:ext cx="1581785" cy="1370330"/>
            </a:xfrm>
            <a:custGeom>
              <a:avLst/>
              <a:gdLst/>
              <a:ahLst/>
              <a:cxnLst/>
              <a:rect l="l" t="t" r="r" b="b"/>
              <a:pathLst>
                <a:path w="1581784" h="1370329">
                  <a:moveTo>
                    <a:pt x="1581314" y="1369783"/>
                  </a:moveTo>
                  <a:lnTo>
                    <a:pt x="0" y="1369783"/>
                  </a:lnTo>
                  <a:lnTo>
                    <a:pt x="790657" y="0"/>
                  </a:lnTo>
                  <a:lnTo>
                    <a:pt x="800131" y="16414"/>
                  </a:lnTo>
                  <a:lnTo>
                    <a:pt x="790657" y="16414"/>
                  </a:lnTo>
                  <a:lnTo>
                    <a:pt x="14195" y="1361576"/>
                  </a:lnTo>
                  <a:lnTo>
                    <a:pt x="1576576" y="1361576"/>
                  </a:lnTo>
                  <a:lnTo>
                    <a:pt x="1581314" y="1369783"/>
                  </a:lnTo>
                  <a:close/>
                </a:path>
                <a:path w="1581784" h="1370329">
                  <a:moveTo>
                    <a:pt x="1576576" y="1361576"/>
                  </a:moveTo>
                  <a:lnTo>
                    <a:pt x="1567078" y="1361576"/>
                  </a:lnTo>
                  <a:lnTo>
                    <a:pt x="790657" y="16414"/>
                  </a:lnTo>
                  <a:lnTo>
                    <a:pt x="800131" y="16414"/>
                  </a:lnTo>
                  <a:lnTo>
                    <a:pt x="1576576" y="1361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8506892" y="923474"/>
            <a:ext cx="2260600" cy="941069"/>
            <a:chOff x="8480175" y="1028701"/>
            <a:chExt cx="2260600" cy="941069"/>
          </a:xfrm>
        </p:grpSpPr>
        <p:sp>
          <p:nvSpPr>
            <p:cNvPr id="18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3280896" y="3617776"/>
            <a:ext cx="1976755" cy="1713230"/>
            <a:chOff x="13280896" y="3617776"/>
            <a:chExt cx="1976755" cy="1713230"/>
          </a:xfrm>
        </p:grpSpPr>
        <p:sp>
          <p:nvSpPr>
            <p:cNvPr id="21" name="object 21"/>
            <p:cNvSpPr/>
            <p:nvPr/>
          </p:nvSpPr>
          <p:spPr>
            <a:xfrm>
              <a:off x="13290162" y="3625810"/>
              <a:ext cx="1959610" cy="1697355"/>
            </a:xfrm>
            <a:custGeom>
              <a:avLst/>
              <a:gdLst/>
              <a:ahLst/>
              <a:cxnLst/>
              <a:rect l="l" t="t" r="r" b="b"/>
              <a:pathLst>
                <a:path w="1959609" h="1697354">
                  <a:moveTo>
                    <a:pt x="489799" y="1696870"/>
                  </a:moveTo>
                  <a:lnTo>
                    <a:pt x="469048" y="1143240"/>
                  </a:lnTo>
                  <a:lnTo>
                    <a:pt x="0" y="848434"/>
                  </a:lnTo>
                  <a:lnTo>
                    <a:pt x="469097" y="553629"/>
                  </a:lnTo>
                  <a:lnTo>
                    <a:pt x="489848" y="0"/>
                  </a:lnTo>
                  <a:lnTo>
                    <a:pt x="979695" y="258872"/>
                  </a:lnTo>
                  <a:lnTo>
                    <a:pt x="1479246" y="258872"/>
                  </a:lnTo>
                  <a:lnTo>
                    <a:pt x="1490294" y="553629"/>
                  </a:lnTo>
                  <a:lnTo>
                    <a:pt x="1959341" y="848434"/>
                  </a:lnTo>
                  <a:lnTo>
                    <a:pt x="1490245" y="1143240"/>
                  </a:lnTo>
                  <a:lnTo>
                    <a:pt x="1479197" y="1437997"/>
                  </a:lnTo>
                  <a:lnTo>
                    <a:pt x="979646" y="1437997"/>
                  </a:lnTo>
                  <a:lnTo>
                    <a:pt x="489799" y="1696870"/>
                  </a:lnTo>
                  <a:close/>
                </a:path>
                <a:path w="1959609" h="1697354">
                  <a:moveTo>
                    <a:pt x="1479246" y="258872"/>
                  </a:moveTo>
                  <a:lnTo>
                    <a:pt x="979695" y="258872"/>
                  </a:lnTo>
                  <a:lnTo>
                    <a:pt x="1469543" y="0"/>
                  </a:lnTo>
                  <a:lnTo>
                    <a:pt x="1479246" y="258872"/>
                  </a:lnTo>
                  <a:close/>
                </a:path>
                <a:path w="1959609" h="1697354">
                  <a:moveTo>
                    <a:pt x="1469494" y="1696870"/>
                  </a:moveTo>
                  <a:lnTo>
                    <a:pt x="979646" y="1437997"/>
                  </a:lnTo>
                  <a:lnTo>
                    <a:pt x="1479197" y="1437997"/>
                  </a:lnTo>
                  <a:lnTo>
                    <a:pt x="1469494" y="1696870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280896" y="3617776"/>
              <a:ext cx="1976755" cy="1713230"/>
            </a:xfrm>
            <a:custGeom>
              <a:avLst/>
              <a:gdLst/>
              <a:ahLst/>
              <a:cxnLst/>
              <a:rect l="l" t="t" r="r" b="b"/>
              <a:pathLst>
                <a:path w="1976755" h="1713229">
                  <a:moveTo>
                    <a:pt x="494481" y="1712889"/>
                  </a:moveTo>
                  <a:lnTo>
                    <a:pt x="473532" y="1153986"/>
                  </a:lnTo>
                  <a:lnTo>
                    <a:pt x="0" y="856469"/>
                  </a:lnTo>
                  <a:lnTo>
                    <a:pt x="473532" y="558903"/>
                  </a:lnTo>
                  <a:lnTo>
                    <a:pt x="494481" y="0"/>
                  </a:lnTo>
                  <a:lnTo>
                    <a:pt x="524797" y="16019"/>
                  </a:lnTo>
                  <a:lnTo>
                    <a:pt x="503747" y="16019"/>
                  </a:lnTo>
                  <a:lnTo>
                    <a:pt x="483192" y="564423"/>
                  </a:lnTo>
                  <a:lnTo>
                    <a:pt x="18533" y="856469"/>
                  </a:lnTo>
                  <a:lnTo>
                    <a:pt x="483192" y="1148465"/>
                  </a:lnTo>
                  <a:lnTo>
                    <a:pt x="503747" y="1696870"/>
                  </a:lnTo>
                  <a:lnTo>
                    <a:pt x="524797" y="1696870"/>
                  </a:lnTo>
                  <a:lnTo>
                    <a:pt x="494481" y="1712889"/>
                  </a:lnTo>
                  <a:close/>
                </a:path>
                <a:path w="1976755" h="1713229">
                  <a:moveTo>
                    <a:pt x="1010041" y="261288"/>
                  </a:moveTo>
                  <a:lnTo>
                    <a:pt x="988961" y="261288"/>
                  </a:lnTo>
                  <a:lnTo>
                    <a:pt x="1483442" y="0"/>
                  </a:lnTo>
                  <a:lnTo>
                    <a:pt x="1484043" y="16019"/>
                  </a:lnTo>
                  <a:lnTo>
                    <a:pt x="1474176" y="16019"/>
                  </a:lnTo>
                  <a:lnTo>
                    <a:pt x="1010041" y="261288"/>
                  </a:lnTo>
                  <a:close/>
                </a:path>
                <a:path w="1976755" h="1713229">
                  <a:moveTo>
                    <a:pt x="988961" y="272428"/>
                  </a:moveTo>
                  <a:lnTo>
                    <a:pt x="503747" y="16019"/>
                  </a:lnTo>
                  <a:lnTo>
                    <a:pt x="524797" y="16019"/>
                  </a:lnTo>
                  <a:lnTo>
                    <a:pt x="988961" y="261288"/>
                  </a:lnTo>
                  <a:lnTo>
                    <a:pt x="1010041" y="261288"/>
                  </a:lnTo>
                  <a:lnTo>
                    <a:pt x="988961" y="272428"/>
                  </a:lnTo>
                  <a:close/>
                </a:path>
                <a:path w="1976755" h="1713229">
                  <a:moveTo>
                    <a:pt x="1484043" y="1696870"/>
                  </a:moveTo>
                  <a:lnTo>
                    <a:pt x="1474176" y="1696870"/>
                  </a:lnTo>
                  <a:lnTo>
                    <a:pt x="1494729" y="1148465"/>
                  </a:lnTo>
                  <a:lnTo>
                    <a:pt x="1959390" y="856469"/>
                  </a:lnTo>
                  <a:lnTo>
                    <a:pt x="1494729" y="564473"/>
                  </a:lnTo>
                  <a:lnTo>
                    <a:pt x="1474176" y="16019"/>
                  </a:lnTo>
                  <a:lnTo>
                    <a:pt x="1484043" y="16019"/>
                  </a:lnTo>
                  <a:lnTo>
                    <a:pt x="1504391" y="558903"/>
                  </a:lnTo>
                  <a:lnTo>
                    <a:pt x="1976543" y="855602"/>
                  </a:lnTo>
                  <a:lnTo>
                    <a:pt x="1976543" y="857336"/>
                  </a:lnTo>
                  <a:lnTo>
                    <a:pt x="1504391" y="1154035"/>
                  </a:lnTo>
                  <a:lnTo>
                    <a:pt x="1484043" y="1696870"/>
                  </a:lnTo>
                  <a:close/>
                </a:path>
                <a:path w="1976755" h="1713229">
                  <a:moveTo>
                    <a:pt x="524797" y="1696870"/>
                  </a:moveTo>
                  <a:lnTo>
                    <a:pt x="503747" y="1696870"/>
                  </a:lnTo>
                  <a:lnTo>
                    <a:pt x="988961" y="1440462"/>
                  </a:lnTo>
                  <a:lnTo>
                    <a:pt x="1010040" y="1451601"/>
                  </a:lnTo>
                  <a:lnTo>
                    <a:pt x="988961" y="1451601"/>
                  </a:lnTo>
                  <a:lnTo>
                    <a:pt x="524797" y="1696870"/>
                  </a:lnTo>
                  <a:close/>
                </a:path>
                <a:path w="1976755" h="1713229">
                  <a:moveTo>
                    <a:pt x="1483442" y="1712889"/>
                  </a:moveTo>
                  <a:lnTo>
                    <a:pt x="988961" y="1451601"/>
                  </a:lnTo>
                  <a:lnTo>
                    <a:pt x="1010040" y="1451601"/>
                  </a:lnTo>
                  <a:lnTo>
                    <a:pt x="1474176" y="1696870"/>
                  </a:lnTo>
                  <a:lnTo>
                    <a:pt x="1484043" y="1696870"/>
                  </a:lnTo>
                  <a:lnTo>
                    <a:pt x="1483442" y="17128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8532362" y="3609678"/>
            <a:ext cx="1989455" cy="1728470"/>
            <a:chOff x="8532362" y="3609678"/>
            <a:chExt cx="1989455" cy="1728470"/>
          </a:xfrm>
        </p:grpSpPr>
        <p:sp>
          <p:nvSpPr>
            <p:cNvPr id="24" name="object 24"/>
            <p:cNvSpPr/>
            <p:nvPr/>
          </p:nvSpPr>
          <p:spPr>
            <a:xfrm>
              <a:off x="8537583" y="3614900"/>
              <a:ext cx="1980564" cy="1708150"/>
            </a:xfrm>
            <a:custGeom>
              <a:avLst/>
              <a:gdLst/>
              <a:ahLst/>
              <a:cxnLst/>
              <a:rect l="l" t="t" r="r" b="b"/>
              <a:pathLst>
                <a:path w="1980565" h="1708150">
                  <a:moveTo>
                    <a:pt x="1460473" y="1708042"/>
                  </a:moveTo>
                  <a:lnTo>
                    <a:pt x="1159351" y="1459292"/>
                  </a:lnTo>
                  <a:lnTo>
                    <a:pt x="722998" y="1459292"/>
                  </a:lnTo>
                  <a:lnTo>
                    <a:pt x="675793" y="1457740"/>
                  </a:lnTo>
                  <a:lnTo>
                    <a:pt x="629355" y="1453148"/>
                  </a:lnTo>
                  <a:lnTo>
                    <a:pt x="583783" y="1445613"/>
                  </a:lnTo>
                  <a:lnTo>
                    <a:pt x="539175" y="1435230"/>
                  </a:lnTo>
                  <a:lnTo>
                    <a:pt x="495630" y="1422096"/>
                  </a:lnTo>
                  <a:lnTo>
                    <a:pt x="453246" y="1406306"/>
                  </a:lnTo>
                  <a:lnTo>
                    <a:pt x="412123" y="1387958"/>
                  </a:lnTo>
                  <a:lnTo>
                    <a:pt x="372359" y="1367146"/>
                  </a:lnTo>
                  <a:lnTo>
                    <a:pt x="334053" y="1343968"/>
                  </a:lnTo>
                  <a:lnTo>
                    <a:pt x="297304" y="1318518"/>
                  </a:lnTo>
                  <a:lnTo>
                    <a:pt x="262210" y="1290894"/>
                  </a:lnTo>
                  <a:lnTo>
                    <a:pt x="228870" y="1261192"/>
                  </a:lnTo>
                  <a:lnTo>
                    <a:pt x="197383" y="1229506"/>
                  </a:lnTo>
                  <a:lnTo>
                    <a:pt x="167848" y="1195935"/>
                  </a:lnTo>
                  <a:lnTo>
                    <a:pt x="140363" y="1160574"/>
                  </a:lnTo>
                  <a:lnTo>
                    <a:pt x="115027" y="1123518"/>
                  </a:lnTo>
                  <a:lnTo>
                    <a:pt x="91938" y="1084865"/>
                  </a:lnTo>
                  <a:lnTo>
                    <a:pt x="71196" y="1044709"/>
                  </a:lnTo>
                  <a:lnTo>
                    <a:pt x="52900" y="1003148"/>
                  </a:lnTo>
                  <a:lnTo>
                    <a:pt x="37147" y="960278"/>
                  </a:lnTo>
                  <a:lnTo>
                    <a:pt x="24037" y="916194"/>
                  </a:lnTo>
                  <a:lnTo>
                    <a:pt x="13669" y="870992"/>
                  </a:lnTo>
                  <a:lnTo>
                    <a:pt x="6141" y="824770"/>
                  </a:lnTo>
                  <a:lnTo>
                    <a:pt x="1551" y="777622"/>
                  </a:lnTo>
                  <a:lnTo>
                    <a:pt x="0" y="729646"/>
                  </a:lnTo>
                  <a:lnTo>
                    <a:pt x="1551" y="681675"/>
                  </a:lnTo>
                  <a:lnTo>
                    <a:pt x="6141" y="634532"/>
                  </a:lnTo>
                  <a:lnTo>
                    <a:pt x="13669" y="588313"/>
                  </a:lnTo>
                  <a:lnTo>
                    <a:pt x="24037" y="543115"/>
                  </a:lnTo>
                  <a:lnTo>
                    <a:pt x="37147" y="499034"/>
                  </a:lnTo>
                  <a:lnTo>
                    <a:pt x="52900" y="456165"/>
                  </a:lnTo>
                  <a:lnTo>
                    <a:pt x="71196" y="414605"/>
                  </a:lnTo>
                  <a:lnTo>
                    <a:pt x="91938" y="374450"/>
                  </a:lnTo>
                  <a:lnTo>
                    <a:pt x="115027" y="335796"/>
                  </a:lnTo>
                  <a:lnTo>
                    <a:pt x="140363" y="298740"/>
                  </a:lnTo>
                  <a:lnTo>
                    <a:pt x="167848" y="263378"/>
                  </a:lnTo>
                  <a:lnTo>
                    <a:pt x="197383" y="229805"/>
                  </a:lnTo>
                  <a:lnTo>
                    <a:pt x="228870" y="198119"/>
                  </a:lnTo>
                  <a:lnTo>
                    <a:pt x="262210" y="168414"/>
                  </a:lnTo>
                  <a:lnTo>
                    <a:pt x="297304" y="140788"/>
                  </a:lnTo>
                  <a:lnTo>
                    <a:pt x="334053" y="115337"/>
                  </a:lnTo>
                  <a:lnTo>
                    <a:pt x="372359" y="92156"/>
                  </a:lnTo>
                  <a:lnTo>
                    <a:pt x="412123" y="71342"/>
                  </a:lnTo>
                  <a:lnTo>
                    <a:pt x="453246" y="52992"/>
                  </a:lnTo>
                  <a:lnTo>
                    <a:pt x="495630" y="37200"/>
                  </a:lnTo>
                  <a:lnTo>
                    <a:pt x="539175" y="24065"/>
                  </a:lnTo>
                  <a:lnTo>
                    <a:pt x="583783" y="13680"/>
                  </a:lnTo>
                  <a:lnTo>
                    <a:pt x="629355" y="6144"/>
                  </a:lnTo>
                  <a:lnTo>
                    <a:pt x="675793" y="1552"/>
                  </a:lnTo>
                  <a:lnTo>
                    <a:pt x="722998" y="0"/>
                  </a:lnTo>
                  <a:lnTo>
                    <a:pt x="1250727" y="0"/>
                  </a:lnTo>
                  <a:lnTo>
                    <a:pt x="1298704" y="1552"/>
                  </a:lnTo>
                  <a:lnTo>
                    <a:pt x="1345852" y="6144"/>
                  </a:lnTo>
                  <a:lnTo>
                    <a:pt x="1392076" y="13680"/>
                  </a:lnTo>
                  <a:lnTo>
                    <a:pt x="1437278" y="24065"/>
                  </a:lnTo>
                  <a:lnTo>
                    <a:pt x="1481364" y="37200"/>
                  </a:lnTo>
                  <a:lnTo>
                    <a:pt x="1524236" y="52992"/>
                  </a:lnTo>
                  <a:lnTo>
                    <a:pt x="1565799" y="71342"/>
                  </a:lnTo>
                  <a:lnTo>
                    <a:pt x="1605957" y="92156"/>
                  </a:lnTo>
                  <a:lnTo>
                    <a:pt x="1644612" y="115337"/>
                  </a:lnTo>
                  <a:lnTo>
                    <a:pt x="1681670" y="140788"/>
                  </a:lnTo>
                  <a:lnTo>
                    <a:pt x="1717033" y="168414"/>
                  </a:lnTo>
                  <a:lnTo>
                    <a:pt x="1750606" y="198119"/>
                  </a:lnTo>
                  <a:lnTo>
                    <a:pt x="1782293" y="229805"/>
                  </a:lnTo>
                  <a:lnTo>
                    <a:pt x="1811997" y="263378"/>
                  </a:lnTo>
                  <a:lnTo>
                    <a:pt x="1839622" y="298740"/>
                  </a:lnTo>
                  <a:lnTo>
                    <a:pt x="1865072" y="335796"/>
                  </a:lnTo>
                  <a:lnTo>
                    <a:pt x="1888250" y="374450"/>
                  </a:lnTo>
                  <a:lnTo>
                    <a:pt x="1909062" y="414605"/>
                  </a:lnTo>
                  <a:lnTo>
                    <a:pt x="1927409" y="456165"/>
                  </a:lnTo>
                  <a:lnTo>
                    <a:pt x="1943197" y="499034"/>
                  </a:lnTo>
                  <a:lnTo>
                    <a:pt x="1956329" y="543115"/>
                  </a:lnTo>
                  <a:lnTo>
                    <a:pt x="1966708" y="588313"/>
                  </a:lnTo>
                  <a:lnTo>
                    <a:pt x="1974240" y="634532"/>
                  </a:lnTo>
                  <a:lnTo>
                    <a:pt x="1978826" y="681675"/>
                  </a:lnTo>
                  <a:lnTo>
                    <a:pt x="1980372" y="729646"/>
                  </a:lnTo>
                  <a:lnTo>
                    <a:pt x="1978758" y="778569"/>
                  </a:lnTo>
                  <a:lnTo>
                    <a:pt x="1973984" y="826626"/>
                  </a:lnTo>
                  <a:lnTo>
                    <a:pt x="1966151" y="873717"/>
                  </a:lnTo>
                  <a:lnTo>
                    <a:pt x="1955362" y="919739"/>
                  </a:lnTo>
                  <a:lnTo>
                    <a:pt x="1941719" y="964591"/>
                  </a:lnTo>
                  <a:lnTo>
                    <a:pt x="1925323" y="1008169"/>
                  </a:lnTo>
                  <a:lnTo>
                    <a:pt x="1906277" y="1050374"/>
                  </a:lnTo>
                  <a:lnTo>
                    <a:pt x="1884683" y="1091101"/>
                  </a:lnTo>
                  <a:lnTo>
                    <a:pt x="1860642" y="1130251"/>
                  </a:lnTo>
                  <a:lnTo>
                    <a:pt x="1834257" y="1167720"/>
                  </a:lnTo>
                  <a:lnTo>
                    <a:pt x="1805630" y="1203408"/>
                  </a:lnTo>
                  <a:lnTo>
                    <a:pt x="1774863" y="1237211"/>
                  </a:lnTo>
                  <a:lnTo>
                    <a:pt x="1742057" y="1269029"/>
                  </a:lnTo>
                  <a:lnTo>
                    <a:pt x="1707316" y="1298759"/>
                  </a:lnTo>
                  <a:lnTo>
                    <a:pt x="1670740" y="1326299"/>
                  </a:lnTo>
                  <a:lnTo>
                    <a:pt x="1632431" y="1351548"/>
                  </a:lnTo>
                  <a:lnTo>
                    <a:pt x="1592493" y="1374404"/>
                  </a:lnTo>
                  <a:lnTo>
                    <a:pt x="1551026" y="1394764"/>
                  </a:lnTo>
                  <a:lnTo>
                    <a:pt x="1508133" y="1412527"/>
                  </a:lnTo>
                  <a:lnTo>
                    <a:pt x="1463916" y="1427591"/>
                  </a:lnTo>
                  <a:lnTo>
                    <a:pt x="1418477" y="1439854"/>
                  </a:lnTo>
                  <a:lnTo>
                    <a:pt x="1371917" y="1449214"/>
                  </a:lnTo>
                  <a:lnTo>
                    <a:pt x="1460473" y="1708042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32362" y="3609678"/>
              <a:ext cx="1989455" cy="1728470"/>
            </a:xfrm>
            <a:custGeom>
              <a:avLst/>
              <a:gdLst/>
              <a:ahLst/>
              <a:cxnLst/>
              <a:rect l="l" t="t" r="r" b="b"/>
              <a:pathLst>
                <a:path w="1989454" h="1728470">
                  <a:moveTo>
                    <a:pt x="1476391" y="1728301"/>
                  </a:moveTo>
                  <a:lnTo>
                    <a:pt x="1475711" y="1728301"/>
                  </a:lnTo>
                  <a:lnTo>
                    <a:pt x="1162745" y="1469735"/>
                  </a:lnTo>
                  <a:lnTo>
                    <a:pt x="728264" y="1469735"/>
                  </a:lnTo>
                  <a:lnTo>
                    <a:pt x="680781" y="1468175"/>
                  </a:lnTo>
                  <a:lnTo>
                    <a:pt x="634061" y="1463547"/>
                  </a:lnTo>
                  <a:lnTo>
                    <a:pt x="588202" y="1455949"/>
                  </a:lnTo>
                  <a:lnTo>
                    <a:pt x="543304" y="1445478"/>
                  </a:lnTo>
                  <a:lnTo>
                    <a:pt x="499469" y="1432232"/>
                  </a:lnTo>
                  <a:lnTo>
                    <a:pt x="456796" y="1416308"/>
                  </a:lnTo>
                  <a:lnTo>
                    <a:pt x="415385" y="1397805"/>
                  </a:lnTo>
                  <a:lnTo>
                    <a:pt x="375337" y="1376820"/>
                  </a:lnTo>
                  <a:lnTo>
                    <a:pt x="336751" y="1353450"/>
                  </a:lnTo>
                  <a:lnTo>
                    <a:pt x="299728" y="1327792"/>
                  </a:lnTo>
                  <a:lnTo>
                    <a:pt x="264367" y="1299946"/>
                  </a:lnTo>
                  <a:lnTo>
                    <a:pt x="230770" y="1270008"/>
                  </a:lnTo>
                  <a:lnTo>
                    <a:pt x="199036" y="1238075"/>
                  </a:lnTo>
                  <a:lnTo>
                    <a:pt x="169265" y="1204246"/>
                  </a:lnTo>
                  <a:lnTo>
                    <a:pt x="141557" y="1168618"/>
                  </a:lnTo>
                  <a:lnTo>
                    <a:pt x="116013" y="1131289"/>
                  </a:lnTo>
                  <a:lnTo>
                    <a:pt x="92733" y="1092356"/>
                  </a:lnTo>
                  <a:lnTo>
                    <a:pt x="71816" y="1051916"/>
                  </a:lnTo>
                  <a:lnTo>
                    <a:pt x="53364" y="1010068"/>
                  </a:lnTo>
                  <a:lnTo>
                    <a:pt x="37475" y="966910"/>
                  </a:lnTo>
                  <a:lnTo>
                    <a:pt x="24251" y="922537"/>
                  </a:lnTo>
                  <a:lnTo>
                    <a:pt x="13791" y="877050"/>
                  </a:lnTo>
                  <a:lnTo>
                    <a:pt x="6196" y="830543"/>
                  </a:lnTo>
                  <a:lnTo>
                    <a:pt x="1565" y="783117"/>
                  </a:lnTo>
                  <a:lnTo>
                    <a:pt x="0" y="734867"/>
                  </a:lnTo>
                  <a:lnTo>
                    <a:pt x="1565" y="686624"/>
                  </a:lnTo>
                  <a:lnTo>
                    <a:pt x="6196" y="639203"/>
                  </a:lnTo>
                  <a:lnTo>
                    <a:pt x="13791" y="592702"/>
                  </a:lnTo>
                  <a:lnTo>
                    <a:pt x="24251" y="547218"/>
                  </a:lnTo>
                  <a:lnTo>
                    <a:pt x="37475" y="502850"/>
                  </a:lnTo>
                  <a:lnTo>
                    <a:pt x="53363" y="459695"/>
                  </a:lnTo>
                  <a:lnTo>
                    <a:pt x="71815" y="417850"/>
                  </a:lnTo>
                  <a:lnTo>
                    <a:pt x="92731" y="377413"/>
                  </a:lnTo>
                  <a:lnTo>
                    <a:pt x="116011" y="338482"/>
                  </a:lnTo>
                  <a:lnTo>
                    <a:pt x="141554" y="301154"/>
                  </a:lnTo>
                  <a:lnTo>
                    <a:pt x="169261" y="265527"/>
                  </a:lnTo>
                  <a:lnTo>
                    <a:pt x="199031" y="231698"/>
                  </a:lnTo>
                  <a:lnTo>
                    <a:pt x="230764" y="199766"/>
                  </a:lnTo>
                  <a:lnTo>
                    <a:pt x="264359" y="169827"/>
                  </a:lnTo>
                  <a:lnTo>
                    <a:pt x="299718" y="141980"/>
                  </a:lnTo>
                  <a:lnTo>
                    <a:pt x="336739" y="116321"/>
                  </a:lnTo>
                  <a:lnTo>
                    <a:pt x="375323" y="92949"/>
                  </a:lnTo>
                  <a:lnTo>
                    <a:pt x="415368" y="71961"/>
                  </a:lnTo>
                  <a:lnTo>
                    <a:pt x="456776" y="53455"/>
                  </a:lnTo>
                  <a:lnTo>
                    <a:pt x="499446" y="37528"/>
                  </a:lnTo>
                  <a:lnTo>
                    <a:pt x="543278" y="24278"/>
                  </a:lnTo>
                  <a:lnTo>
                    <a:pt x="588171" y="13803"/>
                  </a:lnTo>
                  <a:lnTo>
                    <a:pt x="634026" y="6199"/>
                  </a:lnTo>
                  <a:lnTo>
                    <a:pt x="680742" y="1566"/>
                  </a:lnTo>
                  <a:lnTo>
                    <a:pt x="728219" y="0"/>
                  </a:lnTo>
                  <a:lnTo>
                    <a:pt x="1255949" y="0"/>
                  </a:lnTo>
                  <a:lnTo>
                    <a:pt x="1304198" y="1566"/>
                  </a:lnTo>
                  <a:lnTo>
                    <a:pt x="1351625" y="6199"/>
                  </a:lnTo>
                  <a:lnTo>
                    <a:pt x="1377578" y="10442"/>
                  </a:lnTo>
                  <a:lnTo>
                    <a:pt x="728219" y="10442"/>
                  </a:lnTo>
                  <a:lnTo>
                    <a:pt x="681426" y="11986"/>
                  </a:lnTo>
                  <a:lnTo>
                    <a:pt x="635383" y="16554"/>
                  </a:lnTo>
                  <a:lnTo>
                    <a:pt x="590188" y="24049"/>
                  </a:lnTo>
                  <a:lnTo>
                    <a:pt x="545940" y="34375"/>
                  </a:lnTo>
                  <a:lnTo>
                    <a:pt x="502738" y="47436"/>
                  </a:lnTo>
                  <a:lnTo>
                    <a:pt x="460681" y="63136"/>
                  </a:lnTo>
                  <a:lnTo>
                    <a:pt x="419867" y="81379"/>
                  </a:lnTo>
                  <a:lnTo>
                    <a:pt x="380396" y="102068"/>
                  </a:lnTo>
                  <a:lnTo>
                    <a:pt x="342366" y="125107"/>
                  </a:lnTo>
                  <a:lnTo>
                    <a:pt x="305875" y="150401"/>
                  </a:lnTo>
                  <a:lnTo>
                    <a:pt x="271023" y="177852"/>
                  </a:lnTo>
                  <a:lnTo>
                    <a:pt x="237909" y="207365"/>
                  </a:lnTo>
                  <a:lnTo>
                    <a:pt x="206630" y="238843"/>
                  </a:lnTo>
                  <a:lnTo>
                    <a:pt x="177286" y="272191"/>
                  </a:lnTo>
                  <a:lnTo>
                    <a:pt x="149976" y="307311"/>
                  </a:lnTo>
                  <a:lnTo>
                    <a:pt x="124798" y="344108"/>
                  </a:lnTo>
                  <a:lnTo>
                    <a:pt x="101851" y="382486"/>
                  </a:lnTo>
                  <a:lnTo>
                    <a:pt x="81233" y="422348"/>
                  </a:lnTo>
                  <a:lnTo>
                    <a:pt x="63045" y="463599"/>
                  </a:lnTo>
                  <a:lnTo>
                    <a:pt x="47383" y="506142"/>
                  </a:lnTo>
                  <a:lnTo>
                    <a:pt x="34348" y="549880"/>
                  </a:lnTo>
                  <a:lnTo>
                    <a:pt x="24038" y="594718"/>
                  </a:lnTo>
                  <a:lnTo>
                    <a:pt x="16551" y="640559"/>
                  </a:lnTo>
                  <a:lnTo>
                    <a:pt x="12053" y="686624"/>
                  </a:lnTo>
                  <a:lnTo>
                    <a:pt x="10443" y="734867"/>
                  </a:lnTo>
                  <a:lnTo>
                    <a:pt x="11986" y="782427"/>
                  </a:lnTo>
                  <a:lnTo>
                    <a:pt x="16551" y="829175"/>
                  </a:lnTo>
                  <a:lnTo>
                    <a:pt x="24038" y="875017"/>
                  </a:lnTo>
                  <a:lnTo>
                    <a:pt x="34348" y="919855"/>
                  </a:lnTo>
                  <a:lnTo>
                    <a:pt x="47383" y="963593"/>
                  </a:lnTo>
                  <a:lnTo>
                    <a:pt x="63045" y="1006135"/>
                  </a:lnTo>
                  <a:lnTo>
                    <a:pt x="81233" y="1047386"/>
                  </a:lnTo>
                  <a:lnTo>
                    <a:pt x="101851" y="1087248"/>
                  </a:lnTo>
                  <a:lnTo>
                    <a:pt x="124798" y="1125626"/>
                  </a:lnTo>
                  <a:lnTo>
                    <a:pt x="149976" y="1162423"/>
                  </a:lnTo>
                  <a:lnTo>
                    <a:pt x="177286" y="1197544"/>
                  </a:lnTo>
                  <a:lnTo>
                    <a:pt x="206630" y="1230891"/>
                  </a:lnTo>
                  <a:lnTo>
                    <a:pt x="237909" y="1262370"/>
                  </a:lnTo>
                  <a:lnTo>
                    <a:pt x="271023" y="1291882"/>
                  </a:lnTo>
                  <a:lnTo>
                    <a:pt x="305875" y="1319334"/>
                  </a:lnTo>
                  <a:lnTo>
                    <a:pt x="342366" y="1344627"/>
                  </a:lnTo>
                  <a:lnTo>
                    <a:pt x="380396" y="1367666"/>
                  </a:lnTo>
                  <a:lnTo>
                    <a:pt x="419867" y="1388355"/>
                  </a:lnTo>
                  <a:lnTo>
                    <a:pt x="460681" y="1406598"/>
                  </a:lnTo>
                  <a:lnTo>
                    <a:pt x="502738" y="1422298"/>
                  </a:lnTo>
                  <a:lnTo>
                    <a:pt x="545940" y="1435359"/>
                  </a:lnTo>
                  <a:lnTo>
                    <a:pt x="590188" y="1445686"/>
                  </a:lnTo>
                  <a:lnTo>
                    <a:pt x="635383" y="1453181"/>
                  </a:lnTo>
                  <a:lnTo>
                    <a:pt x="681426" y="1457748"/>
                  </a:lnTo>
                  <a:lnTo>
                    <a:pt x="728219" y="1459292"/>
                  </a:lnTo>
                  <a:lnTo>
                    <a:pt x="1166453" y="1459292"/>
                  </a:lnTo>
                  <a:lnTo>
                    <a:pt x="1454782" y="1697495"/>
                  </a:lnTo>
                  <a:lnTo>
                    <a:pt x="1465849" y="1697495"/>
                  </a:lnTo>
                  <a:lnTo>
                    <a:pt x="1476391" y="1728301"/>
                  </a:lnTo>
                  <a:close/>
                </a:path>
                <a:path w="1989454" h="1728470">
                  <a:moveTo>
                    <a:pt x="1465849" y="1697495"/>
                  </a:moveTo>
                  <a:lnTo>
                    <a:pt x="1454782" y="1697495"/>
                  </a:lnTo>
                  <a:lnTo>
                    <a:pt x="1370194" y="1450311"/>
                  </a:lnTo>
                  <a:lnTo>
                    <a:pt x="1376251" y="1449319"/>
                  </a:lnTo>
                  <a:lnTo>
                    <a:pt x="1425910" y="1439192"/>
                  </a:lnTo>
                  <a:lnTo>
                    <a:pt x="1474554" y="1425637"/>
                  </a:lnTo>
                  <a:lnTo>
                    <a:pt x="1522014" y="1408749"/>
                  </a:lnTo>
                  <a:lnTo>
                    <a:pt x="1568121" y="1388624"/>
                  </a:lnTo>
                  <a:lnTo>
                    <a:pt x="1612705" y="1365358"/>
                  </a:lnTo>
                  <a:lnTo>
                    <a:pt x="1655597" y="1339047"/>
                  </a:lnTo>
                  <a:lnTo>
                    <a:pt x="1696628" y="1309786"/>
                  </a:lnTo>
                  <a:lnTo>
                    <a:pt x="1735629" y="1277673"/>
                  </a:lnTo>
                  <a:lnTo>
                    <a:pt x="1772431" y="1242801"/>
                  </a:lnTo>
                  <a:lnTo>
                    <a:pt x="1806864" y="1205268"/>
                  </a:lnTo>
                  <a:lnTo>
                    <a:pt x="1838913" y="1164944"/>
                  </a:lnTo>
                  <a:lnTo>
                    <a:pt x="1867877" y="1122637"/>
                  </a:lnTo>
                  <a:lnTo>
                    <a:pt x="1893688" y="1078530"/>
                  </a:lnTo>
                  <a:lnTo>
                    <a:pt x="1916279" y="1032807"/>
                  </a:lnTo>
                  <a:lnTo>
                    <a:pt x="1935580" y="985654"/>
                  </a:lnTo>
                  <a:lnTo>
                    <a:pt x="1951524" y="937253"/>
                  </a:lnTo>
                  <a:lnTo>
                    <a:pt x="1964044" y="887790"/>
                  </a:lnTo>
                  <a:lnTo>
                    <a:pt x="1973070" y="837449"/>
                  </a:lnTo>
                  <a:lnTo>
                    <a:pt x="1978536" y="786413"/>
                  </a:lnTo>
                  <a:lnTo>
                    <a:pt x="1980373" y="734867"/>
                  </a:lnTo>
                  <a:lnTo>
                    <a:pt x="1978884" y="688821"/>
                  </a:lnTo>
                  <a:lnTo>
                    <a:pt x="1974273" y="640559"/>
                  </a:lnTo>
                  <a:lnTo>
                    <a:pt x="1966784" y="594718"/>
                  </a:lnTo>
                  <a:lnTo>
                    <a:pt x="1956462" y="549880"/>
                  </a:lnTo>
                  <a:lnTo>
                    <a:pt x="1943405" y="506142"/>
                  </a:lnTo>
                  <a:lnTo>
                    <a:pt x="1927708" y="463599"/>
                  </a:lnTo>
                  <a:lnTo>
                    <a:pt x="1909468" y="422348"/>
                  </a:lnTo>
                  <a:lnTo>
                    <a:pt x="1888782" y="382486"/>
                  </a:lnTo>
                  <a:lnTo>
                    <a:pt x="1865744" y="344108"/>
                  </a:lnTo>
                  <a:lnTo>
                    <a:pt x="1840453" y="307311"/>
                  </a:lnTo>
                  <a:lnTo>
                    <a:pt x="1813002" y="272191"/>
                  </a:lnTo>
                  <a:lnTo>
                    <a:pt x="1783490" y="238843"/>
                  </a:lnTo>
                  <a:lnTo>
                    <a:pt x="1752012" y="207365"/>
                  </a:lnTo>
                  <a:lnTo>
                    <a:pt x="1718664" y="177852"/>
                  </a:lnTo>
                  <a:lnTo>
                    <a:pt x="1683542" y="150401"/>
                  </a:lnTo>
                  <a:lnTo>
                    <a:pt x="1646744" y="125107"/>
                  </a:lnTo>
                  <a:lnTo>
                    <a:pt x="1608364" y="102068"/>
                  </a:lnTo>
                  <a:lnTo>
                    <a:pt x="1568499" y="81379"/>
                  </a:lnTo>
                  <a:lnTo>
                    <a:pt x="1527245" y="63136"/>
                  </a:lnTo>
                  <a:lnTo>
                    <a:pt x="1484699" y="47436"/>
                  </a:lnTo>
                  <a:lnTo>
                    <a:pt x="1440957" y="34375"/>
                  </a:lnTo>
                  <a:lnTo>
                    <a:pt x="1396115" y="24049"/>
                  </a:lnTo>
                  <a:lnTo>
                    <a:pt x="1350268" y="16554"/>
                  </a:lnTo>
                  <a:lnTo>
                    <a:pt x="1303514" y="11986"/>
                  </a:lnTo>
                  <a:lnTo>
                    <a:pt x="1255949" y="10442"/>
                  </a:lnTo>
                  <a:lnTo>
                    <a:pt x="1377578" y="10442"/>
                  </a:lnTo>
                  <a:lnTo>
                    <a:pt x="1443619" y="24278"/>
                  </a:lnTo>
                  <a:lnTo>
                    <a:pt x="1487991" y="37528"/>
                  </a:lnTo>
                  <a:lnTo>
                    <a:pt x="1531151" y="53455"/>
                  </a:lnTo>
                  <a:lnTo>
                    <a:pt x="1572999" y="71961"/>
                  </a:lnTo>
                  <a:lnTo>
                    <a:pt x="1613439" y="92949"/>
                  </a:lnTo>
                  <a:lnTo>
                    <a:pt x="1652373" y="116321"/>
                  </a:lnTo>
                  <a:lnTo>
                    <a:pt x="1689703" y="141980"/>
                  </a:lnTo>
                  <a:lnTo>
                    <a:pt x="1725332" y="169827"/>
                  </a:lnTo>
                  <a:lnTo>
                    <a:pt x="1759162" y="199766"/>
                  </a:lnTo>
                  <a:lnTo>
                    <a:pt x="1791097" y="231698"/>
                  </a:lnTo>
                  <a:lnTo>
                    <a:pt x="1821037" y="265527"/>
                  </a:lnTo>
                  <a:lnTo>
                    <a:pt x="1848885" y="301154"/>
                  </a:lnTo>
                  <a:lnTo>
                    <a:pt x="1874545" y="338482"/>
                  </a:lnTo>
                  <a:lnTo>
                    <a:pt x="1897917" y="377413"/>
                  </a:lnTo>
                  <a:lnTo>
                    <a:pt x="1918906" y="417850"/>
                  </a:lnTo>
                  <a:lnTo>
                    <a:pt x="1937413" y="459695"/>
                  </a:lnTo>
                  <a:lnTo>
                    <a:pt x="1953340" y="502850"/>
                  </a:lnTo>
                  <a:lnTo>
                    <a:pt x="1966590" y="547218"/>
                  </a:lnTo>
                  <a:lnTo>
                    <a:pt x="1977066" y="592702"/>
                  </a:lnTo>
                  <a:lnTo>
                    <a:pt x="1984669" y="639203"/>
                  </a:lnTo>
                  <a:lnTo>
                    <a:pt x="1989303" y="686624"/>
                  </a:lnTo>
                  <a:lnTo>
                    <a:pt x="1989374" y="776806"/>
                  </a:lnTo>
                  <a:lnTo>
                    <a:pt x="1989005" y="787149"/>
                  </a:lnTo>
                  <a:lnTo>
                    <a:pt x="1983461" y="838917"/>
                  </a:lnTo>
                  <a:lnTo>
                    <a:pt x="1974304" y="889984"/>
                  </a:lnTo>
                  <a:lnTo>
                    <a:pt x="1961604" y="940162"/>
                  </a:lnTo>
                  <a:lnTo>
                    <a:pt x="1945429" y="989263"/>
                  </a:lnTo>
                  <a:lnTo>
                    <a:pt x="1925849" y="1037101"/>
                  </a:lnTo>
                  <a:lnTo>
                    <a:pt x="1902933" y="1083486"/>
                  </a:lnTo>
                  <a:lnTo>
                    <a:pt x="1876749" y="1128233"/>
                  </a:lnTo>
                  <a:lnTo>
                    <a:pt x="1847366" y="1171152"/>
                  </a:lnTo>
                  <a:lnTo>
                    <a:pt x="1814854" y="1212056"/>
                  </a:lnTo>
                  <a:lnTo>
                    <a:pt x="1780354" y="1249694"/>
                  </a:lnTo>
                  <a:lnTo>
                    <a:pt x="1743506" y="1284696"/>
                  </a:lnTo>
                  <a:lnTo>
                    <a:pt x="1704478" y="1316966"/>
                  </a:lnTo>
                  <a:lnTo>
                    <a:pt x="1663433" y="1346413"/>
                  </a:lnTo>
                  <a:lnTo>
                    <a:pt x="1620537" y="1372942"/>
                  </a:lnTo>
                  <a:lnTo>
                    <a:pt x="1575955" y="1396461"/>
                  </a:lnTo>
                  <a:lnTo>
                    <a:pt x="1529854" y="1416875"/>
                  </a:lnTo>
                  <a:lnTo>
                    <a:pt x="1482398" y="1434093"/>
                  </a:lnTo>
                  <a:lnTo>
                    <a:pt x="1433752" y="1448019"/>
                  </a:lnTo>
                  <a:lnTo>
                    <a:pt x="1384083" y="1458561"/>
                  </a:lnTo>
                  <a:lnTo>
                    <a:pt x="1465849" y="1697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9775697" y="5872414"/>
            <a:ext cx="1720850" cy="1720850"/>
            <a:chOff x="9775697" y="5872414"/>
            <a:chExt cx="1720850" cy="1720850"/>
          </a:xfrm>
        </p:grpSpPr>
        <p:sp>
          <p:nvSpPr>
            <p:cNvPr id="27" name="object 27"/>
            <p:cNvSpPr/>
            <p:nvPr/>
          </p:nvSpPr>
          <p:spPr>
            <a:xfrm>
              <a:off x="9780703" y="5877421"/>
              <a:ext cx="1710689" cy="1710689"/>
            </a:xfrm>
            <a:custGeom>
              <a:avLst/>
              <a:gdLst/>
              <a:ahLst/>
              <a:cxnLst/>
              <a:rect l="l" t="t" r="r" b="b"/>
              <a:pathLst>
                <a:path w="1710690" h="1710690">
                  <a:moveTo>
                    <a:pt x="1710599" y="1710549"/>
                  </a:moveTo>
                  <a:lnTo>
                    <a:pt x="0" y="1710549"/>
                  </a:lnTo>
                  <a:lnTo>
                    <a:pt x="0" y="348960"/>
                  </a:lnTo>
                  <a:lnTo>
                    <a:pt x="50003" y="337961"/>
                  </a:lnTo>
                  <a:lnTo>
                    <a:pt x="97914" y="321931"/>
                  </a:lnTo>
                  <a:lnTo>
                    <a:pt x="143438" y="301166"/>
                  </a:lnTo>
                  <a:lnTo>
                    <a:pt x="186278" y="275961"/>
                  </a:lnTo>
                  <a:lnTo>
                    <a:pt x="226141" y="246611"/>
                  </a:lnTo>
                  <a:lnTo>
                    <a:pt x="262731" y="213411"/>
                  </a:lnTo>
                  <a:lnTo>
                    <a:pt x="295753" y="176657"/>
                  </a:lnTo>
                  <a:lnTo>
                    <a:pt x="324912" y="136643"/>
                  </a:lnTo>
                  <a:lnTo>
                    <a:pt x="349914" y="93666"/>
                  </a:lnTo>
                  <a:lnTo>
                    <a:pt x="370463" y="48019"/>
                  </a:lnTo>
                  <a:lnTo>
                    <a:pt x="386263" y="0"/>
                  </a:lnTo>
                  <a:lnTo>
                    <a:pt x="1710599" y="0"/>
                  </a:lnTo>
                  <a:lnTo>
                    <a:pt x="1710599" y="1710549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775697" y="5872414"/>
              <a:ext cx="1720850" cy="1720850"/>
            </a:xfrm>
            <a:custGeom>
              <a:avLst/>
              <a:gdLst/>
              <a:ahLst/>
              <a:cxnLst/>
              <a:rect l="l" t="t" r="r" b="b"/>
              <a:pathLst>
                <a:path w="1720850" h="1720850">
                  <a:moveTo>
                    <a:pt x="1720612" y="1720563"/>
                  </a:moveTo>
                  <a:lnTo>
                    <a:pt x="0" y="1720563"/>
                  </a:lnTo>
                  <a:lnTo>
                    <a:pt x="0" y="349760"/>
                  </a:lnTo>
                  <a:lnTo>
                    <a:pt x="4205" y="349059"/>
                  </a:lnTo>
                  <a:lnTo>
                    <a:pt x="53361" y="338246"/>
                  </a:lnTo>
                  <a:lnTo>
                    <a:pt x="100554" y="322488"/>
                  </a:lnTo>
                  <a:lnTo>
                    <a:pt x="145476" y="302060"/>
                  </a:lnTo>
                  <a:lnTo>
                    <a:pt x="187823" y="277239"/>
                  </a:lnTo>
                  <a:lnTo>
                    <a:pt x="227289" y="248302"/>
                  </a:lnTo>
                  <a:lnTo>
                    <a:pt x="263568" y="215525"/>
                  </a:lnTo>
                  <a:lnTo>
                    <a:pt x="296354" y="179184"/>
                  </a:lnTo>
                  <a:lnTo>
                    <a:pt x="325343" y="139555"/>
                  </a:lnTo>
                  <a:lnTo>
                    <a:pt x="350227" y="96915"/>
                  </a:lnTo>
                  <a:lnTo>
                    <a:pt x="370703" y="51539"/>
                  </a:lnTo>
                  <a:lnTo>
                    <a:pt x="386464" y="3705"/>
                  </a:lnTo>
                  <a:lnTo>
                    <a:pt x="387465" y="0"/>
                  </a:lnTo>
                  <a:lnTo>
                    <a:pt x="1720612" y="0"/>
                  </a:lnTo>
                  <a:lnTo>
                    <a:pt x="1720612" y="10014"/>
                  </a:lnTo>
                  <a:lnTo>
                    <a:pt x="395126" y="10014"/>
                  </a:lnTo>
                  <a:lnTo>
                    <a:pt x="378931" y="58000"/>
                  </a:lnTo>
                  <a:lnTo>
                    <a:pt x="358077" y="103532"/>
                  </a:lnTo>
                  <a:lnTo>
                    <a:pt x="332861" y="146339"/>
                  </a:lnTo>
                  <a:lnTo>
                    <a:pt x="303584" y="186152"/>
                  </a:lnTo>
                  <a:lnTo>
                    <a:pt x="270544" y="222698"/>
                  </a:lnTo>
                  <a:lnTo>
                    <a:pt x="234039" y="255708"/>
                  </a:lnTo>
                  <a:lnTo>
                    <a:pt x="194369" y="284910"/>
                  </a:lnTo>
                  <a:lnTo>
                    <a:pt x="151833" y="310033"/>
                  </a:lnTo>
                  <a:lnTo>
                    <a:pt x="106729" y="330807"/>
                  </a:lnTo>
                  <a:lnTo>
                    <a:pt x="59356" y="346961"/>
                  </a:lnTo>
                  <a:lnTo>
                    <a:pt x="10013" y="358223"/>
                  </a:lnTo>
                  <a:lnTo>
                    <a:pt x="10013" y="1710549"/>
                  </a:lnTo>
                  <a:lnTo>
                    <a:pt x="1720612" y="1710549"/>
                  </a:lnTo>
                  <a:lnTo>
                    <a:pt x="1720612" y="1720563"/>
                  </a:lnTo>
                  <a:close/>
                </a:path>
                <a:path w="1720850" h="1720850">
                  <a:moveTo>
                    <a:pt x="1720612" y="1710549"/>
                  </a:moveTo>
                  <a:lnTo>
                    <a:pt x="1710548" y="1710549"/>
                  </a:lnTo>
                  <a:lnTo>
                    <a:pt x="1710548" y="10014"/>
                  </a:lnTo>
                  <a:lnTo>
                    <a:pt x="1720612" y="10014"/>
                  </a:lnTo>
                  <a:lnTo>
                    <a:pt x="1720612" y="1710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2093475" y="5872414"/>
            <a:ext cx="1985010" cy="1718945"/>
            <a:chOff x="12093475" y="5872414"/>
            <a:chExt cx="1985010" cy="1718945"/>
          </a:xfrm>
        </p:grpSpPr>
        <p:sp>
          <p:nvSpPr>
            <p:cNvPr id="30" name="object 30"/>
            <p:cNvSpPr/>
            <p:nvPr/>
          </p:nvSpPr>
          <p:spPr>
            <a:xfrm>
              <a:off x="12099358" y="5877529"/>
              <a:ext cx="1975485" cy="1710689"/>
            </a:xfrm>
            <a:custGeom>
              <a:avLst/>
              <a:gdLst/>
              <a:ahLst/>
              <a:cxnLst/>
              <a:rect l="l" t="t" r="r" b="b"/>
              <a:pathLst>
                <a:path w="1975484" h="1710690">
                  <a:moveTo>
                    <a:pt x="1481221" y="1710333"/>
                  </a:moveTo>
                  <a:lnTo>
                    <a:pt x="493775" y="1710333"/>
                  </a:lnTo>
                  <a:lnTo>
                    <a:pt x="0" y="855166"/>
                  </a:lnTo>
                  <a:lnTo>
                    <a:pt x="493775" y="0"/>
                  </a:lnTo>
                  <a:lnTo>
                    <a:pt x="1481221" y="0"/>
                  </a:lnTo>
                  <a:lnTo>
                    <a:pt x="1974945" y="855166"/>
                  </a:lnTo>
                  <a:lnTo>
                    <a:pt x="1481221" y="1710333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093475" y="5872414"/>
              <a:ext cx="1985010" cy="1718945"/>
            </a:xfrm>
            <a:custGeom>
              <a:avLst/>
              <a:gdLst/>
              <a:ahLst/>
              <a:cxnLst/>
              <a:rect l="l" t="t" r="r" b="b"/>
              <a:pathLst>
                <a:path w="1985009" h="1718945">
                  <a:moveTo>
                    <a:pt x="1491133" y="1718721"/>
                  </a:moveTo>
                  <a:lnTo>
                    <a:pt x="495626" y="1718721"/>
                  </a:lnTo>
                  <a:lnTo>
                    <a:pt x="0" y="860281"/>
                  </a:lnTo>
                  <a:lnTo>
                    <a:pt x="496689" y="0"/>
                  </a:lnTo>
                  <a:lnTo>
                    <a:pt x="1490069" y="0"/>
                  </a:lnTo>
                  <a:lnTo>
                    <a:pt x="1495976" y="10230"/>
                  </a:lnTo>
                  <a:lnTo>
                    <a:pt x="502573" y="10230"/>
                  </a:lnTo>
                  <a:lnTo>
                    <a:pt x="11816" y="860281"/>
                  </a:lnTo>
                  <a:lnTo>
                    <a:pt x="502573" y="1710333"/>
                  </a:lnTo>
                  <a:lnTo>
                    <a:pt x="1495976" y="1710333"/>
                  </a:lnTo>
                  <a:lnTo>
                    <a:pt x="1491133" y="1718721"/>
                  </a:lnTo>
                  <a:close/>
                </a:path>
                <a:path w="1985009" h="1718945">
                  <a:moveTo>
                    <a:pt x="1495976" y="1710333"/>
                  </a:moveTo>
                  <a:lnTo>
                    <a:pt x="1484137" y="1710333"/>
                  </a:lnTo>
                  <a:lnTo>
                    <a:pt x="1974944" y="860281"/>
                  </a:lnTo>
                  <a:lnTo>
                    <a:pt x="1484137" y="10230"/>
                  </a:lnTo>
                  <a:lnTo>
                    <a:pt x="1495976" y="10230"/>
                  </a:lnTo>
                  <a:lnTo>
                    <a:pt x="1984714" y="856735"/>
                  </a:lnTo>
                  <a:lnTo>
                    <a:pt x="1984714" y="863827"/>
                  </a:lnTo>
                  <a:lnTo>
                    <a:pt x="1495976" y="17103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1759691" y="2066095"/>
            <a:ext cx="2178050" cy="1221740"/>
            <a:chOff x="11759691" y="2066095"/>
            <a:chExt cx="2178050" cy="1221740"/>
          </a:xfrm>
        </p:grpSpPr>
        <p:sp>
          <p:nvSpPr>
            <p:cNvPr id="33" name="object 33"/>
            <p:cNvSpPr/>
            <p:nvPr/>
          </p:nvSpPr>
          <p:spPr>
            <a:xfrm>
              <a:off x="11765180" y="2076910"/>
              <a:ext cx="2162810" cy="1200150"/>
            </a:xfrm>
            <a:custGeom>
              <a:avLst/>
              <a:gdLst/>
              <a:ahLst/>
              <a:cxnLst/>
              <a:rect l="l" t="t" r="r" b="b"/>
              <a:pathLst>
                <a:path w="2162809" h="1200150">
                  <a:moveTo>
                    <a:pt x="1340480" y="1200005"/>
                  </a:moveTo>
                  <a:lnTo>
                    <a:pt x="1340480" y="995356"/>
                  </a:lnTo>
                  <a:lnTo>
                    <a:pt x="0" y="995356"/>
                  </a:lnTo>
                  <a:lnTo>
                    <a:pt x="0" y="204648"/>
                  </a:lnTo>
                  <a:lnTo>
                    <a:pt x="1340480" y="204648"/>
                  </a:lnTo>
                  <a:lnTo>
                    <a:pt x="1340480" y="0"/>
                  </a:lnTo>
                  <a:lnTo>
                    <a:pt x="2162808" y="600002"/>
                  </a:lnTo>
                  <a:lnTo>
                    <a:pt x="1340480" y="1200005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759691" y="2066095"/>
              <a:ext cx="2178050" cy="1221740"/>
            </a:xfrm>
            <a:custGeom>
              <a:avLst/>
              <a:gdLst/>
              <a:ahLst/>
              <a:cxnLst/>
              <a:rect l="l" t="t" r="r" b="b"/>
              <a:pathLst>
                <a:path w="2178050" h="1221739">
                  <a:moveTo>
                    <a:pt x="1340481" y="1221633"/>
                  </a:moveTo>
                  <a:lnTo>
                    <a:pt x="1340481" y="1011660"/>
                  </a:lnTo>
                  <a:lnTo>
                    <a:pt x="0" y="1011660"/>
                  </a:lnTo>
                  <a:lnTo>
                    <a:pt x="0" y="209973"/>
                  </a:lnTo>
                  <a:lnTo>
                    <a:pt x="1340481" y="209973"/>
                  </a:lnTo>
                  <a:lnTo>
                    <a:pt x="1340481" y="0"/>
                  </a:lnTo>
                  <a:lnTo>
                    <a:pt x="1370122" y="21628"/>
                  </a:lnTo>
                  <a:lnTo>
                    <a:pt x="1351460" y="21628"/>
                  </a:lnTo>
                  <a:lnTo>
                    <a:pt x="1351460" y="220952"/>
                  </a:lnTo>
                  <a:lnTo>
                    <a:pt x="10979" y="220952"/>
                  </a:lnTo>
                  <a:lnTo>
                    <a:pt x="10979" y="1000680"/>
                  </a:lnTo>
                  <a:lnTo>
                    <a:pt x="1351460" y="1000680"/>
                  </a:lnTo>
                  <a:lnTo>
                    <a:pt x="1351460" y="1200004"/>
                  </a:lnTo>
                  <a:lnTo>
                    <a:pt x="1370122" y="1200004"/>
                  </a:lnTo>
                  <a:lnTo>
                    <a:pt x="1340481" y="1221633"/>
                  </a:lnTo>
                  <a:close/>
                </a:path>
                <a:path w="2178050" h="1221739">
                  <a:moveTo>
                    <a:pt x="1370122" y="1200004"/>
                  </a:moveTo>
                  <a:lnTo>
                    <a:pt x="1351460" y="1200004"/>
                  </a:lnTo>
                  <a:lnTo>
                    <a:pt x="2158966" y="610816"/>
                  </a:lnTo>
                  <a:lnTo>
                    <a:pt x="1351460" y="21628"/>
                  </a:lnTo>
                  <a:lnTo>
                    <a:pt x="1370122" y="21628"/>
                  </a:lnTo>
                  <a:lnTo>
                    <a:pt x="2177575" y="610816"/>
                  </a:lnTo>
                  <a:lnTo>
                    <a:pt x="1370122" y="1200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0863058" y="3659813"/>
            <a:ext cx="2078355" cy="1629410"/>
            <a:chOff x="10863058" y="3659813"/>
            <a:chExt cx="2078355" cy="1629410"/>
          </a:xfrm>
        </p:grpSpPr>
        <p:sp>
          <p:nvSpPr>
            <p:cNvPr id="36" name="object 36"/>
            <p:cNvSpPr/>
            <p:nvPr/>
          </p:nvSpPr>
          <p:spPr>
            <a:xfrm>
              <a:off x="10870061" y="3666816"/>
              <a:ext cx="2064385" cy="1604010"/>
            </a:xfrm>
            <a:custGeom>
              <a:avLst/>
              <a:gdLst/>
              <a:ahLst/>
              <a:cxnLst/>
              <a:rect l="l" t="t" r="r" b="b"/>
              <a:pathLst>
                <a:path w="2064384" h="1604010">
                  <a:moveTo>
                    <a:pt x="2064003" y="1316333"/>
                  </a:moveTo>
                  <a:lnTo>
                    <a:pt x="0" y="1316333"/>
                  </a:lnTo>
                  <a:lnTo>
                    <a:pt x="0" y="0"/>
                  </a:lnTo>
                  <a:lnTo>
                    <a:pt x="2064003" y="0"/>
                  </a:lnTo>
                  <a:lnTo>
                    <a:pt x="2064003" y="1316333"/>
                  </a:lnTo>
                  <a:close/>
                </a:path>
                <a:path w="2064384" h="1604010">
                  <a:moveTo>
                    <a:pt x="1870153" y="1603817"/>
                  </a:moveTo>
                  <a:lnTo>
                    <a:pt x="1400795" y="1316333"/>
                  </a:lnTo>
                  <a:lnTo>
                    <a:pt x="1737511" y="1316333"/>
                  </a:lnTo>
                  <a:lnTo>
                    <a:pt x="1870153" y="1603817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863058" y="3659813"/>
              <a:ext cx="2078355" cy="1629410"/>
            </a:xfrm>
            <a:custGeom>
              <a:avLst/>
              <a:gdLst/>
              <a:ahLst/>
              <a:cxnLst/>
              <a:rect l="l" t="t" r="r" b="b"/>
              <a:pathLst>
                <a:path w="2078354" h="1629410">
                  <a:moveTo>
                    <a:pt x="1893194" y="1628818"/>
                  </a:moveTo>
                  <a:lnTo>
                    <a:pt x="1405837" y="1330339"/>
                  </a:lnTo>
                  <a:lnTo>
                    <a:pt x="0" y="1330339"/>
                  </a:lnTo>
                  <a:lnTo>
                    <a:pt x="0" y="0"/>
                  </a:lnTo>
                  <a:lnTo>
                    <a:pt x="2078010" y="0"/>
                  </a:lnTo>
                  <a:lnTo>
                    <a:pt x="2078010" y="14006"/>
                  </a:lnTo>
                  <a:lnTo>
                    <a:pt x="14006" y="14006"/>
                  </a:lnTo>
                  <a:lnTo>
                    <a:pt x="14006" y="1316333"/>
                  </a:lnTo>
                  <a:lnTo>
                    <a:pt x="1409759" y="1316333"/>
                  </a:lnTo>
                  <a:lnTo>
                    <a:pt x="1411440" y="1317383"/>
                  </a:lnTo>
                  <a:lnTo>
                    <a:pt x="1861120" y="1592821"/>
                  </a:lnTo>
                  <a:lnTo>
                    <a:pt x="1876581" y="1592821"/>
                  </a:lnTo>
                  <a:lnTo>
                    <a:pt x="1893194" y="1628818"/>
                  </a:lnTo>
                  <a:close/>
                </a:path>
                <a:path w="2078354" h="1629410">
                  <a:moveTo>
                    <a:pt x="1876581" y="1592821"/>
                  </a:moveTo>
                  <a:lnTo>
                    <a:pt x="1861120" y="1592821"/>
                  </a:lnTo>
                  <a:lnTo>
                    <a:pt x="1733589" y="1316403"/>
                  </a:lnTo>
                  <a:lnTo>
                    <a:pt x="2064074" y="1316403"/>
                  </a:lnTo>
                  <a:lnTo>
                    <a:pt x="2064074" y="14006"/>
                  </a:lnTo>
                  <a:lnTo>
                    <a:pt x="2078010" y="14006"/>
                  </a:lnTo>
                  <a:lnTo>
                    <a:pt x="2078010" y="1330339"/>
                  </a:lnTo>
                  <a:lnTo>
                    <a:pt x="1755440" y="1330339"/>
                  </a:lnTo>
                  <a:lnTo>
                    <a:pt x="1876581" y="1592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14677451" y="5872414"/>
            <a:ext cx="1720850" cy="1720850"/>
            <a:chOff x="14677451" y="5872414"/>
            <a:chExt cx="1720850" cy="1720850"/>
          </a:xfrm>
        </p:grpSpPr>
        <p:sp>
          <p:nvSpPr>
            <p:cNvPr id="39" name="object 39"/>
            <p:cNvSpPr/>
            <p:nvPr/>
          </p:nvSpPr>
          <p:spPr>
            <a:xfrm>
              <a:off x="14682556" y="5877519"/>
              <a:ext cx="1710689" cy="1710689"/>
            </a:xfrm>
            <a:custGeom>
              <a:avLst/>
              <a:gdLst/>
              <a:ahLst/>
              <a:cxnLst/>
              <a:rect l="l" t="t" r="r" b="b"/>
              <a:pathLst>
                <a:path w="1710690" h="1710690">
                  <a:moveTo>
                    <a:pt x="1710353" y="1710404"/>
                  </a:moveTo>
                  <a:lnTo>
                    <a:pt x="467778" y="1710404"/>
                  </a:lnTo>
                  <a:lnTo>
                    <a:pt x="419947" y="1707989"/>
                  </a:lnTo>
                  <a:lnTo>
                    <a:pt x="373498" y="1700899"/>
                  </a:lnTo>
                  <a:lnTo>
                    <a:pt x="328667" y="1689371"/>
                  </a:lnTo>
                  <a:lnTo>
                    <a:pt x="285689" y="1673639"/>
                  </a:lnTo>
                  <a:lnTo>
                    <a:pt x="244798" y="1653938"/>
                  </a:lnTo>
                  <a:lnTo>
                    <a:pt x="206229" y="1630504"/>
                  </a:lnTo>
                  <a:lnTo>
                    <a:pt x="170219" y="1603572"/>
                  </a:lnTo>
                  <a:lnTo>
                    <a:pt x="137001" y="1573378"/>
                  </a:lnTo>
                  <a:lnTo>
                    <a:pt x="106810" y="1540155"/>
                  </a:lnTo>
                  <a:lnTo>
                    <a:pt x="79883" y="1504140"/>
                  </a:lnTo>
                  <a:lnTo>
                    <a:pt x="56454" y="1465567"/>
                  </a:lnTo>
                  <a:lnTo>
                    <a:pt x="36757" y="1424672"/>
                  </a:lnTo>
                  <a:lnTo>
                    <a:pt x="21028" y="1381690"/>
                  </a:lnTo>
                  <a:lnTo>
                    <a:pt x="9502" y="1336857"/>
                  </a:lnTo>
                  <a:lnTo>
                    <a:pt x="2414" y="1290407"/>
                  </a:lnTo>
                  <a:lnTo>
                    <a:pt x="0" y="1242575"/>
                  </a:lnTo>
                  <a:lnTo>
                    <a:pt x="0" y="0"/>
                  </a:lnTo>
                  <a:lnTo>
                    <a:pt x="1242576" y="0"/>
                  </a:lnTo>
                  <a:lnTo>
                    <a:pt x="1290407" y="2414"/>
                  </a:lnTo>
                  <a:lnTo>
                    <a:pt x="1336856" y="9502"/>
                  </a:lnTo>
                  <a:lnTo>
                    <a:pt x="1381687" y="21028"/>
                  </a:lnTo>
                  <a:lnTo>
                    <a:pt x="1424665" y="36757"/>
                  </a:lnTo>
                  <a:lnTo>
                    <a:pt x="1465556" y="56454"/>
                  </a:lnTo>
                  <a:lnTo>
                    <a:pt x="1504124" y="79883"/>
                  </a:lnTo>
                  <a:lnTo>
                    <a:pt x="1540135" y="106810"/>
                  </a:lnTo>
                  <a:lnTo>
                    <a:pt x="1573352" y="137001"/>
                  </a:lnTo>
                  <a:lnTo>
                    <a:pt x="1603542" y="170219"/>
                  </a:lnTo>
                  <a:lnTo>
                    <a:pt x="1630470" y="206229"/>
                  </a:lnTo>
                  <a:lnTo>
                    <a:pt x="1653899" y="244797"/>
                  </a:lnTo>
                  <a:lnTo>
                    <a:pt x="1673596" y="285688"/>
                  </a:lnTo>
                  <a:lnTo>
                    <a:pt x="1689325" y="328667"/>
                  </a:lnTo>
                  <a:lnTo>
                    <a:pt x="1700851" y="373498"/>
                  </a:lnTo>
                  <a:lnTo>
                    <a:pt x="1707938" y="419947"/>
                  </a:lnTo>
                  <a:lnTo>
                    <a:pt x="1710353" y="467778"/>
                  </a:lnTo>
                  <a:lnTo>
                    <a:pt x="1710353" y="1710404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677451" y="5872414"/>
              <a:ext cx="1720850" cy="1720850"/>
            </a:xfrm>
            <a:custGeom>
              <a:avLst/>
              <a:gdLst/>
              <a:ahLst/>
              <a:cxnLst/>
              <a:rect l="l" t="t" r="r" b="b"/>
              <a:pathLst>
                <a:path w="1720850" h="1720850">
                  <a:moveTo>
                    <a:pt x="1720410" y="1720410"/>
                  </a:moveTo>
                  <a:lnTo>
                    <a:pt x="469844" y="1720410"/>
                  </a:lnTo>
                  <a:lnTo>
                    <a:pt x="424599" y="1718118"/>
                  </a:lnTo>
                  <a:lnTo>
                    <a:pt x="377695" y="1710940"/>
                  </a:lnTo>
                  <a:lnTo>
                    <a:pt x="332410" y="1699269"/>
                  </a:lnTo>
                  <a:lnTo>
                    <a:pt x="288984" y="1683346"/>
                  </a:lnTo>
                  <a:lnTo>
                    <a:pt x="247655" y="1663409"/>
                  </a:lnTo>
                  <a:lnTo>
                    <a:pt x="208665" y="1639697"/>
                  </a:lnTo>
                  <a:lnTo>
                    <a:pt x="172251" y="1612451"/>
                  </a:lnTo>
                  <a:lnTo>
                    <a:pt x="138653" y="1581910"/>
                  </a:lnTo>
                  <a:lnTo>
                    <a:pt x="108112" y="1548312"/>
                  </a:lnTo>
                  <a:lnTo>
                    <a:pt x="80866" y="1511899"/>
                  </a:lnTo>
                  <a:lnTo>
                    <a:pt x="57154" y="1472908"/>
                  </a:lnTo>
                  <a:lnTo>
                    <a:pt x="37217" y="1431579"/>
                  </a:lnTo>
                  <a:lnTo>
                    <a:pt x="21294" y="1388153"/>
                  </a:lnTo>
                  <a:lnTo>
                    <a:pt x="9623" y="1342868"/>
                  </a:lnTo>
                  <a:lnTo>
                    <a:pt x="2445" y="1295964"/>
                  </a:lnTo>
                  <a:lnTo>
                    <a:pt x="0" y="1247681"/>
                  </a:lnTo>
                  <a:lnTo>
                    <a:pt x="0" y="0"/>
                  </a:lnTo>
                  <a:lnTo>
                    <a:pt x="1247681" y="0"/>
                  </a:lnTo>
                  <a:lnTo>
                    <a:pt x="1295965" y="2445"/>
                  </a:lnTo>
                  <a:lnTo>
                    <a:pt x="1342869" y="9623"/>
                  </a:lnTo>
                  <a:lnTo>
                    <a:pt x="1345144" y="10210"/>
                  </a:lnTo>
                  <a:lnTo>
                    <a:pt x="10209" y="10210"/>
                  </a:lnTo>
                  <a:lnTo>
                    <a:pt x="10209" y="1247681"/>
                  </a:lnTo>
                  <a:lnTo>
                    <a:pt x="12602" y="1294915"/>
                  </a:lnTo>
                  <a:lnTo>
                    <a:pt x="19626" y="1340802"/>
                  </a:lnTo>
                  <a:lnTo>
                    <a:pt x="31047" y="1385107"/>
                  </a:lnTo>
                  <a:lnTo>
                    <a:pt x="46628" y="1427594"/>
                  </a:lnTo>
                  <a:lnTo>
                    <a:pt x="66137" y="1468029"/>
                  </a:lnTo>
                  <a:lnTo>
                    <a:pt x="89339" y="1506178"/>
                  </a:lnTo>
                  <a:lnTo>
                    <a:pt x="115999" y="1541806"/>
                  </a:lnTo>
                  <a:lnTo>
                    <a:pt x="145883" y="1574680"/>
                  </a:lnTo>
                  <a:lnTo>
                    <a:pt x="178757" y="1604564"/>
                  </a:lnTo>
                  <a:lnTo>
                    <a:pt x="214385" y="1631224"/>
                  </a:lnTo>
                  <a:lnTo>
                    <a:pt x="252535" y="1654425"/>
                  </a:lnTo>
                  <a:lnTo>
                    <a:pt x="292970" y="1673934"/>
                  </a:lnTo>
                  <a:lnTo>
                    <a:pt x="335457" y="1689516"/>
                  </a:lnTo>
                  <a:lnTo>
                    <a:pt x="379761" y="1700936"/>
                  </a:lnTo>
                  <a:lnTo>
                    <a:pt x="425648" y="1707960"/>
                  </a:lnTo>
                  <a:lnTo>
                    <a:pt x="472883" y="1710353"/>
                  </a:lnTo>
                  <a:lnTo>
                    <a:pt x="1720410" y="1710353"/>
                  </a:lnTo>
                  <a:lnTo>
                    <a:pt x="1720410" y="1720410"/>
                  </a:lnTo>
                  <a:close/>
                </a:path>
                <a:path w="1720850" h="1720850">
                  <a:moveTo>
                    <a:pt x="1720410" y="1710353"/>
                  </a:moveTo>
                  <a:lnTo>
                    <a:pt x="1710353" y="1710353"/>
                  </a:lnTo>
                  <a:lnTo>
                    <a:pt x="1710353" y="472883"/>
                  </a:lnTo>
                  <a:lnTo>
                    <a:pt x="1707960" y="425648"/>
                  </a:lnTo>
                  <a:lnTo>
                    <a:pt x="1700938" y="379761"/>
                  </a:lnTo>
                  <a:lnTo>
                    <a:pt x="1689520" y="335456"/>
                  </a:lnTo>
                  <a:lnTo>
                    <a:pt x="1673941" y="292969"/>
                  </a:lnTo>
                  <a:lnTo>
                    <a:pt x="1654436" y="252534"/>
                  </a:lnTo>
                  <a:lnTo>
                    <a:pt x="1631237" y="214385"/>
                  </a:lnTo>
                  <a:lnTo>
                    <a:pt x="1604580" y="178757"/>
                  </a:lnTo>
                  <a:lnTo>
                    <a:pt x="1574699" y="145883"/>
                  </a:lnTo>
                  <a:lnTo>
                    <a:pt x="1541827" y="115999"/>
                  </a:lnTo>
                  <a:lnTo>
                    <a:pt x="1506200" y="89339"/>
                  </a:lnTo>
                  <a:lnTo>
                    <a:pt x="1468051" y="66138"/>
                  </a:lnTo>
                  <a:lnTo>
                    <a:pt x="1427615" y="46629"/>
                  </a:lnTo>
                  <a:lnTo>
                    <a:pt x="1385126" y="31047"/>
                  </a:lnTo>
                  <a:lnTo>
                    <a:pt x="1340818" y="19627"/>
                  </a:lnTo>
                  <a:lnTo>
                    <a:pt x="1294925" y="12603"/>
                  </a:lnTo>
                  <a:lnTo>
                    <a:pt x="1247681" y="10210"/>
                  </a:lnTo>
                  <a:lnTo>
                    <a:pt x="1345144" y="10210"/>
                  </a:lnTo>
                  <a:lnTo>
                    <a:pt x="1388153" y="21294"/>
                  </a:lnTo>
                  <a:lnTo>
                    <a:pt x="1431579" y="37217"/>
                  </a:lnTo>
                  <a:lnTo>
                    <a:pt x="1472908" y="57154"/>
                  </a:lnTo>
                  <a:lnTo>
                    <a:pt x="1511898" y="80866"/>
                  </a:lnTo>
                  <a:lnTo>
                    <a:pt x="1548312" y="108112"/>
                  </a:lnTo>
                  <a:lnTo>
                    <a:pt x="1581909" y="138653"/>
                  </a:lnTo>
                  <a:lnTo>
                    <a:pt x="1612451" y="172251"/>
                  </a:lnTo>
                  <a:lnTo>
                    <a:pt x="1639697" y="208665"/>
                  </a:lnTo>
                  <a:lnTo>
                    <a:pt x="1663408" y="247655"/>
                  </a:lnTo>
                  <a:lnTo>
                    <a:pt x="1683345" y="288984"/>
                  </a:lnTo>
                  <a:lnTo>
                    <a:pt x="1699269" y="332410"/>
                  </a:lnTo>
                  <a:lnTo>
                    <a:pt x="1710939" y="377695"/>
                  </a:lnTo>
                  <a:lnTo>
                    <a:pt x="1718117" y="424599"/>
                  </a:lnTo>
                  <a:lnTo>
                    <a:pt x="1720410" y="469866"/>
                  </a:lnTo>
                  <a:lnTo>
                    <a:pt x="1720410" y="17103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8480174" y="2206764"/>
            <a:ext cx="2247900" cy="942975"/>
            <a:chOff x="8480174" y="2206764"/>
            <a:chExt cx="2247900" cy="942975"/>
          </a:xfrm>
        </p:grpSpPr>
        <p:sp>
          <p:nvSpPr>
            <p:cNvPr id="42" name="object 42"/>
            <p:cNvSpPr/>
            <p:nvPr/>
          </p:nvSpPr>
          <p:spPr>
            <a:xfrm>
              <a:off x="8485591" y="2212198"/>
              <a:ext cx="2237105" cy="932180"/>
            </a:xfrm>
            <a:custGeom>
              <a:avLst/>
              <a:gdLst/>
              <a:ahLst/>
              <a:cxnLst/>
              <a:rect l="l" t="t" r="r" b="b"/>
              <a:pathLst>
                <a:path w="2237104" h="932180">
                  <a:moveTo>
                    <a:pt x="2237066" y="931882"/>
                  </a:moveTo>
                  <a:lnTo>
                    <a:pt x="464204" y="931882"/>
                  </a:lnTo>
                  <a:lnTo>
                    <a:pt x="416770" y="929476"/>
                  </a:lnTo>
                  <a:lnTo>
                    <a:pt x="370699" y="922413"/>
                  </a:lnTo>
                  <a:lnTo>
                    <a:pt x="326226" y="910928"/>
                  </a:lnTo>
                  <a:lnTo>
                    <a:pt x="283585" y="895255"/>
                  </a:lnTo>
                  <a:lnTo>
                    <a:pt x="243011" y="875628"/>
                  </a:lnTo>
                  <a:lnTo>
                    <a:pt x="204736" y="852280"/>
                  </a:lnTo>
                  <a:lnTo>
                    <a:pt x="168996" y="825446"/>
                  </a:lnTo>
                  <a:lnTo>
                    <a:pt x="136025" y="795360"/>
                  </a:lnTo>
                  <a:lnTo>
                    <a:pt x="106055" y="762255"/>
                  </a:lnTo>
                  <a:lnTo>
                    <a:pt x="79322" y="726366"/>
                  </a:lnTo>
                  <a:lnTo>
                    <a:pt x="56060" y="687927"/>
                  </a:lnTo>
                  <a:lnTo>
                    <a:pt x="36502" y="647172"/>
                  </a:lnTo>
                  <a:lnTo>
                    <a:pt x="20884" y="604335"/>
                  </a:lnTo>
                  <a:lnTo>
                    <a:pt x="9437" y="559649"/>
                  </a:lnTo>
                  <a:lnTo>
                    <a:pt x="2398" y="513349"/>
                  </a:lnTo>
                  <a:lnTo>
                    <a:pt x="0" y="465669"/>
                  </a:lnTo>
                  <a:lnTo>
                    <a:pt x="2398" y="418085"/>
                  </a:lnTo>
                  <a:lnTo>
                    <a:pt x="9437" y="371868"/>
                  </a:lnTo>
                  <a:lnTo>
                    <a:pt x="20884" y="327255"/>
                  </a:lnTo>
                  <a:lnTo>
                    <a:pt x="36502" y="284480"/>
                  </a:lnTo>
                  <a:lnTo>
                    <a:pt x="56060" y="243777"/>
                  </a:lnTo>
                  <a:lnTo>
                    <a:pt x="79322" y="205382"/>
                  </a:lnTo>
                  <a:lnTo>
                    <a:pt x="106055" y="169529"/>
                  </a:lnTo>
                  <a:lnTo>
                    <a:pt x="136025" y="136454"/>
                  </a:lnTo>
                  <a:lnTo>
                    <a:pt x="168996" y="106390"/>
                  </a:lnTo>
                  <a:lnTo>
                    <a:pt x="204736" y="79573"/>
                  </a:lnTo>
                  <a:lnTo>
                    <a:pt x="243011" y="56237"/>
                  </a:lnTo>
                  <a:lnTo>
                    <a:pt x="283585" y="36618"/>
                  </a:lnTo>
                  <a:lnTo>
                    <a:pt x="326226" y="20949"/>
                  </a:lnTo>
                  <a:lnTo>
                    <a:pt x="370699" y="9467"/>
                  </a:lnTo>
                  <a:lnTo>
                    <a:pt x="416770" y="2406"/>
                  </a:lnTo>
                  <a:lnTo>
                    <a:pt x="464204" y="0"/>
                  </a:lnTo>
                  <a:lnTo>
                    <a:pt x="2237066" y="0"/>
                  </a:lnTo>
                  <a:lnTo>
                    <a:pt x="2237066" y="931882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480174" y="2206764"/>
              <a:ext cx="2247900" cy="942975"/>
            </a:xfrm>
            <a:custGeom>
              <a:avLst/>
              <a:gdLst/>
              <a:ahLst/>
              <a:cxnLst/>
              <a:rect l="l" t="t" r="r" b="b"/>
              <a:pathLst>
                <a:path w="2247900" h="942975">
                  <a:moveTo>
                    <a:pt x="2247899" y="942749"/>
                  </a:moveTo>
                  <a:lnTo>
                    <a:pt x="469621" y="942749"/>
                  </a:lnTo>
                  <a:lnTo>
                    <a:pt x="421679" y="940312"/>
                  </a:lnTo>
                  <a:lnTo>
                    <a:pt x="375105" y="933159"/>
                  </a:lnTo>
                  <a:lnTo>
                    <a:pt x="330137" y="921527"/>
                  </a:lnTo>
                  <a:lnTo>
                    <a:pt x="287013" y="905656"/>
                  </a:lnTo>
                  <a:lnTo>
                    <a:pt x="245971" y="885782"/>
                  </a:lnTo>
                  <a:lnTo>
                    <a:pt x="207249" y="862145"/>
                  </a:lnTo>
                  <a:lnTo>
                    <a:pt x="171085" y="834981"/>
                  </a:lnTo>
                  <a:lnTo>
                    <a:pt x="137717" y="804529"/>
                  </a:lnTo>
                  <a:lnTo>
                    <a:pt x="107384" y="771027"/>
                  </a:lnTo>
                  <a:lnTo>
                    <a:pt x="80322" y="734713"/>
                  </a:lnTo>
                  <a:lnTo>
                    <a:pt x="56771" y="695825"/>
                  </a:lnTo>
                  <a:lnTo>
                    <a:pt x="36968" y="654601"/>
                  </a:lnTo>
                  <a:lnTo>
                    <a:pt x="21151" y="611279"/>
                  </a:lnTo>
                  <a:lnTo>
                    <a:pt x="9559" y="566096"/>
                  </a:lnTo>
                  <a:lnTo>
                    <a:pt x="2429" y="519291"/>
                  </a:lnTo>
                  <a:lnTo>
                    <a:pt x="0" y="471103"/>
                  </a:lnTo>
                  <a:lnTo>
                    <a:pt x="2429" y="423010"/>
                  </a:lnTo>
                  <a:lnTo>
                    <a:pt x="9559" y="376289"/>
                  </a:lnTo>
                  <a:lnTo>
                    <a:pt x="21151" y="331179"/>
                  </a:lnTo>
                  <a:lnTo>
                    <a:pt x="36968" y="287919"/>
                  </a:lnTo>
                  <a:lnTo>
                    <a:pt x="56771" y="246747"/>
                  </a:lnTo>
                  <a:lnTo>
                    <a:pt x="80322" y="207903"/>
                  </a:lnTo>
                  <a:lnTo>
                    <a:pt x="107384" y="171625"/>
                  </a:lnTo>
                  <a:lnTo>
                    <a:pt x="137717" y="138152"/>
                  </a:lnTo>
                  <a:lnTo>
                    <a:pt x="171085" y="107722"/>
                  </a:lnTo>
                  <a:lnTo>
                    <a:pt x="207249" y="80576"/>
                  </a:lnTo>
                  <a:lnTo>
                    <a:pt x="245971" y="56950"/>
                  </a:lnTo>
                  <a:lnTo>
                    <a:pt x="287013" y="37085"/>
                  </a:lnTo>
                  <a:lnTo>
                    <a:pt x="330137" y="21218"/>
                  </a:lnTo>
                  <a:lnTo>
                    <a:pt x="375105" y="9589"/>
                  </a:lnTo>
                  <a:lnTo>
                    <a:pt x="421679" y="2437"/>
                  </a:lnTo>
                  <a:lnTo>
                    <a:pt x="469621" y="0"/>
                  </a:lnTo>
                  <a:lnTo>
                    <a:pt x="2247899" y="0"/>
                  </a:lnTo>
                  <a:lnTo>
                    <a:pt x="2247899" y="10867"/>
                  </a:lnTo>
                  <a:lnTo>
                    <a:pt x="469621" y="10867"/>
                  </a:lnTo>
                  <a:lnTo>
                    <a:pt x="422783" y="13248"/>
                  </a:lnTo>
                  <a:lnTo>
                    <a:pt x="377281" y="20235"/>
                  </a:lnTo>
                  <a:lnTo>
                    <a:pt x="333349" y="31595"/>
                  </a:lnTo>
                  <a:lnTo>
                    <a:pt x="291219" y="47095"/>
                  </a:lnTo>
                  <a:lnTo>
                    <a:pt x="251124" y="66501"/>
                  </a:lnTo>
                  <a:lnTo>
                    <a:pt x="213295" y="89580"/>
                  </a:lnTo>
                  <a:lnTo>
                    <a:pt x="177966" y="116100"/>
                  </a:lnTo>
                  <a:lnTo>
                    <a:pt x="145368" y="145827"/>
                  </a:lnTo>
                  <a:lnTo>
                    <a:pt x="115735" y="178527"/>
                  </a:lnTo>
                  <a:lnTo>
                    <a:pt x="89299" y="213968"/>
                  </a:lnTo>
                  <a:lnTo>
                    <a:pt x="66292" y="251916"/>
                  </a:lnTo>
                  <a:lnTo>
                    <a:pt x="46946" y="292138"/>
                  </a:lnTo>
                  <a:lnTo>
                    <a:pt x="31495" y="334401"/>
                  </a:lnTo>
                  <a:lnTo>
                    <a:pt x="20171" y="378472"/>
                  </a:lnTo>
                  <a:lnTo>
                    <a:pt x="13206" y="424117"/>
                  </a:lnTo>
                  <a:lnTo>
                    <a:pt x="10833" y="471103"/>
                  </a:lnTo>
                  <a:lnTo>
                    <a:pt x="13206" y="518089"/>
                  </a:lnTo>
                  <a:lnTo>
                    <a:pt x="20171" y="563734"/>
                  </a:lnTo>
                  <a:lnTo>
                    <a:pt x="31495" y="607804"/>
                  </a:lnTo>
                  <a:lnTo>
                    <a:pt x="46946" y="650067"/>
                  </a:lnTo>
                  <a:lnTo>
                    <a:pt x="66292" y="690289"/>
                  </a:lnTo>
                  <a:lnTo>
                    <a:pt x="89299" y="728237"/>
                  </a:lnTo>
                  <a:lnTo>
                    <a:pt x="115735" y="763678"/>
                  </a:lnTo>
                  <a:lnTo>
                    <a:pt x="145368" y="796378"/>
                  </a:lnTo>
                  <a:lnTo>
                    <a:pt x="177966" y="826105"/>
                  </a:lnTo>
                  <a:lnTo>
                    <a:pt x="213295" y="852625"/>
                  </a:lnTo>
                  <a:lnTo>
                    <a:pt x="251124" y="875704"/>
                  </a:lnTo>
                  <a:lnTo>
                    <a:pt x="291219" y="895111"/>
                  </a:lnTo>
                  <a:lnTo>
                    <a:pt x="333349" y="910611"/>
                  </a:lnTo>
                  <a:lnTo>
                    <a:pt x="377281" y="921971"/>
                  </a:lnTo>
                  <a:lnTo>
                    <a:pt x="422783" y="928958"/>
                  </a:lnTo>
                  <a:lnTo>
                    <a:pt x="469621" y="931338"/>
                  </a:lnTo>
                  <a:lnTo>
                    <a:pt x="2247899" y="931338"/>
                  </a:lnTo>
                  <a:lnTo>
                    <a:pt x="2247899" y="942749"/>
                  </a:lnTo>
                  <a:close/>
                </a:path>
                <a:path w="2247900" h="942975">
                  <a:moveTo>
                    <a:pt x="2247899" y="931338"/>
                  </a:moveTo>
                  <a:lnTo>
                    <a:pt x="2237066" y="931338"/>
                  </a:lnTo>
                  <a:lnTo>
                    <a:pt x="2237066" y="10867"/>
                  </a:lnTo>
                  <a:lnTo>
                    <a:pt x="2247899" y="10867"/>
                  </a:lnTo>
                  <a:lnTo>
                    <a:pt x="2247899" y="9313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15598598" y="3617776"/>
            <a:ext cx="1713230" cy="1713230"/>
            <a:chOff x="15598598" y="3617776"/>
            <a:chExt cx="1713230" cy="1713230"/>
          </a:xfrm>
        </p:grpSpPr>
        <p:sp>
          <p:nvSpPr>
            <p:cNvPr id="45" name="object 45"/>
            <p:cNvSpPr/>
            <p:nvPr/>
          </p:nvSpPr>
          <p:spPr>
            <a:xfrm>
              <a:off x="15608978" y="3628157"/>
              <a:ext cx="1692275" cy="1692275"/>
            </a:xfrm>
            <a:custGeom>
              <a:avLst/>
              <a:gdLst/>
              <a:ahLst/>
              <a:cxnLst/>
              <a:rect l="l" t="t" r="r" b="b"/>
              <a:pathLst>
                <a:path w="1692275" h="1692275">
                  <a:moveTo>
                    <a:pt x="0" y="1692127"/>
                  </a:moveTo>
                  <a:lnTo>
                    <a:pt x="247806" y="846099"/>
                  </a:lnTo>
                  <a:lnTo>
                    <a:pt x="0" y="0"/>
                  </a:lnTo>
                  <a:lnTo>
                    <a:pt x="846028" y="247805"/>
                  </a:lnTo>
                  <a:lnTo>
                    <a:pt x="1619544" y="247805"/>
                  </a:lnTo>
                  <a:lnTo>
                    <a:pt x="1444321" y="846028"/>
                  </a:lnTo>
                  <a:lnTo>
                    <a:pt x="1619544" y="1444250"/>
                  </a:lnTo>
                  <a:lnTo>
                    <a:pt x="846099" y="1444250"/>
                  </a:lnTo>
                  <a:lnTo>
                    <a:pt x="0" y="1692127"/>
                  </a:lnTo>
                  <a:close/>
                </a:path>
                <a:path w="1692275" h="1692275">
                  <a:moveTo>
                    <a:pt x="1619544" y="247805"/>
                  </a:moveTo>
                  <a:lnTo>
                    <a:pt x="846028" y="247805"/>
                  </a:lnTo>
                  <a:lnTo>
                    <a:pt x="1692127" y="0"/>
                  </a:lnTo>
                  <a:lnTo>
                    <a:pt x="1619544" y="247805"/>
                  </a:lnTo>
                  <a:close/>
                </a:path>
                <a:path w="1692275" h="1692275">
                  <a:moveTo>
                    <a:pt x="1692127" y="1692056"/>
                  </a:moveTo>
                  <a:lnTo>
                    <a:pt x="846099" y="1444250"/>
                  </a:lnTo>
                  <a:lnTo>
                    <a:pt x="1619544" y="1444250"/>
                  </a:lnTo>
                  <a:lnTo>
                    <a:pt x="1692127" y="1692056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598598" y="3617776"/>
              <a:ext cx="1713230" cy="1713230"/>
            </a:xfrm>
            <a:custGeom>
              <a:avLst/>
              <a:gdLst/>
              <a:ahLst/>
              <a:cxnLst/>
              <a:rect l="l" t="t" r="r" b="b"/>
              <a:pathLst>
                <a:path w="1713230" h="1713229">
                  <a:moveTo>
                    <a:pt x="906638" y="250842"/>
                  </a:moveTo>
                  <a:lnTo>
                    <a:pt x="856480" y="250842"/>
                  </a:lnTo>
                  <a:lnTo>
                    <a:pt x="1712889" y="0"/>
                  </a:lnTo>
                  <a:lnTo>
                    <a:pt x="1706788" y="20832"/>
                  </a:lnTo>
                  <a:lnTo>
                    <a:pt x="1692056" y="20832"/>
                  </a:lnTo>
                  <a:lnTo>
                    <a:pt x="906638" y="250842"/>
                  </a:lnTo>
                  <a:close/>
                </a:path>
                <a:path w="1713230" h="1713229">
                  <a:moveTo>
                    <a:pt x="0" y="1712889"/>
                  </a:moveTo>
                  <a:lnTo>
                    <a:pt x="250842" y="856409"/>
                  </a:lnTo>
                  <a:lnTo>
                    <a:pt x="0" y="0"/>
                  </a:lnTo>
                  <a:lnTo>
                    <a:pt x="71132" y="20832"/>
                  </a:lnTo>
                  <a:lnTo>
                    <a:pt x="20832" y="20832"/>
                  </a:lnTo>
                  <a:lnTo>
                    <a:pt x="265531" y="856480"/>
                  </a:lnTo>
                  <a:lnTo>
                    <a:pt x="264965" y="858457"/>
                  </a:lnTo>
                  <a:lnTo>
                    <a:pt x="20832" y="1692056"/>
                  </a:lnTo>
                  <a:lnTo>
                    <a:pt x="71126" y="1692056"/>
                  </a:lnTo>
                  <a:lnTo>
                    <a:pt x="0" y="1712889"/>
                  </a:lnTo>
                  <a:close/>
                </a:path>
                <a:path w="1713230" h="1713229">
                  <a:moveTo>
                    <a:pt x="856480" y="265531"/>
                  </a:moveTo>
                  <a:lnTo>
                    <a:pt x="20832" y="20832"/>
                  </a:lnTo>
                  <a:lnTo>
                    <a:pt x="71132" y="20832"/>
                  </a:lnTo>
                  <a:lnTo>
                    <a:pt x="856480" y="250842"/>
                  </a:lnTo>
                  <a:lnTo>
                    <a:pt x="906638" y="250842"/>
                  </a:lnTo>
                  <a:lnTo>
                    <a:pt x="856480" y="265531"/>
                  </a:lnTo>
                  <a:close/>
                </a:path>
                <a:path w="1713230" h="1713229">
                  <a:moveTo>
                    <a:pt x="1706787" y="1692056"/>
                  </a:moveTo>
                  <a:lnTo>
                    <a:pt x="1692056" y="1692056"/>
                  </a:lnTo>
                  <a:lnTo>
                    <a:pt x="1447287" y="856409"/>
                  </a:lnTo>
                  <a:lnTo>
                    <a:pt x="1447851" y="854431"/>
                  </a:lnTo>
                  <a:lnTo>
                    <a:pt x="1692056" y="20832"/>
                  </a:lnTo>
                  <a:lnTo>
                    <a:pt x="1706788" y="20832"/>
                  </a:lnTo>
                  <a:lnTo>
                    <a:pt x="1462047" y="856480"/>
                  </a:lnTo>
                  <a:lnTo>
                    <a:pt x="1706787" y="1692056"/>
                  </a:lnTo>
                  <a:close/>
                </a:path>
                <a:path w="1713230" h="1713229">
                  <a:moveTo>
                    <a:pt x="71126" y="1692056"/>
                  </a:moveTo>
                  <a:lnTo>
                    <a:pt x="20832" y="1692056"/>
                  </a:lnTo>
                  <a:lnTo>
                    <a:pt x="856480" y="1447357"/>
                  </a:lnTo>
                  <a:lnTo>
                    <a:pt x="906684" y="1462047"/>
                  </a:lnTo>
                  <a:lnTo>
                    <a:pt x="856408" y="1462047"/>
                  </a:lnTo>
                  <a:lnTo>
                    <a:pt x="71126" y="1692056"/>
                  </a:lnTo>
                  <a:close/>
                </a:path>
                <a:path w="1713230" h="1713229">
                  <a:moveTo>
                    <a:pt x="1712889" y="1712889"/>
                  </a:moveTo>
                  <a:lnTo>
                    <a:pt x="856408" y="1462047"/>
                  </a:lnTo>
                  <a:lnTo>
                    <a:pt x="906684" y="1462047"/>
                  </a:lnTo>
                  <a:lnTo>
                    <a:pt x="1692056" y="1692056"/>
                  </a:lnTo>
                  <a:lnTo>
                    <a:pt x="1706787" y="1692056"/>
                  </a:lnTo>
                  <a:lnTo>
                    <a:pt x="1712889" y="17128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11779874" y="1167648"/>
            <a:ext cx="2282190" cy="659765"/>
            <a:chOff x="11779874" y="1167648"/>
            <a:chExt cx="2282190" cy="659765"/>
          </a:xfrm>
        </p:grpSpPr>
        <p:sp>
          <p:nvSpPr>
            <p:cNvPr id="48" name="object 48"/>
            <p:cNvSpPr/>
            <p:nvPr/>
          </p:nvSpPr>
          <p:spPr>
            <a:xfrm>
              <a:off x="11786747" y="1185448"/>
              <a:ext cx="2268220" cy="627380"/>
            </a:xfrm>
            <a:custGeom>
              <a:avLst/>
              <a:gdLst/>
              <a:ahLst/>
              <a:cxnLst/>
              <a:rect l="l" t="t" r="r" b="b"/>
              <a:pathLst>
                <a:path w="2268219" h="627380">
                  <a:moveTo>
                    <a:pt x="1984057" y="627028"/>
                  </a:moveTo>
                  <a:lnTo>
                    <a:pt x="1984057" y="420447"/>
                  </a:lnTo>
                  <a:lnTo>
                    <a:pt x="0" y="420447"/>
                  </a:lnTo>
                  <a:lnTo>
                    <a:pt x="0" y="206581"/>
                  </a:lnTo>
                  <a:lnTo>
                    <a:pt x="1984057" y="206581"/>
                  </a:lnTo>
                  <a:lnTo>
                    <a:pt x="1984057" y="0"/>
                  </a:lnTo>
                  <a:lnTo>
                    <a:pt x="2267951" y="313514"/>
                  </a:lnTo>
                  <a:lnTo>
                    <a:pt x="1984057" y="627028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779874" y="1167648"/>
              <a:ext cx="2282190" cy="659765"/>
            </a:xfrm>
            <a:custGeom>
              <a:avLst/>
              <a:gdLst/>
              <a:ahLst/>
              <a:cxnLst/>
              <a:rect l="l" t="t" r="r" b="b"/>
              <a:pathLst>
                <a:path w="2282190" h="659764">
                  <a:moveTo>
                    <a:pt x="1986670" y="659740"/>
                  </a:moveTo>
                  <a:lnTo>
                    <a:pt x="1984056" y="659740"/>
                  </a:lnTo>
                  <a:lnTo>
                    <a:pt x="1984056" y="445118"/>
                  </a:lnTo>
                  <a:lnTo>
                    <a:pt x="0" y="445118"/>
                  </a:lnTo>
                  <a:lnTo>
                    <a:pt x="0" y="217508"/>
                  </a:lnTo>
                  <a:lnTo>
                    <a:pt x="1984056" y="217508"/>
                  </a:lnTo>
                  <a:lnTo>
                    <a:pt x="1984056" y="0"/>
                  </a:lnTo>
                  <a:lnTo>
                    <a:pt x="2016357" y="35667"/>
                  </a:lnTo>
                  <a:lnTo>
                    <a:pt x="1997801" y="35667"/>
                  </a:lnTo>
                  <a:lnTo>
                    <a:pt x="1997801" y="231252"/>
                  </a:lnTo>
                  <a:lnTo>
                    <a:pt x="13744" y="231252"/>
                  </a:lnTo>
                  <a:lnTo>
                    <a:pt x="13744" y="431374"/>
                  </a:lnTo>
                  <a:lnTo>
                    <a:pt x="1997801" y="431374"/>
                  </a:lnTo>
                  <a:lnTo>
                    <a:pt x="1997801" y="626959"/>
                  </a:lnTo>
                  <a:lnTo>
                    <a:pt x="2016357" y="626959"/>
                  </a:lnTo>
                  <a:lnTo>
                    <a:pt x="1986670" y="659740"/>
                  </a:lnTo>
                  <a:close/>
                </a:path>
                <a:path w="2282190" h="659764">
                  <a:moveTo>
                    <a:pt x="2016357" y="626959"/>
                  </a:moveTo>
                  <a:lnTo>
                    <a:pt x="1997801" y="626959"/>
                  </a:lnTo>
                  <a:lnTo>
                    <a:pt x="2265545" y="331313"/>
                  </a:lnTo>
                  <a:lnTo>
                    <a:pt x="1997801" y="35667"/>
                  </a:lnTo>
                  <a:lnTo>
                    <a:pt x="2016357" y="35667"/>
                  </a:lnTo>
                  <a:lnTo>
                    <a:pt x="2281602" y="328554"/>
                  </a:lnTo>
                  <a:lnTo>
                    <a:pt x="2281602" y="334073"/>
                  </a:lnTo>
                  <a:lnTo>
                    <a:pt x="2016357" y="6269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15102492" y="1203375"/>
            <a:ext cx="2157095" cy="589280"/>
            <a:chOff x="15102492" y="1203375"/>
            <a:chExt cx="2157095" cy="589280"/>
          </a:xfrm>
        </p:grpSpPr>
        <p:sp>
          <p:nvSpPr>
            <p:cNvPr id="51" name="object 51"/>
            <p:cNvSpPr/>
            <p:nvPr/>
          </p:nvSpPr>
          <p:spPr>
            <a:xfrm>
              <a:off x="15109504" y="1210685"/>
              <a:ext cx="2143125" cy="577215"/>
            </a:xfrm>
            <a:custGeom>
              <a:avLst/>
              <a:gdLst/>
              <a:ahLst/>
              <a:cxnLst/>
              <a:rect l="l" t="t" r="r" b="b"/>
              <a:pathLst>
                <a:path w="2143125" h="577214">
                  <a:moveTo>
                    <a:pt x="1906618" y="576591"/>
                  </a:moveTo>
                  <a:lnTo>
                    <a:pt x="1895444" y="575645"/>
                  </a:lnTo>
                  <a:lnTo>
                    <a:pt x="1886531" y="568848"/>
                  </a:lnTo>
                  <a:lnTo>
                    <a:pt x="1882891" y="557351"/>
                  </a:lnTo>
                  <a:lnTo>
                    <a:pt x="1882891" y="397462"/>
                  </a:lnTo>
                  <a:lnTo>
                    <a:pt x="19634" y="397462"/>
                  </a:lnTo>
                  <a:lnTo>
                    <a:pt x="11981" y="395913"/>
                  </a:lnTo>
                  <a:lnTo>
                    <a:pt x="5741" y="391694"/>
                  </a:lnTo>
                  <a:lnTo>
                    <a:pt x="1539" y="385451"/>
                  </a:lnTo>
                  <a:lnTo>
                    <a:pt x="0" y="377826"/>
                  </a:lnTo>
                  <a:lnTo>
                    <a:pt x="0" y="198793"/>
                  </a:lnTo>
                  <a:lnTo>
                    <a:pt x="1549" y="191140"/>
                  </a:lnTo>
                  <a:lnTo>
                    <a:pt x="5767" y="184899"/>
                  </a:lnTo>
                  <a:lnTo>
                    <a:pt x="12011" y="180697"/>
                  </a:lnTo>
                  <a:lnTo>
                    <a:pt x="19634" y="179158"/>
                  </a:lnTo>
                  <a:lnTo>
                    <a:pt x="1882891" y="179158"/>
                  </a:lnTo>
                  <a:lnTo>
                    <a:pt x="1882891" y="19269"/>
                  </a:lnTo>
                  <a:lnTo>
                    <a:pt x="1886531" y="7762"/>
                  </a:lnTo>
                  <a:lnTo>
                    <a:pt x="1895444" y="948"/>
                  </a:lnTo>
                  <a:lnTo>
                    <a:pt x="1906618" y="0"/>
                  </a:lnTo>
                  <a:lnTo>
                    <a:pt x="1917043" y="6085"/>
                  </a:lnTo>
                  <a:lnTo>
                    <a:pt x="2120550" y="230841"/>
                  </a:lnTo>
                  <a:lnTo>
                    <a:pt x="2137157" y="257961"/>
                  </a:lnTo>
                  <a:lnTo>
                    <a:pt x="2142693" y="288283"/>
                  </a:lnTo>
                  <a:lnTo>
                    <a:pt x="2137157" y="318619"/>
                  </a:lnTo>
                  <a:lnTo>
                    <a:pt x="2120550" y="345779"/>
                  </a:lnTo>
                  <a:lnTo>
                    <a:pt x="1917043" y="570534"/>
                  </a:lnTo>
                  <a:lnTo>
                    <a:pt x="1906618" y="57659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5102492" y="1203375"/>
              <a:ext cx="2157095" cy="589280"/>
            </a:xfrm>
            <a:custGeom>
              <a:avLst/>
              <a:gdLst/>
              <a:ahLst/>
              <a:cxnLst/>
              <a:rect l="l" t="t" r="r" b="b"/>
              <a:pathLst>
                <a:path w="2157094" h="589280">
                  <a:moveTo>
                    <a:pt x="1922245" y="588995"/>
                  </a:moveTo>
                  <a:lnTo>
                    <a:pt x="1899191" y="588995"/>
                  </a:lnTo>
                  <a:lnTo>
                    <a:pt x="1892891" y="585409"/>
                  </a:lnTo>
                  <a:lnTo>
                    <a:pt x="1887519" y="579660"/>
                  </a:lnTo>
                  <a:lnTo>
                    <a:pt x="1884094" y="572582"/>
                  </a:lnTo>
                  <a:lnTo>
                    <a:pt x="1882891" y="564591"/>
                  </a:lnTo>
                  <a:lnTo>
                    <a:pt x="1882891" y="411715"/>
                  </a:lnTo>
                  <a:lnTo>
                    <a:pt x="26647" y="411715"/>
                  </a:lnTo>
                  <a:lnTo>
                    <a:pt x="16300" y="409622"/>
                  </a:lnTo>
                  <a:lnTo>
                    <a:pt x="7827" y="403914"/>
                  </a:lnTo>
                  <a:lnTo>
                    <a:pt x="2102" y="395444"/>
                  </a:lnTo>
                  <a:lnTo>
                    <a:pt x="0" y="385067"/>
                  </a:lnTo>
                  <a:lnTo>
                    <a:pt x="0" y="206104"/>
                  </a:lnTo>
                  <a:lnTo>
                    <a:pt x="2092" y="195757"/>
                  </a:lnTo>
                  <a:lnTo>
                    <a:pt x="7801" y="187284"/>
                  </a:lnTo>
                  <a:lnTo>
                    <a:pt x="16271" y="181558"/>
                  </a:lnTo>
                  <a:lnTo>
                    <a:pt x="26647" y="179456"/>
                  </a:lnTo>
                  <a:lnTo>
                    <a:pt x="1882891" y="179456"/>
                  </a:lnTo>
                  <a:lnTo>
                    <a:pt x="1882891" y="26580"/>
                  </a:lnTo>
                  <a:lnTo>
                    <a:pt x="1907845" y="0"/>
                  </a:lnTo>
                  <a:lnTo>
                    <a:pt x="1915693" y="650"/>
                  </a:lnTo>
                  <a:lnTo>
                    <a:pt x="1922988" y="3589"/>
                  </a:lnTo>
                  <a:lnTo>
                    <a:pt x="1929245" y="8697"/>
                  </a:lnTo>
                  <a:lnTo>
                    <a:pt x="1933437" y="13326"/>
                  </a:lnTo>
                  <a:lnTo>
                    <a:pt x="1908838" y="13326"/>
                  </a:lnTo>
                  <a:lnTo>
                    <a:pt x="1901054" y="16271"/>
                  </a:lnTo>
                  <a:lnTo>
                    <a:pt x="1896917" y="20198"/>
                  </a:lnTo>
                  <a:lnTo>
                    <a:pt x="1896917" y="193481"/>
                  </a:lnTo>
                  <a:lnTo>
                    <a:pt x="19705" y="193481"/>
                  </a:lnTo>
                  <a:lnTo>
                    <a:pt x="14025" y="199161"/>
                  </a:lnTo>
                  <a:lnTo>
                    <a:pt x="14025" y="392080"/>
                  </a:lnTo>
                  <a:lnTo>
                    <a:pt x="19705" y="397760"/>
                  </a:lnTo>
                  <a:lnTo>
                    <a:pt x="1896917" y="397760"/>
                  </a:lnTo>
                  <a:lnTo>
                    <a:pt x="1896917" y="571043"/>
                  </a:lnTo>
                  <a:lnTo>
                    <a:pt x="1901054" y="574900"/>
                  </a:lnTo>
                  <a:lnTo>
                    <a:pt x="1904982" y="576443"/>
                  </a:lnTo>
                  <a:lnTo>
                    <a:pt x="1908908" y="577915"/>
                  </a:lnTo>
                  <a:lnTo>
                    <a:pt x="1933310" y="577915"/>
                  </a:lnTo>
                  <a:lnTo>
                    <a:pt x="1929245" y="582403"/>
                  </a:lnTo>
                  <a:lnTo>
                    <a:pt x="1924056" y="588224"/>
                  </a:lnTo>
                  <a:lnTo>
                    <a:pt x="1922245" y="588995"/>
                  </a:lnTo>
                  <a:close/>
                </a:path>
                <a:path w="2157094" h="589280">
                  <a:moveTo>
                    <a:pt x="1933310" y="577915"/>
                  </a:moveTo>
                  <a:lnTo>
                    <a:pt x="1908908" y="577915"/>
                  </a:lnTo>
                  <a:lnTo>
                    <a:pt x="1914588" y="577845"/>
                  </a:lnTo>
                  <a:lnTo>
                    <a:pt x="2122373" y="348461"/>
                  </a:lnTo>
                  <a:lnTo>
                    <a:pt x="2137678" y="323510"/>
                  </a:lnTo>
                  <a:lnTo>
                    <a:pt x="2142780" y="295699"/>
                  </a:lnTo>
                  <a:lnTo>
                    <a:pt x="2137678" y="267902"/>
                  </a:lnTo>
                  <a:lnTo>
                    <a:pt x="2122373" y="242990"/>
                  </a:lnTo>
                  <a:lnTo>
                    <a:pt x="1914588" y="13326"/>
                  </a:lnTo>
                  <a:lnTo>
                    <a:pt x="1933437" y="13326"/>
                  </a:lnTo>
                  <a:lnTo>
                    <a:pt x="2132753" y="233383"/>
                  </a:lnTo>
                  <a:lnTo>
                    <a:pt x="2150819" y="262771"/>
                  </a:lnTo>
                  <a:lnTo>
                    <a:pt x="2156840" y="295550"/>
                  </a:lnTo>
                  <a:lnTo>
                    <a:pt x="2150819" y="328330"/>
                  </a:lnTo>
                  <a:lnTo>
                    <a:pt x="2132753" y="357718"/>
                  </a:lnTo>
                  <a:lnTo>
                    <a:pt x="1933310" y="577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14967712" y="2066263"/>
            <a:ext cx="2291715" cy="1221740"/>
            <a:chOff x="14967712" y="2066263"/>
            <a:chExt cx="2291715" cy="1221740"/>
          </a:xfrm>
        </p:grpSpPr>
        <p:sp>
          <p:nvSpPr>
            <p:cNvPr id="54" name="object 54"/>
            <p:cNvSpPr/>
            <p:nvPr/>
          </p:nvSpPr>
          <p:spPr>
            <a:xfrm>
              <a:off x="14973561" y="2071958"/>
              <a:ext cx="2280285" cy="1210310"/>
            </a:xfrm>
            <a:custGeom>
              <a:avLst/>
              <a:gdLst/>
              <a:ahLst/>
              <a:cxnLst/>
              <a:rect l="l" t="t" r="r" b="b"/>
              <a:pathLst>
                <a:path w="2280284" h="1210310">
                  <a:moveTo>
                    <a:pt x="1466224" y="1209908"/>
                  </a:moveTo>
                  <a:lnTo>
                    <a:pt x="1447882" y="1206046"/>
                  </a:lnTo>
                  <a:lnTo>
                    <a:pt x="1433949" y="1193518"/>
                  </a:lnTo>
                  <a:lnTo>
                    <a:pt x="1428418" y="1174355"/>
                  </a:lnTo>
                  <a:lnTo>
                    <a:pt x="1428418" y="1026243"/>
                  </a:lnTo>
                  <a:lnTo>
                    <a:pt x="35567" y="1026243"/>
                  </a:lnTo>
                  <a:lnTo>
                    <a:pt x="21717" y="1023450"/>
                  </a:lnTo>
                  <a:lnTo>
                    <a:pt x="10412" y="1015831"/>
                  </a:lnTo>
                  <a:lnTo>
                    <a:pt x="2793" y="1004526"/>
                  </a:lnTo>
                  <a:lnTo>
                    <a:pt x="0" y="990677"/>
                  </a:lnTo>
                  <a:lnTo>
                    <a:pt x="0" y="219230"/>
                  </a:lnTo>
                  <a:lnTo>
                    <a:pt x="2793" y="205381"/>
                  </a:lnTo>
                  <a:lnTo>
                    <a:pt x="10412" y="194077"/>
                  </a:lnTo>
                  <a:lnTo>
                    <a:pt x="21717" y="186458"/>
                  </a:lnTo>
                  <a:lnTo>
                    <a:pt x="35567" y="183665"/>
                  </a:lnTo>
                  <a:lnTo>
                    <a:pt x="1428418" y="183665"/>
                  </a:lnTo>
                  <a:lnTo>
                    <a:pt x="1428418" y="35552"/>
                  </a:lnTo>
                  <a:lnTo>
                    <a:pt x="1433949" y="16389"/>
                  </a:lnTo>
                  <a:lnTo>
                    <a:pt x="1447882" y="3862"/>
                  </a:lnTo>
                  <a:lnTo>
                    <a:pt x="1466224" y="0"/>
                  </a:lnTo>
                  <a:lnTo>
                    <a:pt x="1484983" y="6831"/>
                  </a:lnTo>
                  <a:lnTo>
                    <a:pt x="2265263" y="576232"/>
                  </a:lnTo>
                  <a:lnTo>
                    <a:pt x="2276222" y="589214"/>
                  </a:lnTo>
                  <a:lnTo>
                    <a:pt x="2279881" y="604976"/>
                  </a:lnTo>
                  <a:lnTo>
                    <a:pt x="2276245" y="620727"/>
                  </a:lnTo>
                  <a:lnTo>
                    <a:pt x="2265322" y="633675"/>
                  </a:lnTo>
                  <a:lnTo>
                    <a:pt x="1484983" y="1203077"/>
                  </a:lnTo>
                  <a:lnTo>
                    <a:pt x="1466224" y="1209908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4967712" y="2066263"/>
              <a:ext cx="2291715" cy="1221740"/>
            </a:xfrm>
            <a:custGeom>
              <a:avLst/>
              <a:gdLst/>
              <a:ahLst/>
              <a:cxnLst/>
              <a:rect l="l" t="t" r="r" b="b"/>
              <a:pathLst>
                <a:path w="2291715" h="1221739">
                  <a:moveTo>
                    <a:pt x="1469890" y="1221465"/>
                  </a:moveTo>
                  <a:lnTo>
                    <a:pt x="1463514" y="1221465"/>
                  </a:lnTo>
                  <a:lnTo>
                    <a:pt x="1457080" y="1219944"/>
                  </a:lnTo>
                  <a:lnTo>
                    <a:pt x="1430047" y="1191435"/>
                  </a:lnTo>
                  <a:lnTo>
                    <a:pt x="1428475" y="1180049"/>
                  </a:lnTo>
                  <a:lnTo>
                    <a:pt x="1428475" y="1037787"/>
                  </a:lnTo>
                  <a:lnTo>
                    <a:pt x="41415" y="1037787"/>
                  </a:lnTo>
                  <a:lnTo>
                    <a:pt x="25320" y="1034524"/>
                  </a:lnTo>
                  <a:lnTo>
                    <a:pt x="12152" y="1025634"/>
                  </a:lnTo>
                  <a:lnTo>
                    <a:pt x="3263" y="1012467"/>
                  </a:lnTo>
                  <a:lnTo>
                    <a:pt x="0" y="996372"/>
                  </a:lnTo>
                  <a:lnTo>
                    <a:pt x="0" y="224925"/>
                  </a:lnTo>
                  <a:lnTo>
                    <a:pt x="3263" y="208829"/>
                  </a:lnTo>
                  <a:lnTo>
                    <a:pt x="12152" y="195662"/>
                  </a:lnTo>
                  <a:lnTo>
                    <a:pt x="25320" y="186772"/>
                  </a:lnTo>
                  <a:lnTo>
                    <a:pt x="41415" y="183509"/>
                  </a:lnTo>
                  <a:lnTo>
                    <a:pt x="1428418" y="183509"/>
                  </a:lnTo>
                  <a:lnTo>
                    <a:pt x="1428418" y="41305"/>
                  </a:lnTo>
                  <a:lnTo>
                    <a:pt x="1451054" y="4394"/>
                  </a:lnTo>
                  <a:lnTo>
                    <a:pt x="1473144" y="0"/>
                  </a:lnTo>
                  <a:lnTo>
                    <a:pt x="1484115" y="2412"/>
                  </a:lnTo>
                  <a:lnTo>
                    <a:pt x="1494225" y="7845"/>
                  </a:lnTo>
                  <a:lnTo>
                    <a:pt x="1499316" y="11560"/>
                  </a:lnTo>
                  <a:lnTo>
                    <a:pt x="1472230" y="11560"/>
                  </a:lnTo>
                  <a:lnTo>
                    <a:pt x="1464216" y="12048"/>
                  </a:lnTo>
                  <a:lnTo>
                    <a:pt x="1440117" y="41305"/>
                  </a:lnTo>
                  <a:lnTo>
                    <a:pt x="1440117" y="195208"/>
                  </a:lnTo>
                  <a:lnTo>
                    <a:pt x="41415" y="195208"/>
                  </a:lnTo>
                  <a:lnTo>
                    <a:pt x="29862" y="197548"/>
                  </a:lnTo>
                  <a:lnTo>
                    <a:pt x="20415" y="203924"/>
                  </a:lnTo>
                  <a:lnTo>
                    <a:pt x="14039" y="213372"/>
                  </a:lnTo>
                  <a:lnTo>
                    <a:pt x="11699" y="224925"/>
                  </a:lnTo>
                  <a:lnTo>
                    <a:pt x="11699" y="996372"/>
                  </a:lnTo>
                  <a:lnTo>
                    <a:pt x="14039" y="1007925"/>
                  </a:lnTo>
                  <a:lnTo>
                    <a:pt x="20415" y="1017372"/>
                  </a:lnTo>
                  <a:lnTo>
                    <a:pt x="29862" y="1023748"/>
                  </a:lnTo>
                  <a:lnTo>
                    <a:pt x="41415" y="1026088"/>
                  </a:lnTo>
                  <a:lnTo>
                    <a:pt x="1440117" y="1026088"/>
                  </a:lnTo>
                  <a:lnTo>
                    <a:pt x="1440117" y="1180049"/>
                  </a:lnTo>
                  <a:lnTo>
                    <a:pt x="1472230" y="1209744"/>
                  </a:lnTo>
                  <a:lnTo>
                    <a:pt x="1499306" y="1209744"/>
                  </a:lnTo>
                  <a:lnTo>
                    <a:pt x="1494225" y="1213451"/>
                  </a:lnTo>
                  <a:lnTo>
                    <a:pt x="1488568" y="1216961"/>
                  </a:lnTo>
                  <a:lnTo>
                    <a:pt x="1482584" y="1219454"/>
                  </a:lnTo>
                  <a:lnTo>
                    <a:pt x="1476308" y="1220961"/>
                  </a:lnTo>
                  <a:lnTo>
                    <a:pt x="1469890" y="1221465"/>
                  </a:lnTo>
                  <a:close/>
                </a:path>
                <a:path w="2291715" h="1221739">
                  <a:moveTo>
                    <a:pt x="1499306" y="1209744"/>
                  </a:moveTo>
                  <a:lnTo>
                    <a:pt x="1472230" y="1209744"/>
                  </a:lnTo>
                  <a:lnTo>
                    <a:pt x="1480069" y="1207988"/>
                  </a:lnTo>
                  <a:lnTo>
                    <a:pt x="1487382" y="1204033"/>
                  </a:lnTo>
                  <a:lnTo>
                    <a:pt x="2267720" y="634690"/>
                  </a:lnTo>
                  <a:lnTo>
                    <a:pt x="2279945" y="610707"/>
                  </a:lnTo>
                  <a:lnTo>
                    <a:pt x="2279129" y="603701"/>
                  </a:lnTo>
                  <a:lnTo>
                    <a:pt x="1487382" y="17263"/>
                  </a:lnTo>
                  <a:lnTo>
                    <a:pt x="1472230" y="11560"/>
                  </a:lnTo>
                  <a:lnTo>
                    <a:pt x="1499316" y="11560"/>
                  </a:lnTo>
                  <a:lnTo>
                    <a:pt x="2274563" y="577188"/>
                  </a:lnTo>
                  <a:lnTo>
                    <a:pt x="2291586" y="610648"/>
                  </a:lnTo>
                  <a:lnTo>
                    <a:pt x="2290449" y="620417"/>
                  </a:lnTo>
                  <a:lnTo>
                    <a:pt x="2287133" y="629440"/>
                  </a:lnTo>
                  <a:lnTo>
                    <a:pt x="2281789" y="637432"/>
                  </a:lnTo>
                  <a:lnTo>
                    <a:pt x="2274563" y="644108"/>
                  </a:lnTo>
                  <a:lnTo>
                    <a:pt x="1499306" y="1209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85296" y="9535"/>
            <a:ext cx="24130" cy="10267950"/>
          </a:xfrm>
          <a:custGeom>
            <a:avLst/>
            <a:gdLst/>
            <a:ahLst/>
            <a:cxnLst/>
            <a:rect l="l" t="t" r="r" b="b"/>
            <a:pathLst>
              <a:path w="24129" h="10267950">
                <a:moveTo>
                  <a:pt x="23768" y="1026795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000" y="2478155"/>
            <a:ext cx="4648835" cy="39497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2174240">
              <a:lnSpc>
                <a:spcPts val="8330"/>
              </a:lnSpc>
              <a:spcBef>
                <a:spcPts val="434"/>
              </a:spcBef>
            </a:pPr>
            <a:r>
              <a:rPr sz="7000" spc="-3210" dirty="0">
                <a:latin typeface="Dotum"/>
                <a:cs typeface="Dotum"/>
              </a:rPr>
              <a:t>자료
페이지</a:t>
            </a:r>
            <a:endParaRPr sz="7000">
              <a:latin typeface="Dotum"/>
              <a:cs typeface="Dotum"/>
            </a:endParaRPr>
          </a:p>
          <a:p>
            <a:pPr marL="12700" marR="5080">
              <a:lnSpc>
                <a:spcPct val="116500"/>
              </a:lnSpc>
              <a:spcBef>
                <a:spcPts val="4675"/>
              </a:spcBef>
            </a:pPr>
            <a:r>
              <a:rPr sz="2200" spc="-45" dirty="0">
                <a:latin typeface="Dotum"/>
                <a:cs typeface="Dotum"/>
              </a:rPr>
              <a:t>Canva</a:t>
            </a:r>
            <a:r>
              <a:rPr sz="2200" spc="-85" dirty="0">
                <a:latin typeface="Dotum"/>
                <a:cs typeface="Dotum"/>
              </a:rPr>
              <a:t> </a:t>
            </a:r>
            <a:r>
              <a:rPr sz="2200" spc="-195" dirty="0">
                <a:latin typeface="Dotum"/>
                <a:cs typeface="Dotum"/>
              </a:rPr>
              <a:t>프레젠테이션으로</a:t>
            </a:r>
            <a:r>
              <a:rPr sz="2200" spc="-85" dirty="0">
                <a:latin typeface="Dotum"/>
                <a:cs typeface="Dotum"/>
              </a:rPr>
              <a:t> </a:t>
            </a:r>
            <a:r>
              <a:rPr sz="2200" spc="-210" dirty="0">
                <a:latin typeface="Dotum"/>
                <a:cs typeface="Dotum"/>
              </a:rPr>
              <a:t>놀랍고</a:t>
            </a:r>
            <a:r>
              <a:rPr sz="2200" spc="-85" dirty="0">
                <a:latin typeface="Dotum"/>
                <a:cs typeface="Dotum"/>
              </a:rPr>
              <a:t> </a:t>
            </a:r>
            <a:r>
              <a:rPr sz="2200" spc="-1205" dirty="0">
                <a:latin typeface="Dotum"/>
                <a:cs typeface="Dotum"/>
              </a:rPr>
              <a:t>즐거운
발표를</a:t>
            </a:r>
            <a:r>
              <a:rPr sz="2200" spc="-195" dirty="0">
                <a:latin typeface="Dotum"/>
                <a:cs typeface="Dotum"/>
              </a:rPr>
              <a:t> 경험해</a:t>
            </a:r>
            <a:r>
              <a:rPr sz="2200" spc="-100" dirty="0">
                <a:latin typeface="Dotum"/>
                <a:cs typeface="Dotum"/>
              </a:rPr>
              <a:t> </a:t>
            </a:r>
            <a:r>
              <a:rPr sz="2200" spc="-20" dirty="0">
                <a:latin typeface="Dotum"/>
                <a:cs typeface="Dotum"/>
              </a:rPr>
              <a:t>보세요!</a:t>
            </a:r>
            <a:endParaRPr sz="22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-210" dirty="0">
                <a:latin typeface="Dotum"/>
                <a:cs typeface="Dotum"/>
              </a:rPr>
              <a:t>발표</a:t>
            </a:r>
            <a:r>
              <a:rPr sz="2200" spc="-105" dirty="0">
                <a:latin typeface="Dotum"/>
                <a:cs typeface="Dotum"/>
              </a:rPr>
              <a:t> </a:t>
            </a:r>
            <a:r>
              <a:rPr sz="2200" spc="-200" dirty="0">
                <a:latin typeface="Dotum"/>
                <a:cs typeface="Dotum"/>
              </a:rPr>
              <a:t>모드에서</a:t>
            </a:r>
            <a:r>
              <a:rPr sz="2200" spc="-100" dirty="0">
                <a:latin typeface="Dotum"/>
                <a:cs typeface="Dotum"/>
              </a:rPr>
              <a:t> </a:t>
            </a:r>
            <a:r>
              <a:rPr sz="2200" spc="-210" dirty="0">
                <a:latin typeface="Dotum"/>
                <a:cs typeface="Dotum"/>
              </a:rPr>
              <a:t>다음의</a:t>
            </a:r>
            <a:r>
              <a:rPr sz="2200" spc="-100" dirty="0">
                <a:latin typeface="Dotum"/>
                <a:cs typeface="Dotum"/>
              </a:rPr>
              <a:t> </a:t>
            </a:r>
            <a:r>
              <a:rPr sz="2200" spc="-210" dirty="0">
                <a:latin typeface="Dotum"/>
                <a:cs typeface="Dotum"/>
              </a:rPr>
              <a:t>키를</a:t>
            </a:r>
            <a:r>
              <a:rPr sz="2200" spc="-100" dirty="0">
                <a:latin typeface="Dotum"/>
                <a:cs typeface="Dotum"/>
              </a:rPr>
              <a:t> </a:t>
            </a:r>
            <a:r>
              <a:rPr sz="2200" spc="-210" dirty="0">
                <a:latin typeface="Dotum"/>
                <a:cs typeface="Dotum"/>
              </a:rPr>
              <a:t>눌러</a:t>
            </a:r>
            <a:r>
              <a:rPr sz="2200" spc="-100" dirty="0">
                <a:latin typeface="Dotum"/>
                <a:cs typeface="Dotum"/>
              </a:rPr>
              <a:t> </a:t>
            </a:r>
            <a:r>
              <a:rPr sz="2200" spc="-20" dirty="0">
                <a:latin typeface="Dotum"/>
                <a:cs typeface="Dotum"/>
              </a:rPr>
              <a:t>보세요!</a:t>
            </a:r>
            <a:endParaRPr sz="2200">
              <a:latin typeface="Dotum"/>
              <a:cs typeface="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6792555"/>
            <a:ext cx="4446905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z="2200" spc="-185" dirty="0">
                <a:latin typeface="Dotum"/>
                <a:cs typeface="Dotum"/>
              </a:rPr>
              <a:t>프레젠테이션을</a:t>
            </a:r>
            <a:r>
              <a:rPr sz="2200" spc="-114" dirty="0">
                <a:latin typeface="Dotum"/>
                <a:cs typeface="Dotum"/>
              </a:rPr>
              <a:t> </a:t>
            </a:r>
            <a:r>
              <a:rPr sz="2200" spc="-210" dirty="0">
                <a:latin typeface="Dotum"/>
                <a:cs typeface="Dotum"/>
              </a:rPr>
              <a:t>하기</a:t>
            </a:r>
            <a:r>
              <a:rPr sz="2200" spc="-110" dirty="0">
                <a:latin typeface="Dotum"/>
                <a:cs typeface="Dotum"/>
              </a:rPr>
              <a:t> </a:t>
            </a:r>
            <a:r>
              <a:rPr sz="2200" spc="-185" dirty="0">
                <a:latin typeface="Dotum"/>
                <a:cs typeface="Dotum"/>
              </a:rPr>
              <a:t>전에</a:t>
            </a:r>
            <a:r>
              <a:rPr sz="2200" spc="-114" dirty="0">
                <a:latin typeface="Dotum"/>
                <a:cs typeface="Dotum"/>
              </a:rPr>
              <a:t> </a:t>
            </a:r>
            <a:r>
              <a:rPr sz="2200" spc="-204" dirty="0">
                <a:latin typeface="Dotum"/>
                <a:cs typeface="Dotum"/>
              </a:rPr>
              <a:t>이</a:t>
            </a:r>
            <a:r>
              <a:rPr sz="2200" spc="-110" dirty="0">
                <a:latin typeface="Dotum"/>
                <a:cs typeface="Dotum"/>
              </a:rPr>
              <a:t> </a:t>
            </a:r>
            <a:r>
              <a:rPr sz="2200" spc="-1200" dirty="0">
                <a:latin typeface="Dotum"/>
                <a:cs typeface="Dotum"/>
              </a:rPr>
              <a:t>페이지를
삭제하는</a:t>
            </a:r>
            <a:r>
              <a:rPr sz="2200" spc="-210" dirty="0">
                <a:latin typeface="Dotum"/>
                <a:cs typeface="Dotum"/>
              </a:rPr>
              <a:t> 일을</a:t>
            </a:r>
            <a:r>
              <a:rPr sz="2200" spc="-110" dirty="0">
                <a:latin typeface="Dotum"/>
                <a:cs typeface="Dotum"/>
              </a:rPr>
              <a:t> </a:t>
            </a:r>
            <a:r>
              <a:rPr sz="2200" spc="-210" dirty="0">
                <a:latin typeface="Dotum"/>
                <a:cs typeface="Dotum"/>
              </a:rPr>
              <a:t>잊지</a:t>
            </a:r>
            <a:r>
              <a:rPr sz="2200" spc="-105" dirty="0">
                <a:latin typeface="Dotum"/>
                <a:cs typeface="Dotum"/>
              </a:rPr>
              <a:t> </a:t>
            </a:r>
            <a:r>
              <a:rPr sz="2200" spc="-20" dirty="0">
                <a:latin typeface="Dotum"/>
                <a:cs typeface="Dotum"/>
              </a:rPr>
              <a:t>마세요.</a:t>
            </a:r>
            <a:endParaRPr sz="2200">
              <a:latin typeface="Dotum"/>
              <a:cs typeface="Dotum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649901" y="726686"/>
            <a:ext cx="7973695" cy="941069"/>
            <a:chOff x="8649901" y="726686"/>
            <a:chExt cx="7973695" cy="941069"/>
          </a:xfrm>
        </p:grpSpPr>
        <p:sp>
          <p:nvSpPr>
            <p:cNvPr id="7" name="object 7"/>
            <p:cNvSpPr/>
            <p:nvPr/>
          </p:nvSpPr>
          <p:spPr>
            <a:xfrm>
              <a:off x="8656060" y="732845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69">
                  <a:moveTo>
                    <a:pt x="7496898" y="928201"/>
                  </a:moveTo>
                  <a:lnTo>
                    <a:pt x="464101" y="928201"/>
                  </a:lnTo>
                  <a:lnTo>
                    <a:pt x="416644" y="925805"/>
                  </a:lnTo>
                  <a:lnTo>
                    <a:pt x="370559" y="918771"/>
                  </a:lnTo>
                  <a:lnTo>
                    <a:pt x="326079" y="907334"/>
                  </a:lnTo>
                  <a:lnTo>
                    <a:pt x="283438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6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6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8" y="36466"/>
                  </a:lnTo>
                  <a:lnTo>
                    <a:pt x="326079" y="20862"/>
                  </a:lnTo>
                  <a:lnTo>
                    <a:pt x="370559" y="9427"/>
                  </a:lnTo>
                  <a:lnTo>
                    <a:pt x="416644" y="2395"/>
                  </a:lnTo>
                  <a:lnTo>
                    <a:pt x="464101" y="0"/>
                  </a:lnTo>
                  <a:lnTo>
                    <a:pt x="7496898" y="0"/>
                  </a:lnTo>
                  <a:lnTo>
                    <a:pt x="7544345" y="2395"/>
                  </a:lnTo>
                  <a:lnTo>
                    <a:pt x="7590422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7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0" y="168875"/>
                  </a:lnTo>
                  <a:lnTo>
                    <a:pt x="7881729" y="204603"/>
                  </a:lnTo>
                  <a:lnTo>
                    <a:pt x="7904977" y="242868"/>
                  </a:lnTo>
                  <a:lnTo>
                    <a:pt x="7924522" y="283437"/>
                  </a:lnTo>
                  <a:lnTo>
                    <a:pt x="7940130" y="326079"/>
                  </a:lnTo>
                  <a:lnTo>
                    <a:pt x="7951568" y="370558"/>
                  </a:lnTo>
                  <a:lnTo>
                    <a:pt x="7958601" y="416643"/>
                  </a:lnTo>
                  <a:lnTo>
                    <a:pt x="7960998" y="464100"/>
                  </a:lnTo>
                  <a:lnTo>
                    <a:pt x="7958601" y="511547"/>
                  </a:lnTo>
                  <a:lnTo>
                    <a:pt x="7951568" y="557625"/>
                  </a:lnTo>
                  <a:lnTo>
                    <a:pt x="7940130" y="602099"/>
                  </a:lnTo>
                  <a:lnTo>
                    <a:pt x="7924522" y="644737"/>
                  </a:lnTo>
                  <a:lnTo>
                    <a:pt x="7904977" y="685306"/>
                  </a:lnTo>
                  <a:lnTo>
                    <a:pt x="7881729" y="723571"/>
                  </a:lnTo>
                  <a:lnTo>
                    <a:pt x="7855010" y="759300"/>
                  </a:lnTo>
                  <a:lnTo>
                    <a:pt x="7825055" y="792258"/>
                  </a:lnTo>
                  <a:lnTo>
                    <a:pt x="7792096" y="822214"/>
                  </a:lnTo>
                  <a:lnTo>
                    <a:pt x="7756367" y="848932"/>
                  </a:lnTo>
                  <a:lnTo>
                    <a:pt x="7718102" y="872181"/>
                  </a:lnTo>
                  <a:lnTo>
                    <a:pt x="7677534" y="891726"/>
                  </a:lnTo>
                  <a:lnTo>
                    <a:pt x="7634896" y="907334"/>
                  </a:lnTo>
                  <a:lnTo>
                    <a:pt x="7590422" y="918771"/>
                  </a:lnTo>
                  <a:lnTo>
                    <a:pt x="7544345" y="925805"/>
                  </a:lnTo>
                  <a:lnTo>
                    <a:pt x="7496898" y="928201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49901" y="726686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69">
                  <a:moveTo>
                    <a:pt x="7503057" y="940520"/>
                  </a:moveTo>
                  <a:lnTo>
                    <a:pt x="470260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7" y="0"/>
                  </a:lnTo>
                  <a:lnTo>
                    <a:pt x="7503060" y="0"/>
                  </a:lnTo>
                  <a:lnTo>
                    <a:pt x="7551071" y="2432"/>
                  </a:lnTo>
                  <a:lnTo>
                    <a:pt x="7597712" y="9570"/>
                  </a:lnTo>
                  <a:lnTo>
                    <a:pt x="7608373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6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6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1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5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60" y="928201"/>
                  </a:lnTo>
                  <a:lnTo>
                    <a:pt x="7608373" y="928201"/>
                  </a:lnTo>
                  <a:lnTo>
                    <a:pt x="7597712" y="930949"/>
                  </a:lnTo>
                  <a:lnTo>
                    <a:pt x="7551071" y="938087"/>
                  </a:lnTo>
                  <a:lnTo>
                    <a:pt x="7503057" y="940520"/>
                  </a:lnTo>
                  <a:close/>
                </a:path>
                <a:path w="7973694" h="941069">
                  <a:moveTo>
                    <a:pt x="7608373" y="928201"/>
                  </a:moveTo>
                  <a:lnTo>
                    <a:pt x="7503057" y="928201"/>
                  </a:lnTo>
                  <a:lnTo>
                    <a:pt x="7549816" y="925833"/>
                  </a:lnTo>
                  <a:lnTo>
                    <a:pt x="7595238" y="918882"/>
                  </a:lnTo>
                  <a:lnTo>
                    <a:pt x="7639092" y="907580"/>
                  </a:lnTo>
                  <a:lnTo>
                    <a:pt x="7681146" y="892160"/>
                  </a:lnTo>
                  <a:lnTo>
                    <a:pt x="7721169" y="872853"/>
                  </a:lnTo>
                  <a:lnTo>
                    <a:pt x="7758927" y="849891"/>
                  </a:lnTo>
                  <a:lnTo>
                    <a:pt x="7794191" y="823505"/>
                  </a:lnTo>
                  <a:lnTo>
                    <a:pt x="7826726" y="793929"/>
                  </a:lnTo>
                  <a:lnTo>
                    <a:pt x="7856303" y="761393"/>
                  </a:lnTo>
                  <a:lnTo>
                    <a:pt x="7882688" y="726130"/>
                  </a:lnTo>
                  <a:lnTo>
                    <a:pt x="7905650" y="688371"/>
                  </a:lnTo>
                  <a:lnTo>
                    <a:pt x="7924957" y="648349"/>
                  </a:lnTo>
                  <a:lnTo>
                    <a:pt x="7940378" y="606295"/>
                  </a:lnTo>
                  <a:lnTo>
                    <a:pt x="7951679" y="562440"/>
                  </a:lnTo>
                  <a:lnTo>
                    <a:pt x="7958630" y="517018"/>
                  </a:lnTo>
                  <a:lnTo>
                    <a:pt x="7960999" y="470259"/>
                  </a:lnTo>
                  <a:lnTo>
                    <a:pt x="7958630" y="423501"/>
                  </a:lnTo>
                  <a:lnTo>
                    <a:pt x="7951679" y="378079"/>
                  </a:lnTo>
                  <a:lnTo>
                    <a:pt x="7940378" y="334224"/>
                  </a:lnTo>
                  <a:lnTo>
                    <a:pt x="7924957" y="292170"/>
                  </a:lnTo>
                  <a:lnTo>
                    <a:pt x="7905650" y="252148"/>
                  </a:lnTo>
                  <a:lnTo>
                    <a:pt x="7882688" y="214389"/>
                  </a:lnTo>
                  <a:lnTo>
                    <a:pt x="7856303" y="179126"/>
                  </a:lnTo>
                  <a:lnTo>
                    <a:pt x="7826726" y="146590"/>
                  </a:lnTo>
                  <a:lnTo>
                    <a:pt x="7794191" y="117014"/>
                  </a:lnTo>
                  <a:lnTo>
                    <a:pt x="7758927" y="90628"/>
                  </a:lnTo>
                  <a:lnTo>
                    <a:pt x="7721169" y="67666"/>
                  </a:lnTo>
                  <a:lnTo>
                    <a:pt x="7681146" y="48359"/>
                  </a:lnTo>
                  <a:lnTo>
                    <a:pt x="7639092" y="32939"/>
                  </a:lnTo>
                  <a:lnTo>
                    <a:pt x="7595238" y="21637"/>
                  </a:lnTo>
                  <a:lnTo>
                    <a:pt x="7549816" y="14686"/>
                  </a:lnTo>
                  <a:lnTo>
                    <a:pt x="7503057" y="12318"/>
                  </a:lnTo>
                  <a:lnTo>
                    <a:pt x="7608373" y="12318"/>
                  </a:lnTo>
                  <a:lnTo>
                    <a:pt x="7685929" y="37013"/>
                  </a:lnTo>
                  <a:lnTo>
                    <a:pt x="7727027" y="56840"/>
                  </a:lnTo>
                  <a:lnTo>
                    <a:pt x="7765802" y="80421"/>
                  </a:lnTo>
                  <a:lnTo>
                    <a:pt x="7802014" y="107517"/>
                  </a:lnTo>
                  <a:lnTo>
                    <a:pt x="7835425" y="137890"/>
                  </a:lnTo>
                  <a:lnTo>
                    <a:pt x="7865798" y="171302"/>
                  </a:lnTo>
                  <a:lnTo>
                    <a:pt x="7892894" y="207514"/>
                  </a:lnTo>
                  <a:lnTo>
                    <a:pt x="7916475" y="246288"/>
                  </a:lnTo>
                  <a:lnTo>
                    <a:pt x="7936302" y="287387"/>
                  </a:lnTo>
                  <a:lnTo>
                    <a:pt x="7952138" y="330572"/>
                  </a:lnTo>
                  <a:lnTo>
                    <a:pt x="7963745" y="375604"/>
                  </a:lnTo>
                  <a:lnTo>
                    <a:pt x="7970883" y="422246"/>
                  </a:lnTo>
                  <a:lnTo>
                    <a:pt x="7973316" y="470259"/>
                  </a:lnTo>
                  <a:lnTo>
                    <a:pt x="7970883" y="518273"/>
                  </a:lnTo>
                  <a:lnTo>
                    <a:pt x="7963745" y="564915"/>
                  </a:lnTo>
                  <a:lnTo>
                    <a:pt x="7952138" y="609947"/>
                  </a:lnTo>
                  <a:lnTo>
                    <a:pt x="7936302" y="653132"/>
                  </a:lnTo>
                  <a:lnTo>
                    <a:pt x="7916475" y="694231"/>
                  </a:lnTo>
                  <a:lnTo>
                    <a:pt x="7892894" y="733005"/>
                  </a:lnTo>
                  <a:lnTo>
                    <a:pt x="7865798" y="769217"/>
                  </a:lnTo>
                  <a:lnTo>
                    <a:pt x="7835425" y="802629"/>
                  </a:lnTo>
                  <a:lnTo>
                    <a:pt x="7802014" y="833002"/>
                  </a:lnTo>
                  <a:lnTo>
                    <a:pt x="7765802" y="860098"/>
                  </a:lnTo>
                  <a:lnTo>
                    <a:pt x="7727027" y="883679"/>
                  </a:lnTo>
                  <a:lnTo>
                    <a:pt x="7685929" y="903506"/>
                  </a:lnTo>
                  <a:lnTo>
                    <a:pt x="7642744" y="919342"/>
                  </a:lnTo>
                  <a:lnTo>
                    <a:pt x="7608373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56060" y="732845"/>
              <a:ext cx="1821814" cy="928369"/>
            </a:xfrm>
            <a:custGeom>
              <a:avLst/>
              <a:gdLst/>
              <a:ahLst/>
              <a:cxnLst/>
              <a:rect l="l" t="t" r="r" b="b"/>
              <a:pathLst>
                <a:path w="1821815" h="928369">
                  <a:moveTo>
                    <a:pt x="1357236" y="928201"/>
                  </a:moveTo>
                  <a:lnTo>
                    <a:pt x="464101" y="928201"/>
                  </a:lnTo>
                  <a:lnTo>
                    <a:pt x="416644" y="925805"/>
                  </a:lnTo>
                  <a:lnTo>
                    <a:pt x="370559" y="918771"/>
                  </a:lnTo>
                  <a:lnTo>
                    <a:pt x="326079" y="907334"/>
                  </a:lnTo>
                  <a:lnTo>
                    <a:pt x="283438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6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6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8" y="36466"/>
                  </a:lnTo>
                  <a:lnTo>
                    <a:pt x="326079" y="20862"/>
                  </a:lnTo>
                  <a:lnTo>
                    <a:pt x="370559" y="9427"/>
                  </a:lnTo>
                  <a:lnTo>
                    <a:pt x="416644" y="2395"/>
                  </a:lnTo>
                  <a:lnTo>
                    <a:pt x="464101" y="0"/>
                  </a:lnTo>
                  <a:lnTo>
                    <a:pt x="1357236" y="0"/>
                  </a:lnTo>
                  <a:lnTo>
                    <a:pt x="1404682" y="2395"/>
                  </a:lnTo>
                  <a:lnTo>
                    <a:pt x="1450760" y="9427"/>
                  </a:lnTo>
                  <a:lnTo>
                    <a:pt x="1495234" y="20862"/>
                  </a:lnTo>
                  <a:lnTo>
                    <a:pt x="1537872" y="36466"/>
                  </a:lnTo>
                  <a:lnTo>
                    <a:pt x="1578441" y="56007"/>
                  </a:lnTo>
                  <a:lnTo>
                    <a:pt x="1616706" y="79252"/>
                  </a:lnTo>
                  <a:lnTo>
                    <a:pt x="1652435" y="105967"/>
                  </a:lnTo>
                  <a:lnTo>
                    <a:pt x="1685393" y="135919"/>
                  </a:lnTo>
                  <a:lnTo>
                    <a:pt x="1715349" y="168875"/>
                  </a:lnTo>
                  <a:lnTo>
                    <a:pt x="1742067" y="204603"/>
                  </a:lnTo>
                  <a:lnTo>
                    <a:pt x="1765316" y="242868"/>
                  </a:lnTo>
                  <a:lnTo>
                    <a:pt x="1784861" y="283437"/>
                  </a:lnTo>
                  <a:lnTo>
                    <a:pt x="1800468" y="326079"/>
                  </a:lnTo>
                  <a:lnTo>
                    <a:pt x="1811906" y="370558"/>
                  </a:lnTo>
                  <a:lnTo>
                    <a:pt x="1818939" y="416643"/>
                  </a:lnTo>
                  <a:lnTo>
                    <a:pt x="1821336" y="464100"/>
                  </a:lnTo>
                  <a:lnTo>
                    <a:pt x="1818939" y="511547"/>
                  </a:lnTo>
                  <a:lnTo>
                    <a:pt x="1811906" y="557625"/>
                  </a:lnTo>
                  <a:lnTo>
                    <a:pt x="1800468" y="602099"/>
                  </a:lnTo>
                  <a:lnTo>
                    <a:pt x="1784861" y="644737"/>
                  </a:lnTo>
                  <a:lnTo>
                    <a:pt x="1765316" y="685306"/>
                  </a:lnTo>
                  <a:lnTo>
                    <a:pt x="1742067" y="723571"/>
                  </a:lnTo>
                  <a:lnTo>
                    <a:pt x="1715349" y="759300"/>
                  </a:lnTo>
                  <a:lnTo>
                    <a:pt x="1685393" y="792258"/>
                  </a:lnTo>
                  <a:lnTo>
                    <a:pt x="1652435" y="822214"/>
                  </a:lnTo>
                  <a:lnTo>
                    <a:pt x="1616706" y="848932"/>
                  </a:lnTo>
                  <a:lnTo>
                    <a:pt x="1578441" y="872181"/>
                  </a:lnTo>
                  <a:lnTo>
                    <a:pt x="1537872" y="891726"/>
                  </a:lnTo>
                  <a:lnTo>
                    <a:pt x="1495234" y="907334"/>
                  </a:lnTo>
                  <a:lnTo>
                    <a:pt x="1450760" y="918771"/>
                  </a:lnTo>
                  <a:lnTo>
                    <a:pt x="1404682" y="925805"/>
                  </a:lnTo>
                  <a:lnTo>
                    <a:pt x="1357236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49901" y="726686"/>
              <a:ext cx="1833880" cy="941069"/>
            </a:xfrm>
            <a:custGeom>
              <a:avLst/>
              <a:gdLst/>
              <a:ahLst/>
              <a:cxnLst/>
              <a:rect l="l" t="t" r="r" b="b"/>
              <a:pathLst>
                <a:path w="1833879" h="941069">
                  <a:moveTo>
                    <a:pt x="1363395" y="940520"/>
                  </a:moveTo>
                  <a:lnTo>
                    <a:pt x="470260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7" y="0"/>
                  </a:lnTo>
                  <a:lnTo>
                    <a:pt x="1363397" y="0"/>
                  </a:lnTo>
                  <a:lnTo>
                    <a:pt x="1411408" y="2432"/>
                  </a:lnTo>
                  <a:lnTo>
                    <a:pt x="1458050" y="9570"/>
                  </a:lnTo>
                  <a:lnTo>
                    <a:pt x="1468711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6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6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1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5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60" y="928201"/>
                  </a:lnTo>
                  <a:lnTo>
                    <a:pt x="1468710" y="928201"/>
                  </a:lnTo>
                  <a:lnTo>
                    <a:pt x="1458050" y="930949"/>
                  </a:lnTo>
                  <a:lnTo>
                    <a:pt x="1411408" y="938087"/>
                  </a:lnTo>
                  <a:lnTo>
                    <a:pt x="1363395" y="940520"/>
                  </a:lnTo>
                  <a:close/>
                </a:path>
                <a:path w="1833879" h="941069">
                  <a:moveTo>
                    <a:pt x="1468710" y="928201"/>
                  </a:moveTo>
                  <a:lnTo>
                    <a:pt x="1363395" y="928201"/>
                  </a:lnTo>
                  <a:lnTo>
                    <a:pt x="1410153" y="925833"/>
                  </a:lnTo>
                  <a:lnTo>
                    <a:pt x="1455575" y="918882"/>
                  </a:lnTo>
                  <a:lnTo>
                    <a:pt x="1499430" y="907580"/>
                  </a:lnTo>
                  <a:lnTo>
                    <a:pt x="1541484" y="892160"/>
                  </a:lnTo>
                  <a:lnTo>
                    <a:pt x="1581506" y="872853"/>
                  </a:lnTo>
                  <a:lnTo>
                    <a:pt x="1619265" y="849891"/>
                  </a:lnTo>
                  <a:lnTo>
                    <a:pt x="1654528" y="823505"/>
                  </a:lnTo>
                  <a:lnTo>
                    <a:pt x="1687064" y="793929"/>
                  </a:lnTo>
                  <a:lnTo>
                    <a:pt x="1716640" y="761393"/>
                  </a:lnTo>
                  <a:lnTo>
                    <a:pt x="1743025" y="726130"/>
                  </a:lnTo>
                  <a:lnTo>
                    <a:pt x="1765987" y="688371"/>
                  </a:lnTo>
                  <a:lnTo>
                    <a:pt x="1785295" y="648349"/>
                  </a:lnTo>
                  <a:lnTo>
                    <a:pt x="1800715" y="606295"/>
                  </a:lnTo>
                  <a:lnTo>
                    <a:pt x="1812016" y="562440"/>
                  </a:lnTo>
                  <a:lnTo>
                    <a:pt x="1818967" y="517018"/>
                  </a:lnTo>
                  <a:lnTo>
                    <a:pt x="1821336" y="470259"/>
                  </a:lnTo>
                  <a:lnTo>
                    <a:pt x="1818967" y="423501"/>
                  </a:lnTo>
                  <a:lnTo>
                    <a:pt x="1812016" y="378079"/>
                  </a:lnTo>
                  <a:lnTo>
                    <a:pt x="1800715" y="334224"/>
                  </a:lnTo>
                  <a:lnTo>
                    <a:pt x="1785295" y="292170"/>
                  </a:lnTo>
                  <a:lnTo>
                    <a:pt x="1765987" y="252148"/>
                  </a:lnTo>
                  <a:lnTo>
                    <a:pt x="1743025" y="214389"/>
                  </a:lnTo>
                  <a:lnTo>
                    <a:pt x="1716640" y="179126"/>
                  </a:lnTo>
                  <a:lnTo>
                    <a:pt x="1687064" y="146590"/>
                  </a:lnTo>
                  <a:lnTo>
                    <a:pt x="1654528" y="117014"/>
                  </a:lnTo>
                  <a:lnTo>
                    <a:pt x="1619265" y="90628"/>
                  </a:lnTo>
                  <a:lnTo>
                    <a:pt x="1581506" y="67666"/>
                  </a:lnTo>
                  <a:lnTo>
                    <a:pt x="1541484" y="48359"/>
                  </a:lnTo>
                  <a:lnTo>
                    <a:pt x="1499430" y="32939"/>
                  </a:lnTo>
                  <a:lnTo>
                    <a:pt x="1455575" y="21637"/>
                  </a:lnTo>
                  <a:lnTo>
                    <a:pt x="1410153" y="14686"/>
                  </a:lnTo>
                  <a:lnTo>
                    <a:pt x="1363395" y="12318"/>
                  </a:lnTo>
                  <a:lnTo>
                    <a:pt x="1468711" y="12318"/>
                  </a:lnTo>
                  <a:lnTo>
                    <a:pt x="1546267" y="37013"/>
                  </a:lnTo>
                  <a:lnTo>
                    <a:pt x="1587366" y="56840"/>
                  </a:lnTo>
                  <a:lnTo>
                    <a:pt x="1626140" y="80421"/>
                  </a:lnTo>
                  <a:lnTo>
                    <a:pt x="1662352" y="107517"/>
                  </a:lnTo>
                  <a:lnTo>
                    <a:pt x="1695764" y="137890"/>
                  </a:lnTo>
                  <a:lnTo>
                    <a:pt x="1726137" y="171302"/>
                  </a:lnTo>
                  <a:lnTo>
                    <a:pt x="1753233" y="207514"/>
                  </a:lnTo>
                  <a:lnTo>
                    <a:pt x="1776814" y="246288"/>
                  </a:lnTo>
                  <a:lnTo>
                    <a:pt x="1796641" y="287387"/>
                  </a:lnTo>
                  <a:lnTo>
                    <a:pt x="1812477" y="330572"/>
                  </a:lnTo>
                  <a:lnTo>
                    <a:pt x="1824084" y="375604"/>
                  </a:lnTo>
                  <a:lnTo>
                    <a:pt x="1831222" y="422246"/>
                  </a:lnTo>
                  <a:lnTo>
                    <a:pt x="1833654" y="470259"/>
                  </a:lnTo>
                  <a:lnTo>
                    <a:pt x="1831222" y="518273"/>
                  </a:lnTo>
                  <a:lnTo>
                    <a:pt x="1824084" y="564915"/>
                  </a:lnTo>
                  <a:lnTo>
                    <a:pt x="1812477" y="609947"/>
                  </a:lnTo>
                  <a:lnTo>
                    <a:pt x="1796641" y="653132"/>
                  </a:lnTo>
                  <a:lnTo>
                    <a:pt x="1776814" y="694231"/>
                  </a:lnTo>
                  <a:lnTo>
                    <a:pt x="1753233" y="733005"/>
                  </a:lnTo>
                  <a:lnTo>
                    <a:pt x="1726137" y="769217"/>
                  </a:lnTo>
                  <a:lnTo>
                    <a:pt x="1695764" y="802629"/>
                  </a:lnTo>
                  <a:lnTo>
                    <a:pt x="1662352" y="833002"/>
                  </a:lnTo>
                  <a:lnTo>
                    <a:pt x="1626140" y="860098"/>
                  </a:lnTo>
                  <a:lnTo>
                    <a:pt x="1587366" y="883679"/>
                  </a:lnTo>
                  <a:lnTo>
                    <a:pt x="1546267" y="903506"/>
                  </a:lnTo>
                  <a:lnTo>
                    <a:pt x="1503082" y="919342"/>
                  </a:lnTo>
                  <a:lnTo>
                    <a:pt x="1468710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453515" y="952503"/>
            <a:ext cx="2266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20" dirty="0">
                <a:latin typeface="Dotum"/>
                <a:cs typeface="Dotum"/>
              </a:rPr>
              <a:t>B</a:t>
            </a:r>
            <a:endParaRPr sz="2500">
              <a:latin typeface="Dotum"/>
              <a:cs typeface="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29105" y="1039844"/>
            <a:ext cx="1257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90" dirty="0">
                <a:latin typeface="Dotum"/>
                <a:cs typeface="Dotum"/>
              </a:rPr>
              <a:t>흐릿한</a:t>
            </a:r>
            <a:r>
              <a:rPr sz="2000" spc="-95" dirty="0">
                <a:latin typeface="Dotum"/>
                <a:cs typeface="Dotum"/>
              </a:rPr>
              <a:t> </a:t>
            </a:r>
            <a:r>
              <a:rPr sz="2000" spc="-130" dirty="0">
                <a:latin typeface="Dotum"/>
                <a:cs typeface="Dotum"/>
              </a:rPr>
              <a:t>효과</a:t>
            </a:r>
            <a:endParaRPr sz="2000">
              <a:latin typeface="Dotum"/>
              <a:cs typeface="Dotum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649901" y="2010454"/>
            <a:ext cx="7973695" cy="941069"/>
            <a:chOff x="8649901" y="2010454"/>
            <a:chExt cx="7973695" cy="941069"/>
          </a:xfrm>
        </p:grpSpPr>
        <p:sp>
          <p:nvSpPr>
            <p:cNvPr id="14" name="object 14"/>
            <p:cNvSpPr/>
            <p:nvPr/>
          </p:nvSpPr>
          <p:spPr>
            <a:xfrm>
              <a:off x="8656060" y="2016613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69">
                  <a:moveTo>
                    <a:pt x="7496898" y="928201"/>
                  </a:moveTo>
                  <a:lnTo>
                    <a:pt x="464101" y="928201"/>
                  </a:lnTo>
                  <a:lnTo>
                    <a:pt x="416644" y="925805"/>
                  </a:lnTo>
                  <a:lnTo>
                    <a:pt x="370559" y="918771"/>
                  </a:lnTo>
                  <a:lnTo>
                    <a:pt x="326079" y="907334"/>
                  </a:lnTo>
                  <a:lnTo>
                    <a:pt x="283438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6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6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8" y="36466"/>
                  </a:lnTo>
                  <a:lnTo>
                    <a:pt x="326079" y="20862"/>
                  </a:lnTo>
                  <a:lnTo>
                    <a:pt x="370559" y="9427"/>
                  </a:lnTo>
                  <a:lnTo>
                    <a:pt x="416644" y="2395"/>
                  </a:lnTo>
                  <a:lnTo>
                    <a:pt x="464101" y="0"/>
                  </a:lnTo>
                  <a:lnTo>
                    <a:pt x="7496898" y="0"/>
                  </a:lnTo>
                  <a:lnTo>
                    <a:pt x="7544345" y="2395"/>
                  </a:lnTo>
                  <a:lnTo>
                    <a:pt x="7590422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7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0" y="168875"/>
                  </a:lnTo>
                  <a:lnTo>
                    <a:pt x="7881729" y="204603"/>
                  </a:lnTo>
                  <a:lnTo>
                    <a:pt x="7904977" y="242868"/>
                  </a:lnTo>
                  <a:lnTo>
                    <a:pt x="7924522" y="283437"/>
                  </a:lnTo>
                  <a:lnTo>
                    <a:pt x="7940130" y="326079"/>
                  </a:lnTo>
                  <a:lnTo>
                    <a:pt x="7951568" y="370558"/>
                  </a:lnTo>
                  <a:lnTo>
                    <a:pt x="7958601" y="416643"/>
                  </a:lnTo>
                  <a:lnTo>
                    <a:pt x="7960998" y="464100"/>
                  </a:lnTo>
                  <a:lnTo>
                    <a:pt x="7958601" y="511547"/>
                  </a:lnTo>
                  <a:lnTo>
                    <a:pt x="7951568" y="557625"/>
                  </a:lnTo>
                  <a:lnTo>
                    <a:pt x="7940130" y="602099"/>
                  </a:lnTo>
                  <a:lnTo>
                    <a:pt x="7924522" y="644737"/>
                  </a:lnTo>
                  <a:lnTo>
                    <a:pt x="7904977" y="685306"/>
                  </a:lnTo>
                  <a:lnTo>
                    <a:pt x="7881729" y="723571"/>
                  </a:lnTo>
                  <a:lnTo>
                    <a:pt x="7855010" y="759300"/>
                  </a:lnTo>
                  <a:lnTo>
                    <a:pt x="7825055" y="792258"/>
                  </a:lnTo>
                  <a:lnTo>
                    <a:pt x="7792096" y="822214"/>
                  </a:lnTo>
                  <a:lnTo>
                    <a:pt x="7756367" y="848932"/>
                  </a:lnTo>
                  <a:lnTo>
                    <a:pt x="7718102" y="872181"/>
                  </a:lnTo>
                  <a:lnTo>
                    <a:pt x="7677534" y="891726"/>
                  </a:lnTo>
                  <a:lnTo>
                    <a:pt x="7634896" y="907334"/>
                  </a:lnTo>
                  <a:lnTo>
                    <a:pt x="7590422" y="918771"/>
                  </a:lnTo>
                  <a:lnTo>
                    <a:pt x="7544345" y="925805"/>
                  </a:lnTo>
                  <a:lnTo>
                    <a:pt x="7496898" y="928201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49901" y="2010454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69">
                  <a:moveTo>
                    <a:pt x="7503057" y="940520"/>
                  </a:moveTo>
                  <a:lnTo>
                    <a:pt x="470260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60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60" y="0"/>
                  </a:lnTo>
                  <a:lnTo>
                    <a:pt x="7503057" y="0"/>
                  </a:lnTo>
                  <a:lnTo>
                    <a:pt x="7551071" y="2432"/>
                  </a:lnTo>
                  <a:lnTo>
                    <a:pt x="7597712" y="9570"/>
                  </a:lnTo>
                  <a:lnTo>
                    <a:pt x="7608373" y="12318"/>
                  </a:lnTo>
                  <a:lnTo>
                    <a:pt x="470260" y="12318"/>
                  </a:lnTo>
                  <a:lnTo>
                    <a:pt x="423501" y="14687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9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6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60"/>
                  </a:lnTo>
                  <a:lnTo>
                    <a:pt x="14687" y="517018"/>
                  </a:lnTo>
                  <a:lnTo>
                    <a:pt x="21638" y="562441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6" y="688372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1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5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60" y="928201"/>
                  </a:lnTo>
                  <a:lnTo>
                    <a:pt x="7608373" y="928201"/>
                  </a:lnTo>
                  <a:lnTo>
                    <a:pt x="7597712" y="930949"/>
                  </a:lnTo>
                  <a:lnTo>
                    <a:pt x="7551071" y="938087"/>
                  </a:lnTo>
                  <a:lnTo>
                    <a:pt x="7503057" y="940520"/>
                  </a:lnTo>
                  <a:close/>
                </a:path>
                <a:path w="7973694" h="941069">
                  <a:moveTo>
                    <a:pt x="7608373" y="928201"/>
                  </a:moveTo>
                  <a:lnTo>
                    <a:pt x="7503057" y="928201"/>
                  </a:lnTo>
                  <a:lnTo>
                    <a:pt x="7549816" y="925833"/>
                  </a:lnTo>
                  <a:lnTo>
                    <a:pt x="7595238" y="918882"/>
                  </a:lnTo>
                  <a:lnTo>
                    <a:pt x="7639092" y="907580"/>
                  </a:lnTo>
                  <a:lnTo>
                    <a:pt x="7681146" y="892160"/>
                  </a:lnTo>
                  <a:lnTo>
                    <a:pt x="7721169" y="872853"/>
                  </a:lnTo>
                  <a:lnTo>
                    <a:pt x="7758927" y="849891"/>
                  </a:lnTo>
                  <a:lnTo>
                    <a:pt x="7794191" y="823505"/>
                  </a:lnTo>
                  <a:lnTo>
                    <a:pt x="7826726" y="793929"/>
                  </a:lnTo>
                  <a:lnTo>
                    <a:pt x="7856303" y="761393"/>
                  </a:lnTo>
                  <a:lnTo>
                    <a:pt x="7882688" y="726130"/>
                  </a:lnTo>
                  <a:lnTo>
                    <a:pt x="7905650" y="688372"/>
                  </a:lnTo>
                  <a:lnTo>
                    <a:pt x="7924957" y="648349"/>
                  </a:lnTo>
                  <a:lnTo>
                    <a:pt x="7940378" y="606295"/>
                  </a:lnTo>
                  <a:lnTo>
                    <a:pt x="7951679" y="562441"/>
                  </a:lnTo>
                  <a:lnTo>
                    <a:pt x="7958630" y="517018"/>
                  </a:lnTo>
                  <a:lnTo>
                    <a:pt x="7960999" y="470260"/>
                  </a:lnTo>
                  <a:lnTo>
                    <a:pt x="7958630" y="423501"/>
                  </a:lnTo>
                  <a:lnTo>
                    <a:pt x="7951679" y="378079"/>
                  </a:lnTo>
                  <a:lnTo>
                    <a:pt x="7940378" y="334224"/>
                  </a:lnTo>
                  <a:lnTo>
                    <a:pt x="7924957" y="292170"/>
                  </a:lnTo>
                  <a:lnTo>
                    <a:pt x="7905650" y="252148"/>
                  </a:lnTo>
                  <a:lnTo>
                    <a:pt x="7882688" y="214389"/>
                  </a:lnTo>
                  <a:lnTo>
                    <a:pt x="7856303" y="179126"/>
                  </a:lnTo>
                  <a:lnTo>
                    <a:pt x="7826726" y="146590"/>
                  </a:lnTo>
                  <a:lnTo>
                    <a:pt x="7794191" y="117014"/>
                  </a:lnTo>
                  <a:lnTo>
                    <a:pt x="7758927" y="90629"/>
                  </a:lnTo>
                  <a:lnTo>
                    <a:pt x="7721169" y="67666"/>
                  </a:lnTo>
                  <a:lnTo>
                    <a:pt x="7681146" y="48359"/>
                  </a:lnTo>
                  <a:lnTo>
                    <a:pt x="7639092" y="32939"/>
                  </a:lnTo>
                  <a:lnTo>
                    <a:pt x="7595238" y="21637"/>
                  </a:lnTo>
                  <a:lnTo>
                    <a:pt x="7549816" y="14687"/>
                  </a:lnTo>
                  <a:lnTo>
                    <a:pt x="7503057" y="12318"/>
                  </a:lnTo>
                  <a:lnTo>
                    <a:pt x="7608373" y="12318"/>
                  </a:lnTo>
                  <a:lnTo>
                    <a:pt x="7685929" y="37013"/>
                  </a:lnTo>
                  <a:lnTo>
                    <a:pt x="7727027" y="56840"/>
                  </a:lnTo>
                  <a:lnTo>
                    <a:pt x="7765802" y="80421"/>
                  </a:lnTo>
                  <a:lnTo>
                    <a:pt x="7802014" y="107517"/>
                  </a:lnTo>
                  <a:lnTo>
                    <a:pt x="7835425" y="137890"/>
                  </a:lnTo>
                  <a:lnTo>
                    <a:pt x="7865798" y="171302"/>
                  </a:lnTo>
                  <a:lnTo>
                    <a:pt x="7892894" y="207514"/>
                  </a:lnTo>
                  <a:lnTo>
                    <a:pt x="7916475" y="246288"/>
                  </a:lnTo>
                  <a:lnTo>
                    <a:pt x="7936302" y="287387"/>
                  </a:lnTo>
                  <a:lnTo>
                    <a:pt x="7952138" y="330572"/>
                  </a:lnTo>
                  <a:lnTo>
                    <a:pt x="7963745" y="375604"/>
                  </a:lnTo>
                  <a:lnTo>
                    <a:pt x="7970883" y="422246"/>
                  </a:lnTo>
                  <a:lnTo>
                    <a:pt x="7973316" y="470260"/>
                  </a:lnTo>
                  <a:lnTo>
                    <a:pt x="7970883" y="518273"/>
                  </a:lnTo>
                  <a:lnTo>
                    <a:pt x="7963745" y="564915"/>
                  </a:lnTo>
                  <a:lnTo>
                    <a:pt x="7952138" y="609947"/>
                  </a:lnTo>
                  <a:lnTo>
                    <a:pt x="7936302" y="653132"/>
                  </a:lnTo>
                  <a:lnTo>
                    <a:pt x="7916475" y="694231"/>
                  </a:lnTo>
                  <a:lnTo>
                    <a:pt x="7892894" y="733005"/>
                  </a:lnTo>
                  <a:lnTo>
                    <a:pt x="7865798" y="769217"/>
                  </a:lnTo>
                  <a:lnTo>
                    <a:pt x="7835425" y="802629"/>
                  </a:lnTo>
                  <a:lnTo>
                    <a:pt x="7802014" y="833002"/>
                  </a:lnTo>
                  <a:lnTo>
                    <a:pt x="7765802" y="860098"/>
                  </a:lnTo>
                  <a:lnTo>
                    <a:pt x="7727027" y="883679"/>
                  </a:lnTo>
                  <a:lnTo>
                    <a:pt x="7685929" y="903506"/>
                  </a:lnTo>
                  <a:lnTo>
                    <a:pt x="7642744" y="919342"/>
                  </a:lnTo>
                  <a:lnTo>
                    <a:pt x="7608373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56060" y="2016613"/>
              <a:ext cx="1821814" cy="928369"/>
            </a:xfrm>
            <a:custGeom>
              <a:avLst/>
              <a:gdLst/>
              <a:ahLst/>
              <a:cxnLst/>
              <a:rect l="l" t="t" r="r" b="b"/>
              <a:pathLst>
                <a:path w="1821815" h="928369">
                  <a:moveTo>
                    <a:pt x="1357236" y="928201"/>
                  </a:moveTo>
                  <a:lnTo>
                    <a:pt x="464101" y="928201"/>
                  </a:lnTo>
                  <a:lnTo>
                    <a:pt x="416644" y="925805"/>
                  </a:lnTo>
                  <a:lnTo>
                    <a:pt x="370559" y="918771"/>
                  </a:lnTo>
                  <a:lnTo>
                    <a:pt x="326079" y="907334"/>
                  </a:lnTo>
                  <a:lnTo>
                    <a:pt x="283438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6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6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8" y="36466"/>
                  </a:lnTo>
                  <a:lnTo>
                    <a:pt x="326079" y="20862"/>
                  </a:lnTo>
                  <a:lnTo>
                    <a:pt x="370559" y="9427"/>
                  </a:lnTo>
                  <a:lnTo>
                    <a:pt x="416644" y="2395"/>
                  </a:lnTo>
                  <a:lnTo>
                    <a:pt x="464101" y="0"/>
                  </a:lnTo>
                  <a:lnTo>
                    <a:pt x="1357236" y="0"/>
                  </a:lnTo>
                  <a:lnTo>
                    <a:pt x="1404682" y="2395"/>
                  </a:lnTo>
                  <a:lnTo>
                    <a:pt x="1450760" y="9427"/>
                  </a:lnTo>
                  <a:lnTo>
                    <a:pt x="1495234" y="20862"/>
                  </a:lnTo>
                  <a:lnTo>
                    <a:pt x="1537872" y="36466"/>
                  </a:lnTo>
                  <a:lnTo>
                    <a:pt x="1578441" y="56007"/>
                  </a:lnTo>
                  <a:lnTo>
                    <a:pt x="1616706" y="79252"/>
                  </a:lnTo>
                  <a:lnTo>
                    <a:pt x="1652435" y="105967"/>
                  </a:lnTo>
                  <a:lnTo>
                    <a:pt x="1685393" y="135919"/>
                  </a:lnTo>
                  <a:lnTo>
                    <a:pt x="1715349" y="168875"/>
                  </a:lnTo>
                  <a:lnTo>
                    <a:pt x="1742067" y="204603"/>
                  </a:lnTo>
                  <a:lnTo>
                    <a:pt x="1765316" y="242868"/>
                  </a:lnTo>
                  <a:lnTo>
                    <a:pt x="1784861" y="283437"/>
                  </a:lnTo>
                  <a:lnTo>
                    <a:pt x="1800468" y="326079"/>
                  </a:lnTo>
                  <a:lnTo>
                    <a:pt x="1811906" y="370558"/>
                  </a:lnTo>
                  <a:lnTo>
                    <a:pt x="1818939" y="416643"/>
                  </a:lnTo>
                  <a:lnTo>
                    <a:pt x="1821336" y="464100"/>
                  </a:lnTo>
                  <a:lnTo>
                    <a:pt x="1818939" y="511547"/>
                  </a:lnTo>
                  <a:lnTo>
                    <a:pt x="1811906" y="557625"/>
                  </a:lnTo>
                  <a:lnTo>
                    <a:pt x="1800468" y="602099"/>
                  </a:lnTo>
                  <a:lnTo>
                    <a:pt x="1784861" y="644737"/>
                  </a:lnTo>
                  <a:lnTo>
                    <a:pt x="1765316" y="685306"/>
                  </a:lnTo>
                  <a:lnTo>
                    <a:pt x="1742067" y="723571"/>
                  </a:lnTo>
                  <a:lnTo>
                    <a:pt x="1715349" y="759300"/>
                  </a:lnTo>
                  <a:lnTo>
                    <a:pt x="1685393" y="792258"/>
                  </a:lnTo>
                  <a:lnTo>
                    <a:pt x="1652435" y="822214"/>
                  </a:lnTo>
                  <a:lnTo>
                    <a:pt x="1616706" y="848932"/>
                  </a:lnTo>
                  <a:lnTo>
                    <a:pt x="1578441" y="872181"/>
                  </a:lnTo>
                  <a:lnTo>
                    <a:pt x="1537872" y="891726"/>
                  </a:lnTo>
                  <a:lnTo>
                    <a:pt x="1495234" y="907334"/>
                  </a:lnTo>
                  <a:lnTo>
                    <a:pt x="1450760" y="918771"/>
                  </a:lnTo>
                  <a:lnTo>
                    <a:pt x="1404682" y="925805"/>
                  </a:lnTo>
                  <a:lnTo>
                    <a:pt x="1357236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49901" y="2010454"/>
              <a:ext cx="1833880" cy="941069"/>
            </a:xfrm>
            <a:custGeom>
              <a:avLst/>
              <a:gdLst/>
              <a:ahLst/>
              <a:cxnLst/>
              <a:rect l="l" t="t" r="r" b="b"/>
              <a:pathLst>
                <a:path w="1833879" h="941069">
                  <a:moveTo>
                    <a:pt x="1363395" y="940520"/>
                  </a:moveTo>
                  <a:lnTo>
                    <a:pt x="470260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60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60" y="0"/>
                  </a:lnTo>
                  <a:lnTo>
                    <a:pt x="1363395" y="0"/>
                  </a:lnTo>
                  <a:lnTo>
                    <a:pt x="1411408" y="2432"/>
                  </a:lnTo>
                  <a:lnTo>
                    <a:pt x="1458050" y="9570"/>
                  </a:lnTo>
                  <a:lnTo>
                    <a:pt x="1468710" y="12318"/>
                  </a:lnTo>
                  <a:lnTo>
                    <a:pt x="470260" y="12318"/>
                  </a:lnTo>
                  <a:lnTo>
                    <a:pt x="423501" y="14687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9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6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60"/>
                  </a:lnTo>
                  <a:lnTo>
                    <a:pt x="14687" y="517018"/>
                  </a:lnTo>
                  <a:lnTo>
                    <a:pt x="21638" y="562441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6" y="688372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1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5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60" y="928201"/>
                  </a:lnTo>
                  <a:lnTo>
                    <a:pt x="1468711" y="928201"/>
                  </a:lnTo>
                  <a:lnTo>
                    <a:pt x="1458050" y="930949"/>
                  </a:lnTo>
                  <a:lnTo>
                    <a:pt x="1411408" y="938087"/>
                  </a:lnTo>
                  <a:lnTo>
                    <a:pt x="1363395" y="940520"/>
                  </a:lnTo>
                  <a:close/>
                </a:path>
                <a:path w="1833879" h="941069">
                  <a:moveTo>
                    <a:pt x="1468711" y="928201"/>
                  </a:moveTo>
                  <a:lnTo>
                    <a:pt x="1363395" y="928201"/>
                  </a:lnTo>
                  <a:lnTo>
                    <a:pt x="1410153" y="925833"/>
                  </a:lnTo>
                  <a:lnTo>
                    <a:pt x="1455575" y="918882"/>
                  </a:lnTo>
                  <a:lnTo>
                    <a:pt x="1499430" y="907580"/>
                  </a:lnTo>
                  <a:lnTo>
                    <a:pt x="1541484" y="892160"/>
                  </a:lnTo>
                  <a:lnTo>
                    <a:pt x="1581506" y="872853"/>
                  </a:lnTo>
                  <a:lnTo>
                    <a:pt x="1619265" y="849891"/>
                  </a:lnTo>
                  <a:lnTo>
                    <a:pt x="1654528" y="823505"/>
                  </a:lnTo>
                  <a:lnTo>
                    <a:pt x="1687064" y="793929"/>
                  </a:lnTo>
                  <a:lnTo>
                    <a:pt x="1716640" y="761393"/>
                  </a:lnTo>
                  <a:lnTo>
                    <a:pt x="1743025" y="726130"/>
                  </a:lnTo>
                  <a:lnTo>
                    <a:pt x="1765987" y="688372"/>
                  </a:lnTo>
                  <a:lnTo>
                    <a:pt x="1785295" y="648349"/>
                  </a:lnTo>
                  <a:lnTo>
                    <a:pt x="1800715" y="606295"/>
                  </a:lnTo>
                  <a:lnTo>
                    <a:pt x="1812016" y="562441"/>
                  </a:lnTo>
                  <a:lnTo>
                    <a:pt x="1818967" y="517018"/>
                  </a:lnTo>
                  <a:lnTo>
                    <a:pt x="1821336" y="470260"/>
                  </a:lnTo>
                  <a:lnTo>
                    <a:pt x="1818967" y="423501"/>
                  </a:lnTo>
                  <a:lnTo>
                    <a:pt x="1812016" y="378079"/>
                  </a:lnTo>
                  <a:lnTo>
                    <a:pt x="1800715" y="334224"/>
                  </a:lnTo>
                  <a:lnTo>
                    <a:pt x="1785295" y="292170"/>
                  </a:lnTo>
                  <a:lnTo>
                    <a:pt x="1765987" y="252148"/>
                  </a:lnTo>
                  <a:lnTo>
                    <a:pt x="1743025" y="214389"/>
                  </a:lnTo>
                  <a:lnTo>
                    <a:pt x="1716640" y="179126"/>
                  </a:lnTo>
                  <a:lnTo>
                    <a:pt x="1687064" y="146590"/>
                  </a:lnTo>
                  <a:lnTo>
                    <a:pt x="1654528" y="117014"/>
                  </a:lnTo>
                  <a:lnTo>
                    <a:pt x="1619265" y="90629"/>
                  </a:lnTo>
                  <a:lnTo>
                    <a:pt x="1581506" y="67666"/>
                  </a:lnTo>
                  <a:lnTo>
                    <a:pt x="1541484" y="48359"/>
                  </a:lnTo>
                  <a:lnTo>
                    <a:pt x="1499430" y="32939"/>
                  </a:lnTo>
                  <a:lnTo>
                    <a:pt x="1455575" y="21637"/>
                  </a:lnTo>
                  <a:lnTo>
                    <a:pt x="1410153" y="14687"/>
                  </a:lnTo>
                  <a:lnTo>
                    <a:pt x="1363395" y="12318"/>
                  </a:lnTo>
                  <a:lnTo>
                    <a:pt x="1468710" y="12318"/>
                  </a:lnTo>
                  <a:lnTo>
                    <a:pt x="1546267" y="37013"/>
                  </a:lnTo>
                  <a:lnTo>
                    <a:pt x="1587366" y="56840"/>
                  </a:lnTo>
                  <a:lnTo>
                    <a:pt x="1626140" y="80421"/>
                  </a:lnTo>
                  <a:lnTo>
                    <a:pt x="1662352" y="107517"/>
                  </a:lnTo>
                  <a:lnTo>
                    <a:pt x="1695764" y="137890"/>
                  </a:lnTo>
                  <a:lnTo>
                    <a:pt x="1726137" y="171302"/>
                  </a:lnTo>
                  <a:lnTo>
                    <a:pt x="1753233" y="207514"/>
                  </a:lnTo>
                  <a:lnTo>
                    <a:pt x="1776814" y="246288"/>
                  </a:lnTo>
                  <a:lnTo>
                    <a:pt x="1796641" y="287387"/>
                  </a:lnTo>
                  <a:lnTo>
                    <a:pt x="1812477" y="330572"/>
                  </a:lnTo>
                  <a:lnTo>
                    <a:pt x="1824084" y="375604"/>
                  </a:lnTo>
                  <a:lnTo>
                    <a:pt x="1831222" y="422246"/>
                  </a:lnTo>
                  <a:lnTo>
                    <a:pt x="1833654" y="470260"/>
                  </a:lnTo>
                  <a:lnTo>
                    <a:pt x="1831222" y="518273"/>
                  </a:lnTo>
                  <a:lnTo>
                    <a:pt x="1824084" y="564915"/>
                  </a:lnTo>
                  <a:lnTo>
                    <a:pt x="1812477" y="609947"/>
                  </a:lnTo>
                  <a:lnTo>
                    <a:pt x="1796641" y="653132"/>
                  </a:lnTo>
                  <a:lnTo>
                    <a:pt x="1776814" y="694231"/>
                  </a:lnTo>
                  <a:lnTo>
                    <a:pt x="1753233" y="733005"/>
                  </a:lnTo>
                  <a:lnTo>
                    <a:pt x="1726137" y="769217"/>
                  </a:lnTo>
                  <a:lnTo>
                    <a:pt x="1695764" y="802629"/>
                  </a:lnTo>
                  <a:lnTo>
                    <a:pt x="1662352" y="833002"/>
                  </a:lnTo>
                  <a:lnTo>
                    <a:pt x="1626140" y="860098"/>
                  </a:lnTo>
                  <a:lnTo>
                    <a:pt x="1587366" y="883679"/>
                  </a:lnTo>
                  <a:lnTo>
                    <a:pt x="1546267" y="903506"/>
                  </a:lnTo>
                  <a:lnTo>
                    <a:pt x="1503082" y="919342"/>
                  </a:lnTo>
                  <a:lnTo>
                    <a:pt x="1468711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451134" y="2236271"/>
            <a:ext cx="231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85" dirty="0">
                <a:latin typeface="Dotum"/>
                <a:cs typeface="Dotum"/>
              </a:rPr>
              <a:t>C</a:t>
            </a:r>
            <a:endParaRPr sz="2500">
              <a:latin typeface="Dotum"/>
              <a:cs typeface="Dot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29105" y="2323615"/>
            <a:ext cx="1257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90" dirty="0">
                <a:latin typeface="Dotum"/>
                <a:cs typeface="Dotum"/>
              </a:rPr>
              <a:t>꽃가루</a:t>
            </a:r>
            <a:r>
              <a:rPr sz="2000" spc="-95" dirty="0">
                <a:latin typeface="Dotum"/>
                <a:cs typeface="Dotum"/>
              </a:rPr>
              <a:t> </a:t>
            </a:r>
            <a:r>
              <a:rPr sz="2000" spc="-130" dirty="0">
                <a:latin typeface="Dotum"/>
                <a:cs typeface="Dotum"/>
              </a:rPr>
              <a:t>효과</a:t>
            </a:r>
            <a:endParaRPr sz="2000">
              <a:latin typeface="Dotum"/>
              <a:cs typeface="Dotum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649901" y="3294221"/>
            <a:ext cx="7973695" cy="941069"/>
            <a:chOff x="8649901" y="3294221"/>
            <a:chExt cx="7973695" cy="941069"/>
          </a:xfrm>
        </p:grpSpPr>
        <p:sp>
          <p:nvSpPr>
            <p:cNvPr id="21" name="object 21"/>
            <p:cNvSpPr/>
            <p:nvPr/>
          </p:nvSpPr>
          <p:spPr>
            <a:xfrm>
              <a:off x="8656060" y="3300379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70">
                  <a:moveTo>
                    <a:pt x="7496898" y="928201"/>
                  </a:moveTo>
                  <a:lnTo>
                    <a:pt x="464101" y="928201"/>
                  </a:lnTo>
                  <a:lnTo>
                    <a:pt x="416644" y="925805"/>
                  </a:lnTo>
                  <a:lnTo>
                    <a:pt x="370559" y="918771"/>
                  </a:lnTo>
                  <a:lnTo>
                    <a:pt x="326079" y="907334"/>
                  </a:lnTo>
                  <a:lnTo>
                    <a:pt x="283438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6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6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8" y="36466"/>
                  </a:lnTo>
                  <a:lnTo>
                    <a:pt x="326079" y="20862"/>
                  </a:lnTo>
                  <a:lnTo>
                    <a:pt x="370559" y="9427"/>
                  </a:lnTo>
                  <a:lnTo>
                    <a:pt x="416644" y="2395"/>
                  </a:lnTo>
                  <a:lnTo>
                    <a:pt x="464101" y="0"/>
                  </a:lnTo>
                  <a:lnTo>
                    <a:pt x="7496898" y="0"/>
                  </a:lnTo>
                  <a:lnTo>
                    <a:pt x="7544345" y="2395"/>
                  </a:lnTo>
                  <a:lnTo>
                    <a:pt x="7590422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7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0" y="168875"/>
                  </a:lnTo>
                  <a:lnTo>
                    <a:pt x="7881729" y="204603"/>
                  </a:lnTo>
                  <a:lnTo>
                    <a:pt x="7904977" y="242868"/>
                  </a:lnTo>
                  <a:lnTo>
                    <a:pt x="7924522" y="283437"/>
                  </a:lnTo>
                  <a:lnTo>
                    <a:pt x="7940130" y="326079"/>
                  </a:lnTo>
                  <a:lnTo>
                    <a:pt x="7951568" y="370558"/>
                  </a:lnTo>
                  <a:lnTo>
                    <a:pt x="7958601" y="416643"/>
                  </a:lnTo>
                  <a:lnTo>
                    <a:pt x="7960998" y="464100"/>
                  </a:lnTo>
                  <a:lnTo>
                    <a:pt x="7958601" y="511547"/>
                  </a:lnTo>
                  <a:lnTo>
                    <a:pt x="7951568" y="557625"/>
                  </a:lnTo>
                  <a:lnTo>
                    <a:pt x="7940130" y="602099"/>
                  </a:lnTo>
                  <a:lnTo>
                    <a:pt x="7924522" y="644737"/>
                  </a:lnTo>
                  <a:lnTo>
                    <a:pt x="7904977" y="685306"/>
                  </a:lnTo>
                  <a:lnTo>
                    <a:pt x="7881729" y="723571"/>
                  </a:lnTo>
                  <a:lnTo>
                    <a:pt x="7855010" y="759300"/>
                  </a:lnTo>
                  <a:lnTo>
                    <a:pt x="7825055" y="792258"/>
                  </a:lnTo>
                  <a:lnTo>
                    <a:pt x="7792096" y="822214"/>
                  </a:lnTo>
                  <a:lnTo>
                    <a:pt x="7756367" y="848932"/>
                  </a:lnTo>
                  <a:lnTo>
                    <a:pt x="7718102" y="872181"/>
                  </a:lnTo>
                  <a:lnTo>
                    <a:pt x="7677534" y="891726"/>
                  </a:lnTo>
                  <a:lnTo>
                    <a:pt x="7634896" y="907334"/>
                  </a:lnTo>
                  <a:lnTo>
                    <a:pt x="7590422" y="918771"/>
                  </a:lnTo>
                  <a:lnTo>
                    <a:pt x="7544345" y="925805"/>
                  </a:lnTo>
                  <a:lnTo>
                    <a:pt x="7496898" y="928201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49901" y="3294221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70">
                  <a:moveTo>
                    <a:pt x="7503057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8"/>
                  </a:lnTo>
                  <a:lnTo>
                    <a:pt x="207514" y="860097"/>
                  </a:lnTo>
                  <a:lnTo>
                    <a:pt x="171302" y="833001"/>
                  </a:lnTo>
                  <a:lnTo>
                    <a:pt x="137890" y="802628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1"/>
                  </a:lnTo>
                  <a:lnTo>
                    <a:pt x="21177" y="609947"/>
                  </a:lnTo>
                  <a:lnTo>
                    <a:pt x="9570" y="564914"/>
                  </a:lnTo>
                  <a:lnTo>
                    <a:pt x="2432" y="518272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6"/>
                  </a:lnTo>
                  <a:lnTo>
                    <a:pt x="56840" y="246288"/>
                  </a:lnTo>
                  <a:lnTo>
                    <a:pt x="80421" y="207513"/>
                  </a:lnTo>
                  <a:lnTo>
                    <a:pt x="107517" y="171301"/>
                  </a:lnTo>
                  <a:lnTo>
                    <a:pt x="137890" y="137889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1"/>
                  </a:lnTo>
                  <a:lnTo>
                    <a:pt x="470247" y="0"/>
                  </a:lnTo>
                  <a:lnTo>
                    <a:pt x="7503070" y="0"/>
                  </a:lnTo>
                  <a:lnTo>
                    <a:pt x="7551071" y="2431"/>
                  </a:lnTo>
                  <a:lnTo>
                    <a:pt x="7597712" y="9570"/>
                  </a:lnTo>
                  <a:lnTo>
                    <a:pt x="7608373" y="12317"/>
                  </a:lnTo>
                  <a:lnTo>
                    <a:pt x="470260" y="12317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8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89"/>
                  </a:lnTo>
                  <a:lnTo>
                    <a:pt x="117014" y="179125"/>
                  </a:lnTo>
                  <a:lnTo>
                    <a:pt x="90629" y="214388"/>
                  </a:lnTo>
                  <a:lnTo>
                    <a:pt x="67666" y="252147"/>
                  </a:lnTo>
                  <a:lnTo>
                    <a:pt x="48359" y="292169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0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8"/>
                  </a:lnTo>
                  <a:lnTo>
                    <a:pt x="67666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79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7608373" y="928201"/>
                  </a:lnTo>
                  <a:lnTo>
                    <a:pt x="7597712" y="930948"/>
                  </a:lnTo>
                  <a:lnTo>
                    <a:pt x="7551071" y="938087"/>
                  </a:lnTo>
                  <a:lnTo>
                    <a:pt x="7503057" y="940519"/>
                  </a:lnTo>
                  <a:close/>
                </a:path>
                <a:path w="7973694" h="941070">
                  <a:moveTo>
                    <a:pt x="7608373" y="928201"/>
                  </a:moveTo>
                  <a:lnTo>
                    <a:pt x="7503057" y="928201"/>
                  </a:lnTo>
                  <a:lnTo>
                    <a:pt x="7549816" y="925832"/>
                  </a:lnTo>
                  <a:lnTo>
                    <a:pt x="7595238" y="918881"/>
                  </a:lnTo>
                  <a:lnTo>
                    <a:pt x="7639092" y="907579"/>
                  </a:lnTo>
                  <a:lnTo>
                    <a:pt x="7681146" y="892159"/>
                  </a:lnTo>
                  <a:lnTo>
                    <a:pt x="7721169" y="872852"/>
                  </a:lnTo>
                  <a:lnTo>
                    <a:pt x="7758927" y="849890"/>
                  </a:lnTo>
                  <a:lnTo>
                    <a:pt x="7794191" y="823505"/>
                  </a:lnTo>
                  <a:lnTo>
                    <a:pt x="7826726" y="793929"/>
                  </a:lnTo>
                  <a:lnTo>
                    <a:pt x="7856303" y="761393"/>
                  </a:lnTo>
                  <a:lnTo>
                    <a:pt x="7882688" y="726130"/>
                  </a:lnTo>
                  <a:lnTo>
                    <a:pt x="7905650" y="688371"/>
                  </a:lnTo>
                  <a:lnTo>
                    <a:pt x="7924957" y="648348"/>
                  </a:lnTo>
                  <a:lnTo>
                    <a:pt x="7940378" y="606294"/>
                  </a:lnTo>
                  <a:lnTo>
                    <a:pt x="7951679" y="562440"/>
                  </a:lnTo>
                  <a:lnTo>
                    <a:pt x="7958630" y="517018"/>
                  </a:lnTo>
                  <a:lnTo>
                    <a:pt x="7960999" y="470259"/>
                  </a:lnTo>
                  <a:lnTo>
                    <a:pt x="7958630" y="423500"/>
                  </a:lnTo>
                  <a:lnTo>
                    <a:pt x="7951679" y="378078"/>
                  </a:lnTo>
                  <a:lnTo>
                    <a:pt x="7940378" y="334224"/>
                  </a:lnTo>
                  <a:lnTo>
                    <a:pt x="7924957" y="292169"/>
                  </a:lnTo>
                  <a:lnTo>
                    <a:pt x="7905650" y="252147"/>
                  </a:lnTo>
                  <a:lnTo>
                    <a:pt x="7882688" y="214388"/>
                  </a:lnTo>
                  <a:lnTo>
                    <a:pt x="7856303" y="179125"/>
                  </a:lnTo>
                  <a:lnTo>
                    <a:pt x="7826726" y="146589"/>
                  </a:lnTo>
                  <a:lnTo>
                    <a:pt x="7794191" y="117013"/>
                  </a:lnTo>
                  <a:lnTo>
                    <a:pt x="7758927" y="90628"/>
                  </a:lnTo>
                  <a:lnTo>
                    <a:pt x="7721169" y="67666"/>
                  </a:lnTo>
                  <a:lnTo>
                    <a:pt x="7681146" y="48359"/>
                  </a:lnTo>
                  <a:lnTo>
                    <a:pt x="7639092" y="32938"/>
                  </a:lnTo>
                  <a:lnTo>
                    <a:pt x="7595238" y="21637"/>
                  </a:lnTo>
                  <a:lnTo>
                    <a:pt x="7549816" y="14686"/>
                  </a:lnTo>
                  <a:lnTo>
                    <a:pt x="7503057" y="12317"/>
                  </a:lnTo>
                  <a:lnTo>
                    <a:pt x="7608373" y="12317"/>
                  </a:lnTo>
                  <a:lnTo>
                    <a:pt x="7685929" y="37012"/>
                  </a:lnTo>
                  <a:lnTo>
                    <a:pt x="7727027" y="56840"/>
                  </a:lnTo>
                  <a:lnTo>
                    <a:pt x="7765802" y="80421"/>
                  </a:lnTo>
                  <a:lnTo>
                    <a:pt x="7802014" y="107517"/>
                  </a:lnTo>
                  <a:lnTo>
                    <a:pt x="7835425" y="137889"/>
                  </a:lnTo>
                  <a:lnTo>
                    <a:pt x="7865798" y="171301"/>
                  </a:lnTo>
                  <a:lnTo>
                    <a:pt x="7892894" y="207513"/>
                  </a:lnTo>
                  <a:lnTo>
                    <a:pt x="7916475" y="246288"/>
                  </a:lnTo>
                  <a:lnTo>
                    <a:pt x="7936302" y="287386"/>
                  </a:lnTo>
                  <a:lnTo>
                    <a:pt x="7952138" y="330571"/>
                  </a:lnTo>
                  <a:lnTo>
                    <a:pt x="7963745" y="375604"/>
                  </a:lnTo>
                  <a:lnTo>
                    <a:pt x="7970883" y="422246"/>
                  </a:lnTo>
                  <a:lnTo>
                    <a:pt x="7973316" y="470259"/>
                  </a:lnTo>
                  <a:lnTo>
                    <a:pt x="7970883" y="518272"/>
                  </a:lnTo>
                  <a:lnTo>
                    <a:pt x="7963745" y="564914"/>
                  </a:lnTo>
                  <a:lnTo>
                    <a:pt x="7952138" y="609947"/>
                  </a:lnTo>
                  <a:lnTo>
                    <a:pt x="7936302" y="653131"/>
                  </a:lnTo>
                  <a:lnTo>
                    <a:pt x="7916475" y="694230"/>
                  </a:lnTo>
                  <a:lnTo>
                    <a:pt x="7892894" y="733005"/>
                  </a:lnTo>
                  <a:lnTo>
                    <a:pt x="7865798" y="769217"/>
                  </a:lnTo>
                  <a:lnTo>
                    <a:pt x="7835425" y="802628"/>
                  </a:lnTo>
                  <a:lnTo>
                    <a:pt x="7802014" y="833001"/>
                  </a:lnTo>
                  <a:lnTo>
                    <a:pt x="7765802" y="860097"/>
                  </a:lnTo>
                  <a:lnTo>
                    <a:pt x="7727027" y="883678"/>
                  </a:lnTo>
                  <a:lnTo>
                    <a:pt x="7685929" y="903506"/>
                  </a:lnTo>
                  <a:lnTo>
                    <a:pt x="7642744" y="919342"/>
                  </a:lnTo>
                  <a:lnTo>
                    <a:pt x="7608373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656060" y="3300379"/>
              <a:ext cx="1821814" cy="928369"/>
            </a:xfrm>
            <a:custGeom>
              <a:avLst/>
              <a:gdLst/>
              <a:ahLst/>
              <a:cxnLst/>
              <a:rect l="l" t="t" r="r" b="b"/>
              <a:pathLst>
                <a:path w="1821815" h="928370">
                  <a:moveTo>
                    <a:pt x="1357236" y="928201"/>
                  </a:moveTo>
                  <a:lnTo>
                    <a:pt x="464101" y="928201"/>
                  </a:lnTo>
                  <a:lnTo>
                    <a:pt x="416644" y="925805"/>
                  </a:lnTo>
                  <a:lnTo>
                    <a:pt x="370559" y="918771"/>
                  </a:lnTo>
                  <a:lnTo>
                    <a:pt x="326079" y="907334"/>
                  </a:lnTo>
                  <a:lnTo>
                    <a:pt x="283438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6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6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8" y="36466"/>
                  </a:lnTo>
                  <a:lnTo>
                    <a:pt x="326079" y="20862"/>
                  </a:lnTo>
                  <a:lnTo>
                    <a:pt x="370559" y="9427"/>
                  </a:lnTo>
                  <a:lnTo>
                    <a:pt x="416644" y="2395"/>
                  </a:lnTo>
                  <a:lnTo>
                    <a:pt x="464101" y="0"/>
                  </a:lnTo>
                  <a:lnTo>
                    <a:pt x="1357236" y="0"/>
                  </a:lnTo>
                  <a:lnTo>
                    <a:pt x="1404682" y="2395"/>
                  </a:lnTo>
                  <a:lnTo>
                    <a:pt x="1450760" y="9427"/>
                  </a:lnTo>
                  <a:lnTo>
                    <a:pt x="1495234" y="20862"/>
                  </a:lnTo>
                  <a:lnTo>
                    <a:pt x="1537872" y="36466"/>
                  </a:lnTo>
                  <a:lnTo>
                    <a:pt x="1578441" y="56007"/>
                  </a:lnTo>
                  <a:lnTo>
                    <a:pt x="1616706" y="79252"/>
                  </a:lnTo>
                  <a:lnTo>
                    <a:pt x="1652435" y="105967"/>
                  </a:lnTo>
                  <a:lnTo>
                    <a:pt x="1685393" y="135919"/>
                  </a:lnTo>
                  <a:lnTo>
                    <a:pt x="1715349" y="168875"/>
                  </a:lnTo>
                  <a:lnTo>
                    <a:pt x="1742067" y="204603"/>
                  </a:lnTo>
                  <a:lnTo>
                    <a:pt x="1765316" y="242868"/>
                  </a:lnTo>
                  <a:lnTo>
                    <a:pt x="1784861" y="283437"/>
                  </a:lnTo>
                  <a:lnTo>
                    <a:pt x="1800468" y="326079"/>
                  </a:lnTo>
                  <a:lnTo>
                    <a:pt x="1811906" y="370558"/>
                  </a:lnTo>
                  <a:lnTo>
                    <a:pt x="1818939" y="416643"/>
                  </a:lnTo>
                  <a:lnTo>
                    <a:pt x="1821336" y="464100"/>
                  </a:lnTo>
                  <a:lnTo>
                    <a:pt x="1818939" y="511547"/>
                  </a:lnTo>
                  <a:lnTo>
                    <a:pt x="1811906" y="557625"/>
                  </a:lnTo>
                  <a:lnTo>
                    <a:pt x="1800468" y="602099"/>
                  </a:lnTo>
                  <a:lnTo>
                    <a:pt x="1784861" y="644737"/>
                  </a:lnTo>
                  <a:lnTo>
                    <a:pt x="1765316" y="685306"/>
                  </a:lnTo>
                  <a:lnTo>
                    <a:pt x="1742067" y="723571"/>
                  </a:lnTo>
                  <a:lnTo>
                    <a:pt x="1715349" y="759300"/>
                  </a:lnTo>
                  <a:lnTo>
                    <a:pt x="1685393" y="792258"/>
                  </a:lnTo>
                  <a:lnTo>
                    <a:pt x="1652435" y="822214"/>
                  </a:lnTo>
                  <a:lnTo>
                    <a:pt x="1616706" y="848932"/>
                  </a:lnTo>
                  <a:lnTo>
                    <a:pt x="1578441" y="872181"/>
                  </a:lnTo>
                  <a:lnTo>
                    <a:pt x="1537872" y="891726"/>
                  </a:lnTo>
                  <a:lnTo>
                    <a:pt x="1495234" y="907334"/>
                  </a:lnTo>
                  <a:lnTo>
                    <a:pt x="1450760" y="918771"/>
                  </a:lnTo>
                  <a:lnTo>
                    <a:pt x="1404682" y="925805"/>
                  </a:lnTo>
                  <a:lnTo>
                    <a:pt x="1357236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649901" y="3294221"/>
              <a:ext cx="1833880" cy="941069"/>
            </a:xfrm>
            <a:custGeom>
              <a:avLst/>
              <a:gdLst/>
              <a:ahLst/>
              <a:cxnLst/>
              <a:rect l="l" t="t" r="r" b="b"/>
              <a:pathLst>
                <a:path w="1833879" h="941070">
                  <a:moveTo>
                    <a:pt x="1363395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8"/>
                  </a:lnTo>
                  <a:lnTo>
                    <a:pt x="207514" y="860097"/>
                  </a:lnTo>
                  <a:lnTo>
                    <a:pt x="171302" y="833001"/>
                  </a:lnTo>
                  <a:lnTo>
                    <a:pt x="137890" y="802628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1"/>
                  </a:lnTo>
                  <a:lnTo>
                    <a:pt x="21177" y="609947"/>
                  </a:lnTo>
                  <a:lnTo>
                    <a:pt x="9570" y="564914"/>
                  </a:lnTo>
                  <a:lnTo>
                    <a:pt x="2432" y="518272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6"/>
                  </a:lnTo>
                  <a:lnTo>
                    <a:pt x="56840" y="246288"/>
                  </a:lnTo>
                  <a:lnTo>
                    <a:pt x="80421" y="207513"/>
                  </a:lnTo>
                  <a:lnTo>
                    <a:pt x="107517" y="171301"/>
                  </a:lnTo>
                  <a:lnTo>
                    <a:pt x="137890" y="137889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1"/>
                  </a:lnTo>
                  <a:lnTo>
                    <a:pt x="470247" y="0"/>
                  </a:lnTo>
                  <a:lnTo>
                    <a:pt x="1363407" y="0"/>
                  </a:lnTo>
                  <a:lnTo>
                    <a:pt x="1411408" y="2431"/>
                  </a:lnTo>
                  <a:lnTo>
                    <a:pt x="1458050" y="9570"/>
                  </a:lnTo>
                  <a:lnTo>
                    <a:pt x="1468710" y="12317"/>
                  </a:lnTo>
                  <a:lnTo>
                    <a:pt x="470260" y="12317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8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89"/>
                  </a:lnTo>
                  <a:lnTo>
                    <a:pt x="117014" y="179125"/>
                  </a:lnTo>
                  <a:lnTo>
                    <a:pt x="90629" y="214388"/>
                  </a:lnTo>
                  <a:lnTo>
                    <a:pt x="67666" y="252147"/>
                  </a:lnTo>
                  <a:lnTo>
                    <a:pt x="48359" y="292169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0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8"/>
                  </a:lnTo>
                  <a:lnTo>
                    <a:pt x="67666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79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468710" y="928201"/>
                  </a:lnTo>
                  <a:lnTo>
                    <a:pt x="1458050" y="930948"/>
                  </a:lnTo>
                  <a:lnTo>
                    <a:pt x="1411408" y="938087"/>
                  </a:lnTo>
                  <a:lnTo>
                    <a:pt x="1363395" y="940519"/>
                  </a:lnTo>
                  <a:close/>
                </a:path>
                <a:path w="1833879" h="941070">
                  <a:moveTo>
                    <a:pt x="1468710" y="928201"/>
                  </a:moveTo>
                  <a:lnTo>
                    <a:pt x="1363395" y="928201"/>
                  </a:lnTo>
                  <a:lnTo>
                    <a:pt x="1410153" y="925832"/>
                  </a:lnTo>
                  <a:lnTo>
                    <a:pt x="1455575" y="918881"/>
                  </a:lnTo>
                  <a:lnTo>
                    <a:pt x="1499430" y="907579"/>
                  </a:lnTo>
                  <a:lnTo>
                    <a:pt x="1541484" y="892159"/>
                  </a:lnTo>
                  <a:lnTo>
                    <a:pt x="1581506" y="872852"/>
                  </a:lnTo>
                  <a:lnTo>
                    <a:pt x="1619265" y="849890"/>
                  </a:lnTo>
                  <a:lnTo>
                    <a:pt x="1654528" y="823505"/>
                  </a:lnTo>
                  <a:lnTo>
                    <a:pt x="1687064" y="793929"/>
                  </a:lnTo>
                  <a:lnTo>
                    <a:pt x="1716640" y="761393"/>
                  </a:lnTo>
                  <a:lnTo>
                    <a:pt x="1743025" y="726130"/>
                  </a:lnTo>
                  <a:lnTo>
                    <a:pt x="1765987" y="688371"/>
                  </a:lnTo>
                  <a:lnTo>
                    <a:pt x="1785295" y="648348"/>
                  </a:lnTo>
                  <a:lnTo>
                    <a:pt x="1800715" y="606294"/>
                  </a:lnTo>
                  <a:lnTo>
                    <a:pt x="1812016" y="562440"/>
                  </a:lnTo>
                  <a:lnTo>
                    <a:pt x="1818967" y="517018"/>
                  </a:lnTo>
                  <a:lnTo>
                    <a:pt x="1821336" y="470259"/>
                  </a:lnTo>
                  <a:lnTo>
                    <a:pt x="1818967" y="423500"/>
                  </a:lnTo>
                  <a:lnTo>
                    <a:pt x="1812016" y="378078"/>
                  </a:lnTo>
                  <a:lnTo>
                    <a:pt x="1800715" y="334224"/>
                  </a:lnTo>
                  <a:lnTo>
                    <a:pt x="1785295" y="292169"/>
                  </a:lnTo>
                  <a:lnTo>
                    <a:pt x="1765987" y="252147"/>
                  </a:lnTo>
                  <a:lnTo>
                    <a:pt x="1743025" y="214388"/>
                  </a:lnTo>
                  <a:lnTo>
                    <a:pt x="1716640" y="179125"/>
                  </a:lnTo>
                  <a:lnTo>
                    <a:pt x="1687064" y="146589"/>
                  </a:lnTo>
                  <a:lnTo>
                    <a:pt x="1654528" y="117013"/>
                  </a:lnTo>
                  <a:lnTo>
                    <a:pt x="1619265" y="90628"/>
                  </a:lnTo>
                  <a:lnTo>
                    <a:pt x="1581506" y="67666"/>
                  </a:lnTo>
                  <a:lnTo>
                    <a:pt x="1541484" y="48359"/>
                  </a:lnTo>
                  <a:lnTo>
                    <a:pt x="1499430" y="32938"/>
                  </a:lnTo>
                  <a:lnTo>
                    <a:pt x="1455575" y="21637"/>
                  </a:lnTo>
                  <a:lnTo>
                    <a:pt x="1410153" y="14686"/>
                  </a:lnTo>
                  <a:lnTo>
                    <a:pt x="1363395" y="12317"/>
                  </a:lnTo>
                  <a:lnTo>
                    <a:pt x="1468710" y="12317"/>
                  </a:lnTo>
                  <a:lnTo>
                    <a:pt x="1546267" y="37012"/>
                  </a:lnTo>
                  <a:lnTo>
                    <a:pt x="1587366" y="56840"/>
                  </a:lnTo>
                  <a:lnTo>
                    <a:pt x="1626140" y="80421"/>
                  </a:lnTo>
                  <a:lnTo>
                    <a:pt x="1662352" y="107517"/>
                  </a:lnTo>
                  <a:lnTo>
                    <a:pt x="1695764" y="137889"/>
                  </a:lnTo>
                  <a:lnTo>
                    <a:pt x="1726137" y="171301"/>
                  </a:lnTo>
                  <a:lnTo>
                    <a:pt x="1753233" y="207513"/>
                  </a:lnTo>
                  <a:lnTo>
                    <a:pt x="1776814" y="246288"/>
                  </a:lnTo>
                  <a:lnTo>
                    <a:pt x="1796641" y="287386"/>
                  </a:lnTo>
                  <a:lnTo>
                    <a:pt x="1812477" y="330571"/>
                  </a:lnTo>
                  <a:lnTo>
                    <a:pt x="1824084" y="375604"/>
                  </a:lnTo>
                  <a:lnTo>
                    <a:pt x="1831222" y="422246"/>
                  </a:lnTo>
                  <a:lnTo>
                    <a:pt x="1833654" y="470259"/>
                  </a:lnTo>
                  <a:lnTo>
                    <a:pt x="1831222" y="518272"/>
                  </a:lnTo>
                  <a:lnTo>
                    <a:pt x="1824084" y="564914"/>
                  </a:lnTo>
                  <a:lnTo>
                    <a:pt x="1812477" y="609947"/>
                  </a:lnTo>
                  <a:lnTo>
                    <a:pt x="1796641" y="653131"/>
                  </a:lnTo>
                  <a:lnTo>
                    <a:pt x="1776814" y="694230"/>
                  </a:lnTo>
                  <a:lnTo>
                    <a:pt x="1753233" y="733005"/>
                  </a:lnTo>
                  <a:lnTo>
                    <a:pt x="1726137" y="769217"/>
                  </a:lnTo>
                  <a:lnTo>
                    <a:pt x="1695764" y="802628"/>
                  </a:lnTo>
                  <a:lnTo>
                    <a:pt x="1662352" y="833001"/>
                  </a:lnTo>
                  <a:lnTo>
                    <a:pt x="1626140" y="860097"/>
                  </a:lnTo>
                  <a:lnTo>
                    <a:pt x="1587366" y="883678"/>
                  </a:lnTo>
                  <a:lnTo>
                    <a:pt x="1546267" y="903506"/>
                  </a:lnTo>
                  <a:lnTo>
                    <a:pt x="1503082" y="919342"/>
                  </a:lnTo>
                  <a:lnTo>
                    <a:pt x="1468710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445032" y="3520039"/>
            <a:ext cx="24320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0" dirty="0">
                <a:latin typeface="Dotum"/>
                <a:cs typeface="Dotum"/>
              </a:rPr>
              <a:t>D</a:t>
            </a:r>
            <a:endParaRPr sz="2500">
              <a:latin typeface="Dotum"/>
              <a:cs typeface="Dotu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929105" y="3607383"/>
            <a:ext cx="1560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90" dirty="0">
                <a:latin typeface="Dotum"/>
                <a:cs typeface="Dotum"/>
              </a:rPr>
              <a:t>드럼</a:t>
            </a:r>
            <a:r>
              <a:rPr sz="2000" spc="-110" dirty="0">
                <a:latin typeface="Dotum"/>
                <a:cs typeface="Dotum"/>
              </a:rPr>
              <a:t> </a:t>
            </a:r>
            <a:r>
              <a:rPr sz="2000" spc="-190" dirty="0">
                <a:latin typeface="Dotum"/>
                <a:cs typeface="Dotum"/>
              </a:rPr>
              <a:t>소리</a:t>
            </a:r>
            <a:r>
              <a:rPr sz="2000" spc="-100" dirty="0">
                <a:latin typeface="Dotum"/>
                <a:cs typeface="Dotum"/>
              </a:rPr>
              <a:t> </a:t>
            </a:r>
            <a:r>
              <a:rPr sz="2000" spc="-125" dirty="0">
                <a:latin typeface="Dotum"/>
                <a:cs typeface="Dotum"/>
              </a:rPr>
              <a:t>효과</a:t>
            </a:r>
            <a:endParaRPr sz="2000">
              <a:latin typeface="Dotum"/>
              <a:cs typeface="Dotum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649901" y="4577988"/>
            <a:ext cx="7973695" cy="941069"/>
            <a:chOff x="8649901" y="4577988"/>
            <a:chExt cx="7973695" cy="941069"/>
          </a:xfrm>
        </p:grpSpPr>
        <p:sp>
          <p:nvSpPr>
            <p:cNvPr id="28" name="object 28"/>
            <p:cNvSpPr/>
            <p:nvPr/>
          </p:nvSpPr>
          <p:spPr>
            <a:xfrm>
              <a:off x="8656060" y="4584147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70">
                  <a:moveTo>
                    <a:pt x="7496898" y="928201"/>
                  </a:moveTo>
                  <a:lnTo>
                    <a:pt x="464101" y="928201"/>
                  </a:lnTo>
                  <a:lnTo>
                    <a:pt x="416644" y="925805"/>
                  </a:lnTo>
                  <a:lnTo>
                    <a:pt x="370559" y="918771"/>
                  </a:lnTo>
                  <a:lnTo>
                    <a:pt x="326079" y="907334"/>
                  </a:lnTo>
                  <a:lnTo>
                    <a:pt x="283438" y="891726"/>
                  </a:lnTo>
                  <a:lnTo>
                    <a:pt x="242868" y="872181"/>
                  </a:lnTo>
                  <a:lnTo>
                    <a:pt x="204603" y="848933"/>
                  </a:lnTo>
                  <a:lnTo>
                    <a:pt x="168876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6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8" y="36466"/>
                  </a:lnTo>
                  <a:lnTo>
                    <a:pt x="326079" y="20862"/>
                  </a:lnTo>
                  <a:lnTo>
                    <a:pt x="370559" y="9427"/>
                  </a:lnTo>
                  <a:lnTo>
                    <a:pt x="416644" y="2395"/>
                  </a:lnTo>
                  <a:lnTo>
                    <a:pt x="464101" y="0"/>
                  </a:lnTo>
                  <a:lnTo>
                    <a:pt x="7496898" y="0"/>
                  </a:lnTo>
                  <a:lnTo>
                    <a:pt x="7544345" y="2395"/>
                  </a:lnTo>
                  <a:lnTo>
                    <a:pt x="7590422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7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0" y="168875"/>
                  </a:lnTo>
                  <a:lnTo>
                    <a:pt x="7881729" y="204603"/>
                  </a:lnTo>
                  <a:lnTo>
                    <a:pt x="7904977" y="242868"/>
                  </a:lnTo>
                  <a:lnTo>
                    <a:pt x="7924522" y="283437"/>
                  </a:lnTo>
                  <a:lnTo>
                    <a:pt x="7940130" y="326079"/>
                  </a:lnTo>
                  <a:lnTo>
                    <a:pt x="7951568" y="370558"/>
                  </a:lnTo>
                  <a:lnTo>
                    <a:pt x="7958601" y="416643"/>
                  </a:lnTo>
                  <a:lnTo>
                    <a:pt x="7960998" y="464100"/>
                  </a:lnTo>
                  <a:lnTo>
                    <a:pt x="7958601" y="511547"/>
                  </a:lnTo>
                  <a:lnTo>
                    <a:pt x="7951568" y="557625"/>
                  </a:lnTo>
                  <a:lnTo>
                    <a:pt x="7940130" y="602099"/>
                  </a:lnTo>
                  <a:lnTo>
                    <a:pt x="7924522" y="644737"/>
                  </a:lnTo>
                  <a:lnTo>
                    <a:pt x="7904977" y="685306"/>
                  </a:lnTo>
                  <a:lnTo>
                    <a:pt x="7881729" y="723571"/>
                  </a:lnTo>
                  <a:lnTo>
                    <a:pt x="7855010" y="759300"/>
                  </a:lnTo>
                  <a:lnTo>
                    <a:pt x="7825055" y="792258"/>
                  </a:lnTo>
                  <a:lnTo>
                    <a:pt x="7792096" y="822214"/>
                  </a:lnTo>
                  <a:lnTo>
                    <a:pt x="7756367" y="848933"/>
                  </a:lnTo>
                  <a:lnTo>
                    <a:pt x="7718102" y="872181"/>
                  </a:lnTo>
                  <a:lnTo>
                    <a:pt x="7677534" y="891726"/>
                  </a:lnTo>
                  <a:lnTo>
                    <a:pt x="7634896" y="907334"/>
                  </a:lnTo>
                  <a:lnTo>
                    <a:pt x="7590422" y="918771"/>
                  </a:lnTo>
                  <a:lnTo>
                    <a:pt x="7544345" y="925805"/>
                  </a:lnTo>
                  <a:lnTo>
                    <a:pt x="7496898" y="928201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649901" y="4577988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70">
                  <a:moveTo>
                    <a:pt x="7503057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8" y="0"/>
                  </a:lnTo>
                  <a:lnTo>
                    <a:pt x="7503060" y="0"/>
                  </a:lnTo>
                  <a:lnTo>
                    <a:pt x="7551071" y="2432"/>
                  </a:lnTo>
                  <a:lnTo>
                    <a:pt x="7597712" y="9570"/>
                  </a:lnTo>
                  <a:lnTo>
                    <a:pt x="7608373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6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6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1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7608373" y="928201"/>
                  </a:lnTo>
                  <a:lnTo>
                    <a:pt x="7597712" y="930949"/>
                  </a:lnTo>
                  <a:lnTo>
                    <a:pt x="7551071" y="938087"/>
                  </a:lnTo>
                  <a:lnTo>
                    <a:pt x="7503057" y="940519"/>
                  </a:lnTo>
                  <a:close/>
                </a:path>
                <a:path w="7973694" h="941070">
                  <a:moveTo>
                    <a:pt x="7608373" y="928201"/>
                  </a:moveTo>
                  <a:lnTo>
                    <a:pt x="7503057" y="928201"/>
                  </a:lnTo>
                  <a:lnTo>
                    <a:pt x="7549816" y="925832"/>
                  </a:lnTo>
                  <a:lnTo>
                    <a:pt x="7595238" y="918881"/>
                  </a:lnTo>
                  <a:lnTo>
                    <a:pt x="7639092" y="907580"/>
                  </a:lnTo>
                  <a:lnTo>
                    <a:pt x="7681146" y="892160"/>
                  </a:lnTo>
                  <a:lnTo>
                    <a:pt x="7721169" y="872853"/>
                  </a:lnTo>
                  <a:lnTo>
                    <a:pt x="7758927" y="849891"/>
                  </a:lnTo>
                  <a:lnTo>
                    <a:pt x="7794191" y="823505"/>
                  </a:lnTo>
                  <a:lnTo>
                    <a:pt x="7826726" y="793929"/>
                  </a:lnTo>
                  <a:lnTo>
                    <a:pt x="7856303" y="761393"/>
                  </a:lnTo>
                  <a:lnTo>
                    <a:pt x="7882688" y="726130"/>
                  </a:lnTo>
                  <a:lnTo>
                    <a:pt x="7905650" y="688371"/>
                  </a:lnTo>
                  <a:lnTo>
                    <a:pt x="7924957" y="648349"/>
                  </a:lnTo>
                  <a:lnTo>
                    <a:pt x="7940378" y="606295"/>
                  </a:lnTo>
                  <a:lnTo>
                    <a:pt x="7951679" y="562440"/>
                  </a:lnTo>
                  <a:lnTo>
                    <a:pt x="7958630" y="517018"/>
                  </a:lnTo>
                  <a:lnTo>
                    <a:pt x="7960999" y="470259"/>
                  </a:lnTo>
                  <a:lnTo>
                    <a:pt x="7958630" y="423501"/>
                  </a:lnTo>
                  <a:lnTo>
                    <a:pt x="7951679" y="378079"/>
                  </a:lnTo>
                  <a:lnTo>
                    <a:pt x="7940378" y="334224"/>
                  </a:lnTo>
                  <a:lnTo>
                    <a:pt x="7924957" y="292170"/>
                  </a:lnTo>
                  <a:lnTo>
                    <a:pt x="7905650" y="252148"/>
                  </a:lnTo>
                  <a:lnTo>
                    <a:pt x="7882688" y="214389"/>
                  </a:lnTo>
                  <a:lnTo>
                    <a:pt x="7856303" y="179126"/>
                  </a:lnTo>
                  <a:lnTo>
                    <a:pt x="7826726" y="146590"/>
                  </a:lnTo>
                  <a:lnTo>
                    <a:pt x="7794191" y="117014"/>
                  </a:lnTo>
                  <a:lnTo>
                    <a:pt x="7758927" y="90628"/>
                  </a:lnTo>
                  <a:lnTo>
                    <a:pt x="7721169" y="67666"/>
                  </a:lnTo>
                  <a:lnTo>
                    <a:pt x="7681146" y="48359"/>
                  </a:lnTo>
                  <a:lnTo>
                    <a:pt x="7639092" y="32939"/>
                  </a:lnTo>
                  <a:lnTo>
                    <a:pt x="7595238" y="21637"/>
                  </a:lnTo>
                  <a:lnTo>
                    <a:pt x="7549816" y="14686"/>
                  </a:lnTo>
                  <a:lnTo>
                    <a:pt x="7503057" y="12318"/>
                  </a:lnTo>
                  <a:lnTo>
                    <a:pt x="7608373" y="12318"/>
                  </a:lnTo>
                  <a:lnTo>
                    <a:pt x="7685929" y="37013"/>
                  </a:lnTo>
                  <a:lnTo>
                    <a:pt x="7727027" y="56840"/>
                  </a:lnTo>
                  <a:lnTo>
                    <a:pt x="7765802" y="80421"/>
                  </a:lnTo>
                  <a:lnTo>
                    <a:pt x="7802014" y="107517"/>
                  </a:lnTo>
                  <a:lnTo>
                    <a:pt x="7835425" y="137890"/>
                  </a:lnTo>
                  <a:lnTo>
                    <a:pt x="7865798" y="171302"/>
                  </a:lnTo>
                  <a:lnTo>
                    <a:pt x="7892894" y="207514"/>
                  </a:lnTo>
                  <a:lnTo>
                    <a:pt x="7916475" y="246288"/>
                  </a:lnTo>
                  <a:lnTo>
                    <a:pt x="7936302" y="287387"/>
                  </a:lnTo>
                  <a:lnTo>
                    <a:pt x="7952138" y="330572"/>
                  </a:lnTo>
                  <a:lnTo>
                    <a:pt x="7963745" y="375604"/>
                  </a:lnTo>
                  <a:lnTo>
                    <a:pt x="7970883" y="422246"/>
                  </a:lnTo>
                  <a:lnTo>
                    <a:pt x="7973316" y="470259"/>
                  </a:lnTo>
                  <a:lnTo>
                    <a:pt x="7970883" y="518273"/>
                  </a:lnTo>
                  <a:lnTo>
                    <a:pt x="7963745" y="564915"/>
                  </a:lnTo>
                  <a:lnTo>
                    <a:pt x="7952138" y="609947"/>
                  </a:lnTo>
                  <a:lnTo>
                    <a:pt x="7936302" y="653132"/>
                  </a:lnTo>
                  <a:lnTo>
                    <a:pt x="7916475" y="694231"/>
                  </a:lnTo>
                  <a:lnTo>
                    <a:pt x="7892894" y="733005"/>
                  </a:lnTo>
                  <a:lnTo>
                    <a:pt x="7865798" y="769217"/>
                  </a:lnTo>
                  <a:lnTo>
                    <a:pt x="7835425" y="802629"/>
                  </a:lnTo>
                  <a:lnTo>
                    <a:pt x="7802014" y="833002"/>
                  </a:lnTo>
                  <a:lnTo>
                    <a:pt x="7765802" y="860098"/>
                  </a:lnTo>
                  <a:lnTo>
                    <a:pt x="7727027" y="883679"/>
                  </a:lnTo>
                  <a:lnTo>
                    <a:pt x="7685929" y="903506"/>
                  </a:lnTo>
                  <a:lnTo>
                    <a:pt x="7642744" y="919342"/>
                  </a:lnTo>
                  <a:lnTo>
                    <a:pt x="7608373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656060" y="4584147"/>
              <a:ext cx="1821814" cy="928369"/>
            </a:xfrm>
            <a:custGeom>
              <a:avLst/>
              <a:gdLst/>
              <a:ahLst/>
              <a:cxnLst/>
              <a:rect l="l" t="t" r="r" b="b"/>
              <a:pathLst>
                <a:path w="1821815" h="928370">
                  <a:moveTo>
                    <a:pt x="1357236" y="928201"/>
                  </a:moveTo>
                  <a:lnTo>
                    <a:pt x="464101" y="928201"/>
                  </a:lnTo>
                  <a:lnTo>
                    <a:pt x="416644" y="925805"/>
                  </a:lnTo>
                  <a:lnTo>
                    <a:pt x="370559" y="918771"/>
                  </a:lnTo>
                  <a:lnTo>
                    <a:pt x="326079" y="907334"/>
                  </a:lnTo>
                  <a:lnTo>
                    <a:pt x="283438" y="891726"/>
                  </a:lnTo>
                  <a:lnTo>
                    <a:pt x="242868" y="872181"/>
                  </a:lnTo>
                  <a:lnTo>
                    <a:pt x="204603" y="848933"/>
                  </a:lnTo>
                  <a:lnTo>
                    <a:pt x="168876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6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8" y="36466"/>
                  </a:lnTo>
                  <a:lnTo>
                    <a:pt x="326079" y="20862"/>
                  </a:lnTo>
                  <a:lnTo>
                    <a:pt x="370559" y="9427"/>
                  </a:lnTo>
                  <a:lnTo>
                    <a:pt x="416644" y="2395"/>
                  </a:lnTo>
                  <a:lnTo>
                    <a:pt x="464101" y="0"/>
                  </a:lnTo>
                  <a:lnTo>
                    <a:pt x="1357236" y="0"/>
                  </a:lnTo>
                  <a:lnTo>
                    <a:pt x="1404682" y="2395"/>
                  </a:lnTo>
                  <a:lnTo>
                    <a:pt x="1450760" y="9427"/>
                  </a:lnTo>
                  <a:lnTo>
                    <a:pt x="1495234" y="20862"/>
                  </a:lnTo>
                  <a:lnTo>
                    <a:pt x="1537872" y="36466"/>
                  </a:lnTo>
                  <a:lnTo>
                    <a:pt x="1578441" y="56007"/>
                  </a:lnTo>
                  <a:lnTo>
                    <a:pt x="1616706" y="79252"/>
                  </a:lnTo>
                  <a:lnTo>
                    <a:pt x="1652435" y="105967"/>
                  </a:lnTo>
                  <a:lnTo>
                    <a:pt x="1685393" y="135919"/>
                  </a:lnTo>
                  <a:lnTo>
                    <a:pt x="1715349" y="168875"/>
                  </a:lnTo>
                  <a:lnTo>
                    <a:pt x="1742067" y="204603"/>
                  </a:lnTo>
                  <a:lnTo>
                    <a:pt x="1765316" y="242868"/>
                  </a:lnTo>
                  <a:lnTo>
                    <a:pt x="1784861" y="283437"/>
                  </a:lnTo>
                  <a:lnTo>
                    <a:pt x="1800468" y="326079"/>
                  </a:lnTo>
                  <a:lnTo>
                    <a:pt x="1811906" y="370558"/>
                  </a:lnTo>
                  <a:lnTo>
                    <a:pt x="1818939" y="416643"/>
                  </a:lnTo>
                  <a:lnTo>
                    <a:pt x="1821336" y="464100"/>
                  </a:lnTo>
                  <a:lnTo>
                    <a:pt x="1818939" y="511547"/>
                  </a:lnTo>
                  <a:lnTo>
                    <a:pt x="1811906" y="557625"/>
                  </a:lnTo>
                  <a:lnTo>
                    <a:pt x="1800468" y="602099"/>
                  </a:lnTo>
                  <a:lnTo>
                    <a:pt x="1784861" y="644737"/>
                  </a:lnTo>
                  <a:lnTo>
                    <a:pt x="1765316" y="685306"/>
                  </a:lnTo>
                  <a:lnTo>
                    <a:pt x="1742067" y="723571"/>
                  </a:lnTo>
                  <a:lnTo>
                    <a:pt x="1715349" y="759300"/>
                  </a:lnTo>
                  <a:lnTo>
                    <a:pt x="1685393" y="792258"/>
                  </a:lnTo>
                  <a:lnTo>
                    <a:pt x="1652435" y="822214"/>
                  </a:lnTo>
                  <a:lnTo>
                    <a:pt x="1616706" y="848933"/>
                  </a:lnTo>
                  <a:lnTo>
                    <a:pt x="1578441" y="872181"/>
                  </a:lnTo>
                  <a:lnTo>
                    <a:pt x="1537872" y="891726"/>
                  </a:lnTo>
                  <a:lnTo>
                    <a:pt x="1495234" y="907334"/>
                  </a:lnTo>
                  <a:lnTo>
                    <a:pt x="1450760" y="918771"/>
                  </a:lnTo>
                  <a:lnTo>
                    <a:pt x="1404682" y="925805"/>
                  </a:lnTo>
                  <a:lnTo>
                    <a:pt x="1357236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49901" y="4577988"/>
              <a:ext cx="1833880" cy="941069"/>
            </a:xfrm>
            <a:custGeom>
              <a:avLst/>
              <a:gdLst/>
              <a:ahLst/>
              <a:cxnLst/>
              <a:rect l="l" t="t" r="r" b="b"/>
              <a:pathLst>
                <a:path w="1833879" h="941070">
                  <a:moveTo>
                    <a:pt x="1363395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8" y="0"/>
                  </a:lnTo>
                  <a:lnTo>
                    <a:pt x="1363397" y="0"/>
                  </a:lnTo>
                  <a:lnTo>
                    <a:pt x="1411408" y="2432"/>
                  </a:lnTo>
                  <a:lnTo>
                    <a:pt x="1458050" y="9570"/>
                  </a:lnTo>
                  <a:lnTo>
                    <a:pt x="1468711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6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6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1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468710" y="928201"/>
                  </a:lnTo>
                  <a:lnTo>
                    <a:pt x="1458050" y="930949"/>
                  </a:lnTo>
                  <a:lnTo>
                    <a:pt x="1411408" y="938087"/>
                  </a:lnTo>
                  <a:lnTo>
                    <a:pt x="1363395" y="940519"/>
                  </a:lnTo>
                  <a:close/>
                </a:path>
                <a:path w="1833879" h="941070">
                  <a:moveTo>
                    <a:pt x="1468710" y="928201"/>
                  </a:moveTo>
                  <a:lnTo>
                    <a:pt x="1363395" y="928201"/>
                  </a:lnTo>
                  <a:lnTo>
                    <a:pt x="1410153" y="925832"/>
                  </a:lnTo>
                  <a:lnTo>
                    <a:pt x="1455575" y="918881"/>
                  </a:lnTo>
                  <a:lnTo>
                    <a:pt x="1499430" y="907580"/>
                  </a:lnTo>
                  <a:lnTo>
                    <a:pt x="1541484" y="892160"/>
                  </a:lnTo>
                  <a:lnTo>
                    <a:pt x="1581506" y="872853"/>
                  </a:lnTo>
                  <a:lnTo>
                    <a:pt x="1619265" y="849891"/>
                  </a:lnTo>
                  <a:lnTo>
                    <a:pt x="1654528" y="823505"/>
                  </a:lnTo>
                  <a:lnTo>
                    <a:pt x="1687064" y="793929"/>
                  </a:lnTo>
                  <a:lnTo>
                    <a:pt x="1716640" y="761393"/>
                  </a:lnTo>
                  <a:lnTo>
                    <a:pt x="1743025" y="726130"/>
                  </a:lnTo>
                  <a:lnTo>
                    <a:pt x="1765987" y="688371"/>
                  </a:lnTo>
                  <a:lnTo>
                    <a:pt x="1785295" y="648349"/>
                  </a:lnTo>
                  <a:lnTo>
                    <a:pt x="1800715" y="606295"/>
                  </a:lnTo>
                  <a:lnTo>
                    <a:pt x="1812016" y="562440"/>
                  </a:lnTo>
                  <a:lnTo>
                    <a:pt x="1818967" y="517018"/>
                  </a:lnTo>
                  <a:lnTo>
                    <a:pt x="1821336" y="470259"/>
                  </a:lnTo>
                  <a:lnTo>
                    <a:pt x="1818967" y="423501"/>
                  </a:lnTo>
                  <a:lnTo>
                    <a:pt x="1812016" y="378079"/>
                  </a:lnTo>
                  <a:lnTo>
                    <a:pt x="1800715" y="334224"/>
                  </a:lnTo>
                  <a:lnTo>
                    <a:pt x="1785295" y="292170"/>
                  </a:lnTo>
                  <a:lnTo>
                    <a:pt x="1765987" y="252148"/>
                  </a:lnTo>
                  <a:lnTo>
                    <a:pt x="1743025" y="214389"/>
                  </a:lnTo>
                  <a:lnTo>
                    <a:pt x="1716640" y="179126"/>
                  </a:lnTo>
                  <a:lnTo>
                    <a:pt x="1687064" y="146590"/>
                  </a:lnTo>
                  <a:lnTo>
                    <a:pt x="1654528" y="117014"/>
                  </a:lnTo>
                  <a:lnTo>
                    <a:pt x="1619265" y="90628"/>
                  </a:lnTo>
                  <a:lnTo>
                    <a:pt x="1581506" y="67666"/>
                  </a:lnTo>
                  <a:lnTo>
                    <a:pt x="1541484" y="48359"/>
                  </a:lnTo>
                  <a:lnTo>
                    <a:pt x="1499430" y="32939"/>
                  </a:lnTo>
                  <a:lnTo>
                    <a:pt x="1455575" y="21637"/>
                  </a:lnTo>
                  <a:lnTo>
                    <a:pt x="1410153" y="14686"/>
                  </a:lnTo>
                  <a:lnTo>
                    <a:pt x="1363395" y="12318"/>
                  </a:lnTo>
                  <a:lnTo>
                    <a:pt x="1468711" y="12318"/>
                  </a:lnTo>
                  <a:lnTo>
                    <a:pt x="1546267" y="37013"/>
                  </a:lnTo>
                  <a:lnTo>
                    <a:pt x="1587366" y="56840"/>
                  </a:lnTo>
                  <a:lnTo>
                    <a:pt x="1626140" y="80421"/>
                  </a:lnTo>
                  <a:lnTo>
                    <a:pt x="1662352" y="107517"/>
                  </a:lnTo>
                  <a:lnTo>
                    <a:pt x="1695764" y="137890"/>
                  </a:lnTo>
                  <a:lnTo>
                    <a:pt x="1726137" y="171302"/>
                  </a:lnTo>
                  <a:lnTo>
                    <a:pt x="1753233" y="207514"/>
                  </a:lnTo>
                  <a:lnTo>
                    <a:pt x="1776814" y="246288"/>
                  </a:lnTo>
                  <a:lnTo>
                    <a:pt x="1796641" y="287387"/>
                  </a:lnTo>
                  <a:lnTo>
                    <a:pt x="1812477" y="330572"/>
                  </a:lnTo>
                  <a:lnTo>
                    <a:pt x="1824084" y="375604"/>
                  </a:lnTo>
                  <a:lnTo>
                    <a:pt x="1831222" y="422246"/>
                  </a:lnTo>
                  <a:lnTo>
                    <a:pt x="1833654" y="470259"/>
                  </a:lnTo>
                  <a:lnTo>
                    <a:pt x="1831222" y="518273"/>
                  </a:lnTo>
                  <a:lnTo>
                    <a:pt x="1824084" y="564915"/>
                  </a:lnTo>
                  <a:lnTo>
                    <a:pt x="1812477" y="609947"/>
                  </a:lnTo>
                  <a:lnTo>
                    <a:pt x="1796641" y="653132"/>
                  </a:lnTo>
                  <a:lnTo>
                    <a:pt x="1776814" y="694231"/>
                  </a:lnTo>
                  <a:lnTo>
                    <a:pt x="1753233" y="733005"/>
                  </a:lnTo>
                  <a:lnTo>
                    <a:pt x="1726137" y="769217"/>
                  </a:lnTo>
                  <a:lnTo>
                    <a:pt x="1695764" y="802629"/>
                  </a:lnTo>
                  <a:lnTo>
                    <a:pt x="1662352" y="833002"/>
                  </a:lnTo>
                  <a:lnTo>
                    <a:pt x="1626140" y="860098"/>
                  </a:lnTo>
                  <a:lnTo>
                    <a:pt x="1587366" y="883679"/>
                  </a:lnTo>
                  <a:lnTo>
                    <a:pt x="1546267" y="903506"/>
                  </a:lnTo>
                  <a:lnTo>
                    <a:pt x="1503082" y="919342"/>
                  </a:lnTo>
                  <a:lnTo>
                    <a:pt x="1468710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441014" y="4803806"/>
            <a:ext cx="2514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95" dirty="0">
                <a:latin typeface="Dotum"/>
                <a:cs typeface="Dotum"/>
              </a:rPr>
              <a:t>O</a:t>
            </a:r>
            <a:endParaRPr sz="2500">
              <a:latin typeface="Dotum"/>
              <a:cs typeface="Dotum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929105" y="4891151"/>
            <a:ext cx="1257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90" dirty="0">
                <a:latin typeface="Dotum"/>
                <a:cs typeface="Dotum"/>
              </a:rPr>
              <a:t>물방울</a:t>
            </a:r>
            <a:r>
              <a:rPr sz="2000" spc="-95" dirty="0">
                <a:latin typeface="Dotum"/>
                <a:cs typeface="Dotum"/>
              </a:rPr>
              <a:t> </a:t>
            </a:r>
            <a:r>
              <a:rPr sz="2000" spc="-130" dirty="0">
                <a:latin typeface="Dotum"/>
                <a:cs typeface="Dotum"/>
              </a:rPr>
              <a:t>효과</a:t>
            </a:r>
            <a:endParaRPr sz="2000">
              <a:latin typeface="Dotum"/>
              <a:cs typeface="Dotum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649901" y="5861759"/>
            <a:ext cx="7973695" cy="941069"/>
            <a:chOff x="8649901" y="5861759"/>
            <a:chExt cx="7973695" cy="941069"/>
          </a:xfrm>
        </p:grpSpPr>
        <p:sp>
          <p:nvSpPr>
            <p:cNvPr id="35" name="object 35"/>
            <p:cNvSpPr/>
            <p:nvPr/>
          </p:nvSpPr>
          <p:spPr>
            <a:xfrm>
              <a:off x="8656060" y="5867918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70">
                  <a:moveTo>
                    <a:pt x="7496898" y="928201"/>
                  </a:moveTo>
                  <a:lnTo>
                    <a:pt x="464101" y="928201"/>
                  </a:lnTo>
                  <a:lnTo>
                    <a:pt x="416644" y="925804"/>
                  </a:lnTo>
                  <a:lnTo>
                    <a:pt x="370559" y="918771"/>
                  </a:lnTo>
                  <a:lnTo>
                    <a:pt x="326079" y="907333"/>
                  </a:lnTo>
                  <a:lnTo>
                    <a:pt x="283438" y="891725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6" y="822213"/>
                  </a:lnTo>
                  <a:lnTo>
                    <a:pt x="135919" y="792258"/>
                  </a:lnTo>
                  <a:lnTo>
                    <a:pt x="105967" y="759299"/>
                  </a:lnTo>
                  <a:lnTo>
                    <a:pt x="79252" y="723571"/>
                  </a:lnTo>
                  <a:lnTo>
                    <a:pt x="56007" y="685305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4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8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6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8" y="36466"/>
                  </a:lnTo>
                  <a:lnTo>
                    <a:pt x="326079" y="20862"/>
                  </a:lnTo>
                  <a:lnTo>
                    <a:pt x="370559" y="9427"/>
                  </a:lnTo>
                  <a:lnTo>
                    <a:pt x="416644" y="2395"/>
                  </a:lnTo>
                  <a:lnTo>
                    <a:pt x="464101" y="0"/>
                  </a:lnTo>
                  <a:lnTo>
                    <a:pt x="7496898" y="0"/>
                  </a:lnTo>
                  <a:lnTo>
                    <a:pt x="7544345" y="2395"/>
                  </a:lnTo>
                  <a:lnTo>
                    <a:pt x="7590422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7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0" y="168875"/>
                  </a:lnTo>
                  <a:lnTo>
                    <a:pt x="7881729" y="204603"/>
                  </a:lnTo>
                  <a:lnTo>
                    <a:pt x="7904977" y="242868"/>
                  </a:lnTo>
                  <a:lnTo>
                    <a:pt x="7924522" y="283437"/>
                  </a:lnTo>
                  <a:lnTo>
                    <a:pt x="7940130" y="326078"/>
                  </a:lnTo>
                  <a:lnTo>
                    <a:pt x="7951568" y="370558"/>
                  </a:lnTo>
                  <a:lnTo>
                    <a:pt x="7958601" y="416643"/>
                  </a:lnTo>
                  <a:lnTo>
                    <a:pt x="7960998" y="464100"/>
                  </a:lnTo>
                  <a:lnTo>
                    <a:pt x="7958601" y="511547"/>
                  </a:lnTo>
                  <a:lnTo>
                    <a:pt x="7951568" y="557624"/>
                  </a:lnTo>
                  <a:lnTo>
                    <a:pt x="7940130" y="602099"/>
                  </a:lnTo>
                  <a:lnTo>
                    <a:pt x="7924522" y="644737"/>
                  </a:lnTo>
                  <a:lnTo>
                    <a:pt x="7904977" y="685305"/>
                  </a:lnTo>
                  <a:lnTo>
                    <a:pt x="7881729" y="723571"/>
                  </a:lnTo>
                  <a:lnTo>
                    <a:pt x="7855010" y="759299"/>
                  </a:lnTo>
                  <a:lnTo>
                    <a:pt x="7825055" y="792258"/>
                  </a:lnTo>
                  <a:lnTo>
                    <a:pt x="7792096" y="822213"/>
                  </a:lnTo>
                  <a:lnTo>
                    <a:pt x="7756367" y="848932"/>
                  </a:lnTo>
                  <a:lnTo>
                    <a:pt x="7718102" y="872181"/>
                  </a:lnTo>
                  <a:lnTo>
                    <a:pt x="7677534" y="891725"/>
                  </a:lnTo>
                  <a:lnTo>
                    <a:pt x="7634896" y="907333"/>
                  </a:lnTo>
                  <a:lnTo>
                    <a:pt x="7590422" y="918771"/>
                  </a:lnTo>
                  <a:lnTo>
                    <a:pt x="7544345" y="925804"/>
                  </a:lnTo>
                  <a:lnTo>
                    <a:pt x="7496898" y="928201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649901" y="5861759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70">
                  <a:moveTo>
                    <a:pt x="7503057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6" y="0"/>
                  </a:lnTo>
                  <a:lnTo>
                    <a:pt x="7503062" y="0"/>
                  </a:lnTo>
                  <a:lnTo>
                    <a:pt x="7551071" y="2432"/>
                  </a:lnTo>
                  <a:lnTo>
                    <a:pt x="7597712" y="9570"/>
                  </a:lnTo>
                  <a:lnTo>
                    <a:pt x="7608373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6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6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7608373" y="928201"/>
                  </a:lnTo>
                  <a:lnTo>
                    <a:pt x="7597712" y="930949"/>
                  </a:lnTo>
                  <a:lnTo>
                    <a:pt x="7551071" y="938087"/>
                  </a:lnTo>
                  <a:lnTo>
                    <a:pt x="7503057" y="940519"/>
                  </a:lnTo>
                  <a:close/>
                </a:path>
                <a:path w="7973694" h="941070">
                  <a:moveTo>
                    <a:pt x="7608373" y="928201"/>
                  </a:moveTo>
                  <a:lnTo>
                    <a:pt x="7503057" y="928201"/>
                  </a:lnTo>
                  <a:lnTo>
                    <a:pt x="7549816" y="925832"/>
                  </a:lnTo>
                  <a:lnTo>
                    <a:pt x="7595238" y="918881"/>
                  </a:lnTo>
                  <a:lnTo>
                    <a:pt x="7639092" y="907580"/>
                  </a:lnTo>
                  <a:lnTo>
                    <a:pt x="7681146" y="892160"/>
                  </a:lnTo>
                  <a:lnTo>
                    <a:pt x="7721169" y="872853"/>
                  </a:lnTo>
                  <a:lnTo>
                    <a:pt x="7758927" y="849890"/>
                  </a:lnTo>
                  <a:lnTo>
                    <a:pt x="7794191" y="823505"/>
                  </a:lnTo>
                  <a:lnTo>
                    <a:pt x="7826726" y="793929"/>
                  </a:lnTo>
                  <a:lnTo>
                    <a:pt x="7856303" y="761393"/>
                  </a:lnTo>
                  <a:lnTo>
                    <a:pt x="7882688" y="726130"/>
                  </a:lnTo>
                  <a:lnTo>
                    <a:pt x="7905650" y="688371"/>
                  </a:lnTo>
                  <a:lnTo>
                    <a:pt x="7924957" y="648349"/>
                  </a:lnTo>
                  <a:lnTo>
                    <a:pt x="7940378" y="606294"/>
                  </a:lnTo>
                  <a:lnTo>
                    <a:pt x="7951679" y="562440"/>
                  </a:lnTo>
                  <a:lnTo>
                    <a:pt x="7958630" y="517018"/>
                  </a:lnTo>
                  <a:lnTo>
                    <a:pt x="7960999" y="470259"/>
                  </a:lnTo>
                  <a:lnTo>
                    <a:pt x="7958630" y="423501"/>
                  </a:lnTo>
                  <a:lnTo>
                    <a:pt x="7951679" y="378078"/>
                  </a:lnTo>
                  <a:lnTo>
                    <a:pt x="7940378" y="334224"/>
                  </a:lnTo>
                  <a:lnTo>
                    <a:pt x="7924957" y="292170"/>
                  </a:lnTo>
                  <a:lnTo>
                    <a:pt x="7905650" y="252147"/>
                  </a:lnTo>
                  <a:lnTo>
                    <a:pt x="7882688" y="214389"/>
                  </a:lnTo>
                  <a:lnTo>
                    <a:pt x="7856303" y="179125"/>
                  </a:lnTo>
                  <a:lnTo>
                    <a:pt x="7826726" y="146590"/>
                  </a:lnTo>
                  <a:lnTo>
                    <a:pt x="7794191" y="117013"/>
                  </a:lnTo>
                  <a:lnTo>
                    <a:pt x="7758927" y="90628"/>
                  </a:lnTo>
                  <a:lnTo>
                    <a:pt x="7721169" y="67666"/>
                  </a:lnTo>
                  <a:lnTo>
                    <a:pt x="7681146" y="48359"/>
                  </a:lnTo>
                  <a:lnTo>
                    <a:pt x="7639092" y="32939"/>
                  </a:lnTo>
                  <a:lnTo>
                    <a:pt x="7595238" y="21637"/>
                  </a:lnTo>
                  <a:lnTo>
                    <a:pt x="7549816" y="14686"/>
                  </a:lnTo>
                  <a:lnTo>
                    <a:pt x="7503057" y="12318"/>
                  </a:lnTo>
                  <a:lnTo>
                    <a:pt x="7608373" y="12318"/>
                  </a:lnTo>
                  <a:lnTo>
                    <a:pt x="7685929" y="37013"/>
                  </a:lnTo>
                  <a:lnTo>
                    <a:pt x="7727027" y="56840"/>
                  </a:lnTo>
                  <a:lnTo>
                    <a:pt x="7765802" y="80421"/>
                  </a:lnTo>
                  <a:lnTo>
                    <a:pt x="7802014" y="107517"/>
                  </a:lnTo>
                  <a:lnTo>
                    <a:pt x="7835425" y="137890"/>
                  </a:lnTo>
                  <a:lnTo>
                    <a:pt x="7865798" y="171302"/>
                  </a:lnTo>
                  <a:lnTo>
                    <a:pt x="7892894" y="207514"/>
                  </a:lnTo>
                  <a:lnTo>
                    <a:pt x="7916475" y="246288"/>
                  </a:lnTo>
                  <a:lnTo>
                    <a:pt x="7936302" y="287387"/>
                  </a:lnTo>
                  <a:lnTo>
                    <a:pt x="7952138" y="330571"/>
                  </a:lnTo>
                  <a:lnTo>
                    <a:pt x="7963745" y="375604"/>
                  </a:lnTo>
                  <a:lnTo>
                    <a:pt x="7970883" y="422246"/>
                  </a:lnTo>
                  <a:lnTo>
                    <a:pt x="7973316" y="470259"/>
                  </a:lnTo>
                  <a:lnTo>
                    <a:pt x="7970883" y="518273"/>
                  </a:lnTo>
                  <a:lnTo>
                    <a:pt x="7963745" y="564915"/>
                  </a:lnTo>
                  <a:lnTo>
                    <a:pt x="7952138" y="609947"/>
                  </a:lnTo>
                  <a:lnTo>
                    <a:pt x="7936302" y="653132"/>
                  </a:lnTo>
                  <a:lnTo>
                    <a:pt x="7916475" y="694231"/>
                  </a:lnTo>
                  <a:lnTo>
                    <a:pt x="7892894" y="733005"/>
                  </a:lnTo>
                  <a:lnTo>
                    <a:pt x="7865798" y="769217"/>
                  </a:lnTo>
                  <a:lnTo>
                    <a:pt x="7835425" y="802629"/>
                  </a:lnTo>
                  <a:lnTo>
                    <a:pt x="7802014" y="833002"/>
                  </a:lnTo>
                  <a:lnTo>
                    <a:pt x="7765802" y="860098"/>
                  </a:lnTo>
                  <a:lnTo>
                    <a:pt x="7727027" y="883679"/>
                  </a:lnTo>
                  <a:lnTo>
                    <a:pt x="7685929" y="903506"/>
                  </a:lnTo>
                  <a:lnTo>
                    <a:pt x="7642744" y="919342"/>
                  </a:lnTo>
                  <a:lnTo>
                    <a:pt x="7608373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656060" y="5867918"/>
              <a:ext cx="1821814" cy="928369"/>
            </a:xfrm>
            <a:custGeom>
              <a:avLst/>
              <a:gdLst/>
              <a:ahLst/>
              <a:cxnLst/>
              <a:rect l="l" t="t" r="r" b="b"/>
              <a:pathLst>
                <a:path w="1821815" h="928370">
                  <a:moveTo>
                    <a:pt x="1357236" y="928201"/>
                  </a:moveTo>
                  <a:lnTo>
                    <a:pt x="464101" y="928201"/>
                  </a:lnTo>
                  <a:lnTo>
                    <a:pt x="416644" y="925804"/>
                  </a:lnTo>
                  <a:lnTo>
                    <a:pt x="370559" y="918771"/>
                  </a:lnTo>
                  <a:lnTo>
                    <a:pt x="326079" y="907333"/>
                  </a:lnTo>
                  <a:lnTo>
                    <a:pt x="283438" y="891725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6" y="822213"/>
                  </a:lnTo>
                  <a:lnTo>
                    <a:pt x="135919" y="792258"/>
                  </a:lnTo>
                  <a:lnTo>
                    <a:pt x="105967" y="759299"/>
                  </a:lnTo>
                  <a:lnTo>
                    <a:pt x="79252" y="723571"/>
                  </a:lnTo>
                  <a:lnTo>
                    <a:pt x="56007" y="685305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4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8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6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8" y="36466"/>
                  </a:lnTo>
                  <a:lnTo>
                    <a:pt x="326079" y="20862"/>
                  </a:lnTo>
                  <a:lnTo>
                    <a:pt x="370559" y="9427"/>
                  </a:lnTo>
                  <a:lnTo>
                    <a:pt x="416644" y="2395"/>
                  </a:lnTo>
                  <a:lnTo>
                    <a:pt x="464101" y="0"/>
                  </a:lnTo>
                  <a:lnTo>
                    <a:pt x="1357236" y="0"/>
                  </a:lnTo>
                  <a:lnTo>
                    <a:pt x="1404682" y="2395"/>
                  </a:lnTo>
                  <a:lnTo>
                    <a:pt x="1450760" y="9427"/>
                  </a:lnTo>
                  <a:lnTo>
                    <a:pt x="1495234" y="20862"/>
                  </a:lnTo>
                  <a:lnTo>
                    <a:pt x="1537872" y="36466"/>
                  </a:lnTo>
                  <a:lnTo>
                    <a:pt x="1578441" y="56007"/>
                  </a:lnTo>
                  <a:lnTo>
                    <a:pt x="1616706" y="79252"/>
                  </a:lnTo>
                  <a:lnTo>
                    <a:pt x="1652435" y="105967"/>
                  </a:lnTo>
                  <a:lnTo>
                    <a:pt x="1685393" y="135919"/>
                  </a:lnTo>
                  <a:lnTo>
                    <a:pt x="1715349" y="168875"/>
                  </a:lnTo>
                  <a:lnTo>
                    <a:pt x="1742067" y="204603"/>
                  </a:lnTo>
                  <a:lnTo>
                    <a:pt x="1765316" y="242868"/>
                  </a:lnTo>
                  <a:lnTo>
                    <a:pt x="1784861" y="283437"/>
                  </a:lnTo>
                  <a:lnTo>
                    <a:pt x="1800468" y="326078"/>
                  </a:lnTo>
                  <a:lnTo>
                    <a:pt x="1811906" y="370558"/>
                  </a:lnTo>
                  <a:lnTo>
                    <a:pt x="1818939" y="416643"/>
                  </a:lnTo>
                  <a:lnTo>
                    <a:pt x="1821336" y="464100"/>
                  </a:lnTo>
                  <a:lnTo>
                    <a:pt x="1818939" y="511547"/>
                  </a:lnTo>
                  <a:lnTo>
                    <a:pt x="1811906" y="557624"/>
                  </a:lnTo>
                  <a:lnTo>
                    <a:pt x="1800468" y="602099"/>
                  </a:lnTo>
                  <a:lnTo>
                    <a:pt x="1784861" y="644737"/>
                  </a:lnTo>
                  <a:lnTo>
                    <a:pt x="1765316" y="685305"/>
                  </a:lnTo>
                  <a:lnTo>
                    <a:pt x="1742067" y="723571"/>
                  </a:lnTo>
                  <a:lnTo>
                    <a:pt x="1715349" y="759299"/>
                  </a:lnTo>
                  <a:lnTo>
                    <a:pt x="1685393" y="792258"/>
                  </a:lnTo>
                  <a:lnTo>
                    <a:pt x="1652435" y="822213"/>
                  </a:lnTo>
                  <a:lnTo>
                    <a:pt x="1616706" y="848932"/>
                  </a:lnTo>
                  <a:lnTo>
                    <a:pt x="1578441" y="872181"/>
                  </a:lnTo>
                  <a:lnTo>
                    <a:pt x="1537872" y="891725"/>
                  </a:lnTo>
                  <a:lnTo>
                    <a:pt x="1495234" y="907333"/>
                  </a:lnTo>
                  <a:lnTo>
                    <a:pt x="1450760" y="918771"/>
                  </a:lnTo>
                  <a:lnTo>
                    <a:pt x="1404682" y="925804"/>
                  </a:lnTo>
                  <a:lnTo>
                    <a:pt x="1357236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49901" y="5861759"/>
              <a:ext cx="1833880" cy="941069"/>
            </a:xfrm>
            <a:custGeom>
              <a:avLst/>
              <a:gdLst/>
              <a:ahLst/>
              <a:cxnLst/>
              <a:rect l="l" t="t" r="r" b="b"/>
              <a:pathLst>
                <a:path w="1833879" h="941070">
                  <a:moveTo>
                    <a:pt x="1363395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6" y="0"/>
                  </a:lnTo>
                  <a:lnTo>
                    <a:pt x="1363399" y="0"/>
                  </a:lnTo>
                  <a:lnTo>
                    <a:pt x="1411408" y="2432"/>
                  </a:lnTo>
                  <a:lnTo>
                    <a:pt x="1458050" y="9570"/>
                  </a:lnTo>
                  <a:lnTo>
                    <a:pt x="1468710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6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6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468710" y="928201"/>
                  </a:lnTo>
                  <a:lnTo>
                    <a:pt x="1458050" y="930949"/>
                  </a:lnTo>
                  <a:lnTo>
                    <a:pt x="1411408" y="938087"/>
                  </a:lnTo>
                  <a:lnTo>
                    <a:pt x="1363395" y="940519"/>
                  </a:lnTo>
                  <a:close/>
                </a:path>
                <a:path w="1833879" h="941070">
                  <a:moveTo>
                    <a:pt x="1468710" y="928201"/>
                  </a:moveTo>
                  <a:lnTo>
                    <a:pt x="1363395" y="928201"/>
                  </a:lnTo>
                  <a:lnTo>
                    <a:pt x="1410153" y="925832"/>
                  </a:lnTo>
                  <a:lnTo>
                    <a:pt x="1455575" y="918881"/>
                  </a:lnTo>
                  <a:lnTo>
                    <a:pt x="1499430" y="907580"/>
                  </a:lnTo>
                  <a:lnTo>
                    <a:pt x="1541484" y="892160"/>
                  </a:lnTo>
                  <a:lnTo>
                    <a:pt x="1581506" y="872853"/>
                  </a:lnTo>
                  <a:lnTo>
                    <a:pt x="1619265" y="849890"/>
                  </a:lnTo>
                  <a:lnTo>
                    <a:pt x="1654528" y="823505"/>
                  </a:lnTo>
                  <a:lnTo>
                    <a:pt x="1687064" y="793929"/>
                  </a:lnTo>
                  <a:lnTo>
                    <a:pt x="1716640" y="761393"/>
                  </a:lnTo>
                  <a:lnTo>
                    <a:pt x="1743025" y="726130"/>
                  </a:lnTo>
                  <a:lnTo>
                    <a:pt x="1765987" y="688371"/>
                  </a:lnTo>
                  <a:lnTo>
                    <a:pt x="1785295" y="648349"/>
                  </a:lnTo>
                  <a:lnTo>
                    <a:pt x="1800715" y="606294"/>
                  </a:lnTo>
                  <a:lnTo>
                    <a:pt x="1812016" y="562440"/>
                  </a:lnTo>
                  <a:lnTo>
                    <a:pt x="1818967" y="517018"/>
                  </a:lnTo>
                  <a:lnTo>
                    <a:pt x="1821336" y="470259"/>
                  </a:lnTo>
                  <a:lnTo>
                    <a:pt x="1818967" y="423501"/>
                  </a:lnTo>
                  <a:lnTo>
                    <a:pt x="1812016" y="378078"/>
                  </a:lnTo>
                  <a:lnTo>
                    <a:pt x="1800715" y="334224"/>
                  </a:lnTo>
                  <a:lnTo>
                    <a:pt x="1785295" y="292170"/>
                  </a:lnTo>
                  <a:lnTo>
                    <a:pt x="1765987" y="252147"/>
                  </a:lnTo>
                  <a:lnTo>
                    <a:pt x="1743025" y="214389"/>
                  </a:lnTo>
                  <a:lnTo>
                    <a:pt x="1716640" y="179125"/>
                  </a:lnTo>
                  <a:lnTo>
                    <a:pt x="1687064" y="146590"/>
                  </a:lnTo>
                  <a:lnTo>
                    <a:pt x="1654528" y="117013"/>
                  </a:lnTo>
                  <a:lnTo>
                    <a:pt x="1619265" y="90628"/>
                  </a:lnTo>
                  <a:lnTo>
                    <a:pt x="1581506" y="67666"/>
                  </a:lnTo>
                  <a:lnTo>
                    <a:pt x="1541484" y="48359"/>
                  </a:lnTo>
                  <a:lnTo>
                    <a:pt x="1499430" y="32939"/>
                  </a:lnTo>
                  <a:lnTo>
                    <a:pt x="1455575" y="21637"/>
                  </a:lnTo>
                  <a:lnTo>
                    <a:pt x="1410153" y="14686"/>
                  </a:lnTo>
                  <a:lnTo>
                    <a:pt x="1363395" y="12318"/>
                  </a:lnTo>
                  <a:lnTo>
                    <a:pt x="1468710" y="12318"/>
                  </a:lnTo>
                  <a:lnTo>
                    <a:pt x="1546267" y="37013"/>
                  </a:lnTo>
                  <a:lnTo>
                    <a:pt x="1587366" y="56840"/>
                  </a:lnTo>
                  <a:lnTo>
                    <a:pt x="1626140" y="80421"/>
                  </a:lnTo>
                  <a:lnTo>
                    <a:pt x="1662352" y="107517"/>
                  </a:lnTo>
                  <a:lnTo>
                    <a:pt x="1695764" y="137890"/>
                  </a:lnTo>
                  <a:lnTo>
                    <a:pt x="1726137" y="171302"/>
                  </a:lnTo>
                  <a:lnTo>
                    <a:pt x="1753233" y="207514"/>
                  </a:lnTo>
                  <a:lnTo>
                    <a:pt x="1776814" y="246288"/>
                  </a:lnTo>
                  <a:lnTo>
                    <a:pt x="1796641" y="287387"/>
                  </a:lnTo>
                  <a:lnTo>
                    <a:pt x="1812477" y="330571"/>
                  </a:lnTo>
                  <a:lnTo>
                    <a:pt x="1824084" y="375604"/>
                  </a:lnTo>
                  <a:lnTo>
                    <a:pt x="1831222" y="422246"/>
                  </a:lnTo>
                  <a:lnTo>
                    <a:pt x="1833654" y="470259"/>
                  </a:lnTo>
                  <a:lnTo>
                    <a:pt x="1831222" y="518273"/>
                  </a:lnTo>
                  <a:lnTo>
                    <a:pt x="1824084" y="564915"/>
                  </a:lnTo>
                  <a:lnTo>
                    <a:pt x="1812477" y="609947"/>
                  </a:lnTo>
                  <a:lnTo>
                    <a:pt x="1796641" y="653132"/>
                  </a:lnTo>
                  <a:lnTo>
                    <a:pt x="1776814" y="694231"/>
                  </a:lnTo>
                  <a:lnTo>
                    <a:pt x="1753233" y="733005"/>
                  </a:lnTo>
                  <a:lnTo>
                    <a:pt x="1726137" y="769217"/>
                  </a:lnTo>
                  <a:lnTo>
                    <a:pt x="1695764" y="802629"/>
                  </a:lnTo>
                  <a:lnTo>
                    <a:pt x="1662352" y="833002"/>
                  </a:lnTo>
                  <a:lnTo>
                    <a:pt x="1626140" y="860098"/>
                  </a:lnTo>
                  <a:lnTo>
                    <a:pt x="1587366" y="883679"/>
                  </a:lnTo>
                  <a:lnTo>
                    <a:pt x="1546267" y="903506"/>
                  </a:lnTo>
                  <a:lnTo>
                    <a:pt x="1503082" y="919342"/>
                  </a:lnTo>
                  <a:lnTo>
                    <a:pt x="1468710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9441014" y="6087574"/>
            <a:ext cx="2514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95" dirty="0">
                <a:latin typeface="Dotum"/>
                <a:cs typeface="Dotum"/>
              </a:rPr>
              <a:t>Q</a:t>
            </a:r>
            <a:endParaRPr sz="2500">
              <a:latin typeface="Dotum"/>
              <a:cs typeface="Dotum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929105" y="6174915"/>
            <a:ext cx="722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0" dirty="0">
                <a:latin typeface="Dotum"/>
                <a:cs typeface="Dotum"/>
              </a:rPr>
              <a:t>음소거</a:t>
            </a:r>
            <a:endParaRPr sz="2000">
              <a:latin typeface="Dotum"/>
              <a:cs typeface="Dotum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649901" y="7145526"/>
            <a:ext cx="7973695" cy="941069"/>
            <a:chOff x="8649901" y="7145526"/>
            <a:chExt cx="7973695" cy="941069"/>
          </a:xfrm>
        </p:grpSpPr>
        <p:sp>
          <p:nvSpPr>
            <p:cNvPr id="42" name="object 42"/>
            <p:cNvSpPr/>
            <p:nvPr/>
          </p:nvSpPr>
          <p:spPr>
            <a:xfrm>
              <a:off x="8656060" y="7151686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70">
                  <a:moveTo>
                    <a:pt x="7496898" y="928201"/>
                  </a:moveTo>
                  <a:lnTo>
                    <a:pt x="464101" y="928201"/>
                  </a:lnTo>
                  <a:lnTo>
                    <a:pt x="416644" y="925804"/>
                  </a:lnTo>
                  <a:lnTo>
                    <a:pt x="370559" y="918771"/>
                  </a:lnTo>
                  <a:lnTo>
                    <a:pt x="326079" y="907333"/>
                  </a:lnTo>
                  <a:lnTo>
                    <a:pt x="283438" y="891725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6" y="822213"/>
                  </a:lnTo>
                  <a:lnTo>
                    <a:pt x="135919" y="792258"/>
                  </a:lnTo>
                  <a:lnTo>
                    <a:pt x="105967" y="759299"/>
                  </a:lnTo>
                  <a:lnTo>
                    <a:pt x="79252" y="723571"/>
                  </a:lnTo>
                  <a:lnTo>
                    <a:pt x="56007" y="685305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4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8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6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8" y="36466"/>
                  </a:lnTo>
                  <a:lnTo>
                    <a:pt x="326079" y="20862"/>
                  </a:lnTo>
                  <a:lnTo>
                    <a:pt x="370559" y="9427"/>
                  </a:lnTo>
                  <a:lnTo>
                    <a:pt x="416644" y="2395"/>
                  </a:lnTo>
                  <a:lnTo>
                    <a:pt x="464101" y="0"/>
                  </a:lnTo>
                  <a:lnTo>
                    <a:pt x="7496898" y="0"/>
                  </a:lnTo>
                  <a:lnTo>
                    <a:pt x="7544345" y="2395"/>
                  </a:lnTo>
                  <a:lnTo>
                    <a:pt x="7590422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7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0" y="168875"/>
                  </a:lnTo>
                  <a:lnTo>
                    <a:pt x="7881729" y="204603"/>
                  </a:lnTo>
                  <a:lnTo>
                    <a:pt x="7904977" y="242868"/>
                  </a:lnTo>
                  <a:lnTo>
                    <a:pt x="7924522" y="283437"/>
                  </a:lnTo>
                  <a:lnTo>
                    <a:pt x="7940130" y="326078"/>
                  </a:lnTo>
                  <a:lnTo>
                    <a:pt x="7951568" y="370558"/>
                  </a:lnTo>
                  <a:lnTo>
                    <a:pt x="7958601" y="416643"/>
                  </a:lnTo>
                  <a:lnTo>
                    <a:pt x="7960998" y="464100"/>
                  </a:lnTo>
                  <a:lnTo>
                    <a:pt x="7958601" y="511547"/>
                  </a:lnTo>
                  <a:lnTo>
                    <a:pt x="7951568" y="557624"/>
                  </a:lnTo>
                  <a:lnTo>
                    <a:pt x="7940130" y="602099"/>
                  </a:lnTo>
                  <a:lnTo>
                    <a:pt x="7924522" y="644737"/>
                  </a:lnTo>
                  <a:lnTo>
                    <a:pt x="7904977" y="685305"/>
                  </a:lnTo>
                  <a:lnTo>
                    <a:pt x="7881729" y="723571"/>
                  </a:lnTo>
                  <a:lnTo>
                    <a:pt x="7855010" y="759299"/>
                  </a:lnTo>
                  <a:lnTo>
                    <a:pt x="7825055" y="792258"/>
                  </a:lnTo>
                  <a:lnTo>
                    <a:pt x="7792096" y="822213"/>
                  </a:lnTo>
                  <a:lnTo>
                    <a:pt x="7756367" y="848932"/>
                  </a:lnTo>
                  <a:lnTo>
                    <a:pt x="7718102" y="872181"/>
                  </a:lnTo>
                  <a:lnTo>
                    <a:pt x="7677534" y="891725"/>
                  </a:lnTo>
                  <a:lnTo>
                    <a:pt x="7634896" y="907333"/>
                  </a:lnTo>
                  <a:lnTo>
                    <a:pt x="7590422" y="918771"/>
                  </a:lnTo>
                  <a:lnTo>
                    <a:pt x="7544345" y="925804"/>
                  </a:lnTo>
                  <a:lnTo>
                    <a:pt x="7496898" y="928201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649901" y="7145526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70">
                  <a:moveTo>
                    <a:pt x="7503057" y="940520"/>
                  </a:moveTo>
                  <a:lnTo>
                    <a:pt x="470260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60" y="0"/>
                  </a:lnTo>
                  <a:lnTo>
                    <a:pt x="7503057" y="0"/>
                  </a:lnTo>
                  <a:lnTo>
                    <a:pt x="7551071" y="2432"/>
                  </a:lnTo>
                  <a:lnTo>
                    <a:pt x="7597712" y="9570"/>
                  </a:lnTo>
                  <a:lnTo>
                    <a:pt x="7608373" y="12318"/>
                  </a:lnTo>
                  <a:lnTo>
                    <a:pt x="470260" y="12318"/>
                  </a:lnTo>
                  <a:lnTo>
                    <a:pt x="423501" y="14687"/>
                  </a:lnTo>
                  <a:lnTo>
                    <a:pt x="378079" y="21638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9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6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6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1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5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60" y="928201"/>
                  </a:lnTo>
                  <a:lnTo>
                    <a:pt x="7608373" y="928201"/>
                  </a:lnTo>
                  <a:lnTo>
                    <a:pt x="7597712" y="930949"/>
                  </a:lnTo>
                  <a:lnTo>
                    <a:pt x="7551071" y="938087"/>
                  </a:lnTo>
                  <a:lnTo>
                    <a:pt x="7503057" y="940520"/>
                  </a:lnTo>
                  <a:close/>
                </a:path>
                <a:path w="7973694" h="941070">
                  <a:moveTo>
                    <a:pt x="7608373" y="928201"/>
                  </a:moveTo>
                  <a:lnTo>
                    <a:pt x="7503057" y="928201"/>
                  </a:lnTo>
                  <a:lnTo>
                    <a:pt x="7549816" y="925833"/>
                  </a:lnTo>
                  <a:lnTo>
                    <a:pt x="7595238" y="918882"/>
                  </a:lnTo>
                  <a:lnTo>
                    <a:pt x="7639092" y="907580"/>
                  </a:lnTo>
                  <a:lnTo>
                    <a:pt x="7681146" y="892160"/>
                  </a:lnTo>
                  <a:lnTo>
                    <a:pt x="7721169" y="872853"/>
                  </a:lnTo>
                  <a:lnTo>
                    <a:pt x="7758927" y="849891"/>
                  </a:lnTo>
                  <a:lnTo>
                    <a:pt x="7794191" y="823505"/>
                  </a:lnTo>
                  <a:lnTo>
                    <a:pt x="7826726" y="793929"/>
                  </a:lnTo>
                  <a:lnTo>
                    <a:pt x="7856303" y="761393"/>
                  </a:lnTo>
                  <a:lnTo>
                    <a:pt x="7882688" y="726130"/>
                  </a:lnTo>
                  <a:lnTo>
                    <a:pt x="7905650" y="688371"/>
                  </a:lnTo>
                  <a:lnTo>
                    <a:pt x="7924957" y="648349"/>
                  </a:lnTo>
                  <a:lnTo>
                    <a:pt x="7940378" y="606295"/>
                  </a:lnTo>
                  <a:lnTo>
                    <a:pt x="7951679" y="562440"/>
                  </a:lnTo>
                  <a:lnTo>
                    <a:pt x="7958630" y="517018"/>
                  </a:lnTo>
                  <a:lnTo>
                    <a:pt x="7960999" y="470259"/>
                  </a:lnTo>
                  <a:lnTo>
                    <a:pt x="7958630" y="423501"/>
                  </a:lnTo>
                  <a:lnTo>
                    <a:pt x="7951679" y="378079"/>
                  </a:lnTo>
                  <a:lnTo>
                    <a:pt x="7940378" y="334224"/>
                  </a:lnTo>
                  <a:lnTo>
                    <a:pt x="7924957" y="292170"/>
                  </a:lnTo>
                  <a:lnTo>
                    <a:pt x="7905650" y="252148"/>
                  </a:lnTo>
                  <a:lnTo>
                    <a:pt x="7882688" y="214389"/>
                  </a:lnTo>
                  <a:lnTo>
                    <a:pt x="7856303" y="179126"/>
                  </a:lnTo>
                  <a:lnTo>
                    <a:pt x="7826726" y="146590"/>
                  </a:lnTo>
                  <a:lnTo>
                    <a:pt x="7794191" y="117014"/>
                  </a:lnTo>
                  <a:lnTo>
                    <a:pt x="7758927" y="90629"/>
                  </a:lnTo>
                  <a:lnTo>
                    <a:pt x="7721169" y="67666"/>
                  </a:lnTo>
                  <a:lnTo>
                    <a:pt x="7681146" y="48359"/>
                  </a:lnTo>
                  <a:lnTo>
                    <a:pt x="7639092" y="32939"/>
                  </a:lnTo>
                  <a:lnTo>
                    <a:pt x="7595238" y="21638"/>
                  </a:lnTo>
                  <a:lnTo>
                    <a:pt x="7549816" y="14687"/>
                  </a:lnTo>
                  <a:lnTo>
                    <a:pt x="7503057" y="12318"/>
                  </a:lnTo>
                  <a:lnTo>
                    <a:pt x="7608373" y="12318"/>
                  </a:lnTo>
                  <a:lnTo>
                    <a:pt x="7685929" y="37013"/>
                  </a:lnTo>
                  <a:lnTo>
                    <a:pt x="7727027" y="56840"/>
                  </a:lnTo>
                  <a:lnTo>
                    <a:pt x="7765802" y="80421"/>
                  </a:lnTo>
                  <a:lnTo>
                    <a:pt x="7802014" y="107517"/>
                  </a:lnTo>
                  <a:lnTo>
                    <a:pt x="7835425" y="137890"/>
                  </a:lnTo>
                  <a:lnTo>
                    <a:pt x="7865798" y="171302"/>
                  </a:lnTo>
                  <a:lnTo>
                    <a:pt x="7892894" y="207514"/>
                  </a:lnTo>
                  <a:lnTo>
                    <a:pt x="7916475" y="246288"/>
                  </a:lnTo>
                  <a:lnTo>
                    <a:pt x="7936302" y="287387"/>
                  </a:lnTo>
                  <a:lnTo>
                    <a:pt x="7952138" y="330572"/>
                  </a:lnTo>
                  <a:lnTo>
                    <a:pt x="7963745" y="375604"/>
                  </a:lnTo>
                  <a:lnTo>
                    <a:pt x="7970883" y="422246"/>
                  </a:lnTo>
                  <a:lnTo>
                    <a:pt x="7973316" y="470259"/>
                  </a:lnTo>
                  <a:lnTo>
                    <a:pt x="7970883" y="518273"/>
                  </a:lnTo>
                  <a:lnTo>
                    <a:pt x="7963745" y="564915"/>
                  </a:lnTo>
                  <a:lnTo>
                    <a:pt x="7952138" y="609947"/>
                  </a:lnTo>
                  <a:lnTo>
                    <a:pt x="7936302" y="653132"/>
                  </a:lnTo>
                  <a:lnTo>
                    <a:pt x="7916475" y="694231"/>
                  </a:lnTo>
                  <a:lnTo>
                    <a:pt x="7892894" y="733005"/>
                  </a:lnTo>
                  <a:lnTo>
                    <a:pt x="7865798" y="769217"/>
                  </a:lnTo>
                  <a:lnTo>
                    <a:pt x="7835425" y="802629"/>
                  </a:lnTo>
                  <a:lnTo>
                    <a:pt x="7802014" y="833002"/>
                  </a:lnTo>
                  <a:lnTo>
                    <a:pt x="7765802" y="860098"/>
                  </a:lnTo>
                  <a:lnTo>
                    <a:pt x="7727027" y="883679"/>
                  </a:lnTo>
                  <a:lnTo>
                    <a:pt x="7685929" y="903506"/>
                  </a:lnTo>
                  <a:lnTo>
                    <a:pt x="7642744" y="919342"/>
                  </a:lnTo>
                  <a:lnTo>
                    <a:pt x="7608373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56060" y="7151686"/>
              <a:ext cx="1821814" cy="928369"/>
            </a:xfrm>
            <a:custGeom>
              <a:avLst/>
              <a:gdLst/>
              <a:ahLst/>
              <a:cxnLst/>
              <a:rect l="l" t="t" r="r" b="b"/>
              <a:pathLst>
                <a:path w="1821815" h="928370">
                  <a:moveTo>
                    <a:pt x="1357236" y="928201"/>
                  </a:moveTo>
                  <a:lnTo>
                    <a:pt x="464101" y="928201"/>
                  </a:lnTo>
                  <a:lnTo>
                    <a:pt x="416644" y="925804"/>
                  </a:lnTo>
                  <a:lnTo>
                    <a:pt x="370559" y="918771"/>
                  </a:lnTo>
                  <a:lnTo>
                    <a:pt x="326079" y="907333"/>
                  </a:lnTo>
                  <a:lnTo>
                    <a:pt x="283438" y="891725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6" y="822213"/>
                  </a:lnTo>
                  <a:lnTo>
                    <a:pt x="135919" y="792258"/>
                  </a:lnTo>
                  <a:lnTo>
                    <a:pt x="105967" y="759299"/>
                  </a:lnTo>
                  <a:lnTo>
                    <a:pt x="79252" y="723571"/>
                  </a:lnTo>
                  <a:lnTo>
                    <a:pt x="56007" y="685305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4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8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6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8" y="36466"/>
                  </a:lnTo>
                  <a:lnTo>
                    <a:pt x="326079" y="20862"/>
                  </a:lnTo>
                  <a:lnTo>
                    <a:pt x="370559" y="9427"/>
                  </a:lnTo>
                  <a:lnTo>
                    <a:pt x="416644" y="2395"/>
                  </a:lnTo>
                  <a:lnTo>
                    <a:pt x="464101" y="0"/>
                  </a:lnTo>
                  <a:lnTo>
                    <a:pt x="1357236" y="0"/>
                  </a:lnTo>
                  <a:lnTo>
                    <a:pt x="1404682" y="2395"/>
                  </a:lnTo>
                  <a:lnTo>
                    <a:pt x="1450760" y="9427"/>
                  </a:lnTo>
                  <a:lnTo>
                    <a:pt x="1495234" y="20862"/>
                  </a:lnTo>
                  <a:lnTo>
                    <a:pt x="1537872" y="36466"/>
                  </a:lnTo>
                  <a:lnTo>
                    <a:pt x="1578441" y="56007"/>
                  </a:lnTo>
                  <a:lnTo>
                    <a:pt x="1616706" y="79252"/>
                  </a:lnTo>
                  <a:lnTo>
                    <a:pt x="1652435" y="105967"/>
                  </a:lnTo>
                  <a:lnTo>
                    <a:pt x="1685393" y="135919"/>
                  </a:lnTo>
                  <a:lnTo>
                    <a:pt x="1715349" y="168875"/>
                  </a:lnTo>
                  <a:lnTo>
                    <a:pt x="1742067" y="204603"/>
                  </a:lnTo>
                  <a:lnTo>
                    <a:pt x="1765316" y="242868"/>
                  </a:lnTo>
                  <a:lnTo>
                    <a:pt x="1784861" y="283437"/>
                  </a:lnTo>
                  <a:lnTo>
                    <a:pt x="1800468" y="326078"/>
                  </a:lnTo>
                  <a:lnTo>
                    <a:pt x="1811906" y="370558"/>
                  </a:lnTo>
                  <a:lnTo>
                    <a:pt x="1818939" y="416643"/>
                  </a:lnTo>
                  <a:lnTo>
                    <a:pt x="1821336" y="464100"/>
                  </a:lnTo>
                  <a:lnTo>
                    <a:pt x="1818939" y="511547"/>
                  </a:lnTo>
                  <a:lnTo>
                    <a:pt x="1811906" y="557624"/>
                  </a:lnTo>
                  <a:lnTo>
                    <a:pt x="1800468" y="602099"/>
                  </a:lnTo>
                  <a:lnTo>
                    <a:pt x="1784861" y="644737"/>
                  </a:lnTo>
                  <a:lnTo>
                    <a:pt x="1765316" y="685305"/>
                  </a:lnTo>
                  <a:lnTo>
                    <a:pt x="1742067" y="723571"/>
                  </a:lnTo>
                  <a:lnTo>
                    <a:pt x="1715349" y="759299"/>
                  </a:lnTo>
                  <a:lnTo>
                    <a:pt x="1685393" y="792258"/>
                  </a:lnTo>
                  <a:lnTo>
                    <a:pt x="1652435" y="822213"/>
                  </a:lnTo>
                  <a:lnTo>
                    <a:pt x="1616706" y="848932"/>
                  </a:lnTo>
                  <a:lnTo>
                    <a:pt x="1578441" y="872181"/>
                  </a:lnTo>
                  <a:lnTo>
                    <a:pt x="1537872" y="891725"/>
                  </a:lnTo>
                  <a:lnTo>
                    <a:pt x="1495234" y="907333"/>
                  </a:lnTo>
                  <a:lnTo>
                    <a:pt x="1450760" y="918771"/>
                  </a:lnTo>
                  <a:lnTo>
                    <a:pt x="1404682" y="925804"/>
                  </a:lnTo>
                  <a:lnTo>
                    <a:pt x="1357236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649901" y="7145526"/>
              <a:ext cx="1833880" cy="941069"/>
            </a:xfrm>
            <a:custGeom>
              <a:avLst/>
              <a:gdLst/>
              <a:ahLst/>
              <a:cxnLst/>
              <a:rect l="l" t="t" r="r" b="b"/>
              <a:pathLst>
                <a:path w="1833879" h="941070">
                  <a:moveTo>
                    <a:pt x="1363395" y="940520"/>
                  </a:moveTo>
                  <a:lnTo>
                    <a:pt x="470260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60" y="0"/>
                  </a:lnTo>
                  <a:lnTo>
                    <a:pt x="1363395" y="0"/>
                  </a:lnTo>
                  <a:lnTo>
                    <a:pt x="1411408" y="2432"/>
                  </a:lnTo>
                  <a:lnTo>
                    <a:pt x="1458050" y="9570"/>
                  </a:lnTo>
                  <a:lnTo>
                    <a:pt x="1468710" y="12318"/>
                  </a:lnTo>
                  <a:lnTo>
                    <a:pt x="470260" y="12318"/>
                  </a:lnTo>
                  <a:lnTo>
                    <a:pt x="423501" y="14687"/>
                  </a:lnTo>
                  <a:lnTo>
                    <a:pt x="378079" y="21638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9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6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6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1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5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60" y="928201"/>
                  </a:lnTo>
                  <a:lnTo>
                    <a:pt x="1468710" y="928201"/>
                  </a:lnTo>
                  <a:lnTo>
                    <a:pt x="1458050" y="930949"/>
                  </a:lnTo>
                  <a:lnTo>
                    <a:pt x="1411408" y="938087"/>
                  </a:lnTo>
                  <a:lnTo>
                    <a:pt x="1363395" y="940520"/>
                  </a:lnTo>
                  <a:close/>
                </a:path>
                <a:path w="1833879" h="941070">
                  <a:moveTo>
                    <a:pt x="1468710" y="928201"/>
                  </a:moveTo>
                  <a:lnTo>
                    <a:pt x="1363395" y="928201"/>
                  </a:lnTo>
                  <a:lnTo>
                    <a:pt x="1410153" y="925833"/>
                  </a:lnTo>
                  <a:lnTo>
                    <a:pt x="1455575" y="918882"/>
                  </a:lnTo>
                  <a:lnTo>
                    <a:pt x="1499430" y="907580"/>
                  </a:lnTo>
                  <a:lnTo>
                    <a:pt x="1541484" y="892160"/>
                  </a:lnTo>
                  <a:lnTo>
                    <a:pt x="1581506" y="872853"/>
                  </a:lnTo>
                  <a:lnTo>
                    <a:pt x="1619265" y="849891"/>
                  </a:lnTo>
                  <a:lnTo>
                    <a:pt x="1654528" y="823505"/>
                  </a:lnTo>
                  <a:lnTo>
                    <a:pt x="1687064" y="793929"/>
                  </a:lnTo>
                  <a:lnTo>
                    <a:pt x="1716640" y="761393"/>
                  </a:lnTo>
                  <a:lnTo>
                    <a:pt x="1743025" y="726130"/>
                  </a:lnTo>
                  <a:lnTo>
                    <a:pt x="1765987" y="688371"/>
                  </a:lnTo>
                  <a:lnTo>
                    <a:pt x="1785295" y="648349"/>
                  </a:lnTo>
                  <a:lnTo>
                    <a:pt x="1800715" y="606295"/>
                  </a:lnTo>
                  <a:lnTo>
                    <a:pt x="1812016" y="562440"/>
                  </a:lnTo>
                  <a:lnTo>
                    <a:pt x="1818967" y="517018"/>
                  </a:lnTo>
                  <a:lnTo>
                    <a:pt x="1821336" y="470259"/>
                  </a:lnTo>
                  <a:lnTo>
                    <a:pt x="1818967" y="423501"/>
                  </a:lnTo>
                  <a:lnTo>
                    <a:pt x="1812016" y="378079"/>
                  </a:lnTo>
                  <a:lnTo>
                    <a:pt x="1800715" y="334224"/>
                  </a:lnTo>
                  <a:lnTo>
                    <a:pt x="1785295" y="292170"/>
                  </a:lnTo>
                  <a:lnTo>
                    <a:pt x="1765987" y="252148"/>
                  </a:lnTo>
                  <a:lnTo>
                    <a:pt x="1743025" y="214389"/>
                  </a:lnTo>
                  <a:lnTo>
                    <a:pt x="1716640" y="179126"/>
                  </a:lnTo>
                  <a:lnTo>
                    <a:pt x="1687064" y="146590"/>
                  </a:lnTo>
                  <a:lnTo>
                    <a:pt x="1654528" y="117014"/>
                  </a:lnTo>
                  <a:lnTo>
                    <a:pt x="1619265" y="90629"/>
                  </a:lnTo>
                  <a:lnTo>
                    <a:pt x="1581506" y="67666"/>
                  </a:lnTo>
                  <a:lnTo>
                    <a:pt x="1541484" y="48359"/>
                  </a:lnTo>
                  <a:lnTo>
                    <a:pt x="1499430" y="32939"/>
                  </a:lnTo>
                  <a:lnTo>
                    <a:pt x="1455575" y="21638"/>
                  </a:lnTo>
                  <a:lnTo>
                    <a:pt x="1410153" y="14687"/>
                  </a:lnTo>
                  <a:lnTo>
                    <a:pt x="1363395" y="12318"/>
                  </a:lnTo>
                  <a:lnTo>
                    <a:pt x="1468710" y="12318"/>
                  </a:lnTo>
                  <a:lnTo>
                    <a:pt x="1546267" y="37013"/>
                  </a:lnTo>
                  <a:lnTo>
                    <a:pt x="1587366" y="56840"/>
                  </a:lnTo>
                  <a:lnTo>
                    <a:pt x="1626140" y="80421"/>
                  </a:lnTo>
                  <a:lnTo>
                    <a:pt x="1662352" y="107517"/>
                  </a:lnTo>
                  <a:lnTo>
                    <a:pt x="1695764" y="137890"/>
                  </a:lnTo>
                  <a:lnTo>
                    <a:pt x="1726137" y="171302"/>
                  </a:lnTo>
                  <a:lnTo>
                    <a:pt x="1753233" y="207514"/>
                  </a:lnTo>
                  <a:lnTo>
                    <a:pt x="1776814" y="246288"/>
                  </a:lnTo>
                  <a:lnTo>
                    <a:pt x="1796641" y="287387"/>
                  </a:lnTo>
                  <a:lnTo>
                    <a:pt x="1812477" y="330572"/>
                  </a:lnTo>
                  <a:lnTo>
                    <a:pt x="1824084" y="375604"/>
                  </a:lnTo>
                  <a:lnTo>
                    <a:pt x="1831222" y="422246"/>
                  </a:lnTo>
                  <a:lnTo>
                    <a:pt x="1833654" y="470259"/>
                  </a:lnTo>
                  <a:lnTo>
                    <a:pt x="1831222" y="518273"/>
                  </a:lnTo>
                  <a:lnTo>
                    <a:pt x="1824084" y="564915"/>
                  </a:lnTo>
                  <a:lnTo>
                    <a:pt x="1812477" y="609947"/>
                  </a:lnTo>
                  <a:lnTo>
                    <a:pt x="1796641" y="653132"/>
                  </a:lnTo>
                  <a:lnTo>
                    <a:pt x="1776814" y="694231"/>
                  </a:lnTo>
                  <a:lnTo>
                    <a:pt x="1753233" y="733005"/>
                  </a:lnTo>
                  <a:lnTo>
                    <a:pt x="1726137" y="769217"/>
                  </a:lnTo>
                  <a:lnTo>
                    <a:pt x="1695764" y="802629"/>
                  </a:lnTo>
                  <a:lnTo>
                    <a:pt x="1662352" y="833002"/>
                  </a:lnTo>
                  <a:lnTo>
                    <a:pt x="1626140" y="860098"/>
                  </a:lnTo>
                  <a:lnTo>
                    <a:pt x="1587366" y="883679"/>
                  </a:lnTo>
                  <a:lnTo>
                    <a:pt x="1546267" y="903506"/>
                  </a:lnTo>
                  <a:lnTo>
                    <a:pt x="1503082" y="919342"/>
                  </a:lnTo>
                  <a:lnTo>
                    <a:pt x="1468710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9444437" y="7371341"/>
            <a:ext cx="2444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90" dirty="0">
                <a:latin typeface="Dotum"/>
                <a:cs typeface="Dotum"/>
              </a:rPr>
              <a:t>U</a:t>
            </a:r>
            <a:endParaRPr sz="2500">
              <a:latin typeface="Dotum"/>
              <a:cs typeface="Dotum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929105" y="7458685"/>
            <a:ext cx="9550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latin typeface="Dotum"/>
                <a:cs typeface="Dotum"/>
              </a:rPr>
              <a:t>발표하기</a:t>
            </a:r>
            <a:endParaRPr sz="2000">
              <a:latin typeface="Dotum"/>
              <a:cs typeface="Dotum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8649901" y="8429294"/>
            <a:ext cx="7973695" cy="941069"/>
            <a:chOff x="8649901" y="8429294"/>
            <a:chExt cx="7973695" cy="941069"/>
          </a:xfrm>
        </p:grpSpPr>
        <p:sp>
          <p:nvSpPr>
            <p:cNvPr id="49" name="object 49"/>
            <p:cNvSpPr/>
            <p:nvPr/>
          </p:nvSpPr>
          <p:spPr>
            <a:xfrm>
              <a:off x="8656060" y="8435454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70">
                  <a:moveTo>
                    <a:pt x="7496898" y="928201"/>
                  </a:moveTo>
                  <a:lnTo>
                    <a:pt x="464101" y="928201"/>
                  </a:lnTo>
                  <a:lnTo>
                    <a:pt x="416644" y="925804"/>
                  </a:lnTo>
                  <a:lnTo>
                    <a:pt x="370559" y="918771"/>
                  </a:lnTo>
                  <a:lnTo>
                    <a:pt x="326079" y="907333"/>
                  </a:lnTo>
                  <a:lnTo>
                    <a:pt x="283438" y="891725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6" y="822213"/>
                  </a:lnTo>
                  <a:lnTo>
                    <a:pt x="135919" y="792258"/>
                  </a:lnTo>
                  <a:lnTo>
                    <a:pt x="105967" y="759299"/>
                  </a:lnTo>
                  <a:lnTo>
                    <a:pt x="79252" y="723571"/>
                  </a:lnTo>
                  <a:lnTo>
                    <a:pt x="56007" y="685305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4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8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6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8" y="36466"/>
                  </a:lnTo>
                  <a:lnTo>
                    <a:pt x="326079" y="20862"/>
                  </a:lnTo>
                  <a:lnTo>
                    <a:pt x="370559" y="9427"/>
                  </a:lnTo>
                  <a:lnTo>
                    <a:pt x="416644" y="2395"/>
                  </a:lnTo>
                  <a:lnTo>
                    <a:pt x="464101" y="0"/>
                  </a:lnTo>
                  <a:lnTo>
                    <a:pt x="7496898" y="0"/>
                  </a:lnTo>
                  <a:lnTo>
                    <a:pt x="7544345" y="2395"/>
                  </a:lnTo>
                  <a:lnTo>
                    <a:pt x="7590422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7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0" y="168875"/>
                  </a:lnTo>
                  <a:lnTo>
                    <a:pt x="7881729" y="204603"/>
                  </a:lnTo>
                  <a:lnTo>
                    <a:pt x="7904977" y="242868"/>
                  </a:lnTo>
                  <a:lnTo>
                    <a:pt x="7924522" y="283437"/>
                  </a:lnTo>
                  <a:lnTo>
                    <a:pt x="7940130" y="326078"/>
                  </a:lnTo>
                  <a:lnTo>
                    <a:pt x="7951568" y="370558"/>
                  </a:lnTo>
                  <a:lnTo>
                    <a:pt x="7958601" y="416643"/>
                  </a:lnTo>
                  <a:lnTo>
                    <a:pt x="7960998" y="464100"/>
                  </a:lnTo>
                  <a:lnTo>
                    <a:pt x="7958601" y="511547"/>
                  </a:lnTo>
                  <a:lnTo>
                    <a:pt x="7951568" y="557624"/>
                  </a:lnTo>
                  <a:lnTo>
                    <a:pt x="7940130" y="602099"/>
                  </a:lnTo>
                  <a:lnTo>
                    <a:pt x="7924522" y="644737"/>
                  </a:lnTo>
                  <a:lnTo>
                    <a:pt x="7904977" y="685305"/>
                  </a:lnTo>
                  <a:lnTo>
                    <a:pt x="7881729" y="723571"/>
                  </a:lnTo>
                  <a:lnTo>
                    <a:pt x="7855010" y="759299"/>
                  </a:lnTo>
                  <a:lnTo>
                    <a:pt x="7825055" y="792258"/>
                  </a:lnTo>
                  <a:lnTo>
                    <a:pt x="7792096" y="822213"/>
                  </a:lnTo>
                  <a:lnTo>
                    <a:pt x="7756367" y="848932"/>
                  </a:lnTo>
                  <a:lnTo>
                    <a:pt x="7718102" y="872181"/>
                  </a:lnTo>
                  <a:lnTo>
                    <a:pt x="7677534" y="891725"/>
                  </a:lnTo>
                  <a:lnTo>
                    <a:pt x="7634896" y="907333"/>
                  </a:lnTo>
                  <a:lnTo>
                    <a:pt x="7590422" y="918771"/>
                  </a:lnTo>
                  <a:lnTo>
                    <a:pt x="7544345" y="925804"/>
                  </a:lnTo>
                  <a:lnTo>
                    <a:pt x="7496898" y="928201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649901" y="8429294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70">
                  <a:moveTo>
                    <a:pt x="7503057" y="940520"/>
                  </a:moveTo>
                  <a:lnTo>
                    <a:pt x="470260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60" y="0"/>
                  </a:lnTo>
                  <a:lnTo>
                    <a:pt x="7503057" y="0"/>
                  </a:lnTo>
                  <a:lnTo>
                    <a:pt x="7551071" y="2432"/>
                  </a:lnTo>
                  <a:lnTo>
                    <a:pt x="7597712" y="9570"/>
                  </a:lnTo>
                  <a:lnTo>
                    <a:pt x="7608373" y="12318"/>
                  </a:lnTo>
                  <a:lnTo>
                    <a:pt x="470260" y="12318"/>
                  </a:lnTo>
                  <a:lnTo>
                    <a:pt x="423501" y="14687"/>
                  </a:lnTo>
                  <a:lnTo>
                    <a:pt x="378079" y="21638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9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6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6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1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5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60" y="928201"/>
                  </a:lnTo>
                  <a:lnTo>
                    <a:pt x="7608373" y="928201"/>
                  </a:lnTo>
                  <a:lnTo>
                    <a:pt x="7597712" y="930949"/>
                  </a:lnTo>
                  <a:lnTo>
                    <a:pt x="7551071" y="938087"/>
                  </a:lnTo>
                  <a:lnTo>
                    <a:pt x="7503057" y="940520"/>
                  </a:lnTo>
                  <a:close/>
                </a:path>
                <a:path w="7973694" h="941070">
                  <a:moveTo>
                    <a:pt x="7608373" y="928201"/>
                  </a:moveTo>
                  <a:lnTo>
                    <a:pt x="7503057" y="928201"/>
                  </a:lnTo>
                  <a:lnTo>
                    <a:pt x="7549816" y="925833"/>
                  </a:lnTo>
                  <a:lnTo>
                    <a:pt x="7595238" y="918882"/>
                  </a:lnTo>
                  <a:lnTo>
                    <a:pt x="7639092" y="907580"/>
                  </a:lnTo>
                  <a:lnTo>
                    <a:pt x="7681146" y="892160"/>
                  </a:lnTo>
                  <a:lnTo>
                    <a:pt x="7721169" y="872853"/>
                  </a:lnTo>
                  <a:lnTo>
                    <a:pt x="7758927" y="849891"/>
                  </a:lnTo>
                  <a:lnTo>
                    <a:pt x="7794191" y="823505"/>
                  </a:lnTo>
                  <a:lnTo>
                    <a:pt x="7826726" y="793929"/>
                  </a:lnTo>
                  <a:lnTo>
                    <a:pt x="7856303" y="761393"/>
                  </a:lnTo>
                  <a:lnTo>
                    <a:pt x="7882688" y="726130"/>
                  </a:lnTo>
                  <a:lnTo>
                    <a:pt x="7905650" y="688371"/>
                  </a:lnTo>
                  <a:lnTo>
                    <a:pt x="7924957" y="648349"/>
                  </a:lnTo>
                  <a:lnTo>
                    <a:pt x="7940378" y="606294"/>
                  </a:lnTo>
                  <a:lnTo>
                    <a:pt x="7951679" y="562440"/>
                  </a:lnTo>
                  <a:lnTo>
                    <a:pt x="7958630" y="517018"/>
                  </a:lnTo>
                  <a:lnTo>
                    <a:pt x="7960999" y="470259"/>
                  </a:lnTo>
                  <a:lnTo>
                    <a:pt x="7958630" y="423501"/>
                  </a:lnTo>
                  <a:lnTo>
                    <a:pt x="7951679" y="378079"/>
                  </a:lnTo>
                  <a:lnTo>
                    <a:pt x="7940378" y="334224"/>
                  </a:lnTo>
                  <a:lnTo>
                    <a:pt x="7924957" y="292170"/>
                  </a:lnTo>
                  <a:lnTo>
                    <a:pt x="7905650" y="252148"/>
                  </a:lnTo>
                  <a:lnTo>
                    <a:pt x="7882688" y="214389"/>
                  </a:lnTo>
                  <a:lnTo>
                    <a:pt x="7856303" y="179126"/>
                  </a:lnTo>
                  <a:lnTo>
                    <a:pt x="7826726" y="146590"/>
                  </a:lnTo>
                  <a:lnTo>
                    <a:pt x="7794191" y="117014"/>
                  </a:lnTo>
                  <a:lnTo>
                    <a:pt x="7758927" y="90629"/>
                  </a:lnTo>
                  <a:lnTo>
                    <a:pt x="7721169" y="67666"/>
                  </a:lnTo>
                  <a:lnTo>
                    <a:pt x="7681146" y="48359"/>
                  </a:lnTo>
                  <a:lnTo>
                    <a:pt x="7639092" y="32939"/>
                  </a:lnTo>
                  <a:lnTo>
                    <a:pt x="7595238" y="21638"/>
                  </a:lnTo>
                  <a:lnTo>
                    <a:pt x="7549816" y="14687"/>
                  </a:lnTo>
                  <a:lnTo>
                    <a:pt x="7503057" y="12318"/>
                  </a:lnTo>
                  <a:lnTo>
                    <a:pt x="7608373" y="12318"/>
                  </a:lnTo>
                  <a:lnTo>
                    <a:pt x="7685929" y="37013"/>
                  </a:lnTo>
                  <a:lnTo>
                    <a:pt x="7727027" y="56840"/>
                  </a:lnTo>
                  <a:lnTo>
                    <a:pt x="7765802" y="80421"/>
                  </a:lnTo>
                  <a:lnTo>
                    <a:pt x="7802014" y="107517"/>
                  </a:lnTo>
                  <a:lnTo>
                    <a:pt x="7835425" y="137890"/>
                  </a:lnTo>
                  <a:lnTo>
                    <a:pt x="7865798" y="171302"/>
                  </a:lnTo>
                  <a:lnTo>
                    <a:pt x="7892894" y="207514"/>
                  </a:lnTo>
                  <a:lnTo>
                    <a:pt x="7916475" y="246288"/>
                  </a:lnTo>
                  <a:lnTo>
                    <a:pt x="7936302" y="287387"/>
                  </a:lnTo>
                  <a:lnTo>
                    <a:pt x="7952138" y="330572"/>
                  </a:lnTo>
                  <a:lnTo>
                    <a:pt x="7963745" y="375604"/>
                  </a:lnTo>
                  <a:lnTo>
                    <a:pt x="7970883" y="422246"/>
                  </a:lnTo>
                  <a:lnTo>
                    <a:pt x="7973316" y="470259"/>
                  </a:lnTo>
                  <a:lnTo>
                    <a:pt x="7970883" y="518273"/>
                  </a:lnTo>
                  <a:lnTo>
                    <a:pt x="7963745" y="564915"/>
                  </a:lnTo>
                  <a:lnTo>
                    <a:pt x="7952138" y="609947"/>
                  </a:lnTo>
                  <a:lnTo>
                    <a:pt x="7936302" y="653132"/>
                  </a:lnTo>
                  <a:lnTo>
                    <a:pt x="7916475" y="694231"/>
                  </a:lnTo>
                  <a:lnTo>
                    <a:pt x="7892894" y="733005"/>
                  </a:lnTo>
                  <a:lnTo>
                    <a:pt x="7865798" y="769217"/>
                  </a:lnTo>
                  <a:lnTo>
                    <a:pt x="7835425" y="802629"/>
                  </a:lnTo>
                  <a:lnTo>
                    <a:pt x="7802014" y="833002"/>
                  </a:lnTo>
                  <a:lnTo>
                    <a:pt x="7765802" y="860098"/>
                  </a:lnTo>
                  <a:lnTo>
                    <a:pt x="7727027" y="883679"/>
                  </a:lnTo>
                  <a:lnTo>
                    <a:pt x="7685929" y="903506"/>
                  </a:lnTo>
                  <a:lnTo>
                    <a:pt x="7642744" y="919342"/>
                  </a:lnTo>
                  <a:lnTo>
                    <a:pt x="7608373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656060" y="8435454"/>
              <a:ext cx="1821814" cy="928369"/>
            </a:xfrm>
            <a:custGeom>
              <a:avLst/>
              <a:gdLst/>
              <a:ahLst/>
              <a:cxnLst/>
              <a:rect l="l" t="t" r="r" b="b"/>
              <a:pathLst>
                <a:path w="1821815" h="928370">
                  <a:moveTo>
                    <a:pt x="1357236" y="928201"/>
                  </a:moveTo>
                  <a:lnTo>
                    <a:pt x="464101" y="928201"/>
                  </a:lnTo>
                  <a:lnTo>
                    <a:pt x="416644" y="925804"/>
                  </a:lnTo>
                  <a:lnTo>
                    <a:pt x="370559" y="918771"/>
                  </a:lnTo>
                  <a:lnTo>
                    <a:pt x="326079" y="907333"/>
                  </a:lnTo>
                  <a:lnTo>
                    <a:pt x="283438" y="891725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6" y="822213"/>
                  </a:lnTo>
                  <a:lnTo>
                    <a:pt x="135919" y="792258"/>
                  </a:lnTo>
                  <a:lnTo>
                    <a:pt x="105967" y="759299"/>
                  </a:lnTo>
                  <a:lnTo>
                    <a:pt x="79252" y="723571"/>
                  </a:lnTo>
                  <a:lnTo>
                    <a:pt x="56007" y="685305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4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8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6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8" y="36466"/>
                  </a:lnTo>
                  <a:lnTo>
                    <a:pt x="326079" y="20862"/>
                  </a:lnTo>
                  <a:lnTo>
                    <a:pt x="370559" y="9427"/>
                  </a:lnTo>
                  <a:lnTo>
                    <a:pt x="416644" y="2395"/>
                  </a:lnTo>
                  <a:lnTo>
                    <a:pt x="464101" y="0"/>
                  </a:lnTo>
                  <a:lnTo>
                    <a:pt x="1357236" y="0"/>
                  </a:lnTo>
                  <a:lnTo>
                    <a:pt x="1404682" y="2395"/>
                  </a:lnTo>
                  <a:lnTo>
                    <a:pt x="1450760" y="9427"/>
                  </a:lnTo>
                  <a:lnTo>
                    <a:pt x="1495234" y="20862"/>
                  </a:lnTo>
                  <a:lnTo>
                    <a:pt x="1537872" y="36466"/>
                  </a:lnTo>
                  <a:lnTo>
                    <a:pt x="1578441" y="56007"/>
                  </a:lnTo>
                  <a:lnTo>
                    <a:pt x="1616706" y="79252"/>
                  </a:lnTo>
                  <a:lnTo>
                    <a:pt x="1652435" y="105967"/>
                  </a:lnTo>
                  <a:lnTo>
                    <a:pt x="1685393" y="135919"/>
                  </a:lnTo>
                  <a:lnTo>
                    <a:pt x="1715349" y="168875"/>
                  </a:lnTo>
                  <a:lnTo>
                    <a:pt x="1742067" y="204603"/>
                  </a:lnTo>
                  <a:lnTo>
                    <a:pt x="1765316" y="242868"/>
                  </a:lnTo>
                  <a:lnTo>
                    <a:pt x="1784861" y="283437"/>
                  </a:lnTo>
                  <a:lnTo>
                    <a:pt x="1800468" y="326078"/>
                  </a:lnTo>
                  <a:lnTo>
                    <a:pt x="1811906" y="370558"/>
                  </a:lnTo>
                  <a:lnTo>
                    <a:pt x="1818939" y="416643"/>
                  </a:lnTo>
                  <a:lnTo>
                    <a:pt x="1821336" y="464100"/>
                  </a:lnTo>
                  <a:lnTo>
                    <a:pt x="1818939" y="511547"/>
                  </a:lnTo>
                  <a:lnTo>
                    <a:pt x="1811906" y="557624"/>
                  </a:lnTo>
                  <a:lnTo>
                    <a:pt x="1800468" y="602099"/>
                  </a:lnTo>
                  <a:lnTo>
                    <a:pt x="1784861" y="644737"/>
                  </a:lnTo>
                  <a:lnTo>
                    <a:pt x="1765316" y="685305"/>
                  </a:lnTo>
                  <a:lnTo>
                    <a:pt x="1742067" y="723571"/>
                  </a:lnTo>
                  <a:lnTo>
                    <a:pt x="1715349" y="759299"/>
                  </a:lnTo>
                  <a:lnTo>
                    <a:pt x="1685393" y="792258"/>
                  </a:lnTo>
                  <a:lnTo>
                    <a:pt x="1652435" y="822213"/>
                  </a:lnTo>
                  <a:lnTo>
                    <a:pt x="1616706" y="848932"/>
                  </a:lnTo>
                  <a:lnTo>
                    <a:pt x="1578441" y="872181"/>
                  </a:lnTo>
                  <a:lnTo>
                    <a:pt x="1537872" y="891725"/>
                  </a:lnTo>
                  <a:lnTo>
                    <a:pt x="1495234" y="907333"/>
                  </a:lnTo>
                  <a:lnTo>
                    <a:pt x="1450760" y="918771"/>
                  </a:lnTo>
                  <a:lnTo>
                    <a:pt x="1404682" y="925804"/>
                  </a:lnTo>
                  <a:lnTo>
                    <a:pt x="1357236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649901" y="8429294"/>
              <a:ext cx="1833880" cy="941069"/>
            </a:xfrm>
            <a:custGeom>
              <a:avLst/>
              <a:gdLst/>
              <a:ahLst/>
              <a:cxnLst/>
              <a:rect l="l" t="t" r="r" b="b"/>
              <a:pathLst>
                <a:path w="1833879" h="941070">
                  <a:moveTo>
                    <a:pt x="1363395" y="940520"/>
                  </a:moveTo>
                  <a:lnTo>
                    <a:pt x="470260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60" y="0"/>
                  </a:lnTo>
                  <a:lnTo>
                    <a:pt x="1363395" y="0"/>
                  </a:lnTo>
                  <a:lnTo>
                    <a:pt x="1411408" y="2432"/>
                  </a:lnTo>
                  <a:lnTo>
                    <a:pt x="1458050" y="9570"/>
                  </a:lnTo>
                  <a:lnTo>
                    <a:pt x="1468710" y="12318"/>
                  </a:lnTo>
                  <a:lnTo>
                    <a:pt x="470260" y="12318"/>
                  </a:lnTo>
                  <a:lnTo>
                    <a:pt x="423501" y="14687"/>
                  </a:lnTo>
                  <a:lnTo>
                    <a:pt x="378079" y="21638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9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6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6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1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5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60" y="928201"/>
                  </a:lnTo>
                  <a:lnTo>
                    <a:pt x="1468710" y="928201"/>
                  </a:lnTo>
                  <a:lnTo>
                    <a:pt x="1458050" y="930949"/>
                  </a:lnTo>
                  <a:lnTo>
                    <a:pt x="1411408" y="938087"/>
                  </a:lnTo>
                  <a:lnTo>
                    <a:pt x="1363395" y="940520"/>
                  </a:lnTo>
                  <a:close/>
                </a:path>
                <a:path w="1833879" h="941070">
                  <a:moveTo>
                    <a:pt x="1468710" y="928201"/>
                  </a:moveTo>
                  <a:lnTo>
                    <a:pt x="1363395" y="928201"/>
                  </a:lnTo>
                  <a:lnTo>
                    <a:pt x="1410153" y="925833"/>
                  </a:lnTo>
                  <a:lnTo>
                    <a:pt x="1455575" y="918882"/>
                  </a:lnTo>
                  <a:lnTo>
                    <a:pt x="1499430" y="907580"/>
                  </a:lnTo>
                  <a:lnTo>
                    <a:pt x="1541484" y="892160"/>
                  </a:lnTo>
                  <a:lnTo>
                    <a:pt x="1581506" y="872853"/>
                  </a:lnTo>
                  <a:lnTo>
                    <a:pt x="1619265" y="849891"/>
                  </a:lnTo>
                  <a:lnTo>
                    <a:pt x="1654528" y="823505"/>
                  </a:lnTo>
                  <a:lnTo>
                    <a:pt x="1687064" y="793929"/>
                  </a:lnTo>
                  <a:lnTo>
                    <a:pt x="1716640" y="761393"/>
                  </a:lnTo>
                  <a:lnTo>
                    <a:pt x="1743025" y="726130"/>
                  </a:lnTo>
                  <a:lnTo>
                    <a:pt x="1765987" y="688371"/>
                  </a:lnTo>
                  <a:lnTo>
                    <a:pt x="1785295" y="648349"/>
                  </a:lnTo>
                  <a:lnTo>
                    <a:pt x="1800715" y="606294"/>
                  </a:lnTo>
                  <a:lnTo>
                    <a:pt x="1812016" y="562440"/>
                  </a:lnTo>
                  <a:lnTo>
                    <a:pt x="1818967" y="517018"/>
                  </a:lnTo>
                  <a:lnTo>
                    <a:pt x="1821336" y="470259"/>
                  </a:lnTo>
                  <a:lnTo>
                    <a:pt x="1818967" y="423501"/>
                  </a:lnTo>
                  <a:lnTo>
                    <a:pt x="1812016" y="378079"/>
                  </a:lnTo>
                  <a:lnTo>
                    <a:pt x="1800715" y="334224"/>
                  </a:lnTo>
                  <a:lnTo>
                    <a:pt x="1785295" y="292170"/>
                  </a:lnTo>
                  <a:lnTo>
                    <a:pt x="1765987" y="252148"/>
                  </a:lnTo>
                  <a:lnTo>
                    <a:pt x="1743025" y="214389"/>
                  </a:lnTo>
                  <a:lnTo>
                    <a:pt x="1716640" y="179126"/>
                  </a:lnTo>
                  <a:lnTo>
                    <a:pt x="1687064" y="146590"/>
                  </a:lnTo>
                  <a:lnTo>
                    <a:pt x="1654528" y="117014"/>
                  </a:lnTo>
                  <a:lnTo>
                    <a:pt x="1619265" y="90629"/>
                  </a:lnTo>
                  <a:lnTo>
                    <a:pt x="1581506" y="67666"/>
                  </a:lnTo>
                  <a:lnTo>
                    <a:pt x="1541484" y="48359"/>
                  </a:lnTo>
                  <a:lnTo>
                    <a:pt x="1499430" y="32939"/>
                  </a:lnTo>
                  <a:lnTo>
                    <a:pt x="1455575" y="21638"/>
                  </a:lnTo>
                  <a:lnTo>
                    <a:pt x="1410153" y="14687"/>
                  </a:lnTo>
                  <a:lnTo>
                    <a:pt x="1363395" y="12318"/>
                  </a:lnTo>
                  <a:lnTo>
                    <a:pt x="1468710" y="12318"/>
                  </a:lnTo>
                  <a:lnTo>
                    <a:pt x="1546267" y="37013"/>
                  </a:lnTo>
                  <a:lnTo>
                    <a:pt x="1587366" y="56840"/>
                  </a:lnTo>
                  <a:lnTo>
                    <a:pt x="1626140" y="80421"/>
                  </a:lnTo>
                  <a:lnTo>
                    <a:pt x="1662352" y="107517"/>
                  </a:lnTo>
                  <a:lnTo>
                    <a:pt x="1695764" y="137890"/>
                  </a:lnTo>
                  <a:lnTo>
                    <a:pt x="1726137" y="171302"/>
                  </a:lnTo>
                  <a:lnTo>
                    <a:pt x="1753233" y="207514"/>
                  </a:lnTo>
                  <a:lnTo>
                    <a:pt x="1776814" y="246288"/>
                  </a:lnTo>
                  <a:lnTo>
                    <a:pt x="1796641" y="287387"/>
                  </a:lnTo>
                  <a:lnTo>
                    <a:pt x="1812477" y="330572"/>
                  </a:lnTo>
                  <a:lnTo>
                    <a:pt x="1824084" y="375604"/>
                  </a:lnTo>
                  <a:lnTo>
                    <a:pt x="1831222" y="422246"/>
                  </a:lnTo>
                  <a:lnTo>
                    <a:pt x="1833654" y="470259"/>
                  </a:lnTo>
                  <a:lnTo>
                    <a:pt x="1831222" y="518273"/>
                  </a:lnTo>
                  <a:lnTo>
                    <a:pt x="1824084" y="564915"/>
                  </a:lnTo>
                  <a:lnTo>
                    <a:pt x="1812477" y="609947"/>
                  </a:lnTo>
                  <a:lnTo>
                    <a:pt x="1796641" y="653132"/>
                  </a:lnTo>
                  <a:lnTo>
                    <a:pt x="1776814" y="694231"/>
                  </a:lnTo>
                  <a:lnTo>
                    <a:pt x="1753233" y="733005"/>
                  </a:lnTo>
                  <a:lnTo>
                    <a:pt x="1726137" y="769217"/>
                  </a:lnTo>
                  <a:lnTo>
                    <a:pt x="1695764" y="802629"/>
                  </a:lnTo>
                  <a:lnTo>
                    <a:pt x="1662352" y="833002"/>
                  </a:lnTo>
                  <a:lnTo>
                    <a:pt x="1626140" y="860098"/>
                  </a:lnTo>
                  <a:lnTo>
                    <a:pt x="1587366" y="883679"/>
                  </a:lnTo>
                  <a:lnTo>
                    <a:pt x="1546267" y="903506"/>
                  </a:lnTo>
                  <a:lnTo>
                    <a:pt x="1503082" y="919342"/>
                  </a:lnTo>
                  <a:lnTo>
                    <a:pt x="1468710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459320" y="8655112"/>
            <a:ext cx="21462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75" dirty="0">
                <a:latin typeface="Dotum"/>
                <a:cs typeface="Dotum"/>
              </a:rPr>
              <a:t>#</a:t>
            </a:r>
            <a:endParaRPr sz="2500">
              <a:latin typeface="Dotum"/>
              <a:cs typeface="Dotum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929105" y="8717024"/>
            <a:ext cx="49383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10" dirty="0">
                <a:latin typeface="Dotum"/>
                <a:cs typeface="Dotum"/>
              </a:rPr>
              <a:t>타이머</a:t>
            </a:r>
            <a:r>
              <a:rPr sz="2200" spc="-95" dirty="0">
                <a:latin typeface="Dotum"/>
                <a:cs typeface="Dotum"/>
              </a:rPr>
              <a:t> </a:t>
            </a:r>
            <a:r>
              <a:rPr sz="2200" spc="-210" dirty="0">
                <a:latin typeface="Dotum"/>
                <a:cs typeface="Dotum"/>
              </a:rPr>
              <a:t>설정은</a:t>
            </a:r>
            <a:r>
              <a:rPr sz="2200" spc="-95" dirty="0">
                <a:latin typeface="Dotum"/>
                <a:cs typeface="Dotum"/>
              </a:rPr>
              <a:t> </a:t>
            </a:r>
            <a:r>
              <a:rPr sz="2200" spc="-165" dirty="0">
                <a:latin typeface="Dotum"/>
                <a:cs typeface="Dotum"/>
              </a:rPr>
              <a:t>0~9까지의</a:t>
            </a:r>
            <a:r>
              <a:rPr sz="2200" spc="-95" dirty="0">
                <a:latin typeface="Dotum"/>
                <a:cs typeface="Dotum"/>
              </a:rPr>
              <a:t> </a:t>
            </a:r>
            <a:r>
              <a:rPr sz="2200" spc="-210" dirty="0">
                <a:latin typeface="Dotum"/>
                <a:cs typeface="Dotum"/>
              </a:rPr>
              <a:t>숫자를</a:t>
            </a:r>
            <a:r>
              <a:rPr sz="2200" spc="-90" dirty="0">
                <a:latin typeface="Dotum"/>
                <a:cs typeface="Dotum"/>
              </a:rPr>
              <a:t> </a:t>
            </a:r>
            <a:r>
              <a:rPr sz="2200" spc="-120" dirty="0">
                <a:latin typeface="Dotum"/>
                <a:cs typeface="Dotum"/>
              </a:rPr>
              <a:t>누르세요</a:t>
            </a:r>
            <a:endParaRPr sz="22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r>
              <a:rPr lang="ko-KR" altLang="en-US" dirty="0" err="1" smtClean="0"/>
              <a:t>ㄴ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16000" y="4144668"/>
            <a:ext cx="4470400" cy="184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7000" dirty="0" smtClean="0">
                <a:latin typeface="Dotum"/>
                <a:cs typeface="Dotum"/>
              </a:rPr>
              <a:t>목차</a:t>
            </a:r>
            <a:endParaRPr sz="7000" dirty="0">
              <a:latin typeface="Dotum"/>
              <a:cs typeface="Dotum"/>
            </a:endParaRPr>
          </a:p>
          <a:p>
            <a:pPr marL="78740">
              <a:lnSpc>
                <a:spcPct val="100000"/>
              </a:lnSpc>
              <a:spcBef>
                <a:spcPts val="2560"/>
              </a:spcBef>
            </a:pPr>
            <a:endParaRPr sz="2800" dirty="0">
              <a:latin typeface="Dotum"/>
              <a:cs typeface="Dot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42829" y="2227776"/>
            <a:ext cx="7973695" cy="941069"/>
            <a:chOff x="8742829" y="2227776"/>
            <a:chExt cx="7973695" cy="941069"/>
          </a:xfrm>
        </p:grpSpPr>
        <p:sp>
          <p:nvSpPr>
            <p:cNvPr id="5" name="object 5"/>
            <p:cNvSpPr/>
            <p:nvPr/>
          </p:nvSpPr>
          <p:spPr>
            <a:xfrm>
              <a:off x="8748988" y="2233935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69">
                  <a:moveTo>
                    <a:pt x="7496897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8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7496897" y="0"/>
                  </a:lnTo>
                  <a:lnTo>
                    <a:pt x="7544344" y="2395"/>
                  </a:lnTo>
                  <a:lnTo>
                    <a:pt x="7590421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8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1" y="168875"/>
                  </a:lnTo>
                  <a:lnTo>
                    <a:pt x="7881729" y="204603"/>
                  </a:lnTo>
                  <a:lnTo>
                    <a:pt x="7904978" y="242868"/>
                  </a:lnTo>
                  <a:lnTo>
                    <a:pt x="7924523" y="283437"/>
                  </a:lnTo>
                  <a:lnTo>
                    <a:pt x="7940131" y="326079"/>
                  </a:lnTo>
                  <a:lnTo>
                    <a:pt x="7951568" y="370558"/>
                  </a:lnTo>
                  <a:lnTo>
                    <a:pt x="7958602" y="416643"/>
                  </a:lnTo>
                  <a:lnTo>
                    <a:pt x="7960998" y="464100"/>
                  </a:lnTo>
                  <a:lnTo>
                    <a:pt x="7958602" y="511547"/>
                  </a:lnTo>
                  <a:lnTo>
                    <a:pt x="7951568" y="557625"/>
                  </a:lnTo>
                  <a:lnTo>
                    <a:pt x="7940131" y="602099"/>
                  </a:lnTo>
                  <a:lnTo>
                    <a:pt x="7924523" y="644737"/>
                  </a:lnTo>
                  <a:lnTo>
                    <a:pt x="7904978" y="685306"/>
                  </a:lnTo>
                  <a:lnTo>
                    <a:pt x="7881729" y="723571"/>
                  </a:lnTo>
                  <a:lnTo>
                    <a:pt x="7855011" y="759300"/>
                  </a:lnTo>
                  <a:lnTo>
                    <a:pt x="7825055" y="792258"/>
                  </a:lnTo>
                  <a:lnTo>
                    <a:pt x="7792096" y="822214"/>
                  </a:lnTo>
                  <a:lnTo>
                    <a:pt x="7756368" y="848932"/>
                  </a:lnTo>
                  <a:lnTo>
                    <a:pt x="7718102" y="872181"/>
                  </a:lnTo>
                  <a:lnTo>
                    <a:pt x="7677534" y="891726"/>
                  </a:lnTo>
                  <a:lnTo>
                    <a:pt x="7634896" y="907334"/>
                  </a:lnTo>
                  <a:lnTo>
                    <a:pt x="7590421" y="918771"/>
                  </a:lnTo>
                  <a:lnTo>
                    <a:pt x="7544344" y="925805"/>
                  </a:lnTo>
                  <a:lnTo>
                    <a:pt x="7496897" y="928201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42829" y="2227776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69">
                  <a:moveTo>
                    <a:pt x="7503057" y="940519"/>
                  </a:moveTo>
                  <a:lnTo>
                    <a:pt x="470259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7503064" y="0"/>
                  </a:lnTo>
                  <a:lnTo>
                    <a:pt x="7551070" y="2432"/>
                  </a:lnTo>
                  <a:lnTo>
                    <a:pt x="7597712" y="9570"/>
                  </a:lnTo>
                  <a:lnTo>
                    <a:pt x="7608373" y="12318"/>
                  </a:lnTo>
                  <a:lnTo>
                    <a:pt x="470259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4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59" y="928201"/>
                  </a:lnTo>
                  <a:lnTo>
                    <a:pt x="7608373" y="928201"/>
                  </a:lnTo>
                  <a:lnTo>
                    <a:pt x="7597712" y="930948"/>
                  </a:lnTo>
                  <a:lnTo>
                    <a:pt x="7551070" y="938087"/>
                  </a:lnTo>
                  <a:lnTo>
                    <a:pt x="7503057" y="940519"/>
                  </a:lnTo>
                  <a:close/>
                </a:path>
                <a:path w="7973694" h="941069">
                  <a:moveTo>
                    <a:pt x="7608373" y="928201"/>
                  </a:moveTo>
                  <a:lnTo>
                    <a:pt x="7503057" y="928201"/>
                  </a:lnTo>
                  <a:lnTo>
                    <a:pt x="7549815" y="925832"/>
                  </a:lnTo>
                  <a:lnTo>
                    <a:pt x="7595238" y="918881"/>
                  </a:lnTo>
                  <a:lnTo>
                    <a:pt x="7639092" y="907580"/>
                  </a:lnTo>
                  <a:lnTo>
                    <a:pt x="7681146" y="892159"/>
                  </a:lnTo>
                  <a:lnTo>
                    <a:pt x="7721169" y="872852"/>
                  </a:lnTo>
                  <a:lnTo>
                    <a:pt x="7758927" y="849890"/>
                  </a:lnTo>
                  <a:lnTo>
                    <a:pt x="7794191" y="823505"/>
                  </a:lnTo>
                  <a:lnTo>
                    <a:pt x="7826726" y="793929"/>
                  </a:lnTo>
                  <a:lnTo>
                    <a:pt x="7856303" y="761393"/>
                  </a:lnTo>
                  <a:lnTo>
                    <a:pt x="7882688" y="726130"/>
                  </a:lnTo>
                  <a:lnTo>
                    <a:pt x="7905650" y="688371"/>
                  </a:lnTo>
                  <a:lnTo>
                    <a:pt x="7924957" y="648349"/>
                  </a:lnTo>
                  <a:lnTo>
                    <a:pt x="7940377" y="606294"/>
                  </a:lnTo>
                  <a:lnTo>
                    <a:pt x="7951679" y="562440"/>
                  </a:lnTo>
                  <a:lnTo>
                    <a:pt x="7958630" y="517018"/>
                  </a:lnTo>
                  <a:lnTo>
                    <a:pt x="7960998" y="470259"/>
                  </a:lnTo>
                  <a:lnTo>
                    <a:pt x="7958630" y="423501"/>
                  </a:lnTo>
                  <a:lnTo>
                    <a:pt x="7951679" y="378078"/>
                  </a:lnTo>
                  <a:lnTo>
                    <a:pt x="7940377" y="334224"/>
                  </a:lnTo>
                  <a:lnTo>
                    <a:pt x="7924957" y="292170"/>
                  </a:lnTo>
                  <a:lnTo>
                    <a:pt x="7905650" y="252147"/>
                  </a:lnTo>
                  <a:lnTo>
                    <a:pt x="7882688" y="214389"/>
                  </a:lnTo>
                  <a:lnTo>
                    <a:pt x="7856303" y="179125"/>
                  </a:lnTo>
                  <a:lnTo>
                    <a:pt x="7826726" y="146590"/>
                  </a:lnTo>
                  <a:lnTo>
                    <a:pt x="7794191" y="117013"/>
                  </a:lnTo>
                  <a:lnTo>
                    <a:pt x="7758927" y="90628"/>
                  </a:lnTo>
                  <a:lnTo>
                    <a:pt x="7721169" y="67666"/>
                  </a:lnTo>
                  <a:lnTo>
                    <a:pt x="7681146" y="48359"/>
                  </a:lnTo>
                  <a:lnTo>
                    <a:pt x="7639092" y="32939"/>
                  </a:lnTo>
                  <a:lnTo>
                    <a:pt x="7595238" y="21637"/>
                  </a:lnTo>
                  <a:lnTo>
                    <a:pt x="7549815" y="14686"/>
                  </a:lnTo>
                  <a:lnTo>
                    <a:pt x="7503057" y="12318"/>
                  </a:lnTo>
                  <a:lnTo>
                    <a:pt x="7608373" y="12318"/>
                  </a:lnTo>
                  <a:lnTo>
                    <a:pt x="7685929" y="37012"/>
                  </a:lnTo>
                  <a:lnTo>
                    <a:pt x="7727028" y="56840"/>
                  </a:lnTo>
                  <a:lnTo>
                    <a:pt x="7765802" y="80421"/>
                  </a:lnTo>
                  <a:lnTo>
                    <a:pt x="7802014" y="107517"/>
                  </a:lnTo>
                  <a:lnTo>
                    <a:pt x="7835426" y="137890"/>
                  </a:lnTo>
                  <a:lnTo>
                    <a:pt x="7865799" y="171301"/>
                  </a:lnTo>
                  <a:lnTo>
                    <a:pt x="7892895" y="207514"/>
                  </a:lnTo>
                  <a:lnTo>
                    <a:pt x="7916476" y="246288"/>
                  </a:lnTo>
                  <a:lnTo>
                    <a:pt x="7936303" y="287387"/>
                  </a:lnTo>
                  <a:lnTo>
                    <a:pt x="7952139" y="330571"/>
                  </a:lnTo>
                  <a:lnTo>
                    <a:pt x="7963746" y="375604"/>
                  </a:lnTo>
                  <a:lnTo>
                    <a:pt x="7970884" y="422246"/>
                  </a:lnTo>
                  <a:lnTo>
                    <a:pt x="7973317" y="470259"/>
                  </a:lnTo>
                  <a:lnTo>
                    <a:pt x="7970884" y="518273"/>
                  </a:lnTo>
                  <a:lnTo>
                    <a:pt x="7963746" y="564915"/>
                  </a:lnTo>
                  <a:lnTo>
                    <a:pt x="7952139" y="609947"/>
                  </a:lnTo>
                  <a:lnTo>
                    <a:pt x="7936303" y="653132"/>
                  </a:lnTo>
                  <a:lnTo>
                    <a:pt x="7916476" y="694230"/>
                  </a:lnTo>
                  <a:lnTo>
                    <a:pt x="7892895" y="733005"/>
                  </a:lnTo>
                  <a:lnTo>
                    <a:pt x="7865799" y="769217"/>
                  </a:lnTo>
                  <a:lnTo>
                    <a:pt x="7835426" y="802629"/>
                  </a:lnTo>
                  <a:lnTo>
                    <a:pt x="7802014" y="833002"/>
                  </a:lnTo>
                  <a:lnTo>
                    <a:pt x="7765802" y="860098"/>
                  </a:lnTo>
                  <a:lnTo>
                    <a:pt x="7727028" y="883678"/>
                  </a:lnTo>
                  <a:lnTo>
                    <a:pt x="7685929" y="903506"/>
                  </a:lnTo>
                  <a:lnTo>
                    <a:pt x="7642745" y="919342"/>
                  </a:lnTo>
                  <a:lnTo>
                    <a:pt x="7608373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48988" y="2233935"/>
              <a:ext cx="1821814" cy="928369"/>
            </a:xfrm>
            <a:custGeom>
              <a:avLst/>
              <a:gdLst/>
              <a:ahLst/>
              <a:cxnLst/>
              <a:rect l="l" t="t" r="r" b="b"/>
              <a:pathLst>
                <a:path w="1821815" h="928369">
                  <a:moveTo>
                    <a:pt x="1357235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8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357235" y="0"/>
                  </a:lnTo>
                  <a:lnTo>
                    <a:pt x="1404682" y="2395"/>
                  </a:lnTo>
                  <a:lnTo>
                    <a:pt x="1450759" y="9427"/>
                  </a:lnTo>
                  <a:lnTo>
                    <a:pt x="1495234" y="20862"/>
                  </a:lnTo>
                  <a:lnTo>
                    <a:pt x="1537872" y="36466"/>
                  </a:lnTo>
                  <a:lnTo>
                    <a:pt x="1578440" y="56007"/>
                  </a:lnTo>
                  <a:lnTo>
                    <a:pt x="1616705" y="79252"/>
                  </a:lnTo>
                  <a:lnTo>
                    <a:pt x="1652434" y="105967"/>
                  </a:lnTo>
                  <a:lnTo>
                    <a:pt x="1685393" y="135919"/>
                  </a:lnTo>
                  <a:lnTo>
                    <a:pt x="1715348" y="168875"/>
                  </a:lnTo>
                  <a:lnTo>
                    <a:pt x="1742067" y="204603"/>
                  </a:lnTo>
                  <a:lnTo>
                    <a:pt x="1765315" y="242868"/>
                  </a:lnTo>
                  <a:lnTo>
                    <a:pt x="1784860" y="283437"/>
                  </a:lnTo>
                  <a:lnTo>
                    <a:pt x="1800468" y="326079"/>
                  </a:lnTo>
                  <a:lnTo>
                    <a:pt x="1811906" y="370558"/>
                  </a:lnTo>
                  <a:lnTo>
                    <a:pt x="1818939" y="416643"/>
                  </a:lnTo>
                  <a:lnTo>
                    <a:pt x="1821336" y="464100"/>
                  </a:lnTo>
                  <a:lnTo>
                    <a:pt x="1818939" y="511547"/>
                  </a:lnTo>
                  <a:lnTo>
                    <a:pt x="1811906" y="557625"/>
                  </a:lnTo>
                  <a:lnTo>
                    <a:pt x="1800468" y="602099"/>
                  </a:lnTo>
                  <a:lnTo>
                    <a:pt x="1784860" y="644737"/>
                  </a:lnTo>
                  <a:lnTo>
                    <a:pt x="1765315" y="685306"/>
                  </a:lnTo>
                  <a:lnTo>
                    <a:pt x="1742067" y="723571"/>
                  </a:lnTo>
                  <a:lnTo>
                    <a:pt x="1715348" y="759300"/>
                  </a:lnTo>
                  <a:lnTo>
                    <a:pt x="1685393" y="792258"/>
                  </a:lnTo>
                  <a:lnTo>
                    <a:pt x="1652434" y="822214"/>
                  </a:lnTo>
                  <a:lnTo>
                    <a:pt x="1616705" y="848932"/>
                  </a:lnTo>
                  <a:lnTo>
                    <a:pt x="1578440" y="872181"/>
                  </a:lnTo>
                  <a:lnTo>
                    <a:pt x="1537872" y="891726"/>
                  </a:lnTo>
                  <a:lnTo>
                    <a:pt x="1495234" y="907334"/>
                  </a:lnTo>
                  <a:lnTo>
                    <a:pt x="1450759" y="918771"/>
                  </a:lnTo>
                  <a:lnTo>
                    <a:pt x="1404682" y="925805"/>
                  </a:lnTo>
                  <a:lnTo>
                    <a:pt x="1357235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42829" y="2227776"/>
              <a:ext cx="1833880" cy="941069"/>
            </a:xfrm>
            <a:custGeom>
              <a:avLst/>
              <a:gdLst/>
              <a:ahLst/>
              <a:cxnLst/>
              <a:rect l="l" t="t" r="r" b="b"/>
              <a:pathLst>
                <a:path w="1833879" h="941069">
                  <a:moveTo>
                    <a:pt x="1363395" y="940519"/>
                  </a:moveTo>
                  <a:lnTo>
                    <a:pt x="470259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363402" y="0"/>
                  </a:lnTo>
                  <a:lnTo>
                    <a:pt x="1411408" y="2432"/>
                  </a:lnTo>
                  <a:lnTo>
                    <a:pt x="1458050" y="9570"/>
                  </a:lnTo>
                  <a:lnTo>
                    <a:pt x="1468711" y="12318"/>
                  </a:lnTo>
                  <a:lnTo>
                    <a:pt x="470259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4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59" y="928201"/>
                  </a:lnTo>
                  <a:lnTo>
                    <a:pt x="1468711" y="928201"/>
                  </a:lnTo>
                  <a:lnTo>
                    <a:pt x="1458050" y="930948"/>
                  </a:lnTo>
                  <a:lnTo>
                    <a:pt x="1411408" y="938087"/>
                  </a:lnTo>
                  <a:lnTo>
                    <a:pt x="1363395" y="940519"/>
                  </a:lnTo>
                  <a:close/>
                </a:path>
                <a:path w="1833879" h="941069">
                  <a:moveTo>
                    <a:pt x="1468711" y="928201"/>
                  </a:moveTo>
                  <a:lnTo>
                    <a:pt x="1363395" y="928201"/>
                  </a:lnTo>
                  <a:lnTo>
                    <a:pt x="1410153" y="925832"/>
                  </a:lnTo>
                  <a:lnTo>
                    <a:pt x="1455576" y="918881"/>
                  </a:lnTo>
                  <a:lnTo>
                    <a:pt x="1499430" y="907580"/>
                  </a:lnTo>
                  <a:lnTo>
                    <a:pt x="1541484" y="892159"/>
                  </a:lnTo>
                  <a:lnTo>
                    <a:pt x="1581507" y="872852"/>
                  </a:lnTo>
                  <a:lnTo>
                    <a:pt x="1619265" y="849890"/>
                  </a:lnTo>
                  <a:lnTo>
                    <a:pt x="1654528" y="823505"/>
                  </a:lnTo>
                  <a:lnTo>
                    <a:pt x="1687064" y="793929"/>
                  </a:lnTo>
                  <a:lnTo>
                    <a:pt x="1716640" y="761393"/>
                  </a:lnTo>
                  <a:lnTo>
                    <a:pt x="1743026" y="726130"/>
                  </a:lnTo>
                  <a:lnTo>
                    <a:pt x="1765988" y="688371"/>
                  </a:lnTo>
                  <a:lnTo>
                    <a:pt x="1785295" y="648349"/>
                  </a:lnTo>
                  <a:lnTo>
                    <a:pt x="1800715" y="606294"/>
                  </a:lnTo>
                  <a:lnTo>
                    <a:pt x="1812017" y="562440"/>
                  </a:lnTo>
                  <a:lnTo>
                    <a:pt x="1818967" y="517018"/>
                  </a:lnTo>
                  <a:lnTo>
                    <a:pt x="1821336" y="470259"/>
                  </a:lnTo>
                  <a:lnTo>
                    <a:pt x="1818967" y="423501"/>
                  </a:lnTo>
                  <a:lnTo>
                    <a:pt x="1812017" y="378078"/>
                  </a:lnTo>
                  <a:lnTo>
                    <a:pt x="1800715" y="334224"/>
                  </a:lnTo>
                  <a:lnTo>
                    <a:pt x="1785295" y="292170"/>
                  </a:lnTo>
                  <a:lnTo>
                    <a:pt x="1765988" y="252147"/>
                  </a:lnTo>
                  <a:lnTo>
                    <a:pt x="1743026" y="214389"/>
                  </a:lnTo>
                  <a:lnTo>
                    <a:pt x="1716640" y="179125"/>
                  </a:lnTo>
                  <a:lnTo>
                    <a:pt x="1687064" y="146590"/>
                  </a:lnTo>
                  <a:lnTo>
                    <a:pt x="1654528" y="117013"/>
                  </a:lnTo>
                  <a:lnTo>
                    <a:pt x="1619265" y="90628"/>
                  </a:lnTo>
                  <a:lnTo>
                    <a:pt x="1581507" y="67666"/>
                  </a:lnTo>
                  <a:lnTo>
                    <a:pt x="1541484" y="48359"/>
                  </a:lnTo>
                  <a:lnTo>
                    <a:pt x="1499430" y="32939"/>
                  </a:lnTo>
                  <a:lnTo>
                    <a:pt x="1455576" y="21637"/>
                  </a:lnTo>
                  <a:lnTo>
                    <a:pt x="1410153" y="14686"/>
                  </a:lnTo>
                  <a:lnTo>
                    <a:pt x="1363395" y="12318"/>
                  </a:lnTo>
                  <a:lnTo>
                    <a:pt x="1468711" y="12318"/>
                  </a:lnTo>
                  <a:lnTo>
                    <a:pt x="1546267" y="37012"/>
                  </a:lnTo>
                  <a:lnTo>
                    <a:pt x="1587366" y="56840"/>
                  </a:lnTo>
                  <a:lnTo>
                    <a:pt x="1626140" y="80421"/>
                  </a:lnTo>
                  <a:lnTo>
                    <a:pt x="1662352" y="107517"/>
                  </a:lnTo>
                  <a:lnTo>
                    <a:pt x="1695764" y="137890"/>
                  </a:lnTo>
                  <a:lnTo>
                    <a:pt x="1726137" y="171301"/>
                  </a:lnTo>
                  <a:lnTo>
                    <a:pt x="1753233" y="207514"/>
                  </a:lnTo>
                  <a:lnTo>
                    <a:pt x="1776814" y="246288"/>
                  </a:lnTo>
                  <a:lnTo>
                    <a:pt x="1796641" y="287387"/>
                  </a:lnTo>
                  <a:lnTo>
                    <a:pt x="1812477" y="330571"/>
                  </a:lnTo>
                  <a:lnTo>
                    <a:pt x="1824084" y="375604"/>
                  </a:lnTo>
                  <a:lnTo>
                    <a:pt x="1831222" y="422246"/>
                  </a:lnTo>
                  <a:lnTo>
                    <a:pt x="1833654" y="470259"/>
                  </a:lnTo>
                  <a:lnTo>
                    <a:pt x="1831222" y="518273"/>
                  </a:lnTo>
                  <a:lnTo>
                    <a:pt x="1824084" y="564915"/>
                  </a:lnTo>
                  <a:lnTo>
                    <a:pt x="1812477" y="609947"/>
                  </a:lnTo>
                  <a:lnTo>
                    <a:pt x="1796641" y="653132"/>
                  </a:lnTo>
                  <a:lnTo>
                    <a:pt x="1776814" y="694230"/>
                  </a:lnTo>
                  <a:lnTo>
                    <a:pt x="1753233" y="733005"/>
                  </a:lnTo>
                  <a:lnTo>
                    <a:pt x="1726137" y="769217"/>
                  </a:lnTo>
                  <a:lnTo>
                    <a:pt x="1695764" y="802629"/>
                  </a:lnTo>
                  <a:lnTo>
                    <a:pt x="1662352" y="833002"/>
                  </a:lnTo>
                  <a:lnTo>
                    <a:pt x="1626140" y="860098"/>
                  </a:lnTo>
                  <a:lnTo>
                    <a:pt x="1587366" y="883678"/>
                  </a:lnTo>
                  <a:lnTo>
                    <a:pt x="1546267" y="903506"/>
                  </a:lnTo>
                  <a:lnTo>
                    <a:pt x="1503082" y="919342"/>
                  </a:lnTo>
                  <a:lnTo>
                    <a:pt x="1468711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576209" y="2453592"/>
            <a:ext cx="1670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345" dirty="0">
                <a:latin typeface="Dotum"/>
                <a:cs typeface="Dotum"/>
              </a:rPr>
              <a:t>1</a:t>
            </a:r>
            <a:endParaRPr sz="2500">
              <a:latin typeface="Dotum"/>
              <a:cs typeface="Dot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034732" y="2864723"/>
            <a:ext cx="4814868" cy="36000"/>
          </a:xfrm>
          <a:custGeom>
            <a:avLst/>
            <a:gdLst/>
            <a:ahLst/>
            <a:cxnLst/>
            <a:rect l="l" t="t" r="r" b="b"/>
            <a:pathLst>
              <a:path w="978534" h="28575">
                <a:moveTo>
                  <a:pt x="977949" y="28574"/>
                </a:moveTo>
                <a:lnTo>
                  <a:pt x="0" y="28574"/>
                </a:lnTo>
                <a:lnTo>
                  <a:pt x="0" y="0"/>
                </a:lnTo>
                <a:lnTo>
                  <a:pt x="977949" y="0"/>
                </a:lnTo>
                <a:lnTo>
                  <a:pt x="97794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022032" y="2452068"/>
            <a:ext cx="528476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dirty="0" smtClean="0">
                <a:latin typeface="Dotum"/>
                <a:cs typeface="Dotum"/>
              </a:rPr>
              <a:t>팀원 소개 및 업무 분담 내역</a:t>
            </a:r>
            <a:endParaRPr sz="3000" dirty="0">
              <a:latin typeface="Dotum"/>
              <a:cs typeface="Dotu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742829" y="3794585"/>
            <a:ext cx="7973695" cy="941069"/>
            <a:chOff x="8742829" y="3794585"/>
            <a:chExt cx="7973695" cy="941069"/>
          </a:xfrm>
        </p:grpSpPr>
        <p:sp>
          <p:nvSpPr>
            <p:cNvPr id="13" name="object 13"/>
            <p:cNvSpPr/>
            <p:nvPr/>
          </p:nvSpPr>
          <p:spPr>
            <a:xfrm>
              <a:off x="8748988" y="3800744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70">
                  <a:moveTo>
                    <a:pt x="7496897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8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7496897" y="0"/>
                  </a:lnTo>
                  <a:lnTo>
                    <a:pt x="7544344" y="2395"/>
                  </a:lnTo>
                  <a:lnTo>
                    <a:pt x="7590421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8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1" y="168875"/>
                  </a:lnTo>
                  <a:lnTo>
                    <a:pt x="7881729" y="204603"/>
                  </a:lnTo>
                  <a:lnTo>
                    <a:pt x="7904978" y="242868"/>
                  </a:lnTo>
                  <a:lnTo>
                    <a:pt x="7924523" y="283437"/>
                  </a:lnTo>
                  <a:lnTo>
                    <a:pt x="7940131" y="326079"/>
                  </a:lnTo>
                  <a:lnTo>
                    <a:pt x="7951568" y="370558"/>
                  </a:lnTo>
                  <a:lnTo>
                    <a:pt x="7958602" y="416643"/>
                  </a:lnTo>
                  <a:lnTo>
                    <a:pt x="7960998" y="464100"/>
                  </a:lnTo>
                  <a:lnTo>
                    <a:pt x="7958602" y="511547"/>
                  </a:lnTo>
                  <a:lnTo>
                    <a:pt x="7951568" y="557625"/>
                  </a:lnTo>
                  <a:lnTo>
                    <a:pt x="7940131" y="602099"/>
                  </a:lnTo>
                  <a:lnTo>
                    <a:pt x="7924523" y="644737"/>
                  </a:lnTo>
                  <a:lnTo>
                    <a:pt x="7904978" y="685306"/>
                  </a:lnTo>
                  <a:lnTo>
                    <a:pt x="7881729" y="723571"/>
                  </a:lnTo>
                  <a:lnTo>
                    <a:pt x="7855011" y="759300"/>
                  </a:lnTo>
                  <a:lnTo>
                    <a:pt x="7825055" y="792258"/>
                  </a:lnTo>
                  <a:lnTo>
                    <a:pt x="7792096" y="822214"/>
                  </a:lnTo>
                  <a:lnTo>
                    <a:pt x="7756368" y="848932"/>
                  </a:lnTo>
                  <a:lnTo>
                    <a:pt x="7718102" y="872181"/>
                  </a:lnTo>
                  <a:lnTo>
                    <a:pt x="7677534" y="891726"/>
                  </a:lnTo>
                  <a:lnTo>
                    <a:pt x="7634896" y="907334"/>
                  </a:lnTo>
                  <a:lnTo>
                    <a:pt x="7590421" y="918771"/>
                  </a:lnTo>
                  <a:lnTo>
                    <a:pt x="7544344" y="925805"/>
                  </a:lnTo>
                  <a:lnTo>
                    <a:pt x="7496897" y="928201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42829" y="3794585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70">
                  <a:moveTo>
                    <a:pt x="7503057" y="940520"/>
                  </a:moveTo>
                  <a:lnTo>
                    <a:pt x="470259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60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9" y="0"/>
                  </a:lnTo>
                  <a:lnTo>
                    <a:pt x="7503057" y="0"/>
                  </a:lnTo>
                  <a:lnTo>
                    <a:pt x="7551070" y="2432"/>
                  </a:lnTo>
                  <a:lnTo>
                    <a:pt x="7597712" y="9570"/>
                  </a:lnTo>
                  <a:lnTo>
                    <a:pt x="7608373" y="12318"/>
                  </a:lnTo>
                  <a:lnTo>
                    <a:pt x="470259" y="12318"/>
                  </a:lnTo>
                  <a:lnTo>
                    <a:pt x="423501" y="14687"/>
                  </a:lnTo>
                  <a:lnTo>
                    <a:pt x="378079" y="21637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7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60"/>
                  </a:lnTo>
                  <a:lnTo>
                    <a:pt x="14687" y="517018"/>
                  </a:lnTo>
                  <a:lnTo>
                    <a:pt x="21638" y="562441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7" y="688372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1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59" y="928201"/>
                  </a:lnTo>
                  <a:lnTo>
                    <a:pt x="7608373" y="928201"/>
                  </a:lnTo>
                  <a:lnTo>
                    <a:pt x="7597712" y="930949"/>
                  </a:lnTo>
                  <a:lnTo>
                    <a:pt x="7551070" y="938087"/>
                  </a:lnTo>
                  <a:lnTo>
                    <a:pt x="7503057" y="940520"/>
                  </a:lnTo>
                  <a:close/>
                </a:path>
                <a:path w="7973694" h="941070">
                  <a:moveTo>
                    <a:pt x="7608373" y="928201"/>
                  </a:moveTo>
                  <a:lnTo>
                    <a:pt x="7503057" y="928201"/>
                  </a:lnTo>
                  <a:lnTo>
                    <a:pt x="7549815" y="925833"/>
                  </a:lnTo>
                  <a:lnTo>
                    <a:pt x="7595238" y="918882"/>
                  </a:lnTo>
                  <a:lnTo>
                    <a:pt x="7639092" y="907580"/>
                  </a:lnTo>
                  <a:lnTo>
                    <a:pt x="7681146" y="892160"/>
                  </a:lnTo>
                  <a:lnTo>
                    <a:pt x="7721169" y="872853"/>
                  </a:lnTo>
                  <a:lnTo>
                    <a:pt x="7758927" y="849891"/>
                  </a:lnTo>
                  <a:lnTo>
                    <a:pt x="7794191" y="823505"/>
                  </a:lnTo>
                  <a:lnTo>
                    <a:pt x="7826726" y="793929"/>
                  </a:lnTo>
                  <a:lnTo>
                    <a:pt x="7856303" y="761393"/>
                  </a:lnTo>
                  <a:lnTo>
                    <a:pt x="7882688" y="726130"/>
                  </a:lnTo>
                  <a:lnTo>
                    <a:pt x="7905650" y="688372"/>
                  </a:lnTo>
                  <a:lnTo>
                    <a:pt x="7924957" y="648349"/>
                  </a:lnTo>
                  <a:lnTo>
                    <a:pt x="7940377" y="606295"/>
                  </a:lnTo>
                  <a:lnTo>
                    <a:pt x="7951679" y="562441"/>
                  </a:lnTo>
                  <a:lnTo>
                    <a:pt x="7958630" y="517018"/>
                  </a:lnTo>
                  <a:lnTo>
                    <a:pt x="7960998" y="470260"/>
                  </a:lnTo>
                  <a:lnTo>
                    <a:pt x="7958630" y="423501"/>
                  </a:lnTo>
                  <a:lnTo>
                    <a:pt x="7951679" y="378079"/>
                  </a:lnTo>
                  <a:lnTo>
                    <a:pt x="7940377" y="334224"/>
                  </a:lnTo>
                  <a:lnTo>
                    <a:pt x="7924957" y="292170"/>
                  </a:lnTo>
                  <a:lnTo>
                    <a:pt x="7905650" y="252148"/>
                  </a:lnTo>
                  <a:lnTo>
                    <a:pt x="7882688" y="214389"/>
                  </a:lnTo>
                  <a:lnTo>
                    <a:pt x="7856303" y="179126"/>
                  </a:lnTo>
                  <a:lnTo>
                    <a:pt x="7826726" y="146590"/>
                  </a:lnTo>
                  <a:lnTo>
                    <a:pt x="7794191" y="117014"/>
                  </a:lnTo>
                  <a:lnTo>
                    <a:pt x="7758927" y="90628"/>
                  </a:lnTo>
                  <a:lnTo>
                    <a:pt x="7721169" y="67666"/>
                  </a:lnTo>
                  <a:lnTo>
                    <a:pt x="7681146" y="48359"/>
                  </a:lnTo>
                  <a:lnTo>
                    <a:pt x="7639092" y="32939"/>
                  </a:lnTo>
                  <a:lnTo>
                    <a:pt x="7595238" y="21637"/>
                  </a:lnTo>
                  <a:lnTo>
                    <a:pt x="7549815" y="14687"/>
                  </a:lnTo>
                  <a:lnTo>
                    <a:pt x="7503057" y="12318"/>
                  </a:lnTo>
                  <a:lnTo>
                    <a:pt x="7608373" y="12318"/>
                  </a:lnTo>
                  <a:lnTo>
                    <a:pt x="7685929" y="37013"/>
                  </a:lnTo>
                  <a:lnTo>
                    <a:pt x="7727028" y="56840"/>
                  </a:lnTo>
                  <a:lnTo>
                    <a:pt x="7765802" y="80421"/>
                  </a:lnTo>
                  <a:lnTo>
                    <a:pt x="7802014" y="107517"/>
                  </a:lnTo>
                  <a:lnTo>
                    <a:pt x="7835426" y="137890"/>
                  </a:lnTo>
                  <a:lnTo>
                    <a:pt x="7865799" y="171302"/>
                  </a:lnTo>
                  <a:lnTo>
                    <a:pt x="7892895" y="207514"/>
                  </a:lnTo>
                  <a:lnTo>
                    <a:pt x="7916476" y="246288"/>
                  </a:lnTo>
                  <a:lnTo>
                    <a:pt x="7936303" y="287387"/>
                  </a:lnTo>
                  <a:lnTo>
                    <a:pt x="7952139" y="330572"/>
                  </a:lnTo>
                  <a:lnTo>
                    <a:pt x="7963746" y="375604"/>
                  </a:lnTo>
                  <a:lnTo>
                    <a:pt x="7970884" y="422246"/>
                  </a:lnTo>
                  <a:lnTo>
                    <a:pt x="7973317" y="470260"/>
                  </a:lnTo>
                  <a:lnTo>
                    <a:pt x="7970884" y="518273"/>
                  </a:lnTo>
                  <a:lnTo>
                    <a:pt x="7963746" y="564915"/>
                  </a:lnTo>
                  <a:lnTo>
                    <a:pt x="7952139" y="609947"/>
                  </a:lnTo>
                  <a:lnTo>
                    <a:pt x="7936303" y="653132"/>
                  </a:lnTo>
                  <a:lnTo>
                    <a:pt x="7916476" y="694231"/>
                  </a:lnTo>
                  <a:lnTo>
                    <a:pt x="7892895" y="733005"/>
                  </a:lnTo>
                  <a:lnTo>
                    <a:pt x="7865799" y="769217"/>
                  </a:lnTo>
                  <a:lnTo>
                    <a:pt x="7835426" y="802629"/>
                  </a:lnTo>
                  <a:lnTo>
                    <a:pt x="7802014" y="833002"/>
                  </a:lnTo>
                  <a:lnTo>
                    <a:pt x="7765802" y="860098"/>
                  </a:lnTo>
                  <a:lnTo>
                    <a:pt x="7727028" y="883679"/>
                  </a:lnTo>
                  <a:lnTo>
                    <a:pt x="7685929" y="903506"/>
                  </a:lnTo>
                  <a:lnTo>
                    <a:pt x="7642745" y="919342"/>
                  </a:lnTo>
                  <a:lnTo>
                    <a:pt x="7608373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48988" y="3800744"/>
              <a:ext cx="1821814" cy="928369"/>
            </a:xfrm>
            <a:custGeom>
              <a:avLst/>
              <a:gdLst/>
              <a:ahLst/>
              <a:cxnLst/>
              <a:rect l="l" t="t" r="r" b="b"/>
              <a:pathLst>
                <a:path w="1821815" h="928370">
                  <a:moveTo>
                    <a:pt x="1357235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8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357235" y="0"/>
                  </a:lnTo>
                  <a:lnTo>
                    <a:pt x="1404682" y="2395"/>
                  </a:lnTo>
                  <a:lnTo>
                    <a:pt x="1450759" y="9427"/>
                  </a:lnTo>
                  <a:lnTo>
                    <a:pt x="1495234" y="20862"/>
                  </a:lnTo>
                  <a:lnTo>
                    <a:pt x="1537872" y="36466"/>
                  </a:lnTo>
                  <a:lnTo>
                    <a:pt x="1578440" y="56007"/>
                  </a:lnTo>
                  <a:lnTo>
                    <a:pt x="1616705" y="79252"/>
                  </a:lnTo>
                  <a:lnTo>
                    <a:pt x="1652434" y="105967"/>
                  </a:lnTo>
                  <a:lnTo>
                    <a:pt x="1685393" y="135919"/>
                  </a:lnTo>
                  <a:lnTo>
                    <a:pt x="1715348" y="168875"/>
                  </a:lnTo>
                  <a:lnTo>
                    <a:pt x="1742067" y="204603"/>
                  </a:lnTo>
                  <a:lnTo>
                    <a:pt x="1765315" y="242868"/>
                  </a:lnTo>
                  <a:lnTo>
                    <a:pt x="1784860" y="283437"/>
                  </a:lnTo>
                  <a:lnTo>
                    <a:pt x="1800468" y="326079"/>
                  </a:lnTo>
                  <a:lnTo>
                    <a:pt x="1811906" y="370558"/>
                  </a:lnTo>
                  <a:lnTo>
                    <a:pt x="1818939" y="416643"/>
                  </a:lnTo>
                  <a:lnTo>
                    <a:pt x="1821336" y="464100"/>
                  </a:lnTo>
                  <a:lnTo>
                    <a:pt x="1818939" y="511547"/>
                  </a:lnTo>
                  <a:lnTo>
                    <a:pt x="1811906" y="557625"/>
                  </a:lnTo>
                  <a:lnTo>
                    <a:pt x="1800468" y="602099"/>
                  </a:lnTo>
                  <a:lnTo>
                    <a:pt x="1784860" y="644737"/>
                  </a:lnTo>
                  <a:lnTo>
                    <a:pt x="1765315" y="685306"/>
                  </a:lnTo>
                  <a:lnTo>
                    <a:pt x="1742067" y="723571"/>
                  </a:lnTo>
                  <a:lnTo>
                    <a:pt x="1715348" y="759300"/>
                  </a:lnTo>
                  <a:lnTo>
                    <a:pt x="1685393" y="792258"/>
                  </a:lnTo>
                  <a:lnTo>
                    <a:pt x="1652434" y="822214"/>
                  </a:lnTo>
                  <a:lnTo>
                    <a:pt x="1616705" y="848932"/>
                  </a:lnTo>
                  <a:lnTo>
                    <a:pt x="1578440" y="872181"/>
                  </a:lnTo>
                  <a:lnTo>
                    <a:pt x="1537872" y="891726"/>
                  </a:lnTo>
                  <a:lnTo>
                    <a:pt x="1495234" y="907334"/>
                  </a:lnTo>
                  <a:lnTo>
                    <a:pt x="1450759" y="918771"/>
                  </a:lnTo>
                  <a:lnTo>
                    <a:pt x="1404682" y="925805"/>
                  </a:lnTo>
                  <a:lnTo>
                    <a:pt x="1357235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42829" y="3794585"/>
              <a:ext cx="1833880" cy="941069"/>
            </a:xfrm>
            <a:custGeom>
              <a:avLst/>
              <a:gdLst/>
              <a:ahLst/>
              <a:cxnLst/>
              <a:rect l="l" t="t" r="r" b="b"/>
              <a:pathLst>
                <a:path w="1833879" h="941070">
                  <a:moveTo>
                    <a:pt x="1363395" y="940520"/>
                  </a:moveTo>
                  <a:lnTo>
                    <a:pt x="470259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60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9" y="0"/>
                  </a:lnTo>
                  <a:lnTo>
                    <a:pt x="1363395" y="0"/>
                  </a:lnTo>
                  <a:lnTo>
                    <a:pt x="1411408" y="2432"/>
                  </a:lnTo>
                  <a:lnTo>
                    <a:pt x="1458050" y="9570"/>
                  </a:lnTo>
                  <a:lnTo>
                    <a:pt x="1468711" y="12318"/>
                  </a:lnTo>
                  <a:lnTo>
                    <a:pt x="470259" y="12318"/>
                  </a:lnTo>
                  <a:lnTo>
                    <a:pt x="423501" y="14687"/>
                  </a:lnTo>
                  <a:lnTo>
                    <a:pt x="378079" y="21637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7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60"/>
                  </a:lnTo>
                  <a:lnTo>
                    <a:pt x="14687" y="517018"/>
                  </a:lnTo>
                  <a:lnTo>
                    <a:pt x="21638" y="562441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7" y="688372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1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59" y="928201"/>
                  </a:lnTo>
                  <a:lnTo>
                    <a:pt x="1468711" y="928201"/>
                  </a:lnTo>
                  <a:lnTo>
                    <a:pt x="1458050" y="930949"/>
                  </a:lnTo>
                  <a:lnTo>
                    <a:pt x="1411408" y="938087"/>
                  </a:lnTo>
                  <a:lnTo>
                    <a:pt x="1363395" y="940520"/>
                  </a:lnTo>
                  <a:close/>
                </a:path>
                <a:path w="1833879" h="941070">
                  <a:moveTo>
                    <a:pt x="1468711" y="928201"/>
                  </a:moveTo>
                  <a:lnTo>
                    <a:pt x="1363395" y="928201"/>
                  </a:lnTo>
                  <a:lnTo>
                    <a:pt x="1410153" y="925833"/>
                  </a:lnTo>
                  <a:lnTo>
                    <a:pt x="1455576" y="918882"/>
                  </a:lnTo>
                  <a:lnTo>
                    <a:pt x="1499430" y="907580"/>
                  </a:lnTo>
                  <a:lnTo>
                    <a:pt x="1541484" y="892160"/>
                  </a:lnTo>
                  <a:lnTo>
                    <a:pt x="1581507" y="872853"/>
                  </a:lnTo>
                  <a:lnTo>
                    <a:pt x="1619265" y="849891"/>
                  </a:lnTo>
                  <a:lnTo>
                    <a:pt x="1654528" y="823505"/>
                  </a:lnTo>
                  <a:lnTo>
                    <a:pt x="1687064" y="793929"/>
                  </a:lnTo>
                  <a:lnTo>
                    <a:pt x="1716640" y="761393"/>
                  </a:lnTo>
                  <a:lnTo>
                    <a:pt x="1743026" y="726130"/>
                  </a:lnTo>
                  <a:lnTo>
                    <a:pt x="1765988" y="688372"/>
                  </a:lnTo>
                  <a:lnTo>
                    <a:pt x="1785295" y="648349"/>
                  </a:lnTo>
                  <a:lnTo>
                    <a:pt x="1800715" y="606295"/>
                  </a:lnTo>
                  <a:lnTo>
                    <a:pt x="1812017" y="562441"/>
                  </a:lnTo>
                  <a:lnTo>
                    <a:pt x="1818967" y="517018"/>
                  </a:lnTo>
                  <a:lnTo>
                    <a:pt x="1821336" y="470260"/>
                  </a:lnTo>
                  <a:lnTo>
                    <a:pt x="1818967" y="423501"/>
                  </a:lnTo>
                  <a:lnTo>
                    <a:pt x="1812017" y="378079"/>
                  </a:lnTo>
                  <a:lnTo>
                    <a:pt x="1800715" y="334224"/>
                  </a:lnTo>
                  <a:lnTo>
                    <a:pt x="1785295" y="292170"/>
                  </a:lnTo>
                  <a:lnTo>
                    <a:pt x="1765988" y="252148"/>
                  </a:lnTo>
                  <a:lnTo>
                    <a:pt x="1743026" y="214389"/>
                  </a:lnTo>
                  <a:lnTo>
                    <a:pt x="1716640" y="179126"/>
                  </a:lnTo>
                  <a:lnTo>
                    <a:pt x="1687064" y="146590"/>
                  </a:lnTo>
                  <a:lnTo>
                    <a:pt x="1654528" y="117014"/>
                  </a:lnTo>
                  <a:lnTo>
                    <a:pt x="1619265" y="90628"/>
                  </a:lnTo>
                  <a:lnTo>
                    <a:pt x="1581507" y="67666"/>
                  </a:lnTo>
                  <a:lnTo>
                    <a:pt x="1541484" y="48359"/>
                  </a:lnTo>
                  <a:lnTo>
                    <a:pt x="1499430" y="32939"/>
                  </a:lnTo>
                  <a:lnTo>
                    <a:pt x="1455576" y="21637"/>
                  </a:lnTo>
                  <a:lnTo>
                    <a:pt x="1410153" y="14687"/>
                  </a:lnTo>
                  <a:lnTo>
                    <a:pt x="1363395" y="12318"/>
                  </a:lnTo>
                  <a:lnTo>
                    <a:pt x="1468711" y="12318"/>
                  </a:lnTo>
                  <a:lnTo>
                    <a:pt x="1546267" y="37013"/>
                  </a:lnTo>
                  <a:lnTo>
                    <a:pt x="1587366" y="56840"/>
                  </a:lnTo>
                  <a:lnTo>
                    <a:pt x="1626140" y="80421"/>
                  </a:lnTo>
                  <a:lnTo>
                    <a:pt x="1662352" y="107517"/>
                  </a:lnTo>
                  <a:lnTo>
                    <a:pt x="1695764" y="137890"/>
                  </a:lnTo>
                  <a:lnTo>
                    <a:pt x="1726137" y="171302"/>
                  </a:lnTo>
                  <a:lnTo>
                    <a:pt x="1753233" y="207514"/>
                  </a:lnTo>
                  <a:lnTo>
                    <a:pt x="1776814" y="246288"/>
                  </a:lnTo>
                  <a:lnTo>
                    <a:pt x="1796641" y="287387"/>
                  </a:lnTo>
                  <a:lnTo>
                    <a:pt x="1812477" y="330572"/>
                  </a:lnTo>
                  <a:lnTo>
                    <a:pt x="1824084" y="375604"/>
                  </a:lnTo>
                  <a:lnTo>
                    <a:pt x="1831222" y="422246"/>
                  </a:lnTo>
                  <a:lnTo>
                    <a:pt x="1833654" y="470260"/>
                  </a:lnTo>
                  <a:lnTo>
                    <a:pt x="1831222" y="518273"/>
                  </a:lnTo>
                  <a:lnTo>
                    <a:pt x="1824084" y="564915"/>
                  </a:lnTo>
                  <a:lnTo>
                    <a:pt x="1812477" y="609947"/>
                  </a:lnTo>
                  <a:lnTo>
                    <a:pt x="1796641" y="653132"/>
                  </a:lnTo>
                  <a:lnTo>
                    <a:pt x="1776814" y="694231"/>
                  </a:lnTo>
                  <a:lnTo>
                    <a:pt x="1753233" y="733005"/>
                  </a:lnTo>
                  <a:lnTo>
                    <a:pt x="1726137" y="769217"/>
                  </a:lnTo>
                  <a:lnTo>
                    <a:pt x="1695764" y="802629"/>
                  </a:lnTo>
                  <a:lnTo>
                    <a:pt x="1662352" y="833002"/>
                  </a:lnTo>
                  <a:lnTo>
                    <a:pt x="1626140" y="860098"/>
                  </a:lnTo>
                  <a:lnTo>
                    <a:pt x="1587366" y="883679"/>
                  </a:lnTo>
                  <a:lnTo>
                    <a:pt x="1546267" y="903506"/>
                  </a:lnTo>
                  <a:lnTo>
                    <a:pt x="1503082" y="919342"/>
                  </a:lnTo>
                  <a:lnTo>
                    <a:pt x="1468711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554033" y="4020401"/>
            <a:ext cx="21145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5" dirty="0">
                <a:latin typeface="Dotum"/>
                <a:cs typeface="Dotum"/>
              </a:rPr>
              <a:t>2</a:t>
            </a:r>
            <a:endParaRPr sz="2500">
              <a:latin typeface="Dotum"/>
              <a:cs typeface="Dotu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034732" y="4431532"/>
            <a:ext cx="1031240" cy="28575"/>
          </a:xfrm>
          <a:custGeom>
            <a:avLst/>
            <a:gdLst/>
            <a:ahLst/>
            <a:cxnLst/>
            <a:rect l="l" t="t" r="r" b="b"/>
            <a:pathLst>
              <a:path w="1031240" h="28575">
                <a:moveTo>
                  <a:pt x="1031229" y="28574"/>
                </a:moveTo>
                <a:lnTo>
                  <a:pt x="0" y="28574"/>
                </a:lnTo>
                <a:lnTo>
                  <a:pt x="0" y="0"/>
                </a:lnTo>
                <a:lnTo>
                  <a:pt x="1031229" y="0"/>
                </a:lnTo>
                <a:lnTo>
                  <a:pt x="103122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022032" y="4018877"/>
            <a:ext cx="551336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spc="-250" dirty="0" smtClean="0">
                <a:latin typeface="Dotum"/>
                <a:cs typeface="Dotum"/>
              </a:rPr>
              <a:t>목표 서비스 구현 </a:t>
            </a:r>
            <a:r>
              <a:rPr lang="ko-KR" altLang="en-US" sz="3000" spc="-250" smtClean="0">
                <a:latin typeface="Dotum"/>
                <a:cs typeface="Dotum"/>
              </a:rPr>
              <a:t>및 실제 구현 정도 </a:t>
            </a:r>
            <a:endParaRPr sz="3000" dirty="0">
              <a:latin typeface="Dotum"/>
              <a:cs typeface="Dotum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742829" y="5361393"/>
            <a:ext cx="7973695" cy="941069"/>
            <a:chOff x="8742829" y="5361393"/>
            <a:chExt cx="7973695" cy="941069"/>
          </a:xfrm>
        </p:grpSpPr>
        <p:sp>
          <p:nvSpPr>
            <p:cNvPr id="21" name="object 21"/>
            <p:cNvSpPr/>
            <p:nvPr/>
          </p:nvSpPr>
          <p:spPr>
            <a:xfrm>
              <a:off x="8748988" y="5367552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70">
                  <a:moveTo>
                    <a:pt x="7496897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8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3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7496897" y="0"/>
                  </a:lnTo>
                  <a:lnTo>
                    <a:pt x="7544344" y="2395"/>
                  </a:lnTo>
                  <a:lnTo>
                    <a:pt x="7590421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8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1" y="168875"/>
                  </a:lnTo>
                  <a:lnTo>
                    <a:pt x="7881729" y="204603"/>
                  </a:lnTo>
                  <a:lnTo>
                    <a:pt x="7904978" y="242868"/>
                  </a:lnTo>
                  <a:lnTo>
                    <a:pt x="7924523" y="283437"/>
                  </a:lnTo>
                  <a:lnTo>
                    <a:pt x="7940131" y="326079"/>
                  </a:lnTo>
                  <a:lnTo>
                    <a:pt x="7951568" y="370558"/>
                  </a:lnTo>
                  <a:lnTo>
                    <a:pt x="7958602" y="416643"/>
                  </a:lnTo>
                  <a:lnTo>
                    <a:pt x="7960998" y="464100"/>
                  </a:lnTo>
                  <a:lnTo>
                    <a:pt x="7958602" y="511547"/>
                  </a:lnTo>
                  <a:lnTo>
                    <a:pt x="7951568" y="557625"/>
                  </a:lnTo>
                  <a:lnTo>
                    <a:pt x="7940131" y="602099"/>
                  </a:lnTo>
                  <a:lnTo>
                    <a:pt x="7924523" y="644737"/>
                  </a:lnTo>
                  <a:lnTo>
                    <a:pt x="7904978" y="685306"/>
                  </a:lnTo>
                  <a:lnTo>
                    <a:pt x="7881729" y="723571"/>
                  </a:lnTo>
                  <a:lnTo>
                    <a:pt x="7855011" y="759300"/>
                  </a:lnTo>
                  <a:lnTo>
                    <a:pt x="7825055" y="792258"/>
                  </a:lnTo>
                  <a:lnTo>
                    <a:pt x="7792096" y="822214"/>
                  </a:lnTo>
                  <a:lnTo>
                    <a:pt x="7756368" y="848933"/>
                  </a:lnTo>
                  <a:lnTo>
                    <a:pt x="7718102" y="872181"/>
                  </a:lnTo>
                  <a:lnTo>
                    <a:pt x="7677534" y="891726"/>
                  </a:lnTo>
                  <a:lnTo>
                    <a:pt x="7634896" y="907334"/>
                  </a:lnTo>
                  <a:lnTo>
                    <a:pt x="7590421" y="918771"/>
                  </a:lnTo>
                  <a:lnTo>
                    <a:pt x="7544344" y="925805"/>
                  </a:lnTo>
                  <a:lnTo>
                    <a:pt x="7496897" y="928201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42829" y="5361393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70">
                  <a:moveTo>
                    <a:pt x="7503057" y="940520"/>
                  </a:moveTo>
                  <a:lnTo>
                    <a:pt x="470259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60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7" y="0"/>
                  </a:lnTo>
                  <a:lnTo>
                    <a:pt x="7503059" y="0"/>
                  </a:lnTo>
                  <a:lnTo>
                    <a:pt x="7551070" y="2432"/>
                  </a:lnTo>
                  <a:lnTo>
                    <a:pt x="7597712" y="9570"/>
                  </a:lnTo>
                  <a:lnTo>
                    <a:pt x="7608374" y="12318"/>
                  </a:lnTo>
                  <a:lnTo>
                    <a:pt x="470259" y="12318"/>
                  </a:lnTo>
                  <a:lnTo>
                    <a:pt x="423501" y="14687"/>
                  </a:lnTo>
                  <a:lnTo>
                    <a:pt x="378079" y="21638"/>
                  </a:lnTo>
                  <a:lnTo>
                    <a:pt x="334224" y="32939"/>
                  </a:lnTo>
                  <a:lnTo>
                    <a:pt x="292170" y="48360"/>
                  </a:lnTo>
                  <a:lnTo>
                    <a:pt x="252148" y="67667"/>
                  </a:lnTo>
                  <a:lnTo>
                    <a:pt x="214389" y="90629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7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60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7" y="688372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1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59" y="928201"/>
                  </a:lnTo>
                  <a:lnTo>
                    <a:pt x="7608373" y="928201"/>
                  </a:lnTo>
                  <a:lnTo>
                    <a:pt x="7597712" y="930949"/>
                  </a:lnTo>
                  <a:lnTo>
                    <a:pt x="7551070" y="938087"/>
                  </a:lnTo>
                  <a:lnTo>
                    <a:pt x="7503057" y="940520"/>
                  </a:lnTo>
                  <a:close/>
                </a:path>
                <a:path w="7973694" h="941070">
                  <a:moveTo>
                    <a:pt x="7608373" y="928201"/>
                  </a:moveTo>
                  <a:lnTo>
                    <a:pt x="7503057" y="928201"/>
                  </a:lnTo>
                  <a:lnTo>
                    <a:pt x="7549815" y="925833"/>
                  </a:lnTo>
                  <a:lnTo>
                    <a:pt x="7595238" y="918882"/>
                  </a:lnTo>
                  <a:lnTo>
                    <a:pt x="7639092" y="907580"/>
                  </a:lnTo>
                  <a:lnTo>
                    <a:pt x="7681146" y="892160"/>
                  </a:lnTo>
                  <a:lnTo>
                    <a:pt x="7721169" y="872853"/>
                  </a:lnTo>
                  <a:lnTo>
                    <a:pt x="7758927" y="849891"/>
                  </a:lnTo>
                  <a:lnTo>
                    <a:pt x="7794191" y="823505"/>
                  </a:lnTo>
                  <a:lnTo>
                    <a:pt x="7826726" y="793929"/>
                  </a:lnTo>
                  <a:lnTo>
                    <a:pt x="7856303" y="761393"/>
                  </a:lnTo>
                  <a:lnTo>
                    <a:pt x="7882688" y="726130"/>
                  </a:lnTo>
                  <a:lnTo>
                    <a:pt x="7905650" y="688372"/>
                  </a:lnTo>
                  <a:lnTo>
                    <a:pt x="7924957" y="648349"/>
                  </a:lnTo>
                  <a:lnTo>
                    <a:pt x="7940377" y="606295"/>
                  </a:lnTo>
                  <a:lnTo>
                    <a:pt x="7951679" y="562440"/>
                  </a:lnTo>
                  <a:lnTo>
                    <a:pt x="7958630" y="517018"/>
                  </a:lnTo>
                  <a:lnTo>
                    <a:pt x="7960998" y="470260"/>
                  </a:lnTo>
                  <a:lnTo>
                    <a:pt x="7958630" y="423501"/>
                  </a:lnTo>
                  <a:lnTo>
                    <a:pt x="7951679" y="378079"/>
                  </a:lnTo>
                  <a:lnTo>
                    <a:pt x="7940377" y="334224"/>
                  </a:lnTo>
                  <a:lnTo>
                    <a:pt x="7924957" y="292170"/>
                  </a:lnTo>
                  <a:lnTo>
                    <a:pt x="7905650" y="252148"/>
                  </a:lnTo>
                  <a:lnTo>
                    <a:pt x="7882688" y="214389"/>
                  </a:lnTo>
                  <a:lnTo>
                    <a:pt x="7856303" y="179126"/>
                  </a:lnTo>
                  <a:lnTo>
                    <a:pt x="7826726" y="146590"/>
                  </a:lnTo>
                  <a:lnTo>
                    <a:pt x="7794191" y="117014"/>
                  </a:lnTo>
                  <a:lnTo>
                    <a:pt x="7758927" y="90629"/>
                  </a:lnTo>
                  <a:lnTo>
                    <a:pt x="7721169" y="67667"/>
                  </a:lnTo>
                  <a:lnTo>
                    <a:pt x="7681146" y="48360"/>
                  </a:lnTo>
                  <a:lnTo>
                    <a:pt x="7639092" y="32939"/>
                  </a:lnTo>
                  <a:lnTo>
                    <a:pt x="7595238" y="21638"/>
                  </a:lnTo>
                  <a:lnTo>
                    <a:pt x="7549815" y="14687"/>
                  </a:lnTo>
                  <a:lnTo>
                    <a:pt x="7503057" y="12318"/>
                  </a:lnTo>
                  <a:lnTo>
                    <a:pt x="7608374" y="12318"/>
                  </a:lnTo>
                  <a:lnTo>
                    <a:pt x="7685929" y="37013"/>
                  </a:lnTo>
                  <a:lnTo>
                    <a:pt x="7727028" y="56840"/>
                  </a:lnTo>
                  <a:lnTo>
                    <a:pt x="7765802" y="80421"/>
                  </a:lnTo>
                  <a:lnTo>
                    <a:pt x="7802014" y="107517"/>
                  </a:lnTo>
                  <a:lnTo>
                    <a:pt x="7835426" y="137890"/>
                  </a:lnTo>
                  <a:lnTo>
                    <a:pt x="7865799" y="171302"/>
                  </a:lnTo>
                  <a:lnTo>
                    <a:pt x="7892895" y="207514"/>
                  </a:lnTo>
                  <a:lnTo>
                    <a:pt x="7916476" y="246288"/>
                  </a:lnTo>
                  <a:lnTo>
                    <a:pt x="7936303" y="287387"/>
                  </a:lnTo>
                  <a:lnTo>
                    <a:pt x="7952139" y="330572"/>
                  </a:lnTo>
                  <a:lnTo>
                    <a:pt x="7963746" y="375604"/>
                  </a:lnTo>
                  <a:lnTo>
                    <a:pt x="7970884" y="422246"/>
                  </a:lnTo>
                  <a:lnTo>
                    <a:pt x="7973317" y="470260"/>
                  </a:lnTo>
                  <a:lnTo>
                    <a:pt x="7970884" y="518273"/>
                  </a:lnTo>
                  <a:lnTo>
                    <a:pt x="7963746" y="564915"/>
                  </a:lnTo>
                  <a:lnTo>
                    <a:pt x="7952139" y="609947"/>
                  </a:lnTo>
                  <a:lnTo>
                    <a:pt x="7936303" y="653132"/>
                  </a:lnTo>
                  <a:lnTo>
                    <a:pt x="7916476" y="694231"/>
                  </a:lnTo>
                  <a:lnTo>
                    <a:pt x="7892895" y="733005"/>
                  </a:lnTo>
                  <a:lnTo>
                    <a:pt x="7865799" y="769217"/>
                  </a:lnTo>
                  <a:lnTo>
                    <a:pt x="7835426" y="802629"/>
                  </a:lnTo>
                  <a:lnTo>
                    <a:pt x="7802014" y="833002"/>
                  </a:lnTo>
                  <a:lnTo>
                    <a:pt x="7765802" y="860098"/>
                  </a:lnTo>
                  <a:lnTo>
                    <a:pt x="7727028" y="883679"/>
                  </a:lnTo>
                  <a:lnTo>
                    <a:pt x="7685929" y="903506"/>
                  </a:lnTo>
                  <a:lnTo>
                    <a:pt x="7642745" y="919342"/>
                  </a:lnTo>
                  <a:lnTo>
                    <a:pt x="7608373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48988" y="5367552"/>
              <a:ext cx="1821814" cy="928369"/>
            </a:xfrm>
            <a:custGeom>
              <a:avLst/>
              <a:gdLst/>
              <a:ahLst/>
              <a:cxnLst/>
              <a:rect l="l" t="t" r="r" b="b"/>
              <a:pathLst>
                <a:path w="1821815" h="928370">
                  <a:moveTo>
                    <a:pt x="1357235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8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3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357235" y="0"/>
                  </a:lnTo>
                  <a:lnTo>
                    <a:pt x="1404682" y="2395"/>
                  </a:lnTo>
                  <a:lnTo>
                    <a:pt x="1450759" y="9427"/>
                  </a:lnTo>
                  <a:lnTo>
                    <a:pt x="1495234" y="20862"/>
                  </a:lnTo>
                  <a:lnTo>
                    <a:pt x="1537872" y="36466"/>
                  </a:lnTo>
                  <a:lnTo>
                    <a:pt x="1578440" y="56007"/>
                  </a:lnTo>
                  <a:lnTo>
                    <a:pt x="1616705" y="79252"/>
                  </a:lnTo>
                  <a:lnTo>
                    <a:pt x="1652434" y="105967"/>
                  </a:lnTo>
                  <a:lnTo>
                    <a:pt x="1685393" y="135919"/>
                  </a:lnTo>
                  <a:lnTo>
                    <a:pt x="1715348" y="168875"/>
                  </a:lnTo>
                  <a:lnTo>
                    <a:pt x="1742067" y="204603"/>
                  </a:lnTo>
                  <a:lnTo>
                    <a:pt x="1765315" y="242868"/>
                  </a:lnTo>
                  <a:lnTo>
                    <a:pt x="1784860" y="283437"/>
                  </a:lnTo>
                  <a:lnTo>
                    <a:pt x="1800468" y="326079"/>
                  </a:lnTo>
                  <a:lnTo>
                    <a:pt x="1811906" y="370558"/>
                  </a:lnTo>
                  <a:lnTo>
                    <a:pt x="1818939" y="416643"/>
                  </a:lnTo>
                  <a:lnTo>
                    <a:pt x="1821336" y="464100"/>
                  </a:lnTo>
                  <a:lnTo>
                    <a:pt x="1818939" y="511547"/>
                  </a:lnTo>
                  <a:lnTo>
                    <a:pt x="1811906" y="557625"/>
                  </a:lnTo>
                  <a:lnTo>
                    <a:pt x="1800468" y="602099"/>
                  </a:lnTo>
                  <a:lnTo>
                    <a:pt x="1784860" y="644737"/>
                  </a:lnTo>
                  <a:lnTo>
                    <a:pt x="1765315" y="685306"/>
                  </a:lnTo>
                  <a:lnTo>
                    <a:pt x="1742067" y="723571"/>
                  </a:lnTo>
                  <a:lnTo>
                    <a:pt x="1715348" y="759300"/>
                  </a:lnTo>
                  <a:lnTo>
                    <a:pt x="1685393" y="792258"/>
                  </a:lnTo>
                  <a:lnTo>
                    <a:pt x="1652434" y="822214"/>
                  </a:lnTo>
                  <a:lnTo>
                    <a:pt x="1616705" y="848933"/>
                  </a:lnTo>
                  <a:lnTo>
                    <a:pt x="1578440" y="872181"/>
                  </a:lnTo>
                  <a:lnTo>
                    <a:pt x="1537872" y="891726"/>
                  </a:lnTo>
                  <a:lnTo>
                    <a:pt x="1495234" y="907334"/>
                  </a:lnTo>
                  <a:lnTo>
                    <a:pt x="1450759" y="918771"/>
                  </a:lnTo>
                  <a:lnTo>
                    <a:pt x="1404682" y="925805"/>
                  </a:lnTo>
                  <a:lnTo>
                    <a:pt x="1357235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742829" y="5361393"/>
              <a:ext cx="1833880" cy="941069"/>
            </a:xfrm>
            <a:custGeom>
              <a:avLst/>
              <a:gdLst/>
              <a:ahLst/>
              <a:cxnLst/>
              <a:rect l="l" t="t" r="r" b="b"/>
              <a:pathLst>
                <a:path w="1833879" h="941070">
                  <a:moveTo>
                    <a:pt x="1363395" y="940520"/>
                  </a:moveTo>
                  <a:lnTo>
                    <a:pt x="470259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60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7" y="0"/>
                  </a:lnTo>
                  <a:lnTo>
                    <a:pt x="1363397" y="0"/>
                  </a:lnTo>
                  <a:lnTo>
                    <a:pt x="1411408" y="2432"/>
                  </a:lnTo>
                  <a:lnTo>
                    <a:pt x="1458050" y="9570"/>
                  </a:lnTo>
                  <a:lnTo>
                    <a:pt x="1468712" y="12318"/>
                  </a:lnTo>
                  <a:lnTo>
                    <a:pt x="470259" y="12318"/>
                  </a:lnTo>
                  <a:lnTo>
                    <a:pt x="423501" y="14687"/>
                  </a:lnTo>
                  <a:lnTo>
                    <a:pt x="378079" y="21638"/>
                  </a:lnTo>
                  <a:lnTo>
                    <a:pt x="334224" y="32939"/>
                  </a:lnTo>
                  <a:lnTo>
                    <a:pt x="292170" y="48360"/>
                  </a:lnTo>
                  <a:lnTo>
                    <a:pt x="252148" y="67667"/>
                  </a:lnTo>
                  <a:lnTo>
                    <a:pt x="214389" y="90629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7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60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7" y="688372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1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59" y="928201"/>
                  </a:lnTo>
                  <a:lnTo>
                    <a:pt x="1468711" y="928201"/>
                  </a:lnTo>
                  <a:lnTo>
                    <a:pt x="1458050" y="930949"/>
                  </a:lnTo>
                  <a:lnTo>
                    <a:pt x="1411408" y="938087"/>
                  </a:lnTo>
                  <a:lnTo>
                    <a:pt x="1363395" y="940520"/>
                  </a:lnTo>
                  <a:close/>
                </a:path>
                <a:path w="1833879" h="941070">
                  <a:moveTo>
                    <a:pt x="1468711" y="928201"/>
                  </a:moveTo>
                  <a:lnTo>
                    <a:pt x="1363395" y="928201"/>
                  </a:lnTo>
                  <a:lnTo>
                    <a:pt x="1410153" y="925833"/>
                  </a:lnTo>
                  <a:lnTo>
                    <a:pt x="1455576" y="918882"/>
                  </a:lnTo>
                  <a:lnTo>
                    <a:pt x="1499430" y="907580"/>
                  </a:lnTo>
                  <a:lnTo>
                    <a:pt x="1541484" y="892160"/>
                  </a:lnTo>
                  <a:lnTo>
                    <a:pt x="1581507" y="872853"/>
                  </a:lnTo>
                  <a:lnTo>
                    <a:pt x="1619265" y="849891"/>
                  </a:lnTo>
                  <a:lnTo>
                    <a:pt x="1654528" y="823505"/>
                  </a:lnTo>
                  <a:lnTo>
                    <a:pt x="1687064" y="793929"/>
                  </a:lnTo>
                  <a:lnTo>
                    <a:pt x="1716640" y="761393"/>
                  </a:lnTo>
                  <a:lnTo>
                    <a:pt x="1743026" y="726130"/>
                  </a:lnTo>
                  <a:lnTo>
                    <a:pt x="1765988" y="688372"/>
                  </a:lnTo>
                  <a:lnTo>
                    <a:pt x="1785295" y="648349"/>
                  </a:lnTo>
                  <a:lnTo>
                    <a:pt x="1800715" y="606295"/>
                  </a:lnTo>
                  <a:lnTo>
                    <a:pt x="1812017" y="562440"/>
                  </a:lnTo>
                  <a:lnTo>
                    <a:pt x="1818967" y="517018"/>
                  </a:lnTo>
                  <a:lnTo>
                    <a:pt x="1821336" y="470260"/>
                  </a:lnTo>
                  <a:lnTo>
                    <a:pt x="1818967" y="423501"/>
                  </a:lnTo>
                  <a:lnTo>
                    <a:pt x="1812017" y="378079"/>
                  </a:lnTo>
                  <a:lnTo>
                    <a:pt x="1800715" y="334224"/>
                  </a:lnTo>
                  <a:lnTo>
                    <a:pt x="1785295" y="292170"/>
                  </a:lnTo>
                  <a:lnTo>
                    <a:pt x="1765988" y="252148"/>
                  </a:lnTo>
                  <a:lnTo>
                    <a:pt x="1743026" y="214389"/>
                  </a:lnTo>
                  <a:lnTo>
                    <a:pt x="1716640" y="179126"/>
                  </a:lnTo>
                  <a:lnTo>
                    <a:pt x="1687064" y="146590"/>
                  </a:lnTo>
                  <a:lnTo>
                    <a:pt x="1654528" y="117014"/>
                  </a:lnTo>
                  <a:lnTo>
                    <a:pt x="1619265" y="90629"/>
                  </a:lnTo>
                  <a:lnTo>
                    <a:pt x="1581507" y="67667"/>
                  </a:lnTo>
                  <a:lnTo>
                    <a:pt x="1541484" y="48360"/>
                  </a:lnTo>
                  <a:lnTo>
                    <a:pt x="1499430" y="32939"/>
                  </a:lnTo>
                  <a:lnTo>
                    <a:pt x="1455576" y="21638"/>
                  </a:lnTo>
                  <a:lnTo>
                    <a:pt x="1410153" y="14687"/>
                  </a:lnTo>
                  <a:lnTo>
                    <a:pt x="1363395" y="12318"/>
                  </a:lnTo>
                  <a:lnTo>
                    <a:pt x="1468712" y="12318"/>
                  </a:lnTo>
                  <a:lnTo>
                    <a:pt x="1546267" y="37013"/>
                  </a:lnTo>
                  <a:lnTo>
                    <a:pt x="1587366" y="56840"/>
                  </a:lnTo>
                  <a:lnTo>
                    <a:pt x="1626140" y="80421"/>
                  </a:lnTo>
                  <a:lnTo>
                    <a:pt x="1662352" y="107517"/>
                  </a:lnTo>
                  <a:lnTo>
                    <a:pt x="1695764" y="137890"/>
                  </a:lnTo>
                  <a:lnTo>
                    <a:pt x="1726137" y="171302"/>
                  </a:lnTo>
                  <a:lnTo>
                    <a:pt x="1753233" y="207514"/>
                  </a:lnTo>
                  <a:lnTo>
                    <a:pt x="1776814" y="246288"/>
                  </a:lnTo>
                  <a:lnTo>
                    <a:pt x="1796641" y="287387"/>
                  </a:lnTo>
                  <a:lnTo>
                    <a:pt x="1812477" y="330572"/>
                  </a:lnTo>
                  <a:lnTo>
                    <a:pt x="1824084" y="375604"/>
                  </a:lnTo>
                  <a:lnTo>
                    <a:pt x="1831222" y="422246"/>
                  </a:lnTo>
                  <a:lnTo>
                    <a:pt x="1833654" y="470260"/>
                  </a:lnTo>
                  <a:lnTo>
                    <a:pt x="1831222" y="518273"/>
                  </a:lnTo>
                  <a:lnTo>
                    <a:pt x="1824084" y="564915"/>
                  </a:lnTo>
                  <a:lnTo>
                    <a:pt x="1812477" y="609947"/>
                  </a:lnTo>
                  <a:lnTo>
                    <a:pt x="1796641" y="653132"/>
                  </a:lnTo>
                  <a:lnTo>
                    <a:pt x="1776814" y="694231"/>
                  </a:lnTo>
                  <a:lnTo>
                    <a:pt x="1753233" y="733005"/>
                  </a:lnTo>
                  <a:lnTo>
                    <a:pt x="1726137" y="769217"/>
                  </a:lnTo>
                  <a:lnTo>
                    <a:pt x="1695764" y="802629"/>
                  </a:lnTo>
                  <a:lnTo>
                    <a:pt x="1662352" y="833002"/>
                  </a:lnTo>
                  <a:lnTo>
                    <a:pt x="1626140" y="860098"/>
                  </a:lnTo>
                  <a:lnTo>
                    <a:pt x="1587366" y="883679"/>
                  </a:lnTo>
                  <a:lnTo>
                    <a:pt x="1546267" y="903506"/>
                  </a:lnTo>
                  <a:lnTo>
                    <a:pt x="1503082" y="919342"/>
                  </a:lnTo>
                  <a:lnTo>
                    <a:pt x="1468711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552843" y="5587210"/>
            <a:ext cx="2139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25" dirty="0">
                <a:latin typeface="Dotum"/>
                <a:cs typeface="Dotum"/>
              </a:rPr>
              <a:t>3</a:t>
            </a:r>
            <a:endParaRPr sz="2500">
              <a:latin typeface="Dotum"/>
              <a:cs typeface="Dotum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34732" y="5998340"/>
            <a:ext cx="1034415" cy="28575"/>
          </a:xfrm>
          <a:custGeom>
            <a:avLst/>
            <a:gdLst/>
            <a:ahLst/>
            <a:cxnLst/>
            <a:rect l="l" t="t" r="r" b="b"/>
            <a:pathLst>
              <a:path w="1034415" h="28575">
                <a:moveTo>
                  <a:pt x="1034355" y="28574"/>
                </a:moveTo>
                <a:lnTo>
                  <a:pt x="0" y="28574"/>
                </a:lnTo>
                <a:lnTo>
                  <a:pt x="0" y="0"/>
                </a:lnTo>
                <a:lnTo>
                  <a:pt x="1034355" y="0"/>
                </a:lnTo>
                <a:lnTo>
                  <a:pt x="1034355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022032" y="5585686"/>
            <a:ext cx="536096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spc="-50" dirty="0" smtClean="0">
                <a:latin typeface="Dotum"/>
                <a:cs typeface="Dotum"/>
              </a:rPr>
              <a:t>전체적인 기술 설명</a:t>
            </a:r>
            <a:endParaRPr sz="3000" dirty="0">
              <a:latin typeface="Dotum"/>
              <a:cs typeface="Dotum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742829" y="6928204"/>
            <a:ext cx="7973695" cy="941069"/>
            <a:chOff x="8742829" y="6928204"/>
            <a:chExt cx="7973695" cy="941069"/>
          </a:xfrm>
        </p:grpSpPr>
        <p:sp>
          <p:nvSpPr>
            <p:cNvPr id="29" name="object 29"/>
            <p:cNvSpPr/>
            <p:nvPr/>
          </p:nvSpPr>
          <p:spPr>
            <a:xfrm>
              <a:off x="8748988" y="6934363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70">
                  <a:moveTo>
                    <a:pt x="7496897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8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8"/>
                  </a:lnTo>
                  <a:lnTo>
                    <a:pt x="0" y="464101"/>
                  </a:lnTo>
                  <a:lnTo>
                    <a:pt x="2395" y="416644"/>
                  </a:lnTo>
                  <a:lnTo>
                    <a:pt x="9427" y="370559"/>
                  </a:lnTo>
                  <a:lnTo>
                    <a:pt x="20862" y="326079"/>
                  </a:lnTo>
                  <a:lnTo>
                    <a:pt x="36466" y="283438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6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7496897" y="0"/>
                  </a:lnTo>
                  <a:lnTo>
                    <a:pt x="7544344" y="2395"/>
                  </a:lnTo>
                  <a:lnTo>
                    <a:pt x="7590421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8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1" y="168876"/>
                  </a:lnTo>
                  <a:lnTo>
                    <a:pt x="7881729" y="204603"/>
                  </a:lnTo>
                  <a:lnTo>
                    <a:pt x="7904978" y="242868"/>
                  </a:lnTo>
                  <a:lnTo>
                    <a:pt x="7924523" y="283438"/>
                  </a:lnTo>
                  <a:lnTo>
                    <a:pt x="7940131" y="326079"/>
                  </a:lnTo>
                  <a:lnTo>
                    <a:pt x="7951568" y="370559"/>
                  </a:lnTo>
                  <a:lnTo>
                    <a:pt x="7958602" y="416644"/>
                  </a:lnTo>
                  <a:lnTo>
                    <a:pt x="7960998" y="464101"/>
                  </a:lnTo>
                  <a:lnTo>
                    <a:pt x="7958602" y="511548"/>
                  </a:lnTo>
                  <a:lnTo>
                    <a:pt x="7951568" y="557625"/>
                  </a:lnTo>
                  <a:lnTo>
                    <a:pt x="7940131" y="602099"/>
                  </a:lnTo>
                  <a:lnTo>
                    <a:pt x="7924523" y="644737"/>
                  </a:lnTo>
                  <a:lnTo>
                    <a:pt x="7904978" y="685306"/>
                  </a:lnTo>
                  <a:lnTo>
                    <a:pt x="7881729" y="723571"/>
                  </a:lnTo>
                  <a:lnTo>
                    <a:pt x="7855011" y="759300"/>
                  </a:lnTo>
                  <a:lnTo>
                    <a:pt x="7825055" y="792258"/>
                  </a:lnTo>
                  <a:lnTo>
                    <a:pt x="7792096" y="822214"/>
                  </a:lnTo>
                  <a:lnTo>
                    <a:pt x="7756368" y="848932"/>
                  </a:lnTo>
                  <a:lnTo>
                    <a:pt x="7718102" y="872181"/>
                  </a:lnTo>
                  <a:lnTo>
                    <a:pt x="7677534" y="891726"/>
                  </a:lnTo>
                  <a:lnTo>
                    <a:pt x="7634896" y="907334"/>
                  </a:lnTo>
                  <a:lnTo>
                    <a:pt x="7590421" y="918771"/>
                  </a:lnTo>
                  <a:lnTo>
                    <a:pt x="7544344" y="925805"/>
                  </a:lnTo>
                  <a:lnTo>
                    <a:pt x="7496897" y="928201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742829" y="6928204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70">
                  <a:moveTo>
                    <a:pt x="7503057" y="940519"/>
                  </a:moveTo>
                  <a:lnTo>
                    <a:pt x="470259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8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60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9" y="0"/>
                  </a:lnTo>
                  <a:lnTo>
                    <a:pt x="7503057" y="0"/>
                  </a:lnTo>
                  <a:lnTo>
                    <a:pt x="7551070" y="2432"/>
                  </a:lnTo>
                  <a:lnTo>
                    <a:pt x="7597712" y="9570"/>
                  </a:lnTo>
                  <a:lnTo>
                    <a:pt x="7608373" y="12318"/>
                  </a:lnTo>
                  <a:lnTo>
                    <a:pt x="470259" y="12318"/>
                  </a:lnTo>
                  <a:lnTo>
                    <a:pt x="423501" y="14687"/>
                  </a:lnTo>
                  <a:lnTo>
                    <a:pt x="378079" y="21638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9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7" y="252148"/>
                  </a:lnTo>
                  <a:lnTo>
                    <a:pt x="48359" y="292170"/>
                  </a:lnTo>
                  <a:lnTo>
                    <a:pt x="32939" y="334225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60"/>
                  </a:lnTo>
                  <a:lnTo>
                    <a:pt x="14687" y="517018"/>
                  </a:lnTo>
                  <a:lnTo>
                    <a:pt x="21638" y="562441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59" y="928201"/>
                  </a:lnTo>
                  <a:lnTo>
                    <a:pt x="7608373" y="928201"/>
                  </a:lnTo>
                  <a:lnTo>
                    <a:pt x="7597712" y="930948"/>
                  </a:lnTo>
                  <a:lnTo>
                    <a:pt x="7551070" y="938087"/>
                  </a:lnTo>
                  <a:lnTo>
                    <a:pt x="7503057" y="940519"/>
                  </a:lnTo>
                  <a:close/>
                </a:path>
                <a:path w="7973694" h="941070">
                  <a:moveTo>
                    <a:pt x="7608373" y="928201"/>
                  </a:moveTo>
                  <a:lnTo>
                    <a:pt x="7503057" y="928201"/>
                  </a:lnTo>
                  <a:lnTo>
                    <a:pt x="7549815" y="925832"/>
                  </a:lnTo>
                  <a:lnTo>
                    <a:pt x="7595238" y="918881"/>
                  </a:lnTo>
                  <a:lnTo>
                    <a:pt x="7639092" y="907580"/>
                  </a:lnTo>
                  <a:lnTo>
                    <a:pt x="7681146" y="892160"/>
                  </a:lnTo>
                  <a:lnTo>
                    <a:pt x="7721169" y="872852"/>
                  </a:lnTo>
                  <a:lnTo>
                    <a:pt x="7758927" y="849890"/>
                  </a:lnTo>
                  <a:lnTo>
                    <a:pt x="7794191" y="823505"/>
                  </a:lnTo>
                  <a:lnTo>
                    <a:pt x="7826726" y="793929"/>
                  </a:lnTo>
                  <a:lnTo>
                    <a:pt x="7856303" y="761393"/>
                  </a:lnTo>
                  <a:lnTo>
                    <a:pt x="7882688" y="726130"/>
                  </a:lnTo>
                  <a:lnTo>
                    <a:pt x="7905650" y="688371"/>
                  </a:lnTo>
                  <a:lnTo>
                    <a:pt x="7924957" y="648349"/>
                  </a:lnTo>
                  <a:lnTo>
                    <a:pt x="7940377" y="606295"/>
                  </a:lnTo>
                  <a:lnTo>
                    <a:pt x="7951679" y="562441"/>
                  </a:lnTo>
                  <a:lnTo>
                    <a:pt x="7958630" y="517018"/>
                  </a:lnTo>
                  <a:lnTo>
                    <a:pt x="7960998" y="470260"/>
                  </a:lnTo>
                  <a:lnTo>
                    <a:pt x="7958630" y="423501"/>
                  </a:lnTo>
                  <a:lnTo>
                    <a:pt x="7951679" y="378079"/>
                  </a:lnTo>
                  <a:lnTo>
                    <a:pt x="7940377" y="334225"/>
                  </a:lnTo>
                  <a:lnTo>
                    <a:pt x="7924957" y="292170"/>
                  </a:lnTo>
                  <a:lnTo>
                    <a:pt x="7905650" y="252148"/>
                  </a:lnTo>
                  <a:lnTo>
                    <a:pt x="7882688" y="214389"/>
                  </a:lnTo>
                  <a:lnTo>
                    <a:pt x="7856303" y="179126"/>
                  </a:lnTo>
                  <a:lnTo>
                    <a:pt x="7826726" y="146590"/>
                  </a:lnTo>
                  <a:lnTo>
                    <a:pt x="7794191" y="117014"/>
                  </a:lnTo>
                  <a:lnTo>
                    <a:pt x="7758927" y="90629"/>
                  </a:lnTo>
                  <a:lnTo>
                    <a:pt x="7721169" y="67666"/>
                  </a:lnTo>
                  <a:lnTo>
                    <a:pt x="7681146" y="48359"/>
                  </a:lnTo>
                  <a:lnTo>
                    <a:pt x="7639092" y="32939"/>
                  </a:lnTo>
                  <a:lnTo>
                    <a:pt x="7595238" y="21638"/>
                  </a:lnTo>
                  <a:lnTo>
                    <a:pt x="7549815" y="14687"/>
                  </a:lnTo>
                  <a:lnTo>
                    <a:pt x="7503057" y="12318"/>
                  </a:lnTo>
                  <a:lnTo>
                    <a:pt x="7608373" y="12318"/>
                  </a:lnTo>
                  <a:lnTo>
                    <a:pt x="7685929" y="37013"/>
                  </a:lnTo>
                  <a:lnTo>
                    <a:pt x="7727028" y="56840"/>
                  </a:lnTo>
                  <a:lnTo>
                    <a:pt x="7765802" y="80421"/>
                  </a:lnTo>
                  <a:lnTo>
                    <a:pt x="7802014" y="107517"/>
                  </a:lnTo>
                  <a:lnTo>
                    <a:pt x="7835426" y="137890"/>
                  </a:lnTo>
                  <a:lnTo>
                    <a:pt x="7865799" y="171302"/>
                  </a:lnTo>
                  <a:lnTo>
                    <a:pt x="7892895" y="207514"/>
                  </a:lnTo>
                  <a:lnTo>
                    <a:pt x="7916476" y="246288"/>
                  </a:lnTo>
                  <a:lnTo>
                    <a:pt x="7936303" y="287387"/>
                  </a:lnTo>
                  <a:lnTo>
                    <a:pt x="7952139" y="330572"/>
                  </a:lnTo>
                  <a:lnTo>
                    <a:pt x="7963746" y="375604"/>
                  </a:lnTo>
                  <a:lnTo>
                    <a:pt x="7970884" y="422246"/>
                  </a:lnTo>
                  <a:lnTo>
                    <a:pt x="7973317" y="470260"/>
                  </a:lnTo>
                  <a:lnTo>
                    <a:pt x="7970884" y="518273"/>
                  </a:lnTo>
                  <a:lnTo>
                    <a:pt x="7963746" y="564915"/>
                  </a:lnTo>
                  <a:lnTo>
                    <a:pt x="7952139" y="609948"/>
                  </a:lnTo>
                  <a:lnTo>
                    <a:pt x="7936303" y="653132"/>
                  </a:lnTo>
                  <a:lnTo>
                    <a:pt x="7916476" y="694231"/>
                  </a:lnTo>
                  <a:lnTo>
                    <a:pt x="7892895" y="733005"/>
                  </a:lnTo>
                  <a:lnTo>
                    <a:pt x="7865799" y="769217"/>
                  </a:lnTo>
                  <a:lnTo>
                    <a:pt x="7835426" y="802629"/>
                  </a:lnTo>
                  <a:lnTo>
                    <a:pt x="7802014" y="833002"/>
                  </a:lnTo>
                  <a:lnTo>
                    <a:pt x="7765802" y="860098"/>
                  </a:lnTo>
                  <a:lnTo>
                    <a:pt x="7727028" y="883679"/>
                  </a:lnTo>
                  <a:lnTo>
                    <a:pt x="7685929" y="903506"/>
                  </a:lnTo>
                  <a:lnTo>
                    <a:pt x="7642745" y="919342"/>
                  </a:lnTo>
                  <a:lnTo>
                    <a:pt x="7608373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48988" y="6934363"/>
              <a:ext cx="1821814" cy="928369"/>
            </a:xfrm>
            <a:custGeom>
              <a:avLst/>
              <a:gdLst/>
              <a:ahLst/>
              <a:cxnLst/>
              <a:rect l="l" t="t" r="r" b="b"/>
              <a:pathLst>
                <a:path w="1821815" h="928370">
                  <a:moveTo>
                    <a:pt x="1357235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8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8"/>
                  </a:lnTo>
                  <a:lnTo>
                    <a:pt x="0" y="464101"/>
                  </a:lnTo>
                  <a:lnTo>
                    <a:pt x="2395" y="416644"/>
                  </a:lnTo>
                  <a:lnTo>
                    <a:pt x="9427" y="370559"/>
                  </a:lnTo>
                  <a:lnTo>
                    <a:pt x="20862" y="326079"/>
                  </a:lnTo>
                  <a:lnTo>
                    <a:pt x="36466" y="283438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6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357235" y="0"/>
                  </a:lnTo>
                  <a:lnTo>
                    <a:pt x="1404682" y="2395"/>
                  </a:lnTo>
                  <a:lnTo>
                    <a:pt x="1450759" y="9427"/>
                  </a:lnTo>
                  <a:lnTo>
                    <a:pt x="1495234" y="20862"/>
                  </a:lnTo>
                  <a:lnTo>
                    <a:pt x="1537872" y="36466"/>
                  </a:lnTo>
                  <a:lnTo>
                    <a:pt x="1578440" y="56007"/>
                  </a:lnTo>
                  <a:lnTo>
                    <a:pt x="1616705" y="79252"/>
                  </a:lnTo>
                  <a:lnTo>
                    <a:pt x="1652434" y="105967"/>
                  </a:lnTo>
                  <a:lnTo>
                    <a:pt x="1685393" y="135919"/>
                  </a:lnTo>
                  <a:lnTo>
                    <a:pt x="1715348" y="168876"/>
                  </a:lnTo>
                  <a:lnTo>
                    <a:pt x="1742067" y="204603"/>
                  </a:lnTo>
                  <a:lnTo>
                    <a:pt x="1765315" y="242868"/>
                  </a:lnTo>
                  <a:lnTo>
                    <a:pt x="1784860" y="283438"/>
                  </a:lnTo>
                  <a:lnTo>
                    <a:pt x="1800468" y="326079"/>
                  </a:lnTo>
                  <a:lnTo>
                    <a:pt x="1811906" y="370559"/>
                  </a:lnTo>
                  <a:lnTo>
                    <a:pt x="1818939" y="416644"/>
                  </a:lnTo>
                  <a:lnTo>
                    <a:pt x="1821336" y="464101"/>
                  </a:lnTo>
                  <a:lnTo>
                    <a:pt x="1818939" y="511548"/>
                  </a:lnTo>
                  <a:lnTo>
                    <a:pt x="1811906" y="557625"/>
                  </a:lnTo>
                  <a:lnTo>
                    <a:pt x="1800468" y="602099"/>
                  </a:lnTo>
                  <a:lnTo>
                    <a:pt x="1784860" y="644737"/>
                  </a:lnTo>
                  <a:lnTo>
                    <a:pt x="1765315" y="685306"/>
                  </a:lnTo>
                  <a:lnTo>
                    <a:pt x="1742067" y="723571"/>
                  </a:lnTo>
                  <a:lnTo>
                    <a:pt x="1715348" y="759300"/>
                  </a:lnTo>
                  <a:lnTo>
                    <a:pt x="1685393" y="792258"/>
                  </a:lnTo>
                  <a:lnTo>
                    <a:pt x="1652434" y="822214"/>
                  </a:lnTo>
                  <a:lnTo>
                    <a:pt x="1616705" y="848932"/>
                  </a:lnTo>
                  <a:lnTo>
                    <a:pt x="1578440" y="872181"/>
                  </a:lnTo>
                  <a:lnTo>
                    <a:pt x="1537872" y="891726"/>
                  </a:lnTo>
                  <a:lnTo>
                    <a:pt x="1495234" y="907334"/>
                  </a:lnTo>
                  <a:lnTo>
                    <a:pt x="1450759" y="918771"/>
                  </a:lnTo>
                  <a:lnTo>
                    <a:pt x="1404682" y="925805"/>
                  </a:lnTo>
                  <a:lnTo>
                    <a:pt x="1357235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742829" y="6928204"/>
              <a:ext cx="1833880" cy="941069"/>
            </a:xfrm>
            <a:custGeom>
              <a:avLst/>
              <a:gdLst/>
              <a:ahLst/>
              <a:cxnLst/>
              <a:rect l="l" t="t" r="r" b="b"/>
              <a:pathLst>
                <a:path w="1833879" h="941070">
                  <a:moveTo>
                    <a:pt x="1363395" y="940519"/>
                  </a:moveTo>
                  <a:lnTo>
                    <a:pt x="470259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8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60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9" y="0"/>
                  </a:lnTo>
                  <a:lnTo>
                    <a:pt x="1363395" y="0"/>
                  </a:lnTo>
                  <a:lnTo>
                    <a:pt x="1411408" y="2432"/>
                  </a:lnTo>
                  <a:lnTo>
                    <a:pt x="1458050" y="9570"/>
                  </a:lnTo>
                  <a:lnTo>
                    <a:pt x="1468711" y="12318"/>
                  </a:lnTo>
                  <a:lnTo>
                    <a:pt x="470259" y="12318"/>
                  </a:lnTo>
                  <a:lnTo>
                    <a:pt x="423501" y="14687"/>
                  </a:lnTo>
                  <a:lnTo>
                    <a:pt x="378079" y="21638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9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7" y="252148"/>
                  </a:lnTo>
                  <a:lnTo>
                    <a:pt x="48359" y="292170"/>
                  </a:lnTo>
                  <a:lnTo>
                    <a:pt x="32939" y="334225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60"/>
                  </a:lnTo>
                  <a:lnTo>
                    <a:pt x="14687" y="517018"/>
                  </a:lnTo>
                  <a:lnTo>
                    <a:pt x="21638" y="562441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59" y="928201"/>
                  </a:lnTo>
                  <a:lnTo>
                    <a:pt x="1468711" y="928201"/>
                  </a:lnTo>
                  <a:lnTo>
                    <a:pt x="1458050" y="930948"/>
                  </a:lnTo>
                  <a:lnTo>
                    <a:pt x="1411408" y="938087"/>
                  </a:lnTo>
                  <a:lnTo>
                    <a:pt x="1363395" y="940519"/>
                  </a:lnTo>
                  <a:close/>
                </a:path>
                <a:path w="1833879" h="941070">
                  <a:moveTo>
                    <a:pt x="1468711" y="928201"/>
                  </a:moveTo>
                  <a:lnTo>
                    <a:pt x="1363395" y="928201"/>
                  </a:lnTo>
                  <a:lnTo>
                    <a:pt x="1410153" y="925832"/>
                  </a:lnTo>
                  <a:lnTo>
                    <a:pt x="1455576" y="918881"/>
                  </a:lnTo>
                  <a:lnTo>
                    <a:pt x="1499430" y="907580"/>
                  </a:lnTo>
                  <a:lnTo>
                    <a:pt x="1541484" y="892160"/>
                  </a:lnTo>
                  <a:lnTo>
                    <a:pt x="1581507" y="872852"/>
                  </a:lnTo>
                  <a:lnTo>
                    <a:pt x="1619265" y="849890"/>
                  </a:lnTo>
                  <a:lnTo>
                    <a:pt x="1654528" y="823505"/>
                  </a:lnTo>
                  <a:lnTo>
                    <a:pt x="1687064" y="793929"/>
                  </a:lnTo>
                  <a:lnTo>
                    <a:pt x="1716640" y="761393"/>
                  </a:lnTo>
                  <a:lnTo>
                    <a:pt x="1743026" y="726130"/>
                  </a:lnTo>
                  <a:lnTo>
                    <a:pt x="1765988" y="688371"/>
                  </a:lnTo>
                  <a:lnTo>
                    <a:pt x="1785295" y="648349"/>
                  </a:lnTo>
                  <a:lnTo>
                    <a:pt x="1800715" y="606295"/>
                  </a:lnTo>
                  <a:lnTo>
                    <a:pt x="1812017" y="562441"/>
                  </a:lnTo>
                  <a:lnTo>
                    <a:pt x="1818967" y="517018"/>
                  </a:lnTo>
                  <a:lnTo>
                    <a:pt x="1821336" y="470260"/>
                  </a:lnTo>
                  <a:lnTo>
                    <a:pt x="1818967" y="423501"/>
                  </a:lnTo>
                  <a:lnTo>
                    <a:pt x="1812017" y="378079"/>
                  </a:lnTo>
                  <a:lnTo>
                    <a:pt x="1800715" y="334225"/>
                  </a:lnTo>
                  <a:lnTo>
                    <a:pt x="1785295" y="292170"/>
                  </a:lnTo>
                  <a:lnTo>
                    <a:pt x="1765988" y="252148"/>
                  </a:lnTo>
                  <a:lnTo>
                    <a:pt x="1743026" y="214389"/>
                  </a:lnTo>
                  <a:lnTo>
                    <a:pt x="1716640" y="179126"/>
                  </a:lnTo>
                  <a:lnTo>
                    <a:pt x="1687064" y="146590"/>
                  </a:lnTo>
                  <a:lnTo>
                    <a:pt x="1654528" y="117014"/>
                  </a:lnTo>
                  <a:lnTo>
                    <a:pt x="1619265" y="90629"/>
                  </a:lnTo>
                  <a:lnTo>
                    <a:pt x="1581507" y="67666"/>
                  </a:lnTo>
                  <a:lnTo>
                    <a:pt x="1541484" y="48359"/>
                  </a:lnTo>
                  <a:lnTo>
                    <a:pt x="1499430" y="32939"/>
                  </a:lnTo>
                  <a:lnTo>
                    <a:pt x="1455576" y="21638"/>
                  </a:lnTo>
                  <a:lnTo>
                    <a:pt x="1410153" y="14687"/>
                  </a:lnTo>
                  <a:lnTo>
                    <a:pt x="1363395" y="12318"/>
                  </a:lnTo>
                  <a:lnTo>
                    <a:pt x="1468711" y="12318"/>
                  </a:lnTo>
                  <a:lnTo>
                    <a:pt x="1546267" y="37013"/>
                  </a:lnTo>
                  <a:lnTo>
                    <a:pt x="1587366" y="56840"/>
                  </a:lnTo>
                  <a:lnTo>
                    <a:pt x="1626140" y="80421"/>
                  </a:lnTo>
                  <a:lnTo>
                    <a:pt x="1662352" y="107517"/>
                  </a:lnTo>
                  <a:lnTo>
                    <a:pt x="1695764" y="137890"/>
                  </a:lnTo>
                  <a:lnTo>
                    <a:pt x="1726137" y="171302"/>
                  </a:lnTo>
                  <a:lnTo>
                    <a:pt x="1753233" y="207514"/>
                  </a:lnTo>
                  <a:lnTo>
                    <a:pt x="1776814" y="246288"/>
                  </a:lnTo>
                  <a:lnTo>
                    <a:pt x="1796641" y="287387"/>
                  </a:lnTo>
                  <a:lnTo>
                    <a:pt x="1812477" y="330572"/>
                  </a:lnTo>
                  <a:lnTo>
                    <a:pt x="1824084" y="375604"/>
                  </a:lnTo>
                  <a:lnTo>
                    <a:pt x="1831222" y="422246"/>
                  </a:lnTo>
                  <a:lnTo>
                    <a:pt x="1833654" y="470260"/>
                  </a:lnTo>
                  <a:lnTo>
                    <a:pt x="1831222" y="518273"/>
                  </a:lnTo>
                  <a:lnTo>
                    <a:pt x="1824084" y="564915"/>
                  </a:lnTo>
                  <a:lnTo>
                    <a:pt x="1812477" y="609948"/>
                  </a:lnTo>
                  <a:lnTo>
                    <a:pt x="1796641" y="653132"/>
                  </a:lnTo>
                  <a:lnTo>
                    <a:pt x="1776814" y="694231"/>
                  </a:lnTo>
                  <a:lnTo>
                    <a:pt x="1753233" y="733005"/>
                  </a:lnTo>
                  <a:lnTo>
                    <a:pt x="1726137" y="769217"/>
                  </a:lnTo>
                  <a:lnTo>
                    <a:pt x="1695764" y="802629"/>
                  </a:lnTo>
                  <a:lnTo>
                    <a:pt x="1662352" y="833002"/>
                  </a:lnTo>
                  <a:lnTo>
                    <a:pt x="1626140" y="860098"/>
                  </a:lnTo>
                  <a:lnTo>
                    <a:pt x="1587366" y="883679"/>
                  </a:lnTo>
                  <a:lnTo>
                    <a:pt x="1546267" y="903506"/>
                  </a:lnTo>
                  <a:lnTo>
                    <a:pt x="1503082" y="919342"/>
                  </a:lnTo>
                  <a:lnTo>
                    <a:pt x="1468711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550015" y="7154020"/>
            <a:ext cx="2190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65" dirty="0">
                <a:latin typeface="Dotum"/>
                <a:cs typeface="Dotum"/>
              </a:rPr>
              <a:t>4</a:t>
            </a:r>
            <a:endParaRPr sz="2500">
              <a:latin typeface="Dotum"/>
              <a:cs typeface="Dotum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034732" y="7565151"/>
            <a:ext cx="1040765" cy="28575"/>
          </a:xfrm>
          <a:custGeom>
            <a:avLst/>
            <a:gdLst/>
            <a:ahLst/>
            <a:cxnLst/>
            <a:rect l="l" t="t" r="r" b="b"/>
            <a:pathLst>
              <a:path w="1040765" h="28575">
                <a:moveTo>
                  <a:pt x="1040754" y="28574"/>
                </a:moveTo>
                <a:lnTo>
                  <a:pt x="0" y="28574"/>
                </a:lnTo>
                <a:lnTo>
                  <a:pt x="0" y="0"/>
                </a:lnTo>
                <a:lnTo>
                  <a:pt x="1040754" y="0"/>
                </a:lnTo>
                <a:lnTo>
                  <a:pt x="1040754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1022032" y="7152496"/>
            <a:ext cx="307496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dirty="0" err="1" smtClean="0">
                <a:latin typeface="Dotum"/>
                <a:cs typeface="Dotum"/>
              </a:rPr>
              <a:t>느낌점</a:t>
            </a:r>
            <a:r>
              <a:rPr lang="ko-KR" altLang="en-US" sz="3000" dirty="0">
                <a:latin typeface="Dotum"/>
                <a:cs typeface="Dotum"/>
              </a:rPr>
              <a:t> </a:t>
            </a:r>
            <a:r>
              <a:rPr lang="ko-KR" altLang="en-US" sz="3000" dirty="0" smtClean="0">
                <a:latin typeface="Dotum"/>
                <a:cs typeface="Dotum"/>
              </a:rPr>
              <a:t>및 후기</a:t>
            </a:r>
            <a:r>
              <a:rPr lang="ko-KR" altLang="en-US" sz="3000" dirty="0" smtClean="0">
                <a:latin typeface="Dotum"/>
                <a:cs typeface="Dotum"/>
              </a:rPr>
              <a:t> </a:t>
            </a:r>
            <a:endParaRPr sz="3000" dirty="0">
              <a:latin typeface="Dotum"/>
              <a:cs typeface="Dotum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514286" y="0"/>
            <a:ext cx="6304915" cy="10287000"/>
            <a:chOff x="1378407" y="0"/>
            <a:chExt cx="6304915" cy="10287000"/>
          </a:xfrm>
        </p:grpSpPr>
        <p:sp>
          <p:nvSpPr>
            <p:cNvPr id="37" name="object 37"/>
            <p:cNvSpPr/>
            <p:nvPr/>
          </p:nvSpPr>
          <p:spPr>
            <a:xfrm>
              <a:off x="7122545" y="9512"/>
              <a:ext cx="24130" cy="10267950"/>
            </a:xfrm>
            <a:custGeom>
              <a:avLst/>
              <a:gdLst/>
              <a:ahLst/>
              <a:cxnLst/>
              <a:rect l="l" t="t" r="r" b="b"/>
              <a:pathLst>
                <a:path w="24129" h="10267950">
                  <a:moveTo>
                    <a:pt x="23768" y="1026795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78407" y="918899"/>
              <a:ext cx="6304915" cy="2280920"/>
            </a:xfrm>
            <a:custGeom>
              <a:avLst/>
              <a:gdLst/>
              <a:ahLst/>
              <a:cxnLst/>
              <a:rect l="l" t="t" r="r" b="b"/>
              <a:pathLst>
                <a:path w="6304915" h="2280920">
                  <a:moveTo>
                    <a:pt x="6078134" y="2280785"/>
                  </a:moveTo>
                  <a:lnTo>
                    <a:pt x="226743" y="2280785"/>
                  </a:lnTo>
                  <a:lnTo>
                    <a:pt x="181128" y="2276167"/>
                  </a:lnTo>
                  <a:lnTo>
                    <a:pt x="138605" y="2262926"/>
                  </a:lnTo>
                  <a:lnTo>
                    <a:pt x="100094" y="2241985"/>
                  </a:lnTo>
                  <a:lnTo>
                    <a:pt x="66519" y="2214266"/>
                  </a:lnTo>
                  <a:lnTo>
                    <a:pt x="38799" y="2180690"/>
                  </a:lnTo>
                  <a:lnTo>
                    <a:pt x="17858" y="2142180"/>
                  </a:lnTo>
                  <a:lnTo>
                    <a:pt x="4618" y="2099656"/>
                  </a:lnTo>
                  <a:lnTo>
                    <a:pt x="0" y="2054042"/>
                  </a:lnTo>
                  <a:lnTo>
                    <a:pt x="0" y="226743"/>
                  </a:lnTo>
                  <a:lnTo>
                    <a:pt x="4618" y="181128"/>
                  </a:lnTo>
                  <a:lnTo>
                    <a:pt x="17858" y="138605"/>
                  </a:lnTo>
                  <a:lnTo>
                    <a:pt x="38799" y="100094"/>
                  </a:lnTo>
                  <a:lnTo>
                    <a:pt x="66519" y="66519"/>
                  </a:lnTo>
                  <a:lnTo>
                    <a:pt x="100094" y="38799"/>
                  </a:lnTo>
                  <a:lnTo>
                    <a:pt x="138605" y="17858"/>
                  </a:lnTo>
                  <a:lnTo>
                    <a:pt x="181128" y="4618"/>
                  </a:lnTo>
                  <a:lnTo>
                    <a:pt x="226743" y="0"/>
                  </a:lnTo>
                  <a:lnTo>
                    <a:pt x="6078134" y="0"/>
                  </a:lnTo>
                  <a:lnTo>
                    <a:pt x="6123749" y="4618"/>
                  </a:lnTo>
                  <a:lnTo>
                    <a:pt x="6166272" y="17858"/>
                  </a:lnTo>
                  <a:lnTo>
                    <a:pt x="6204783" y="38799"/>
                  </a:lnTo>
                  <a:lnTo>
                    <a:pt x="6238358" y="66519"/>
                  </a:lnTo>
                  <a:lnTo>
                    <a:pt x="6266077" y="100094"/>
                  </a:lnTo>
                  <a:lnTo>
                    <a:pt x="6287018" y="138605"/>
                  </a:lnTo>
                  <a:lnTo>
                    <a:pt x="6300259" y="181128"/>
                  </a:lnTo>
                  <a:lnTo>
                    <a:pt x="6304877" y="226743"/>
                  </a:lnTo>
                  <a:lnTo>
                    <a:pt x="6304877" y="2054042"/>
                  </a:lnTo>
                  <a:lnTo>
                    <a:pt x="6300259" y="2099656"/>
                  </a:lnTo>
                  <a:lnTo>
                    <a:pt x="6287018" y="2142180"/>
                  </a:lnTo>
                  <a:lnTo>
                    <a:pt x="6266077" y="2180690"/>
                  </a:lnTo>
                  <a:lnTo>
                    <a:pt x="6238358" y="2214266"/>
                  </a:lnTo>
                  <a:lnTo>
                    <a:pt x="6204783" y="2241985"/>
                  </a:lnTo>
                  <a:lnTo>
                    <a:pt x="6166272" y="2262926"/>
                  </a:lnTo>
                  <a:lnTo>
                    <a:pt x="6123749" y="2276167"/>
                  </a:lnTo>
                  <a:lnTo>
                    <a:pt x="6078134" y="2280785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315" y="1240261"/>
              <a:ext cx="333374" cy="35242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6834" y="2124651"/>
              <a:ext cx="355231" cy="142641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2597633" y="1240261"/>
            <a:ext cx="476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5" name="object 10"/>
          <p:cNvSpPr/>
          <p:nvPr/>
        </p:nvSpPr>
        <p:spPr>
          <a:xfrm>
            <a:off x="11015682" y="4434867"/>
            <a:ext cx="5519718" cy="36000"/>
          </a:xfrm>
          <a:custGeom>
            <a:avLst/>
            <a:gdLst/>
            <a:ahLst/>
            <a:cxnLst/>
            <a:rect l="l" t="t" r="r" b="b"/>
            <a:pathLst>
              <a:path w="978534" h="28575">
                <a:moveTo>
                  <a:pt x="977949" y="28574"/>
                </a:moveTo>
                <a:lnTo>
                  <a:pt x="0" y="28574"/>
                </a:lnTo>
                <a:lnTo>
                  <a:pt x="0" y="0"/>
                </a:lnTo>
                <a:lnTo>
                  <a:pt x="977949" y="0"/>
                </a:lnTo>
                <a:lnTo>
                  <a:pt x="97794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0"/>
          <p:cNvSpPr/>
          <p:nvPr/>
        </p:nvSpPr>
        <p:spPr>
          <a:xfrm>
            <a:off x="11034732" y="5998340"/>
            <a:ext cx="3214668" cy="36000"/>
          </a:xfrm>
          <a:custGeom>
            <a:avLst/>
            <a:gdLst/>
            <a:ahLst/>
            <a:cxnLst/>
            <a:rect l="l" t="t" r="r" b="b"/>
            <a:pathLst>
              <a:path w="978534" h="28575">
                <a:moveTo>
                  <a:pt x="977949" y="28574"/>
                </a:moveTo>
                <a:lnTo>
                  <a:pt x="0" y="28574"/>
                </a:lnTo>
                <a:lnTo>
                  <a:pt x="0" y="0"/>
                </a:lnTo>
                <a:lnTo>
                  <a:pt x="977949" y="0"/>
                </a:lnTo>
                <a:lnTo>
                  <a:pt x="97794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0"/>
          <p:cNvSpPr/>
          <p:nvPr/>
        </p:nvSpPr>
        <p:spPr>
          <a:xfrm>
            <a:off x="11034732" y="7560419"/>
            <a:ext cx="2528868" cy="36000"/>
          </a:xfrm>
          <a:custGeom>
            <a:avLst/>
            <a:gdLst/>
            <a:ahLst/>
            <a:cxnLst/>
            <a:rect l="l" t="t" r="r" b="b"/>
            <a:pathLst>
              <a:path w="978534" h="28575">
                <a:moveTo>
                  <a:pt x="977949" y="28574"/>
                </a:moveTo>
                <a:lnTo>
                  <a:pt x="0" y="28574"/>
                </a:lnTo>
                <a:lnTo>
                  <a:pt x="0" y="0"/>
                </a:lnTo>
                <a:lnTo>
                  <a:pt x="977949" y="0"/>
                </a:lnTo>
                <a:lnTo>
                  <a:pt x="97794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TextBox 47"/>
          <p:cNvSpPr txBox="1"/>
          <p:nvPr/>
        </p:nvSpPr>
        <p:spPr>
          <a:xfrm>
            <a:off x="2362200" y="1240261"/>
            <a:ext cx="5080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너무 어렵다</a:t>
            </a:r>
            <a:r>
              <a:rPr lang="en-US" altLang="ko-KR" dirty="0" smtClean="0"/>
              <a:t>..</a:t>
            </a:r>
            <a:endParaRPr lang="en-US" altLang="ko-KR" dirty="0"/>
          </a:p>
          <a:p>
            <a:r>
              <a:rPr lang="ko-KR" altLang="en-US" dirty="0" smtClean="0"/>
              <a:t>한학기 고생하셨습니다 여러분</a:t>
            </a:r>
            <a:r>
              <a:rPr lang="en-US" altLang="ko-KR" dirty="0" smtClean="0"/>
              <a:t>~</a:t>
            </a:r>
          </a:p>
          <a:p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355125" y="1028712"/>
            <a:ext cx="7904480" cy="8229600"/>
            <a:chOff x="9355125" y="1028712"/>
            <a:chExt cx="7904480" cy="8229600"/>
          </a:xfrm>
        </p:grpSpPr>
        <p:sp>
          <p:nvSpPr>
            <p:cNvPr id="4" name="object 4"/>
            <p:cNvSpPr/>
            <p:nvPr/>
          </p:nvSpPr>
          <p:spPr>
            <a:xfrm>
              <a:off x="9364829" y="1038395"/>
              <a:ext cx="7884795" cy="8210550"/>
            </a:xfrm>
            <a:custGeom>
              <a:avLst/>
              <a:gdLst/>
              <a:ahLst/>
              <a:cxnLst/>
              <a:rect l="l" t="t" r="r" b="b"/>
              <a:pathLst>
                <a:path w="7884794" h="8210550">
                  <a:moveTo>
                    <a:pt x="7884776" y="8210211"/>
                  </a:moveTo>
                  <a:lnTo>
                    <a:pt x="0" y="8210211"/>
                  </a:lnTo>
                  <a:lnTo>
                    <a:pt x="0" y="0"/>
                  </a:lnTo>
                  <a:lnTo>
                    <a:pt x="7884776" y="0"/>
                  </a:lnTo>
                  <a:lnTo>
                    <a:pt x="7884776" y="8210211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55125" y="1028712"/>
              <a:ext cx="7904480" cy="8229600"/>
            </a:xfrm>
            <a:custGeom>
              <a:avLst/>
              <a:gdLst/>
              <a:ahLst/>
              <a:cxnLst/>
              <a:rect l="l" t="t" r="r" b="b"/>
              <a:pathLst>
                <a:path w="7904480" h="8229600">
                  <a:moveTo>
                    <a:pt x="7904162" y="0"/>
                  </a:moveTo>
                  <a:lnTo>
                    <a:pt x="7884782" y="0"/>
                  </a:lnTo>
                  <a:lnTo>
                    <a:pt x="7884782" y="19380"/>
                  </a:lnTo>
                  <a:lnTo>
                    <a:pt x="7884782" y="8210207"/>
                  </a:lnTo>
                  <a:lnTo>
                    <a:pt x="19392" y="8210207"/>
                  </a:lnTo>
                  <a:lnTo>
                    <a:pt x="19392" y="19380"/>
                  </a:lnTo>
                  <a:lnTo>
                    <a:pt x="7884782" y="19380"/>
                  </a:lnTo>
                  <a:lnTo>
                    <a:pt x="7884782" y="0"/>
                  </a:lnTo>
                  <a:lnTo>
                    <a:pt x="19392" y="0"/>
                  </a:lnTo>
                  <a:lnTo>
                    <a:pt x="0" y="0"/>
                  </a:lnTo>
                  <a:lnTo>
                    <a:pt x="0" y="8229600"/>
                  </a:lnTo>
                  <a:lnTo>
                    <a:pt x="19392" y="8229600"/>
                  </a:lnTo>
                  <a:lnTo>
                    <a:pt x="7884782" y="8229600"/>
                  </a:lnTo>
                  <a:lnTo>
                    <a:pt x="7904162" y="8229600"/>
                  </a:lnTo>
                  <a:lnTo>
                    <a:pt x="79041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38393" y="1028712"/>
            <a:ext cx="7884795" cy="8210550"/>
            <a:chOff x="1038393" y="1038395"/>
            <a:chExt cx="7884795" cy="8210550"/>
          </a:xfrm>
        </p:grpSpPr>
        <p:sp>
          <p:nvSpPr>
            <p:cNvPr id="8" name="object 8"/>
            <p:cNvSpPr/>
            <p:nvPr/>
          </p:nvSpPr>
          <p:spPr>
            <a:xfrm>
              <a:off x="1038393" y="1038395"/>
              <a:ext cx="7884795" cy="8210550"/>
            </a:xfrm>
            <a:custGeom>
              <a:avLst/>
              <a:gdLst/>
              <a:ahLst/>
              <a:cxnLst/>
              <a:rect l="l" t="t" r="r" b="b"/>
              <a:pathLst>
                <a:path w="7884795" h="8210550">
                  <a:moveTo>
                    <a:pt x="7884776" y="8210211"/>
                  </a:moveTo>
                  <a:lnTo>
                    <a:pt x="0" y="8210211"/>
                  </a:lnTo>
                  <a:lnTo>
                    <a:pt x="0" y="0"/>
                  </a:lnTo>
                  <a:lnTo>
                    <a:pt x="7884776" y="0"/>
                  </a:lnTo>
                  <a:lnTo>
                    <a:pt x="7884776" y="821021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78536" y="7964348"/>
              <a:ext cx="2032000" cy="928369"/>
            </a:xfrm>
            <a:custGeom>
              <a:avLst/>
              <a:gdLst/>
              <a:ahLst/>
              <a:cxnLst/>
              <a:rect l="l" t="t" r="r" b="b"/>
              <a:pathLst>
                <a:path w="2032000" h="928370">
                  <a:moveTo>
                    <a:pt x="1567895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4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567895" y="0"/>
                  </a:lnTo>
                  <a:lnTo>
                    <a:pt x="1615342" y="2395"/>
                  </a:lnTo>
                  <a:lnTo>
                    <a:pt x="1661419" y="9427"/>
                  </a:lnTo>
                  <a:lnTo>
                    <a:pt x="1705893" y="20862"/>
                  </a:lnTo>
                  <a:lnTo>
                    <a:pt x="1748531" y="36466"/>
                  </a:lnTo>
                  <a:lnTo>
                    <a:pt x="1789100" y="56007"/>
                  </a:lnTo>
                  <a:lnTo>
                    <a:pt x="1827365" y="79252"/>
                  </a:lnTo>
                  <a:lnTo>
                    <a:pt x="1863094" y="105967"/>
                  </a:lnTo>
                  <a:lnTo>
                    <a:pt x="1896053" y="135919"/>
                  </a:lnTo>
                  <a:lnTo>
                    <a:pt x="1926008" y="168875"/>
                  </a:lnTo>
                  <a:lnTo>
                    <a:pt x="1952727" y="204603"/>
                  </a:lnTo>
                  <a:lnTo>
                    <a:pt x="1975975" y="242868"/>
                  </a:lnTo>
                  <a:lnTo>
                    <a:pt x="1995520" y="283437"/>
                  </a:lnTo>
                  <a:lnTo>
                    <a:pt x="2011128" y="326079"/>
                  </a:lnTo>
                  <a:lnTo>
                    <a:pt x="2022565" y="370558"/>
                  </a:lnTo>
                  <a:lnTo>
                    <a:pt x="2029599" y="416643"/>
                  </a:lnTo>
                  <a:lnTo>
                    <a:pt x="2031996" y="464100"/>
                  </a:lnTo>
                  <a:lnTo>
                    <a:pt x="2029599" y="511547"/>
                  </a:lnTo>
                  <a:lnTo>
                    <a:pt x="2022565" y="557624"/>
                  </a:lnTo>
                  <a:lnTo>
                    <a:pt x="2011128" y="602099"/>
                  </a:lnTo>
                  <a:lnTo>
                    <a:pt x="1995520" y="644737"/>
                  </a:lnTo>
                  <a:lnTo>
                    <a:pt x="1975975" y="685306"/>
                  </a:lnTo>
                  <a:lnTo>
                    <a:pt x="1952727" y="723571"/>
                  </a:lnTo>
                  <a:lnTo>
                    <a:pt x="1926008" y="759300"/>
                  </a:lnTo>
                  <a:lnTo>
                    <a:pt x="1896053" y="792258"/>
                  </a:lnTo>
                  <a:lnTo>
                    <a:pt x="1863094" y="822214"/>
                  </a:lnTo>
                  <a:lnTo>
                    <a:pt x="1827365" y="848932"/>
                  </a:lnTo>
                  <a:lnTo>
                    <a:pt x="1789100" y="872181"/>
                  </a:lnTo>
                  <a:lnTo>
                    <a:pt x="1748531" y="891726"/>
                  </a:lnTo>
                  <a:lnTo>
                    <a:pt x="1705893" y="907334"/>
                  </a:lnTo>
                  <a:lnTo>
                    <a:pt x="1661419" y="918771"/>
                  </a:lnTo>
                  <a:lnTo>
                    <a:pt x="1615342" y="925805"/>
                  </a:lnTo>
                  <a:lnTo>
                    <a:pt x="1567895" y="928201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72374" y="7958200"/>
              <a:ext cx="2044700" cy="941069"/>
            </a:xfrm>
            <a:custGeom>
              <a:avLst/>
              <a:gdLst/>
              <a:ahLst/>
              <a:cxnLst/>
              <a:rect l="l" t="t" r="r" b="b"/>
              <a:pathLst>
                <a:path w="2044700" h="941070">
                  <a:moveTo>
                    <a:pt x="1268768" y="467055"/>
                  </a:moveTo>
                  <a:lnTo>
                    <a:pt x="1164361" y="362915"/>
                  </a:lnTo>
                  <a:lnTo>
                    <a:pt x="1160754" y="359321"/>
                  </a:lnTo>
                  <a:lnTo>
                    <a:pt x="1155115" y="359321"/>
                  </a:lnTo>
                  <a:lnTo>
                    <a:pt x="1151737" y="362915"/>
                  </a:lnTo>
                  <a:lnTo>
                    <a:pt x="1149934" y="364718"/>
                  </a:lnTo>
                  <a:lnTo>
                    <a:pt x="1149032" y="366966"/>
                  </a:lnTo>
                  <a:lnTo>
                    <a:pt x="1149032" y="371462"/>
                  </a:lnTo>
                  <a:lnTo>
                    <a:pt x="1149934" y="373722"/>
                  </a:lnTo>
                  <a:lnTo>
                    <a:pt x="1236967" y="460756"/>
                  </a:lnTo>
                  <a:lnTo>
                    <a:pt x="781240" y="460756"/>
                  </a:lnTo>
                  <a:lnTo>
                    <a:pt x="777176" y="464807"/>
                  </a:lnTo>
                  <a:lnTo>
                    <a:pt x="777176" y="474713"/>
                  </a:lnTo>
                  <a:lnTo>
                    <a:pt x="781240" y="478751"/>
                  </a:lnTo>
                  <a:lnTo>
                    <a:pt x="1236967" y="478751"/>
                  </a:lnTo>
                  <a:lnTo>
                    <a:pt x="1147902" y="567601"/>
                  </a:lnTo>
                  <a:lnTo>
                    <a:pt x="1147902" y="573227"/>
                  </a:lnTo>
                  <a:lnTo>
                    <a:pt x="1155115" y="580415"/>
                  </a:lnTo>
                  <a:lnTo>
                    <a:pt x="1160754" y="580415"/>
                  </a:lnTo>
                  <a:lnTo>
                    <a:pt x="1268768" y="472681"/>
                  </a:lnTo>
                  <a:lnTo>
                    <a:pt x="1268768" y="467055"/>
                  </a:lnTo>
                  <a:close/>
                </a:path>
                <a:path w="2044700" h="941070">
                  <a:moveTo>
                    <a:pt x="2044306" y="470255"/>
                  </a:moveTo>
                  <a:lnTo>
                    <a:pt x="2041880" y="422236"/>
                  </a:lnTo>
                  <a:lnTo>
                    <a:pt x="2034743" y="375602"/>
                  </a:lnTo>
                  <a:lnTo>
                    <a:pt x="2031987" y="364921"/>
                  </a:lnTo>
                  <a:lnTo>
                    <a:pt x="2031987" y="470255"/>
                  </a:lnTo>
                  <a:lnTo>
                    <a:pt x="2029625" y="517017"/>
                  </a:lnTo>
                  <a:lnTo>
                    <a:pt x="2022678" y="562432"/>
                  </a:lnTo>
                  <a:lnTo>
                    <a:pt x="2011375" y="606285"/>
                  </a:lnTo>
                  <a:lnTo>
                    <a:pt x="1995957" y="648347"/>
                  </a:lnTo>
                  <a:lnTo>
                    <a:pt x="1976640" y="688365"/>
                  </a:lnTo>
                  <a:lnTo>
                    <a:pt x="1953679" y="726122"/>
                  </a:lnTo>
                  <a:lnTo>
                    <a:pt x="1927301" y="761390"/>
                  </a:lnTo>
                  <a:lnTo>
                    <a:pt x="1897722" y="793927"/>
                  </a:lnTo>
                  <a:lnTo>
                    <a:pt x="1865185" y="823506"/>
                  </a:lnTo>
                  <a:lnTo>
                    <a:pt x="1829917" y="849884"/>
                  </a:lnTo>
                  <a:lnTo>
                    <a:pt x="1792160" y="872845"/>
                  </a:lnTo>
                  <a:lnTo>
                    <a:pt x="1752142" y="892149"/>
                  </a:lnTo>
                  <a:lnTo>
                    <a:pt x="1710080" y="907580"/>
                  </a:lnTo>
                  <a:lnTo>
                    <a:pt x="1666227" y="918883"/>
                  </a:lnTo>
                  <a:lnTo>
                    <a:pt x="1620812" y="925830"/>
                  </a:lnTo>
                  <a:lnTo>
                    <a:pt x="1574050" y="928192"/>
                  </a:lnTo>
                  <a:lnTo>
                    <a:pt x="470255" y="928192"/>
                  </a:lnTo>
                  <a:lnTo>
                    <a:pt x="423494" y="925830"/>
                  </a:lnTo>
                  <a:lnTo>
                    <a:pt x="378079" y="918883"/>
                  </a:lnTo>
                  <a:lnTo>
                    <a:pt x="334225" y="907580"/>
                  </a:lnTo>
                  <a:lnTo>
                    <a:pt x="292163" y="892149"/>
                  </a:lnTo>
                  <a:lnTo>
                    <a:pt x="252145" y="872845"/>
                  </a:lnTo>
                  <a:lnTo>
                    <a:pt x="214388" y="849884"/>
                  </a:lnTo>
                  <a:lnTo>
                    <a:pt x="179120" y="823506"/>
                  </a:lnTo>
                  <a:lnTo>
                    <a:pt x="146583" y="793927"/>
                  </a:lnTo>
                  <a:lnTo>
                    <a:pt x="117005" y="761390"/>
                  </a:lnTo>
                  <a:lnTo>
                    <a:pt x="90627" y="726122"/>
                  </a:lnTo>
                  <a:lnTo>
                    <a:pt x="67665" y="688365"/>
                  </a:lnTo>
                  <a:lnTo>
                    <a:pt x="48361" y="648347"/>
                  </a:lnTo>
                  <a:lnTo>
                    <a:pt x="32931" y="606285"/>
                  </a:lnTo>
                  <a:lnTo>
                    <a:pt x="21640" y="562432"/>
                  </a:lnTo>
                  <a:lnTo>
                    <a:pt x="14681" y="517017"/>
                  </a:lnTo>
                  <a:lnTo>
                    <a:pt x="12319" y="470255"/>
                  </a:lnTo>
                  <a:lnTo>
                    <a:pt x="14681" y="423494"/>
                  </a:lnTo>
                  <a:lnTo>
                    <a:pt x="21640" y="378079"/>
                  </a:lnTo>
                  <a:lnTo>
                    <a:pt x="32931" y="334225"/>
                  </a:lnTo>
                  <a:lnTo>
                    <a:pt x="48361" y="292163"/>
                  </a:lnTo>
                  <a:lnTo>
                    <a:pt x="67665" y="252145"/>
                  </a:lnTo>
                  <a:lnTo>
                    <a:pt x="90627" y="214388"/>
                  </a:lnTo>
                  <a:lnTo>
                    <a:pt x="117005" y="179120"/>
                  </a:lnTo>
                  <a:lnTo>
                    <a:pt x="146583" y="146583"/>
                  </a:lnTo>
                  <a:lnTo>
                    <a:pt x="179120" y="117005"/>
                  </a:lnTo>
                  <a:lnTo>
                    <a:pt x="214388" y="90627"/>
                  </a:lnTo>
                  <a:lnTo>
                    <a:pt x="252145" y="67665"/>
                  </a:lnTo>
                  <a:lnTo>
                    <a:pt x="292163" y="48348"/>
                  </a:lnTo>
                  <a:lnTo>
                    <a:pt x="334225" y="32931"/>
                  </a:lnTo>
                  <a:lnTo>
                    <a:pt x="378079" y="21628"/>
                  </a:lnTo>
                  <a:lnTo>
                    <a:pt x="423494" y="14681"/>
                  </a:lnTo>
                  <a:lnTo>
                    <a:pt x="470255" y="12319"/>
                  </a:lnTo>
                  <a:lnTo>
                    <a:pt x="1574050" y="12319"/>
                  </a:lnTo>
                  <a:lnTo>
                    <a:pt x="1620812" y="14681"/>
                  </a:lnTo>
                  <a:lnTo>
                    <a:pt x="1666227" y="21628"/>
                  </a:lnTo>
                  <a:lnTo>
                    <a:pt x="1710080" y="32931"/>
                  </a:lnTo>
                  <a:lnTo>
                    <a:pt x="1752142" y="48348"/>
                  </a:lnTo>
                  <a:lnTo>
                    <a:pt x="1792160" y="67665"/>
                  </a:lnTo>
                  <a:lnTo>
                    <a:pt x="1829917" y="90627"/>
                  </a:lnTo>
                  <a:lnTo>
                    <a:pt x="1865185" y="117005"/>
                  </a:lnTo>
                  <a:lnTo>
                    <a:pt x="1897722" y="146583"/>
                  </a:lnTo>
                  <a:lnTo>
                    <a:pt x="1927301" y="179120"/>
                  </a:lnTo>
                  <a:lnTo>
                    <a:pt x="1953679" y="214388"/>
                  </a:lnTo>
                  <a:lnTo>
                    <a:pt x="1976640" y="252145"/>
                  </a:lnTo>
                  <a:lnTo>
                    <a:pt x="1995957" y="292163"/>
                  </a:lnTo>
                  <a:lnTo>
                    <a:pt x="2011375" y="334225"/>
                  </a:lnTo>
                  <a:lnTo>
                    <a:pt x="2022678" y="378079"/>
                  </a:lnTo>
                  <a:lnTo>
                    <a:pt x="2029625" y="423494"/>
                  </a:lnTo>
                  <a:lnTo>
                    <a:pt x="2031987" y="470255"/>
                  </a:lnTo>
                  <a:lnTo>
                    <a:pt x="2031987" y="364921"/>
                  </a:lnTo>
                  <a:lnTo>
                    <a:pt x="2007298" y="287388"/>
                  </a:lnTo>
                  <a:lnTo>
                    <a:pt x="1987473" y="246278"/>
                  </a:lnTo>
                  <a:lnTo>
                    <a:pt x="1963889" y="207505"/>
                  </a:lnTo>
                  <a:lnTo>
                    <a:pt x="1936788" y="171297"/>
                  </a:lnTo>
                  <a:lnTo>
                    <a:pt x="1906422" y="137883"/>
                  </a:lnTo>
                  <a:lnTo>
                    <a:pt x="1873008" y="107518"/>
                  </a:lnTo>
                  <a:lnTo>
                    <a:pt x="1836801" y="80416"/>
                  </a:lnTo>
                  <a:lnTo>
                    <a:pt x="1798027" y="56832"/>
                  </a:lnTo>
                  <a:lnTo>
                    <a:pt x="1756918" y="37007"/>
                  </a:lnTo>
                  <a:lnTo>
                    <a:pt x="1713738" y="21170"/>
                  </a:lnTo>
                  <a:lnTo>
                    <a:pt x="1679371" y="12319"/>
                  </a:lnTo>
                  <a:lnTo>
                    <a:pt x="1668703" y="9563"/>
                  </a:lnTo>
                  <a:lnTo>
                    <a:pt x="1622069" y="2425"/>
                  </a:lnTo>
                  <a:lnTo>
                    <a:pt x="1574050" y="0"/>
                  </a:lnTo>
                  <a:lnTo>
                    <a:pt x="470255" y="0"/>
                  </a:lnTo>
                  <a:lnTo>
                    <a:pt x="422236" y="2425"/>
                  </a:lnTo>
                  <a:lnTo>
                    <a:pt x="375602" y="9563"/>
                  </a:lnTo>
                  <a:lnTo>
                    <a:pt x="330568" y="21170"/>
                  </a:lnTo>
                  <a:lnTo>
                    <a:pt x="287388" y="37007"/>
                  </a:lnTo>
                  <a:lnTo>
                    <a:pt x="246291" y="56832"/>
                  </a:lnTo>
                  <a:lnTo>
                    <a:pt x="207505" y="80416"/>
                  </a:lnTo>
                  <a:lnTo>
                    <a:pt x="171297" y="107518"/>
                  </a:lnTo>
                  <a:lnTo>
                    <a:pt x="137883" y="137883"/>
                  </a:lnTo>
                  <a:lnTo>
                    <a:pt x="107518" y="171297"/>
                  </a:lnTo>
                  <a:lnTo>
                    <a:pt x="80416" y="207505"/>
                  </a:lnTo>
                  <a:lnTo>
                    <a:pt x="56832" y="246278"/>
                  </a:lnTo>
                  <a:lnTo>
                    <a:pt x="37007" y="287388"/>
                  </a:lnTo>
                  <a:lnTo>
                    <a:pt x="21170" y="330568"/>
                  </a:lnTo>
                  <a:lnTo>
                    <a:pt x="9563" y="375602"/>
                  </a:lnTo>
                  <a:lnTo>
                    <a:pt x="2425" y="422236"/>
                  </a:lnTo>
                  <a:lnTo>
                    <a:pt x="0" y="470255"/>
                  </a:lnTo>
                  <a:lnTo>
                    <a:pt x="2425" y="518274"/>
                  </a:lnTo>
                  <a:lnTo>
                    <a:pt x="9563" y="564908"/>
                  </a:lnTo>
                  <a:lnTo>
                    <a:pt x="21170" y="609942"/>
                  </a:lnTo>
                  <a:lnTo>
                    <a:pt x="37007" y="653122"/>
                  </a:lnTo>
                  <a:lnTo>
                    <a:pt x="56832" y="694220"/>
                  </a:lnTo>
                  <a:lnTo>
                    <a:pt x="80416" y="733005"/>
                  </a:lnTo>
                  <a:lnTo>
                    <a:pt x="107518" y="769213"/>
                  </a:lnTo>
                  <a:lnTo>
                    <a:pt x="137883" y="802627"/>
                  </a:lnTo>
                  <a:lnTo>
                    <a:pt x="171297" y="832993"/>
                  </a:lnTo>
                  <a:lnTo>
                    <a:pt x="207505" y="860094"/>
                  </a:lnTo>
                  <a:lnTo>
                    <a:pt x="246291" y="883678"/>
                  </a:lnTo>
                  <a:lnTo>
                    <a:pt x="287388" y="903503"/>
                  </a:lnTo>
                  <a:lnTo>
                    <a:pt x="330568" y="919340"/>
                  </a:lnTo>
                  <a:lnTo>
                    <a:pt x="375602" y="930948"/>
                  </a:lnTo>
                  <a:lnTo>
                    <a:pt x="422236" y="938085"/>
                  </a:lnTo>
                  <a:lnTo>
                    <a:pt x="470255" y="940511"/>
                  </a:lnTo>
                  <a:lnTo>
                    <a:pt x="1574050" y="940511"/>
                  </a:lnTo>
                  <a:lnTo>
                    <a:pt x="1622069" y="938085"/>
                  </a:lnTo>
                  <a:lnTo>
                    <a:pt x="1668703" y="930948"/>
                  </a:lnTo>
                  <a:lnTo>
                    <a:pt x="1679371" y="928192"/>
                  </a:lnTo>
                  <a:lnTo>
                    <a:pt x="1713738" y="919340"/>
                  </a:lnTo>
                  <a:lnTo>
                    <a:pt x="1756918" y="903503"/>
                  </a:lnTo>
                  <a:lnTo>
                    <a:pt x="1798027" y="883678"/>
                  </a:lnTo>
                  <a:lnTo>
                    <a:pt x="1836801" y="860094"/>
                  </a:lnTo>
                  <a:lnTo>
                    <a:pt x="1873008" y="832993"/>
                  </a:lnTo>
                  <a:lnTo>
                    <a:pt x="1906422" y="802627"/>
                  </a:lnTo>
                  <a:lnTo>
                    <a:pt x="1936788" y="769213"/>
                  </a:lnTo>
                  <a:lnTo>
                    <a:pt x="1963889" y="733005"/>
                  </a:lnTo>
                  <a:lnTo>
                    <a:pt x="1987473" y="694220"/>
                  </a:lnTo>
                  <a:lnTo>
                    <a:pt x="2007298" y="653122"/>
                  </a:lnTo>
                  <a:lnTo>
                    <a:pt x="2023135" y="609942"/>
                  </a:lnTo>
                  <a:lnTo>
                    <a:pt x="2034743" y="564908"/>
                  </a:lnTo>
                  <a:lnTo>
                    <a:pt x="2041880" y="518274"/>
                  </a:lnTo>
                  <a:lnTo>
                    <a:pt x="2044306" y="4702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5621000" y="253873"/>
            <a:ext cx="22860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6078200" y="331993"/>
            <a:ext cx="4724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 smtClean="0"/>
              <a:t>ERD </a:t>
            </a:r>
            <a:endParaRPr lang="ko-KR" altLang="en-US" sz="45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60554"/>
            <a:ext cx="13814473" cy="8732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4724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 smtClean="0"/>
              <a:t>COMPONENT </a:t>
            </a:r>
            <a:endParaRPr lang="ko-KR" altLang="en-US" sz="4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50" y="1529480"/>
            <a:ext cx="17412699" cy="796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38393" y="1550391"/>
            <a:ext cx="9790430" cy="7186295"/>
          </a:xfrm>
          <a:prstGeom prst="rect">
            <a:avLst/>
          </a:prstGeom>
          <a:solidFill>
            <a:srgbClr val="FFF5EC"/>
          </a:solidFill>
          <a:ln w="1938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9900">
              <a:latin typeface="Times New Roman"/>
              <a:cs typeface="Times New Roman"/>
            </a:endParaRPr>
          </a:p>
          <a:p>
            <a:pPr marL="1201420" marR="1435100">
              <a:lnSpc>
                <a:spcPct val="107400"/>
              </a:lnSpc>
              <a:spcBef>
                <a:spcPts val="5"/>
              </a:spcBef>
            </a:pPr>
            <a:r>
              <a:rPr sz="6400" spc="-580" dirty="0">
                <a:latin typeface="Dotum"/>
                <a:cs typeface="Dotum"/>
              </a:rPr>
              <a:t>기존의</a:t>
            </a:r>
            <a:r>
              <a:rPr sz="6400" spc="-370" dirty="0">
                <a:latin typeface="Dotum"/>
                <a:cs typeface="Dotum"/>
              </a:rPr>
              <a:t> </a:t>
            </a:r>
            <a:r>
              <a:rPr sz="6400" spc="-580" dirty="0">
                <a:latin typeface="Dotum"/>
                <a:cs typeface="Dotum"/>
              </a:rPr>
              <a:t>문구</a:t>
            </a:r>
            <a:r>
              <a:rPr sz="6400" spc="-355" dirty="0">
                <a:latin typeface="Dotum"/>
                <a:cs typeface="Dotum"/>
              </a:rPr>
              <a:t> </a:t>
            </a:r>
            <a:r>
              <a:rPr sz="6400" spc="-2010" dirty="0">
                <a:latin typeface="Dotum"/>
                <a:cs typeface="Dotum"/>
              </a:rPr>
              <a:t>또는
영감을</a:t>
            </a:r>
            <a:r>
              <a:rPr sz="6400" spc="-580" dirty="0">
                <a:latin typeface="Dotum"/>
                <a:cs typeface="Dotum"/>
              </a:rPr>
              <a:t> 주는</a:t>
            </a:r>
            <a:r>
              <a:rPr sz="6400" spc="-360" dirty="0">
                <a:latin typeface="Dotum"/>
                <a:cs typeface="Dotum"/>
              </a:rPr>
              <a:t> </a:t>
            </a:r>
            <a:r>
              <a:rPr sz="6400" spc="-1850" dirty="0">
                <a:latin typeface="Dotum"/>
                <a:cs typeface="Dotum"/>
              </a:rPr>
              <a:t>인용구를
작성하세요</a:t>
            </a:r>
            <a:endParaRPr sz="6400">
              <a:latin typeface="Dotum"/>
              <a:cs typeface="Dotum"/>
            </a:endParaRPr>
          </a:p>
          <a:p>
            <a:pPr marL="1300480">
              <a:lnSpc>
                <a:spcPct val="100000"/>
              </a:lnSpc>
              <a:spcBef>
                <a:spcPts val="4450"/>
              </a:spcBef>
            </a:pPr>
            <a:r>
              <a:rPr sz="2800" spc="-245" dirty="0">
                <a:latin typeface="Dotum"/>
                <a:cs typeface="Dotum"/>
              </a:rPr>
              <a:t>크레딧</a:t>
            </a:r>
            <a:r>
              <a:rPr sz="2800" spc="-150" dirty="0">
                <a:latin typeface="Dotum"/>
                <a:cs typeface="Dotum"/>
              </a:rPr>
              <a:t> </a:t>
            </a:r>
            <a:r>
              <a:rPr sz="2800" spc="-254" dirty="0">
                <a:latin typeface="Dotum"/>
                <a:cs typeface="Dotum"/>
              </a:rPr>
              <a:t>또는</a:t>
            </a:r>
            <a:r>
              <a:rPr sz="2800" spc="-150" dirty="0">
                <a:latin typeface="Dotum"/>
                <a:cs typeface="Dotum"/>
              </a:rPr>
              <a:t> </a:t>
            </a:r>
            <a:r>
              <a:rPr sz="2800" spc="-254" dirty="0">
                <a:latin typeface="Dotum"/>
                <a:cs typeface="Dotum"/>
              </a:rPr>
              <a:t>인용</a:t>
            </a:r>
            <a:r>
              <a:rPr sz="2800" spc="-150" dirty="0">
                <a:latin typeface="Dotum"/>
                <a:cs typeface="Dotum"/>
              </a:rPr>
              <a:t> </a:t>
            </a:r>
            <a:r>
              <a:rPr sz="2800" spc="-260" dirty="0">
                <a:latin typeface="Dotum"/>
                <a:cs typeface="Dotum"/>
              </a:rPr>
              <a:t>출처를</a:t>
            </a:r>
            <a:r>
              <a:rPr sz="2800" spc="-150" dirty="0">
                <a:latin typeface="Dotum"/>
                <a:cs typeface="Dotum"/>
              </a:rPr>
              <a:t> </a:t>
            </a:r>
            <a:r>
              <a:rPr sz="2800" spc="-25" dirty="0">
                <a:latin typeface="Dotum"/>
                <a:cs typeface="Dotum"/>
              </a:rPr>
              <a:t>입력하세요</a:t>
            </a:r>
            <a:endParaRPr sz="2800">
              <a:latin typeface="Dotum"/>
              <a:cs typeface="Dot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915662" y="0"/>
            <a:ext cx="6367780" cy="10287635"/>
            <a:chOff x="11915662" y="0"/>
            <a:chExt cx="6367780" cy="10287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48992" y="0"/>
              <a:ext cx="6334125" cy="10286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925187" y="9532"/>
              <a:ext cx="24130" cy="10267950"/>
            </a:xfrm>
            <a:custGeom>
              <a:avLst/>
              <a:gdLst/>
              <a:ahLst/>
              <a:cxnLst/>
              <a:rect l="l" t="t" r="r" b="b"/>
              <a:pathLst>
                <a:path w="24129" h="10267950">
                  <a:moveTo>
                    <a:pt x="23768" y="1026795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8393" y="2949188"/>
            <a:ext cx="5144770" cy="5888990"/>
            <a:chOff x="1038393" y="2949188"/>
            <a:chExt cx="5144770" cy="5888990"/>
          </a:xfrm>
        </p:grpSpPr>
        <p:sp>
          <p:nvSpPr>
            <p:cNvPr id="3" name="object 3"/>
            <p:cNvSpPr/>
            <p:nvPr/>
          </p:nvSpPr>
          <p:spPr>
            <a:xfrm>
              <a:off x="1038393" y="2949188"/>
              <a:ext cx="5144770" cy="5888990"/>
            </a:xfrm>
            <a:custGeom>
              <a:avLst/>
              <a:gdLst/>
              <a:ahLst/>
              <a:cxnLst/>
              <a:rect l="l" t="t" r="r" b="b"/>
              <a:pathLst>
                <a:path w="5144770" h="5888990">
                  <a:moveTo>
                    <a:pt x="5144452" y="5888481"/>
                  </a:moveTo>
                  <a:lnTo>
                    <a:pt x="0" y="5888481"/>
                  </a:lnTo>
                  <a:lnTo>
                    <a:pt x="0" y="0"/>
                  </a:lnTo>
                  <a:lnTo>
                    <a:pt x="5144452" y="0"/>
                  </a:lnTo>
                  <a:lnTo>
                    <a:pt x="5144452" y="588848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4199" y="3217914"/>
              <a:ext cx="4591049" cy="311467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38393" y="2949188"/>
            <a:ext cx="5144770" cy="5888990"/>
          </a:xfrm>
          <a:prstGeom prst="rect">
            <a:avLst/>
          </a:prstGeom>
          <a:ln w="1888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spc="-260" dirty="0">
                <a:latin typeface="Dotum"/>
                <a:cs typeface="Dotum"/>
              </a:rPr>
              <a:t>요점을</a:t>
            </a:r>
            <a:r>
              <a:rPr sz="2800" spc="-150" dirty="0">
                <a:latin typeface="Dotum"/>
                <a:cs typeface="Dotum"/>
              </a:rPr>
              <a:t> </a:t>
            </a:r>
            <a:r>
              <a:rPr sz="2800" spc="-45" dirty="0">
                <a:latin typeface="Dotum"/>
                <a:cs typeface="Dotum"/>
              </a:rPr>
              <a:t>입력하세요</a:t>
            </a:r>
            <a:endParaRPr sz="2800">
              <a:latin typeface="Dotum"/>
              <a:cs typeface="Dotum"/>
            </a:endParaRPr>
          </a:p>
          <a:p>
            <a:pPr marL="1341755" marR="1334135" algn="ctr">
              <a:lnSpc>
                <a:spcPct val="116500"/>
              </a:lnSpc>
              <a:spcBef>
                <a:spcPts val="2195"/>
              </a:spcBef>
            </a:pPr>
            <a:r>
              <a:rPr sz="2200" spc="-210" dirty="0">
                <a:latin typeface="Dotum"/>
                <a:cs typeface="Dotum"/>
              </a:rPr>
              <a:t>토론하고</a:t>
            </a:r>
            <a:r>
              <a:rPr sz="2200" spc="-95" dirty="0">
                <a:latin typeface="Dotum"/>
                <a:cs typeface="Dotum"/>
              </a:rPr>
              <a:t> </a:t>
            </a:r>
            <a:r>
              <a:rPr sz="2200" spc="-25" dirty="0">
                <a:latin typeface="Dotum"/>
                <a:cs typeface="Dotum"/>
              </a:rPr>
              <a:t>싶은 </a:t>
            </a:r>
            <a:r>
              <a:rPr sz="2200" spc="-1335" dirty="0">
                <a:latin typeface="Dotum"/>
                <a:cs typeface="Dotum"/>
              </a:rPr>
              <a:t>내용을
간략하게</a:t>
            </a:r>
            <a:r>
              <a:rPr sz="2200" spc="-85" dirty="0">
                <a:latin typeface="Dotum"/>
                <a:cs typeface="Dotum"/>
              </a:rPr>
              <a:t> </a:t>
            </a:r>
            <a:r>
              <a:rPr sz="2200" spc="-30" dirty="0">
                <a:latin typeface="Dotum"/>
                <a:cs typeface="Dotum"/>
              </a:rPr>
              <a:t>서술하세요.</a:t>
            </a:r>
            <a:endParaRPr sz="2200">
              <a:latin typeface="Dotum"/>
              <a:cs typeface="Dot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90" dirty="0"/>
              <a:t>주제나</a:t>
            </a:r>
            <a:r>
              <a:rPr spc="-395" dirty="0"/>
              <a:t> </a:t>
            </a:r>
            <a:r>
              <a:rPr spc="-590" dirty="0"/>
              <a:t>생각을</a:t>
            </a:r>
            <a:r>
              <a:rPr spc="-385" dirty="0"/>
              <a:t> </a:t>
            </a:r>
            <a:r>
              <a:rPr spc="-620" dirty="0"/>
              <a:t>입력하세요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571774" y="2949188"/>
            <a:ext cx="5144770" cy="5888990"/>
            <a:chOff x="6571774" y="2949188"/>
            <a:chExt cx="5144770" cy="5888990"/>
          </a:xfrm>
        </p:grpSpPr>
        <p:sp>
          <p:nvSpPr>
            <p:cNvPr id="8" name="object 8"/>
            <p:cNvSpPr/>
            <p:nvPr/>
          </p:nvSpPr>
          <p:spPr>
            <a:xfrm>
              <a:off x="6571774" y="2949188"/>
              <a:ext cx="5144770" cy="5888990"/>
            </a:xfrm>
            <a:custGeom>
              <a:avLst/>
              <a:gdLst/>
              <a:ahLst/>
              <a:cxnLst/>
              <a:rect l="l" t="t" r="r" b="b"/>
              <a:pathLst>
                <a:path w="5144770" h="5888990">
                  <a:moveTo>
                    <a:pt x="5144452" y="5888481"/>
                  </a:moveTo>
                  <a:lnTo>
                    <a:pt x="0" y="5888481"/>
                  </a:lnTo>
                  <a:lnTo>
                    <a:pt x="0" y="0"/>
                  </a:lnTo>
                  <a:lnTo>
                    <a:pt x="5144452" y="0"/>
                  </a:lnTo>
                  <a:lnTo>
                    <a:pt x="5144452" y="588848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7579" y="3217914"/>
              <a:ext cx="4591049" cy="311467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571774" y="2949188"/>
            <a:ext cx="5144770" cy="5888990"/>
          </a:xfrm>
          <a:prstGeom prst="rect">
            <a:avLst/>
          </a:prstGeom>
          <a:ln w="1888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spc="-260" dirty="0">
                <a:latin typeface="Dotum"/>
                <a:cs typeface="Dotum"/>
              </a:rPr>
              <a:t>요점을</a:t>
            </a:r>
            <a:r>
              <a:rPr sz="2800" spc="-150" dirty="0">
                <a:latin typeface="Dotum"/>
                <a:cs typeface="Dotum"/>
              </a:rPr>
              <a:t> </a:t>
            </a:r>
            <a:r>
              <a:rPr sz="2800" spc="-45" dirty="0">
                <a:latin typeface="Dotum"/>
                <a:cs typeface="Dotum"/>
              </a:rPr>
              <a:t>입력하세요</a:t>
            </a:r>
            <a:endParaRPr sz="2800">
              <a:latin typeface="Dotum"/>
              <a:cs typeface="Dotum"/>
            </a:endParaRPr>
          </a:p>
          <a:p>
            <a:pPr marL="1341755" marR="1334135" algn="ctr">
              <a:lnSpc>
                <a:spcPct val="116500"/>
              </a:lnSpc>
              <a:spcBef>
                <a:spcPts val="2195"/>
              </a:spcBef>
            </a:pPr>
            <a:r>
              <a:rPr sz="2200" spc="-210" dirty="0">
                <a:latin typeface="Dotum"/>
                <a:cs typeface="Dotum"/>
              </a:rPr>
              <a:t>토론하고</a:t>
            </a:r>
            <a:r>
              <a:rPr sz="2200" spc="-95" dirty="0">
                <a:latin typeface="Dotum"/>
                <a:cs typeface="Dotum"/>
              </a:rPr>
              <a:t> </a:t>
            </a:r>
            <a:r>
              <a:rPr sz="2200" spc="-25" dirty="0">
                <a:latin typeface="Dotum"/>
                <a:cs typeface="Dotum"/>
              </a:rPr>
              <a:t>싶은 </a:t>
            </a:r>
            <a:r>
              <a:rPr sz="2200" spc="-1335" dirty="0">
                <a:latin typeface="Dotum"/>
                <a:cs typeface="Dotum"/>
              </a:rPr>
              <a:t>내용을
간략하게</a:t>
            </a:r>
            <a:r>
              <a:rPr sz="2200" spc="-85" dirty="0">
                <a:latin typeface="Dotum"/>
                <a:cs typeface="Dotum"/>
              </a:rPr>
              <a:t> </a:t>
            </a:r>
            <a:r>
              <a:rPr sz="2200" spc="-30" dirty="0">
                <a:latin typeface="Dotum"/>
                <a:cs typeface="Dotum"/>
              </a:rPr>
              <a:t>서술하세요.</a:t>
            </a:r>
            <a:endParaRPr sz="2200">
              <a:latin typeface="Dotum"/>
              <a:cs typeface="Dotu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105152" y="2949188"/>
            <a:ext cx="5144770" cy="5888990"/>
            <a:chOff x="12105152" y="2949188"/>
            <a:chExt cx="5144770" cy="5888990"/>
          </a:xfrm>
        </p:grpSpPr>
        <p:sp>
          <p:nvSpPr>
            <p:cNvPr id="12" name="object 12"/>
            <p:cNvSpPr/>
            <p:nvPr/>
          </p:nvSpPr>
          <p:spPr>
            <a:xfrm>
              <a:off x="12105152" y="2949188"/>
              <a:ext cx="5144770" cy="5888990"/>
            </a:xfrm>
            <a:custGeom>
              <a:avLst/>
              <a:gdLst/>
              <a:ahLst/>
              <a:cxnLst/>
              <a:rect l="l" t="t" r="r" b="b"/>
              <a:pathLst>
                <a:path w="5144769" h="5888990">
                  <a:moveTo>
                    <a:pt x="5144451" y="5888481"/>
                  </a:moveTo>
                  <a:lnTo>
                    <a:pt x="0" y="5888481"/>
                  </a:lnTo>
                  <a:lnTo>
                    <a:pt x="0" y="0"/>
                  </a:lnTo>
                  <a:lnTo>
                    <a:pt x="5144451" y="0"/>
                  </a:lnTo>
                  <a:lnTo>
                    <a:pt x="5144451" y="588848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0958" y="3217914"/>
              <a:ext cx="4591049" cy="311467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2105153" y="2949188"/>
            <a:ext cx="5144770" cy="5888990"/>
          </a:xfrm>
          <a:prstGeom prst="rect">
            <a:avLst/>
          </a:prstGeom>
          <a:ln w="1888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spc="-260" dirty="0">
                <a:latin typeface="Dotum"/>
                <a:cs typeface="Dotum"/>
              </a:rPr>
              <a:t>요점을</a:t>
            </a:r>
            <a:r>
              <a:rPr sz="2800" spc="-150" dirty="0">
                <a:latin typeface="Dotum"/>
                <a:cs typeface="Dotum"/>
              </a:rPr>
              <a:t> </a:t>
            </a:r>
            <a:r>
              <a:rPr sz="2800" spc="-45" dirty="0">
                <a:latin typeface="Dotum"/>
                <a:cs typeface="Dotum"/>
              </a:rPr>
              <a:t>입력하세요</a:t>
            </a:r>
            <a:endParaRPr sz="2800">
              <a:latin typeface="Dotum"/>
              <a:cs typeface="Dotum"/>
            </a:endParaRPr>
          </a:p>
          <a:p>
            <a:pPr marL="1341755" marR="1334135" algn="ctr">
              <a:lnSpc>
                <a:spcPct val="116500"/>
              </a:lnSpc>
              <a:spcBef>
                <a:spcPts val="2195"/>
              </a:spcBef>
            </a:pPr>
            <a:r>
              <a:rPr sz="2200" spc="-210" dirty="0">
                <a:latin typeface="Dotum"/>
                <a:cs typeface="Dotum"/>
              </a:rPr>
              <a:t>토론하고</a:t>
            </a:r>
            <a:r>
              <a:rPr sz="2200" spc="-95" dirty="0">
                <a:latin typeface="Dotum"/>
                <a:cs typeface="Dotum"/>
              </a:rPr>
              <a:t> </a:t>
            </a:r>
            <a:r>
              <a:rPr sz="2200" spc="-25" dirty="0">
                <a:latin typeface="Dotum"/>
                <a:cs typeface="Dotum"/>
              </a:rPr>
              <a:t>싶은 </a:t>
            </a:r>
            <a:r>
              <a:rPr sz="2200" spc="-1335" dirty="0">
                <a:latin typeface="Dotum"/>
                <a:cs typeface="Dotum"/>
              </a:rPr>
              <a:t>내용을
간략하게</a:t>
            </a:r>
            <a:r>
              <a:rPr sz="2200" spc="-85" dirty="0">
                <a:latin typeface="Dotum"/>
                <a:cs typeface="Dotum"/>
              </a:rPr>
              <a:t> </a:t>
            </a:r>
            <a:r>
              <a:rPr sz="2200" spc="-30" dirty="0">
                <a:latin typeface="Dotum"/>
                <a:cs typeface="Dotum"/>
              </a:rPr>
              <a:t>서술하세요.</a:t>
            </a:r>
            <a:endParaRPr sz="2200">
              <a:latin typeface="Dotum"/>
              <a:cs typeface="Dot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89909" y="4276114"/>
            <a:ext cx="657034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75" dirty="0">
                <a:latin typeface="Dotum"/>
                <a:cs typeface="Dotum"/>
              </a:rPr>
              <a:t>토론하고</a:t>
            </a:r>
            <a:r>
              <a:rPr sz="2900" spc="-190" dirty="0">
                <a:latin typeface="Dotum"/>
                <a:cs typeface="Dotum"/>
              </a:rPr>
              <a:t> </a:t>
            </a:r>
            <a:r>
              <a:rPr sz="2900" spc="-270" dirty="0">
                <a:latin typeface="Dotum"/>
                <a:cs typeface="Dotum"/>
              </a:rPr>
              <a:t>싶은</a:t>
            </a:r>
            <a:r>
              <a:rPr sz="2900" spc="-185" dirty="0">
                <a:latin typeface="Dotum"/>
                <a:cs typeface="Dotum"/>
              </a:rPr>
              <a:t> </a:t>
            </a:r>
            <a:r>
              <a:rPr sz="2900" spc="-254" dirty="0">
                <a:latin typeface="Dotum"/>
                <a:cs typeface="Dotum"/>
              </a:rPr>
              <a:t>내용을</a:t>
            </a:r>
            <a:r>
              <a:rPr sz="2900" spc="-190" dirty="0">
                <a:latin typeface="Dotum"/>
                <a:cs typeface="Dotum"/>
              </a:rPr>
              <a:t> </a:t>
            </a:r>
            <a:r>
              <a:rPr sz="2900" spc="-260" dirty="0">
                <a:latin typeface="Dotum"/>
                <a:cs typeface="Dotum"/>
              </a:rPr>
              <a:t>간략하게</a:t>
            </a:r>
            <a:r>
              <a:rPr sz="2900" spc="-185" dirty="0">
                <a:latin typeface="Dotum"/>
                <a:cs typeface="Dotum"/>
              </a:rPr>
              <a:t> </a:t>
            </a:r>
            <a:r>
              <a:rPr sz="2900" spc="-290" dirty="0">
                <a:latin typeface="Dotum"/>
                <a:cs typeface="Dotum"/>
              </a:rPr>
              <a:t>서술하세요.</a:t>
            </a:r>
            <a:endParaRPr sz="2900">
              <a:latin typeface="Dotum"/>
              <a:cs typeface="Dotu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89909" y="1579637"/>
            <a:ext cx="5179695" cy="21494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8330"/>
              </a:lnSpc>
              <a:spcBef>
                <a:spcPts val="265"/>
              </a:spcBef>
            </a:pPr>
            <a:r>
              <a:rPr spc="-615" dirty="0"/>
              <a:t>주제나 </a:t>
            </a:r>
            <a:r>
              <a:rPr spc="-4425" dirty="0"/>
              <a:t>생각을
입력하세요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028700" y="933451"/>
            <a:ext cx="8277859" cy="8324850"/>
            <a:chOff x="1028700" y="933451"/>
            <a:chExt cx="8277859" cy="8324850"/>
          </a:xfrm>
        </p:grpSpPr>
        <p:sp>
          <p:nvSpPr>
            <p:cNvPr id="6" name="object 6"/>
            <p:cNvSpPr/>
            <p:nvPr/>
          </p:nvSpPr>
          <p:spPr>
            <a:xfrm>
              <a:off x="1038393" y="943145"/>
              <a:ext cx="8258809" cy="8305800"/>
            </a:xfrm>
            <a:custGeom>
              <a:avLst/>
              <a:gdLst/>
              <a:ahLst/>
              <a:cxnLst/>
              <a:rect l="l" t="t" r="r" b="b"/>
              <a:pathLst>
                <a:path w="8258809" h="8305800">
                  <a:moveTo>
                    <a:pt x="8258398" y="8305461"/>
                  </a:moveTo>
                  <a:lnTo>
                    <a:pt x="0" y="8305461"/>
                  </a:lnTo>
                  <a:lnTo>
                    <a:pt x="0" y="0"/>
                  </a:lnTo>
                  <a:lnTo>
                    <a:pt x="8258398" y="0"/>
                  </a:lnTo>
                  <a:lnTo>
                    <a:pt x="8258398" y="8305461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8687" y="933462"/>
              <a:ext cx="8277859" cy="8324850"/>
            </a:xfrm>
            <a:custGeom>
              <a:avLst/>
              <a:gdLst/>
              <a:ahLst/>
              <a:cxnLst/>
              <a:rect l="l" t="t" r="r" b="b"/>
              <a:pathLst>
                <a:path w="8277859" h="8324850">
                  <a:moveTo>
                    <a:pt x="8277326" y="0"/>
                  </a:moveTo>
                  <a:lnTo>
                    <a:pt x="8258403" y="0"/>
                  </a:lnTo>
                  <a:lnTo>
                    <a:pt x="8258403" y="19380"/>
                  </a:lnTo>
                  <a:lnTo>
                    <a:pt x="8258403" y="8305457"/>
                  </a:lnTo>
                  <a:lnTo>
                    <a:pt x="19392" y="8305457"/>
                  </a:lnTo>
                  <a:lnTo>
                    <a:pt x="19392" y="19380"/>
                  </a:lnTo>
                  <a:lnTo>
                    <a:pt x="8258403" y="19380"/>
                  </a:lnTo>
                  <a:lnTo>
                    <a:pt x="8258403" y="0"/>
                  </a:lnTo>
                  <a:lnTo>
                    <a:pt x="19392" y="0"/>
                  </a:lnTo>
                  <a:lnTo>
                    <a:pt x="0" y="0"/>
                  </a:lnTo>
                  <a:lnTo>
                    <a:pt x="0" y="8324850"/>
                  </a:lnTo>
                  <a:lnTo>
                    <a:pt x="19392" y="8324850"/>
                  </a:lnTo>
                  <a:lnTo>
                    <a:pt x="8258403" y="8324850"/>
                  </a:lnTo>
                  <a:lnTo>
                    <a:pt x="8277326" y="8324850"/>
                  </a:lnTo>
                  <a:lnTo>
                    <a:pt x="82773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3024" y="1700255"/>
              <a:ext cx="6610349" cy="679132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202609" y="8317680"/>
            <a:ext cx="6221095" cy="941069"/>
            <a:chOff x="10202609" y="8317680"/>
            <a:chExt cx="6221095" cy="941069"/>
          </a:xfrm>
        </p:grpSpPr>
        <p:sp>
          <p:nvSpPr>
            <p:cNvPr id="10" name="object 10"/>
            <p:cNvSpPr/>
            <p:nvPr/>
          </p:nvSpPr>
          <p:spPr>
            <a:xfrm>
              <a:off x="10208768" y="8323840"/>
              <a:ext cx="6210300" cy="928369"/>
            </a:xfrm>
            <a:custGeom>
              <a:avLst/>
              <a:gdLst/>
              <a:ahLst/>
              <a:cxnLst/>
              <a:rect l="l" t="t" r="r" b="b"/>
              <a:pathLst>
                <a:path w="6210300" h="928370">
                  <a:moveTo>
                    <a:pt x="5745921" y="928300"/>
                  </a:moveTo>
                  <a:lnTo>
                    <a:pt x="464100" y="928300"/>
                  </a:lnTo>
                  <a:lnTo>
                    <a:pt x="416643" y="925904"/>
                  </a:lnTo>
                  <a:lnTo>
                    <a:pt x="370558" y="918870"/>
                  </a:lnTo>
                  <a:lnTo>
                    <a:pt x="326079" y="907432"/>
                  </a:lnTo>
                  <a:lnTo>
                    <a:pt x="283437" y="891824"/>
                  </a:lnTo>
                  <a:lnTo>
                    <a:pt x="242868" y="872278"/>
                  </a:lnTo>
                  <a:lnTo>
                    <a:pt x="204603" y="849029"/>
                  </a:lnTo>
                  <a:lnTo>
                    <a:pt x="168875" y="822309"/>
                  </a:lnTo>
                  <a:lnTo>
                    <a:pt x="135919" y="792351"/>
                  </a:lnTo>
                  <a:lnTo>
                    <a:pt x="105967" y="759390"/>
                  </a:lnTo>
                  <a:lnTo>
                    <a:pt x="79252" y="723658"/>
                  </a:lnTo>
                  <a:lnTo>
                    <a:pt x="56007" y="685389"/>
                  </a:lnTo>
                  <a:lnTo>
                    <a:pt x="36466" y="644816"/>
                  </a:lnTo>
                  <a:lnTo>
                    <a:pt x="20862" y="602172"/>
                  </a:lnTo>
                  <a:lnTo>
                    <a:pt x="9427" y="557691"/>
                  </a:lnTo>
                  <a:lnTo>
                    <a:pt x="2395" y="511606"/>
                  </a:lnTo>
                  <a:lnTo>
                    <a:pt x="0" y="464150"/>
                  </a:lnTo>
                  <a:lnTo>
                    <a:pt x="2395" y="416684"/>
                  </a:lnTo>
                  <a:lnTo>
                    <a:pt x="9427" y="370592"/>
                  </a:lnTo>
                  <a:lnTo>
                    <a:pt x="20862" y="326105"/>
                  </a:lnTo>
                  <a:lnTo>
                    <a:pt x="36466" y="283458"/>
                  </a:lnTo>
                  <a:lnTo>
                    <a:pt x="56007" y="242884"/>
                  </a:lnTo>
                  <a:lnTo>
                    <a:pt x="79252" y="204615"/>
                  </a:lnTo>
                  <a:lnTo>
                    <a:pt x="105967" y="168884"/>
                  </a:lnTo>
                  <a:lnTo>
                    <a:pt x="135919" y="135925"/>
                  </a:lnTo>
                  <a:lnTo>
                    <a:pt x="168875" y="105971"/>
                  </a:lnTo>
                  <a:lnTo>
                    <a:pt x="204603" y="79255"/>
                  </a:lnTo>
                  <a:lnTo>
                    <a:pt x="242868" y="56009"/>
                  </a:lnTo>
                  <a:lnTo>
                    <a:pt x="283437" y="36467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5745921" y="0"/>
                  </a:lnTo>
                  <a:lnTo>
                    <a:pt x="5793368" y="2395"/>
                  </a:lnTo>
                  <a:lnTo>
                    <a:pt x="5839445" y="9427"/>
                  </a:lnTo>
                  <a:lnTo>
                    <a:pt x="5883919" y="20862"/>
                  </a:lnTo>
                  <a:lnTo>
                    <a:pt x="5926557" y="36467"/>
                  </a:lnTo>
                  <a:lnTo>
                    <a:pt x="5967126" y="56009"/>
                  </a:lnTo>
                  <a:lnTo>
                    <a:pt x="6005391" y="79255"/>
                  </a:lnTo>
                  <a:lnTo>
                    <a:pt x="6041120" y="105971"/>
                  </a:lnTo>
                  <a:lnTo>
                    <a:pt x="6074078" y="135925"/>
                  </a:lnTo>
                  <a:lnTo>
                    <a:pt x="6104034" y="168884"/>
                  </a:lnTo>
                  <a:lnTo>
                    <a:pt x="6130752" y="204615"/>
                  </a:lnTo>
                  <a:lnTo>
                    <a:pt x="6154001" y="242884"/>
                  </a:lnTo>
                  <a:lnTo>
                    <a:pt x="6173545" y="283458"/>
                  </a:lnTo>
                  <a:lnTo>
                    <a:pt x="6189153" y="326105"/>
                  </a:lnTo>
                  <a:lnTo>
                    <a:pt x="6200591" y="370592"/>
                  </a:lnTo>
                  <a:lnTo>
                    <a:pt x="6207624" y="416684"/>
                  </a:lnTo>
                  <a:lnTo>
                    <a:pt x="6210021" y="464150"/>
                  </a:lnTo>
                  <a:lnTo>
                    <a:pt x="6207624" y="511606"/>
                  </a:lnTo>
                  <a:lnTo>
                    <a:pt x="6200591" y="557691"/>
                  </a:lnTo>
                  <a:lnTo>
                    <a:pt x="6189153" y="602172"/>
                  </a:lnTo>
                  <a:lnTo>
                    <a:pt x="6173545" y="644816"/>
                  </a:lnTo>
                  <a:lnTo>
                    <a:pt x="6154001" y="685389"/>
                  </a:lnTo>
                  <a:lnTo>
                    <a:pt x="6130752" y="723658"/>
                  </a:lnTo>
                  <a:lnTo>
                    <a:pt x="6104034" y="759390"/>
                  </a:lnTo>
                  <a:lnTo>
                    <a:pt x="6074078" y="792351"/>
                  </a:lnTo>
                  <a:lnTo>
                    <a:pt x="6041120" y="822309"/>
                  </a:lnTo>
                  <a:lnTo>
                    <a:pt x="6005391" y="849029"/>
                  </a:lnTo>
                  <a:lnTo>
                    <a:pt x="5967126" y="872278"/>
                  </a:lnTo>
                  <a:lnTo>
                    <a:pt x="5926557" y="891824"/>
                  </a:lnTo>
                  <a:lnTo>
                    <a:pt x="5883919" y="907432"/>
                  </a:lnTo>
                  <a:lnTo>
                    <a:pt x="5839445" y="918870"/>
                  </a:lnTo>
                  <a:lnTo>
                    <a:pt x="5793368" y="925904"/>
                  </a:lnTo>
                  <a:lnTo>
                    <a:pt x="5745921" y="928300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02608" y="8317686"/>
              <a:ext cx="6221095" cy="941069"/>
            </a:xfrm>
            <a:custGeom>
              <a:avLst/>
              <a:gdLst/>
              <a:ahLst/>
              <a:cxnLst/>
              <a:rect l="l" t="t" r="r" b="b"/>
              <a:pathLst>
                <a:path w="6221094" h="941070">
                  <a:moveTo>
                    <a:pt x="4468787" y="560793"/>
                  </a:moveTo>
                  <a:lnTo>
                    <a:pt x="1753260" y="560793"/>
                  </a:lnTo>
                  <a:lnTo>
                    <a:pt x="1753260" y="579843"/>
                  </a:lnTo>
                  <a:lnTo>
                    <a:pt x="4468787" y="579843"/>
                  </a:lnTo>
                  <a:lnTo>
                    <a:pt x="4468787" y="560793"/>
                  </a:lnTo>
                  <a:close/>
                </a:path>
                <a:path w="6221094" h="941070">
                  <a:moveTo>
                    <a:pt x="6220853" y="441071"/>
                  </a:moveTo>
                  <a:lnTo>
                    <a:pt x="6219901" y="422287"/>
                  </a:lnTo>
                  <a:lnTo>
                    <a:pt x="6212764" y="375640"/>
                  </a:lnTo>
                  <a:lnTo>
                    <a:pt x="6210020" y="364998"/>
                  </a:lnTo>
                  <a:lnTo>
                    <a:pt x="6210020" y="470306"/>
                  </a:lnTo>
                  <a:lnTo>
                    <a:pt x="6207645" y="517080"/>
                  </a:lnTo>
                  <a:lnTo>
                    <a:pt x="6200699" y="562508"/>
                  </a:lnTo>
                  <a:lnTo>
                    <a:pt x="6189396" y="606374"/>
                  </a:lnTo>
                  <a:lnTo>
                    <a:pt x="6173978" y="648423"/>
                  </a:lnTo>
                  <a:lnTo>
                    <a:pt x="6154674" y="688454"/>
                  </a:lnTo>
                  <a:lnTo>
                    <a:pt x="6131712" y="726224"/>
                  </a:lnTo>
                  <a:lnTo>
                    <a:pt x="6105322" y="761479"/>
                  </a:lnTo>
                  <a:lnTo>
                    <a:pt x="6075743" y="794016"/>
                  </a:lnTo>
                  <a:lnTo>
                    <a:pt x="6043206" y="823595"/>
                  </a:lnTo>
                  <a:lnTo>
                    <a:pt x="6007951" y="849985"/>
                  </a:lnTo>
                  <a:lnTo>
                    <a:pt x="5970181" y="872947"/>
                  </a:lnTo>
                  <a:lnTo>
                    <a:pt x="5930163" y="892263"/>
                  </a:lnTo>
                  <a:lnTo>
                    <a:pt x="5888113" y="907681"/>
                  </a:lnTo>
                  <a:lnTo>
                    <a:pt x="5844260" y="918984"/>
                  </a:lnTo>
                  <a:lnTo>
                    <a:pt x="5798832" y="925931"/>
                  </a:lnTo>
                  <a:lnTo>
                    <a:pt x="5752071" y="928306"/>
                  </a:lnTo>
                  <a:lnTo>
                    <a:pt x="470255" y="928306"/>
                  </a:lnTo>
                  <a:lnTo>
                    <a:pt x="423494" y="925931"/>
                  </a:lnTo>
                  <a:lnTo>
                    <a:pt x="378079" y="918984"/>
                  </a:lnTo>
                  <a:lnTo>
                    <a:pt x="334225" y="907681"/>
                  </a:lnTo>
                  <a:lnTo>
                    <a:pt x="292163" y="892263"/>
                  </a:lnTo>
                  <a:lnTo>
                    <a:pt x="252145" y="872947"/>
                  </a:lnTo>
                  <a:lnTo>
                    <a:pt x="214388" y="849985"/>
                  </a:lnTo>
                  <a:lnTo>
                    <a:pt x="179120" y="823595"/>
                  </a:lnTo>
                  <a:lnTo>
                    <a:pt x="146583" y="794016"/>
                  </a:lnTo>
                  <a:lnTo>
                    <a:pt x="117005" y="761479"/>
                  </a:lnTo>
                  <a:lnTo>
                    <a:pt x="90627" y="726224"/>
                  </a:lnTo>
                  <a:lnTo>
                    <a:pt x="67665" y="688454"/>
                  </a:lnTo>
                  <a:lnTo>
                    <a:pt x="48348" y="648423"/>
                  </a:lnTo>
                  <a:lnTo>
                    <a:pt x="32931" y="606374"/>
                  </a:lnTo>
                  <a:lnTo>
                    <a:pt x="21628" y="562508"/>
                  </a:lnTo>
                  <a:lnTo>
                    <a:pt x="14681" y="517080"/>
                  </a:lnTo>
                  <a:lnTo>
                    <a:pt x="12319" y="470306"/>
                  </a:lnTo>
                  <a:lnTo>
                    <a:pt x="14681" y="423545"/>
                  </a:lnTo>
                  <a:lnTo>
                    <a:pt x="21628" y="378117"/>
                  </a:lnTo>
                  <a:lnTo>
                    <a:pt x="32931" y="334251"/>
                  </a:lnTo>
                  <a:lnTo>
                    <a:pt x="48348" y="292188"/>
                  </a:lnTo>
                  <a:lnTo>
                    <a:pt x="67665" y="252158"/>
                  </a:lnTo>
                  <a:lnTo>
                    <a:pt x="90627" y="214401"/>
                  </a:lnTo>
                  <a:lnTo>
                    <a:pt x="117005" y="179133"/>
                  </a:lnTo>
                  <a:lnTo>
                    <a:pt x="146583" y="146596"/>
                  </a:lnTo>
                  <a:lnTo>
                    <a:pt x="179120" y="117017"/>
                  </a:lnTo>
                  <a:lnTo>
                    <a:pt x="214388" y="90627"/>
                  </a:lnTo>
                  <a:lnTo>
                    <a:pt x="252145" y="67665"/>
                  </a:lnTo>
                  <a:lnTo>
                    <a:pt x="292163" y="48361"/>
                  </a:lnTo>
                  <a:lnTo>
                    <a:pt x="334225" y="32943"/>
                  </a:lnTo>
                  <a:lnTo>
                    <a:pt x="378079" y="21640"/>
                  </a:lnTo>
                  <a:lnTo>
                    <a:pt x="423494" y="14681"/>
                  </a:lnTo>
                  <a:lnTo>
                    <a:pt x="470255" y="12319"/>
                  </a:lnTo>
                  <a:lnTo>
                    <a:pt x="5752071" y="12319"/>
                  </a:lnTo>
                  <a:lnTo>
                    <a:pt x="5798832" y="14681"/>
                  </a:lnTo>
                  <a:lnTo>
                    <a:pt x="5844260" y="21640"/>
                  </a:lnTo>
                  <a:lnTo>
                    <a:pt x="5888113" y="32943"/>
                  </a:lnTo>
                  <a:lnTo>
                    <a:pt x="5930163" y="48361"/>
                  </a:lnTo>
                  <a:lnTo>
                    <a:pt x="5970181" y="67665"/>
                  </a:lnTo>
                  <a:lnTo>
                    <a:pt x="6007951" y="90627"/>
                  </a:lnTo>
                  <a:lnTo>
                    <a:pt x="6043206" y="117017"/>
                  </a:lnTo>
                  <a:lnTo>
                    <a:pt x="6075743" y="146596"/>
                  </a:lnTo>
                  <a:lnTo>
                    <a:pt x="6105322" y="179133"/>
                  </a:lnTo>
                  <a:lnTo>
                    <a:pt x="6131712" y="214401"/>
                  </a:lnTo>
                  <a:lnTo>
                    <a:pt x="6154674" y="252158"/>
                  </a:lnTo>
                  <a:lnTo>
                    <a:pt x="6173978" y="292188"/>
                  </a:lnTo>
                  <a:lnTo>
                    <a:pt x="6189396" y="334251"/>
                  </a:lnTo>
                  <a:lnTo>
                    <a:pt x="6200699" y="378117"/>
                  </a:lnTo>
                  <a:lnTo>
                    <a:pt x="6207645" y="423545"/>
                  </a:lnTo>
                  <a:lnTo>
                    <a:pt x="6210020" y="470306"/>
                  </a:lnTo>
                  <a:lnTo>
                    <a:pt x="6210020" y="364998"/>
                  </a:lnTo>
                  <a:lnTo>
                    <a:pt x="6185319" y="287413"/>
                  </a:lnTo>
                  <a:lnTo>
                    <a:pt x="6165494" y="246303"/>
                  </a:lnTo>
                  <a:lnTo>
                    <a:pt x="6141910" y="207530"/>
                  </a:lnTo>
                  <a:lnTo>
                    <a:pt x="6114821" y="171310"/>
                  </a:lnTo>
                  <a:lnTo>
                    <a:pt x="6084443" y="137896"/>
                  </a:lnTo>
                  <a:lnTo>
                    <a:pt x="6051029" y="107518"/>
                  </a:lnTo>
                  <a:lnTo>
                    <a:pt x="6014821" y="80429"/>
                  </a:lnTo>
                  <a:lnTo>
                    <a:pt x="5976048" y="56845"/>
                  </a:lnTo>
                  <a:lnTo>
                    <a:pt x="5934951" y="37020"/>
                  </a:lnTo>
                  <a:lnTo>
                    <a:pt x="5891758" y="21183"/>
                  </a:lnTo>
                  <a:lnTo>
                    <a:pt x="5846737" y="9575"/>
                  </a:lnTo>
                  <a:lnTo>
                    <a:pt x="5800090" y="2438"/>
                  </a:lnTo>
                  <a:lnTo>
                    <a:pt x="5752071" y="0"/>
                  </a:lnTo>
                  <a:lnTo>
                    <a:pt x="470255" y="0"/>
                  </a:lnTo>
                  <a:lnTo>
                    <a:pt x="422236" y="2438"/>
                  </a:lnTo>
                  <a:lnTo>
                    <a:pt x="375602" y="9575"/>
                  </a:lnTo>
                  <a:lnTo>
                    <a:pt x="330568" y="21183"/>
                  </a:lnTo>
                  <a:lnTo>
                    <a:pt x="287388" y="37020"/>
                  </a:lnTo>
                  <a:lnTo>
                    <a:pt x="246278" y="56845"/>
                  </a:lnTo>
                  <a:lnTo>
                    <a:pt x="207505" y="80429"/>
                  </a:lnTo>
                  <a:lnTo>
                    <a:pt x="171297" y="107518"/>
                  </a:lnTo>
                  <a:lnTo>
                    <a:pt x="137883" y="137896"/>
                  </a:lnTo>
                  <a:lnTo>
                    <a:pt x="107518" y="171310"/>
                  </a:lnTo>
                  <a:lnTo>
                    <a:pt x="80416" y="207530"/>
                  </a:lnTo>
                  <a:lnTo>
                    <a:pt x="56832" y="246303"/>
                  </a:lnTo>
                  <a:lnTo>
                    <a:pt x="37007" y="287413"/>
                  </a:lnTo>
                  <a:lnTo>
                    <a:pt x="21170" y="330593"/>
                  </a:lnTo>
                  <a:lnTo>
                    <a:pt x="9563" y="375640"/>
                  </a:lnTo>
                  <a:lnTo>
                    <a:pt x="2425" y="422287"/>
                  </a:lnTo>
                  <a:lnTo>
                    <a:pt x="0" y="470306"/>
                  </a:lnTo>
                  <a:lnTo>
                    <a:pt x="2425" y="518337"/>
                  </a:lnTo>
                  <a:lnTo>
                    <a:pt x="9563" y="564984"/>
                  </a:lnTo>
                  <a:lnTo>
                    <a:pt x="21170" y="610019"/>
                  </a:lnTo>
                  <a:lnTo>
                    <a:pt x="37007" y="653211"/>
                  </a:lnTo>
                  <a:lnTo>
                    <a:pt x="56832" y="694309"/>
                  </a:lnTo>
                  <a:lnTo>
                    <a:pt x="80416" y="733094"/>
                  </a:lnTo>
                  <a:lnTo>
                    <a:pt x="107518" y="769302"/>
                  </a:lnTo>
                  <a:lnTo>
                    <a:pt x="137883" y="802728"/>
                  </a:lnTo>
                  <a:lnTo>
                    <a:pt x="171297" y="833094"/>
                  </a:lnTo>
                  <a:lnTo>
                    <a:pt x="207505" y="860196"/>
                  </a:lnTo>
                  <a:lnTo>
                    <a:pt x="246278" y="883780"/>
                  </a:lnTo>
                  <a:lnTo>
                    <a:pt x="287388" y="903605"/>
                  </a:lnTo>
                  <a:lnTo>
                    <a:pt x="330568" y="919441"/>
                  </a:lnTo>
                  <a:lnTo>
                    <a:pt x="375602" y="931049"/>
                  </a:lnTo>
                  <a:lnTo>
                    <a:pt x="422236" y="938187"/>
                  </a:lnTo>
                  <a:lnTo>
                    <a:pt x="470255" y="940625"/>
                  </a:lnTo>
                  <a:lnTo>
                    <a:pt x="5752071" y="940625"/>
                  </a:lnTo>
                  <a:lnTo>
                    <a:pt x="5800090" y="938187"/>
                  </a:lnTo>
                  <a:lnTo>
                    <a:pt x="5846737" y="931049"/>
                  </a:lnTo>
                  <a:lnTo>
                    <a:pt x="5891758" y="919441"/>
                  </a:lnTo>
                  <a:lnTo>
                    <a:pt x="5934951" y="903605"/>
                  </a:lnTo>
                  <a:lnTo>
                    <a:pt x="5976048" y="883780"/>
                  </a:lnTo>
                  <a:lnTo>
                    <a:pt x="6014821" y="860196"/>
                  </a:lnTo>
                  <a:lnTo>
                    <a:pt x="6051029" y="833094"/>
                  </a:lnTo>
                  <a:lnTo>
                    <a:pt x="6084443" y="802728"/>
                  </a:lnTo>
                  <a:lnTo>
                    <a:pt x="6114821" y="769302"/>
                  </a:lnTo>
                  <a:lnTo>
                    <a:pt x="6141910" y="733094"/>
                  </a:lnTo>
                  <a:lnTo>
                    <a:pt x="6165494" y="694309"/>
                  </a:lnTo>
                  <a:lnTo>
                    <a:pt x="6185319" y="653211"/>
                  </a:lnTo>
                  <a:lnTo>
                    <a:pt x="6201156" y="610019"/>
                  </a:lnTo>
                  <a:lnTo>
                    <a:pt x="6212764" y="564984"/>
                  </a:lnTo>
                  <a:lnTo>
                    <a:pt x="6219901" y="518337"/>
                  </a:lnTo>
                  <a:lnTo>
                    <a:pt x="6220853" y="499541"/>
                  </a:lnTo>
                  <a:lnTo>
                    <a:pt x="6220853" y="4410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943181" y="8567361"/>
            <a:ext cx="27412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10" dirty="0">
                <a:latin typeface="Dotum"/>
                <a:cs typeface="Dotum"/>
                <a:hlinkClick r:id="rId3" action="ppaction://hlinksldjump"/>
              </a:rPr>
              <a:t>안건</a:t>
            </a:r>
            <a:r>
              <a:rPr sz="2200" spc="-100" dirty="0">
                <a:latin typeface="Dotum"/>
                <a:cs typeface="Dotum"/>
                <a:hlinkClick r:id="rId3" action="ppaction://hlinksldjump"/>
              </a:rPr>
              <a:t> </a:t>
            </a:r>
            <a:r>
              <a:rPr sz="2200" spc="-200" dirty="0">
                <a:latin typeface="Dotum"/>
                <a:cs typeface="Dotum"/>
                <a:hlinkClick r:id="rId3" action="ppaction://hlinksldjump"/>
              </a:rPr>
              <a:t>페이지로</a:t>
            </a:r>
            <a:r>
              <a:rPr sz="2200" spc="-95" dirty="0">
                <a:latin typeface="Dotum"/>
                <a:cs typeface="Dotum"/>
                <a:hlinkClick r:id="rId3" action="ppaction://hlinksldjump"/>
              </a:rPr>
              <a:t> </a:t>
            </a:r>
            <a:r>
              <a:rPr sz="2200" spc="-165" dirty="0">
                <a:latin typeface="Dotum"/>
                <a:cs typeface="Dotum"/>
                <a:hlinkClick r:id="rId3" action="ppaction://hlinksldjump"/>
              </a:rPr>
              <a:t>돌아가기</a:t>
            </a:r>
            <a:endParaRPr sz="22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50668" y="7265468"/>
            <a:ext cx="57658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65" dirty="0">
                <a:latin typeface="Dotum"/>
                <a:cs typeface="Dotum"/>
              </a:rPr>
              <a:t>항목</a:t>
            </a:r>
            <a:r>
              <a:rPr sz="1700" spc="-85" dirty="0">
                <a:latin typeface="Dotum"/>
                <a:cs typeface="Dotum"/>
              </a:rPr>
              <a:t> </a:t>
            </a:r>
            <a:r>
              <a:rPr sz="1700" spc="-165" dirty="0">
                <a:latin typeface="Dotum"/>
                <a:cs typeface="Dotum"/>
              </a:rPr>
              <a:t>1</a:t>
            </a:r>
            <a:endParaRPr sz="1700">
              <a:latin typeface="Dotum"/>
              <a:cs typeface="Dot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47199" y="7265468"/>
            <a:ext cx="60706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65" dirty="0">
                <a:latin typeface="Dotum"/>
                <a:cs typeface="Dotum"/>
              </a:rPr>
              <a:t>항목</a:t>
            </a:r>
            <a:r>
              <a:rPr sz="1700" spc="-85" dirty="0">
                <a:latin typeface="Dotum"/>
                <a:cs typeface="Dotum"/>
              </a:rPr>
              <a:t> </a:t>
            </a:r>
            <a:r>
              <a:rPr sz="1700" spc="-50" dirty="0">
                <a:latin typeface="Dotum"/>
                <a:cs typeface="Dotum"/>
              </a:rPr>
              <a:t>2</a:t>
            </a:r>
            <a:endParaRPr sz="1700">
              <a:latin typeface="Dotum"/>
              <a:cs typeface="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57993" y="7265468"/>
            <a:ext cx="60896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65" dirty="0">
                <a:latin typeface="Dotum"/>
                <a:cs typeface="Dotum"/>
              </a:rPr>
              <a:t>항목</a:t>
            </a:r>
            <a:r>
              <a:rPr sz="1700" spc="-85" dirty="0">
                <a:latin typeface="Dotum"/>
                <a:cs typeface="Dotum"/>
              </a:rPr>
              <a:t> </a:t>
            </a:r>
            <a:r>
              <a:rPr sz="1700" spc="-50" dirty="0">
                <a:latin typeface="Dotum"/>
                <a:cs typeface="Dotum"/>
              </a:rPr>
              <a:t>3</a:t>
            </a:r>
            <a:endParaRPr sz="1700">
              <a:latin typeface="Dotum"/>
              <a:cs typeface="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67796" y="7265468"/>
            <a:ext cx="61214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65" dirty="0">
                <a:latin typeface="Dotum"/>
                <a:cs typeface="Dotum"/>
              </a:rPr>
              <a:t>항목</a:t>
            </a:r>
            <a:r>
              <a:rPr sz="1700" spc="-85" dirty="0">
                <a:latin typeface="Dotum"/>
                <a:cs typeface="Dotum"/>
              </a:rPr>
              <a:t> </a:t>
            </a:r>
            <a:r>
              <a:rPr sz="1700" spc="-50" dirty="0">
                <a:latin typeface="Dotum"/>
                <a:cs typeface="Dotum"/>
              </a:rPr>
              <a:t>4</a:t>
            </a:r>
            <a:endParaRPr sz="1700">
              <a:latin typeface="Dotum"/>
              <a:cs typeface="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79437" y="7265468"/>
            <a:ext cx="61214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65" dirty="0">
                <a:latin typeface="Dotum"/>
                <a:cs typeface="Dotum"/>
              </a:rPr>
              <a:t>항목</a:t>
            </a:r>
            <a:r>
              <a:rPr sz="1700" spc="-85" dirty="0">
                <a:latin typeface="Dotum"/>
                <a:cs typeface="Dotum"/>
              </a:rPr>
              <a:t> </a:t>
            </a:r>
            <a:r>
              <a:rPr sz="1700" spc="-50" dirty="0">
                <a:latin typeface="Dotum"/>
                <a:cs typeface="Dotum"/>
              </a:rPr>
              <a:t>5</a:t>
            </a:r>
            <a:endParaRPr sz="1700">
              <a:latin typeface="Dotum"/>
              <a:cs typeface="Dotum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202960" y="2891897"/>
            <a:ext cx="6718934" cy="4308475"/>
            <a:chOff x="10202960" y="2891897"/>
            <a:chExt cx="6718934" cy="4308475"/>
          </a:xfrm>
        </p:grpSpPr>
        <p:sp>
          <p:nvSpPr>
            <p:cNvPr id="8" name="object 8"/>
            <p:cNvSpPr/>
            <p:nvPr/>
          </p:nvSpPr>
          <p:spPr>
            <a:xfrm>
              <a:off x="10202952" y="2891903"/>
              <a:ext cx="6718934" cy="3448050"/>
            </a:xfrm>
            <a:custGeom>
              <a:avLst/>
              <a:gdLst/>
              <a:ahLst/>
              <a:cxnLst/>
              <a:rect l="l" t="t" r="r" b="b"/>
              <a:pathLst>
                <a:path w="6718934" h="3448050">
                  <a:moveTo>
                    <a:pt x="3023285" y="3441509"/>
                  </a:moveTo>
                  <a:lnTo>
                    <a:pt x="0" y="3441509"/>
                  </a:lnTo>
                  <a:lnTo>
                    <a:pt x="0" y="3447719"/>
                  </a:lnTo>
                  <a:lnTo>
                    <a:pt x="3023285" y="3447719"/>
                  </a:lnTo>
                  <a:lnTo>
                    <a:pt x="3023285" y="3441509"/>
                  </a:lnTo>
                  <a:close/>
                </a:path>
                <a:path w="6718934" h="3448050">
                  <a:moveTo>
                    <a:pt x="3023285" y="2581135"/>
                  </a:moveTo>
                  <a:lnTo>
                    <a:pt x="0" y="2581135"/>
                  </a:lnTo>
                  <a:lnTo>
                    <a:pt x="0" y="2587333"/>
                  </a:lnTo>
                  <a:lnTo>
                    <a:pt x="3023285" y="2587333"/>
                  </a:lnTo>
                  <a:lnTo>
                    <a:pt x="3023285" y="2581135"/>
                  </a:lnTo>
                  <a:close/>
                </a:path>
                <a:path w="6718934" h="3448050">
                  <a:moveTo>
                    <a:pt x="3023285" y="1720761"/>
                  </a:moveTo>
                  <a:lnTo>
                    <a:pt x="0" y="1720761"/>
                  </a:lnTo>
                  <a:lnTo>
                    <a:pt x="0" y="1726958"/>
                  </a:lnTo>
                  <a:lnTo>
                    <a:pt x="3023285" y="1726958"/>
                  </a:lnTo>
                  <a:lnTo>
                    <a:pt x="3023285" y="1720761"/>
                  </a:lnTo>
                  <a:close/>
                </a:path>
                <a:path w="6718934" h="3448050">
                  <a:moveTo>
                    <a:pt x="4991087" y="2581135"/>
                  </a:moveTo>
                  <a:lnTo>
                    <a:pt x="3238970" y="2581135"/>
                  </a:lnTo>
                  <a:lnTo>
                    <a:pt x="3238970" y="2587333"/>
                  </a:lnTo>
                  <a:lnTo>
                    <a:pt x="4991087" y="2587333"/>
                  </a:lnTo>
                  <a:lnTo>
                    <a:pt x="4991087" y="2581135"/>
                  </a:lnTo>
                  <a:close/>
                </a:path>
                <a:path w="6718934" h="3448050">
                  <a:moveTo>
                    <a:pt x="4991087" y="1720761"/>
                  </a:moveTo>
                  <a:lnTo>
                    <a:pt x="3238970" y="1720761"/>
                  </a:lnTo>
                  <a:lnTo>
                    <a:pt x="3238970" y="1726958"/>
                  </a:lnTo>
                  <a:lnTo>
                    <a:pt x="4991087" y="1726958"/>
                  </a:lnTo>
                  <a:lnTo>
                    <a:pt x="4991087" y="1720761"/>
                  </a:lnTo>
                  <a:close/>
                </a:path>
                <a:path w="6718934" h="3448050">
                  <a:moveTo>
                    <a:pt x="6274651" y="860374"/>
                  </a:moveTo>
                  <a:lnTo>
                    <a:pt x="0" y="860374"/>
                  </a:lnTo>
                  <a:lnTo>
                    <a:pt x="0" y="866571"/>
                  </a:lnTo>
                  <a:lnTo>
                    <a:pt x="6274651" y="866571"/>
                  </a:lnTo>
                  <a:lnTo>
                    <a:pt x="6274651" y="860374"/>
                  </a:lnTo>
                  <a:close/>
                </a:path>
                <a:path w="6718934" h="3448050">
                  <a:moveTo>
                    <a:pt x="6274651" y="0"/>
                  </a:moveTo>
                  <a:lnTo>
                    <a:pt x="0" y="0"/>
                  </a:lnTo>
                  <a:lnTo>
                    <a:pt x="0" y="6197"/>
                  </a:lnTo>
                  <a:lnTo>
                    <a:pt x="6274651" y="6197"/>
                  </a:lnTo>
                  <a:lnTo>
                    <a:pt x="6274651" y="0"/>
                  </a:lnTo>
                  <a:close/>
                </a:path>
                <a:path w="6718934" h="3448050">
                  <a:moveTo>
                    <a:pt x="6502730" y="860374"/>
                  </a:moveTo>
                  <a:lnTo>
                    <a:pt x="6490335" y="860374"/>
                  </a:lnTo>
                  <a:lnTo>
                    <a:pt x="6490335" y="866571"/>
                  </a:lnTo>
                  <a:lnTo>
                    <a:pt x="6502730" y="866571"/>
                  </a:lnTo>
                  <a:lnTo>
                    <a:pt x="6502730" y="860374"/>
                  </a:lnTo>
                  <a:close/>
                </a:path>
                <a:path w="6718934" h="3448050">
                  <a:moveTo>
                    <a:pt x="6718414" y="0"/>
                  </a:moveTo>
                  <a:lnTo>
                    <a:pt x="6490335" y="0"/>
                  </a:lnTo>
                  <a:lnTo>
                    <a:pt x="6490335" y="6197"/>
                  </a:lnTo>
                  <a:lnTo>
                    <a:pt x="6718414" y="6197"/>
                  </a:lnTo>
                  <a:lnTo>
                    <a:pt x="6718414" y="0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02952" y="7193800"/>
              <a:ext cx="6718934" cy="6350"/>
            </a:xfrm>
            <a:custGeom>
              <a:avLst/>
              <a:gdLst/>
              <a:ahLst/>
              <a:cxnLst/>
              <a:rect l="l" t="t" r="r" b="b"/>
              <a:pathLst>
                <a:path w="6718934" h="6350">
                  <a:moveTo>
                    <a:pt x="6718414" y="863"/>
                  </a:moveTo>
                  <a:lnTo>
                    <a:pt x="6502730" y="863"/>
                  </a:lnTo>
                  <a:lnTo>
                    <a:pt x="6502730" y="520"/>
                  </a:lnTo>
                  <a:lnTo>
                    <a:pt x="6502730" y="0"/>
                  </a:lnTo>
                  <a:lnTo>
                    <a:pt x="6262255" y="0"/>
                  </a:lnTo>
                  <a:lnTo>
                    <a:pt x="6262255" y="520"/>
                  </a:lnTo>
                  <a:lnTo>
                    <a:pt x="6262255" y="863"/>
                  </a:lnTo>
                  <a:lnTo>
                    <a:pt x="6046571" y="863"/>
                  </a:lnTo>
                  <a:lnTo>
                    <a:pt x="6046571" y="0"/>
                  </a:lnTo>
                  <a:lnTo>
                    <a:pt x="5206771" y="0"/>
                  </a:lnTo>
                  <a:lnTo>
                    <a:pt x="5206771" y="863"/>
                  </a:lnTo>
                  <a:lnTo>
                    <a:pt x="4991087" y="863"/>
                  </a:lnTo>
                  <a:lnTo>
                    <a:pt x="4991087" y="0"/>
                  </a:lnTo>
                  <a:lnTo>
                    <a:pt x="0" y="0"/>
                  </a:lnTo>
                  <a:lnTo>
                    <a:pt x="0" y="863"/>
                  </a:lnTo>
                  <a:lnTo>
                    <a:pt x="0" y="6197"/>
                  </a:lnTo>
                  <a:lnTo>
                    <a:pt x="6718414" y="6197"/>
                  </a:lnTo>
                  <a:lnTo>
                    <a:pt x="6718414" y="863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14602" y="6163196"/>
              <a:ext cx="215900" cy="1031240"/>
            </a:xfrm>
            <a:custGeom>
              <a:avLst/>
              <a:gdLst/>
              <a:ahLst/>
              <a:cxnLst/>
              <a:rect l="l" t="t" r="r" b="b"/>
              <a:pathLst>
                <a:path w="215900" h="1031240">
                  <a:moveTo>
                    <a:pt x="215681" y="1031123"/>
                  </a:moveTo>
                  <a:lnTo>
                    <a:pt x="0" y="1031123"/>
                  </a:lnTo>
                  <a:lnTo>
                    <a:pt x="0" y="12677"/>
                  </a:lnTo>
                  <a:lnTo>
                    <a:pt x="1817" y="8288"/>
                  </a:lnTo>
                  <a:lnTo>
                    <a:pt x="8289" y="1817"/>
                  </a:lnTo>
                  <a:lnTo>
                    <a:pt x="12677" y="0"/>
                  </a:lnTo>
                  <a:lnTo>
                    <a:pt x="203002" y="0"/>
                  </a:lnTo>
                  <a:lnTo>
                    <a:pt x="207391" y="1817"/>
                  </a:lnTo>
                  <a:lnTo>
                    <a:pt x="213862" y="8288"/>
                  </a:lnTo>
                  <a:lnTo>
                    <a:pt x="215681" y="12677"/>
                  </a:lnTo>
                  <a:lnTo>
                    <a:pt x="215681" y="1031123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441926" y="6333412"/>
              <a:ext cx="1752600" cy="6350"/>
            </a:xfrm>
            <a:custGeom>
              <a:avLst/>
              <a:gdLst/>
              <a:ahLst/>
              <a:cxnLst/>
              <a:rect l="l" t="t" r="r" b="b"/>
              <a:pathLst>
                <a:path w="1752600" h="6350">
                  <a:moveTo>
                    <a:pt x="0" y="6200"/>
                  </a:moveTo>
                  <a:lnTo>
                    <a:pt x="1752120" y="6200"/>
                  </a:lnTo>
                  <a:lnTo>
                    <a:pt x="1752120" y="0"/>
                  </a:lnTo>
                  <a:lnTo>
                    <a:pt x="0" y="0"/>
                  </a:lnTo>
                  <a:lnTo>
                    <a:pt x="0" y="6200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26238" y="3924413"/>
              <a:ext cx="3234690" cy="3270250"/>
            </a:xfrm>
            <a:custGeom>
              <a:avLst/>
              <a:gdLst/>
              <a:ahLst/>
              <a:cxnLst/>
              <a:rect l="l" t="t" r="r" b="b"/>
              <a:pathLst>
                <a:path w="3234690" h="3270250">
                  <a:moveTo>
                    <a:pt x="215684" y="7620"/>
                  </a:moveTo>
                  <a:lnTo>
                    <a:pt x="211823" y="7620"/>
                  </a:lnTo>
                  <a:lnTo>
                    <a:pt x="211823" y="0"/>
                  </a:lnTo>
                  <a:lnTo>
                    <a:pt x="3860" y="0"/>
                  </a:lnTo>
                  <a:lnTo>
                    <a:pt x="3860" y="7620"/>
                  </a:lnTo>
                  <a:lnTo>
                    <a:pt x="0" y="7620"/>
                  </a:lnTo>
                  <a:lnTo>
                    <a:pt x="0" y="3270250"/>
                  </a:lnTo>
                  <a:lnTo>
                    <a:pt x="215684" y="3270250"/>
                  </a:lnTo>
                  <a:lnTo>
                    <a:pt x="215684" y="7620"/>
                  </a:lnTo>
                  <a:close/>
                </a:path>
                <a:path w="3234690" h="3270250">
                  <a:moveTo>
                    <a:pt x="1727327" y="701700"/>
                  </a:moveTo>
                  <a:lnTo>
                    <a:pt x="1725510" y="697306"/>
                  </a:lnTo>
                  <a:lnTo>
                    <a:pt x="1719033" y="690841"/>
                  </a:lnTo>
                  <a:lnTo>
                    <a:pt x="1714639" y="689025"/>
                  </a:lnTo>
                  <a:lnTo>
                    <a:pt x="1524317" y="689025"/>
                  </a:lnTo>
                  <a:lnTo>
                    <a:pt x="1519936" y="690841"/>
                  </a:lnTo>
                  <a:lnTo>
                    <a:pt x="1513459" y="697306"/>
                  </a:lnTo>
                  <a:lnTo>
                    <a:pt x="1511642" y="701700"/>
                  </a:lnTo>
                  <a:lnTo>
                    <a:pt x="1511642" y="3269907"/>
                  </a:lnTo>
                  <a:lnTo>
                    <a:pt x="1727327" y="3269907"/>
                  </a:lnTo>
                  <a:lnTo>
                    <a:pt x="1727327" y="701700"/>
                  </a:lnTo>
                  <a:close/>
                </a:path>
                <a:path w="3234690" h="3270250">
                  <a:moveTo>
                    <a:pt x="3234652" y="516890"/>
                  </a:moveTo>
                  <a:lnTo>
                    <a:pt x="3027603" y="516890"/>
                  </a:lnTo>
                  <a:lnTo>
                    <a:pt x="3027603" y="524510"/>
                  </a:lnTo>
                  <a:lnTo>
                    <a:pt x="3234652" y="524510"/>
                  </a:lnTo>
                  <a:lnTo>
                    <a:pt x="3234652" y="516890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409723" y="4612664"/>
              <a:ext cx="1068070" cy="1727200"/>
            </a:xfrm>
            <a:custGeom>
              <a:avLst/>
              <a:gdLst/>
              <a:ahLst/>
              <a:cxnLst/>
              <a:rect l="l" t="t" r="r" b="b"/>
              <a:pathLst>
                <a:path w="1068069" h="1727200">
                  <a:moveTo>
                    <a:pt x="839800" y="1720748"/>
                  </a:moveTo>
                  <a:lnTo>
                    <a:pt x="0" y="1720748"/>
                  </a:lnTo>
                  <a:lnTo>
                    <a:pt x="0" y="1726958"/>
                  </a:lnTo>
                  <a:lnTo>
                    <a:pt x="839800" y="1726958"/>
                  </a:lnTo>
                  <a:lnTo>
                    <a:pt x="839800" y="1720748"/>
                  </a:lnTo>
                  <a:close/>
                </a:path>
                <a:path w="1068069" h="1727200">
                  <a:moveTo>
                    <a:pt x="839800" y="860374"/>
                  </a:moveTo>
                  <a:lnTo>
                    <a:pt x="0" y="860374"/>
                  </a:lnTo>
                  <a:lnTo>
                    <a:pt x="0" y="866571"/>
                  </a:lnTo>
                  <a:lnTo>
                    <a:pt x="839800" y="866571"/>
                  </a:lnTo>
                  <a:lnTo>
                    <a:pt x="839800" y="860374"/>
                  </a:lnTo>
                  <a:close/>
                </a:path>
                <a:path w="1068069" h="1727200">
                  <a:moveTo>
                    <a:pt x="839800" y="0"/>
                  </a:moveTo>
                  <a:lnTo>
                    <a:pt x="0" y="0"/>
                  </a:lnTo>
                  <a:lnTo>
                    <a:pt x="0" y="6197"/>
                  </a:lnTo>
                  <a:lnTo>
                    <a:pt x="839800" y="6197"/>
                  </a:lnTo>
                  <a:lnTo>
                    <a:pt x="839800" y="0"/>
                  </a:lnTo>
                  <a:close/>
                </a:path>
                <a:path w="1068069" h="1727200">
                  <a:moveTo>
                    <a:pt x="1067879" y="1720748"/>
                  </a:moveTo>
                  <a:lnTo>
                    <a:pt x="1055484" y="1720748"/>
                  </a:lnTo>
                  <a:lnTo>
                    <a:pt x="1055484" y="1726958"/>
                  </a:lnTo>
                  <a:lnTo>
                    <a:pt x="1067879" y="1726958"/>
                  </a:lnTo>
                  <a:lnTo>
                    <a:pt x="1067879" y="1720748"/>
                  </a:lnTo>
                  <a:close/>
                </a:path>
                <a:path w="1068069" h="1727200">
                  <a:moveTo>
                    <a:pt x="1067879" y="860374"/>
                  </a:moveTo>
                  <a:lnTo>
                    <a:pt x="1055484" y="860374"/>
                  </a:lnTo>
                  <a:lnTo>
                    <a:pt x="1055484" y="866571"/>
                  </a:lnTo>
                  <a:lnTo>
                    <a:pt x="1067879" y="866571"/>
                  </a:lnTo>
                  <a:lnTo>
                    <a:pt x="1067879" y="860374"/>
                  </a:lnTo>
                  <a:close/>
                </a:path>
                <a:path w="1068069" h="1727200">
                  <a:moveTo>
                    <a:pt x="1067879" y="0"/>
                  </a:moveTo>
                  <a:lnTo>
                    <a:pt x="1055484" y="0"/>
                  </a:lnTo>
                  <a:lnTo>
                    <a:pt x="1055484" y="6197"/>
                  </a:lnTo>
                  <a:lnTo>
                    <a:pt x="1067879" y="6197"/>
                  </a:lnTo>
                  <a:lnTo>
                    <a:pt x="1067879" y="0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49528" y="4448917"/>
              <a:ext cx="215900" cy="2745740"/>
            </a:xfrm>
            <a:custGeom>
              <a:avLst/>
              <a:gdLst/>
              <a:ahLst/>
              <a:cxnLst/>
              <a:rect l="l" t="t" r="r" b="b"/>
              <a:pathLst>
                <a:path w="215900" h="2745740">
                  <a:moveTo>
                    <a:pt x="0" y="0"/>
                  </a:moveTo>
                  <a:lnTo>
                    <a:pt x="215680" y="0"/>
                  </a:lnTo>
                  <a:lnTo>
                    <a:pt x="215680" y="2745740"/>
                  </a:lnTo>
                  <a:lnTo>
                    <a:pt x="0" y="2745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31031" y="5474512"/>
              <a:ext cx="4751070" cy="1720214"/>
            </a:xfrm>
            <a:custGeom>
              <a:avLst/>
              <a:gdLst/>
              <a:ahLst/>
              <a:cxnLst/>
              <a:rect l="l" t="t" r="r" b="b"/>
              <a:pathLst>
                <a:path w="4751069" h="1720215">
                  <a:moveTo>
                    <a:pt x="215684" y="698474"/>
                  </a:moveTo>
                  <a:lnTo>
                    <a:pt x="213868" y="694093"/>
                  </a:lnTo>
                  <a:lnTo>
                    <a:pt x="207391" y="687616"/>
                  </a:lnTo>
                  <a:lnTo>
                    <a:pt x="203009" y="685800"/>
                  </a:lnTo>
                  <a:lnTo>
                    <a:pt x="12687" y="685800"/>
                  </a:lnTo>
                  <a:lnTo>
                    <a:pt x="8293" y="687616"/>
                  </a:lnTo>
                  <a:lnTo>
                    <a:pt x="1816" y="694093"/>
                  </a:lnTo>
                  <a:lnTo>
                    <a:pt x="0" y="698474"/>
                  </a:lnTo>
                  <a:lnTo>
                    <a:pt x="0" y="1719808"/>
                  </a:lnTo>
                  <a:lnTo>
                    <a:pt x="215684" y="1719808"/>
                  </a:lnTo>
                  <a:lnTo>
                    <a:pt x="215684" y="698474"/>
                  </a:lnTo>
                  <a:close/>
                </a:path>
                <a:path w="4751069" h="1720215">
                  <a:moveTo>
                    <a:pt x="1727327" y="1390497"/>
                  </a:moveTo>
                  <a:lnTo>
                    <a:pt x="1725510" y="1386116"/>
                  </a:lnTo>
                  <a:lnTo>
                    <a:pt x="1719033" y="1379639"/>
                  </a:lnTo>
                  <a:lnTo>
                    <a:pt x="1714652" y="1377823"/>
                  </a:lnTo>
                  <a:lnTo>
                    <a:pt x="1524317" y="1377823"/>
                  </a:lnTo>
                  <a:lnTo>
                    <a:pt x="1519936" y="1379639"/>
                  </a:lnTo>
                  <a:lnTo>
                    <a:pt x="1513459" y="1386116"/>
                  </a:lnTo>
                  <a:lnTo>
                    <a:pt x="1511642" y="1390497"/>
                  </a:lnTo>
                  <a:lnTo>
                    <a:pt x="1511642" y="1719808"/>
                  </a:lnTo>
                  <a:lnTo>
                    <a:pt x="1727327" y="1719808"/>
                  </a:lnTo>
                  <a:lnTo>
                    <a:pt x="1727327" y="1390497"/>
                  </a:lnTo>
                  <a:close/>
                </a:path>
                <a:path w="4751069" h="1720215">
                  <a:moveTo>
                    <a:pt x="3238970" y="12674"/>
                  </a:moveTo>
                  <a:lnTo>
                    <a:pt x="3237153" y="8280"/>
                  </a:lnTo>
                  <a:lnTo>
                    <a:pt x="3230676" y="1816"/>
                  </a:lnTo>
                  <a:lnTo>
                    <a:pt x="3226295" y="0"/>
                  </a:lnTo>
                  <a:lnTo>
                    <a:pt x="3035960" y="0"/>
                  </a:lnTo>
                  <a:lnTo>
                    <a:pt x="3031579" y="1816"/>
                  </a:lnTo>
                  <a:lnTo>
                    <a:pt x="3025102" y="8280"/>
                  </a:lnTo>
                  <a:lnTo>
                    <a:pt x="3023285" y="12674"/>
                  </a:lnTo>
                  <a:lnTo>
                    <a:pt x="3023285" y="1719808"/>
                  </a:lnTo>
                  <a:lnTo>
                    <a:pt x="3238970" y="1719808"/>
                  </a:lnTo>
                  <a:lnTo>
                    <a:pt x="3238970" y="12674"/>
                  </a:lnTo>
                  <a:close/>
                </a:path>
                <a:path w="4751069" h="1720215">
                  <a:moveTo>
                    <a:pt x="4750613" y="443331"/>
                  </a:moveTo>
                  <a:lnTo>
                    <a:pt x="4748796" y="438950"/>
                  </a:lnTo>
                  <a:lnTo>
                    <a:pt x="4742319" y="432473"/>
                  </a:lnTo>
                  <a:lnTo>
                    <a:pt x="4737938" y="430657"/>
                  </a:lnTo>
                  <a:lnTo>
                    <a:pt x="4547603" y="430657"/>
                  </a:lnTo>
                  <a:lnTo>
                    <a:pt x="4543222" y="432473"/>
                  </a:lnTo>
                  <a:lnTo>
                    <a:pt x="4536745" y="438950"/>
                  </a:lnTo>
                  <a:lnTo>
                    <a:pt x="4534928" y="443331"/>
                  </a:lnTo>
                  <a:lnTo>
                    <a:pt x="4534928" y="1719808"/>
                  </a:lnTo>
                  <a:lnTo>
                    <a:pt x="4750613" y="1719808"/>
                  </a:lnTo>
                  <a:lnTo>
                    <a:pt x="4750613" y="443331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693287" y="4612664"/>
              <a:ext cx="12700" cy="1727200"/>
            </a:xfrm>
            <a:custGeom>
              <a:avLst/>
              <a:gdLst/>
              <a:ahLst/>
              <a:cxnLst/>
              <a:rect l="l" t="t" r="r" b="b"/>
              <a:pathLst>
                <a:path w="12700" h="1727200">
                  <a:moveTo>
                    <a:pt x="12395" y="1720748"/>
                  </a:moveTo>
                  <a:lnTo>
                    <a:pt x="0" y="1720748"/>
                  </a:lnTo>
                  <a:lnTo>
                    <a:pt x="0" y="1726958"/>
                  </a:lnTo>
                  <a:lnTo>
                    <a:pt x="12395" y="1726958"/>
                  </a:lnTo>
                  <a:lnTo>
                    <a:pt x="12395" y="1720748"/>
                  </a:lnTo>
                  <a:close/>
                </a:path>
                <a:path w="12700" h="1727200">
                  <a:moveTo>
                    <a:pt x="12395" y="860374"/>
                  </a:moveTo>
                  <a:lnTo>
                    <a:pt x="0" y="860374"/>
                  </a:lnTo>
                  <a:lnTo>
                    <a:pt x="0" y="866571"/>
                  </a:lnTo>
                  <a:lnTo>
                    <a:pt x="12395" y="866571"/>
                  </a:lnTo>
                  <a:lnTo>
                    <a:pt x="12395" y="860374"/>
                  </a:lnTo>
                  <a:close/>
                </a:path>
                <a:path w="12700" h="1727200">
                  <a:moveTo>
                    <a:pt x="12395" y="0"/>
                  </a:moveTo>
                  <a:lnTo>
                    <a:pt x="0" y="0"/>
                  </a:lnTo>
                  <a:lnTo>
                    <a:pt x="0" y="6197"/>
                  </a:lnTo>
                  <a:lnTo>
                    <a:pt x="12395" y="6197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477608" y="2891897"/>
              <a:ext cx="215900" cy="4302760"/>
            </a:xfrm>
            <a:custGeom>
              <a:avLst/>
              <a:gdLst/>
              <a:ahLst/>
              <a:cxnLst/>
              <a:rect l="l" t="t" r="r" b="b"/>
              <a:pathLst>
                <a:path w="215900" h="4302759">
                  <a:moveTo>
                    <a:pt x="215680" y="4302423"/>
                  </a:moveTo>
                  <a:lnTo>
                    <a:pt x="0" y="4302423"/>
                  </a:lnTo>
                  <a:lnTo>
                    <a:pt x="0" y="12678"/>
                  </a:lnTo>
                  <a:lnTo>
                    <a:pt x="1817" y="8289"/>
                  </a:lnTo>
                  <a:lnTo>
                    <a:pt x="8289" y="1817"/>
                  </a:lnTo>
                  <a:lnTo>
                    <a:pt x="12677" y="0"/>
                  </a:lnTo>
                  <a:lnTo>
                    <a:pt x="207954" y="0"/>
                  </a:lnTo>
                  <a:lnTo>
                    <a:pt x="215680" y="7725"/>
                  </a:lnTo>
                  <a:lnTo>
                    <a:pt x="215680" y="4302423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59110" y="3580243"/>
              <a:ext cx="6262370" cy="3614420"/>
            </a:xfrm>
            <a:custGeom>
              <a:avLst/>
              <a:gdLst/>
              <a:ahLst/>
              <a:cxnLst/>
              <a:rect l="l" t="t" r="r" b="b"/>
              <a:pathLst>
                <a:path w="6262369" h="3614420">
                  <a:moveTo>
                    <a:pt x="215684" y="2074456"/>
                  </a:moveTo>
                  <a:lnTo>
                    <a:pt x="213868" y="2070061"/>
                  </a:lnTo>
                  <a:lnTo>
                    <a:pt x="207391" y="2063584"/>
                  </a:lnTo>
                  <a:lnTo>
                    <a:pt x="203009" y="2061768"/>
                  </a:lnTo>
                  <a:lnTo>
                    <a:pt x="12687" y="2061768"/>
                  </a:lnTo>
                  <a:lnTo>
                    <a:pt x="8293" y="2063584"/>
                  </a:lnTo>
                  <a:lnTo>
                    <a:pt x="1816" y="2070061"/>
                  </a:lnTo>
                  <a:lnTo>
                    <a:pt x="0" y="2074456"/>
                  </a:lnTo>
                  <a:lnTo>
                    <a:pt x="0" y="3614077"/>
                  </a:lnTo>
                  <a:lnTo>
                    <a:pt x="215684" y="3614077"/>
                  </a:lnTo>
                  <a:lnTo>
                    <a:pt x="215684" y="2074456"/>
                  </a:lnTo>
                  <a:close/>
                </a:path>
                <a:path w="6262369" h="3614420">
                  <a:moveTo>
                    <a:pt x="1727327" y="1045095"/>
                  </a:moveTo>
                  <a:lnTo>
                    <a:pt x="1725510" y="1040701"/>
                  </a:lnTo>
                  <a:lnTo>
                    <a:pt x="1719033" y="1034237"/>
                  </a:lnTo>
                  <a:lnTo>
                    <a:pt x="1714652" y="1032421"/>
                  </a:lnTo>
                  <a:lnTo>
                    <a:pt x="1524330" y="1032421"/>
                  </a:lnTo>
                  <a:lnTo>
                    <a:pt x="1519936" y="1034237"/>
                  </a:lnTo>
                  <a:lnTo>
                    <a:pt x="1513459" y="1040701"/>
                  </a:lnTo>
                  <a:lnTo>
                    <a:pt x="1511642" y="1045095"/>
                  </a:lnTo>
                  <a:lnTo>
                    <a:pt x="1511642" y="3614077"/>
                  </a:lnTo>
                  <a:lnTo>
                    <a:pt x="1727327" y="3614077"/>
                  </a:lnTo>
                  <a:lnTo>
                    <a:pt x="1727327" y="1045095"/>
                  </a:lnTo>
                  <a:close/>
                </a:path>
                <a:path w="6262369" h="3614420">
                  <a:moveTo>
                    <a:pt x="3238970" y="1476349"/>
                  </a:moveTo>
                  <a:lnTo>
                    <a:pt x="3237153" y="1471955"/>
                  </a:lnTo>
                  <a:lnTo>
                    <a:pt x="3230676" y="1465478"/>
                  </a:lnTo>
                  <a:lnTo>
                    <a:pt x="3226295" y="1463662"/>
                  </a:lnTo>
                  <a:lnTo>
                    <a:pt x="3035960" y="1463662"/>
                  </a:lnTo>
                  <a:lnTo>
                    <a:pt x="3031579" y="1465478"/>
                  </a:lnTo>
                  <a:lnTo>
                    <a:pt x="3025102" y="1471955"/>
                  </a:lnTo>
                  <a:lnTo>
                    <a:pt x="3023285" y="1476349"/>
                  </a:lnTo>
                  <a:lnTo>
                    <a:pt x="3023285" y="3614077"/>
                  </a:lnTo>
                  <a:lnTo>
                    <a:pt x="3238970" y="3614077"/>
                  </a:lnTo>
                  <a:lnTo>
                    <a:pt x="3238970" y="1476349"/>
                  </a:lnTo>
                  <a:close/>
                </a:path>
                <a:path w="6262369" h="3614420">
                  <a:moveTo>
                    <a:pt x="4750613" y="180340"/>
                  </a:moveTo>
                  <a:lnTo>
                    <a:pt x="4746739" y="180340"/>
                  </a:lnTo>
                  <a:lnTo>
                    <a:pt x="4746739" y="171450"/>
                  </a:lnTo>
                  <a:lnTo>
                    <a:pt x="4538802" y="171450"/>
                  </a:lnTo>
                  <a:lnTo>
                    <a:pt x="4538802" y="180340"/>
                  </a:lnTo>
                  <a:lnTo>
                    <a:pt x="4534928" y="180340"/>
                  </a:lnTo>
                  <a:lnTo>
                    <a:pt x="4534928" y="3614420"/>
                  </a:lnTo>
                  <a:lnTo>
                    <a:pt x="4750613" y="3614420"/>
                  </a:lnTo>
                  <a:lnTo>
                    <a:pt x="4750613" y="180340"/>
                  </a:lnTo>
                  <a:close/>
                </a:path>
                <a:path w="6262369" h="3614420">
                  <a:moveTo>
                    <a:pt x="6262255" y="7620"/>
                  </a:moveTo>
                  <a:lnTo>
                    <a:pt x="6257874" y="7620"/>
                  </a:lnTo>
                  <a:lnTo>
                    <a:pt x="6257874" y="0"/>
                  </a:lnTo>
                  <a:lnTo>
                    <a:pt x="6050940" y="0"/>
                  </a:lnTo>
                  <a:lnTo>
                    <a:pt x="6050940" y="7620"/>
                  </a:lnTo>
                  <a:lnTo>
                    <a:pt x="6046571" y="7620"/>
                  </a:lnTo>
                  <a:lnTo>
                    <a:pt x="6046571" y="3614420"/>
                  </a:lnTo>
                  <a:lnTo>
                    <a:pt x="6262255" y="3614420"/>
                  </a:lnTo>
                  <a:lnTo>
                    <a:pt x="6262255" y="7620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759019" y="2728428"/>
            <a:ext cx="28892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latin typeface="Dotum"/>
                <a:cs typeface="Dotum"/>
              </a:rPr>
              <a:t>50</a:t>
            </a:r>
            <a:endParaRPr sz="1700">
              <a:latin typeface="Dotum"/>
              <a:cs typeface="Dot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59019" y="3588804"/>
            <a:ext cx="28892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latin typeface="Dotum"/>
                <a:cs typeface="Dotum"/>
              </a:rPr>
              <a:t>40</a:t>
            </a:r>
            <a:endParaRPr sz="1700">
              <a:latin typeface="Dotum"/>
              <a:cs typeface="Dot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62700" y="4449185"/>
            <a:ext cx="28511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latin typeface="Dotum"/>
                <a:cs typeface="Dotum"/>
              </a:rPr>
              <a:t>30</a:t>
            </a:r>
            <a:endParaRPr sz="1700">
              <a:latin typeface="Dotum"/>
              <a:cs typeface="Dot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64442" y="5309563"/>
            <a:ext cx="28384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latin typeface="Dotum"/>
                <a:cs typeface="Dotum"/>
              </a:rPr>
              <a:t>20</a:t>
            </a:r>
            <a:endParaRPr sz="1700">
              <a:latin typeface="Dotum"/>
              <a:cs typeface="Dot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794665" y="6169941"/>
            <a:ext cx="25336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75" dirty="0">
                <a:latin typeface="Dotum"/>
                <a:cs typeface="Dotum"/>
              </a:rPr>
              <a:t>10</a:t>
            </a:r>
            <a:endParaRPr sz="1700">
              <a:latin typeface="Dotum"/>
              <a:cs typeface="Dot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90708" y="7030320"/>
            <a:ext cx="15748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45" dirty="0">
                <a:latin typeface="Dotum"/>
                <a:cs typeface="Dotum"/>
              </a:rPr>
              <a:t>0</a:t>
            </a:r>
            <a:endParaRPr sz="1700">
              <a:latin typeface="Dotum"/>
              <a:cs typeface="Dotum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64206" y="0"/>
            <a:ext cx="0" cy="10287000"/>
          </a:xfrm>
          <a:custGeom>
            <a:avLst/>
            <a:gdLst/>
            <a:ahLst/>
            <a:cxnLst/>
            <a:rect l="l" t="t" r="r" b="b"/>
            <a:pathLst>
              <a:path h="10287000">
                <a:moveTo>
                  <a:pt x="0" y="0"/>
                </a:moveTo>
                <a:lnTo>
                  <a:pt x="0" y="10287000"/>
                </a:lnTo>
              </a:path>
            </a:pathLst>
          </a:custGeom>
          <a:ln w="40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016000" y="3318105"/>
            <a:ext cx="5179695" cy="21494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8330"/>
              </a:lnSpc>
              <a:spcBef>
                <a:spcPts val="265"/>
              </a:spcBef>
            </a:pPr>
            <a:r>
              <a:rPr spc="-615" dirty="0"/>
              <a:t>주제나 </a:t>
            </a:r>
            <a:r>
              <a:rPr spc="-4425" dirty="0"/>
              <a:t>생각을
입력하세요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016000" y="6177397"/>
            <a:ext cx="61207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54" dirty="0">
                <a:latin typeface="Dotum"/>
                <a:cs typeface="Dotum"/>
              </a:rPr>
              <a:t>토론하고</a:t>
            </a:r>
            <a:r>
              <a:rPr sz="2700" spc="-170" dirty="0">
                <a:latin typeface="Dotum"/>
                <a:cs typeface="Dotum"/>
              </a:rPr>
              <a:t> </a:t>
            </a:r>
            <a:r>
              <a:rPr sz="2700" spc="-254" dirty="0">
                <a:latin typeface="Dotum"/>
                <a:cs typeface="Dotum"/>
              </a:rPr>
              <a:t>싶은</a:t>
            </a:r>
            <a:r>
              <a:rPr sz="2700" spc="-170" dirty="0">
                <a:latin typeface="Dotum"/>
                <a:cs typeface="Dotum"/>
              </a:rPr>
              <a:t> </a:t>
            </a:r>
            <a:r>
              <a:rPr sz="2700" spc="-235" dirty="0">
                <a:latin typeface="Dotum"/>
                <a:cs typeface="Dotum"/>
              </a:rPr>
              <a:t>내용을</a:t>
            </a:r>
            <a:r>
              <a:rPr sz="2700" spc="-165" dirty="0">
                <a:latin typeface="Dotum"/>
                <a:cs typeface="Dotum"/>
              </a:rPr>
              <a:t> </a:t>
            </a:r>
            <a:r>
              <a:rPr sz="2700" spc="-250" dirty="0">
                <a:latin typeface="Dotum"/>
                <a:cs typeface="Dotum"/>
              </a:rPr>
              <a:t>간략하게</a:t>
            </a:r>
            <a:r>
              <a:rPr sz="2700" spc="-170" dirty="0">
                <a:latin typeface="Dotum"/>
                <a:cs typeface="Dotum"/>
              </a:rPr>
              <a:t> </a:t>
            </a:r>
            <a:r>
              <a:rPr sz="2700" spc="-270" dirty="0">
                <a:latin typeface="Dotum"/>
                <a:cs typeface="Dotum"/>
              </a:rPr>
              <a:t>서술하세요.</a:t>
            </a:r>
            <a:endParaRPr sz="27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309</Words>
  <Application>Microsoft Office PowerPoint</Application>
  <PresentationFormat>사용자 지정</PresentationFormat>
  <Paragraphs>160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Dotum</vt:lpstr>
      <vt:lpstr>맑은 고딕</vt:lpstr>
      <vt:lpstr>Arial</vt:lpstr>
      <vt:lpstr>Calibri</vt:lpstr>
      <vt:lpstr>Times New Roman</vt:lpstr>
      <vt:lpstr>Office Theme</vt:lpstr>
      <vt:lpstr>SSAFY 관통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주제나 생각을 입력하세요</vt:lpstr>
      <vt:lpstr>주제나 생각을
입력하세요</vt:lpstr>
      <vt:lpstr>주제나 생각을
입력하세요</vt:lpstr>
      <vt:lpstr>PowerPoint 프레젠테이션</vt:lpstr>
      <vt:lpstr>7명 중 7명</vt:lpstr>
      <vt:lpstr>PowerPoint 프레젠테이션</vt:lpstr>
      <vt:lpstr>주제나 생각을
입력하세요</vt:lpstr>
      <vt:lpstr>PowerPoint 프레젠테이션</vt:lpstr>
      <vt:lpstr>PowerPoint 프레젠테이션</vt:lpstr>
      <vt:lpstr>PowerPoint 프레젠테이션</vt:lpstr>
      <vt:lpstr>PowerPoint 프레젠테이션</vt:lpstr>
      <vt:lpstr>자료
페이지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초록색 보라색 디지털리즘 단순하고 기본적인 프레젠테이션</dc:title>
  <dc:creator>김용범</dc:creator>
  <cp:keywords>DAFj5iPI_EA,BAFj5hekcTU</cp:keywords>
  <cp:lastModifiedBy>SSAFY</cp:lastModifiedBy>
  <cp:revision>9</cp:revision>
  <dcterms:created xsi:type="dcterms:W3CDTF">2023-05-25T06:22:04Z</dcterms:created>
  <dcterms:modified xsi:type="dcterms:W3CDTF">2023-05-25T08:07:47Z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2023-05-25T00:00:00Z</vt:filetime>
  </property>
  <property fmtid="{D5CDD505-2E9C-101B-9397-08002B2CF9AE}" pid="3" name="Creator">
    <vt:lpwstr>Canva</vt:lpwstr>
  </property>
  <property fmtid="{D5CDD505-2E9C-101B-9397-08002B2CF9AE}" pid="4" name="LastSaved">
    <vt:filetime>2023-05-25T00:00:00Z</vt:filetime>
  </property>
</Properties>
</file>