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77" r:id="rId6"/>
    <p:sldId id="262" r:id="rId7"/>
    <p:sldId id="283" r:id="rId8"/>
    <p:sldId id="282" r:id="rId9"/>
    <p:sldId id="281" r:id="rId10"/>
    <p:sldId id="276" r:id="rId11"/>
    <p:sldId id="303" r:id="rId12"/>
    <p:sldId id="304" r:id="rId13"/>
    <p:sldId id="275" r:id="rId14"/>
    <p:sldId id="292" r:id="rId15"/>
    <p:sldId id="293" r:id="rId16"/>
    <p:sldId id="297" r:id="rId17"/>
    <p:sldId id="298" r:id="rId18"/>
    <p:sldId id="299" r:id="rId19"/>
    <p:sldId id="294" r:id="rId20"/>
    <p:sldId id="300" r:id="rId21"/>
    <p:sldId id="301" r:id="rId22"/>
    <p:sldId id="302" r:id="rId23"/>
    <p:sldId id="295" r:id="rId24"/>
    <p:sldId id="296" r:id="rId25"/>
    <p:sldId id="306" r:id="rId26"/>
    <p:sldId id="307" r:id="rId27"/>
    <p:sldId id="308" r:id="rId2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FY" initials="S" lastIdx="1" clrIdx="0">
    <p:extLst>
      <p:ext uri="{19B8F6BF-5375-455C-9EA6-DF929625EA0E}">
        <p15:presenceInfo xmlns:p15="http://schemas.microsoft.com/office/powerpoint/2012/main" userId="SSA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734" y="-16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85626" y="3940591"/>
            <a:ext cx="11916746" cy="189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5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35837" y="4058894"/>
            <a:ext cx="16235680" cy="1020444"/>
          </a:xfrm>
          <a:custGeom>
            <a:avLst/>
            <a:gdLst/>
            <a:ahLst/>
            <a:cxnLst/>
            <a:rect l="l" t="t" r="r" b="b"/>
            <a:pathLst>
              <a:path w="16235680" h="1020445">
                <a:moveTo>
                  <a:pt x="16235363" y="0"/>
                </a:moveTo>
                <a:lnTo>
                  <a:pt x="16235363" y="0"/>
                </a:lnTo>
                <a:lnTo>
                  <a:pt x="0" y="0"/>
                </a:lnTo>
                <a:lnTo>
                  <a:pt x="0" y="11899"/>
                </a:lnTo>
                <a:lnTo>
                  <a:pt x="3246120" y="11899"/>
                </a:lnTo>
                <a:lnTo>
                  <a:pt x="3246120" y="1020318"/>
                </a:lnTo>
                <a:lnTo>
                  <a:pt x="3248495" y="1020318"/>
                </a:lnTo>
                <a:lnTo>
                  <a:pt x="3248495" y="11899"/>
                </a:lnTo>
                <a:lnTo>
                  <a:pt x="3250882" y="11899"/>
                </a:lnTo>
                <a:lnTo>
                  <a:pt x="6492240" y="11899"/>
                </a:lnTo>
                <a:lnTo>
                  <a:pt x="6492240" y="1020318"/>
                </a:lnTo>
                <a:lnTo>
                  <a:pt x="6494615" y="1020318"/>
                </a:lnTo>
                <a:lnTo>
                  <a:pt x="6494615" y="11899"/>
                </a:lnTo>
                <a:lnTo>
                  <a:pt x="6497002" y="11899"/>
                </a:lnTo>
                <a:lnTo>
                  <a:pt x="9738360" y="11899"/>
                </a:lnTo>
                <a:lnTo>
                  <a:pt x="9738360" y="1020318"/>
                </a:lnTo>
                <a:lnTo>
                  <a:pt x="9740735" y="1020318"/>
                </a:lnTo>
                <a:lnTo>
                  <a:pt x="9740735" y="11899"/>
                </a:lnTo>
                <a:lnTo>
                  <a:pt x="9743122" y="11899"/>
                </a:lnTo>
                <a:lnTo>
                  <a:pt x="12984480" y="11899"/>
                </a:lnTo>
                <a:lnTo>
                  <a:pt x="12984480" y="1020318"/>
                </a:lnTo>
                <a:lnTo>
                  <a:pt x="12986855" y="1020318"/>
                </a:lnTo>
                <a:lnTo>
                  <a:pt x="12986855" y="11899"/>
                </a:lnTo>
                <a:lnTo>
                  <a:pt x="12989243" y="11899"/>
                </a:lnTo>
                <a:lnTo>
                  <a:pt x="16235363" y="11899"/>
                </a:lnTo>
                <a:lnTo>
                  <a:pt x="16235363" y="0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370" y="908082"/>
            <a:ext cx="9507259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478" y="612817"/>
            <a:ext cx="16927195" cy="9035415"/>
            <a:chOff x="680478" y="625880"/>
            <a:chExt cx="16927195" cy="9035415"/>
          </a:xfrm>
        </p:grpSpPr>
        <p:sp>
          <p:nvSpPr>
            <p:cNvPr id="3" name="object 3"/>
            <p:cNvSpPr/>
            <p:nvPr/>
          </p:nvSpPr>
          <p:spPr>
            <a:xfrm>
              <a:off x="690174" y="635565"/>
              <a:ext cx="16908145" cy="9016365"/>
            </a:xfrm>
            <a:custGeom>
              <a:avLst/>
              <a:gdLst/>
              <a:ahLst/>
              <a:cxnLst/>
              <a:rect l="l" t="t" r="r" b="b"/>
              <a:pathLst>
                <a:path w="16908145" h="9016365">
                  <a:moveTo>
                    <a:pt x="16907649" y="9015869"/>
                  </a:moveTo>
                  <a:lnTo>
                    <a:pt x="0" y="9015869"/>
                  </a:lnTo>
                  <a:lnTo>
                    <a:pt x="0" y="0"/>
                  </a:lnTo>
                  <a:lnTo>
                    <a:pt x="16907649" y="0"/>
                  </a:lnTo>
                  <a:lnTo>
                    <a:pt x="16907649" y="9015869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478" y="625880"/>
              <a:ext cx="16927195" cy="9035415"/>
            </a:xfrm>
            <a:custGeom>
              <a:avLst/>
              <a:gdLst/>
              <a:ahLst/>
              <a:cxnLst/>
              <a:rect l="l" t="t" r="r" b="b"/>
              <a:pathLst>
                <a:path w="16927195" h="9035415">
                  <a:moveTo>
                    <a:pt x="16927030" y="0"/>
                  </a:moveTo>
                  <a:lnTo>
                    <a:pt x="16907650" y="0"/>
                  </a:lnTo>
                  <a:lnTo>
                    <a:pt x="16907650" y="19380"/>
                  </a:lnTo>
                  <a:lnTo>
                    <a:pt x="16907650" y="9015870"/>
                  </a:lnTo>
                  <a:lnTo>
                    <a:pt x="19380" y="9015870"/>
                  </a:lnTo>
                  <a:lnTo>
                    <a:pt x="19380" y="19380"/>
                  </a:lnTo>
                  <a:lnTo>
                    <a:pt x="16907650" y="19380"/>
                  </a:lnTo>
                  <a:lnTo>
                    <a:pt x="16907650" y="0"/>
                  </a:lnTo>
                  <a:lnTo>
                    <a:pt x="19380" y="0"/>
                  </a:lnTo>
                  <a:lnTo>
                    <a:pt x="0" y="0"/>
                  </a:lnTo>
                  <a:lnTo>
                    <a:pt x="0" y="9035250"/>
                  </a:lnTo>
                  <a:lnTo>
                    <a:pt x="19380" y="9035250"/>
                  </a:lnTo>
                  <a:lnTo>
                    <a:pt x="16907650" y="9035250"/>
                  </a:lnTo>
                  <a:lnTo>
                    <a:pt x="16927030" y="9035250"/>
                  </a:lnTo>
                  <a:lnTo>
                    <a:pt x="16927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8251" y="659380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6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6" y="0"/>
                  </a:lnTo>
                  <a:lnTo>
                    <a:pt x="7544343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3" y="925805"/>
                  </a:lnTo>
                  <a:lnTo>
                    <a:pt x="7496896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091" y="658764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6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7503058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2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7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7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2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6" y="940520"/>
                  </a:lnTo>
                  <a:close/>
                </a:path>
                <a:path w="7973694" h="941070">
                  <a:moveTo>
                    <a:pt x="7608372" y="928201"/>
                  </a:moveTo>
                  <a:lnTo>
                    <a:pt x="7503056" y="928201"/>
                  </a:lnTo>
                  <a:lnTo>
                    <a:pt x="7549815" y="925833"/>
                  </a:lnTo>
                  <a:lnTo>
                    <a:pt x="7595237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0"/>
                  </a:lnTo>
                  <a:lnTo>
                    <a:pt x="7794190" y="823505"/>
                  </a:lnTo>
                  <a:lnTo>
                    <a:pt x="7826726" y="793929"/>
                  </a:lnTo>
                  <a:lnTo>
                    <a:pt x="7856302" y="761393"/>
                  </a:lnTo>
                  <a:lnTo>
                    <a:pt x="7882687" y="726130"/>
                  </a:lnTo>
                  <a:lnTo>
                    <a:pt x="7905649" y="688371"/>
                  </a:lnTo>
                  <a:lnTo>
                    <a:pt x="7924956" y="648349"/>
                  </a:lnTo>
                  <a:lnTo>
                    <a:pt x="7940376" y="606294"/>
                  </a:lnTo>
                  <a:lnTo>
                    <a:pt x="7951678" y="562440"/>
                  </a:lnTo>
                  <a:lnTo>
                    <a:pt x="7958629" y="517018"/>
                  </a:lnTo>
                  <a:lnTo>
                    <a:pt x="7960997" y="470259"/>
                  </a:lnTo>
                  <a:lnTo>
                    <a:pt x="7958629" y="423501"/>
                  </a:lnTo>
                  <a:lnTo>
                    <a:pt x="7951678" y="378078"/>
                  </a:lnTo>
                  <a:lnTo>
                    <a:pt x="7940376" y="334224"/>
                  </a:lnTo>
                  <a:lnTo>
                    <a:pt x="7924956" y="292170"/>
                  </a:lnTo>
                  <a:lnTo>
                    <a:pt x="7905649" y="252148"/>
                  </a:lnTo>
                  <a:lnTo>
                    <a:pt x="7882687" y="214389"/>
                  </a:lnTo>
                  <a:lnTo>
                    <a:pt x="7856302" y="179126"/>
                  </a:lnTo>
                  <a:lnTo>
                    <a:pt x="7826726" y="146590"/>
                  </a:lnTo>
                  <a:lnTo>
                    <a:pt x="7794190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7" y="21637"/>
                  </a:lnTo>
                  <a:lnTo>
                    <a:pt x="7549815" y="14686"/>
                  </a:lnTo>
                  <a:lnTo>
                    <a:pt x="7503056" y="12318"/>
                  </a:lnTo>
                  <a:lnTo>
                    <a:pt x="7608372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3" y="80421"/>
                  </a:lnTo>
                  <a:lnTo>
                    <a:pt x="7802015" y="107517"/>
                  </a:lnTo>
                  <a:lnTo>
                    <a:pt x="7835427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4" y="287387"/>
                  </a:lnTo>
                  <a:lnTo>
                    <a:pt x="7952140" y="330571"/>
                  </a:lnTo>
                  <a:lnTo>
                    <a:pt x="7963746" y="375604"/>
                  </a:lnTo>
                  <a:lnTo>
                    <a:pt x="7970885" y="422246"/>
                  </a:lnTo>
                  <a:lnTo>
                    <a:pt x="7973317" y="470259"/>
                  </a:lnTo>
                  <a:lnTo>
                    <a:pt x="7970885" y="518273"/>
                  </a:lnTo>
                  <a:lnTo>
                    <a:pt x="7963746" y="564915"/>
                  </a:lnTo>
                  <a:lnTo>
                    <a:pt x="7952140" y="609947"/>
                  </a:lnTo>
                  <a:lnTo>
                    <a:pt x="7936304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7" y="802629"/>
                  </a:lnTo>
                  <a:lnTo>
                    <a:pt x="7802015" y="833002"/>
                  </a:lnTo>
                  <a:lnTo>
                    <a:pt x="7765803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2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02273" y="3558863"/>
            <a:ext cx="12282972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10000" spc="-1070" dirty="0"/>
              <a:t>SSAFY </a:t>
            </a:r>
            <a:r>
              <a:rPr lang="ko-KR" altLang="en-US" sz="10000" spc="-1070" dirty="0"/>
              <a:t>관통 프로젝트</a:t>
            </a:r>
            <a:endParaRPr sz="10000" spc="-1070" dirty="0"/>
          </a:p>
        </p:txBody>
      </p:sp>
      <p:sp>
        <p:nvSpPr>
          <p:cNvPr id="8" name="object 8"/>
          <p:cNvSpPr txBox="1"/>
          <p:nvPr/>
        </p:nvSpPr>
        <p:spPr>
          <a:xfrm>
            <a:off x="8076084" y="6705005"/>
            <a:ext cx="213535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500" b="1" dirty="0">
                <a:latin typeface="Dotum"/>
                <a:cs typeface="Dotum"/>
              </a:rPr>
              <a:t>XP</a:t>
            </a:r>
            <a:r>
              <a:rPr lang="ko-KR" altLang="en-US" sz="4500" b="1" dirty="0" err="1">
                <a:latin typeface="Dotum"/>
                <a:cs typeface="Dotum"/>
              </a:rPr>
              <a:t>릭스</a:t>
            </a:r>
            <a:endParaRPr sz="4500" b="1" dirty="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955" y="1244314"/>
            <a:ext cx="16945610" cy="1322070"/>
            <a:chOff x="670955" y="1244314"/>
            <a:chExt cx="16945610" cy="1322070"/>
          </a:xfrm>
        </p:grpSpPr>
        <p:sp>
          <p:nvSpPr>
            <p:cNvPr id="10" name="object 10"/>
            <p:cNvSpPr/>
            <p:nvPr/>
          </p:nvSpPr>
          <p:spPr>
            <a:xfrm>
              <a:off x="1281005" y="1244314"/>
              <a:ext cx="619760" cy="713105"/>
            </a:xfrm>
            <a:custGeom>
              <a:avLst/>
              <a:gdLst/>
              <a:ahLst/>
              <a:cxnLst/>
              <a:rect l="l" t="t" r="r" b="b"/>
              <a:pathLst>
                <a:path w="619760" h="713105">
                  <a:moveTo>
                    <a:pt x="312369" y="712537"/>
                  </a:moveTo>
                  <a:lnTo>
                    <a:pt x="307183" y="712537"/>
                  </a:lnTo>
                  <a:lnTo>
                    <a:pt x="304625" y="711853"/>
                  </a:lnTo>
                  <a:lnTo>
                    <a:pt x="9185" y="540822"/>
                  </a:lnTo>
                  <a:lnTo>
                    <a:pt x="6315" y="539566"/>
                  </a:lnTo>
                  <a:lnTo>
                    <a:pt x="3864" y="537416"/>
                  </a:lnTo>
                  <a:lnTo>
                    <a:pt x="641" y="531851"/>
                  </a:lnTo>
                  <a:lnTo>
                    <a:pt x="0" y="528595"/>
                  </a:lnTo>
                  <a:lnTo>
                    <a:pt x="374" y="525424"/>
                  </a:lnTo>
                  <a:lnTo>
                    <a:pt x="374" y="181305"/>
                  </a:lnTo>
                  <a:lnTo>
                    <a:pt x="2682" y="176822"/>
                  </a:lnTo>
                  <a:lnTo>
                    <a:pt x="6486" y="174039"/>
                  </a:lnTo>
                  <a:lnTo>
                    <a:pt x="7196" y="173497"/>
                  </a:lnTo>
                  <a:lnTo>
                    <a:pt x="7959" y="173020"/>
                  </a:lnTo>
                  <a:lnTo>
                    <a:pt x="8769" y="172621"/>
                  </a:lnTo>
                  <a:lnTo>
                    <a:pt x="302347" y="2663"/>
                  </a:lnTo>
                  <a:lnTo>
                    <a:pt x="306901" y="0"/>
                  </a:lnTo>
                  <a:lnTo>
                    <a:pt x="312637" y="0"/>
                  </a:lnTo>
                  <a:lnTo>
                    <a:pt x="317244" y="2684"/>
                  </a:lnTo>
                  <a:lnTo>
                    <a:pt x="374638" y="35911"/>
                  </a:lnTo>
                  <a:lnTo>
                    <a:pt x="315195" y="35911"/>
                  </a:lnTo>
                  <a:lnTo>
                    <a:pt x="303450" y="56306"/>
                  </a:lnTo>
                  <a:lnTo>
                    <a:pt x="269131" y="56306"/>
                  </a:lnTo>
                  <a:lnTo>
                    <a:pt x="70599" y="171241"/>
                  </a:lnTo>
                  <a:lnTo>
                    <a:pt x="608399" y="171241"/>
                  </a:lnTo>
                  <a:lnTo>
                    <a:pt x="616329" y="175825"/>
                  </a:lnTo>
                  <a:lnTo>
                    <a:pt x="619180" y="180772"/>
                  </a:lnTo>
                  <a:lnTo>
                    <a:pt x="619180" y="201044"/>
                  </a:lnTo>
                  <a:lnTo>
                    <a:pt x="30098" y="201044"/>
                  </a:lnTo>
                  <a:lnTo>
                    <a:pt x="30098" y="471370"/>
                  </a:lnTo>
                  <a:lnTo>
                    <a:pt x="64421" y="471370"/>
                  </a:lnTo>
                  <a:lnTo>
                    <a:pt x="40863" y="512278"/>
                  </a:lnTo>
                  <a:lnTo>
                    <a:pt x="619179" y="512278"/>
                  </a:lnTo>
                  <a:lnTo>
                    <a:pt x="619179" y="532416"/>
                  </a:lnTo>
                  <a:lnTo>
                    <a:pt x="616338" y="537357"/>
                  </a:lnTo>
                  <a:lnTo>
                    <a:pt x="608177" y="542081"/>
                  </a:lnTo>
                  <a:lnTo>
                    <a:pt x="70801" y="542081"/>
                  </a:lnTo>
                  <a:lnTo>
                    <a:pt x="304319" y="677272"/>
                  </a:lnTo>
                  <a:lnTo>
                    <a:pt x="374661" y="677272"/>
                  </a:lnTo>
                  <a:lnTo>
                    <a:pt x="314927" y="711855"/>
                  </a:lnTo>
                  <a:lnTo>
                    <a:pt x="312369" y="712537"/>
                  </a:lnTo>
                  <a:close/>
                </a:path>
                <a:path w="619760" h="713105">
                  <a:moveTo>
                    <a:pt x="608399" y="171241"/>
                  </a:moveTo>
                  <a:lnTo>
                    <a:pt x="548955" y="171241"/>
                  </a:lnTo>
                  <a:lnTo>
                    <a:pt x="315195" y="35911"/>
                  </a:lnTo>
                  <a:lnTo>
                    <a:pt x="374638" y="35911"/>
                  </a:lnTo>
                  <a:lnTo>
                    <a:pt x="608399" y="171241"/>
                  </a:lnTo>
                  <a:close/>
                </a:path>
                <a:path w="619760" h="713105">
                  <a:moveTo>
                    <a:pt x="237261" y="171241"/>
                  </a:moveTo>
                  <a:lnTo>
                    <a:pt x="202942" y="171241"/>
                  </a:lnTo>
                  <a:lnTo>
                    <a:pt x="269131" y="56306"/>
                  </a:lnTo>
                  <a:lnTo>
                    <a:pt x="303450" y="56306"/>
                  </a:lnTo>
                  <a:lnTo>
                    <a:pt x="237261" y="171241"/>
                  </a:lnTo>
                  <a:close/>
                </a:path>
                <a:path w="619760" h="713105">
                  <a:moveTo>
                    <a:pt x="64421" y="471370"/>
                  </a:moveTo>
                  <a:lnTo>
                    <a:pt x="30098" y="471370"/>
                  </a:lnTo>
                  <a:lnTo>
                    <a:pt x="185776" y="201044"/>
                  </a:lnTo>
                  <a:lnTo>
                    <a:pt x="619180" y="201044"/>
                  </a:lnTo>
                  <a:lnTo>
                    <a:pt x="220100" y="201045"/>
                  </a:lnTo>
                  <a:lnTo>
                    <a:pt x="64421" y="471370"/>
                  </a:lnTo>
                  <a:close/>
                </a:path>
                <a:path w="619760" h="713105">
                  <a:moveTo>
                    <a:pt x="433662" y="512278"/>
                  </a:moveTo>
                  <a:lnTo>
                    <a:pt x="399338" y="512278"/>
                  </a:lnTo>
                  <a:lnTo>
                    <a:pt x="578574" y="201045"/>
                  </a:lnTo>
                  <a:lnTo>
                    <a:pt x="619180" y="201045"/>
                  </a:lnTo>
                  <a:lnTo>
                    <a:pt x="619180" y="241747"/>
                  </a:lnTo>
                  <a:lnTo>
                    <a:pt x="589458" y="241747"/>
                  </a:lnTo>
                  <a:lnTo>
                    <a:pt x="433662" y="512278"/>
                  </a:lnTo>
                  <a:close/>
                </a:path>
                <a:path w="619760" h="713105">
                  <a:moveTo>
                    <a:pt x="619179" y="512278"/>
                  </a:moveTo>
                  <a:lnTo>
                    <a:pt x="589458" y="512278"/>
                  </a:lnTo>
                  <a:lnTo>
                    <a:pt x="589458" y="241747"/>
                  </a:lnTo>
                  <a:lnTo>
                    <a:pt x="619180" y="241747"/>
                  </a:lnTo>
                  <a:lnTo>
                    <a:pt x="619179" y="512278"/>
                  </a:lnTo>
                  <a:close/>
                </a:path>
                <a:path w="619760" h="713105">
                  <a:moveTo>
                    <a:pt x="374661" y="677272"/>
                  </a:moveTo>
                  <a:lnTo>
                    <a:pt x="304319" y="677272"/>
                  </a:lnTo>
                  <a:lnTo>
                    <a:pt x="382176" y="542081"/>
                  </a:lnTo>
                  <a:lnTo>
                    <a:pt x="416498" y="542081"/>
                  </a:lnTo>
                  <a:lnTo>
                    <a:pt x="350349" y="656941"/>
                  </a:lnTo>
                  <a:lnTo>
                    <a:pt x="409779" y="656941"/>
                  </a:lnTo>
                  <a:lnTo>
                    <a:pt x="374661" y="677272"/>
                  </a:lnTo>
                  <a:close/>
                </a:path>
                <a:path w="619760" h="713105">
                  <a:moveTo>
                    <a:pt x="409779" y="656941"/>
                  </a:moveTo>
                  <a:lnTo>
                    <a:pt x="350349" y="656941"/>
                  </a:lnTo>
                  <a:lnTo>
                    <a:pt x="548753" y="542081"/>
                  </a:lnTo>
                  <a:lnTo>
                    <a:pt x="608177" y="542081"/>
                  </a:lnTo>
                  <a:lnTo>
                    <a:pt x="409779" y="656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480" y="2532936"/>
              <a:ext cx="16926560" cy="24130"/>
            </a:xfrm>
            <a:custGeom>
              <a:avLst/>
              <a:gdLst/>
              <a:ahLst/>
              <a:cxnLst/>
              <a:rect l="l" t="t" r="r" b="b"/>
              <a:pathLst>
                <a:path w="16926560" h="24130">
                  <a:moveTo>
                    <a:pt x="0" y="0"/>
                  </a:moveTo>
                  <a:lnTo>
                    <a:pt x="16925996" y="238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2557" y="1355887"/>
            <a:ext cx="12757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235" dirty="0">
                <a:latin typeface="Dotum"/>
                <a:cs typeface="Dotum"/>
              </a:rPr>
              <a:t>SSAFY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13882613" y="1174357"/>
            <a:ext cx="37347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Dotum"/>
                <a:cs typeface="Dotum"/>
              </a:rPr>
              <a:t>팀장 </a:t>
            </a:r>
            <a:r>
              <a:rPr lang="en-US" altLang="ko-KR" sz="3000" dirty="0">
                <a:latin typeface="Dotum"/>
                <a:cs typeface="Dotum"/>
              </a:rPr>
              <a:t>: </a:t>
            </a:r>
            <a:r>
              <a:rPr lang="ko-KR" altLang="en-US" sz="3000" dirty="0">
                <a:latin typeface="Dotum"/>
                <a:cs typeface="Dotum"/>
              </a:rPr>
              <a:t>김민식</a:t>
            </a:r>
            <a:r>
              <a:rPr lang="en-US" altLang="ko-KR" sz="3000" dirty="0">
                <a:latin typeface="Dotum"/>
                <a:cs typeface="Dotum"/>
              </a:rPr>
              <a:t> </a:t>
            </a:r>
            <a:endParaRPr sz="3000" dirty="0">
              <a:latin typeface="Dotum"/>
              <a:cs typeface="Dotum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13882613" y="1616401"/>
            <a:ext cx="37347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Dotum"/>
                <a:cs typeface="Dotum"/>
              </a:rPr>
              <a:t>팀원 </a:t>
            </a:r>
            <a:r>
              <a:rPr lang="en-US" altLang="ko-KR" sz="3000" dirty="0">
                <a:latin typeface="Dotum"/>
                <a:cs typeface="Dotum"/>
              </a:rPr>
              <a:t>: </a:t>
            </a:r>
            <a:r>
              <a:rPr lang="ko-KR" altLang="en-US" sz="3000" dirty="0">
                <a:latin typeface="Dotum"/>
                <a:cs typeface="Dotum"/>
              </a:rPr>
              <a:t>김용범</a:t>
            </a:r>
            <a:r>
              <a:rPr lang="en-US" altLang="ko-KR" sz="3000" dirty="0">
                <a:latin typeface="Dotum"/>
                <a:cs typeface="Dotum"/>
              </a:rPr>
              <a:t> </a:t>
            </a:r>
            <a:endParaRPr sz="3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832920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spc="-50" dirty="0">
                <a:latin typeface="Dotum"/>
                <a:cs typeface="Dotum"/>
              </a:rPr>
              <a:t>전체적인 기술 설명</a:t>
            </a:r>
            <a:endParaRPr lang="ko-KR" altLang="en-US" sz="54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999003" y="832553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퍼센트의 가능성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그것이 나의 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. 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나폴레옹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7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Login</a:t>
            </a:r>
            <a:endParaRPr lang="ko-KR" altLang="en-US" sz="4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8F201-A5C1-7B1B-0316-E8CCA5AABA2D}"/>
              </a:ext>
            </a:extLst>
          </p:cNvPr>
          <p:cNvSpPr txBox="1"/>
          <p:nvPr/>
        </p:nvSpPr>
        <p:spPr>
          <a:xfrm>
            <a:off x="1447800" y="952500"/>
            <a:ext cx="335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06231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Sign Up</a:t>
            </a:r>
            <a:endParaRPr lang="ko-KR" altLang="en-US" sz="4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8F201-A5C1-7B1B-0316-E8CCA5AABA2D}"/>
              </a:ext>
            </a:extLst>
          </p:cNvPr>
          <p:cNvSpPr txBox="1"/>
          <p:nvPr/>
        </p:nvSpPr>
        <p:spPr>
          <a:xfrm>
            <a:off x="1066800" y="1116631"/>
            <a:ext cx="335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82681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Movie</a:t>
            </a:r>
            <a:r>
              <a:rPr lang="ko-KR" altLang="en-US" sz="4500" dirty="0"/>
              <a:t> </a:t>
            </a:r>
            <a:r>
              <a:rPr lang="en-US" altLang="ko-KR" sz="4500" dirty="0"/>
              <a:t>List </a:t>
            </a:r>
            <a:endParaRPr lang="ko-KR" altLang="en-US" sz="4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8F201-A5C1-7B1B-0316-E8CCA5AABA2D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영화 리스트</a:t>
            </a:r>
          </a:p>
        </p:txBody>
      </p:sp>
    </p:spTree>
    <p:extLst>
      <p:ext uri="{BB962C8B-B14F-4D97-AF65-F5344CB8AC3E}">
        <p14:creationId xmlns:p14="http://schemas.microsoft.com/office/powerpoint/2010/main" val="349772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Movie</a:t>
            </a:r>
            <a:r>
              <a:rPr lang="ko-KR" altLang="en-US" sz="4500" dirty="0"/>
              <a:t> </a:t>
            </a:r>
            <a:r>
              <a:rPr lang="en-US" altLang="ko-KR" sz="4500" dirty="0"/>
              <a:t>Detail 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AD305-1154-870D-37D8-ED831F238EC2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영화 </a:t>
            </a:r>
            <a:endParaRPr lang="en-US" altLang="ko-KR" sz="5000" dirty="0"/>
          </a:p>
          <a:p>
            <a:r>
              <a:rPr lang="ko-KR" altLang="en-US" sz="5000" dirty="0"/>
              <a:t>디테일</a:t>
            </a:r>
          </a:p>
        </p:txBody>
      </p:sp>
    </p:spTree>
    <p:extLst>
      <p:ext uri="{BB962C8B-B14F-4D97-AF65-F5344CB8AC3E}">
        <p14:creationId xmlns:p14="http://schemas.microsoft.com/office/powerpoint/2010/main" val="141523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30F03-C8CA-26EE-556E-399D683E71C9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자유게시판 리스트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185547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28D1D-8A02-230C-67B8-CC03AA4A31DE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자유게시판 디테일</a:t>
            </a:r>
          </a:p>
        </p:txBody>
      </p:sp>
    </p:spTree>
    <p:extLst>
      <p:ext uri="{BB962C8B-B14F-4D97-AF65-F5344CB8AC3E}">
        <p14:creationId xmlns:p14="http://schemas.microsoft.com/office/powerpoint/2010/main" val="366911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B3941-C90D-9ADA-0DB3-5935A8069FA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영화게시판 리스트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384852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59101-E8C8-79D9-EB8D-90AFC4B38821}"/>
              </a:ext>
            </a:extLst>
          </p:cNvPr>
          <p:cNvSpPr txBox="1"/>
          <p:nvPr/>
        </p:nvSpPr>
        <p:spPr>
          <a:xfrm>
            <a:off x="1447800" y="952500"/>
            <a:ext cx="3352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영화 게시판 디테일</a:t>
            </a:r>
          </a:p>
        </p:txBody>
      </p:sp>
    </p:spTree>
    <p:extLst>
      <p:ext uri="{BB962C8B-B14F-4D97-AF65-F5344CB8AC3E}">
        <p14:creationId xmlns:p14="http://schemas.microsoft.com/office/powerpoint/2010/main" val="54587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AA540-311D-B4AB-2E47-96D88595CF7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/>
              <a:t>엔터테이먼트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5979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r>
              <a:rPr lang="ko-KR" altLang="en-US" dirty="0" err="1"/>
              <a:t>ㄴ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4144668"/>
            <a:ext cx="4470400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000" dirty="0">
                <a:latin typeface="Dotum"/>
                <a:cs typeface="Dotum"/>
              </a:rPr>
              <a:t>목차</a:t>
            </a:r>
            <a:endParaRPr sz="7000" dirty="0">
              <a:latin typeface="Dotum"/>
              <a:cs typeface="Dotum"/>
            </a:endParaRPr>
          </a:p>
          <a:p>
            <a:pPr marL="78740">
              <a:lnSpc>
                <a:spcPct val="100000"/>
              </a:lnSpc>
              <a:spcBef>
                <a:spcPts val="2560"/>
              </a:spcBef>
            </a:pPr>
            <a:endParaRPr sz="28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42829" y="2227776"/>
            <a:ext cx="7973695" cy="941069"/>
            <a:chOff x="8742829" y="2227776"/>
            <a:chExt cx="7973695" cy="941069"/>
          </a:xfrm>
        </p:grpSpPr>
        <p:sp>
          <p:nvSpPr>
            <p:cNvPr id="5" name="object 5"/>
            <p:cNvSpPr/>
            <p:nvPr/>
          </p:nvSpPr>
          <p:spPr>
            <a:xfrm>
              <a:off x="8748988" y="2233935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69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829" y="2227776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69">
                  <a:moveTo>
                    <a:pt x="7503057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7503064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8"/>
                  </a:lnTo>
                  <a:lnTo>
                    <a:pt x="7551070" y="938087"/>
                  </a:lnTo>
                  <a:lnTo>
                    <a:pt x="7503057" y="940519"/>
                  </a:lnTo>
                  <a:close/>
                </a:path>
                <a:path w="7973694" h="941069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59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7" y="606294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8" y="470259"/>
                  </a:lnTo>
                  <a:lnTo>
                    <a:pt x="7958630" y="423501"/>
                  </a:lnTo>
                  <a:lnTo>
                    <a:pt x="7951679" y="378078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7"/>
                  </a:lnTo>
                  <a:lnTo>
                    <a:pt x="7882688" y="214389"/>
                  </a:lnTo>
                  <a:lnTo>
                    <a:pt x="7856303" y="179125"/>
                  </a:lnTo>
                  <a:lnTo>
                    <a:pt x="7826726" y="146590"/>
                  </a:lnTo>
                  <a:lnTo>
                    <a:pt x="7794191" y="117013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5" y="14686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2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1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1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59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0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8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48988" y="2233935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69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42829" y="2227776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69">
                  <a:moveTo>
                    <a:pt x="1363395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363402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8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69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6" y="918881"/>
                  </a:lnTo>
                  <a:lnTo>
                    <a:pt x="1499430" y="907580"/>
                  </a:lnTo>
                  <a:lnTo>
                    <a:pt x="1541484" y="892159"/>
                  </a:lnTo>
                  <a:lnTo>
                    <a:pt x="1581507" y="872852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1"/>
                  </a:lnTo>
                  <a:lnTo>
                    <a:pt x="1785295" y="648349"/>
                  </a:lnTo>
                  <a:lnTo>
                    <a:pt x="1800715" y="606294"/>
                  </a:lnTo>
                  <a:lnTo>
                    <a:pt x="1812017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1"/>
                  </a:lnTo>
                  <a:lnTo>
                    <a:pt x="1812017" y="378078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7"/>
                  </a:lnTo>
                  <a:lnTo>
                    <a:pt x="1743026" y="214389"/>
                  </a:lnTo>
                  <a:lnTo>
                    <a:pt x="1716640" y="179125"/>
                  </a:lnTo>
                  <a:lnTo>
                    <a:pt x="1687064" y="146590"/>
                  </a:lnTo>
                  <a:lnTo>
                    <a:pt x="1654528" y="117013"/>
                  </a:lnTo>
                  <a:lnTo>
                    <a:pt x="1619265" y="90628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7"/>
                  </a:lnTo>
                  <a:lnTo>
                    <a:pt x="1410153" y="14686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2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1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1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0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8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76209" y="2453592"/>
            <a:ext cx="1670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45" dirty="0">
                <a:latin typeface="Dotum"/>
                <a:cs typeface="Dotum"/>
              </a:rPr>
              <a:t>1</a:t>
            </a:r>
            <a:endParaRPr sz="2500">
              <a:latin typeface="Dotum"/>
              <a:cs typeface="Dot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34732" y="2864723"/>
            <a:ext cx="48148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22032" y="2452068"/>
            <a:ext cx="52847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Dotum"/>
                <a:cs typeface="Dotum"/>
              </a:rPr>
              <a:t>팀원 소개 및 업무 분담 내역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42829" y="3794585"/>
            <a:ext cx="7973695" cy="941069"/>
            <a:chOff x="8742829" y="3794585"/>
            <a:chExt cx="7973695" cy="941069"/>
          </a:xfrm>
        </p:grpSpPr>
        <p:sp>
          <p:nvSpPr>
            <p:cNvPr id="13" name="object 13"/>
            <p:cNvSpPr/>
            <p:nvPr/>
          </p:nvSpPr>
          <p:spPr>
            <a:xfrm>
              <a:off x="8748988" y="3800744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2829" y="3794585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7503057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8988" y="3800744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2829" y="3794585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6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2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1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8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7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54033" y="4020401"/>
            <a:ext cx="21145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latin typeface="Dotum"/>
                <a:cs typeface="Dotum"/>
              </a:rPr>
              <a:t>2</a:t>
            </a:r>
            <a:endParaRPr sz="2500">
              <a:latin typeface="Dotum"/>
              <a:cs typeface="Dot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34732" y="4431532"/>
            <a:ext cx="1031240" cy="28575"/>
          </a:xfrm>
          <a:custGeom>
            <a:avLst/>
            <a:gdLst/>
            <a:ahLst/>
            <a:cxnLst/>
            <a:rect l="l" t="t" r="r" b="b"/>
            <a:pathLst>
              <a:path w="1031240" h="28575">
                <a:moveTo>
                  <a:pt x="1031229" y="28574"/>
                </a:moveTo>
                <a:lnTo>
                  <a:pt x="0" y="28574"/>
                </a:lnTo>
                <a:lnTo>
                  <a:pt x="0" y="0"/>
                </a:lnTo>
                <a:lnTo>
                  <a:pt x="1031229" y="0"/>
                </a:lnTo>
                <a:lnTo>
                  <a:pt x="103122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022032" y="4018877"/>
            <a:ext cx="55133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250" dirty="0">
                <a:latin typeface="Dotum"/>
                <a:cs typeface="Dotum"/>
              </a:rPr>
              <a:t>목표 서비스 구현 및 실제 구현 정도 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42829" y="5361393"/>
            <a:ext cx="7973695" cy="941069"/>
            <a:chOff x="8742829" y="5361393"/>
            <a:chExt cx="7973695" cy="941069"/>
          </a:xfrm>
        </p:grpSpPr>
        <p:sp>
          <p:nvSpPr>
            <p:cNvPr id="21" name="object 21"/>
            <p:cNvSpPr/>
            <p:nvPr/>
          </p:nvSpPr>
          <p:spPr>
            <a:xfrm>
              <a:off x="8748988" y="536755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3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2829" y="536139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7503059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4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60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7"/>
                  </a:lnTo>
                  <a:lnTo>
                    <a:pt x="7681146" y="48360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4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8988" y="5367552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3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42829" y="5361393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1363397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2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60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6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2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0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7" y="67667"/>
                  </a:lnTo>
                  <a:lnTo>
                    <a:pt x="1541484" y="48360"/>
                  </a:lnTo>
                  <a:lnTo>
                    <a:pt x="1499430" y="32939"/>
                  </a:lnTo>
                  <a:lnTo>
                    <a:pt x="1455576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2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52843" y="5587210"/>
            <a:ext cx="2139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latin typeface="Dotum"/>
                <a:cs typeface="Dotum"/>
              </a:rPr>
              <a:t>3</a:t>
            </a:r>
            <a:endParaRPr sz="2500">
              <a:latin typeface="Dotum"/>
              <a:cs typeface="Dot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34732" y="5998340"/>
            <a:ext cx="1034415" cy="28575"/>
          </a:xfrm>
          <a:custGeom>
            <a:avLst/>
            <a:gdLst/>
            <a:ahLst/>
            <a:cxnLst/>
            <a:rect l="l" t="t" r="r" b="b"/>
            <a:pathLst>
              <a:path w="1034415" h="28575">
                <a:moveTo>
                  <a:pt x="1034355" y="28574"/>
                </a:moveTo>
                <a:lnTo>
                  <a:pt x="0" y="28574"/>
                </a:lnTo>
                <a:lnTo>
                  <a:pt x="0" y="0"/>
                </a:lnTo>
                <a:lnTo>
                  <a:pt x="1034355" y="0"/>
                </a:lnTo>
                <a:lnTo>
                  <a:pt x="103435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22032" y="5585686"/>
            <a:ext cx="53609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50" dirty="0">
                <a:latin typeface="Dotum"/>
                <a:cs typeface="Dotum"/>
              </a:rPr>
              <a:t>전체적인 기술 설명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742829" y="6928204"/>
            <a:ext cx="7973695" cy="941069"/>
            <a:chOff x="8742829" y="6928204"/>
            <a:chExt cx="7973695" cy="941069"/>
          </a:xfrm>
        </p:grpSpPr>
        <p:sp>
          <p:nvSpPr>
            <p:cNvPr id="29" name="object 29"/>
            <p:cNvSpPr/>
            <p:nvPr/>
          </p:nvSpPr>
          <p:spPr>
            <a:xfrm>
              <a:off x="8748988" y="6934363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6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8"/>
                  </a:lnTo>
                  <a:lnTo>
                    <a:pt x="7940131" y="326079"/>
                  </a:lnTo>
                  <a:lnTo>
                    <a:pt x="7951568" y="370559"/>
                  </a:lnTo>
                  <a:lnTo>
                    <a:pt x="7958602" y="416644"/>
                  </a:lnTo>
                  <a:lnTo>
                    <a:pt x="7960998" y="464101"/>
                  </a:lnTo>
                  <a:lnTo>
                    <a:pt x="7958602" y="511548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2829" y="6928204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7503057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8"/>
                  </a:lnTo>
                  <a:lnTo>
                    <a:pt x="7551070" y="938087"/>
                  </a:lnTo>
                  <a:lnTo>
                    <a:pt x="7503057" y="940519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5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8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48988" y="6934363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6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8"/>
                  </a:lnTo>
                  <a:lnTo>
                    <a:pt x="1800468" y="326079"/>
                  </a:lnTo>
                  <a:lnTo>
                    <a:pt x="1811906" y="370559"/>
                  </a:lnTo>
                  <a:lnTo>
                    <a:pt x="1818939" y="416644"/>
                  </a:lnTo>
                  <a:lnTo>
                    <a:pt x="1821336" y="464101"/>
                  </a:lnTo>
                  <a:lnTo>
                    <a:pt x="1818939" y="511548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42829" y="6928204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8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6" y="918881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2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1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1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5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8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50015" y="7154020"/>
            <a:ext cx="219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65" dirty="0">
                <a:latin typeface="Dotum"/>
                <a:cs typeface="Dotum"/>
              </a:rPr>
              <a:t>4</a:t>
            </a:r>
            <a:endParaRPr sz="2500">
              <a:latin typeface="Dotum"/>
              <a:cs typeface="Dot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034732" y="7565151"/>
            <a:ext cx="1040765" cy="28575"/>
          </a:xfrm>
          <a:custGeom>
            <a:avLst/>
            <a:gdLst/>
            <a:ahLst/>
            <a:cxnLst/>
            <a:rect l="l" t="t" r="r" b="b"/>
            <a:pathLst>
              <a:path w="1040765" h="28575">
                <a:moveTo>
                  <a:pt x="1040754" y="28574"/>
                </a:moveTo>
                <a:lnTo>
                  <a:pt x="0" y="28574"/>
                </a:lnTo>
                <a:lnTo>
                  <a:pt x="0" y="0"/>
                </a:lnTo>
                <a:lnTo>
                  <a:pt x="1040754" y="0"/>
                </a:lnTo>
                <a:lnTo>
                  <a:pt x="104075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022032" y="7152496"/>
            <a:ext cx="30749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 err="1">
                <a:latin typeface="Dotum"/>
                <a:cs typeface="Dotum"/>
              </a:rPr>
              <a:t>느낌점</a:t>
            </a:r>
            <a:r>
              <a:rPr lang="ko-KR" altLang="en-US" sz="3000" dirty="0">
                <a:latin typeface="Dotum"/>
                <a:cs typeface="Dotum"/>
              </a:rPr>
              <a:t> 및 후기 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14286" y="0"/>
            <a:ext cx="6304915" cy="10287000"/>
            <a:chOff x="1378407" y="0"/>
            <a:chExt cx="6304915" cy="10287000"/>
          </a:xfrm>
        </p:grpSpPr>
        <p:sp>
          <p:nvSpPr>
            <p:cNvPr id="37" name="object 37"/>
            <p:cNvSpPr/>
            <p:nvPr/>
          </p:nvSpPr>
          <p:spPr>
            <a:xfrm>
              <a:off x="7122545" y="951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8407" y="918899"/>
              <a:ext cx="6304915" cy="2280920"/>
            </a:xfrm>
            <a:custGeom>
              <a:avLst/>
              <a:gdLst/>
              <a:ahLst/>
              <a:cxnLst/>
              <a:rect l="l" t="t" r="r" b="b"/>
              <a:pathLst>
                <a:path w="6304915" h="2280920">
                  <a:moveTo>
                    <a:pt x="6078134" y="2280785"/>
                  </a:moveTo>
                  <a:lnTo>
                    <a:pt x="226743" y="2280785"/>
                  </a:lnTo>
                  <a:lnTo>
                    <a:pt x="181128" y="2276167"/>
                  </a:lnTo>
                  <a:lnTo>
                    <a:pt x="138605" y="2262926"/>
                  </a:lnTo>
                  <a:lnTo>
                    <a:pt x="100094" y="2241985"/>
                  </a:lnTo>
                  <a:lnTo>
                    <a:pt x="66519" y="2214266"/>
                  </a:lnTo>
                  <a:lnTo>
                    <a:pt x="38799" y="2180690"/>
                  </a:lnTo>
                  <a:lnTo>
                    <a:pt x="17858" y="2142180"/>
                  </a:lnTo>
                  <a:lnTo>
                    <a:pt x="4618" y="2099656"/>
                  </a:lnTo>
                  <a:lnTo>
                    <a:pt x="0" y="2054042"/>
                  </a:lnTo>
                  <a:lnTo>
                    <a:pt x="0" y="226743"/>
                  </a:lnTo>
                  <a:lnTo>
                    <a:pt x="4618" y="181128"/>
                  </a:lnTo>
                  <a:lnTo>
                    <a:pt x="17858" y="138605"/>
                  </a:lnTo>
                  <a:lnTo>
                    <a:pt x="38799" y="100094"/>
                  </a:lnTo>
                  <a:lnTo>
                    <a:pt x="66519" y="66519"/>
                  </a:lnTo>
                  <a:lnTo>
                    <a:pt x="100094" y="38799"/>
                  </a:lnTo>
                  <a:lnTo>
                    <a:pt x="138605" y="17858"/>
                  </a:lnTo>
                  <a:lnTo>
                    <a:pt x="181128" y="4618"/>
                  </a:lnTo>
                  <a:lnTo>
                    <a:pt x="226743" y="0"/>
                  </a:lnTo>
                  <a:lnTo>
                    <a:pt x="6078134" y="0"/>
                  </a:lnTo>
                  <a:lnTo>
                    <a:pt x="6123749" y="4618"/>
                  </a:lnTo>
                  <a:lnTo>
                    <a:pt x="6166272" y="17858"/>
                  </a:lnTo>
                  <a:lnTo>
                    <a:pt x="6204783" y="38799"/>
                  </a:lnTo>
                  <a:lnTo>
                    <a:pt x="6238358" y="66519"/>
                  </a:lnTo>
                  <a:lnTo>
                    <a:pt x="6266077" y="100094"/>
                  </a:lnTo>
                  <a:lnTo>
                    <a:pt x="6287018" y="138605"/>
                  </a:lnTo>
                  <a:lnTo>
                    <a:pt x="6300259" y="181128"/>
                  </a:lnTo>
                  <a:lnTo>
                    <a:pt x="6304877" y="226743"/>
                  </a:lnTo>
                  <a:lnTo>
                    <a:pt x="6304877" y="2054042"/>
                  </a:lnTo>
                  <a:lnTo>
                    <a:pt x="6300259" y="2099656"/>
                  </a:lnTo>
                  <a:lnTo>
                    <a:pt x="6287018" y="2142180"/>
                  </a:lnTo>
                  <a:lnTo>
                    <a:pt x="6266077" y="2180690"/>
                  </a:lnTo>
                  <a:lnTo>
                    <a:pt x="6238358" y="2214266"/>
                  </a:lnTo>
                  <a:lnTo>
                    <a:pt x="6204783" y="2241985"/>
                  </a:lnTo>
                  <a:lnTo>
                    <a:pt x="6166272" y="2262926"/>
                  </a:lnTo>
                  <a:lnTo>
                    <a:pt x="6123749" y="2276167"/>
                  </a:lnTo>
                  <a:lnTo>
                    <a:pt x="6078134" y="228078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315" y="1240261"/>
              <a:ext cx="333374" cy="3524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6834" y="2124651"/>
              <a:ext cx="355231" cy="142641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597633" y="1240261"/>
            <a:ext cx="476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object 10"/>
          <p:cNvSpPr/>
          <p:nvPr/>
        </p:nvSpPr>
        <p:spPr>
          <a:xfrm>
            <a:off x="11034732" y="4437705"/>
            <a:ext cx="5500668" cy="45719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"/>
          <p:cNvSpPr/>
          <p:nvPr/>
        </p:nvSpPr>
        <p:spPr>
          <a:xfrm>
            <a:off x="11034732" y="5998340"/>
            <a:ext cx="32146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"/>
          <p:cNvSpPr/>
          <p:nvPr/>
        </p:nvSpPr>
        <p:spPr>
          <a:xfrm>
            <a:off x="11034732" y="7560419"/>
            <a:ext cx="25288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/>
          <p:cNvSpPr txBox="1"/>
          <p:nvPr/>
        </p:nvSpPr>
        <p:spPr>
          <a:xfrm>
            <a:off x="2362200" y="1240261"/>
            <a:ext cx="508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너무 어렵다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한학기 고생하셨습니다 여러분</a:t>
            </a:r>
            <a:r>
              <a:rPr lang="en-US" altLang="ko-KR" dirty="0"/>
              <a:t>~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AA540-311D-B4AB-2E47-96D88595CF7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/>
              <a:t>엔터테이먼트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3229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AA540-311D-B4AB-2E47-96D88595CF7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/>
              <a:t>엔터테이먼트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4715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AA540-311D-B4AB-2E47-96D88595CF7F}"/>
              </a:ext>
            </a:extLst>
          </p:cNvPr>
          <p:cNvSpPr txBox="1"/>
          <p:nvPr/>
        </p:nvSpPr>
        <p:spPr>
          <a:xfrm>
            <a:off x="1447800" y="952500"/>
            <a:ext cx="335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/>
              <a:t>엔터테이먼트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6792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Search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51306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User page 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15169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832920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spc="-50" dirty="0" err="1">
                <a:latin typeface="Dotum"/>
                <a:cs typeface="Dotum"/>
              </a:rPr>
              <a:t>느낌점</a:t>
            </a:r>
            <a:r>
              <a:rPr lang="ko-KR" altLang="en-US" sz="5400" spc="-50" dirty="0">
                <a:latin typeface="Dotum"/>
                <a:cs typeface="Dotum"/>
              </a:rPr>
              <a:t> 및 후기</a:t>
            </a:r>
            <a:endParaRPr lang="ko-KR" altLang="en-US" sz="54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999003" y="8187035"/>
            <a:ext cx="393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오늘의 나는 모르지만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내일의 나는 알아야 한다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김용범</a:t>
            </a:r>
          </a:p>
        </p:txBody>
      </p:sp>
    </p:spTree>
    <p:extLst>
      <p:ext uri="{BB962C8B-B14F-4D97-AF65-F5344CB8AC3E}">
        <p14:creationId xmlns:p14="http://schemas.microsoft.com/office/powerpoint/2010/main" val="24118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55125" y="1028712"/>
            <a:ext cx="7904480" cy="8229600"/>
            <a:chOff x="9355125" y="1028712"/>
            <a:chExt cx="7904480" cy="8229600"/>
          </a:xfrm>
        </p:grpSpPr>
        <p:sp>
          <p:nvSpPr>
            <p:cNvPr id="4" name="object 4"/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A56D796-3BA8-396F-D50B-D1E48DAB8C4C}"/>
              </a:ext>
            </a:extLst>
          </p:cNvPr>
          <p:cNvSpPr txBox="1"/>
          <p:nvPr/>
        </p:nvSpPr>
        <p:spPr>
          <a:xfrm>
            <a:off x="1704561" y="2187985"/>
            <a:ext cx="65524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김민식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000" dirty="0"/>
              <a:t>프론트 엔드 전반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상호 연결 작업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추천 알고리즘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검색 기능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관련 게임 기능 개발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README.MD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RESTAPI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기획 및 구상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9BDB8D2A-1512-E0FF-3022-E15001B57FFA}"/>
              </a:ext>
            </a:extLst>
          </p:cNvPr>
          <p:cNvGrpSpPr/>
          <p:nvPr/>
        </p:nvGrpSpPr>
        <p:grpSpPr>
          <a:xfrm>
            <a:off x="1028395" y="1038395"/>
            <a:ext cx="7904480" cy="8229600"/>
            <a:chOff x="9355125" y="1028712"/>
            <a:chExt cx="7904480" cy="8229600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BDBBEE64-95BB-4C95-66A6-6A83929F7D60}"/>
                </a:ext>
              </a:extLst>
            </p:cNvPr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337DF69-C7EA-2A7F-FAB0-49572205EAAA}"/>
                </a:ext>
              </a:extLst>
            </p:cNvPr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52082A0-2D5A-B9D2-5A8B-F5E285B82758}"/>
              </a:ext>
            </a:extLst>
          </p:cNvPr>
          <p:cNvSpPr txBox="1"/>
          <p:nvPr/>
        </p:nvSpPr>
        <p:spPr>
          <a:xfrm>
            <a:off x="1283726" y="1485900"/>
            <a:ext cx="7393539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김민식</a:t>
            </a:r>
            <a:endParaRPr lang="en-US" altLang="ko-KR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긍정적인 점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익숙하지 않다고 생각했던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조금 더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익숙해졌음</a:t>
            </a:r>
            <a:endParaRPr lang="ko-KR" altLang="en-US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자바스크립트에 대한 이해도가 많이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늘음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→ 다만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연산 시간 관련해서는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익숙해질 필요가 있음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게임 개발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영화 추천 알고리즘 개발 등 데이터 분류에 대한 이해도가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높아짐 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부정적인 점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최초 설계 단계에서 메인 기능을 구성하는데 생각보다 적은 내용이라   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안심했으나 각종 추가 기능들을 기획 단계에 추가함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페이지 개발의 경우 큰 문제가 없었으나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 데이터를 불러오는 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시간과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API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서버가 호출해서 데이터를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저장하는 시간을 전혀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고려하지 못함 → 해당 문제 해결을 위해 거의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 정도 시간을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투자하였으나 결국 해결하지 못하고 임시 방편으로 해결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이후 각 페이지들을 연결하는 과정에서 기획을 철저하게 하지 못했음을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깨달음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사용하는 데이터를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vuex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 관리할지 해당 페이지에서 관리할지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정확하게 기획하지 못함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각 페이지를 연결하는 과정에서 데이터를 불러오는 시간을 계산하지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못해 각 페이지마다 임시방편으로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해결하려다가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오류가 생기는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경우가 자주 발생 → 임시방편으로 해결하다가 최종 단계에서 최대한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수정하였지만 결국 해결 못하고 데이터 관리가 최초의 계획과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달라진 경우가 종종 있음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개발 단계에서 처음 기획한 기능을 최우선적으로 처리해야 했으나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일정부분 수정 후 작은 추가 기능에 집착해 쓸데 없는 시간이 드는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경우가 존재했음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나름 익숙한 기술이라 생각했던 기술들이 실무를 완벽하게 수행하기에는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아직 부족하다는 점을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깨달아서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조금 더 연습이 필요함을 느낌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웹 개발에서 디자이너는 매우 중요한 역할을 함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Lazy loading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대한 이해가 부족함을 느낌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FD799-E282-E15C-5B80-649A31BA8929}"/>
              </a:ext>
            </a:extLst>
          </p:cNvPr>
          <p:cNvSpPr txBox="1"/>
          <p:nvPr/>
        </p:nvSpPr>
        <p:spPr>
          <a:xfrm>
            <a:off x="9610735" y="1485900"/>
            <a:ext cx="73935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김용범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긍정적인 점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설계 오류 때문에 디버깅에 많은 시간 소요 → 최초 계획을 완전히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이루지 못함 → 설계의 중요성을 깨달음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분업의 경우 같은 교육과정을 거쳤기 때문에 문제가 생기는 부분을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빠르진 않지만 찾을 능력을 갖추고 있으며 서로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해메는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부분을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수정해줄 능력을 갖추고 있었으므로 괜찮았음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다만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서로 갖춘 능력이 상이한 실무의 경우 이러한 부분에서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소통에 어려움을 겪을 것 같음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첫 프로젝트의 난이도와 업무 처리 속도에 대한 감각이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없다보니</a:t>
            </a:r>
            <a:endParaRPr lang="en-US" altLang="ko-KR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계획한 시간내에 계획한 업무를 다하는데 무리가 있었으나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해당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문제들을 해결하여 얻은 성취감이 있음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데이터베이스 설계와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dj_rest_auth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 혼란이 있었지만 그 외의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기본적인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CRUD, REST API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한학기 동안 배운 내용을 적절히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사용한 것 같아 만족스러움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부정적인 점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처음 설계에서 잘못된 점을 파악하지 못하고 설계가 제대로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이루어졌다고 착각해 많은 오류를 겪음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작업을 하는 경우 렌더링 시간을 적절히 맞추지 못해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마감기한을 맞추기 위해 임시 방편으로 해결하였으나 차후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작업에서는 해당 시간을 조절하는 방법을 알아봐야 할 것 같음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그리 중요하지 않을 수 있는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genre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데이터를 데이터 베이스에 넣는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과정에 기획보다 매우 많은 시간을 투자하게 되어 원하는 기획을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모두 맞추지 못한 것이 안타까움</a:t>
            </a:r>
          </a:p>
          <a:p>
            <a:pPr algn="l"/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54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478" y="612817"/>
            <a:ext cx="16927195" cy="9035415"/>
            <a:chOff x="680478" y="625880"/>
            <a:chExt cx="16927195" cy="9035415"/>
          </a:xfrm>
        </p:grpSpPr>
        <p:sp>
          <p:nvSpPr>
            <p:cNvPr id="3" name="object 3"/>
            <p:cNvSpPr/>
            <p:nvPr/>
          </p:nvSpPr>
          <p:spPr>
            <a:xfrm>
              <a:off x="690174" y="635565"/>
              <a:ext cx="16908145" cy="9016365"/>
            </a:xfrm>
            <a:custGeom>
              <a:avLst/>
              <a:gdLst/>
              <a:ahLst/>
              <a:cxnLst/>
              <a:rect l="l" t="t" r="r" b="b"/>
              <a:pathLst>
                <a:path w="16908145" h="9016365">
                  <a:moveTo>
                    <a:pt x="16907649" y="9015869"/>
                  </a:moveTo>
                  <a:lnTo>
                    <a:pt x="0" y="9015869"/>
                  </a:lnTo>
                  <a:lnTo>
                    <a:pt x="0" y="0"/>
                  </a:lnTo>
                  <a:lnTo>
                    <a:pt x="16907649" y="0"/>
                  </a:lnTo>
                  <a:lnTo>
                    <a:pt x="16907649" y="9015869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478" y="625880"/>
              <a:ext cx="16927195" cy="9035415"/>
            </a:xfrm>
            <a:custGeom>
              <a:avLst/>
              <a:gdLst/>
              <a:ahLst/>
              <a:cxnLst/>
              <a:rect l="l" t="t" r="r" b="b"/>
              <a:pathLst>
                <a:path w="16927195" h="9035415">
                  <a:moveTo>
                    <a:pt x="16927030" y="0"/>
                  </a:moveTo>
                  <a:lnTo>
                    <a:pt x="16907650" y="0"/>
                  </a:lnTo>
                  <a:lnTo>
                    <a:pt x="16907650" y="19380"/>
                  </a:lnTo>
                  <a:lnTo>
                    <a:pt x="16907650" y="9015870"/>
                  </a:lnTo>
                  <a:lnTo>
                    <a:pt x="19380" y="9015870"/>
                  </a:lnTo>
                  <a:lnTo>
                    <a:pt x="19380" y="19380"/>
                  </a:lnTo>
                  <a:lnTo>
                    <a:pt x="16907650" y="19380"/>
                  </a:lnTo>
                  <a:lnTo>
                    <a:pt x="16907650" y="0"/>
                  </a:lnTo>
                  <a:lnTo>
                    <a:pt x="19380" y="0"/>
                  </a:lnTo>
                  <a:lnTo>
                    <a:pt x="0" y="0"/>
                  </a:lnTo>
                  <a:lnTo>
                    <a:pt x="0" y="9035250"/>
                  </a:lnTo>
                  <a:lnTo>
                    <a:pt x="19380" y="9035250"/>
                  </a:lnTo>
                  <a:lnTo>
                    <a:pt x="16907650" y="9035250"/>
                  </a:lnTo>
                  <a:lnTo>
                    <a:pt x="16927030" y="9035250"/>
                  </a:lnTo>
                  <a:lnTo>
                    <a:pt x="16927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8251" y="659380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6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6" y="0"/>
                  </a:lnTo>
                  <a:lnTo>
                    <a:pt x="7544343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3" y="925805"/>
                  </a:lnTo>
                  <a:lnTo>
                    <a:pt x="7496896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091" y="658764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6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7503058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2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7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7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2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6" y="940520"/>
                  </a:lnTo>
                  <a:close/>
                </a:path>
                <a:path w="7973694" h="941070">
                  <a:moveTo>
                    <a:pt x="7608372" y="928201"/>
                  </a:moveTo>
                  <a:lnTo>
                    <a:pt x="7503056" y="928201"/>
                  </a:lnTo>
                  <a:lnTo>
                    <a:pt x="7549815" y="925833"/>
                  </a:lnTo>
                  <a:lnTo>
                    <a:pt x="7595237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0"/>
                  </a:lnTo>
                  <a:lnTo>
                    <a:pt x="7794190" y="823505"/>
                  </a:lnTo>
                  <a:lnTo>
                    <a:pt x="7826726" y="793929"/>
                  </a:lnTo>
                  <a:lnTo>
                    <a:pt x="7856302" y="761393"/>
                  </a:lnTo>
                  <a:lnTo>
                    <a:pt x="7882687" y="726130"/>
                  </a:lnTo>
                  <a:lnTo>
                    <a:pt x="7905649" y="688371"/>
                  </a:lnTo>
                  <a:lnTo>
                    <a:pt x="7924956" y="648349"/>
                  </a:lnTo>
                  <a:lnTo>
                    <a:pt x="7940376" y="606294"/>
                  </a:lnTo>
                  <a:lnTo>
                    <a:pt x="7951678" y="562440"/>
                  </a:lnTo>
                  <a:lnTo>
                    <a:pt x="7958629" y="517018"/>
                  </a:lnTo>
                  <a:lnTo>
                    <a:pt x="7960997" y="470259"/>
                  </a:lnTo>
                  <a:lnTo>
                    <a:pt x="7958629" y="423501"/>
                  </a:lnTo>
                  <a:lnTo>
                    <a:pt x="7951678" y="378078"/>
                  </a:lnTo>
                  <a:lnTo>
                    <a:pt x="7940376" y="334224"/>
                  </a:lnTo>
                  <a:lnTo>
                    <a:pt x="7924956" y="292170"/>
                  </a:lnTo>
                  <a:lnTo>
                    <a:pt x="7905649" y="252148"/>
                  </a:lnTo>
                  <a:lnTo>
                    <a:pt x="7882687" y="214389"/>
                  </a:lnTo>
                  <a:lnTo>
                    <a:pt x="7856302" y="179126"/>
                  </a:lnTo>
                  <a:lnTo>
                    <a:pt x="7826726" y="146590"/>
                  </a:lnTo>
                  <a:lnTo>
                    <a:pt x="7794190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7" y="21637"/>
                  </a:lnTo>
                  <a:lnTo>
                    <a:pt x="7549815" y="14686"/>
                  </a:lnTo>
                  <a:lnTo>
                    <a:pt x="7503056" y="12318"/>
                  </a:lnTo>
                  <a:lnTo>
                    <a:pt x="7608372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3" y="80421"/>
                  </a:lnTo>
                  <a:lnTo>
                    <a:pt x="7802015" y="107517"/>
                  </a:lnTo>
                  <a:lnTo>
                    <a:pt x="7835427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4" y="287387"/>
                  </a:lnTo>
                  <a:lnTo>
                    <a:pt x="7952140" y="330571"/>
                  </a:lnTo>
                  <a:lnTo>
                    <a:pt x="7963746" y="375604"/>
                  </a:lnTo>
                  <a:lnTo>
                    <a:pt x="7970885" y="422246"/>
                  </a:lnTo>
                  <a:lnTo>
                    <a:pt x="7973317" y="470259"/>
                  </a:lnTo>
                  <a:lnTo>
                    <a:pt x="7970885" y="518273"/>
                  </a:lnTo>
                  <a:lnTo>
                    <a:pt x="7963746" y="564915"/>
                  </a:lnTo>
                  <a:lnTo>
                    <a:pt x="7952140" y="609947"/>
                  </a:lnTo>
                  <a:lnTo>
                    <a:pt x="7936304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7" y="802629"/>
                  </a:lnTo>
                  <a:lnTo>
                    <a:pt x="7802015" y="833002"/>
                  </a:lnTo>
                  <a:lnTo>
                    <a:pt x="7765803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2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02273" y="3558863"/>
            <a:ext cx="12282972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ko-KR" altLang="en-US" sz="10000" spc="-1070" dirty="0"/>
              <a:t>감사합니다</a:t>
            </a:r>
            <a:endParaRPr sz="10000" spc="-1070" dirty="0"/>
          </a:p>
        </p:txBody>
      </p:sp>
      <p:sp>
        <p:nvSpPr>
          <p:cNvPr id="8" name="object 8"/>
          <p:cNvSpPr txBox="1"/>
          <p:nvPr/>
        </p:nvSpPr>
        <p:spPr>
          <a:xfrm>
            <a:off x="5543548" y="6691942"/>
            <a:ext cx="70104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500" b="1" dirty="0">
                <a:latin typeface="Dotum"/>
                <a:cs typeface="Dotum"/>
              </a:rPr>
              <a:t>모두 수고하셨습니다</a:t>
            </a:r>
            <a:r>
              <a:rPr lang="en-US" altLang="ko-KR" sz="4500" b="1" dirty="0">
                <a:latin typeface="Dotum"/>
                <a:cs typeface="Dotum"/>
              </a:rPr>
              <a:t>.</a:t>
            </a:r>
            <a:endParaRPr sz="4500" b="1" dirty="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955" y="1244314"/>
            <a:ext cx="16945610" cy="1322070"/>
            <a:chOff x="670955" y="1244314"/>
            <a:chExt cx="16945610" cy="1322070"/>
          </a:xfrm>
        </p:grpSpPr>
        <p:sp>
          <p:nvSpPr>
            <p:cNvPr id="10" name="object 10"/>
            <p:cNvSpPr/>
            <p:nvPr/>
          </p:nvSpPr>
          <p:spPr>
            <a:xfrm>
              <a:off x="1281005" y="1244314"/>
              <a:ext cx="619760" cy="713105"/>
            </a:xfrm>
            <a:custGeom>
              <a:avLst/>
              <a:gdLst/>
              <a:ahLst/>
              <a:cxnLst/>
              <a:rect l="l" t="t" r="r" b="b"/>
              <a:pathLst>
                <a:path w="619760" h="713105">
                  <a:moveTo>
                    <a:pt x="312369" y="712537"/>
                  </a:moveTo>
                  <a:lnTo>
                    <a:pt x="307183" y="712537"/>
                  </a:lnTo>
                  <a:lnTo>
                    <a:pt x="304625" y="711853"/>
                  </a:lnTo>
                  <a:lnTo>
                    <a:pt x="9185" y="540822"/>
                  </a:lnTo>
                  <a:lnTo>
                    <a:pt x="6315" y="539566"/>
                  </a:lnTo>
                  <a:lnTo>
                    <a:pt x="3864" y="537416"/>
                  </a:lnTo>
                  <a:lnTo>
                    <a:pt x="641" y="531851"/>
                  </a:lnTo>
                  <a:lnTo>
                    <a:pt x="0" y="528595"/>
                  </a:lnTo>
                  <a:lnTo>
                    <a:pt x="374" y="525424"/>
                  </a:lnTo>
                  <a:lnTo>
                    <a:pt x="374" y="181305"/>
                  </a:lnTo>
                  <a:lnTo>
                    <a:pt x="2682" y="176822"/>
                  </a:lnTo>
                  <a:lnTo>
                    <a:pt x="6486" y="174039"/>
                  </a:lnTo>
                  <a:lnTo>
                    <a:pt x="7196" y="173497"/>
                  </a:lnTo>
                  <a:lnTo>
                    <a:pt x="7959" y="173020"/>
                  </a:lnTo>
                  <a:lnTo>
                    <a:pt x="8769" y="172621"/>
                  </a:lnTo>
                  <a:lnTo>
                    <a:pt x="302347" y="2663"/>
                  </a:lnTo>
                  <a:lnTo>
                    <a:pt x="306901" y="0"/>
                  </a:lnTo>
                  <a:lnTo>
                    <a:pt x="312637" y="0"/>
                  </a:lnTo>
                  <a:lnTo>
                    <a:pt x="317244" y="2684"/>
                  </a:lnTo>
                  <a:lnTo>
                    <a:pt x="374638" y="35911"/>
                  </a:lnTo>
                  <a:lnTo>
                    <a:pt x="315195" y="35911"/>
                  </a:lnTo>
                  <a:lnTo>
                    <a:pt x="303450" y="56306"/>
                  </a:lnTo>
                  <a:lnTo>
                    <a:pt x="269131" y="56306"/>
                  </a:lnTo>
                  <a:lnTo>
                    <a:pt x="70599" y="171241"/>
                  </a:lnTo>
                  <a:lnTo>
                    <a:pt x="608399" y="171241"/>
                  </a:lnTo>
                  <a:lnTo>
                    <a:pt x="616329" y="175825"/>
                  </a:lnTo>
                  <a:lnTo>
                    <a:pt x="619180" y="180772"/>
                  </a:lnTo>
                  <a:lnTo>
                    <a:pt x="619180" y="201044"/>
                  </a:lnTo>
                  <a:lnTo>
                    <a:pt x="30098" y="201044"/>
                  </a:lnTo>
                  <a:lnTo>
                    <a:pt x="30098" y="471370"/>
                  </a:lnTo>
                  <a:lnTo>
                    <a:pt x="64421" y="471370"/>
                  </a:lnTo>
                  <a:lnTo>
                    <a:pt x="40863" y="512278"/>
                  </a:lnTo>
                  <a:lnTo>
                    <a:pt x="619179" y="512278"/>
                  </a:lnTo>
                  <a:lnTo>
                    <a:pt x="619179" y="532416"/>
                  </a:lnTo>
                  <a:lnTo>
                    <a:pt x="616338" y="537357"/>
                  </a:lnTo>
                  <a:lnTo>
                    <a:pt x="608177" y="542081"/>
                  </a:lnTo>
                  <a:lnTo>
                    <a:pt x="70801" y="542081"/>
                  </a:lnTo>
                  <a:lnTo>
                    <a:pt x="304319" y="677272"/>
                  </a:lnTo>
                  <a:lnTo>
                    <a:pt x="374661" y="677272"/>
                  </a:lnTo>
                  <a:lnTo>
                    <a:pt x="314927" y="711855"/>
                  </a:lnTo>
                  <a:lnTo>
                    <a:pt x="312369" y="712537"/>
                  </a:lnTo>
                  <a:close/>
                </a:path>
                <a:path w="619760" h="713105">
                  <a:moveTo>
                    <a:pt x="608399" y="171241"/>
                  </a:moveTo>
                  <a:lnTo>
                    <a:pt x="548955" y="171241"/>
                  </a:lnTo>
                  <a:lnTo>
                    <a:pt x="315195" y="35911"/>
                  </a:lnTo>
                  <a:lnTo>
                    <a:pt x="374638" y="35911"/>
                  </a:lnTo>
                  <a:lnTo>
                    <a:pt x="608399" y="171241"/>
                  </a:lnTo>
                  <a:close/>
                </a:path>
                <a:path w="619760" h="713105">
                  <a:moveTo>
                    <a:pt x="237261" y="171241"/>
                  </a:moveTo>
                  <a:lnTo>
                    <a:pt x="202942" y="171241"/>
                  </a:lnTo>
                  <a:lnTo>
                    <a:pt x="269131" y="56306"/>
                  </a:lnTo>
                  <a:lnTo>
                    <a:pt x="303450" y="56306"/>
                  </a:lnTo>
                  <a:lnTo>
                    <a:pt x="237261" y="171241"/>
                  </a:lnTo>
                  <a:close/>
                </a:path>
                <a:path w="619760" h="713105">
                  <a:moveTo>
                    <a:pt x="64421" y="471370"/>
                  </a:moveTo>
                  <a:lnTo>
                    <a:pt x="30098" y="471370"/>
                  </a:lnTo>
                  <a:lnTo>
                    <a:pt x="185776" y="201044"/>
                  </a:lnTo>
                  <a:lnTo>
                    <a:pt x="619180" y="201044"/>
                  </a:lnTo>
                  <a:lnTo>
                    <a:pt x="220100" y="201045"/>
                  </a:lnTo>
                  <a:lnTo>
                    <a:pt x="64421" y="471370"/>
                  </a:lnTo>
                  <a:close/>
                </a:path>
                <a:path w="619760" h="713105">
                  <a:moveTo>
                    <a:pt x="433662" y="512278"/>
                  </a:moveTo>
                  <a:lnTo>
                    <a:pt x="399338" y="512278"/>
                  </a:lnTo>
                  <a:lnTo>
                    <a:pt x="578574" y="201045"/>
                  </a:lnTo>
                  <a:lnTo>
                    <a:pt x="619180" y="201045"/>
                  </a:lnTo>
                  <a:lnTo>
                    <a:pt x="619180" y="241747"/>
                  </a:lnTo>
                  <a:lnTo>
                    <a:pt x="589458" y="241747"/>
                  </a:lnTo>
                  <a:lnTo>
                    <a:pt x="433662" y="512278"/>
                  </a:lnTo>
                  <a:close/>
                </a:path>
                <a:path w="619760" h="713105">
                  <a:moveTo>
                    <a:pt x="619179" y="512278"/>
                  </a:moveTo>
                  <a:lnTo>
                    <a:pt x="589458" y="512278"/>
                  </a:lnTo>
                  <a:lnTo>
                    <a:pt x="589458" y="241747"/>
                  </a:lnTo>
                  <a:lnTo>
                    <a:pt x="619180" y="241747"/>
                  </a:lnTo>
                  <a:lnTo>
                    <a:pt x="619179" y="512278"/>
                  </a:lnTo>
                  <a:close/>
                </a:path>
                <a:path w="619760" h="713105">
                  <a:moveTo>
                    <a:pt x="374661" y="677272"/>
                  </a:moveTo>
                  <a:lnTo>
                    <a:pt x="304319" y="677272"/>
                  </a:lnTo>
                  <a:lnTo>
                    <a:pt x="382176" y="542081"/>
                  </a:lnTo>
                  <a:lnTo>
                    <a:pt x="416498" y="542081"/>
                  </a:lnTo>
                  <a:lnTo>
                    <a:pt x="350349" y="656941"/>
                  </a:lnTo>
                  <a:lnTo>
                    <a:pt x="409779" y="656941"/>
                  </a:lnTo>
                  <a:lnTo>
                    <a:pt x="374661" y="677272"/>
                  </a:lnTo>
                  <a:close/>
                </a:path>
                <a:path w="619760" h="713105">
                  <a:moveTo>
                    <a:pt x="409779" y="656941"/>
                  </a:moveTo>
                  <a:lnTo>
                    <a:pt x="350349" y="656941"/>
                  </a:lnTo>
                  <a:lnTo>
                    <a:pt x="548753" y="542081"/>
                  </a:lnTo>
                  <a:lnTo>
                    <a:pt x="608177" y="542081"/>
                  </a:lnTo>
                  <a:lnTo>
                    <a:pt x="409779" y="656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480" y="2532936"/>
              <a:ext cx="16926560" cy="24130"/>
            </a:xfrm>
            <a:custGeom>
              <a:avLst/>
              <a:gdLst/>
              <a:ahLst/>
              <a:cxnLst/>
              <a:rect l="l" t="t" r="r" b="b"/>
              <a:pathLst>
                <a:path w="16926560" h="24130">
                  <a:moveTo>
                    <a:pt x="0" y="0"/>
                  </a:moveTo>
                  <a:lnTo>
                    <a:pt x="16925996" y="238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2557" y="1355887"/>
            <a:ext cx="12757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235" dirty="0">
                <a:latin typeface="Dotum"/>
                <a:cs typeface="Dotum"/>
              </a:rPr>
              <a:t>SSAFY</a:t>
            </a:r>
            <a:endParaRPr sz="25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412509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1540806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ko-KR" altLang="en-US" sz="5000" dirty="0">
                <a:latin typeface="Times New Roman"/>
                <a:cs typeface="Times New Roman"/>
              </a:rPr>
              <a:t>팀원 소개 및 </a:t>
            </a:r>
            <a:endParaRPr lang="en-US" altLang="ko-KR" sz="5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ko-KR" altLang="en-US" sz="5000" dirty="0">
                <a:latin typeface="Times New Roman"/>
                <a:cs typeface="Times New Roman"/>
              </a:rPr>
              <a:t>업무분담 내역</a:t>
            </a:r>
            <a:endParaRPr sz="5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967549" y="843821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피할 수 없으면 즐겨라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–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로버트 엘리엇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55125" y="1028712"/>
            <a:ext cx="7904480" cy="8229600"/>
            <a:chOff x="9355125" y="1028712"/>
            <a:chExt cx="7904480" cy="8229600"/>
          </a:xfrm>
        </p:grpSpPr>
        <p:sp>
          <p:nvSpPr>
            <p:cNvPr id="4" name="object 4"/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38393" y="1028712"/>
            <a:ext cx="7884795" cy="8210550"/>
            <a:chOff x="1038393" y="1038395"/>
            <a:chExt cx="7884795" cy="8210550"/>
          </a:xfrm>
        </p:grpSpPr>
        <p:sp>
          <p:nvSpPr>
            <p:cNvPr id="8" name="object 8"/>
            <p:cNvSpPr/>
            <p:nvPr/>
          </p:nvSpPr>
          <p:spPr>
            <a:xfrm>
              <a:off x="1038393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5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8536" y="7964348"/>
              <a:ext cx="2032000" cy="928369"/>
            </a:xfrm>
            <a:custGeom>
              <a:avLst/>
              <a:gdLst/>
              <a:ahLst/>
              <a:cxnLst/>
              <a:rect l="l" t="t" r="r" b="b"/>
              <a:pathLst>
                <a:path w="2032000" h="928370">
                  <a:moveTo>
                    <a:pt x="156789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567895" y="0"/>
                  </a:lnTo>
                  <a:lnTo>
                    <a:pt x="1615342" y="2395"/>
                  </a:lnTo>
                  <a:lnTo>
                    <a:pt x="1661419" y="9427"/>
                  </a:lnTo>
                  <a:lnTo>
                    <a:pt x="1705893" y="20862"/>
                  </a:lnTo>
                  <a:lnTo>
                    <a:pt x="1748531" y="36466"/>
                  </a:lnTo>
                  <a:lnTo>
                    <a:pt x="1789100" y="56007"/>
                  </a:lnTo>
                  <a:lnTo>
                    <a:pt x="1827365" y="79252"/>
                  </a:lnTo>
                  <a:lnTo>
                    <a:pt x="1863094" y="105967"/>
                  </a:lnTo>
                  <a:lnTo>
                    <a:pt x="1896053" y="135919"/>
                  </a:lnTo>
                  <a:lnTo>
                    <a:pt x="1926008" y="168875"/>
                  </a:lnTo>
                  <a:lnTo>
                    <a:pt x="1952727" y="204603"/>
                  </a:lnTo>
                  <a:lnTo>
                    <a:pt x="1975975" y="242868"/>
                  </a:lnTo>
                  <a:lnTo>
                    <a:pt x="1995520" y="283437"/>
                  </a:lnTo>
                  <a:lnTo>
                    <a:pt x="2011128" y="326079"/>
                  </a:lnTo>
                  <a:lnTo>
                    <a:pt x="2022565" y="370558"/>
                  </a:lnTo>
                  <a:lnTo>
                    <a:pt x="2029599" y="416643"/>
                  </a:lnTo>
                  <a:lnTo>
                    <a:pt x="2031996" y="464100"/>
                  </a:lnTo>
                  <a:lnTo>
                    <a:pt x="2029599" y="511547"/>
                  </a:lnTo>
                  <a:lnTo>
                    <a:pt x="2022565" y="557624"/>
                  </a:lnTo>
                  <a:lnTo>
                    <a:pt x="2011128" y="602099"/>
                  </a:lnTo>
                  <a:lnTo>
                    <a:pt x="1995520" y="644737"/>
                  </a:lnTo>
                  <a:lnTo>
                    <a:pt x="1975975" y="685306"/>
                  </a:lnTo>
                  <a:lnTo>
                    <a:pt x="1952727" y="723571"/>
                  </a:lnTo>
                  <a:lnTo>
                    <a:pt x="1926008" y="759300"/>
                  </a:lnTo>
                  <a:lnTo>
                    <a:pt x="1896053" y="792258"/>
                  </a:lnTo>
                  <a:lnTo>
                    <a:pt x="1863094" y="822214"/>
                  </a:lnTo>
                  <a:lnTo>
                    <a:pt x="1827365" y="848932"/>
                  </a:lnTo>
                  <a:lnTo>
                    <a:pt x="1789100" y="872181"/>
                  </a:lnTo>
                  <a:lnTo>
                    <a:pt x="1748531" y="891726"/>
                  </a:lnTo>
                  <a:lnTo>
                    <a:pt x="1705893" y="907334"/>
                  </a:lnTo>
                  <a:lnTo>
                    <a:pt x="1661419" y="918771"/>
                  </a:lnTo>
                  <a:lnTo>
                    <a:pt x="1615342" y="925805"/>
                  </a:lnTo>
                  <a:lnTo>
                    <a:pt x="1567895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2374" y="7958200"/>
              <a:ext cx="2044700" cy="941069"/>
            </a:xfrm>
            <a:custGeom>
              <a:avLst/>
              <a:gdLst/>
              <a:ahLst/>
              <a:cxnLst/>
              <a:rect l="l" t="t" r="r" b="b"/>
              <a:pathLst>
                <a:path w="2044700" h="941070">
                  <a:moveTo>
                    <a:pt x="1268768" y="467055"/>
                  </a:moveTo>
                  <a:lnTo>
                    <a:pt x="1164361" y="362915"/>
                  </a:lnTo>
                  <a:lnTo>
                    <a:pt x="1160754" y="359321"/>
                  </a:lnTo>
                  <a:lnTo>
                    <a:pt x="1155115" y="359321"/>
                  </a:lnTo>
                  <a:lnTo>
                    <a:pt x="1151737" y="362915"/>
                  </a:lnTo>
                  <a:lnTo>
                    <a:pt x="1149934" y="364718"/>
                  </a:lnTo>
                  <a:lnTo>
                    <a:pt x="1149032" y="366966"/>
                  </a:lnTo>
                  <a:lnTo>
                    <a:pt x="1149032" y="371462"/>
                  </a:lnTo>
                  <a:lnTo>
                    <a:pt x="1149934" y="373722"/>
                  </a:lnTo>
                  <a:lnTo>
                    <a:pt x="1236967" y="460756"/>
                  </a:lnTo>
                  <a:lnTo>
                    <a:pt x="781240" y="460756"/>
                  </a:lnTo>
                  <a:lnTo>
                    <a:pt x="777176" y="464807"/>
                  </a:lnTo>
                  <a:lnTo>
                    <a:pt x="777176" y="474713"/>
                  </a:lnTo>
                  <a:lnTo>
                    <a:pt x="781240" y="478751"/>
                  </a:lnTo>
                  <a:lnTo>
                    <a:pt x="1236967" y="478751"/>
                  </a:lnTo>
                  <a:lnTo>
                    <a:pt x="1147902" y="567601"/>
                  </a:lnTo>
                  <a:lnTo>
                    <a:pt x="1147902" y="573227"/>
                  </a:lnTo>
                  <a:lnTo>
                    <a:pt x="1155115" y="580415"/>
                  </a:lnTo>
                  <a:lnTo>
                    <a:pt x="1160754" y="580415"/>
                  </a:lnTo>
                  <a:lnTo>
                    <a:pt x="1268768" y="472681"/>
                  </a:lnTo>
                  <a:lnTo>
                    <a:pt x="1268768" y="467055"/>
                  </a:lnTo>
                  <a:close/>
                </a:path>
                <a:path w="2044700" h="941070">
                  <a:moveTo>
                    <a:pt x="2044306" y="470255"/>
                  </a:moveTo>
                  <a:lnTo>
                    <a:pt x="2041880" y="422236"/>
                  </a:lnTo>
                  <a:lnTo>
                    <a:pt x="2034743" y="375602"/>
                  </a:lnTo>
                  <a:lnTo>
                    <a:pt x="2031987" y="364921"/>
                  </a:lnTo>
                  <a:lnTo>
                    <a:pt x="2031987" y="470255"/>
                  </a:lnTo>
                  <a:lnTo>
                    <a:pt x="2029625" y="517017"/>
                  </a:lnTo>
                  <a:lnTo>
                    <a:pt x="2022678" y="562432"/>
                  </a:lnTo>
                  <a:lnTo>
                    <a:pt x="2011375" y="606285"/>
                  </a:lnTo>
                  <a:lnTo>
                    <a:pt x="1995957" y="648347"/>
                  </a:lnTo>
                  <a:lnTo>
                    <a:pt x="1976640" y="688365"/>
                  </a:lnTo>
                  <a:lnTo>
                    <a:pt x="1953679" y="726122"/>
                  </a:lnTo>
                  <a:lnTo>
                    <a:pt x="1927301" y="761390"/>
                  </a:lnTo>
                  <a:lnTo>
                    <a:pt x="1897722" y="793927"/>
                  </a:lnTo>
                  <a:lnTo>
                    <a:pt x="1865185" y="823506"/>
                  </a:lnTo>
                  <a:lnTo>
                    <a:pt x="1829917" y="849884"/>
                  </a:lnTo>
                  <a:lnTo>
                    <a:pt x="1792160" y="872845"/>
                  </a:lnTo>
                  <a:lnTo>
                    <a:pt x="1752142" y="892149"/>
                  </a:lnTo>
                  <a:lnTo>
                    <a:pt x="1710080" y="907580"/>
                  </a:lnTo>
                  <a:lnTo>
                    <a:pt x="1666227" y="918883"/>
                  </a:lnTo>
                  <a:lnTo>
                    <a:pt x="1620812" y="925830"/>
                  </a:lnTo>
                  <a:lnTo>
                    <a:pt x="1574050" y="928192"/>
                  </a:lnTo>
                  <a:lnTo>
                    <a:pt x="470255" y="928192"/>
                  </a:lnTo>
                  <a:lnTo>
                    <a:pt x="423494" y="925830"/>
                  </a:lnTo>
                  <a:lnTo>
                    <a:pt x="378079" y="918883"/>
                  </a:lnTo>
                  <a:lnTo>
                    <a:pt x="334225" y="907580"/>
                  </a:lnTo>
                  <a:lnTo>
                    <a:pt x="292163" y="892149"/>
                  </a:lnTo>
                  <a:lnTo>
                    <a:pt x="252145" y="872845"/>
                  </a:lnTo>
                  <a:lnTo>
                    <a:pt x="214388" y="849884"/>
                  </a:lnTo>
                  <a:lnTo>
                    <a:pt x="179120" y="823506"/>
                  </a:lnTo>
                  <a:lnTo>
                    <a:pt x="146583" y="793927"/>
                  </a:lnTo>
                  <a:lnTo>
                    <a:pt x="117005" y="761390"/>
                  </a:lnTo>
                  <a:lnTo>
                    <a:pt x="90627" y="726122"/>
                  </a:lnTo>
                  <a:lnTo>
                    <a:pt x="67665" y="688365"/>
                  </a:lnTo>
                  <a:lnTo>
                    <a:pt x="48361" y="648347"/>
                  </a:lnTo>
                  <a:lnTo>
                    <a:pt x="32931" y="606285"/>
                  </a:lnTo>
                  <a:lnTo>
                    <a:pt x="21640" y="562432"/>
                  </a:lnTo>
                  <a:lnTo>
                    <a:pt x="14681" y="517017"/>
                  </a:lnTo>
                  <a:lnTo>
                    <a:pt x="12319" y="470255"/>
                  </a:lnTo>
                  <a:lnTo>
                    <a:pt x="14681" y="423494"/>
                  </a:lnTo>
                  <a:lnTo>
                    <a:pt x="21640" y="378079"/>
                  </a:lnTo>
                  <a:lnTo>
                    <a:pt x="32931" y="334225"/>
                  </a:lnTo>
                  <a:lnTo>
                    <a:pt x="48361" y="292163"/>
                  </a:lnTo>
                  <a:lnTo>
                    <a:pt x="67665" y="252145"/>
                  </a:lnTo>
                  <a:lnTo>
                    <a:pt x="90627" y="214388"/>
                  </a:lnTo>
                  <a:lnTo>
                    <a:pt x="117005" y="179120"/>
                  </a:lnTo>
                  <a:lnTo>
                    <a:pt x="146583" y="146583"/>
                  </a:lnTo>
                  <a:lnTo>
                    <a:pt x="179120" y="117005"/>
                  </a:lnTo>
                  <a:lnTo>
                    <a:pt x="214388" y="90627"/>
                  </a:lnTo>
                  <a:lnTo>
                    <a:pt x="252145" y="67665"/>
                  </a:lnTo>
                  <a:lnTo>
                    <a:pt x="292163" y="48348"/>
                  </a:lnTo>
                  <a:lnTo>
                    <a:pt x="334225" y="32931"/>
                  </a:lnTo>
                  <a:lnTo>
                    <a:pt x="378079" y="21628"/>
                  </a:lnTo>
                  <a:lnTo>
                    <a:pt x="423494" y="14681"/>
                  </a:lnTo>
                  <a:lnTo>
                    <a:pt x="470255" y="12319"/>
                  </a:lnTo>
                  <a:lnTo>
                    <a:pt x="1574050" y="12319"/>
                  </a:lnTo>
                  <a:lnTo>
                    <a:pt x="1620812" y="14681"/>
                  </a:lnTo>
                  <a:lnTo>
                    <a:pt x="1666227" y="21628"/>
                  </a:lnTo>
                  <a:lnTo>
                    <a:pt x="1710080" y="32931"/>
                  </a:lnTo>
                  <a:lnTo>
                    <a:pt x="1752142" y="48348"/>
                  </a:lnTo>
                  <a:lnTo>
                    <a:pt x="1792160" y="67665"/>
                  </a:lnTo>
                  <a:lnTo>
                    <a:pt x="1829917" y="90627"/>
                  </a:lnTo>
                  <a:lnTo>
                    <a:pt x="1865185" y="117005"/>
                  </a:lnTo>
                  <a:lnTo>
                    <a:pt x="1897722" y="146583"/>
                  </a:lnTo>
                  <a:lnTo>
                    <a:pt x="1927301" y="179120"/>
                  </a:lnTo>
                  <a:lnTo>
                    <a:pt x="1953679" y="214388"/>
                  </a:lnTo>
                  <a:lnTo>
                    <a:pt x="1976640" y="252145"/>
                  </a:lnTo>
                  <a:lnTo>
                    <a:pt x="1995957" y="292163"/>
                  </a:lnTo>
                  <a:lnTo>
                    <a:pt x="2011375" y="334225"/>
                  </a:lnTo>
                  <a:lnTo>
                    <a:pt x="2022678" y="378079"/>
                  </a:lnTo>
                  <a:lnTo>
                    <a:pt x="2029625" y="423494"/>
                  </a:lnTo>
                  <a:lnTo>
                    <a:pt x="2031987" y="470255"/>
                  </a:lnTo>
                  <a:lnTo>
                    <a:pt x="2031987" y="364921"/>
                  </a:lnTo>
                  <a:lnTo>
                    <a:pt x="2007298" y="287388"/>
                  </a:lnTo>
                  <a:lnTo>
                    <a:pt x="1987473" y="246278"/>
                  </a:lnTo>
                  <a:lnTo>
                    <a:pt x="1963889" y="207505"/>
                  </a:lnTo>
                  <a:lnTo>
                    <a:pt x="1936788" y="171297"/>
                  </a:lnTo>
                  <a:lnTo>
                    <a:pt x="1906422" y="137883"/>
                  </a:lnTo>
                  <a:lnTo>
                    <a:pt x="1873008" y="107518"/>
                  </a:lnTo>
                  <a:lnTo>
                    <a:pt x="1836801" y="80416"/>
                  </a:lnTo>
                  <a:lnTo>
                    <a:pt x="1798027" y="56832"/>
                  </a:lnTo>
                  <a:lnTo>
                    <a:pt x="1756918" y="37007"/>
                  </a:lnTo>
                  <a:lnTo>
                    <a:pt x="1713738" y="21170"/>
                  </a:lnTo>
                  <a:lnTo>
                    <a:pt x="1679371" y="12319"/>
                  </a:lnTo>
                  <a:lnTo>
                    <a:pt x="1668703" y="9563"/>
                  </a:lnTo>
                  <a:lnTo>
                    <a:pt x="1622069" y="2425"/>
                  </a:lnTo>
                  <a:lnTo>
                    <a:pt x="1574050" y="0"/>
                  </a:lnTo>
                  <a:lnTo>
                    <a:pt x="470255" y="0"/>
                  </a:lnTo>
                  <a:lnTo>
                    <a:pt x="422236" y="2425"/>
                  </a:lnTo>
                  <a:lnTo>
                    <a:pt x="375602" y="9563"/>
                  </a:lnTo>
                  <a:lnTo>
                    <a:pt x="330568" y="21170"/>
                  </a:lnTo>
                  <a:lnTo>
                    <a:pt x="287388" y="37007"/>
                  </a:lnTo>
                  <a:lnTo>
                    <a:pt x="246291" y="56832"/>
                  </a:lnTo>
                  <a:lnTo>
                    <a:pt x="207505" y="80416"/>
                  </a:lnTo>
                  <a:lnTo>
                    <a:pt x="171297" y="107518"/>
                  </a:lnTo>
                  <a:lnTo>
                    <a:pt x="137883" y="137883"/>
                  </a:lnTo>
                  <a:lnTo>
                    <a:pt x="107518" y="171297"/>
                  </a:lnTo>
                  <a:lnTo>
                    <a:pt x="80416" y="207505"/>
                  </a:lnTo>
                  <a:lnTo>
                    <a:pt x="56832" y="246278"/>
                  </a:lnTo>
                  <a:lnTo>
                    <a:pt x="37007" y="287388"/>
                  </a:lnTo>
                  <a:lnTo>
                    <a:pt x="21170" y="330568"/>
                  </a:lnTo>
                  <a:lnTo>
                    <a:pt x="9563" y="375602"/>
                  </a:lnTo>
                  <a:lnTo>
                    <a:pt x="2425" y="422236"/>
                  </a:lnTo>
                  <a:lnTo>
                    <a:pt x="0" y="470255"/>
                  </a:lnTo>
                  <a:lnTo>
                    <a:pt x="2425" y="518274"/>
                  </a:lnTo>
                  <a:lnTo>
                    <a:pt x="9563" y="564908"/>
                  </a:lnTo>
                  <a:lnTo>
                    <a:pt x="21170" y="609942"/>
                  </a:lnTo>
                  <a:lnTo>
                    <a:pt x="37007" y="653122"/>
                  </a:lnTo>
                  <a:lnTo>
                    <a:pt x="56832" y="694220"/>
                  </a:lnTo>
                  <a:lnTo>
                    <a:pt x="80416" y="733005"/>
                  </a:lnTo>
                  <a:lnTo>
                    <a:pt x="107518" y="769213"/>
                  </a:lnTo>
                  <a:lnTo>
                    <a:pt x="137883" y="802627"/>
                  </a:lnTo>
                  <a:lnTo>
                    <a:pt x="171297" y="832993"/>
                  </a:lnTo>
                  <a:lnTo>
                    <a:pt x="207505" y="860094"/>
                  </a:lnTo>
                  <a:lnTo>
                    <a:pt x="246291" y="883678"/>
                  </a:lnTo>
                  <a:lnTo>
                    <a:pt x="287388" y="903503"/>
                  </a:lnTo>
                  <a:lnTo>
                    <a:pt x="330568" y="919340"/>
                  </a:lnTo>
                  <a:lnTo>
                    <a:pt x="375602" y="930948"/>
                  </a:lnTo>
                  <a:lnTo>
                    <a:pt x="422236" y="938085"/>
                  </a:lnTo>
                  <a:lnTo>
                    <a:pt x="470255" y="940511"/>
                  </a:lnTo>
                  <a:lnTo>
                    <a:pt x="1574050" y="940511"/>
                  </a:lnTo>
                  <a:lnTo>
                    <a:pt x="1622069" y="938085"/>
                  </a:lnTo>
                  <a:lnTo>
                    <a:pt x="1668703" y="930948"/>
                  </a:lnTo>
                  <a:lnTo>
                    <a:pt x="1679371" y="928192"/>
                  </a:lnTo>
                  <a:lnTo>
                    <a:pt x="1713738" y="919340"/>
                  </a:lnTo>
                  <a:lnTo>
                    <a:pt x="1756918" y="903503"/>
                  </a:lnTo>
                  <a:lnTo>
                    <a:pt x="1798027" y="883678"/>
                  </a:lnTo>
                  <a:lnTo>
                    <a:pt x="1836801" y="860094"/>
                  </a:lnTo>
                  <a:lnTo>
                    <a:pt x="1873008" y="832993"/>
                  </a:lnTo>
                  <a:lnTo>
                    <a:pt x="1906422" y="802627"/>
                  </a:lnTo>
                  <a:lnTo>
                    <a:pt x="1936788" y="769213"/>
                  </a:lnTo>
                  <a:lnTo>
                    <a:pt x="1963889" y="733005"/>
                  </a:lnTo>
                  <a:lnTo>
                    <a:pt x="1987473" y="694220"/>
                  </a:lnTo>
                  <a:lnTo>
                    <a:pt x="2007298" y="653122"/>
                  </a:lnTo>
                  <a:lnTo>
                    <a:pt x="2023135" y="609942"/>
                  </a:lnTo>
                  <a:lnTo>
                    <a:pt x="2034743" y="564908"/>
                  </a:lnTo>
                  <a:lnTo>
                    <a:pt x="2041880" y="518274"/>
                  </a:lnTo>
                  <a:lnTo>
                    <a:pt x="2044306" y="470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A56D796-3BA8-396F-D50B-D1E48DAB8C4C}"/>
              </a:ext>
            </a:extLst>
          </p:cNvPr>
          <p:cNvSpPr txBox="1"/>
          <p:nvPr/>
        </p:nvSpPr>
        <p:spPr>
          <a:xfrm>
            <a:off x="1704561" y="2187985"/>
            <a:ext cx="65524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김민식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000" dirty="0"/>
              <a:t>프론트 엔드 전반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상호 연결 작업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추천 알고리즘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검색 기능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관련 게임 기능 개발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README.MD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RESTAPI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기획 및 구상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50E21-69F4-0694-141E-9DCB5B8052BD}"/>
              </a:ext>
            </a:extLst>
          </p:cNvPr>
          <p:cNvSpPr txBox="1"/>
          <p:nvPr/>
        </p:nvSpPr>
        <p:spPr>
          <a:xfrm>
            <a:off x="10031013" y="2187985"/>
            <a:ext cx="655242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김용범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000" dirty="0" err="1"/>
              <a:t>벡엔드</a:t>
            </a:r>
            <a:r>
              <a:rPr lang="ko-KR" altLang="en-US" sz="2000" dirty="0"/>
              <a:t> 전반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영화 관련 데이터베이스 설계 및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관련 데이터베이스 설계 및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커뮤니티 데이터베이스 설계 및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커뮤니티 댓글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영화 </a:t>
            </a:r>
            <a:r>
              <a:rPr lang="ko-KR" altLang="en-US" dirty="0" err="1"/>
              <a:t>한줄평</a:t>
            </a:r>
            <a:r>
              <a:rPr lang="ko-KR" altLang="en-US" dirty="0"/>
              <a:t>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</a:t>
            </a:r>
            <a:r>
              <a:rPr lang="ko-KR" altLang="en-US" dirty="0" err="1"/>
              <a:t>팔로우</a:t>
            </a:r>
            <a:r>
              <a:rPr lang="ko-KR" altLang="en-US" dirty="0"/>
              <a:t>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PPT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ERD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1663917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spc="-250" dirty="0">
                <a:latin typeface="Dotum"/>
                <a:cs typeface="Dotum"/>
              </a:rPr>
              <a:t>목표 서비스 구현 및 실제 구현 정도 </a:t>
            </a:r>
            <a:endParaRPr lang="ko-KR" altLang="en-US" sz="54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821680" y="8325534"/>
            <a:ext cx="439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한번의 실패와 영원한 실패를 혼동하지 마라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-F.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스콧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핏제랄드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7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8393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목표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6571774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05152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69" h="5888990">
                <a:moveTo>
                  <a:pt x="5144451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1" y="0"/>
                </a:lnTo>
                <a:lnTo>
                  <a:pt x="5144451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1362878" y="2718073"/>
            <a:ext cx="4495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Movie</a:t>
            </a:r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Movie List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lvl="1"/>
            <a:r>
              <a:rPr lang="en-US" altLang="ko-KR" dirty="0"/>
              <a:t>   - Movie List</a:t>
            </a:r>
          </a:p>
          <a:p>
            <a:pPr lvl="1"/>
            <a:r>
              <a:rPr lang="en-US" altLang="ko-KR" dirty="0"/>
              <a:t>     - now playing</a:t>
            </a:r>
          </a:p>
          <a:p>
            <a:pPr lvl="1"/>
            <a:r>
              <a:rPr lang="en-US" altLang="ko-KR" dirty="0"/>
              <a:t>     - Genre </a:t>
            </a:r>
            <a:r>
              <a:rPr lang="ko-KR" altLang="en-US" dirty="0"/>
              <a:t>기반 추천</a:t>
            </a:r>
            <a:endParaRPr lang="en-US" altLang="ko-KR" dirty="0"/>
          </a:p>
          <a:p>
            <a:pPr lvl="1"/>
            <a:r>
              <a:rPr lang="en-US" altLang="ko-KR" dirty="0"/>
              <a:t>     - Top Rate, </a:t>
            </a:r>
            <a:r>
              <a:rPr lang="ko-KR" altLang="en-US" dirty="0"/>
              <a:t>현재 인기</a:t>
            </a:r>
            <a:r>
              <a:rPr lang="en-US" altLang="ko-KR" dirty="0"/>
              <a:t> </a:t>
            </a:r>
            <a:r>
              <a:rPr lang="ko-KR" altLang="en-US" dirty="0"/>
              <a:t>등 영화 표시</a:t>
            </a:r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- Movie Detail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영화 사진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영화 줄거리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평점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개봉일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런타임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 err="1"/>
              <a:t>한줄평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좋아요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개인 평점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배우 프로필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7124699" y="2718073"/>
            <a:ext cx="4038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Community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Movie</a:t>
            </a:r>
            <a:r>
              <a:rPr lang="ko-KR" altLang="en-US" dirty="0"/>
              <a:t> </a:t>
            </a:r>
            <a:r>
              <a:rPr lang="en-US" altLang="ko-KR" dirty="0"/>
              <a:t>Review</a:t>
            </a:r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  - Movie Title</a:t>
            </a:r>
          </a:p>
          <a:p>
            <a:pPr algn="l"/>
            <a:r>
              <a:rPr lang="en-US" altLang="ko-KR" dirty="0"/>
              <a:t>   - Movie Content</a:t>
            </a:r>
          </a:p>
          <a:p>
            <a:pPr algn="l"/>
            <a:r>
              <a:rPr lang="en-US" altLang="ko-KR" dirty="0"/>
              <a:t>   - user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작성 시간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수정 시간</a:t>
            </a:r>
            <a:endParaRPr lang="en-US" altLang="ko-KR" dirty="0"/>
          </a:p>
          <a:p>
            <a:pPr algn="l"/>
            <a:r>
              <a:rPr lang="en-US" altLang="ko-KR" dirty="0"/>
              <a:t>   - 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좋아요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댓글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Free Article</a:t>
            </a:r>
          </a:p>
          <a:p>
            <a:pPr algn="l"/>
            <a:r>
              <a:rPr lang="en-US" altLang="ko-KR" dirty="0"/>
              <a:t>   - Article Title</a:t>
            </a:r>
          </a:p>
          <a:p>
            <a:pPr algn="l"/>
            <a:r>
              <a:rPr lang="en-US" altLang="ko-KR" dirty="0"/>
              <a:t>   - Article content</a:t>
            </a:r>
          </a:p>
          <a:p>
            <a:pPr algn="l"/>
            <a:r>
              <a:rPr lang="en-US" altLang="ko-KR" dirty="0"/>
              <a:t>   - 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댓글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좋아요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Best </a:t>
            </a:r>
            <a:r>
              <a:rPr lang="ko-KR" altLang="en-US" dirty="0"/>
              <a:t>게시판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좋아요 일정 이상일 때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041B7-6277-24A2-4FE1-FCBC438E22D4}"/>
              </a:ext>
            </a:extLst>
          </p:cNvPr>
          <p:cNvSpPr txBox="1"/>
          <p:nvPr/>
        </p:nvSpPr>
        <p:spPr>
          <a:xfrm>
            <a:off x="12620137" y="2718073"/>
            <a:ext cx="41148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Entertain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영화 관객수 더 많이 더 적게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영화 개봉일 뭐가 더 빠를까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배우 맞추기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배우 이상형 월드컵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8393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목표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6571774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05152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69" h="5888990">
                <a:moveTo>
                  <a:pt x="5144451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1" y="0"/>
                </a:lnTo>
                <a:lnTo>
                  <a:pt x="5144451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1362878" y="2718073"/>
            <a:ext cx="4495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Movie</a:t>
            </a:r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Movie List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lvl="1"/>
            <a:r>
              <a:rPr lang="en-US" altLang="ko-KR" dirty="0"/>
              <a:t>   - Movie List</a:t>
            </a:r>
          </a:p>
          <a:p>
            <a:pPr lvl="1"/>
            <a:r>
              <a:rPr lang="en-US" altLang="ko-KR" dirty="0"/>
              <a:t>     - </a:t>
            </a:r>
            <a:r>
              <a:rPr lang="en-US" altLang="ko-KR" strike="sngStrike" dirty="0"/>
              <a:t>now playing</a:t>
            </a:r>
          </a:p>
          <a:p>
            <a:pPr lvl="1"/>
            <a:r>
              <a:rPr lang="en-US" altLang="ko-KR" dirty="0"/>
              <a:t>     - </a:t>
            </a:r>
            <a:r>
              <a:rPr lang="en-US" altLang="ko-KR" strike="sngStrike" dirty="0"/>
              <a:t>Genre </a:t>
            </a:r>
            <a:r>
              <a:rPr lang="ko-KR" altLang="en-US" strike="sngStrike" dirty="0"/>
              <a:t>기반 추천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en-US" altLang="ko-KR" dirty="0">
                <a:solidFill>
                  <a:srgbClr val="FF0000"/>
                </a:solidFill>
              </a:rPr>
              <a:t>Top Rate, </a:t>
            </a:r>
            <a:r>
              <a:rPr lang="ko-KR" altLang="en-US" dirty="0">
                <a:solidFill>
                  <a:srgbClr val="FF0000"/>
                </a:solidFill>
              </a:rPr>
              <a:t>현재 인기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등 영화 표시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- Movie Detail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영화 사진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영화 줄거리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평점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장르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개봉일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런타임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 err="1"/>
              <a:t>한줄평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좋아요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개인 평점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>
                <a:solidFill>
                  <a:srgbClr val="FF0000"/>
                </a:solidFill>
              </a:rPr>
              <a:t>배우 프로필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7124699" y="2718073"/>
            <a:ext cx="4038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Community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Movie</a:t>
            </a:r>
            <a:r>
              <a:rPr lang="ko-KR" altLang="en-US" dirty="0"/>
              <a:t> </a:t>
            </a:r>
            <a:r>
              <a:rPr lang="en-US" altLang="ko-KR" dirty="0"/>
              <a:t>Review</a:t>
            </a:r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Movie Title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Movie Content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user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작성 시간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수정 시간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좋아요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댓글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Free Article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Article Title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Article content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댓글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좋아요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Best </a:t>
            </a:r>
            <a:r>
              <a:rPr lang="ko-KR" altLang="en-US" dirty="0">
                <a:solidFill>
                  <a:srgbClr val="FF0000"/>
                </a:solidFill>
              </a:rPr>
              <a:t>게시판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   - </a:t>
            </a:r>
            <a:r>
              <a:rPr lang="ko-KR" altLang="en-US" dirty="0">
                <a:solidFill>
                  <a:srgbClr val="FF0000"/>
                </a:solidFill>
              </a:rPr>
              <a:t>좋아요 일정 이상일 때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041B7-6277-24A2-4FE1-FCBC438E22D4}"/>
              </a:ext>
            </a:extLst>
          </p:cNvPr>
          <p:cNvSpPr txBox="1"/>
          <p:nvPr/>
        </p:nvSpPr>
        <p:spPr>
          <a:xfrm>
            <a:off x="12620137" y="2718073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Entertain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</a:t>
            </a:r>
            <a:r>
              <a:rPr lang="en-US" altLang="ko-KR" strike="sngStrike" dirty="0"/>
              <a:t>- </a:t>
            </a:r>
            <a:r>
              <a:rPr lang="ko-KR" altLang="en-US" strike="sngStrike" dirty="0"/>
              <a:t>영화 관객수 더 많이 더 적게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strike="sngStrike" dirty="0"/>
              <a:t> - </a:t>
            </a:r>
            <a:r>
              <a:rPr lang="ko-KR" altLang="en-US" strike="sngStrike" dirty="0"/>
              <a:t>영화 개봉일 뭐가 더 빠를까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>
                <a:solidFill>
                  <a:srgbClr val="FF0000"/>
                </a:solidFill>
              </a:rPr>
              <a:t>배우 맞추기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>
                <a:solidFill>
                  <a:srgbClr val="FF0000"/>
                </a:solidFill>
              </a:rPr>
              <a:t>배우 이상형 월드컵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sz="500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2"/>
                </a:solidFill>
              </a:rPr>
              <a:t>영화 평점 뭐가 더 높을까</a:t>
            </a:r>
            <a:endParaRPr lang="en-US" altLang="ko-K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6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469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목표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11000763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2466954" y="3666172"/>
            <a:ext cx="44958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로그인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lvl="1"/>
            <a:r>
              <a:rPr lang="en-US" altLang="ko-KR" dirty="0"/>
              <a:t> - ID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</a:t>
            </a:r>
            <a:r>
              <a:rPr lang="en-US" altLang="ko-KR" strike="sngStrike" dirty="0"/>
              <a:t> </a:t>
            </a:r>
            <a:r>
              <a:rPr lang="en-US" altLang="ko-KR" dirty="0"/>
              <a:t>password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 login button</a:t>
            </a:r>
          </a:p>
          <a:p>
            <a:pPr lvl="1"/>
            <a:endParaRPr lang="en-US" altLang="ko-KR" sz="500" strike="sngStri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11553848" y="3666172"/>
            <a:ext cx="40386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회원 가입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ID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Password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password – confirm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E –mail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submit button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회원 가입 후 취향 선택 페이지</a:t>
            </a:r>
            <a:endParaRPr lang="en-US" altLang="ko-KR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장르별 버튼</a:t>
            </a:r>
            <a:endParaRPr lang="en-US" altLang="ko-KR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  - 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 선택</a:t>
            </a:r>
            <a:r>
              <a:rPr lang="en-US" altLang="ko-KR" dirty="0"/>
              <a:t>(</a:t>
            </a:r>
            <a:r>
              <a:rPr lang="ko-KR" altLang="en-US" dirty="0" err="1"/>
              <a:t>토글</a:t>
            </a:r>
            <a:r>
              <a:rPr lang="ko-KR" altLang="en-US" dirty="0"/>
              <a:t> 형식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85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469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실제 구현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11000763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2466954" y="3666172"/>
            <a:ext cx="4495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lvl="1"/>
            <a:r>
              <a:rPr lang="en-US" altLang="ko-KR" dirty="0"/>
              <a:t> - </a:t>
            </a:r>
            <a:r>
              <a:rPr lang="en-US" altLang="ko-KR" strike="sngStrike" dirty="0"/>
              <a:t>ID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</a:t>
            </a:r>
            <a:r>
              <a:rPr lang="en-US" altLang="ko-KR" strike="sngStrike" dirty="0"/>
              <a:t> password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 </a:t>
            </a:r>
            <a:r>
              <a:rPr lang="en-US" altLang="ko-KR" strike="sngStrike" dirty="0"/>
              <a:t>login button</a:t>
            </a:r>
          </a:p>
          <a:p>
            <a:pPr lvl="1"/>
            <a:endParaRPr lang="en-US" altLang="ko-KR" sz="500" strike="sngStri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11553848" y="3666172"/>
            <a:ext cx="40386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가입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ID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Password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password – confirm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E –mail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submit button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ko-KR" altLang="en-US" strike="sngStrike" dirty="0"/>
              <a:t>회원 가입 후 취향 선택 페이지</a:t>
            </a:r>
            <a:endParaRPr lang="en-US" altLang="ko-KR" strike="sngStrike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장르별 버튼</a:t>
            </a:r>
            <a:endParaRPr lang="en-US" altLang="ko-KR" strike="sngStrike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  - </a:t>
            </a:r>
            <a:r>
              <a:rPr lang="ko-KR" altLang="en-US" strike="sngStrike" dirty="0"/>
              <a:t>최대 </a:t>
            </a:r>
            <a:r>
              <a:rPr lang="en-US" altLang="ko-KR" strike="sngStrike" dirty="0"/>
              <a:t>5</a:t>
            </a:r>
            <a:r>
              <a:rPr lang="ko-KR" altLang="en-US" strike="sngStrike" dirty="0"/>
              <a:t>개 선택</a:t>
            </a:r>
            <a:r>
              <a:rPr lang="en-US" altLang="ko-KR" strike="sngStrike" dirty="0"/>
              <a:t>(</a:t>
            </a:r>
            <a:r>
              <a:rPr lang="ko-KR" altLang="en-US" strike="sngStrike" dirty="0" err="1"/>
              <a:t>토글</a:t>
            </a:r>
            <a:r>
              <a:rPr lang="ko-KR" altLang="en-US" strike="sngStrike" dirty="0"/>
              <a:t> 형식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9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1139</Words>
  <Application>Microsoft Office PowerPoint</Application>
  <PresentationFormat>사용자 지정</PresentationFormat>
  <Paragraphs>334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NanumGothic</vt:lpstr>
      <vt:lpstr>Dotum</vt:lpstr>
      <vt:lpstr>Calibri</vt:lpstr>
      <vt:lpstr>Consolas</vt:lpstr>
      <vt:lpstr>Times New Roman</vt:lpstr>
      <vt:lpstr>Office Theme</vt:lpstr>
      <vt:lpstr>SSAFY 관통 프로젝트</vt:lpstr>
      <vt:lpstr>PowerPoint 프레젠테이션</vt:lpstr>
      <vt:lpstr>PowerPoint 프레젠테이션</vt:lpstr>
      <vt:lpstr>PowerPoint 프레젠테이션</vt:lpstr>
      <vt:lpstr>PowerPoint 프레젠테이션</vt:lpstr>
      <vt:lpstr>목표 서비스</vt:lpstr>
      <vt:lpstr>목표 서비스</vt:lpstr>
      <vt:lpstr>목표 서비스</vt:lpstr>
      <vt:lpstr>실제 구현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초록색 보라색 디지털리즘 단순하고 기본적인 프레젠테이션</dc:title>
  <dc:creator>김용범</dc:creator>
  <cp:keywords>DAFj5iPI_EA,BAFj5hekcTU</cp:keywords>
  <cp:lastModifiedBy>김용범</cp:lastModifiedBy>
  <cp:revision>17</cp:revision>
  <dcterms:created xsi:type="dcterms:W3CDTF">2023-05-25T06:22:04Z</dcterms:created>
  <dcterms:modified xsi:type="dcterms:W3CDTF">2023-05-25T14:19:13Z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2023-05-25T00:00:00Z</vt:filetime>
  </property>
</Properties>
</file>